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CF98"/>
    <a:srgbClr val="ECF4F3"/>
    <a:srgbClr val="77DBD1"/>
    <a:srgbClr val="FF5C5C"/>
    <a:srgbClr val="FFBDD4"/>
    <a:srgbClr val="FF6969"/>
    <a:srgbClr val="D1EECC"/>
    <a:srgbClr val="EA99D5"/>
    <a:srgbClr val="FFAB77"/>
    <a:srgbClr val="F3C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96" y="7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6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5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02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23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0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90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91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94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76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0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27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4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0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89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4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98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7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5E74FF-6535-4D9D-9D88-5E998BA65FB0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218AE08-B734-408B-9FEA-65BAA5A2C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5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1831B42-387A-45D4-9030-22FEF38EA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3197" r="25783" b="15374"/>
          <a:stretch/>
        </p:blipFill>
        <p:spPr>
          <a:xfrm>
            <a:off x="11045457" y="6141634"/>
            <a:ext cx="440970" cy="8008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B18D15-3938-4548-A7B3-7DAC691C5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3197" r="25783" b="15374"/>
          <a:stretch/>
        </p:blipFill>
        <p:spPr>
          <a:xfrm>
            <a:off x="8765331" y="6085678"/>
            <a:ext cx="440970" cy="8008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B58C0C4-7DDC-4750-B863-E3817713B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3197" r="25783" b="15374"/>
          <a:stretch/>
        </p:blipFill>
        <p:spPr>
          <a:xfrm>
            <a:off x="6934071" y="6096638"/>
            <a:ext cx="440970" cy="8008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750DB11-3C0C-4F37-B3EA-D9927B6A1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3197" r="25783" b="15374"/>
          <a:stretch/>
        </p:blipFill>
        <p:spPr>
          <a:xfrm flipH="1">
            <a:off x="1847447" y="6075790"/>
            <a:ext cx="428513" cy="8008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B08353E-40F5-425F-8788-1B63B4965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3197" r="25783" b="15374"/>
          <a:stretch/>
        </p:blipFill>
        <p:spPr>
          <a:xfrm>
            <a:off x="4561682" y="6096638"/>
            <a:ext cx="440970" cy="8008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026A289-151F-4750-8F71-71ABE6AFE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/>
          <a:stretch/>
        </p:blipFill>
        <p:spPr>
          <a:xfrm>
            <a:off x="32297" y="6284443"/>
            <a:ext cx="2974675" cy="5449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50AAC5D-B6A4-478C-912F-B303A2E63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/>
          <a:stretch/>
        </p:blipFill>
        <p:spPr>
          <a:xfrm>
            <a:off x="2785287" y="6284443"/>
            <a:ext cx="2974675" cy="5300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5B87EF-5D32-4EB8-969E-97CC38A3E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/>
          <a:stretch/>
        </p:blipFill>
        <p:spPr>
          <a:xfrm>
            <a:off x="5418659" y="6284443"/>
            <a:ext cx="2974675" cy="5152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5EC083-11CA-483B-B2DE-5AD47FB48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/>
          <a:stretch/>
        </p:blipFill>
        <p:spPr>
          <a:xfrm>
            <a:off x="8291267" y="6336656"/>
            <a:ext cx="2974675" cy="4989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4773ED-D754-452E-9164-A799502AC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/>
          <a:stretch/>
        </p:blipFill>
        <p:spPr>
          <a:xfrm>
            <a:off x="11091834" y="6284443"/>
            <a:ext cx="1067869" cy="55116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94BC520-7DCA-4310-AE31-A7F8430BFFF0}"/>
              </a:ext>
            </a:extLst>
          </p:cNvPr>
          <p:cNvSpPr/>
          <p:nvPr/>
        </p:nvSpPr>
        <p:spPr>
          <a:xfrm>
            <a:off x="0" y="-17281"/>
            <a:ext cx="12192000" cy="2086702"/>
          </a:xfrm>
          <a:custGeom>
            <a:avLst/>
            <a:gdLst>
              <a:gd name="connsiteX0" fmla="*/ 0 w 12192000"/>
              <a:gd name="connsiteY0" fmla="*/ 0 h 2006826"/>
              <a:gd name="connsiteX1" fmla="*/ 12192000 w 12192000"/>
              <a:gd name="connsiteY1" fmla="*/ 0 h 2006826"/>
              <a:gd name="connsiteX2" fmla="*/ 12192000 w 12192000"/>
              <a:gd name="connsiteY2" fmla="*/ 1980397 h 2006826"/>
              <a:gd name="connsiteX3" fmla="*/ 12138192 w 12192000"/>
              <a:gd name="connsiteY3" fmla="*/ 1993544 h 2006826"/>
              <a:gd name="connsiteX4" fmla="*/ 9903125 w 12192000"/>
              <a:gd name="connsiteY4" fmla="*/ 1639019 h 2006826"/>
              <a:gd name="connsiteX5" fmla="*/ 7142672 w 12192000"/>
              <a:gd name="connsiteY5" fmla="*/ 1984075 h 2006826"/>
              <a:gd name="connsiteX6" fmla="*/ 2518913 w 12192000"/>
              <a:gd name="connsiteY6" fmla="*/ 1725283 h 2006826"/>
              <a:gd name="connsiteX7" fmla="*/ 192089 w 12192000"/>
              <a:gd name="connsiteY7" fmla="*/ 1928257 h 2006826"/>
              <a:gd name="connsiteX8" fmla="*/ 0 w 12192000"/>
              <a:gd name="connsiteY8" fmla="*/ 1960950 h 2006826"/>
              <a:gd name="connsiteX9" fmla="*/ 0 w 12192000"/>
              <a:gd name="connsiteY9" fmla="*/ 0 h 200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006826">
                <a:moveTo>
                  <a:pt x="0" y="0"/>
                </a:moveTo>
                <a:lnTo>
                  <a:pt x="12192000" y="0"/>
                </a:lnTo>
                <a:lnTo>
                  <a:pt x="12192000" y="1980397"/>
                </a:lnTo>
                <a:lnTo>
                  <a:pt x="12138192" y="1993544"/>
                </a:lnTo>
                <a:cubicBezTo>
                  <a:pt x="11551130" y="2090019"/>
                  <a:pt x="10665484" y="1628955"/>
                  <a:pt x="9903125" y="1639019"/>
                </a:cubicBezTo>
                <a:cubicBezTo>
                  <a:pt x="9031857" y="1650521"/>
                  <a:pt x="8373374" y="1969698"/>
                  <a:pt x="7142672" y="1984075"/>
                </a:cubicBezTo>
                <a:cubicBezTo>
                  <a:pt x="5911970" y="1998452"/>
                  <a:pt x="3715109" y="1728158"/>
                  <a:pt x="2518913" y="1725283"/>
                </a:cubicBezTo>
                <a:cubicBezTo>
                  <a:pt x="1472242" y="1722767"/>
                  <a:pt x="744792" y="1834731"/>
                  <a:pt x="192089" y="1928257"/>
                </a:cubicBezTo>
                <a:lnTo>
                  <a:pt x="0" y="19609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B8805BBA-FD16-4A99-9289-2EA5598D34F0}"/>
              </a:ext>
            </a:extLst>
          </p:cNvPr>
          <p:cNvSpPr/>
          <p:nvPr/>
        </p:nvSpPr>
        <p:spPr>
          <a:xfrm>
            <a:off x="-15184" y="1648355"/>
            <a:ext cx="12240899" cy="5219144"/>
          </a:xfrm>
          <a:custGeom>
            <a:avLst/>
            <a:gdLst/>
            <a:ahLst/>
            <a:cxnLst/>
            <a:rect l="l" t="t" r="r" b="b"/>
            <a:pathLst>
              <a:path w="12192000" h="5219144">
                <a:moveTo>
                  <a:pt x="6658983" y="2833035"/>
                </a:moveTo>
                <a:cubicBezTo>
                  <a:pt x="6690447" y="2833035"/>
                  <a:pt x="6709813" y="2833768"/>
                  <a:pt x="6717079" y="2835234"/>
                </a:cubicBezTo>
                <a:cubicBezTo>
                  <a:pt x="6724345" y="2836701"/>
                  <a:pt x="6729779" y="2839434"/>
                  <a:pt x="6733378" y="2843434"/>
                </a:cubicBezTo>
                <a:cubicBezTo>
                  <a:pt x="6735378" y="2845700"/>
                  <a:pt x="6736378" y="2848500"/>
                  <a:pt x="6736378" y="2851833"/>
                </a:cubicBezTo>
                <a:cubicBezTo>
                  <a:pt x="6736378" y="2860766"/>
                  <a:pt x="6731078" y="2867699"/>
                  <a:pt x="6720479" y="2872632"/>
                </a:cubicBezTo>
                <a:cubicBezTo>
                  <a:pt x="6709880" y="2877565"/>
                  <a:pt x="6695314" y="2880032"/>
                  <a:pt x="6676782" y="2880032"/>
                </a:cubicBezTo>
                <a:cubicBezTo>
                  <a:pt x="6655050" y="2880032"/>
                  <a:pt x="6640251" y="2877265"/>
                  <a:pt x="6632384" y="2871732"/>
                </a:cubicBezTo>
                <a:cubicBezTo>
                  <a:pt x="6624518" y="2866199"/>
                  <a:pt x="6620585" y="2860033"/>
                  <a:pt x="6620585" y="2853233"/>
                </a:cubicBezTo>
                <a:cubicBezTo>
                  <a:pt x="6620585" y="2846167"/>
                  <a:pt x="6624385" y="2840567"/>
                  <a:pt x="6631984" y="2836434"/>
                </a:cubicBezTo>
                <a:cubicBezTo>
                  <a:pt x="6636384" y="2834168"/>
                  <a:pt x="6645384" y="2833035"/>
                  <a:pt x="6658983" y="2833035"/>
                </a:cubicBezTo>
                <a:close/>
                <a:moveTo>
                  <a:pt x="5420584" y="2743840"/>
                </a:moveTo>
                <a:cubicBezTo>
                  <a:pt x="5411385" y="2743840"/>
                  <a:pt x="5403552" y="2747106"/>
                  <a:pt x="5397086" y="2753639"/>
                </a:cubicBezTo>
                <a:cubicBezTo>
                  <a:pt x="5390619" y="2760172"/>
                  <a:pt x="5387386" y="2768038"/>
                  <a:pt x="5387386" y="2777238"/>
                </a:cubicBezTo>
                <a:cubicBezTo>
                  <a:pt x="5387386" y="2786437"/>
                  <a:pt x="5390619" y="2794270"/>
                  <a:pt x="5397086" y="2800737"/>
                </a:cubicBezTo>
                <a:cubicBezTo>
                  <a:pt x="5403552" y="2807203"/>
                  <a:pt x="5411385" y="2810436"/>
                  <a:pt x="5420584" y="2810436"/>
                </a:cubicBezTo>
                <a:cubicBezTo>
                  <a:pt x="5429784" y="2810436"/>
                  <a:pt x="5437650" y="2807203"/>
                  <a:pt x="5444183" y="2800737"/>
                </a:cubicBezTo>
                <a:cubicBezTo>
                  <a:pt x="5450716" y="2794270"/>
                  <a:pt x="5453982" y="2786437"/>
                  <a:pt x="5453982" y="2777238"/>
                </a:cubicBezTo>
                <a:cubicBezTo>
                  <a:pt x="5453982" y="2768038"/>
                  <a:pt x="5450749" y="2760172"/>
                  <a:pt x="5444283" y="2753639"/>
                </a:cubicBezTo>
                <a:cubicBezTo>
                  <a:pt x="5437816" y="2747106"/>
                  <a:pt x="5429917" y="2743840"/>
                  <a:pt x="5420584" y="2743840"/>
                </a:cubicBezTo>
                <a:close/>
                <a:moveTo>
                  <a:pt x="4135881" y="2700643"/>
                </a:moveTo>
                <a:lnTo>
                  <a:pt x="4135881" y="2763239"/>
                </a:lnTo>
                <a:cubicBezTo>
                  <a:pt x="4127082" y="2770705"/>
                  <a:pt x="4119349" y="2774438"/>
                  <a:pt x="4112683" y="2774438"/>
                </a:cubicBezTo>
                <a:cubicBezTo>
                  <a:pt x="4106683" y="2774438"/>
                  <a:pt x="4102017" y="2772638"/>
                  <a:pt x="4098684" y="2769038"/>
                </a:cubicBezTo>
                <a:cubicBezTo>
                  <a:pt x="4094284" y="2764372"/>
                  <a:pt x="4092084" y="2758972"/>
                  <a:pt x="4092084" y="2752839"/>
                </a:cubicBezTo>
                <a:cubicBezTo>
                  <a:pt x="4092084" y="2745506"/>
                  <a:pt x="4094684" y="2738240"/>
                  <a:pt x="4099883" y="2731041"/>
                </a:cubicBezTo>
                <a:cubicBezTo>
                  <a:pt x="4107750" y="2720241"/>
                  <a:pt x="4119749" y="2710109"/>
                  <a:pt x="4135881" y="2700643"/>
                </a:cubicBezTo>
                <a:close/>
                <a:moveTo>
                  <a:pt x="6217182" y="2627047"/>
                </a:moveTo>
                <a:cubicBezTo>
                  <a:pt x="6222782" y="2627047"/>
                  <a:pt x="6227315" y="2628447"/>
                  <a:pt x="6230781" y="2631247"/>
                </a:cubicBezTo>
                <a:cubicBezTo>
                  <a:pt x="6236114" y="2635513"/>
                  <a:pt x="6239847" y="2641713"/>
                  <a:pt x="6241980" y="2649846"/>
                </a:cubicBezTo>
                <a:cubicBezTo>
                  <a:pt x="6244514" y="2659578"/>
                  <a:pt x="6245780" y="2675111"/>
                  <a:pt x="6245780" y="2696443"/>
                </a:cubicBezTo>
                <a:cubicBezTo>
                  <a:pt x="6245780" y="2734974"/>
                  <a:pt x="6244447" y="2760572"/>
                  <a:pt x="6241780" y="2773238"/>
                </a:cubicBezTo>
                <a:cubicBezTo>
                  <a:pt x="6238447" y="2789237"/>
                  <a:pt x="6229981" y="2797237"/>
                  <a:pt x="6216382" y="2797237"/>
                </a:cubicBezTo>
                <a:cubicBezTo>
                  <a:pt x="6202116" y="2797237"/>
                  <a:pt x="6193517" y="2787571"/>
                  <a:pt x="6190584" y="2768238"/>
                </a:cubicBezTo>
                <a:cubicBezTo>
                  <a:pt x="6188717" y="2755973"/>
                  <a:pt x="6187784" y="2742640"/>
                  <a:pt x="6187784" y="2728241"/>
                </a:cubicBezTo>
                <a:cubicBezTo>
                  <a:pt x="6187784" y="2701309"/>
                  <a:pt x="6188584" y="2680244"/>
                  <a:pt x="6190184" y="2665045"/>
                </a:cubicBezTo>
                <a:cubicBezTo>
                  <a:pt x="6192717" y="2639713"/>
                  <a:pt x="6201716" y="2627047"/>
                  <a:pt x="6217182" y="2627047"/>
                </a:cubicBezTo>
                <a:close/>
                <a:moveTo>
                  <a:pt x="4331232" y="2627047"/>
                </a:moveTo>
                <a:cubicBezTo>
                  <a:pt x="4336832" y="2627047"/>
                  <a:pt x="4341365" y="2628447"/>
                  <a:pt x="4344831" y="2631247"/>
                </a:cubicBezTo>
                <a:cubicBezTo>
                  <a:pt x="4349765" y="2635113"/>
                  <a:pt x="4353497" y="2641280"/>
                  <a:pt x="4356030" y="2649746"/>
                </a:cubicBezTo>
                <a:cubicBezTo>
                  <a:pt x="4358564" y="2658212"/>
                  <a:pt x="4359830" y="2673778"/>
                  <a:pt x="4359830" y="2696443"/>
                </a:cubicBezTo>
                <a:cubicBezTo>
                  <a:pt x="4359830" y="2734974"/>
                  <a:pt x="4358497" y="2760572"/>
                  <a:pt x="4355831" y="2773238"/>
                </a:cubicBezTo>
                <a:cubicBezTo>
                  <a:pt x="4354097" y="2781371"/>
                  <a:pt x="4350631" y="2787704"/>
                  <a:pt x="4345431" y="2792237"/>
                </a:cubicBezTo>
                <a:cubicBezTo>
                  <a:pt x="4341431" y="2795570"/>
                  <a:pt x="4336432" y="2797237"/>
                  <a:pt x="4330432" y="2797237"/>
                </a:cubicBezTo>
                <a:cubicBezTo>
                  <a:pt x="4324300" y="2797237"/>
                  <a:pt x="4318833" y="2794770"/>
                  <a:pt x="4314033" y="2789837"/>
                </a:cubicBezTo>
                <a:cubicBezTo>
                  <a:pt x="4309233" y="2784904"/>
                  <a:pt x="4306100" y="2777704"/>
                  <a:pt x="4304634" y="2768238"/>
                </a:cubicBezTo>
                <a:cubicBezTo>
                  <a:pt x="4302767" y="2755839"/>
                  <a:pt x="4301834" y="2742507"/>
                  <a:pt x="4301834" y="2728241"/>
                </a:cubicBezTo>
                <a:cubicBezTo>
                  <a:pt x="4301834" y="2701309"/>
                  <a:pt x="4302600" y="2680277"/>
                  <a:pt x="4304134" y="2665145"/>
                </a:cubicBezTo>
                <a:cubicBezTo>
                  <a:pt x="4305667" y="2650012"/>
                  <a:pt x="4308867" y="2639880"/>
                  <a:pt x="4313733" y="2634747"/>
                </a:cubicBezTo>
                <a:cubicBezTo>
                  <a:pt x="4318599" y="2629614"/>
                  <a:pt x="4324432" y="2627047"/>
                  <a:pt x="4331232" y="2627047"/>
                </a:cubicBezTo>
                <a:close/>
                <a:moveTo>
                  <a:pt x="4944957" y="2625847"/>
                </a:moveTo>
                <a:cubicBezTo>
                  <a:pt x="4949625" y="2625847"/>
                  <a:pt x="4953357" y="2627047"/>
                  <a:pt x="4956157" y="2629447"/>
                </a:cubicBezTo>
                <a:cubicBezTo>
                  <a:pt x="4961090" y="2633580"/>
                  <a:pt x="4964724" y="2639646"/>
                  <a:pt x="4967056" y="2647646"/>
                </a:cubicBezTo>
                <a:cubicBezTo>
                  <a:pt x="4969389" y="2655645"/>
                  <a:pt x="4970556" y="2670378"/>
                  <a:pt x="4970556" y="2691843"/>
                </a:cubicBezTo>
                <a:lnTo>
                  <a:pt x="4916159" y="2691843"/>
                </a:lnTo>
                <a:lnTo>
                  <a:pt x="4916159" y="2684844"/>
                </a:lnTo>
                <a:cubicBezTo>
                  <a:pt x="4916159" y="2664178"/>
                  <a:pt x="4920093" y="2647912"/>
                  <a:pt x="4927959" y="2636047"/>
                </a:cubicBezTo>
                <a:cubicBezTo>
                  <a:pt x="4932358" y="2629247"/>
                  <a:pt x="4938025" y="2625847"/>
                  <a:pt x="4944957" y="2625847"/>
                </a:cubicBezTo>
                <a:close/>
                <a:moveTo>
                  <a:pt x="6670782" y="2625247"/>
                </a:moveTo>
                <a:cubicBezTo>
                  <a:pt x="6678515" y="2625247"/>
                  <a:pt x="6684514" y="2628447"/>
                  <a:pt x="6688781" y="2634847"/>
                </a:cubicBezTo>
                <a:cubicBezTo>
                  <a:pt x="6694781" y="2643513"/>
                  <a:pt x="6697780" y="2659778"/>
                  <a:pt x="6697780" y="2683644"/>
                </a:cubicBezTo>
                <a:cubicBezTo>
                  <a:pt x="6697780" y="2704842"/>
                  <a:pt x="6695114" y="2719108"/>
                  <a:pt x="6689781" y="2726441"/>
                </a:cubicBezTo>
                <a:cubicBezTo>
                  <a:pt x="6684448" y="2733774"/>
                  <a:pt x="6677782" y="2737440"/>
                  <a:pt x="6669782" y="2737440"/>
                </a:cubicBezTo>
                <a:cubicBezTo>
                  <a:pt x="6662583" y="2737440"/>
                  <a:pt x="6656350" y="2733741"/>
                  <a:pt x="6651083" y="2726341"/>
                </a:cubicBezTo>
                <a:cubicBezTo>
                  <a:pt x="6645817" y="2718941"/>
                  <a:pt x="6643184" y="2705309"/>
                  <a:pt x="6643184" y="2685444"/>
                </a:cubicBezTo>
                <a:cubicBezTo>
                  <a:pt x="6643184" y="2660912"/>
                  <a:pt x="6645850" y="2644746"/>
                  <a:pt x="6651183" y="2636947"/>
                </a:cubicBezTo>
                <a:cubicBezTo>
                  <a:pt x="6656516" y="2629147"/>
                  <a:pt x="6663049" y="2625247"/>
                  <a:pt x="6670782" y="2625247"/>
                </a:cubicBezTo>
                <a:close/>
                <a:moveTo>
                  <a:pt x="8403788" y="2618448"/>
                </a:moveTo>
                <a:lnTo>
                  <a:pt x="8403788" y="2625847"/>
                </a:lnTo>
                <a:cubicBezTo>
                  <a:pt x="8409921" y="2627714"/>
                  <a:pt x="8415153" y="2631047"/>
                  <a:pt x="8419487" y="2635847"/>
                </a:cubicBezTo>
                <a:cubicBezTo>
                  <a:pt x="8423820" y="2640646"/>
                  <a:pt x="8430519" y="2653512"/>
                  <a:pt x="8439585" y="2674444"/>
                </a:cubicBezTo>
                <a:lnTo>
                  <a:pt x="8499981" y="2813036"/>
                </a:lnTo>
                <a:lnTo>
                  <a:pt x="8494182" y="2828635"/>
                </a:lnTo>
                <a:cubicBezTo>
                  <a:pt x="8486983" y="2848634"/>
                  <a:pt x="8480716" y="2861433"/>
                  <a:pt x="8475383" y="2867032"/>
                </a:cubicBezTo>
                <a:cubicBezTo>
                  <a:pt x="8471783" y="2870899"/>
                  <a:pt x="8468383" y="2872832"/>
                  <a:pt x="8465184" y="2872832"/>
                </a:cubicBezTo>
                <a:cubicBezTo>
                  <a:pt x="8463184" y="2872832"/>
                  <a:pt x="8461651" y="2872099"/>
                  <a:pt x="8460584" y="2870632"/>
                </a:cubicBezTo>
                <a:cubicBezTo>
                  <a:pt x="8459518" y="2869166"/>
                  <a:pt x="8458918" y="2865899"/>
                  <a:pt x="8458784" y="2860833"/>
                </a:cubicBezTo>
                <a:cubicBezTo>
                  <a:pt x="8458651" y="2851900"/>
                  <a:pt x="8456551" y="2845300"/>
                  <a:pt x="8452485" y="2841034"/>
                </a:cubicBezTo>
                <a:cubicBezTo>
                  <a:pt x="8448419" y="2836768"/>
                  <a:pt x="8443052" y="2834634"/>
                  <a:pt x="8436385" y="2834634"/>
                </a:cubicBezTo>
                <a:cubicBezTo>
                  <a:pt x="8429453" y="2834634"/>
                  <a:pt x="8423620" y="2837168"/>
                  <a:pt x="8418887" y="2842234"/>
                </a:cubicBezTo>
                <a:cubicBezTo>
                  <a:pt x="8414154" y="2847300"/>
                  <a:pt x="8411787" y="2853700"/>
                  <a:pt x="8411787" y="2861433"/>
                </a:cubicBezTo>
                <a:cubicBezTo>
                  <a:pt x="8411787" y="2870366"/>
                  <a:pt x="8415221" y="2877998"/>
                  <a:pt x="8422087" y="2884331"/>
                </a:cubicBezTo>
                <a:cubicBezTo>
                  <a:pt x="8428953" y="2890664"/>
                  <a:pt x="8437919" y="2893831"/>
                  <a:pt x="8448985" y="2893831"/>
                </a:cubicBezTo>
                <a:cubicBezTo>
                  <a:pt x="8462851" y="2893831"/>
                  <a:pt x="8474383" y="2888231"/>
                  <a:pt x="8483583" y="2877032"/>
                </a:cubicBezTo>
                <a:cubicBezTo>
                  <a:pt x="8490115" y="2869032"/>
                  <a:pt x="8500115" y="2847700"/>
                  <a:pt x="8513581" y="2813036"/>
                </a:cubicBezTo>
                <a:lnTo>
                  <a:pt x="8566977" y="2674444"/>
                </a:lnTo>
                <a:cubicBezTo>
                  <a:pt x="8576043" y="2650846"/>
                  <a:pt x="8582510" y="2637013"/>
                  <a:pt x="8586377" y="2632947"/>
                </a:cubicBezTo>
                <a:cubicBezTo>
                  <a:pt x="8590243" y="2628880"/>
                  <a:pt x="8595242" y="2626514"/>
                  <a:pt x="8601375" y="2625847"/>
                </a:cubicBezTo>
                <a:lnTo>
                  <a:pt x="8601375" y="2618448"/>
                </a:lnTo>
                <a:lnTo>
                  <a:pt x="8538779" y="2618448"/>
                </a:lnTo>
                <a:lnTo>
                  <a:pt x="8538779" y="2625847"/>
                </a:lnTo>
                <a:cubicBezTo>
                  <a:pt x="8547045" y="2626114"/>
                  <a:pt x="8552811" y="2627714"/>
                  <a:pt x="8556079" y="2630647"/>
                </a:cubicBezTo>
                <a:cubicBezTo>
                  <a:pt x="8559345" y="2633580"/>
                  <a:pt x="8560978" y="2637513"/>
                  <a:pt x="8560978" y="2642446"/>
                </a:cubicBezTo>
                <a:cubicBezTo>
                  <a:pt x="8560978" y="2650312"/>
                  <a:pt x="8557045" y="2664311"/>
                  <a:pt x="8549179" y="2684444"/>
                </a:cubicBezTo>
                <a:lnTo>
                  <a:pt x="8527380" y="2741040"/>
                </a:lnTo>
                <a:lnTo>
                  <a:pt x="8495382" y="2667845"/>
                </a:lnTo>
                <a:cubicBezTo>
                  <a:pt x="8488715" y="2652912"/>
                  <a:pt x="8485383" y="2642913"/>
                  <a:pt x="8485383" y="2637846"/>
                </a:cubicBezTo>
                <a:cubicBezTo>
                  <a:pt x="8485383" y="2634647"/>
                  <a:pt x="8486715" y="2631913"/>
                  <a:pt x="8489383" y="2629647"/>
                </a:cubicBezTo>
                <a:cubicBezTo>
                  <a:pt x="8492049" y="2627380"/>
                  <a:pt x="8496648" y="2626114"/>
                  <a:pt x="8503181" y="2625847"/>
                </a:cubicBezTo>
                <a:lnTo>
                  <a:pt x="8503181" y="2618448"/>
                </a:lnTo>
                <a:close/>
                <a:moveTo>
                  <a:pt x="8184388" y="2618448"/>
                </a:moveTo>
                <a:lnTo>
                  <a:pt x="8184388" y="2625847"/>
                </a:lnTo>
                <a:cubicBezTo>
                  <a:pt x="8192654" y="2626914"/>
                  <a:pt x="8198087" y="2629180"/>
                  <a:pt x="8200687" y="2632647"/>
                </a:cubicBezTo>
                <a:cubicBezTo>
                  <a:pt x="8203286" y="2636113"/>
                  <a:pt x="8204586" y="2644913"/>
                  <a:pt x="8204586" y="2659045"/>
                </a:cubicBezTo>
                <a:lnTo>
                  <a:pt x="8204586" y="2733241"/>
                </a:lnTo>
                <a:cubicBezTo>
                  <a:pt x="8204586" y="2754839"/>
                  <a:pt x="8205986" y="2769972"/>
                  <a:pt x="8208786" y="2778638"/>
                </a:cubicBezTo>
                <a:cubicBezTo>
                  <a:pt x="8211586" y="2787304"/>
                  <a:pt x="8217086" y="2794870"/>
                  <a:pt x="8225285" y="2801336"/>
                </a:cubicBezTo>
                <a:cubicBezTo>
                  <a:pt x="8233485" y="2807803"/>
                  <a:pt x="8242851" y="2811036"/>
                  <a:pt x="8253383" y="2811036"/>
                </a:cubicBezTo>
                <a:cubicBezTo>
                  <a:pt x="8264450" y="2811036"/>
                  <a:pt x="8274449" y="2808603"/>
                  <a:pt x="8283381" y="2803736"/>
                </a:cubicBezTo>
                <a:cubicBezTo>
                  <a:pt x="8292314" y="2798870"/>
                  <a:pt x="8301247" y="2791104"/>
                  <a:pt x="8310180" y="2780438"/>
                </a:cubicBezTo>
                <a:lnTo>
                  <a:pt x="8310180" y="2805436"/>
                </a:lnTo>
                <a:lnTo>
                  <a:pt x="8386375" y="2805436"/>
                </a:lnTo>
                <a:lnTo>
                  <a:pt x="8386375" y="2798237"/>
                </a:lnTo>
                <a:cubicBezTo>
                  <a:pt x="8378242" y="2797303"/>
                  <a:pt x="8372843" y="2795070"/>
                  <a:pt x="8370176" y="2791537"/>
                </a:cubicBezTo>
                <a:cubicBezTo>
                  <a:pt x="8367510" y="2788004"/>
                  <a:pt x="8366176" y="2779104"/>
                  <a:pt x="8366176" y="2764839"/>
                </a:cubicBezTo>
                <a:lnTo>
                  <a:pt x="8366176" y="2618448"/>
                </a:lnTo>
                <a:lnTo>
                  <a:pt x="8289981" y="2618448"/>
                </a:lnTo>
                <a:lnTo>
                  <a:pt x="8289981" y="2625847"/>
                </a:lnTo>
                <a:cubicBezTo>
                  <a:pt x="8298247" y="2626914"/>
                  <a:pt x="8303680" y="2629180"/>
                  <a:pt x="8306280" y="2632647"/>
                </a:cubicBezTo>
                <a:cubicBezTo>
                  <a:pt x="8308880" y="2636113"/>
                  <a:pt x="8310180" y="2644913"/>
                  <a:pt x="8310180" y="2659045"/>
                </a:cubicBezTo>
                <a:lnTo>
                  <a:pt x="8310180" y="2759039"/>
                </a:lnTo>
                <a:cubicBezTo>
                  <a:pt x="8302713" y="2769572"/>
                  <a:pt x="8296314" y="2776571"/>
                  <a:pt x="8290981" y="2780038"/>
                </a:cubicBezTo>
                <a:cubicBezTo>
                  <a:pt x="8287114" y="2782571"/>
                  <a:pt x="8282782" y="2783838"/>
                  <a:pt x="8277982" y="2783838"/>
                </a:cubicBezTo>
                <a:cubicBezTo>
                  <a:pt x="8274382" y="2783838"/>
                  <a:pt x="8271215" y="2782838"/>
                  <a:pt x="8268482" y="2780838"/>
                </a:cubicBezTo>
                <a:cubicBezTo>
                  <a:pt x="8265749" y="2778838"/>
                  <a:pt x="8263750" y="2775905"/>
                  <a:pt x="8262483" y="2772038"/>
                </a:cubicBezTo>
                <a:cubicBezTo>
                  <a:pt x="8261216" y="2768172"/>
                  <a:pt x="8260583" y="2759572"/>
                  <a:pt x="8260583" y="2746240"/>
                </a:cubicBezTo>
                <a:lnTo>
                  <a:pt x="8260583" y="2618448"/>
                </a:lnTo>
                <a:close/>
                <a:moveTo>
                  <a:pt x="7365237" y="2618448"/>
                </a:moveTo>
                <a:lnTo>
                  <a:pt x="7365237" y="2625847"/>
                </a:lnTo>
                <a:cubicBezTo>
                  <a:pt x="7373504" y="2626914"/>
                  <a:pt x="7378937" y="2629180"/>
                  <a:pt x="7381536" y="2632647"/>
                </a:cubicBezTo>
                <a:cubicBezTo>
                  <a:pt x="7384136" y="2636113"/>
                  <a:pt x="7385436" y="2644913"/>
                  <a:pt x="7385436" y="2659045"/>
                </a:cubicBezTo>
                <a:lnTo>
                  <a:pt x="7385436" y="2733241"/>
                </a:lnTo>
                <a:cubicBezTo>
                  <a:pt x="7385436" y="2754839"/>
                  <a:pt x="7386836" y="2769972"/>
                  <a:pt x="7389636" y="2778638"/>
                </a:cubicBezTo>
                <a:cubicBezTo>
                  <a:pt x="7392436" y="2787304"/>
                  <a:pt x="7397935" y="2794870"/>
                  <a:pt x="7406135" y="2801336"/>
                </a:cubicBezTo>
                <a:cubicBezTo>
                  <a:pt x="7414334" y="2807803"/>
                  <a:pt x="7423701" y="2811036"/>
                  <a:pt x="7434233" y="2811036"/>
                </a:cubicBezTo>
                <a:cubicBezTo>
                  <a:pt x="7445299" y="2811036"/>
                  <a:pt x="7455299" y="2808603"/>
                  <a:pt x="7464231" y="2803736"/>
                </a:cubicBezTo>
                <a:cubicBezTo>
                  <a:pt x="7473164" y="2798870"/>
                  <a:pt x="7482097" y="2791104"/>
                  <a:pt x="7491030" y="2780438"/>
                </a:cubicBezTo>
                <a:lnTo>
                  <a:pt x="7491030" y="2805436"/>
                </a:lnTo>
                <a:lnTo>
                  <a:pt x="7567225" y="2805436"/>
                </a:lnTo>
                <a:lnTo>
                  <a:pt x="7567225" y="2798237"/>
                </a:lnTo>
                <a:cubicBezTo>
                  <a:pt x="7559092" y="2797303"/>
                  <a:pt x="7553693" y="2795070"/>
                  <a:pt x="7551026" y="2791537"/>
                </a:cubicBezTo>
                <a:cubicBezTo>
                  <a:pt x="7548359" y="2788004"/>
                  <a:pt x="7547026" y="2779104"/>
                  <a:pt x="7547026" y="2764839"/>
                </a:cubicBezTo>
                <a:lnTo>
                  <a:pt x="7547026" y="2618448"/>
                </a:lnTo>
                <a:lnTo>
                  <a:pt x="7470831" y="2618448"/>
                </a:lnTo>
                <a:lnTo>
                  <a:pt x="7470831" y="2625847"/>
                </a:lnTo>
                <a:cubicBezTo>
                  <a:pt x="7479097" y="2626914"/>
                  <a:pt x="7484530" y="2629180"/>
                  <a:pt x="7487130" y="2632647"/>
                </a:cubicBezTo>
                <a:cubicBezTo>
                  <a:pt x="7489730" y="2636113"/>
                  <a:pt x="7491030" y="2644913"/>
                  <a:pt x="7491030" y="2659045"/>
                </a:cubicBezTo>
                <a:lnTo>
                  <a:pt x="7491030" y="2759039"/>
                </a:lnTo>
                <a:cubicBezTo>
                  <a:pt x="7483563" y="2769572"/>
                  <a:pt x="7477164" y="2776571"/>
                  <a:pt x="7471831" y="2780038"/>
                </a:cubicBezTo>
                <a:cubicBezTo>
                  <a:pt x="7467964" y="2782571"/>
                  <a:pt x="7463631" y="2783838"/>
                  <a:pt x="7458832" y="2783838"/>
                </a:cubicBezTo>
                <a:cubicBezTo>
                  <a:pt x="7455232" y="2783838"/>
                  <a:pt x="7452065" y="2782838"/>
                  <a:pt x="7449332" y="2780838"/>
                </a:cubicBezTo>
                <a:cubicBezTo>
                  <a:pt x="7446599" y="2778838"/>
                  <a:pt x="7444599" y="2775905"/>
                  <a:pt x="7443333" y="2772038"/>
                </a:cubicBezTo>
                <a:cubicBezTo>
                  <a:pt x="7442066" y="2768172"/>
                  <a:pt x="7441433" y="2759572"/>
                  <a:pt x="7441433" y="2746240"/>
                </a:cubicBezTo>
                <a:lnTo>
                  <a:pt x="7441433" y="2618448"/>
                </a:lnTo>
                <a:close/>
                <a:moveTo>
                  <a:pt x="4741663" y="2618448"/>
                </a:moveTo>
                <a:lnTo>
                  <a:pt x="4741663" y="2625847"/>
                </a:lnTo>
                <a:cubicBezTo>
                  <a:pt x="4750462" y="2626380"/>
                  <a:pt x="4756395" y="2628480"/>
                  <a:pt x="4759462" y="2632147"/>
                </a:cubicBezTo>
                <a:cubicBezTo>
                  <a:pt x="4762528" y="2635813"/>
                  <a:pt x="4764061" y="2644246"/>
                  <a:pt x="4764061" y="2657445"/>
                </a:cubicBezTo>
                <a:lnTo>
                  <a:pt x="4764061" y="2766639"/>
                </a:lnTo>
                <a:cubicBezTo>
                  <a:pt x="4764061" y="2779838"/>
                  <a:pt x="4762728" y="2787971"/>
                  <a:pt x="4760062" y="2791037"/>
                </a:cubicBezTo>
                <a:cubicBezTo>
                  <a:pt x="4756062" y="2795570"/>
                  <a:pt x="4749929" y="2797970"/>
                  <a:pt x="4741663" y="2798237"/>
                </a:cubicBezTo>
                <a:lnTo>
                  <a:pt x="4741663" y="2805436"/>
                </a:lnTo>
                <a:lnTo>
                  <a:pt x="4842657" y="2805436"/>
                </a:lnTo>
                <a:lnTo>
                  <a:pt x="4842657" y="2798237"/>
                </a:lnTo>
                <a:cubicBezTo>
                  <a:pt x="4833724" y="2797703"/>
                  <a:pt x="4827724" y="2795603"/>
                  <a:pt x="4824658" y="2791937"/>
                </a:cubicBezTo>
                <a:cubicBezTo>
                  <a:pt x="4821591" y="2788271"/>
                  <a:pt x="4820058" y="2779838"/>
                  <a:pt x="4820058" y="2766639"/>
                </a:cubicBezTo>
                <a:lnTo>
                  <a:pt x="4820058" y="2618448"/>
                </a:lnTo>
                <a:close/>
                <a:moveTo>
                  <a:pt x="4527513" y="2618448"/>
                </a:moveTo>
                <a:lnTo>
                  <a:pt x="4527513" y="2625847"/>
                </a:lnTo>
                <a:cubicBezTo>
                  <a:pt x="4533513" y="2627047"/>
                  <a:pt x="4538046" y="2629380"/>
                  <a:pt x="4541112" y="2632847"/>
                </a:cubicBezTo>
                <a:cubicBezTo>
                  <a:pt x="4545379" y="2637513"/>
                  <a:pt x="4551311" y="2648579"/>
                  <a:pt x="4558911" y="2666045"/>
                </a:cubicBezTo>
                <a:lnTo>
                  <a:pt x="4621907" y="2811036"/>
                </a:lnTo>
                <a:lnTo>
                  <a:pt x="4631307" y="2811036"/>
                </a:lnTo>
                <a:lnTo>
                  <a:pt x="4693703" y="2664245"/>
                </a:lnTo>
                <a:cubicBezTo>
                  <a:pt x="4701169" y="2646646"/>
                  <a:pt x="4706769" y="2636047"/>
                  <a:pt x="4710502" y="2632447"/>
                </a:cubicBezTo>
                <a:cubicBezTo>
                  <a:pt x="4714235" y="2628847"/>
                  <a:pt x="4719035" y="2626647"/>
                  <a:pt x="4724901" y="2625847"/>
                </a:cubicBezTo>
                <a:lnTo>
                  <a:pt x="4724901" y="2618448"/>
                </a:lnTo>
                <a:lnTo>
                  <a:pt x="4663705" y="2618448"/>
                </a:lnTo>
                <a:lnTo>
                  <a:pt x="4663705" y="2625847"/>
                </a:lnTo>
                <a:cubicBezTo>
                  <a:pt x="4671304" y="2626114"/>
                  <a:pt x="4676604" y="2627547"/>
                  <a:pt x="4679604" y="2630147"/>
                </a:cubicBezTo>
                <a:cubicBezTo>
                  <a:pt x="4682603" y="2632747"/>
                  <a:pt x="4684103" y="2636113"/>
                  <a:pt x="4684103" y="2640246"/>
                </a:cubicBezTo>
                <a:cubicBezTo>
                  <a:pt x="4684103" y="2647446"/>
                  <a:pt x="4680570" y="2659712"/>
                  <a:pt x="4673504" y="2677044"/>
                </a:cubicBezTo>
                <a:lnTo>
                  <a:pt x="4648906" y="2737640"/>
                </a:lnTo>
                <a:lnTo>
                  <a:pt x="4618108" y="2667445"/>
                </a:lnTo>
                <a:cubicBezTo>
                  <a:pt x="4612241" y="2653845"/>
                  <a:pt x="4609308" y="2644579"/>
                  <a:pt x="4609308" y="2639646"/>
                </a:cubicBezTo>
                <a:cubicBezTo>
                  <a:pt x="4609308" y="2635647"/>
                  <a:pt x="4610908" y="2632180"/>
                  <a:pt x="4614108" y="2629247"/>
                </a:cubicBezTo>
                <a:cubicBezTo>
                  <a:pt x="4616375" y="2626980"/>
                  <a:pt x="4620641" y="2625847"/>
                  <a:pt x="4626907" y="2625847"/>
                </a:cubicBezTo>
                <a:lnTo>
                  <a:pt x="4626907" y="2618448"/>
                </a:lnTo>
                <a:close/>
                <a:moveTo>
                  <a:pt x="3912988" y="2618448"/>
                </a:moveTo>
                <a:lnTo>
                  <a:pt x="3912988" y="2625847"/>
                </a:lnTo>
                <a:cubicBezTo>
                  <a:pt x="3921787" y="2626380"/>
                  <a:pt x="3927720" y="2628480"/>
                  <a:pt x="3930787" y="2632147"/>
                </a:cubicBezTo>
                <a:cubicBezTo>
                  <a:pt x="3933853" y="2635813"/>
                  <a:pt x="3935387" y="2644246"/>
                  <a:pt x="3935387" y="2657445"/>
                </a:cubicBezTo>
                <a:lnTo>
                  <a:pt x="3935387" y="2766639"/>
                </a:lnTo>
                <a:cubicBezTo>
                  <a:pt x="3935387" y="2779838"/>
                  <a:pt x="3934053" y="2787971"/>
                  <a:pt x="3931387" y="2791037"/>
                </a:cubicBezTo>
                <a:cubicBezTo>
                  <a:pt x="3927387" y="2795570"/>
                  <a:pt x="3921254" y="2797970"/>
                  <a:pt x="3912988" y="2798237"/>
                </a:cubicBezTo>
                <a:lnTo>
                  <a:pt x="3912988" y="2805436"/>
                </a:lnTo>
                <a:lnTo>
                  <a:pt x="4013982" y="2805436"/>
                </a:lnTo>
                <a:lnTo>
                  <a:pt x="4013982" y="2798237"/>
                </a:lnTo>
                <a:cubicBezTo>
                  <a:pt x="4005049" y="2797703"/>
                  <a:pt x="3999049" y="2795603"/>
                  <a:pt x="3995983" y="2791937"/>
                </a:cubicBezTo>
                <a:cubicBezTo>
                  <a:pt x="3992916" y="2788271"/>
                  <a:pt x="3991383" y="2779838"/>
                  <a:pt x="3991383" y="2766639"/>
                </a:cubicBezTo>
                <a:lnTo>
                  <a:pt x="3991383" y="2618448"/>
                </a:lnTo>
                <a:close/>
                <a:moveTo>
                  <a:pt x="6093374" y="2613298"/>
                </a:moveTo>
                <a:cubicBezTo>
                  <a:pt x="6090408" y="2613598"/>
                  <a:pt x="6087525" y="2614515"/>
                  <a:pt x="6084725" y="2616048"/>
                </a:cubicBezTo>
                <a:cubicBezTo>
                  <a:pt x="6079125" y="2619114"/>
                  <a:pt x="6075592" y="2623314"/>
                  <a:pt x="6074126" y="2628647"/>
                </a:cubicBezTo>
                <a:cubicBezTo>
                  <a:pt x="6072792" y="2633713"/>
                  <a:pt x="6073726" y="2638980"/>
                  <a:pt x="6076925" y="2644446"/>
                </a:cubicBezTo>
                <a:cubicBezTo>
                  <a:pt x="6078259" y="2646846"/>
                  <a:pt x="6079925" y="2648712"/>
                  <a:pt x="6081925" y="2650046"/>
                </a:cubicBezTo>
                <a:cubicBezTo>
                  <a:pt x="6086726" y="2652979"/>
                  <a:pt x="6089391" y="2654979"/>
                  <a:pt x="6089925" y="2656045"/>
                </a:cubicBezTo>
                <a:cubicBezTo>
                  <a:pt x="6090458" y="2656979"/>
                  <a:pt x="6090458" y="2658112"/>
                  <a:pt x="6089925" y="2659445"/>
                </a:cubicBezTo>
                <a:cubicBezTo>
                  <a:pt x="6088725" y="2661978"/>
                  <a:pt x="6087325" y="2663645"/>
                  <a:pt x="6085725" y="2664445"/>
                </a:cubicBezTo>
                <a:cubicBezTo>
                  <a:pt x="6080125" y="2666978"/>
                  <a:pt x="6071926" y="2668511"/>
                  <a:pt x="6061126" y="2669045"/>
                </a:cubicBezTo>
                <a:lnTo>
                  <a:pt x="6061126" y="2618448"/>
                </a:lnTo>
                <a:lnTo>
                  <a:pt x="5984931" y="2618448"/>
                </a:lnTo>
                <a:lnTo>
                  <a:pt x="5984931" y="2625847"/>
                </a:lnTo>
                <a:cubicBezTo>
                  <a:pt x="5993464" y="2626914"/>
                  <a:pt x="5998863" y="2629180"/>
                  <a:pt x="6001130" y="2632647"/>
                </a:cubicBezTo>
                <a:cubicBezTo>
                  <a:pt x="6003797" y="2636513"/>
                  <a:pt x="6005129" y="2645313"/>
                  <a:pt x="6005129" y="2659045"/>
                </a:cubicBezTo>
                <a:lnTo>
                  <a:pt x="6005129" y="2759039"/>
                </a:lnTo>
                <a:cubicBezTo>
                  <a:pt x="5993397" y="2775571"/>
                  <a:pt x="5982664" y="2783838"/>
                  <a:pt x="5972932" y="2783838"/>
                </a:cubicBezTo>
                <a:cubicBezTo>
                  <a:pt x="5969332" y="2783838"/>
                  <a:pt x="5966199" y="2782838"/>
                  <a:pt x="5963532" y="2780838"/>
                </a:cubicBezTo>
                <a:cubicBezTo>
                  <a:pt x="5958199" y="2776971"/>
                  <a:pt x="5955533" y="2765439"/>
                  <a:pt x="5955533" y="2746240"/>
                </a:cubicBezTo>
                <a:lnTo>
                  <a:pt x="5955533" y="2618448"/>
                </a:lnTo>
                <a:lnTo>
                  <a:pt x="5879337" y="2618448"/>
                </a:lnTo>
                <a:lnTo>
                  <a:pt x="5879337" y="2625847"/>
                </a:lnTo>
                <a:cubicBezTo>
                  <a:pt x="5887870" y="2626914"/>
                  <a:pt x="5893270" y="2629180"/>
                  <a:pt x="5895536" y="2632647"/>
                </a:cubicBezTo>
                <a:cubicBezTo>
                  <a:pt x="5898203" y="2636513"/>
                  <a:pt x="5899536" y="2645313"/>
                  <a:pt x="5899536" y="2659045"/>
                </a:cubicBezTo>
                <a:lnTo>
                  <a:pt x="5899536" y="2733241"/>
                </a:lnTo>
                <a:cubicBezTo>
                  <a:pt x="5899536" y="2754839"/>
                  <a:pt x="5900970" y="2770038"/>
                  <a:pt x="5903836" y="2778838"/>
                </a:cubicBezTo>
                <a:cubicBezTo>
                  <a:pt x="5906703" y="2787637"/>
                  <a:pt x="5912202" y="2795103"/>
                  <a:pt x="5920335" y="2801236"/>
                </a:cubicBezTo>
                <a:cubicBezTo>
                  <a:pt x="5928734" y="2807769"/>
                  <a:pt x="5938067" y="2811036"/>
                  <a:pt x="5948334" y="2811036"/>
                </a:cubicBezTo>
                <a:cubicBezTo>
                  <a:pt x="5969132" y="2811036"/>
                  <a:pt x="5988064" y="2800836"/>
                  <a:pt x="6005129" y="2780438"/>
                </a:cubicBezTo>
                <a:lnTo>
                  <a:pt x="6005129" y="2805436"/>
                </a:lnTo>
                <a:lnTo>
                  <a:pt x="6081325" y="2805436"/>
                </a:lnTo>
                <a:lnTo>
                  <a:pt x="6081325" y="2798237"/>
                </a:lnTo>
                <a:cubicBezTo>
                  <a:pt x="6072792" y="2797303"/>
                  <a:pt x="6067393" y="2795103"/>
                  <a:pt x="6065126" y="2791637"/>
                </a:cubicBezTo>
                <a:cubicBezTo>
                  <a:pt x="6062460" y="2787504"/>
                  <a:pt x="6061126" y="2778571"/>
                  <a:pt x="6061126" y="2764839"/>
                </a:cubicBezTo>
                <a:lnTo>
                  <a:pt x="6061126" y="2676444"/>
                </a:lnTo>
                <a:cubicBezTo>
                  <a:pt x="6076326" y="2676577"/>
                  <a:pt x="6088858" y="2674711"/>
                  <a:pt x="6098724" y="2670844"/>
                </a:cubicBezTo>
                <a:cubicBezTo>
                  <a:pt x="6109257" y="2666845"/>
                  <a:pt x="6115990" y="2660378"/>
                  <a:pt x="6118923" y="2651446"/>
                </a:cubicBezTo>
                <a:cubicBezTo>
                  <a:pt x="6120256" y="2647446"/>
                  <a:pt x="6120923" y="2643646"/>
                  <a:pt x="6120923" y="2640046"/>
                </a:cubicBezTo>
                <a:cubicBezTo>
                  <a:pt x="6120923" y="2626580"/>
                  <a:pt x="6114790" y="2617981"/>
                  <a:pt x="6102524" y="2614248"/>
                </a:cubicBezTo>
                <a:cubicBezTo>
                  <a:pt x="6099391" y="2613315"/>
                  <a:pt x="6096341" y="2612998"/>
                  <a:pt x="6093374" y="2613298"/>
                </a:cubicBezTo>
                <a:close/>
                <a:moveTo>
                  <a:pt x="5420785" y="2613048"/>
                </a:moveTo>
                <a:cubicBezTo>
                  <a:pt x="5411585" y="2613048"/>
                  <a:pt x="5403752" y="2616281"/>
                  <a:pt x="5397286" y="2622747"/>
                </a:cubicBezTo>
                <a:cubicBezTo>
                  <a:pt x="5390819" y="2629214"/>
                  <a:pt x="5387587" y="2637046"/>
                  <a:pt x="5387587" y="2646246"/>
                </a:cubicBezTo>
                <a:cubicBezTo>
                  <a:pt x="5387587" y="2655445"/>
                  <a:pt x="5390819" y="2663278"/>
                  <a:pt x="5397286" y="2669744"/>
                </a:cubicBezTo>
                <a:cubicBezTo>
                  <a:pt x="5403752" y="2676211"/>
                  <a:pt x="5411585" y="2679444"/>
                  <a:pt x="5420785" y="2679444"/>
                </a:cubicBezTo>
                <a:cubicBezTo>
                  <a:pt x="5429984" y="2679444"/>
                  <a:pt x="5437816" y="2676211"/>
                  <a:pt x="5444283" y="2669744"/>
                </a:cubicBezTo>
                <a:cubicBezTo>
                  <a:pt x="5450749" y="2663278"/>
                  <a:pt x="5453982" y="2655445"/>
                  <a:pt x="5453982" y="2646246"/>
                </a:cubicBezTo>
                <a:cubicBezTo>
                  <a:pt x="5453982" y="2637046"/>
                  <a:pt x="5450749" y="2629214"/>
                  <a:pt x="5444283" y="2622747"/>
                </a:cubicBezTo>
                <a:cubicBezTo>
                  <a:pt x="5437816" y="2616281"/>
                  <a:pt x="5429984" y="2613048"/>
                  <a:pt x="5420785" y="2613048"/>
                </a:cubicBezTo>
                <a:close/>
                <a:moveTo>
                  <a:pt x="6666982" y="2612848"/>
                </a:moveTo>
                <a:cubicBezTo>
                  <a:pt x="6643517" y="2612848"/>
                  <a:pt x="6624318" y="2619548"/>
                  <a:pt x="6609386" y="2632947"/>
                </a:cubicBezTo>
                <a:cubicBezTo>
                  <a:pt x="6594453" y="2646346"/>
                  <a:pt x="6586987" y="2662178"/>
                  <a:pt x="6586987" y="2680444"/>
                </a:cubicBezTo>
                <a:cubicBezTo>
                  <a:pt x="6586987" y="2694443"/>
                  <a:pt x="6590987" y="2706776"/>
                  <a:pt x="6598987" y="2717442"/>
                </a:cubicBezTo>
                <a:cubicBezTo>
                  <a:pt x="6606986" y="2728108"/>
                  <a:pt x="6619918" y="2736707"/>
                  <a:pt x="6637784" y="2743240"/>
                </a:cubicBezTo>
                <a:cubicBezTo>
                  <a:pt x="6622452" y="2749640"/>
                  <a:pt x="6611252" y="2757172"/>
                  <a:pt x="6604186" y="2765839"/>
                </a:cubicBezTo>
                <a:cubicBezTo>
                  <a:pt x="6597120" y="2774505"/>
                  <a:pt x="6593587" y="2783438"/>
                  <a:pt x="6593587" y="2792637"/>
                </a:cubicBezTo>
                <a:cubicBezTo>
                  <a:pt x="6593587" y="2807836"/>
                  <a:pt x="6602253" y="2819702"/>
                  <a:pt x="6619585" y="2828235"/>
                </a:cubicBezTo>
                <a:cubicBezTo>
                  <a:pt x="6607053" y="2831568"/>
                  <a:pt x="6598487" y="2835668"/>
                  <a:pt x="6593887" y="2840534"/>
                </a:cubicBezTo>
                <a:cubicBezTo>
                  <a:pt x="6589287" y="2845400"/>
                  <a:pt x="6586987" y="2850900"/>
                  <a:pt x="6586987" y="2857033"/>
                </a:cubicBezTo>
                <a:cubicBezTo>
                  <a:pt x="6586987" y="2863433"/>
                  <a:pt x="6589987" y="2869532"/>
                  <a:pt x="6595987" y="2875332"/>
                </a:cubicBezTo>
                <a:cubicBezTo>
                  <a:pt x="6601986" y="2881132"/>
                  <a:pt x="6611919" y="2885665"/>
                  <a:pt x="6625785" y="2888931"/>
                </a:cubicBezTo>
                <a:cubicBezTo>
                  <a:pt x="6639651" y="2892197"/>
                  <a:pt x="6654983" y="2893831"/>
                  <a:pt x="6671782" y="2893831"/>
                </a:cubicBezTo>
                <a:cubicBezTo>
                  <a:pt x="6694181" y="2893831"/>
                  <a:pt x="6713979" y="2890564"/>
                  <a:pt x="6731178" y="2884031"/>
                </a:cubicBezTo>
                <a:cubicBezTo>
                  <a:pt x="6742511" y="2879632"/>
                  <a:pt x="6751644" y="2872799"/>
                  <a:pt x="6758577" y="2863533"/>
                </a:cubicBezTo>
                <a:cubicBezTo>
                  <a:pt x="6765509" y="2854267"/>
                  <a:pt x="6768976" y="2843967"/>
                  <a:pt x="6768976" y="2832635"/>
                </a:cubicBezTo>
                <a:cubicBezTo>
                  <a:pt x="6768976" y="2814902"/>
                  <a:pt x="6761443" y="2801770"/>
                  <a:pt x="6746378" y="2793237"/>
                </a:cubicBezTo>
                <a:cubicBezTo>
                  <a:pt x="6735845" y="2787104"/>
                  <a:pt x="6716579" y="2784038"/>
                  <a:pt x="6688581" y="2784038"/>
                </a:cubicBezTo>
                <a:lnTo>
                  <a:pt x="6653983" y="2784437"/>
                </a:lnTo>
                <a:cubicBezTo>
                  <a:pt x="6645717" y="2784437"/>
                  <a:pt x="6639751" y="2782904"/>
                  <a:pt x="6636084" y="2779838"/>
                </a:cubicBezTo>
                <a:cubicBezTo>
                  <a:pt x="6632418" y="2776771"/>
                  <a:pt x="6630585" y="2772838"/>
                  <a:pt x="6630585" y="2768038"/>
                </a:cubicBezTo>
                <a:cubicBezTo>
                  <a:pt x="6630585" y="2762572"/>
                  <a:pt x="6632618" y="2757872"/>
                  <a:pt x="6636684" y="2753939"/>
                </a:cubicBezTo>
                <a:cubicBezTo>
                  <a:pt x="6640751" y="2750006"/>
                  <a:pt x="6645784" y="2748040"/>
                  <a:pt x="6651783" y="2748040"/>
                </a:cubicBezTo>
                <a:cubicBezTo>
                  <a:pt x="6666982" y="2748706"/>
                  <a:pt x="6674982" y="2749040"/>
                  <a:pt x="6675782" y="2749040"/>
                </a:cubicBezTo>
                <a:cubicBezTo>
                  <a:pt x="6685648" y="2749040"/>
                  <a:pt x="6696947" y="2746273"/>
                  <a:pt x="6709680" y="2740740"/>
                </a:cubicBezTo>
                <a:cubicBezTo>
                  <a:pt x="6722412" y="2735207"/>
                  <a:pt x="6732478" y="2727541"/>
                  <a:pt x="6739878" y="2717742"/>
                </a:cubicBezTo>
                <a:cubicBezTo>
                  <a:pt x="6747277" y="2707942"/>
                  <a:pt x="6750977" y="2696376"/>
                  <a:pt x="6750977" y="2683044"/>
                </a:cubicBezTo>
                <a:cubicBezTo>
                  <a:pt x="6750977" y="2675177"/>
                  <a:pt x="6749377" y="2667645"/>
                  <a:pt x="6746178" y="2660445"/>
                </a:cubicBezTo>
                <a:cubicBezTo>
                  <a:pt x="6743644" y="2655112"/>
                  <a:pt x="6739111" y="2649179"/>
                  <a:pt x="6732578" y="2642646"/>
                </a:cubicBezTo>
                <a:lnTo>
                  <a:pt x="6768376" y="2642646"/>
                </a:lnTo>
                <a:lnTo>
                  <a:pt x="6768376" y="2620647"/>
                </a:lnTo>
                <a:lnTo>
                  <a:pt x="6705380" y="2620647"/>
                </a:lnTo>
                <a:cubicBezTo>
                  <a:pt x="6692181" y="2615448"/>
                  <a:pt x="6679382" y="2612848"/>
                  <a:pt x="6666982" y="2612848"/>
                </a:cubicBezTo>
                <a:close/>
                <a:moveTo>
                  <a:pt x="6489179" y="2612848"/>
                </a:moveTo>
                <a:cubicBezTo>
                  <a:pt x="6479047" y="2612848"/>
                  <a:pt x="6469580" y="2615214"/>
                  <a:pt x="6460781" y="2619948"/>
                </a:cubicBezTo>
                <a:cubicBezTo>
                  <a:pt x="6451982" y="2624681"/>
                  <a:pt x="6442782" y="2632247"/>
                  <a:pt x="6433183" y="2642646"/>
                </a:cubicBezTo>
                <a:lnTo>
                  <a:pt x="6433183" y="2618448"/>
                </a:lnTo>
                <a:lnTo>
                  <a:pt x="6356987" y="2618448"/>
                </a:lnTo>
                <a:lnTo>
                  <a:pt x="6356987" y="2625847"/>
                </a:lnTo>
                <a:cubicBezTo>
                  <a:pt x="6365254" y="2626914"/>
                  <a:pt x="6370686" y="2629180"/>
                  <a:pt x="6373286" y="2632647"/>
                </a:cubicBezTo>
                <a:cubicBezTo>
                  <a:pt x="6375886" y="2636113"/>
                  <a:pt x="6377186" y="2644913"/>
                  <a:pt x="6377186" y="2659045"/>
                </a:cubicBezTo>
                <a:lnTo>
                  <a:pt x="6377186" y="2764639"/>
                </a:lnTo>
                <a:cubicBezTo>
                  <a:pt x="6377186" y="2779038"/>
                  <a:pt x="6376053" y="2787704"/>
                  <a:pt x="6373786" y="2790637"/>
                </a:cubicBezTo>
                <a:cubicBezTo>
                  <a:pt x="6370453" y="2794903"/>
                  <a:pt x="6364854" y="2797437"/>
                  <a:pt x="6356987" y="2798237"/>
                </a:cubicBezTo>
                <a:lnTo>
                  <a:pt x="6356987" y="2805436"/>
                </a:lnTo>
                <a:lnTo>
                  <a:pt x="6451582" y="2805436"/>
                </a:lnTo>
                <a:lnTo>
                  <a:pt x="6451582" y="2798237"/>
                </a:lnTo>
                <a:cubicBezTo>
                  <a:pt x="6444515" y="2797303"/>
                  <a:pt x="6439682" y="2794970"/>
                  <a:pt x="6437082" y="2791237"/>
                </a:cubicBezTo>
                <a:cubicBezTo>
                  <a:pt x="6434483" y="2787504"/>
                  <a:pt x="6433183" y="2778638"/>
                  <a:pt x="6433183" y="2764639"/>
                </a:cubicBezTo>
                <a:lnTo>
                  <a:pt x="6433183" y="2664445"/>
                </a:lnTo>
                <a:cubicBezTo>
                  <a:pt x="6443049" y="2648046"/>
                  <a:pt x="6453715" y="2639846"/>
                  <a:pt x="6465181" y="2639846"/>
                </a:cubicBezTo>
                <a:cubicBezTo>
                  <a:pt x="6468647" y="2639846"/>
                  <a:pt x="6471814" y="2640946"/>
                  <a:pt x="6474680" y="2643146"/>
                </a:cubicBezTo>
                <a:cubicBezTo>
                  <a:pt x="6477547" y="2645346"/>
                  <a:pt x="6479580" y="2648446"/>
                  <a:pt x="6480780" y="2652446"/>
                </a:cubicBezTo>
                <a:cubicBezTo>
                  <a:pt x="6481980" y="2656445"/>
                  <a:pt x="6482580" y="2666111"/>
                  <a:pt x="6482580" y="2681444"/>
                </a:cubicBezTo>
                <a:lnTo>
                  <a:pt x="6482580" y="2764639"/>
                </a:lnTo>
                <a:cubicBezTo>
                  <a:pt x="6482580" y="2777838"/>
                  <a:pt x="6481513" y="2786104"/>
                  <a:pt x="6479380" y="2789437"/>
                </a:cubicBezTo>
                <a:cubicBezTo>
                  <a:pt x="6476313" y="2794370"/>
                  <a:pt x="6471247" y="2797303"/>
                  <a:pt x="6464181" y="2798237"/>
                </a:cubicBezTo>
                <a:lnTo>
                  <a:pt x="6464181" y="2805436"/>
                </a:lnTo>
                <a:lnTo>
                  <a:pt x="6558775" y="2805436"/>
                </a:lnTo>
                <a:lnTo>
                  <a:pt x="6558775" y="2798237"/>
                </a:lnTo>
                <a:cubicBezTo>
                  <a:pt x="6550509" y="2797303"/>
                  <a:pt x="6545076" y="2795070"/>
                  <a:pt x="6542476" y="2791537"/>
                </a:cubicBezTo>
                <a:cubicBezTo>
                  <a:pt x="6539876" y="2788004"/>
                  <a:pt x="6538576" y="2779038"/>
                  <a:pt x="6538576" y="2764639"/>
                </a:cubicBezTo>
                <a:lnTo>
                  <a:pt x="6538576" y="2691843"/>
                </a:lnTo>
                <a:cubicBezTo>
                  <a:pt x="6538576" y="2670244"/>
                  <a:pt x="6537510" y="2655645"/>
                  <a:pt x="6535376" y="2648046"/>
                </a:cubicBezTo>
                <a:cubicBezTo>
                  <a:pt x="6532710" y="2638046"/>
                  <a:pt x="6527377" y="2629680"/>
                  <a:pt x="6519377" y="2622947"/>
                </a:cubicBezTo>
                <a:cubicBezTo>
                  <a:pt x="6511378" y="2616214"/>
                  <a:pt x="6501312" y="2612848"/>
                  <a:pt x="6489179" y="2612848"/>
                </a:cubicBezTo>
                <a:close/>
                <a:moveTo>
                  <a:pt x="5174729" y="2612848"/>
                </a:moveTo>
                <a:cubicBezTo>
                  <a:pt x="5164597" y="2612848"/>
                  <a:pt x="5155131" y="2615214"/>
                  <a:pt x="5146331" y="2619948"/>
                </a:cubicBezTo>
                <a:cubicBezTo>
                  <a:pt x="5137532" y="2624681"/>
                  <a:pt x="5128332" y="2632247"/>
                  <a:pt x="5118733" y="2642646"/>
                </a:cubicBezTo>
                <a:lnTo>
                  <a:pt x="5118733" y="2618448"/>
                </a:lnTo>
                <a:lnTo>
                  <a:pt x="5042538" y="2618448"/>
                </a:lnTo>
                <a:lnTo>
                  <a:pt x="5042538" y="2625847"/>
                </a:lnTo>
                <a:cubicBezTo>
                  <a:pt x="5050804" y="2626914"/>
                  <a:pt x="5056237" y="2629180"/>
                  <a:pt x="5058837" y="2632647"/>
                </a:cubicBezTo>
                <a:cubicBezTo>
                  <a:pt x="5061436" y="2636113"/>
                  <a:pt x="5062736" y="2644913"/>
                  <a:pt x="5062736" y="2659045"/>
                </a:cubicBezTo>
                <a:lnTo>
                  <a:pt x="5062736" y="2764639"/>
                </a:lnTo>
                <a:cubicBezTo>
                  <a:pt x="5062736" y="2779038"/>
                  <a:pt x="5061604" y="2787704"/>
                  <a:pt x="5059337" y="2790637"/>
                </a:cubicBezTo>
                <a:cubicBezTo>
                  <a:pt x="5056003" y="2794903"/>
                  <a:pt x="5050404" y="2797437"/>
                  <a:pt x="5042538" y="2798237"/>
                </a:cubicBezTo>
                <a:lnTo>
                  <a:pt x="5042538" y="2805436"/>
                </a:lnTo>
                <a:lnTo>
                  <a:pt x="5137132" y="2805436"/>
                </a:lnTo>
                <a:lnTo>
                  <a:pt x="5137132" y="2798237"/>
                </a:lnTo>
                <a:cubicBezTo>
                  <a:pt x="5130065" y="2797303"/>
                  <a:pt x="5125232" y="2794970"/>
                  <a:pt x="5122633" y="2791237"/>
                </a:cubicBezTo>
                <a:cubicBezTo>
                  <a:pt x="5120033" y="2787504"/>
                  <a:pt x="5118733" y="2778638"/>
                  <a:pt x="5118733" y="2764639"/>
                </a:cubicBezTo>
                <a:lnTo>
                  <a:pt x="5118733" y="2664445"/>
                </a:lnTo>
                <a:cubicBezTo>
                  <a:pt x="5128599" y="2648046"/>
                  <a:pt x="5139265" y="2639846"/>
                  <a:pt x="5150731" y="2639846"/>
                </a:cubicBezTo>
                <a:cubicBezTo>
                  <a:pt x="5154197" y="2639846"/>
                  <a:pt x="5157364" y="2640946"/>
                  <a:pt x="5160230" y="2643146"/>
                </a:cubicBezTo>
                <a:cubicBezTo>
                  <a:pt x="5163097" y="2645346"/>
                  <a:pt x="5165130" y="2648446"/>
                  <a:pt x="5166330" y="2652446"/>
                </a:cubicBezTo>
                <a:cubicBezTo>
                  <a:pt x="5167530" y="2656445"/>
                  <a:pt x="5168130" y="2666111"/>
                  <a:pt x="5168130" y="2681444"/>
                </a:cubicBezTo>
                <a:lnTo>
                  <a:pt x="5168130" y="2764639"/>
                </a:lnTo>
                <a:cubicBezTo>
                  <a:pt x="5168130" y="2777838"/>
                  <a:pt x="5167063" y="2786104"/>
                  <a:pt x="5164930" y="2789437"/>
                </a:cubicBezTo>
                <a:cubicBezTo>
                  <a:pt x="5161864" y="2794370"/>
                  <a:pt x="5156797" y="2797303"/>
                  <a:pt x="5149731" y="2798237"/>
                </a:cubicBezTo>
                <a:lnTo>
                  <a:pt x="5149731" y="2805436"/>
                </a:lnTo>
                <a:lnTo>
                  <a:pt x="5244325" y="2805436"/>
                </a:lnTo>
                <a:lnTo>
                  <a:pt x="5244325" y="2798237"/>
                </a:lnTo>
                <a:cubicBezTo>
                  <a:pt x="5236059" y="2797303"/>
                  <a:pt x="5230626" y="2795070"/>
                  <a:pt x="5228026" y="2791537"/>
                </a:cubicBezTo>
                <a:cubicBezTo>
                  <a:pt x="5225426" y="2788004"/>
                  <a:pt x="5224126" y="2779038"/>
                  <a:pt x="5224126" y="2764639"/>
                </a:cubicBezTo>
                <a:lnTo>
                  <a:pt x="5224126" y="2691843"/>
                </a:lnTo>
                <a:cubicBezTo>
                  <a:pt x="5224126" y="2670244"/>
                  <a:pt x="5223060" y="2655645"/>
                  <a:pt x="5220927" y="2648046"/>
                </a:cubicBezTo>
                <a:cubicBezTo>
                  <a:pt x="5218260" y="2638046"/>
                  <a:pt x="5212927" y="2629680"/>
                  <a:pt x="5204928" y="2622947"/>
                </a:cubicBezTo>
                <a:cubicBezTo>
                  <a:pt x="5196928" y="2616214"/>
                  <a:pt x="5186862" y="2612848"/>
                  <a:pt x="5174729" y="2612848"/>
                </a:cubicBezTo>
                <a:close/>
                <a:moveTo>
                  <a:pt x="4947957" y="2612848"/>
                </a:moveTo>
                <a:cubicBezTo>
                  <a:pt x="4925292" y="2612848"/>
                  <a:pt x="4905527" y="2622081"/>
                  <a:pt x="4888661" y="2640546"/>
                </a:cubicBezTo>
                <a:cubicBezTo>
                  <a:pt x="4871796" y="2659012"/>
                  <a:pt x="4863363" y="2683844"/>
                  <a:pt x="4863363" y="2715042"/>
                </a:cubicBezTo>
                <a:cubicBezTo>
                  <a:pt x="4863363" y="2740507"/>
                  <a:pt x="4869095" y="2761839"/>
                  <a:pt x="4880562" y="2779038"/>
                </a:cubicBezTo>
                <a:cubicBezTo>
                  <a:pt x="4894827" y="2800370"/>
                  <a:pt x="4915826" y="2811036"/>
                  <a:pt x="4943557" y="2811036"/>
                </a:cubicBezTo>
                <a:cubicBezTo>
                  <a:pt x="4959690" y="2811036"/>
                  <a:pt x="4973889" y="2806736"/>
                  <a:pt x="4986155" y="2798137"/>
                </a:cubicBezTo>
                <a:cubicBezTo>
                  <a:pt x="4998421" y="2789537"/>
                  <a:pt x="5009620" y="2774905"/>
                  <a:pt x="5019753" y="2754239"/>
                </a:cubicBezTo>
                <a:lnTo>
                  <a:pt x="5012953" y="2749840"/>
                </a:lnTo>
                <a:cubicBezTo>
                  <a:pt x="5005487" y="2761439"/>
                  <a:pt x="4998487" y="2769472"/>
                  <a:pt x="4991954" y="2773938"/>
                </a:cubicBezTo>
                <a:cubicBezTo>
                  <a:pt x="4985422" y="2778404"/>
                  <a:pt x="4978155" y="2780638"/>
                  <a:pt x="4970157" y="2780638"/>
                </a:cubicBezTo>
                <a:cubicBezTo>
                  <a:pt x="4957223" y="2780638"/>
                  <a:pt x="4946157" y="2775105"/>
                  <a:pt x="4936958" y="2764039"/>
                </a:cubicBezTo>
                <a:cubicBezTo>
                  <a:pt x="4924959" y="2749640"/>
                  <a:pt x="4918360" y="2730041"/>
                  <a:pt x="4917159" y="2705242"/>
                </a:cubicBezTo>
                <a:lnTo>
                  <a:pt x="5019753" y="2705242"/>
                </a:lnTo>
                <a:cubicBezTo>
                  <a:pt x="5018686" y="2674711"/>
                  <a:pt x="5011187" y="2651679"/>
                  <a:pt x="4997254" y="2636147"/>
                </a:cubicBezTo>
                <a:cubicBezTo>
                  <a:pt x="4983322" y="2620614"/>
                  <a:pt x="4966889" y="2612848"/>
                  <a:pt x="4947957" y="2612848"/>
                </a:cubicBezTo>
                <a:close/>
                <a:moveTo>
                  <a:pt x="4330432" y="2612848"/>
                </a:moveTo>
                <a:cubicBezTo>
                  <a:pt x="4303367" y="2612848"/>
                  <a:pt x="4282068" y="2622814"/>
                  <a:pt x="4266536" y="2642746"/>
                </a:cubicBezTo>
                <a:cubicBezTo>
                  <a:pt x="4251004" y="2662678"/>
                  <a:pt x="4243237" y="2686044"/>
                  <a:pt x="4243237" y="2712842"/>
                </a:cubicBezTo>
                <a:cubicBezTo>
                  <a:pt x="4243237" y="2738840"/>
                  <a:pt x="4250837" y="2761705"/>
                  <a:pt x="4266036" y="2781438"/>
                </a:cubicBezTo>
                <a:cubicBezTo>
                  <a:pt x="4281235" y="2801170"/>
                  <a:pt x="4302900" y="2811036"/>
                  <a:pt x="4331032" y="2811036"/>
                </a:cubicBezTo>
                <a:cubicBezTo>
                  <a:pt x="4359697" y="2811036"/>
                  <a:pt x="4382162" y="2800237"/>
                  <a:pt x="4398428" y="2778638"/>
                </a:cubicBezTo>
                <a:cubicBezTo>
                  <a:pt x="4411894" y="2760772"/>
                  <a:pt x="4418627" y="2738574"/>
                  <a:pt x="4418627" y="2712042"/>
                </a:cubicBezTo>
                <a:cubicBezTo>
                  <a:pt x="4418627" y="2693643"/>
                  <a:pt x="4414994" y="2676711"/>
                  <a:pt x="4407727" y="2661245"/>
                </a:cubicBezTo>
                <a:cubicBezTo>
                  <a:pt x="4400461" y="2645779"/>
                  <a:pt x="4389828" y="2633847"/>
                  <a:pt x="4375829" y="2625447"/>
                </a:cubicBezTo>
                <a:cubicBezTo>
                  <a:pt x="4361830" y="2617048"/>
                  <a:pt x="4346698" y="2612848"/>
                  <a:pt x="4330432" y="2612848"/>
                </a:cubicBezTo>
                <a:close/>
                <a:moveTo>
                  <a:pt x="4126682" y="2612848"/>
                </a:moveTo>
                <a:cubicBezTo>
                  <a:pt x="4112016" y="2612848"/>
                  <a:pt x="4097884" y="2615181"/>
                  <a:pt x="4084284" y="2619848"/>
                </a:cubicBezTo>
                <a:cubicBezTo>
                  <a:pt x="4070685" y="2624514"/>
                  <a:pt x="4060086" y="2631213"/>
                  <a:pt x="4052486" y="2639946"/>
                </a:cubicBezTo>
                <a:cubicBezTo>
                  <a:pt x="4044887" y="2648679"/>
                  <a:pt x="4041087" y="2657845"/>
                  <a:pt x="4041087" y="2667445"/>
                </a:cubicBezTo>
                <a:cubicBezTo>
                  <a:pt x="4041087" y="2674244"/>
                  <a:pt x="4043920" y="2680177"/>
                  <a:pt x="4049586" y="2685244"/>
                </a:cubicBezTo>
                <a:cubicBezTo>
                  <a:pt x="4055253" y="2690310"/>
                  <a:pt x="4062286" y="2692843"/>
                  <a:pt x="4070685" y="2692843"/>
                </a:cubicBezTo>
                <a:cubicBezTo>
                  <a:pt x="4078551" y="2692843"/>
                  <a:pt x="4084918" y="2690543"/>
                  <a:pt x="4089784" y="2685944"/>
                </a:cubicBezTo>
                <a:cubicBezTo>
                  <a:pt x="4094650" y="2681344"/>
                  <a:pt x="4097084" y="2675777"/>
                  <a:pt x="4097084" y="2669245"/>
                </a:cubicBezTo>
                <a:cubicBezTo>
                  <a:pt x="4097084" y="2663911"/>
                  <a:pt x="4094550" y="2658378"/>
                  <a:pt x="4089484" y="2652646"/>
                </a:cubicBezTo>
                <a:cubicBezTo>
                  <a:pt x="4085751" y="2648512"/>
                  <a:pt x="4083884" y="2645046"/>
                  <a:pt x="4083884" y="2642246"/>
                </a:cubicBezTo>
                <a:cubicBezTo>
                  <a:pt x="4083884" y="2639046"/>
                  <a:pt x="4085618" y="2636247"/>
                  <a:pt x="4089084" y="2633847"/>
                </a:cubicBezTo>
                <a:cubicBezTo>
                  <a:pt x="4094684" y="2629980"/>
                  <a:pt x="4101817" y="2628047"/>
                  <a:pt x="4110483" y="2628047"/>
                </a:cubicBezTo>
                <a:cubicBezTo>
                  <a:pt x="4115816" y="2628047"/>
                  <a:pt x="4120616" y="2629414"/>
                  <a:pt x="4124882" y="2632147"/>
                </a:cubicBezTo>
                <a:cubicBezTo>
                  <a:pt x="4129148" y="2634880"/>
                  <a:pt x="4132048" y="2638080"/>
                  <a:pt x="4133581" y="2641746"/>
                </a:cubicBezTo>
                <a:cubicBezTo>
                  <a:pt x="4135115" y="2645413"/>
                  <a:pt x="4135881" y="2654312"/>
                  <a:pt x="4135881" y="2668445"/>
                </a:cubicBezTo>
                <a:lnTo>
                  <a:pt x="4135881" y="2687243"/>
                </a:lnTo>
                <a:cubicBezTo>
                  <a:pt x="4094684" y="2706176"/>
                  <a:pt x="4067952" y="2721341"/>
                  <a:pt x="4055686" y="2732741"/>
                </a:cubicBezTo>
                <a:cubicBezTo>
                  <a:pt x="4043420" y="2744140"/>
                  <a:pt x="4037287" y="2756972"/>
                  <a:pt x="4037287" y="2771238"/>
                </a:cubicBezTo>
                <a:cubicBezTo>
                  <a:pt x="4037287" y="2781771"/>
                  <a:pt x="4040820" y="2790537"/>
                  <a:pt x="4047887" y="2797537"/>
                </a:cubicBezTo>
                <a:cubicBezTo>
                  <a:pt x="4054953" y="2804536"/>
                  <a:pt x="4063819" y="2808036"/>
                  <a:pt x="4074485" y="2808036"/>
                </a:cubicBezTo>
                <a:cubicBezTo>
                  <a:pt x="4092617" y="2808036"/>
                  <a:pt x="4113083" y="2797970"/>
                  <a:pt x="4135881" y="2777838"/>
                </a:cubicBezTo>
                <a:cubicBezTo>
                  <a:pt x="4137215" y="2787971"/>
                  <a:pt x="4140881" y="2795537"/>
                  <a:pt x="4146881" y="2800537"/>
                </a:cubicBezTo>
                <a:cubicBezTo>
                  <a:pt x="4152880" y="2805536"/>
                  <a:pt x="4161213" y="2808036"/>
                  <a:pt x="4171879" y="2808036"/>
                </a:cubicBezTo>
                <a:cubicBezTo>
                  <a:pt x="4180945" y="2808036"/>
                  <a:pt x="4189045" y="2805803"/>
                  <a:pt x="4196177" y="2801336"/>
                </a:cubicBezTo>
                <a:cubicBezTo>
                  <a:pt x="4203310" y="2796870"/>
                  <a:pt x="4210210" y="2789704"/>
                  <a:pt x="4216876" y="2779838"/>
                </a:cubicBezTo>
                <a:lnTo>
                  <a:pt x="4210877" y="2775038"/>
                </a:lnTo>
                <a:cubicBezTo>
                  <a:pt x="4207277" y="2779971"/>
                  <a:pt x="4203744" y="2782438"/>
                  <a:pt x="4200277" y="2782438"/>
                </a:cubicBezTo>
                <a:cubicBezTo>
                  <a:pt x="4198544" y="2782438"/>
                  <a:pt x="4197011" y="2781904"/>
                  <a:pt x="4195678" y="2780838"/>
                </a:cubicBezTo>
                <a:cubicBezTo>
                  <a:pt x="4194344" y="2779771"/>
                  <a:pt x="4193344" y="2778138"/>
                  <a:pt x="4192678" y="2775938"/>
                </a:cubicBezTo>
                <a:cubicBezTo>
                  <a:pt x="4192011" y="2773738"/>
                  <a:pt x="4191678" y="2768372"/>
                  <a:pt x="4191678" y="2759839"/>
                </a:cubicBezTo>
                <a:lnTo>
                  <a:pt x="4191678" y="2687243"/>
                </a:lnTo>
                <a:cubicBezTo>
                  <a:pt x="4191678" y="2667111"/>
                  <a:pt x="4190744" y="2654245"/>
                  <a:pt x="4188878" y="2648646"/>
                </a:cubicBezTo>
                <a:cubicBezTo>
                  <a:pt x="4185811" y="2639846"/>
                  <a:pt x="4179112" y="2631680"/>
                  <a:pt x="4168779" y="2624147"/>
                </a:cubicBezTo>
                <a:cubicBezTo>
                  <a:pt x="4158446" y="2616614"/>
                  <a:pt x="4144414" y="2612848"/>
                  <a:pt x="4126682" y="2612848"/>
                </a:cubicBezTo>
                <a:close/>
                <a:moveTo>
                  <a:pt x="6323150" y="2598324"/>
                </a:moveTo>
                <a:cubicBezTo>
                  <a:pt x="6320201" y="2598640"/>
                  <a:pt x="6317309" y="2599582"/>
                  <a:pt x="6314476" y="2601149"/>
                </a:cubicBezTo>
                <a:cubicBezTo>
                  <a:pt x="6308810" y="2604282"/>
                  <a:pt x="6305310" y="2608515"/>
                  <a:pt x="6303977" y="2613848"/>
                </a:cubicBezTo>
                <a:cubicBezTo>
                  <a:pt x="6302643" y="2618914"/>
                  <a:pt x="6303510" y="2624181"/>
                  <a:pt x="6306576" y="2629647"/>
                </a:cubicBezTo>
                <a:cubicBezTo>
                  <a:pt x="6312310" y="2635780"/>
                  <a:pt x="6316709" y="2639646"/>
                  <a:pt x="6319776" y="2641246"/>
                </a:cubicBezTo>
                <a:cubicBezTo>
                  <a:pt x="6320309" y="2642046"/>
                  <a:pt x="6320242" y="2643113"/>
                  <a:pt x="6319576" y="2644446"/>
                </a:cubicBezTo>
                <a:cubicBezTo>
                  <a:pt x="6318376" y="2647379"/>
                  <a:pt x="6315976" y="2649512"/>
                  <a:pt x="6312376" y="2650846"/>
                </a:cubicBezTo>
                <a:cubicBezTo>
                  <a:pt x="6309443" y="2651912"/>
                  <a:pt x="6305377" y="2652379"/>
                  <a:pt x="6300177" y="2652246"/>
                </a:cubicBezTo>
                <a:cubicBezTo>
                  <a:pt x="6293511" y="2652112"/>
                  <a:pt x="6287578" y="2649312"/>
                  <a:pt x="6282378" y="2643846"/>
                </a:cubicBezTo>
                <a:cubicBezTo>
                  <a:pt x="6273178" y="2634647"/>
                  <a:pt x="6266712" y="2628714"/>
                  <a:pt x="6262979" y="2626047"/>
                </a:cubicBezTo>
                <a:cubicBezTo>
                  <a:pt x="6249913" y="2617248"/>
                  <a:pt x="6234381" y="2612848"/>
                  <a:pt x="6216382" y="2612848"/>
                </a:cubicBezTo>
                <a:cubicBezTo>
                  <a:pt x="6190117" y="2612848"/>
                  <a:pt x="6168785" y="2622781"/>
                  <a:pt x="6152386" y="2642646"/>
                </a:cubicBezTo>
                <a:cubicBezTo>
                  <a:pt x="6136920" y="2661578"/>
                  <a:pt x="6129187" y="2684977"/>
                  <a:pt x="6129187" y="2712842"/>
                </a:cubicBezTo>
                <a:cubicBezTo>
                  <a:pt x="6129187" y="2740173"/>
                  <a:pt x="6136787" y="2763039"/>
                  <a:pt x="6151986" y="2781438"/>
                </a:cubicBezTo>
                <a:cubicBezTo>
                  <a:pt x="6168251" y="2801170"/>
                  <a:pt x="6189917" y="2811036"/>
                  <a:pt x="6216982" y="2811036"/>
                </a:cubicBezTo>
                <a:cubicBezTo>
                  <a:pt x="6245647" y="2811036"/>
                  <a:pt x="6268112" y="2800237"/>
                  <a:pt x="6284378" y="2778638"/>
                </a:cubicBezTo>
                <a:cubicBezTo>
                  <a:pt x="6297844" y="2760772"/>
                  <a:pt x="6304577" y="2738574"/>
                  <a:pt x="6304577" y="2712042"/>
                </a:cubicBezTo>
                <a:cubicBezTo>
                  <a:pt x="6304577" y="2693643"/>
                  <a:pt x="6300977" y="2676711"/>
                  <a:pt x="6293777" y="2661245"/>
                </a:cubicBezTo>
                <a:cubicBezTo>
                  <a:pt x="6310043" y="2661245"/>
                  <a:pt x="6321642" y="2659845"/>
                  <a:pt x="6328575" y="2657045"/>
                </a:cubicBezTo>
                <a:cubicBezTo>
                  <a:pt x="6338841" y="2652779"/>
                  <a:pt x="6345574" y="2645913"/>
                  <a:pt x="6348774" y="2636447"/>
                </a:cubicBezTo>
                <a:cubicBezTo>
                  <a:pt x="6351574" y="2628047"/>
                  <a:pt x="6351307" y="2620314"/>
                  <a:pt x="6347974" y="2613248"/>
                </a:cubicBezTo>
                <a:cubicBezTo>
                  <a:pt x="6344641" y="2606182"/>
                  <a:pt x="6339374" y="2601515"/>
                  <a:pt x="6332175" y="2599249"/>
                </a:cubicBezTo>
                <a:cubicBezTo>
                  <a:pt x="6329109" y="2598316"/>
                  <a:pt x="6326100" y="2598007"/>
                  <a:pt x="6323150" y="2598324"/>
                </a:cubicBezTo>
                <a:close/>
                <a:moveTo>
                  <a:pt x="7957187" y="2534253"/>
                </a:moveTo>
                <a:lnTo>
                  <a:pt x="7957187" y="2541652"/>
                </a:lnTo>
                <a:cubicBezTo>
                  <a:pt x="7965454" y="2542719"/>
                  <a:pt x="7970887" y="2544985"/>
                  <a:pt x="7973486" y="2548452"/>
                </a:cubicBezTo>
                <a:cubicBezTo>
                  <a:pt x="7976086" y="2551918"/>
                  <a:pt x="7977386" y="2560718"/>
                  <a:pt x="7977386" y="2574850"/>
                </a:cubicBezTo>
                <a:lnTo>
                  <a:pt x="7977386" y="2764839"/>
                </a:lnTo>
                <a:cubicBezTo>
                  <a:pt x="7977386" y="2779104"/>
                  <a:pt x="7976253" y="2787704"/>
                  <a:pt x="7973986" y="2790637"/>
                </a:cubicBezTo>
                <a:cubicBezTo>
                  <a:pt x="7970653" y="2794903"/>
                  <a:pt x="7965054" y="2797437"/>
                  <a:pt x="7957187" y="2798237"/>
                </a:cubicBezTo>
                <a:lnTo>
                  <a:pt x="7957187" y="2805436"/>
                </a:lnTo>
                <a:lnTo>
                  <a:pt x="8051982" y="2805436"/>
                </a:lnTo>
                <a:lnTo>
                  <a:pt x="8051982" y="2798237"/>
                </a:lnTo>
                <a:cubicBezTo>
                  <a:pt x="8044116" y="2797170"/>
                  <a:pt x="8038916" y="2794370"/>
                  <a:pt x="8036383" y="2789837"/>
                </a:cubicBezTo>
                <a:cubicBezTo>
                  <a:pt x="8034383" y="2786504"/>
                  <a:pt x="8033383" y="2778171"/>
                  <a:pt x="8033383" y="2764839"/>
                </a:cubicBezTo>
                <a:lnTo>
                  <a:pt x="8033383" y="2664645"/>
                </a:lnTo>
                <a:cubicBezTo>
                  <a:pt x="8039249" y="2655445"/>
                  <a:pt x="8044715" y="2649012"/>
                  <a:pt x="8049782" y="2645346"/>
                </a:cubicBezTo>
                <a:cubicBezTo>
                  <a:pt x="8054848" y="2641679"/>
                  <a:pt x="8060048" y="2639846"/>
                  <a:pt x="8065381" y="2639846"/>
                </a:cubicBezTo>
                <a:cubicBezTo>
                  <a:pt x="8068981" y="2639846"/>
                  <a:pt x="8072214" y="2640946"/>
                  <a:pt x="8075080" y="2643146"/>
                </a:cubicBezTo>
                <a:cubicBezTo>
                  <a:pt x="8077947" y="2645346"/>
                  <a:pt x="8079980" y="2648412"/>
                  <a:pt x="8081180" y="2652346"/>
                </a:cubicBezTo>
                <a:cubicBezTo>
                  <a:pt x="8082380" y="2656279"/>
                  <a:pt x="8082980" y="2665978"/>
                  <a:pt x="8082980" y="2681444"/>
                </a:cubicBezTo>
                <a:lnTo>
                  <a:pt x="8082980" y="2764839"/>
                </a:lnTo>
                <a:cubicBezTo>
                  <a:pt x="8082980" y="2778304"/>
                  <a:pt x="8081780" y="2786771"/>
                  <a:pt x="8079380" y="2790237"/>
                </a:cubicBezTo>
                <a:cubicBezTo>
                  <a:pt x="8076047" y="2794637"/>
                  <a:pt x="8071047" y="2797303"/>
                  <a:pt x="8064381" y="2798237"/>
                </a:cubicBezTo>
                <a:lnTo>
                  <a:pt x="8064381" y="2805436"/>
                </a:lnTo>
                <a:lnTo>
                  <a:pt x="8159175" y="2805436"/>
                </a:lnTo>
                <a:lnTo>
                  <a:pt x="8159175" y="2798237"/>
                </a:lnTo>
                <a:cubicBezTo>
                  <a:pt x="8151042" y="2797303"/>
                  <a:pt x="8145643" y="2795070"/>
                  <a:pt x="8142976" y="2791537"/>
                </a:cubicBezTo>
                <a:cubicBezTo>
                  <a:pt x="8140310" y="2788004"/>
                  <a:pt x="8138976" y="2779104"/>
                  <a:pt x="8138976" y="2764839"/>
                </a:cubicBezTo>
                <a:lnTo>
                  <a:pt x="8138976" y="2691843"/>
                </a:lnTo>
                <a:cubicBezTo>
                  <a:pt x="8138976" y="2670511"/>
                  <a:pt x="8137610" y="2655345"/>
                  <a:pt x="8134877" y="2646346"/>
                </a:cubicBezTo>
                <a:cubicBezTo>
                  <a:pt x="8132144" y="2637346"/>
                  <a:pt x="8126610" y="2629514"/>
                  <a:pt x="8118278" y="2622847"/>
                </a:cubicBezTo>
                <a:cubicBezTo>
                  <a:pt x="8109945" y="2616181"/>
                  <a:pt x="8099912" y="2612848"/>
                  <a:pt x="8088179" y="2612848"/>
                </a:cubicBezTo>
                <a:cubicBezTo>
                  <a:pt x="8078980" y="2612848"/>
                  <a:pt x="8070114" y="2615081"/>
                  <a:pt x="8061581" y="2619548"/>
                </a:cubicBezTo>
                <a:cubicBezTo>
                  <a:pt x="8053048" y="2624014"/>
                  <a:pt x="8043649" y="2631647"/>
                  <a:pt x="8033383" y="2642446"/>
                </a:cubicBezTo>
                <a:lnTo>
                  <a:pt x="8033383" y="2534253"/>
                </a:lnTo>
                <a:close/>
                <a:moveTo>
                  <a:pt x="7681762" y="2534253"/>
                </a:moveTo>
                <a:lnTo>
                  <a:pt x="7681762" y="2607648"/>
                </a:lnTo>
                <a:lnTo>
                  <a:pt x="7689362" y="2607648"/>
                </a:lnTo>
                <a:cubicBezTo>
                  <a:pt x="7692428" y="2587650"/>
                  <a:pt x="7699761" y="2572250"/>
                  <a:pt x="7711361" y="2561451"/>
                </a:cubicBezTo>
                <a:cubicBezTo>
                  <a:pt x="7719627" y="2553718"/>
                  <a:pt x="7732892" y="2549852"/>
                  <a:pt x="7751158" y="2549852"/>
                </a:cubicBezTo>
                <a:lnTo>
                  <a:pt x="7770757" y="2549852"/>
                </a:lnTo>
                <a:lnTo>
                  <a:pt x="7770757" y="2759039"/>
                </a:lnTo>
                <a:cubicBezTo>
                  <a:pt x="7770757" y="2772638"/>
                  <a:pt x="7770024" y="2781038"/>
                  <a:pt x="7768557" y="2784238"/>
                </a:cubicBezTo>
                <a:cubicBezTo>
                  <a:pt x="7766557" y="2788771"/>
                  <a:pt x="7763824" y="2791970"/>
                  <a:pt x="7760358" y="2793837"/>
                </a:cubicBezTo>
                <a:cubicBezTo>
                  <a:pt x="7755558" y="2796637"/>
                  <a:pt x="7749225" y="2798037"/>
                  <a:pt x="7741359" y="2798037"/>
                </a:cubicBezTo>
                <a:lnTo>
                  <a:pt x="7732359" y="2798037"/>
                </a:lnTo>
                <a:lnTo>
                  <a:pt x="7732359" y="2805436"/>
                </a:lnTo>
                <a:lnTo>
                  <a:pt x="7874351" y="2805436"/>
                </a:lnTo>
                <a:lnTo>
                  <a:pt x="7874351" y="2798037"/>
                </a:lnTo>
                <a:lnTo>
                  <a:pt x="7865351" y="2798037"/>
                </a:lnTo>
                <a:cubicBezTo>
                  <a:pt x="7857619" y="2798037"/>
                  <a:pt x="7851519" y="2796737"/>
                  <a:pt x="7847052" y="2794137"/>
                </a:cubicBezTo>
                <a:cubicBezTo>
                  <a:pt x="7842586" y="2791537"/>
                  <a:pt x="7839586" y="2788504"/>
                  <a:pt x="7838053" y="2785037"/>
                </a:cubicBezTo>
                <a:cubicBezTo>
                  <a:pt x="7836520" y="2781571"/>
                  <a:pt x="7835753" y="2772905"/>
                  <a:pt x="7835753" y="2759039"/>
                </a:cubicBezTo>
                <a:lnTo>
                  <a:pt x="7835753" y="2549852"/>
                </a:lnTo>
                <a:lnTo>
                  <a:pt x="7855952" y="2549852"/>
                </a:lnTo>
                <a:cubicBezTo>
                  <a:pt x="7868618" y="2549852"/>
                  <a:pt x="7877484" y="2551052"/>
                  <a:pt x="7882550" y="2553452"/>
                </a:cubicBezTo>
                <a:cubicBezTo>
                  <a:pt x="7891616" y="2557851"/>
                  <a:pt x="7898749" y="2563751"/>
                  <a:pt x="7903949" y="2571151"/>
                </a:cubicBezTo>
                <a:cubicBezTo>
                  <a:pt x="7909149" y="2578550"/>
                  <a:pt x="7913881" y="2590716"/>
                  <a:pt x="7918148" y="2607648"/>
                </a:cubicBezTo>
                <a:lnTo>
                  <a:pt x="7925348" y="2607648"/>
                </a:lnTo>
                <a:lnTo>
                  <a:pt x="7925348" y="2534253"/>
                </a:lnTo>
                <a:close/>
                <a:moveTo>
                  <a:pt x="7138037" y="2534253"/>
                </a:moveTo>
                <a:lnTo>
                  <a:pt x="7138037" y="2541652"/>
                </a:lnTo>
                <a:cubicBezTo>
                  <a:pt x="7146304" y="2542719"/>
                  <a:pt x="7151736" y="2544985"/>
                  <a:pt x="7154336" y="2548452"/>
                </a:cubicBezTo>
                <a:cubicBezTo>
                  <a:pt x="7156936" y="2551918"/>
                  <a:pt x="7158236" y="2560718"/>
                  <a:pt x="7158236" y="2574850"/>
                </a:cubicBezTo>
                <a:lnTo>
                  <a:pt x="7158236" y="2764839"/>
                </a:lnTo>
                <a:cubicBezTo>
                  <a:pt x="7158236" y="2779104"/>
                  <a:pt x="7157103" y="2787704"/>
                  <a:pt x="7154836" y="2790637"/>
                </a:cubicBezTo>
                <a:cubicBezTo>
                  <a:pt x="7151503" y="2794903"/>
                  <a:pt x="7145904" y="2797437"/>
                  <a:pt x="7138037" y="2798237"/>
                </a:cubicBezTo>
                <a:lnTo>
                  <a:pt x="7138037" y="2805436"/>
                </a:lnTo>
                <a:lnTo>
                  <a:pt x="7232832" y="2805436"/>
                </a:lnTo>
                <a:lnTo>
                  <a:pt x="7232832" y="2798237"/>
                </a:lnTo>
                <a:cubicBezTo>
                  <a:pt x="7224965" y="2797170"/>
                  <a:pt x="7219765" y="2794370"/>
                  <a:pt x="7217232" y="2789837"/>
                </a:cubicBezTo>
                <a:cubicBezTo>
                  <a:pt x="7215233" y="2786504"/>
                  <a:pt x="7214233" y="2778171"/>
                  <a:pt x="7214233" y="2764839"/>
                </a:cubicBezTo>
                <a:lnTo>
                  <a:pt x="7214233" y="2664645"/>
                </a:lnTo>
                <a:cubicBezTo>
                  <a:pt x="7220099" y="2655445"/>
                  <a:pt x="7225565" y="2649012"/>
                  <a:pt x="7230632" y="2645346"/>
                </a:cubicBezTo>
                <a:cubicBezTo>
                  <a:pt x="7235698" y="2641679"/>
                  <a:pt x="7240898" y="2639846"/>
                  <a:pt x="7246231" y="2639846"/>
                </a:cubicBezTo>
                <a:cubicBezTo>
                  <a:pt x="7249831" y="2639846"/>
                  <a:pt x="7253063" y="2640946"/>
                  <a:pt x="7255930" y="2643146"/>
                </a:cubicBezTo>
                <a:cubicBezTo>
                  <a:pt x="7258797" y="2645346"/>
                  <a:pt x="7260830" y="2648412"/>
                  <a:pt x="7262030" y="2652346"/>
                </a:cubicBezTo>
                <a:cubicBezTo>
                  <a:pt x="7263230" y="2656279"/>
                  <a:pt x="7263830" y="2665978"/>
                  <a:pt x="7263830" y="2681444"/>
                </a:cubicBezTo>
                <a:lnTo>
                  <a:pt x="7263830" y="2764839"/>
                </a:lnTo>
                <a:cubicBezTo>
                  <a:pt x="7263830" y="2778304"/>
                  <a:pt x="7262630" y="2786771"/>
                  <a:pt x="7260230" y="2790237"/>
                </a:cubicBezTo>
                <a:cubicBezTo>
                  <a:pt x="7256897" y="2794637"/>
                  <a:pt x="7251897" y="2797303"/>
                  <a:pt x="7245231" y="2798237"/>
                </a:cubicBezTo>
                <a:lnTo>
                  <a:pt x="7245231" y="2805436"/>
                </a:lnTo>
                <a:lnTo>
                  <a:pt x="7340025" y="2805436"/>
                </a:lnTo>
                <a:lnTo>
                  <a:pt x="7340025" y="2798237"/>
                </a:lnTo>
                <a:cubicBezTo>
                  <a:pt x="7331892" y="2797303"/>
                  <a:pt x="7326493" y="2795070"/>
                  <a:pt x="7323826" y="2791537"/>
                </a:cubicBezTo>
                <a:cubicBezTo>
                  <a:pt x="7321160" y="2788004"/>
                  <a:pt x="7319826" y="2779104"/>
                  <a:pt x="7319826" y="2764839"/>
                </a:cubicBezTo>
                <a:lnTo>
                  <a:pt x="7319826" y="2691843"/>
                </a:lnTo>
                <a:cubicBezTo>
                  <a:pt x="7319826" y="2670511"/>
                  <a:pt x="7318459" y="2655345"/>
                  <a:pt x="7315726" y="2646346"/>
                </a:cubicBezTo>
                <a:cubicBezTo>
                  <a:pt x="7312994" y="2637346"/>
                  <a:pt x="7307460" y="2629514"/>
                  <a:pt x="7299127" y="2622847"/>
                </a:cubicBezTo>
                <a:cubicBezTo>
                  <a:pt x="7290795" y="2616181"/>
                  <a:pt x="7280762" y="2612848"/>
                  <a:pt x="7269029" y="2612848"/>
                </a:cubicBezTo>
                <a:cubicBezTo>
                  <a:pt x="7259830" y="2612848"/>
                  <a:pt x="7250964" y="2615081"/>
                  <a:pt x="7242431" y="2619548"/>
                </a:cubicBezTo>
                <a:cubicBezTo>
                  <a:pt x="7233898" y="2624014"/>
                  <a:pt x="7224499" y="2631647"/>
                  <a:pt x="7214233" y="2642446"/>
                </a:cubicBezTo>
                <a:lnTo>
                  <a:pt x="7214233" y="2534253"/>
                </a:lnTo>
                <a:close/>
                <a:moveTo>
                  <a:pt x="6862612" y="2534253"/>
                </a:moveTo>
                <a:lnTo>
                  <a:pt x="6862612" y="2607648"/>
                </a:lnTo>
                <a:lnTo>
                  <a:pt x="6870212" y="2607648"/>
                </a:lnTo>
                <a:cubicBezTo>
                  <a:pt x="6873278" y="2587650"/>
                  <a:pt x="6880611" y="2572250"/>
                  <a:pt x="6892210" y="2561451"/>
                </a:cubicBezTo>
                <a:cubicBezTo>
                  <a:pt x="6900477" y="2553718"/>
                  <a:pt x="6913742" y="2549852"/>
                  <a:pt x="6932008" y="2549852"/>
                </a:cubicBezTo>
                <a:lnTo>
                  <a:pt x="6951607" y="2549852"/>
                </a:lnTo>
                <a:lnTo>
                  <a:pt x="6951607" y="2759039"/>
                </a:lnTo>
                <a:cubicBezTo>
                  <a:pt x="6951607" y="2772638"/>
                  <a:pt x="6950874" y="2781038"/>
                  <a:pt x="6949407" y="2784238"/>
                </a:cubicBezTo>
                <a:cubicBezTo>
                  <a:pt x="6947407" y="2788771"/>
                  <a:pt x="6944674" y="2791970"/>
                  <a:pt x="6941207" y="2793837"/>
                </a:cubicBezTo>
                <a:cubicBezTo>
                  <a:pt x="6936408" y="2796637"/>
                  <a:pt x="6930075" y="2798037"/>
                  <a:pt x="6922209" y="2798037"/>
                </a:cubicBezTo>
                <a:lnTo>
                  <a:pt x="6913209" y="2798037"/>
                </a:lnTo>
                <a:lnTo>
                  <a:pt x="6913209" y="2805436"/>
                </a:lnTo>
                <a:lnTo>
                  <a:pt x="7055201" y="2805436"/>
                </a:lnTo>
                <a:lnTo>
                  <a:pt x="7055201" y="2798037"/>
                </a:lnTo>
                <a:lnTo>
                  <a:pt x="7046201" y="2798037"/>
                </a:lnTo>
                <a:cubicBezTo>
                  <a:pt x="7038468" y="2798037"/>
                  <a:pt x="7032369" y="2796737"/>
                  <a:pt x="7027902" y="2794137"/>
                </a:cubicBezTo>
                <a:cubicBezTo>
                  <a:pt x="7023436" y="2791537"/>
                  <a:pt x="7020436" y="2788504"/>
                  <a:pt x="7018903" y="2785037"/>
                </a:cubicBezTo>
                <a:cubicBezTo>
                  <a:pt x="7017370" y="2781571"/>
                  <a:pt x="7016603" y="2772905"/>
                  <a:pt x="7016603" y="2759039"/>
                </a:cubicBezTo>
                <a:lnTo>
                  <a:pt x="7016603" y="2549852"/>
                </a:lnTo>
                <a:lnTo>
                  <a:pt x="7036802" y="2549852"/>
                </a:lnTo>
                <a:cubicBezTo>
                  <a:pt x="7049468" y="2549852"/>
                  <a:pt x="7058333" y="2551052"/>
                  <a:pt x="7063400" y="2553452"/>
                </a:cubicBezTo>
                <a:cubicBezTo>
                  <a:pt x="7072466" y="2557851"/>
                  <a:pt x="7079599" y="2563751"/>
                  <a:pt x="7084799" y="2571151"/>
                </a:cubicBezTo>
                <a:cubicBezTo>
                  <a:pt x="7089998" y="2578550"/>
                  <a:pt x="7094731" y="2590716"/>
                  <a:pt x="7098998" y="2607648"/>
                </a:cubicBezTo>
                <a:lnTo>
                  <a:pt x="7106197" y="2607648"/>
                </a:lnTo>
                <a:lnTo>
                  <a:pt x="7106197" y="2534253"/>
                </a:lnTo>
                <a:close/>
                <a:moveTo>
                  <a:pt x="5598113" y="2534253"/>
                </a:moveTo>
                <a:lnTo>
                  <a:pt x="5598113" y="2541652"/>
                </a:lnTo>
                <a:lnTo>
                  <a:pt x="5607112" y="2541652"/>
                </a:lnTo>
                <a:cubicBezTo>
                  <a:pt x="5614712" y="2541652"/>
                  <a:pt x="5620745" y="2542952"/>
                  <a:pt x="5625211" y="2545552"/>
                </a:cubicBezTo>
                <a:cubicBezTo>
                  <a:pt x="5629677" y="2548152"/>
                  <a:pt x="5632644" y="2551185"/>
                  <a:pt x="5634111" y="2554652"/>
                </a:cubicBezTo>
                <a:cubicBezTo>
                  <a:pt x="5635577" y="2558118"/>
                  <a:pt x="5636310" y="2566784"/>
                  <a:pt x="5636310" y="2580650"/>
                </a:cubicBezTo>
                <a:lnTo>
                  <a:pt x="5636310" y="2759039"/>
                </a:lnTo>
                <a:cubicBezTo>
                  <a:pt x="5636310" y="2772638"/>
                  <a:pt x="5635577" y="2781038"/>
                  <a:pt x="5634111" y="2784238"/>
                </a:cubicBezTo>
                <a:cubicBezTo>
                  <a:pt x="5632244" y="2788771"/>
                  <a:pt x="5629578" y="2791970"/>
                  <a:pt x="5626111" y="2793837"/>
                </a:cubicBezTo>
                <a:cubicBezTo>
                  <a:pt x="5621312" y="2796637"/>
                  <a:pt x="5614979" y="2798037"/>
                  <a:pt x="5607112" y="2798037"/>
                </a:cubicBezTo>
                <a:lnTo>
                  <a:pt x="5598113" y="2798037"/>
                </a:lnTo>
                <a:lnTo>
                  <a:pt x="5598113" y="2805436"/>
                </a:lnTo>
                <a:lnTo>
                  <a:pt x="5838899" y="2805436"/>
                </a:lnTo>
                <a:lnTo>
                  <a:pt x="5849097" y="2710242"/>
                </a:lnTo>
                <a:lnTo>
                  <a:pt x="5840898" y="2710242"/>
                </a:lnTo>
                <a:cubicBezTo>
                  <a:pt x="5834632" y="2731574"/>
                  <a:pt x="5827999" y="2747706"/>
                  <a:pt x="5820999" y="2758639"/>
                </a:cubicBezTo>
                <a:cubicBezTo>
                  <a:pt x="5814000" y="2769572"/>
                  <a:pt x="5805701" y="2777571"/>
                  <a:pt x="5796101" y="2782638"/>
                </a:cubicBezTo>
                <a:cubicBezTo>
                  <a:pt x="5786501" y="2787704"/>
                  <a:pt x="5774502" y="2790237"/>
                  <a:pt x="5760103" y="2790237"/>
                </a:cubicBezTo>
                <a:lnTo>
                  <a:pt x="5737504" y="2790237"/>
                </a:lnTo>
                <a:cubicBezTo>
                  <a:pt x="5724705" y="2790237"/>
                  <a:pt x="5716639" y="2789637"/>
                  <a:pt x="5713306" y="2788437"/>
                </a:cubicBezTo>
                <a:cubicBezTo>
                  <a:pt x="5708639" y="2786571"/>
                  <a:pt x="5705506" y="2783738"/>
                  <a:pt x="5703906" y="2779938"/>
                </a:cubicBezTo>
                <a:cubicBezTo>
                  <a:pt x="5702307" y="2776138"/>
                  <a:pt x="5701506" y="2767305"/>
                  <a:pt x="5701506" y="2753439"/>
                </a:cubicBezTo>
                <a:lnTo>
                  <a:pt x="5701506" y="2580650"/>
                </a:lnTo>
                <a:cubicBezTo>
                  <a:pt x="5701506" y="2567051"/>
                  <a:pt x="5702240" y="2558651"/>
                  <a:pt x="5703706" y="2555451"/>
                </a:cubicBezTo>
                <a:cubicBezTo>
                  <a:pt x="5705706" y="2550918"/>
                  <a:pt x="5708440" y="2547719"/>
                  <a:pt x="5711906" y="2545852"/>
                </a:cubicBezTo>
                <a:cubicBezTo>
                  <a:pt x="5716706" y="2543052"/>
                  <a:pt x="5723039" y="2541652"/>
                  <a:pt x="5730905" y="2541652"/>
                </a:cubicBezTo>
                <a:lnTo>
                  <a:pt x="5742704" y="2541652"/>
                </a:lnTo>
                <a:lnTo>
                  <a:pt x="5742704" y="2534253"/>
                </a:lnTo>
                <a:close/>
                <a:moveTo>
                  <a:pt x="4792060" y="2527853"/>
                </a:moveTo>
                <a:cubicBezTo>
                  <a:pt x="4783527" y="2527853"/>
                  <a:pt x="4776261" y="2530886"/>
                  <a:pt x="4770261" y="2536953"/>
                </a:cubicBezTo>
                <a:cubicBezTo>
                  <a:pt x="4764261" y="2543019"/>
                  <a:pt x="4761262" y="2550318"/>
                  <a:pt x="4761262" y="2558851"/>
                </a:cubicBezTo>
                <a:cubicBezTo>
                  <a:pt x="4761262" y="2567384"/>
                  <a:pt x="4764261" y="2574650"/>
                  <a:pt x="4770261" y="2580650"/>
                </a:cubicBezTo>
                <a:cubicBezTo>
                  <a:pt x="4776261" y="2586650"/>
                  <a:pt x="4783527" y="2589649"/>
                  <a:pt x="4792060" y="2589649"/>
                </a:cubicBezTo>
                <a:cubicBezTo>
                  <a:pt x="4800593" y="2589649"/>
                  <a:pt x="4807892" y="2586650"/>
                  <a:pt x="4813958" y="2580650"/>
                </a:cubicBezTo>
                <a:cubicBezTo>
                  <a:pt x="4820025" y="2574650"/>
                  <a:pt x="4823058" y="2567384"/>
                  <a:pt x="4823058" y="2558851"/>
                </a:cubicBezTo>
                <a:cubicBezTo>
                  <a:pt x="4823058" y="2550318"/>
                  <a:pt x="4820058" y="2543019"/>
                  <a:pt x="4814058" y="2536953"/>
                </a:cubicBezTo>
                <a:cubicBezTo>
                  <a:pt x="4808059" y="2530886"/>
                  <a:pt x="4800726" y="2527853"/>
                  <a:pt x="4792060" y="2527853"/>
                </a:cubicBezTo>
                <a:close/>
                <a:moveTo>
                  <a:pt x="3963385" y="2527853"/>
                </a:moveTo>
                <a:cubicBezTo>
                  <a:pt x="3954852" y="2527853"/>
                  <a:pt x="3947586" y="2530886"/>
                  <a:pt x="3941586" y="2536953"/>
                </a:cubicBezTo>
                <a:cubicBezTo>
                  <a:pt x="3935586" y="2543019"/>
                  <a:pt x="3932587" y="2550318"/>
                  <a:pt x="3932587" y="2558851"/>
                </a:cubicBezTo>
                <a:cubicBezTo>
                  <a:pt x="3932587" y="2567384"/>
                  <a:pt x="3935586" y="2574650"/>
                  <a:pt x="3941586" y="2580650"/>
                </a:cubicBezTo>
                <a:cubicBezTo>
                  <a:pt x="3947586" y="2586650"/>
                  <a:pt x="3954852" y="2589649"/>
                  <a:pt x="3963385" y="2589649"/>
                </a:cubicBezTo>
                <a:cubicBezTo>
                  <a:pt x="3971918" y="2589649"/>
                  <a:pt x="3979217" y="2586650"/>
                  <a:pt x="3985284" y="2580650"/>
                </a:cubicBezTo>
                <a:cubicBezTo>
                  <a:pt x="3991350" y="2574650"/>
                  <a:pt x="3994383" y="2567384"/>
                  <a:pt x="3994383" y="2558851"/>
                </a:cubicBezTo>
                <a:cubicBezTo>
                  <a:pt x="3994383" y="2550318"/>
                  <a:pt x="3991383" y="2543019"/>
                  <a:pt x="3985383" y="2536953"/>
                </a:cubicBezTo>
                <a:cubicBezTo>
                  <a:pt x="3979384" y="2530886"/>
                  <a:pt x="3972051" y="2527853"/>
                  <a:pt x="3963385" y="2527853"/>
                </a:cubicBezTo>
                <a:close/>
                <a:moveTo>
                  <a:pt x="3758053" y="2527853"/>
                </a:moveTo>
                <a:cubicBezTo>
                  <a:pt x="3714589" y="2527853"/>
                  <a:pt x="3678524" y="2541919"/>
                  <a:pt x="3649860" y="2570051"/>
                </a:cubicBezTo>
                <a:cubicBezTo>
                  <a:pt x="3621195" y="2598182"/>
                  <a:pt x="3606862" y="2632647"/>
                  <a:pt x="3606862" y="2673444"/>
                </a:cubicBezTo>
                <a:cubicBezTo>
                  <a:pt x="3606862" y="2696243"/>
                  <a:pt x="3611529" y="2716842"/>
                  <a:pt x="3620862" y="2735241"/>
                </a:cubicBezTo>
                <a:cubicBezTo>
                  <a:pt x="3628194" y="2749506"/>
                  <a:pt x="3638361" y="2762339"/>
                  <a:pt x="3651360" y="2773738"/>
                </a:cubicBezTo>
                <a:cubicBezTo>
                  <a:pt x="3664359" y="2785137"/>
                  <a:pt x="3679358" y="2794337"/>
                  <a:pt x="3696357" y="2801336"/>
                </a:cubicBezTo>
                <a:cubicBezTo>
                  <a:pt x="3713356" y="2808336"/>
                  <a:pt x="3734721" y="2811836"/>
                  <a:pt x="3760453" y="2811836"/>
                </a:cubicBezTo>
                <a:cubicBezTo>
                  <a:pt x="3780585" y="2811836"/>
                  <a:pt x="3800017" y="2809869"/>
                  <a:pt x="3818750" y="2805936"/>
                </a:cubicBezTo>
                <a:cubicBezTo>
                  <a:pt x="3837482" y="2802003"/>
                  <a:pt x="3855514" y="2796170"/>
                  <a:pt x="3872846" y="2788437"/>
                </a:cubicBezTo>
                <a:lnTo>
                  <a:pt x="3872846" y="2732041"/>
                </a:lnTo>
                <a:cubicBezTo>
                  <a:pt x="3872846" y="2722175"/>
                  <a:pt x="3873446" y="2715975"/>
                  <a:pt x="3874646" y="2713442"/>
                </a:cubicBezTo>
                <a:cubicBezTo>
                  <a:pt x="3876779" y="2708642"/>
                  <a:pt x="3879812" y="2705209"/>
                  <a:pt x="3883746" y="2703142"/>
                </a:cubicBezTo>
                <a:cubicBezTo>
                  <a:pt x="3887679" y="2701076"/>
                  <a:pt x="3894645" y="2699709"/>
                  <a:pt x="3904644" y="2699043"/>
                </a:cubicBezTo>
                <a:lnTo>
                  <a:pt x="3904644" y="2691643"/>
                </a:lnTo>
                <a:lnTo>
                  <a:pt x="3772852" y="2691643"/>
                </a:lnTo>
                <a:lnTo>
                  <a:pt x="3772852" y="2699043"/>
                </a:lnTo>
                <a:lnTo>
                  <a:pt x="3779852" y="2699043"/>
                </a:lnTo>
                <a:cubicBezTo>
                  <a:pt x="3786385" y="2699043"/>
                  <a:pt x="3791951" y="2700309"/>
                  <a:pt x="3796551" y="2702842"/>
                </a:cubicBezTo>
                <a:cubicBezTo>
                  <a:pt x="3801151" y="2705376"/>
                  <a:pt x="3804184" y="2708209"/>
                  <a:pt x="3805650" y="2711342"/>
                </a:cubicBezTo>
                <a:cubicBezTo>
                  <a:pt x="3807117" y="2714475"/>
                  <a:pt x="3807850" y="2721375"/>
                  <a:pt x="3807850" y="2732041"/>
                </a:cubicBezTo>
                <a:lnTo>
                  <a:pt x="3807850" y="2788437"/>
                </a:lnTo>
                <a:cubicBezTo>
                  <a:pt x="3800651" y="2791104"/>
                  <a:pt x="3793618" y="2793137"/>
                  <a:pt x="3786751" y="2794537"/>
                </a:cubicBezTo>
                <a:cubicBezTo>
                  <a:pt x="3779885" y="2795937"/>
                  <a:pt x="3773185" y="2796637"/>
                  <a:pt x="3766652" y="2796637"/>
                </a:cubicBezTo>
                <a:cubicBezTo>
                  <a:pt x="3747854" y="2796637"/>
                  <a:pt x="3731621" y="2792037"/>
                  <a:pt x="3717956" y="2782838"/>
                </a:cubicBezTo>
                <a:cubicBezTo>
                  <a:pt x="3704290" y="2773638"/>
                  <a:pt x="3694390" y="2759239"/>
                  <a:pt x="3688257" y="2739640"/>
                </a:cubicBezTo>
                <a:cubicBezTo>
                  <a:pt x="3682125" y="2720041"/>
                  <a:pt x="3679058" y="2697243"/>
                  <a:pt x="3679058" y="2671244"/>
                </a:cubicBezTo>
                <a:cubicBezTo>
                  <a:pt x="3679058" y="2649779"/>
                  <a:pt x="3681858" y="2628847"/>
                  <a:pt x="3687458" y="2608448"/>
                </a:cubicBezTo>
                <a:cubicBezTo>
                  <a:pt x="3693057" y="2588049"/>
                  <a:pt x="3702590" y="2572150"/>
                  <a:pt x="3716056" y="2560751"/>
                </a:cubicBezTo>
                <a:cubicBezTo>
                  <a:pt x="3729522" y="2549352"/>
                  <a:pt x="3746387" y="2543652"/>
                  <a:pt x="3766652" y="2543652"/>
                </a:cubicBezTo>
                <a:cubicBezTo>
                  <a:pt x="3787851" y="2543652"/>
                  <a:pt x="3807383" y="2550452"/>
                  <a:pt x="3825249" y="2564051"/>
                </a:cubicBezTo>
                <a:cubicBezTo>
                  <a:pt x="3843115" y="2577650"/>
                  <a:pt x="3856514" y="2597516"/>
                  <a:pt x="3865447" y="2623647"/>
                </a:cubicBezTo>
                <a:lnTo>
                  <a:pt x="3872846" y="2623647"/>
                </a:lnTo>
                <a:lnTo>
                  <a:pt x="3872846" y="2528053"/>
                </a:lnTo>
                <a:lnTo>
                  <a:pt x="3865447" y="2528053"/>
                </a:lnTo>
                <a:cubicBezTo>
                  <a:pt x="3862780" y="2535653"/>
                  <a:pt x="3859847" y="2540819"/>
                  <a:pt x="3856647" y="2543552"/>
                </a:cubicBezTo>
                <a:cubicBezTo>
                  <a:pt x="3853447" y="2546285"/>
                  <a:pt x="3849981" y="2547652"/>
                  <a:pt x="3846248" y="2547652"/>
                </a:cubicBezTo>
                <a:cubicBezTo>
                  <a:pt x="3843848" y="2547652"/>
                  <a:pt x="3836082" y="2545152"/>
                  <a:pt x="3822949" y="2540152"/>
                </a:cubicBezTo>
                <a:cubicBezTo>
                  <a:pt x="3809817" y="2535153"/>
                  <a:pt x="3800317" y="2532120"/>
                  <a:pt x="3794451" y="2531053"/>
                </a:cubicBezTo>
                <a:cubicBezTo>
                  <a:pt x="3783652" y="2528920"/>
                  <a:pt x="3771519" y="2527853"/>
                  <a:pt x="3758053" y="2527853"/>
                </a:cubicBezTo>
                <a:close/>
                <a:moveTo>
                  <a:pt x="8286381" y="2526253"/>
                </a:moveTo>
                <a:cubicBezTo>
                  <a:pt x="8273449" y="2526253"/>
                  <a:pt x="8262783" y="2528086"/>
                  <a:pt x="8254383" y="2531753"/>
                </a:cubicBezTo>
                <a:cubicBezTo>
                  <a:pt x="8245984" y="2535419"/>
                  <a:pt x="8241784" y="2539986"/>
                  <a:pt x="8241784" y="2545452"/>
                </a:cubicBezTo>
                <a:cubicBezTo>
                  <a:pt x="8241784" y="2548919"/>
                  <a:pt x="8243417" y="2551685"/>
                  <a:pt x="8246684" y="2553752"/>
                </a:cubicBezTo>
                <a:cubicBezTo>
                  <a:pt x="8249950" y="2555818"/>
                  <a:pt x="8254250" y="2556851"/>
                  <a:pt x="8259583" y="2556851"/>
                </a:cubicBezTo>
                <a:cubicBezTo>
                  <a:pt x="8267716" y="2556851"/>
                  <a:pt x="8271782" y="2554518"/>
                  <a:pt x="8271782" y="2549852"/>
                </a:cubicBezTo>
                <a:cubicBezTo>
                  <a:pt x="8271782" y="2548519"/>
                  <a:pt x="8270615" y="2546685"/>
                  <a:pt x="8268282" y="2544352"/>
                </a:cubicBezTo>
                <a:cubicBezTo>
                  <a:pt x="8265949" y="2542019"/>
                  <a:pt x="8264783" y="2540319"/>
                  <a:pt x="8264783" y="2539252"/>
                </a:cubicBezTo>
                <a:cubicBezTo>
                  <a:pt x="8264783" y="2538053"/>
                  <a:pt x="8266383" y="2536786"/>
                  <a:pt x="8269582" y="2535453"/>
                </a:cubicBezTo>
                <a:cubicBezTo>
                  <a:pt x="8272782" y="2534119"/>
                  <a:pt x="8276715" y="2533453"/>
                  <a:pt x="8281382" y="2533453"/>
                </a:cubicBezTo>
                <a:cubicBezTo>
                  <a:pt x="8294714" y="2533453"/>
                  <a:pt x="8301380" y="2538386"/>
                  <a:pt x="8301380" y="2548252"/>
                </a:cubicBezTo>
                <a:cubicBezTo>
                  <a:pt x="8301380" y="2553585"/>
                  <a:pt x="8298447" y="2559185"/>
                  <a:pt x="8292581" y="2565051"/>
                </a:cubicBezTo>
                <a:cubicBezTo>
                  <a:pt x="8284448" y="2573184"/>
                  <a:pt x="8279782" y="2582983"/>
                  <a:pt x="8278582" y="2594449"/>
                </a:cubicBezTo>
                <a:lnTo>
                  <a:pt x="8289381" y="2594449"/>
                </a:lnTo>
                <a:cubicBezTo>
                  <a:pt x="8290048" y="2588716"/>
                  <a:pt x="8291514" y="2584583"/>
                  <a:pt x="8293781" y="2582050"/>
                </a:cubicBezTo>
                <a:cubicBezTo>
                  <a:pt x="8296048" y="2579517"/>
                  <a:pt x="8302713" y="2574984"/>
                  <a:pt x="8313780" y="2568451"/>
                </a:cubicBezTo>
                <a:cubicBezTo>
                  <a:pt x="8326312" y="2560984"/>
                  <a:pt x="8332578" y="2553852"/>
                  <a:pt x="8332578" y="2547052"/>
                </a:cubicBezTo>
                <a:cubicBezTo>
                  <a:pt x="8332578" y="2542252"/>
                  <a:pt x="8329579" y="2537919"/>
                  <a:pt x="8323579" y="2534053"/>
                </a:cubicBezTo>
                <a:cubicBezTo>
                  <a:pt x="8315446" y="2528853"/>
                  <a:pt x="8303047" y="2526253"/>
                  <a:pt x="8286381" y="2526253"/>
                </a:cubicBezTo>
                <a:close/>
                <a:moveTo>
                  <a:pt x="4121682" y="2525053"/>
                </a:moveTo>
                <a:lnTo>
                  <a:pt x="4098484" y="2594449"/>
                </a:lnTo>
                <a:lnTo>
                  <a:pt x="4115682" y="2594449"/>
                </a:lnTo>
                <a:lnTo>
                  <a:pt x="4181878" y="2525053"/>
                </a:lnTo>
                <a:close/>
                <a:moveTo>
                  <a:pt x="4917359" y="2520054"/>
                </a:moveTo>
                <a:lnTo>
                  <a:pt x="4874762" y="2595249"/>
                </a:lnTo>
                <a:lnTo>
                  <a:pt x="4891161" y="2595249"/>
                </a:lnTo>
                <a:lnTo>
                  <a:pt x="4940158" y="2555251"/>
                </a:lnTo>
                <a:lnTo>
                  <a:pt x="4987755" y="2596449"/>
                </a:lnTo>
                <a:lnTo>
                  <a:pt x="5003154" y="2596449"/>
                </a:lnTo>
                <a:lnTo>
                  <a:pt x="4962556" y="2520054"/>
                </a:lnTo>
                <a:close/>
                <a:moveTo>
                  <a:pt x="4477609" y="2248540"/>
                </a:moveTo>
                <a:cubicBezTo>
                  <a:pt x="4468410" y="2248540"/>
                  <a:pt x="4460577" y="2251806"/>
                  <a:pt x="4454111" y="2258339"/>
                </a:cubicBezTo>
                <a:cubicBezTo>
                  <a:pt x="4447644" y="2264872"/>
                  <a:pt x="4444411" y="2272738"/>
                  <a:pt x="4444411" y="2281938"/>
                </a:cubicBezTo>
                <a:cubicBezTo>
                  <a:pt x="4444411" y="2291137"/>
                  <a:pt x="4447644" y="2298970"/>
                  <a:pt x="4454111" y="2305436"/>
                </a:cubicBezTo>
                <a:cubicBezTo>
                  <a:pt x="4460577" y="2311903"/>
                  <a:pt x="4468410" y="2315136"/>
                  <a:pt x="4477609" y="2315136"/>
                </a:cubicBezTo>
                <a:cubicBezTo>
                  <a:pt x="4486808" y="2315136"/>
                  <a:pt x="4494675" y="2311903"/>
                  <a:pt x="4501208" y="2305436"/>
                </a:cubicBezTo>
                <a:cubicBezTo>
                  <a:pt x="4507741" y="2298970"/>
                  <a:pt x="4511007" y="2291137"/>
                  <a:pt x="4511007" y="2281938"/>
                </a:cubicBezTo>
                <a:cubicBezTo>
                  <a:pt x="4511007" y="2272738"/>
                  <a:pt x="4507774" y="2264872"/>
                  <a:pt x="4501308" y="2258339"/>
                </a:cubicBezTo>
                <a:cubicBezTo>
                  <a:pt x="4494841" y="2251806"/>
                  <a:pt x="4486942" y="2248540"/>
                  <a:pt x="4477609" y="2248540"/>
                </a:cubicBezTo>
                <a:close/>
                <a:moveTo>
                  <a:pt x="5461782" y="2176544"/>
                </a:moveTo>
                <a:cubicBezTo>
                  <a:pt x="5482180" y="2176411"/>
                  <a:pt x="5497513" y="2178344"/>
                  <a:pt x="5507779" y="2182344"/>
                </a:cubicBezTo>
                <a:cubicBezTo>
                  <a:pt x="5518045" y="2186344"/>
                  <a:pt x="5526111" y="2193377"/>
                  <a:pt x="5531977" y="2203443"/>
                </a:cubicBezTo>
                <a:cubicBezTo>
                  <a:pt x="5537844" y="2213509"/>
                  <a:pt x="5540777" y="2224875"/>
                  <a:pt x="5540777" y="2237541"/>
                </a:cubicBezTo>
                <a:cubicBezTo>
                  <a:pt x="5540777" y="2248607"/>
                  <a:pt x="5538377" y="2258639"/>
                  <a:pt x="5533577" y="2267639"/>
                </a:cubicBezTo>
                <a:cubicBezTo>
                  <a:pt x="5528777" y="2276638"/>
                  <a:pt x="5521878" y="2283504"/>
                  <a:pt x="5512878" y="2288238"/>
                </a:cubicBezTo>
                <a:cubicBezTo>
                  <a:pt x="5503879" y="2292971"/>
                  <a:pt x="5494046" y="2295337"/>
                  <a:pt x="5483380" y="2295337"/>
                </a:cubicBezTo>
                <a:cubicBezTo>
                  <a:pt x="5476181" y="2295337"/>
                  <a:pt x="5470748" y="2293504"/>
                  <a:pt x="5467081" y="2289837"/>
                </a:cubicBezTo>
                <a:cubicBezTo>
                  <a:pt x="5463415" y="2286171"/>
                  <a:pt x="5461582" y="2280738"/>
                  <a:pt x="5461582" y="2273538"/>
                </a:cubicBezTo>
                <a:lnTo>
                  <a:pt x="5461782" y="2263539"/>
                </a:lnTo>
                <a:close/>
                <a:moveTo>
                  <a:pt x="4214481" y="2141946"/>
                </a:moveTo>
                <a:cubicBezTo>
                  <a:pt x="4223014" y="2141946"/>
                  <a:pt x="4229813" y="2145879"/>
                  <a:pt x="4234880" y="2153746"/>
                </a:cubicBezTo>
                <a:cubicBezTo>
                  <a:pt x="4242479" y="2165612"/>
                  <a:pt x="4246279" y="2187677"/>
                  <a:pt x="4246279" y="2219942"/>
                </a:cubicBezTo>
                <a:cubicBezTo>
                  <a:pt x="4246279" y="2251406"/>
                  <a:pt x="4242813" y="2272738"/>
                  <a:pt x="4235880" y="2283938"/>
                </a:cubicBezTo>
                <a:cubicBezTo>
                  <a:pt x="4231213" y="2291537"/>
                  <a:pt x="4225280" y="2295337"/>
                  <a:pt x="4218081" y="2295337"/>
                </a:cubicBezTo>
                <a:cubicBezTo>
                  <a:pt x="4205015" y="2295337"/>
                  <a:pt x="4192749" y="2287204"/>
                  <a:pt x="4181283" y="2270939"/>
                </a:cubicBezTo>
                <a:lnTo>
                  <a:pt x="4181283" y="2171145"/>
                </a:lnTo>
                <a:cubicBezTo>
                  <a:pt x="4189949" y="2151679"/>
                  <a:pt x="4201015" y="2141946"/>
                  <a:pt x="4214481" y="2141946"/>
                </a:cubicBezTo>
                <a:close/>
                <a:moveTo>
                  <a:pt x="3969282" y="2131747"/>
                </a:moveTo>
                <a:cubicBezTo>
                  <a:pt x="3974882" y="2131747"/>
                  <a:pt x="3979415" y="2133147"/>
                  <a:pt x="3982881" y="2135947"/>
                </a:cubicBezTo>
                <a:cubicBezTo>
                  <a:pt x="3988214" y="2140213"/>
                  <a:pt x="3991947" y="2146413"/>
                  <a:pt x="3994081" y="2154546"/>
                </a:cubicBezTo>
                <a:cubicBezTo>
                  <a:pt x="3996614" y="2164278"/>
                  <a:pt x="3997880" y="2179811"/>
                  <a:pt x="3997880" y="2201143"/>
                </a:cubicBezTo>
                <a:cubicBezTo>
                  <a:pt x="3997880" y="2239674"/>
                  <a:pt x="3996547" y="2265272"/>
                  <a:pt x="3993881" y="2277938"/>
                </a:cubicBezTo>
                <a:cubicBezTo>
                  <a:pt x="3990547" y="2293937"/>
                  <a:pt x="3982081" y="2301937"/>
                  <a:pt x="3968482" y="2301937"/>
                </a:cubicBezTo>
                <a:cubicBezTo>
                  <a:pt x="3954216" y="2301937"/>
                  <a:pt x="3945617" y="2292271"/>
                  <a:pt x="3942684" y="2272938"/>
                </a:cubicBezTo>
                <a:cubicBezTo>
                  <a:pt x="3940817" y="2260672"/>
                  <a:pt x="3939884" y="2247340"/>
                  <a:pt x="3939884" y="2232941"/>
                </a:cubicBezTo>
                <a:cubicBezTo>
                  <a:pt x="3939884" y="2206009"/>
                  <a:pt x="3940684" y="2184944"/>
                  <a:pt x="3942284" y="2169745"/>
                </a:cubicBezTo>
                <a:cubicBezTo>
                  <a:pt x="3944817" y="2144413"/>
                  <a:pt x="3953816" y="2131747"/>
                  <a:pt x="3969282" y="2131747"/>
                </a:cubicBezTo>
                <a:close/>
                <a:moveTo>
                  <a:pt x="4477809" y="2117748"/>
                </a:moveTo>
                <a:cubicBezTo>
                  <a:pt x="4468610" y="2117748"/>
                  <a:pt x="4460777" y="2120981"/>
                  <a:pt x="4454311" y="2127447"/>
                </a:cubicBezTo>
                <a:cubicBezTo>
                  <a:pt x="4447844" y="2133914"/>
                  <a:pt x="4444611" y="2141746"/>
                  <a:pt x="4444611" y="2150946"/>
                </a:cubicBezTo>
                <a:cubicBezTo>
                  <a:pt x="4444611" y="2160145"/>
                  <a:pt x="4447844" y="2167978"/>
                  <a:pt x="4454311" y="2174444"/>
                </a:cubicBezTo>
                <a:cubicBezTo>
                  <a:pt x="4460777" y="2180911"/>
                  <a:pt x="4468610" y="2184144"/>
                  <a:pt x="4477809" y="2184144"/>
                </a:cubicBezTo>
                <a:cubicBezTo>
                  <a:pt x="4487008" y="2184144"/>
                  <a:pt x="4494841" y="2180911"/>
                  <a:pt x="4501308" y="2174444"/>
                </a:cubicBezTo>
                <a:cubicBezTo>
                  <a:pt x="4507774" y="2167978"/>
                  <a:pt x="4511007" y="2160145"/>
                  <a:pt x="4511007" y="2150946"/>
                </a:cubicBezTo>
                <a:cubicBezTo>
                  <a:pt x="4511007" y="2141746"/>
                  <a:pt x="4507774" y="2133914"/>
                  <a:pt x="4501308" y="2127447"/>
                </a:cubicBezTo>
                <a:cubicBezTo>
                  <a:pt x="4494841" y="2120981"/>
                  <a:pt x="4487008" y="2117748"/>
                  <a:pt x="4477809" y="2117748"/>
                </a:cubicBezTo>
                <a:close/>
                <a:moveTo>
                  <a:pt x="4233080" y="2117548"/>
                </a:moveTo>
                <a:cubicBezTo>
                  <a:pt x="4221614" y="2117548"/>
                  <a:pt x="4211015" y="2120681"/>
                  <a:pt x="4201282" y="2126947"/>
                </a:cubicBezTo>
                <a:cubicBezTo>
                  <a:pt x="4194482" y="2131214"/>
                  <a:pt x="4187816" y="2138147"/>
                  <a:pt x="4181283" y="2147746"/>
                </a:cubicBezTo>
                <a:lnTo>
                  <a:pt x="4181283" y="2123148"/>
                </a:lnTo>
                <a:lnTo>
                  <a:pt x="4102888" y="2123148"/>
                </a:lnTo>
                <a:lnTo>
                  <a:pt x="4102888" y="2130547"/>
                </a:lnTo>
                <a:cubicBezTo>
                  <a:pt x="4111687" y="2131080"/>
                  <a:pt x="4117620" y="2133180"/>
                  <a:pt x="4120687" y="2136847"/>
                </a:cubicBezTo>
                <a:cubicBezTo>
                  <a:pt x="4123753" y="2140513"/>
                  <a:pt x="4125287" y="2148946"/>
                  <a:pt x="4125287" y="2162145"/>
                </a:cubicBezTo>
                <a:lnTo>
                  <a:pt x="4125287" y="2359533"/>
                </a:lnTo>
                <a:cubicBezTo>
                  <a:pt x="4125287" y="2372332"/>
                  <a:pt x="4123953" y="2380265"/>
                  <a:pt x="4121287" y="2383332"/>
                </a:cubicBezTo>
                <a:cubicBezTo>
                  <a:pt x="4117287" y="2387731"/>
                  <a:pt x="4111154" y="2390065"/>
                  <a:pt x="4102888" y="2390331"/>
                </a:cubicBezTo>
                <a:lnTo>
                  <a:pt x="4102888" y="2397731"/>
                </a:lnTo>
                <a:lnTo>
                  <a:pt x="4209481" y="2397731"/>
                </a:lnTo>
                <a:lnTo>
                  <a:pt x="4209481" y="2390331"/>
                </a:lnTo>
                <a:cubicBezTo>
                  <a:pt x="4200149" y="2390331"/>
                  <a:pt x="4193882" y="2389531"/>
                  <a:pt x="4190683" y="2387931"/>
                </a:cubicBezTo>
                <a:cubicBezTo>
                  <a:pt x="4187483" y="2386332"/>
                  <a:pt x="4185116" y="2383798"/>
                  <a:pt x="4183583" y="2380332"/>
                </a:cubicBezTo>
                <a:cubicBezTo>
                  <a:pt x="4182050" y="2376865"/>
                  <a:pt x="4181283" y="2370333"/>
                  <a:pt x="4181283" y="2360733"/>
                </a:cubicBezTo>
                <a:lnTo>
                  <a:pt x="4181283" y="2291137"/>
                </a:lnTo>
                <a:cubicBezTo>
                  <a:pt x="4188616" y="2299537"/>
                  <a:pt x="4195616" y="2305470"/>
                  <a:pt x="4202282" y="2308936"/>
                </a:cubicBezTo>
                <a:cubicBezTo>
                  <a:pt x="4211214" y="2313469"/>
                  <a:pt x="4220814" y="2315736"/>
                  <a:pt x="4231080" y="2315736"/>
                </a:cubicBezTo>
                <a:cubicBezTo>
                  <a:pt x="4245212" y="2315736"/>
                  <a:pt x="4258045" y="2311636"/>
                  <a:pt x="4269578" y="2303437"/>
                </a:cubicBezTo>
                <a:cubicBezTo>
                  <a:pt x="4281110" y="2295237"/>
                  <a:pt x="4289910" y="2283304"/>
                  <a:pt x="4295976" y="2267639"/>
                </a:cubicBezTo>
                <a:cubicBezTo>
                  <a:pt x="4302043" y="2251973"/>
                  <a:pt x="4305075" y="2234674"/>
                  <a:pt x="4305075" y="2215742"/>
                </a:cubicBezTo>
                <a:cubicBezTo>
                  <a:pt x="4305075" y="2198143"/>
                  <a:pt x="4302142" y="2181711"/>
                  <a:pt x="4296276" y="2166445"/>
                </a:cubicBezTo>
                <a:cubicBezTo>
                  <a:pt x="4290410" y="2151179"/>
                  <a:pt x="4281844" y="2139213"/>
                  <a:pt x="4270578" y="2130547"/>
                </a:cubicBezTo>
                <a:cubicBezTo>
                  <a:pt x="4259312" y="2121881"/>
                  <a:pt x="4246812" y="2117548"/>
                  <a:pt x="4233080" y="2117548"/>
                </a:cubicBezTo>
                <a:close/>
                <a:moveTo>
                  <a:pt x="4075251" y="2103024"/>
                </a:moveTo>
                <a:cubicBezTo>
                  <a:pt x="4072301" y="2103340"/>
                  <a:pt x="4069409" y="2104282"/>
                  <a:pt x="4066576" y="2105849"/>
                </a:cubicBezTo>
                <a:cubicBezTo>
                  <a:pt x="4060910" y="2108982"/>
                  <a:pt x="4057410" y="2113215"/>
                  <a:pt x="4056077" y="2118548"/>
                </a:cubicBezTo>
                <a:cubicBezTo>
                  <a:pt x="4054744" y="2123614"/>
                  <a:pt x="4055610" y="2128881"/>
                  <a:pt x="4058677" y="2134347"/>
                </a:cubicBezTo>
                <a:cubicBezTo>
                  <a:pt x="4064410" y="2140480"/>
                  <a:pt x="4068809" y="2144346"/>
                  <a:pt x="4071876" y="2145946"/>
                </a:cubicBezTo>
                <a:cubicBezTo>
                  <a:pt x="4072409" y="2146746"/>
                  <a:pt x="4072342" y="2147813"/>
                  <a:pt x="4071676" y="2149146"/>
                </a:cubicBezTo>
                <a:cubicBezTo>
                  <a:pt x="4070476" y="2152079"/>
                  <a:pt x="4068076" y="2154212"/>
                  <a:pt x="4064476" y="2155546"/>
                </a:cubicBezTo>
                <a:cubicBezTo>
                  <a:pt x="4061543" y="2156612"/>
                  <a:pt x="4057477" y="2157079"/>
                  <a:pt x="4052277" y="2156946"/>
                </a:cubicBezTo>
                <a:cubicBezTo>
                  <a:pt x="4045611" y="2156812"/>
                  <a:pt x="4039678" y="2154012"/>
                  <a:pt x="4034478" y="2148546"/>
                </a:cubicBezTo>
                <a:cubicBezTo>
                  <a:pt x="4025279" y="2139347"/>
                  <a:pt x="4018812" y="2133414"/>
                  <a:pt x="4015079" y="2130747"/>
                </a:cubicBezTo>
                <a:cubicBezTo>
                  <a:pt x="4002013" y="2121948"/>
                  <a:pt x="3986481" y="2117548"/>
                  <a:pt x="3968482" y="2117548"/>
                </a:cubicBezTo>
                <a:cubicBezTo>
                  <a:pt x="3942217" y="2117548"/>
                  <a:pt x="3920885" y="2127481"/>
                  <a:pt x="3904486" y="2147346"/>
                </a:cubicBezTo>
                <a:cubicBezTo>
                  <a:pt x="3889020" y="2166278"/>
                  <a:pt x="3881288" y="2189677"/>
                  <a:pt x="3881288" y="2217542"/>
                </a:cubicBezTo>
                <a:cubicBezTo>
                  <a:pt x="3881288" y="2244873"/>
                  <a:pt x="3888887" y="2267739"/>
                  <a:pt x="3904086" y="2286138"/>
                </a:cubicBezTo>
                <a:cubicBezTo>
                  <a:pt x="3920352" y="2305870"/>
                  <a:pt x="3942017" y="2315736"/>
                  <a:pt x="3969082" y="2315736"/>
                </a:cubicBezTo>
                <a:cubicBezTo>
                  <a:pt x="3997747" y="2315736"/>
                  <a:pt x="4020212" y="2304937"/>
                  <a:pt x="4036478" y="2283338"/>
                </a:cubicBezTo>
                <a:cubicBezTo>
                  <a:pt x="4049944" y="2265472"/>
                  <a:pt x="4056677" y="2243274"/>
                  <a:pt x="4056677" y="2216742"/>
                </a:cubicBezTo>
                <a:cubicBezTo>
                  <a:pt x="4056677" y="2198343"/>
                  <a:pt x="4053077" y="2181411"/>
                  <a:pt x="4045877" y="2165945"/>
                </a:cubicBezTo>
                <a:cubicBezTo>
                  <a:pt x="4062143" y="2165945"/>
                  <a:pt x="4073742" y="2164545"/>
                  <a:pt x="4080675" y="2161745"/>
                </a:cubicBezTo>
                <a:cubicBezTo>
                  <a:pt x="4090941" y="2157479"/>
                  <a:pt x="4097674" y="2150613"/>
                  <a:pt x="4100874" y="2141147"/>
                </a:cubicBezTo>
                <a:cubicBezTo>
                  <a:pt x="4103674" y="2132747"/>
                  <a:pt x="4103407" y="2125014"/>
                  <a:pt x="4100074" y="2117948"/>
                </a:cubicBezTo>
                <a:cubicBezTo>
                  <a:pt x="4096741" y="2110882"/>
                  <a:pt x="4091475" y="2106215"/>
                  <a:pt x="4084275" y="2103949"/>
                </a:cubicBezTo>
                <a:cubicBezTo>
                  <a:pt x="4081208" y="2103015"/>
                  <a:pt x="4078200" y="2102707"/>
                  <a:pt x="4075251" y="2103024"/>
                </a:cubicBezTo>
                <a:close/>
                <a:moveTo>
                  <a:pt x="6127532" y="2100949"/>
                </a:moveTo>
                <a:lnTo>
                  <a:pt x="6127532" y="2207942"/>
                </a:lnTo>
                <a:lnTo>
                  <a:pt x="6048736" y="2207942"/>
                </a:lnTo>
                <a:close/>
                <a:moveTo>
                  <a:pt x="5461782" y="2054152"/>
                </a:moveTo>
                <a:cubicBezTo>
                  <a:pt x="5481247" y="2054018"/>
                  <a:pt x="5495380" y="2055952"/>
                  <a:pt x="5504179" y="2059951"/>
                </a:cubicBezTo>
                <a:cubicBezTo>
                  <a:pt x="5512978" y="2063951"/>
                  <a:pt x="5519745" y="2069784"/>
                  <a:pt x="5524478" y="2077450"/>
                </a:cubicBezTo>
                <a:cubicBezTo>
                  <a:pt x="5529211" y="2085117"/>
                  <a:pt x="5531577" y="2094949"/>
                  <a:pt x="5531577" y="2106949"/>
                </a:cubicBezTo>
                <a:cubicBezTo>
                  <a:pt x="5531577" y="2118948"/>
                  <a:pt x="5529177" y="2128814"/>
                  <a:pt x="5524378" y="2136547"/>
                </a:cubicBezTo>
                <a:cubicBezTo>
                  <a:pt x="5519578" y="2144280"/>
                  <a:pt x="5512678" y="2150279"/>
                  <a:pt x="5503679" y="2154546"/>
                </a:cubicBezTo>
                <a:cubicBezTo>
                  <a:pt x="5494680" y="2158812"/>
                  <a:pt x="5480714" y="2160945"/>
                  <a:pt x="5461782" y="2160945"/>
                </a:cubicBezTo>
                <a:close/>
                <a:moveTo>
                  <a:pt x="5360988" y="2038953"/>
                </a:moveTo>
                <a:lnTo>
                  <a:pt x="5360988" y="2046352"/>
                </a:lnTo>
                <a:cubicBezTo>
                  <a:pt x="5373388" y="2046352"/>
                  <a:pt x="5381853" y="2047486"/>
                  <a:pt x="5386386" y="2049752"/>
                </a:cubicBezTo>
                <a:cubicBezTo>
                  <a:pt x="5390920" y="2052019"/>
                  <a:pt x="5394086" y="2055052"/>
                  <a:pt x="5395886" y="2058852"/>
                </a:cubicBezTo>
                <a:cubicBezTo>
                  <a:pt x="5397685" y="2062651"/>
                  <a:pt x="5398585" y="2071884"/>
                  <a:pt x="5398585" y="2086550"/>
                </a:cubicBezTo>
                <a:lnTo>
                  <a:pt x="5398585" y="2262539"/>
                </a:lnTo>
                <a:cubicBezTo>
                  <a:pt x="5398585" y="2277205"/>
                  <a:pt x="5397685" y="2286404"/>
                  <a:pt x="5395886" y="2290137"/>
                </a:cubicBezTo>
                <a:cubicBezTo>
                  <a:pt x="5394086" y="2293870"/>
                  <a:pt x="5390953" y="2296904"/>
                  <a:pt x="5386486" y="2299237"/>
                </a:cubicBezTo>
                <a:cubicBezTo>
                  <a:pt x="5382020" y="2301570"/>
                  <a:pt x="5373521" y="2302737"/>
                  <a:pt x="5360988" y="2302737"/>
                </a:cubicBezTo>
                <a:lnTo>
                  <a:pt x="5360988" y="2310136"/>
                </a:lnTo>
                <a:lnTo>
                  <a:pt x="5498779" y="2310136"/>
                </a:lnTo>
                <a:cubicBezTo>
                  <a:pt x="5537177" y="2310136"/>
                  <a:pt x="5566442" y="2302070"/>
                  <a:pt x="5586574" y="2285938"/>
                </a:cubicBezTo>
                <a:cubicBezTo>
                  <a:pt x="5602973" y="2272605"/>
                  <a:pt x="5611172" y="2255740"/>
                  <a:pt x="5611172" y="2235341"/>
                </a:cubicBezTo>
                <a:cubicBezTo>
                  <a:pt x="5611172" y="2216009"/>
                  <a:pt x="5603706" y="2200276"/>
                  <a:pt x="5588774" y="2188144"/>
                </a:cubicBezTo>
                <a:cubicBezTo>
                  <a:pt x="5578374" y="2179611"/>
                  <a:pt x="5560309" y="2172345"/>
                  <a:pt x="5534577" y="2166345"/>
                </a:cubicBezTo>
                <a:cubicBezTo>
                  <a:pt x="5558442" y="2160345"/>
                  <a:pt x="5575108" y="2152246"/>
                  <a:pt x="5584574" y="2142046"/>
                </a:cubicBezTo>
                <a:cubicBezTo>
                  <a:pt x="5594040" y="2131847"/>
                  <a:pt x="5598773" y="2120214"/>
                  <a:pt x="5598773" y="2107149"/>
                </a:cubicBezTo>
                <a:cubicBezTo>
                  <a:pt x="5598773" y="2094749"/>
                  <a:pt x="5595040" y="2083050"/>
                  <a:pt x="5587574" y="2072051"/>
                </a:cubicBezTo>
                <a:cubicBezTo>
                  <a:pt x="5580108" y="2061051"/>
                  <a:pt x="5569908" y="2052785"/>
                  <a:pt x="5556976" y="2047252"/>
                </a:cubicBezTo>
                <a:cubicBezTo>
                  <a:pt x="5544044" y="2041719"/>
                  <a:pt x="5522045" y="2038953"/>
                  <a:pt x="5490980" y="2038953"/>
                </a:cubicBezTo>
                <a:close/>
                <a:moveTo>
                  <a:pt x="4655738" y="2038953"/>
                </a:moveTo>
                <a:lnTo>
                  <a:pt x="4655738" y="2046352"/>
                </a:lnTo>
                <a:lnTo>
                  <a:pt x="4664337" y="2046352"/>
                </a:lnTo>
                <a:cubicBezTo>
                  <a:pt x="4671937" y="2046352"/>
                  <a:pt x="4678003" y="2047652"/>
                  <a:pt x="4682536" y="2050252"/>
                </a:cubicBezTo>
                <a:cubicBezTo>
                  <a:pt x="4687070" y="2052852"/>
                  <a:pt x="4690070" y="2055852"/>
                  <a:pt x="4691536" y="2059251"/>
                </a:cubicBezTo>
                <a:cubicBezTo>
                  <a:pt x="4693002" y="2062651"/>
                  <a:pt x="4693736" y="2071217"/>
                  <a:pt x="4693736" y="2084950"/>
                </a:cubicBezTo>
                <a:lnTo>
                  <a:pt x="4693736" y="2256539"/>
                </a:lnTo>
                <a:cubicBezTo>
                  <a:pt x="4693736" y="2268672"/>
                  <a:pt x="4693602" y="2275472"/>
                  <a:pt x="4693335" y="2276938"/>
                </a:cubicBezTo>
                <a:cubicBezTo>
                  <a:pt x="4691869" y="2283204"/>
                  <a:pt x="4689802" y="2288071"/>
                  <a:pt x="4687136" y="2291537"/>
                </a:cubicBezTo>
                <a:cubicBezTo>
                  <a:pt x="4684469" y="2295004"/>
                  <a:pt x="4680536" y="2297770"/>
                  <a:pt x="4675337" y="2299837"/>
                </a:cubicBezTo>
                <a:cubicBezTo>
                  <a:pt x="4670137" y="2301903"/>
                  <a:pt x="4664537" y="2302870"/>
                  <a:pt x="4658538" y="2302737"/>
                </a:cubicBezTo>
                <a:lnTo>
                  <a:pt x="4655738" y="2302737"/>
                </a:lnTo>
                <a:lnTo>
                  <a:pt x="4655738" y="2310136"/>
                </a:lnTo>
                <a:lnTo>
                  <a:pt x="4748533" y="2310136"/>
                </a:lnTo>
                <a:lnTo>
                  <a:pt x="4748533" y="2302737"/>
                </a:lnTo>
                <a:cubicBezTo>
                  <a:pt x="4736133" y="2302737"/>
                  <a:pt x="4727033" y="2300637"/>
                  <a:pt x="4721234" y="2296437"/>
                </a:cubicBezTo>
                <a:cubicBezTo>
                  <a:pt x="4715434" y="2292237"/>
                  <a:pt x="4711668" y="2286804"/>
                  <a:pt x="4709934" y="2280138"/>
                </a:cubicBezTo>
                <a:cubicBezTo>
                  <a:pt x="4709268" y="2277071"/>
                  <a:pt x="4708934" y="2268872"/>
                  <a:pt x="4708934" y="2255540"/>
                </a:cubicBezTo>
                <a:lnTo>
                  <a:pt x="4708934" y="2064551"/>
                </a:lnTo>
                <a:lnTo>
                  <a:pt x="4814528" y="2310136"/>
                </a:lnTo>
                <a:lnTo>
                  <a:pt x="4819328" y="2310136"/>
                </a:lnTo>
                <a:lnTo>
                  <a:pt x="4923321" y="2062751"/>
                </a:lnTo>
                <a:lnTo>
                  <a:pt x="4923321" y="2263739"/>
                </a:lnTo>
                <a:cubicBezTo>
                  <a:pt x="4923321" y="2277338"/>
                  <a:pt x="4922588" y="2285738"/>
                  <a:pt x="4921122" y="2288937"/>
                </a:cubicBezTo>
                <a:cubicBezTo>
                  <a:pt x="4919122" y="2293470"/>
                  <a:pt x="4916455" y="2296670"/>
                  <a:pt x="4913122" y="2298537"/>
                </a:cubicBezTo>
                <a:cubicBezTo>
                  <a:pt x="4908322" y="2301337"/>
                  <a:pt x="4901923" y="2302737"/>
                  <a:pt x="4893924" y="2302737"/>
                </a:cubicBezTo>
                <a:lnTo>
                  <a:pt x="4885124" y="2302737"/>
                </a:lnTo>
                <a:lnTo>
                  <a:pt x="4885124" y="2310136"/>
                </a:lnTo>
                <a:lnTo>
                  <a:pt x="5026715" y="2310136"/>
                </a:lnTo>
                <a:lnTo>
                  <a:pt x="5026715" y="2302737"/>
                </a:lnTo>
                <a:lnTo>
                  <a:pt x="5017916" y="2302737"/>
                </a:lnTo>
                <a:cubicBezTo>
                  <a:pt x="5010316" y="2302737"/>
                  <a:pt x="5004250" y="2301437"/>
                  <a:pt x="4999717" y="2298837"/>
                </a:cubicBezTo>
                <a:cubicBezTo>
                  <a:pt x="4995184" y="2296237"/>
                  <a:pt x="4992184" y="2293204"/>
                  <a:pt x="4990717" y="2289737"/>
                </a:cubicBezTo>
                <a:cubicBezTo>
                  <a:pt x="4989251" y="2286271"/>
                  <a:pt x="4988517" y="2277605"/>
                  <a:pt x="4988517" y="2263739"/>
                </a:cubicBezTo>
                <a:lnTo>
                  <a:pt x="4988517" y="2084950"/>
                </a:lnTo>
                <a:cubicBezTo>
                  <a:pt x="4988517" y="2071484"/>
                  <a:pt x="4989251" y="2063151"/>
                  <a:pt x="4990717" y="2059951"/>
                </a:cubicBezTo>
                <a:cubicBezTo>
                  <a:pt x="4992717" y="2055552"/>
                  <a:pt x="4995384" y="2052419"/>
                  <a:pt x="4998717" y="2050552"/>
                </a:cubicBezTo>
                <a:cubicBezTo>
                  <a:pt x="5003517" y="2047752"/>
                  <a:pt x="5009916" y="2046352"/>
                  <a:pt x="5017916" y="2046352"/>
                </a:cubicBezTo>
                <a:lnTo>
                  <a:pt x="5026715" y="2046352"/>
                </a:lnTo>
                <a:lnTo>
                  <a:pt x="5026715" y="2038953"/>
                </a:lnTo>
                <a:lnTo>
                  <a:pt x="4916322" y="2038953"/>
                </a:lnTo>
                <a:lnTo>
                  <a:pt x="4842726" y="2217742"/>
                </a:lnTo>
                <a:lnTo>
                  <a:pt x="4766531" y="2038953"/>
                </a:lnTo>
                <a:close/>
                <a:moveTo>
                  <a:pt x="3597863" y="2038953"/>
                </a:moveTo>
                <a:lnTo>
                  <a:pt x="3597863" y="2046352"/>
                </a:lnTo>
                <a:lnTo>
                  <a:pt x="3606862" y="2046352"/>
                </a:lnTo>
                <a:cubicBezTo>
                  <a:pt x="3614462" y="2046352"/>
                  <a:pt x="3620495" y="2047652"/>
                  <a:pt x="3624961" y="2050252"/>
                </a:cubicBezTo>
                <a:cubicBezTo>
                  <a:pt x="3629428" y="2052852"/>
                  <a:pt x="3632394" y="2055885"/>
                  <a:pt x="3633861" y="2059351"/>
                </a:cubicBezTo>
                <a:cubicBezTo>
                  <a:pt x="3635327" y="2062818"/>
                  <a:pt x="3636061" y="2071484"/>
                  <a:pt x="3636061" y="2085350"/>
                </a:cubicBezTo>
                <a:lnTo>
                  <a:pt x="3636061" y="2263739"/>
                </a:lnTo>
                <a:cubicBezTo>
                  <a:pt x="3636061" y="2277338"/>
                  <a:pt x="3635327" y="2285738"/>
                  <a:pt x="3633861" y="2288937"/>
                </a:cubicBezTo>
                <a:cubicBezTo>
                  <a:pt x="3631994" y="2293470"/>
                  <a:pt x="3629328" y="2296670"/>
                  <a:pt x="3625861" y="2298537"/>
                </a:cubicBezTo>
                <a:cubicBezTo>
                  <a:pt x="3621062" y="2301337"/>
                  <a:pt x="3614729" y="2302737"/>
                  <a:pt x="3606862" y="2302737"/>
                </a:cubicBezTo>
                <a:lnTo>
                  <a:pt x="3597863" y="2302737"/>
                </a:lnTo>
                <a:lnTo>
                  <a:pt x="3597863" y="2310136"/>
                </a:lnTo>
                <a:lnTo>
                  <a:pt x="3838648" y="2310136"/>
                </a:lnTo>
                <a:lnTo>
                  <a:pt x="3848847" y="2214942"/>
                </a:lnTo>
                <a:lnTo>
                  <a:pt x="3840648" y="2214942"/>
                </a:lnTo>
                <a:cubicBezTo>
                  <a:pt x="3834382" y="2236274"/>
                  <a:pt x="3827749" y="2252406"/>
                  <a:pt x="3820749" y="2263339"/>
                </a:cubicBezTo>
                <a:cubicBezTo>
                  <a:pt x="3813750" y="2274272"/>
                  <a:pt x="3805450" y="2282271"/>
                  <a:pt x="3795851" y="2287338"/>
                </a:cubicBezTo>
                <a:cubicBezTo>
                  <a:pt x="3786251" y="2292404"/>
                  <a:pt x="3774252" y="2294937"/>
                  <a:pt x="3759853" y="2294937"/>
                </a:cubicBezTo>
                <a:lnTo>
                  <a:pt x="3737254" y="2294937"/>
                </a:lnTo>
                <a:cubicBezTo>
                  <a:pt x="3724455" y="2294937"/>
                  <a:pt x="3716389" y="2294337"/>
                  <a:pt x="3713056" y="2293137"/>
                </a:cubicBezTo>
                <a:cubicBezTo>
                  <a:pt x="3708389" y="2291271"/>
                  <a:pt x="3705256" y="2288438"/>
                  <a:pt x="3703656" y="2284638"/>
                </a:cubicBezTo>
                <a:cubicBezTo>
                  <a:pt x="3702056" y="2280838"/>
                  <a:pt x="3701257" y="2272005"/>
                  <a:pt x="3701257" y="2258139"/>
                </a:cubicBezTo>
                <a:lnTo>
                  <a:pt x="3701257" y="2085350"/>
                </a:lnTo>
                <a:cubicBezTo>
                  <a:pt x="3701257" y="2071751"/>
                  <a:pt x="3701990" y="2063351"/>
                  <a:pt x="3703456" y="2060151"/>
                </a:cubicBezTo>
                <a:cubicBezTo>
                  <a:pt x="3705456" y="2055618"/>
                  <a:pt x="3708189" y="2052419"/>
                  <a:pt x="3711656" y="2050552"/>
                </a:cubicBezTo>
                <a:cubicBezTo>
                  <a:pt x="3716455" y="2047752"/>
                  <a:pt x="3722789" y="2046352"/>
                  <a:pt x="3730655" y="2046352"/>
                </a:cubicBezTo>
                <a:lnTo>
                  <a:pt x="3742454" y="2046352"/>
                </a:lnTo>
                <a:lnTo>
                  <a:pt x="3742454" y="2038953"/>
                </a:lnTo>
                <a:close/>
                <a:moveTo>
                  <a:pt x="6158130" y="2033353"/>
                </a:moveTo>
                <a:lnTo>
                  <a:pt x="6029338" y="2207942"/>
                </a:lnTo>
                <a:lnTo>
                  <a:pt x="6029338" y="2249340"/>
                </a:lnTo>
                <a:lnTo>
                  <a:pt x="6127532" y="2249340"/>
                </a:lnTo>
                <a:lnTo>
                  <a:pt x="6127532" y="2310136"/>
                </a:lnTo>
                <a:lnTo>
                  <a:pt x="6182528" y="2310136"/>
                </a:lnTo>
                <a:lnTo>
                  <a:pt x="6182528" y="2249340"/>
                </a:lnTo>
                <a:lnTo>
                  <a:pt x="6207327" y="2249340"/>
                </a:lnTo>
                <a:lnTo>
                  <a:pt x="6207327" y="2207942"/>
                </a:lnTo>
                <a:lnTo>
                  <a:pt x="6182528" y="2207942"/>
                </a:lnTo>
                <a:lnTo>
                  <a:pt x="6182528" y="2033353"/>
                </a:lnTo>
                <a:close/>
                <a:moveTo>
                  <a:pt x="5888453" y="2032753"/>
                </a:moveTo>
                <a:cubicBezTo>
                  <a:pt x="5862588" y="2032753"/>
                  <a:pt x="5838156" y="2039153"/>
                  <a:pt x="5815158" y="2051952"/>
                </a:cubicBezTo>
                <a:cubicBezTo>
                  <a:pt x="5792159" y="2064751"/>
                  <a:pt x="5773894" y="2082750"/>
                  <a:pt x="5760361" y="2105949"/>
                </a:cubicBezTo>
                <a:cubicBezTo>
                  <a:pt x="5746828" y="2129147"/>
                  <a:pt x="5740062" y="2153679"/>
                  <a:pt x="5740062" y="2179544"/>
                </a:cubicBezTo>
                <a:cubicBezTo>
                  <a:pt x="5740062" y="2204076"/>
                  <a:pt x="5746162" y="2227208"/>
                  <a:pt x="5758361" y="2248940"/>
                </a:cubicBezTo>
                <a:cubicBezTo>
                  <a:pt x="5770560" y="2270672"/>
                  <a:pt x="5787893" y="2287338"/>
                  <a:pt x="5810358" y="2298937"/>
                </a:cubicBezTo>
                <a:cubicBezTo>
                  <a:pt x="5832823" y="2310536"/>
                  <a:pt x="5858522" y="2316336"/>
                  <a:pt x="5887454" y="2316336"/>
                </a:cubicBezTo>
                <a:cubicBezTo>
                  <a:pt x="5909452" y="2316336"/>
                  <a:pt x="5928684" y="2312769"/>
                  <a:pt x="5945150" y="2305636"/>
                </a:cubicBezTo>
                <a:cubicBezTo>
                  <a:pt x="5961615" y="2298504"/>
                  <a:pt x="5977448" y="2287004"/>
                  <a:pt x="5992647" y="2271139"/>
                </a:cubicBezTo>
                <a:lnTo>
                  <a:pt x="5992647" y="2247740"/>
                </a:lnTo>
                <a:cubicBezTo>
                  <a:pt x="5976914" y="2266006"/>
                  <a:pt x="5961949" y="2278871"/>
                  <a:pt x="5947750" y="2286338"/>
                </a:cubicBezTo>
                <a:cubicBezTo>
                  <a:pt x="5933550" y="2293804"/>
                  <a:pt x="5917918" y="2297537"/>
                  <a:pt x="5900852" y="2297537"/>
                </a:cubicBezTo>
                <a:cubicBezTo>
                  <a:pt x="5880054" y="2297537"/>
                  <a:pt x="5863121" y="2292437"/>
                  <a:pt x="5850055" y="2282238"/>
                </a:cubicBezTo>
                <a:cubicBezTo>
                  <a:pt x="5836990" y="2272039"/>
                  <a:pt x="5827391" y="2256973"/>
                  <a:pt x="5821258" y="2237041"/>
                </a:cubicBezTo>
                <a:cubicBezTo>
                  <a:pt x="5815124" y="2217109"/>
                  <a:pt x="5812058" y="2195010"/>
                  <a:pt x="5812058" y="2170745"/>
                </a:cubicBezTo>
                <a:cubicBezTo>
                  <a:pt x="5812058" y="2146079"/>
                  <a:pt x="5816258" y="2123681"/>
                  <a:pt x="5824657" y="2103549"/>
                </a:cubicBezTo>
                <a:cubicBezTo>
                  <a:pt x="5831190" y="2087816"/>
                  <a:pt x="5841523" y="2075084"/>
                  <a:pt x="5855655" y="2065351"/>
                </a:cubicBezTo>
                <a:cubicBezTo>
                  <a:pt x="5869788" y="2055618"/>
                  <a:pt x="5885320" y="2050752"/>
                  <a:pt x="5902252" y="2050752"/>
                </a:cubicBezTo>
                <a:cubicBezTo>
                  <a:pt x="5922518" y="2050752"/>
                  <a:pt x="5940650" y="2057285"/>
                  <a:pt x="5956650" y="2070351"/>
                </a:cubicBezTo>
                <a:cubicBezTo>
                  <a:pt x="5972648" y="2083417"/>
                  <a:pt x="5983581" y="2102216"/>
                  <a:pt x="5989447" y="2126747"/>
                </a:cubicBezTo>
                <a:lnTo>
                  <a:pt x="5997246" y="2126747"/>
                </a:lnTo>
                <a:lnTo>
                  <a:pt x="5997246" y="2032753"/>
                </a:lnTo>
                <a:lnTo>
                  <a:pt x="5989447" y="2032753"/>
                </a:lnTo>
                <a:cubicBezTo>
                  <a:pt x="5988514" y="2039553"/>
                  <a:pt x="5986481" y="2044519"/>
                  <a:pt x="5983347" y="2047652"/>
                </a:cubicBezTo>
                <a:cubicBezTo>
                  <a:pt x="5980214" y="2050785"/>
                  <a:pt x="5976514" y="2052352"/>
                  <a:pt x="5972248" y="2052352"/>
                </a:cubicBezTo>
                <a:cubicBezTo>
                  <a:pt x="5968915" y="2052352"/>
                  <a:pt x="5961115" y="2049952"/>
                  <a:pt x="5948849" y="2045152"/>
                </a:cubicBezTo>
                <a:cubicBezTo>
                  <a:pt x="5927651" y="2036886"/>
                  <a:pt x="5907519" y="2032753"/>
                  <a:pt x="5888453" y="2032753"/>
                </a:cubicBezTo>
                <a:close/>
                <a:moveTo>
                  <a:pt x="5205853" y="2032553"/>
                </a:moveTo>
                <a:cubicBezTo>
                  <a:pt x="5162389" y="2032553"/>
                  <a:pt x="5126325" y="2046619"/>
                  <a:pt x="5097660" y="2074751"/>
                </a:cubicBezTo>
                <a:cubicBezTo>
                  <a:pt x="5068995" y="2102882"/>
                  <a:pt x="5054662" y="2137347"/>
                  <a:pt x="5054662" y="2178144"/>
                </a:cubicBezTo>
                <a:cubicBezTo>
                  <a:pt x="5054662" y="2200943"/>
                  <a:pt x="5059329" y="2221542"/>
                  <a:pt x="5068661" y="2239940"/>
                </a:cubicBezTo>
                <a:cubicBezTo>
                  <a:pt x="5075995" y="2254206"/>
                  <a:pt x="5086161" y="2267039"/>
                  <a:pt x="5099160" y="2278438"/>
                </a:cubicBezTo>
                <a:cubicBezTo>
                  <a:pt x="5112159" y="2289837"/>
                  <a:pt x="5127158" y="2299037"/>
                  <a:pt x="5144157" y="2306036"/>
                </a:cubicBezTo>
                <a:cubicBezTo>
                  <a:pt x="5161156" y="2313036"/>
                  <a:pt x="5182521" y="2316536"/>
                  <a:pt x="5208253" y="2316536"/>
                </a:cubicBezTo>
                <a:cubicBezTo>
                  <a:pt x="5228385" y="2316536"/>
                  <a:pt x="5247817" y="2314569"/>
                  <a:pt x="5266549" y="2310636"/>
                </a:cubicBezTo>
                <a:cubicBezTo>
                  <a:pt x="5285281" y="2306703"/>
                  <a:pt x="5303314" y="2300870"/>
                  <a:pt x="5320646" y="2293137"/>
                </a:cubicBezTo>
                <a:lnTo>
                  <a:pt x="5320646" y="2236741"/>
                </a:lnTo>
                <a:cubicBezTo>
                  <a:pt x="5320646" y="2226875"/>
                  <a:pt x="5321246" y="2220675"/>
                  <a:pt x="5322446" y="2218142"/>
                </a:cubicBezTo>
                <a:cubicBezTo>
                  <a:pt x="5324579" y="2213342"/>
                  <a:pt x="5327613" y="2209909"/>
                  <a:pt x="5331545" y="2207842"/>
                </a:cubicBezTo>
                <a:cubicBezTo>
                  <a:pt x="5335478" y="2205776"/>
                  <a:pt x="5342445" y="2204409"/>
                  <a:pt x="5352444" y="2203743"/>
                </a:cubicBezTo>
                <a:lnTo>
                  <a:pt x="5352444" y="2196343"/>
                </a:lnTo>
                <a:lnTo>
                  <a:pt x="5220652" y="2196343"/>
                </a:lnTo>
                <a:lnTo>
                  <a:pt x="5220652" y="2203743"/>
                </a:lnTo>
                <a:lnTo>
                  <a:pt x="5227652" y="2203743"/>
                </a:lnTo>
                <a:cubicBezTo>
                  <a:pt x="5234185" y="2203743"/>
                  <a:pt x="5239751" y="2205009"/>
                  <a:pt x="5244351" y="2207542"/>
                </a:cubicBezTo>
                <a:cubicBezTo>
                  <a:pt x="5248950" y="2210076"/>
                  <a:pt x="5251983" y="2212909"/>
                  <a:pt x="5253450" y="2216042"/>
                </a:cubicBezTo>
                <a:cubicBezTo>
                  <a:pt x="5254917" y="2219175"/>
                  <a:pt x="5255650" y="2226075"/>
                  <a:pt x="5255650" y="2236741"/>
                </a:cubicBezTo>
                <a:lnTo>
                  <a:pt x="5255650" y="2293137"/>
                </a:lnTo>
                <a:cubicBezTo>
                  <a:pt x="5248450" y="2295804"/>
                  <a:pt x="5241418" y="2297837"/>
                  <a:pt x="5234552" y="2299237"/>
                </a:cubicBezTo>
                <a:cubicBezTo>
                  <a:pt x="5227685" y="2300637"/>
                  <a:pt x="5220985" y="2301337"/>
                  <a:pt x="5214452" y="2301337"/>
                </a:cubicBezTo>
                <a:cubicBezTo>
                  <a:pt x="5195654" y="2301337"/>
                  <a:pt x="5179421" y="2296737"/>
                  <a:pt x="5165755" y="2287538"/>
                </a:cubicBezTo>
                <a:cubicBezTo>
                  <a:pt x="5152090" y="2278338"/>
                  <a:pt x="5142191" y="2263939"/>
                  <a:pt x="5136057" y="2244340"/>
                </a:cubicBezTo>
                <a:cubicBezTo>
                  <a:pt x="5129924" y="2224741"/>
                  <a:pt x="5126858" y="2201943"/>
                  <a:pt x="5126858" y="2175944"/>
                </a:cubicBezTo>
                <a:cubicBezTo>
                  <a:pt x="5126858" y="2154479"/>
                  <a:pt x="5129658" y="2133547"/>
                  <a:pt x="5135257" y="2113148"/>
                </a:cubicBezTo>
                <a:cubicBezTo>
                  <a:pt x="5140857" y="2092749"/>
                  <a:pt x="5150390" y="2076850"/>
                  <a:pt x="5163856" y="2065451"/>
                </a:cubicBezTo>
                <a:cubicBezTo>
                  <a:pt x="5177321" y="2054052"/>
                  <a:pt x="5194188" y="2048352"/>
                  <a:pt x="5214452" y="2048352"/>
                </a:cubicBezTo>
                <a:cubicBezTo>
                  <a:pt x="5235651" y="2048352"/>
                  <a:pt x="5255183" y="2055152"/>
                  <a:pt x="5273049" y="2068751"/>
                </a:cubicBezTo>
                <a:cubicBezTo>
                  <a:pt x="5290915" y="2082350"/>
                  <a:pt x="5304314" y="2102216"/>
                  <a:pt x="5313246" y="2128347"/>
                </a:cubicBezTo>
                <a:lnTo>
                  <a:pt x="5320646" y="2128347"/>
                </a:lnTo>
                <a:lnTo>
                  <a:pt x="5320646" y="2032753"/>
                </a:lnTo>
                <a:lnTo>
                  <a:pt x="5313246" y="2032753"/>
                </a:lnTo>
                <a:cubicBezTo>
                  <a:pt x="5310580" y="2040353"/>
                  <a:pt x="5307647" y="2045519"/>
                  <a:pt x="5304447" y="2048252"/>
                </a:cubicBezTo>
                <a:cubicBezTo>
                  <a:pt x="5301247" y="2050985"/>
                  <a:pt x="5297781" y="2052352"/>
                  <a:pt x="5294048" y="2052352"/>
                </a:cubicBezTo>
                <a:cubicBezTo>
                  <a:pt x="5291648" y="2052352"/>
                  <a:pt x="5283882" y="2049852"/>
                  <a:pt x="5270749" y="2044852"/>
                </a:cubicBezTo>
                <a:cubicBezTo>
                  <a:pt x="5257617" y="2039853"/>
                  <a:pt x="5248117" y="2036820"/>
                  <a:pt x="5242251" y="2035753"/>
                </a:cubicBezTo>
                <a:cubicBezTo>
                  <a:pt x="5231451" y="2033620"/>
                  <a:pt x="5219319" y="2032553"/>
                  <a:pt x="5205853" y="2032553"/>
                </a:cubicBezTo>
                <a:close/>
                <a:moveTo>
                  <a:pt x="3975282" y="2029753"/>
                </a:moveTo>
                <a:lnTo>
                  <a:pt x="3952083" y="2099149"/>
                </a:lnTo>
                <a:lnTo>
                  <a:pt x="3969282" y="2099149"/>
                </a:lnTo>
                <a:lnTo>
                  <a:pt x="4035478" y="2029753"/>
                </a:lnTo>
                <a:close/>
                <a:moveTo>
                  <a:pt x="5258659" y="1762765"/>
                </a:moveTo>
                <a:cubicBezTo>
                  <a:pt x="5249460" y="1762765"/>
                  <a:pt x="5241627" y="1766031"/>
                  <a:pt x="5235161" y="1772564"/>
                </a:cubicBezTo>
                <a:cubicBezTo>
                  <a:pt x="5228694" y="1779097"/>
                  <a:pt x="5225461" y="1786963"/>
                  <a:pt x="5225461" y="1796163"/>
                </a:cubicBezTo>
                <a:cubicBezTo>
                  <a:pt x="5225461" y="1805362"/>
                  <a:pt x="5228694" y="1813195"/>
                  <a:pt x="5235161" y="1819661"/>
                </a:cubicBezTo>
                <a:cubicBezTo>
                  <a:pt x="5241627" y="1826128"/>
                  <a:pt x="5249460" y="1829361"/>
                  <a:pt x="5258659" y="1829361"/>
                </a:cubicBezTo>
                <a:cubicBezTo>
                  <a:pt x="5267859" y="1829361"/>
                  <a:pt x="5275725" y="1826128"/>
                  <a:pt x="5282258" y="1819661"/>
                </a:cubicBezTo>
                <a:cubicBezTo>
                  <a:pt x="5288791" y="1813195"/>
                  <a:pt x="5292057" y="1805362"/>
                  <a:pt x="5292057" y="1796163"/>
                </a:cubicBezTo>
                <a:cubicBezTo>
                  <a:pt x="5292057" y="1786963"/>
                  <a:pt x="5288824" y="1779097"/>
                  <a:pt x="5282358" y="1772564"/>
                </a:cubicBezTo>
                <a:cubicBezTo>
                  <a:pt x="5275891" y="1766031"/>
                  <a:pt x="5267992" y="1762765"/>
                  <a:pt x="5258659" y="1762765"/>
                </a:cubicBezTo>
                <a:close/>
                <a:moveTo>
                  <a:pt x="4231131" y="1719568"/>
                </a:moveTo>
                <a:lnTo>
                  <a:pt x="4231131" y="1782164"/>
                </a:lnTo>
                <a:cubicBezTo>
                  <a:pt x="4222332" y="1789630"/>
                  <a:pt x="4214599" y="1793363"/>
                  <a:pt x="4207933" y="1793363"/>
                </a:cubicBezTo>
                <a:cubicBezTo>
                  <a:pt x="4201933" y="1793363"/>
                  <a:pt x="4197267" y="1791563"/>
                  <a:pt x="4193933" y="1787963"/>
                </a:cubicBezTo>
                <a:cubicBezTo>
                  <a:pt x="4189534" y="1783297"/>
                  <a:pt x="4187334" y="1777897"/>
                  <a:pt x="4187334" y="1771764"/>
                </a:cubicBezTo>
                <a:cubicBezTo>
                  <a:pt x="4187334" y="1764431"/>
                  <a:pt x="4189934" y="1757165"/>
                  <a:pt x="4195133" y="1749966"/>
                </a:cubicBezTo>
                <a:cubicBezTo>
                  <a:pt x="4203000" y="1739166"/>
                  <a:pt x="4214999" y="1729034"/>
                  <a:pt x="4231131" y="1719568"/>
                </a:cubicBezTo>
                <a:close/>
                <a:moveTo>
                  <a:pt x="5729988" y="1717568"/>
                </a:moveTo>
                <a:lnTo>
                  <a:pt x="5729988" y="1741766"/>
                </a:lnTo>
                <a:lnTo>
                  <a:pt x="5941375" y="1741766"/>
                </a:lnTo>
                <a:lnTo>
                  <a:pt x="5941375" y="1717568"/>
                </a:lnTo>
                <a:close/>
                <a:moveTo>
                  <a:pt x="6807732" y="1645972"/>
                </a:moveTo>
                <a:cubicBezTo>
                  <a:pt x="6813332" y="1645972"/>
                  <a:pt x="6817865" y="1647372"/>
                  <a:pt x="6821331" y="1650172"/>
                </a:cubicBezTo>
                <a:cubicBezTo>
                  <a:pt x="6826264" y="1654038"/>
                  <a:pt x="6829997" y="1660204"/>
                  <a:pt x="6832530" y="1668671"/>
                </a:cubicBezTo>
                <a:cubicBezTo>
                  <a:pt x="6835064" y="1677137"/>
                  <a:pt x="6836330" y="1692703"/>
                  <a:pt x="6836330" y="1715368"/>
                </a:cubicBezTo>
                <a:cubicBezTo>
                  <a:pt x="6836330" y="1753899"/>
                  <a:pt x="6834997" y="1779497"/>
                  <a:pt x="6832330" y="1792163"/>
                </a:cubicBezTo>
                <a:cubicBezTo>
                  <a:pt x="6830597" y="1800296"/>
                  <a:pt x="6827131" y="1806629"/>
                  <a:pt x="6821931" y="1811162"/>
                </a:cubicBezTo>
                <a:cubicBezTo>
                  <a:pt x="6817931" y="1814495"/>
                  <a:pt x="6812932" y="1816162"/>
                  <a:pt x="6806932" y="1816162"/>
                </a:cubicBezTo>
                <a:cubicBezTo>
                  <a:pt x="6800799" y="1816162"/>
                  <a:pt x="6795333" y="1813695"/>
                  <a:pt x="6790533" y="1808762"/>
                </a:cubicBezTo>
                <a:cubicBezTo>
                  <a:pt x="6785733" y="1803829"/>
                  <a:pt x="6782600" y="1796630"/>
                  <a:pt x="6781134" y="1787163"/>
                </a:cubicBezTo>
                <a:cubicBezTo>
                  <a:pt x="6779267" y="1774764"/>
                  <a:pt x="6778334" y="1761432"/>
                  <a:pt x="6778334" y="1747166"/>
                </a:cubicBezTo>
                <a:cubicBezTo>
                  <a:pt x="6778334" y="1720234"/>
                  <a:pt x="6779100" y="1699202"/>
                  <a:pt x="6780634" y="1684070"/>
                </a:cubicBezTo>
                <a:cubicBezTo>
                  <a:pt x="6782167" y="1668937"/>
                  <a:pt x="6785367" y="1658805"/>
                  <a:pt x="6790233" y="1653672"/>
                </a:cubicBezTo>
                <a:cubicBezTo>
                  <a:pt x="6795099" y="1648539"/>
                  <a:pt x="6800932" y="1645972"/>
                  <a:pt x="6807732" y="1645972"/>
                </a:cubicBezTo>
                <a:close/>
                <a:moveTo>
                  <a:pt x="4874157" y="1645972"/>
                </a:moveTo>
                <a:cubicBezTo>
                  <a:pt x="4879757" y="1645972"/>
                  <a:pt x="4884290" y="1647372"/>
                  <a:pt x="4887756" y="1650172"/>
                </a:cubicBezTo>
                <a:cubicBezTo>
                  <a:pt x="4892689" y="1654038"/>
                  <a:pt x="4896422" y="1660204"/>
                  <a:pt x="4898955" y="1668671"/>
                </a:cubicBezTo>
                <a:cubicBezTo>
                  <a:pt x="4901489" y="1677137"/>
                  <a:pt x="4902755" y="1692703"/>
                  <a:pt x="4902755" y="1715368"/>
                </a:cubicBezTo>
                <a:cubicBezTo>
                  <a:pt x="4902755" y="1753899"/>
                  <a:pt x="4901423" y="1779497"/>
                  <a:pt x="4898755" y="1792163"/>
                </a:cubicBezTo>
                <a:cubicBezTo>
                  <a:pt x="4897022" y="1800296"/>
                  <a:pt x="4893556" y="1806629"/>
                  <a:pt x="4888356" y="1811162"/>
                </a:cubicBezTo>
                <a:cubicBezTo>
                  <a:pt x="4884357" y="1814495"/>
                  <a:pt x="4879357" y="1816162"/>
                  <a:pt x="4873357" y="1816162"/>
                </a:cubicBezTo>
                <a:cubicBezTo>
                  <a:pt x="4867224" y="1816162"/>
                  <a:pt x="4861758" y="1813695"/>
                  <a:pt x="4856958" y="1808762"/>
                </a:cubicBezTo>
                <a:cubicBezTo>
                  <a:pt x="4852158" y="1803829"/>
                  <a:pt x="4849025" y="1796630"/>
                  <a:pt x="4847559" y="1787163"/>
                </a:cubicBezTo>
                <a:cubicBezTo>
                  <a:pt x="4845692" y="1774764"/>
                  <a:pt x="4844759" y="1761432"/>
                  <a:pt x="4844759" y="1747166"/>
                </a:cubicBezTo>
                <a:cubicBezTo>
                  <a:pt x="4844759" y="1720234"/>
                  <a:pt x="4845525" y="1699202"/>
                  <a:pt x="4847059" y="1684070"/>
                </a:cubicBezTo>
                <a:cubicBezTo>
                  <a:pt x="4848592" y="1668937"/>
                  <a:pt x="4851792" y="1658805"/>
                  <a:pt x="4856658" y="1653672"/>
                </a:cubicBezTo>
                <a:cubicBezTo>
                  <a:pt x="4861525" y="1648539"/>
                  <a:pt x="4867357" y="1645972"/>
                  <a:pt x="4874157" y="1645972"/>
                </a:cubicBezTo>
                <a:close/>
                <a:moveTo>
                  <a:pt x="6913363" y="1637373"/>
                </a:moveTo>
                <a:lnTo>
                  <a:pt x="6913363" y="1644772"/>
                </a:lnTo>
                <a:cubicBezTo>
                  <a:pt x="6922162" y="1645305"/>
                  <a:pt x="6928095" y="1647405"/>
                  <a:pt x="6931162" y="1651072"/>
                </a:cubicBezTo>
                <a:cubicBezTo>
                  <a:pt x="6934228" y="1654738"/>
                  <a:pt x="6935761" y="1663171"/>
                  <a:pt x="6935761" y="1676370"/>
                </a:cubicBezTo>
                <a:lnTo>
                  <a:pt x="6935761" y="1785564"/>
                </a:lnTo>
                <a:cubicBezTo>
                  <a:pt x="6935761" y="1798763"/>
                  <a:pt x="6934428" y="1806896"/>
                  <a:pt x="6931762" y="1809962"/>
                </a:cubicBezTo>
                <a:cubicBezTo>
                  <a:pt x="6927762" y="1814495"/>
                  <a:pt x="6921629" y="1816895"/>
                  <a:pt x="6913363" y="1817162"/>
                </a:cubicBezTo>
                <a:lnTo>
                  <a:pt x="6913363" y="1824361"/>
                </a:lnTo>
                <a:lnTo>
                  <a:pt x="7014357" y="1824361"/>
                </a:lnTo>
                <a:lnTo>
                  <a:pt x="7014357" y="1817162"/>
                </a:lnTo>
                <a:cubicBezTo>
                  <a:pt x="7005424" y="1816628"/>
                  <a:pt x="6999424" y="1814528"/>
                  <a:pt x="6996358" y="1810862"/>
                </a:cubicBezTo>
                <a:cubicBezTo>
                  <a:pt x="6993291" y="1807196"/>
                  <a:pt x="6991758" y="1798763"/>
                  <a:pt x="6991758" y="1785564"/>
                </a:cubicBezTo>
                <a:lnTo>
                  <a:pt x="6991758" y="1637373"/>
                </a:lnTo>
                <a:close/>
                <a:moveTo>
                  <a:pt x="6488937" y="1637373"/>
                </a:moveTo>
                <a:lnTo>
                  <a:pt x="6488937" y="1644772"/>
                </a:lnTo>
                <a:cubicBezTo>
                  <a:pt x="6497203" y="1645839"/>
                  <a:pt x="6502637" y="1648105"/>
                  <a:pt x="6505236" y="1651572"/>
                </a:cubicBezTo>
                <a:cubicBezTo>
                  <a:pt x="6507836" y="1655038"/>
                  <a:pt x="6509136" y="1663838"/>
                  <a:pt x="6509136" y="1677970"/>
                </a:cubicBezTo>
                <a:lnTo>
                  <a:pt x="6509136" y="1752166"/>
                </a:lnTo>
                <a:cubicBezTo>
                  <a:pt x="6509136" y="1773764"/>
                  <a:pt x="6510536" y="1788897"/>
                  <a:pt x="6513336" y="1797563"/>
                </a:cubicBezTo>
                <a:cubicBezTo>
                  <a:pt x="6516136" y="1806229"/>
                  <a:pt x="6521635" y="1813795"/>
                  <a:pt x="6529835" y="1820261"/>
                </a:cubicBezTo>
                <a:cubicBezTo>
                  <a:pt x="6538034" y="1826728"/>
                  <a:pt x="6547400" y="1829961"/>
                  <a:pt x="6557933" y="1829961"/>
                </a:cubicBezTo>
                <a:cubicBezTo>
                  <a:pt x="6568999" y="1829961"/>
                  <a:pt x="6578998" y="1827528"/>
                  <a:pt x="6587931" y="1822661"/>
                </a:cubicBezTo>
                <a:cubicBezTo>
                  <a:pt x="6596864" y="1817795"/>
                  <a:pt x="6605797" y="1810029"/>
                  <a:pt x="6614730" y="1799363"/>
                </a:cubicBezTo>
                <a:lnTo>
                  <a:pt x="6614730" y="1824361"/>
                </a:lnTo>
                <a:lnTo>
                  <a:pt x="6690925" y="1824361"/>
                </a:lnTo>
                <a:lnTo>
                  <a:pt x="6690925" y="1817162"/>
                </a:lnTo>
                <a:cubicBezTo>
                  <a:pt x="6682792" y="1816228"/>
                  <a:pt x="6677392" y="1813995"/>
                  <a:pt x="6674726" y="1810462"/>
                </a:cubicBezTo>
                <a:cubicBezTo>
                  <a:pt x="6672059" y="1806929"/>
                  <a:pt x="6670726" y="1798029"/>
                  <a:pt x="6670726" y="1783764"/>
                </a:cubicBezTo>
                <a:lnTo>
                  <a:pt x="6670726" y="1637373"/>
                </a:lnTo>
                <a:lnTo>
                  <a:pt x="6594531" y="1637373"/>
                </a:lnTo>
                <a:lnTo>
                  <a:pt x="6594531" y="1644772"/>
                </a:lnTo>
                <a:cubicBezTo>
                  <a:pt x="6602797" y="1645839"/>
                  <a:pt x="6608230" y="1648105"/>
                  <a:pt x="6610830" y="1651572"/>
                </a:cubicBezTo>
                <a:cubicBezTo>
                  <a:pt x="6613430" y="1655038"/>
                  <a:pt x="6614730" y="1663838"/>
                  <a:pt x="6614730" y="1677970"/>
                </a:cubicBezTo>
                <a:lnTo>
                  <a:pt x="6614730" y="1777964"/>
                </a:lnTo>
                <a:cubicBezTo>
                  <a:pt x="6607263" y="1788497"/>
                  <a:pt x="6600864" y="1795496"/>
                  <a:pt x="6595531" y="1798963"/>
                </a:cubicBezTo>
                <a:cubicBezTo>
                  <a:pt x="6591664" y="1801496"/>
                  <a:pt x="6587331" y="1802762"/>
                  <a:pt x="6582532" y="1802762"/>
                </a:cubicBezTo>
                <a:cubicBezTo>
                  <a:pt x="6578932" y="1802762"/>
                  <a:pt x="6575765" y="1801763"/>
                  <a:pt x="6573032" y="1799763"/>
                </a:cubicBezTo>
                <a:cubicBezTo>
                  <a:pt x="6570299" y="1797763"/>
                  <a:pt x="6568299" y="1794830"/>
                  <a:pt x="6567033" y="1790963"/>
                </a:cubicBezTo>
                <a:cubicBezTo>
                  <a:pt x="6565766" y="1787097"/>
                  <a:pt x="6565133" y="1778497"/>
                  <a:pt x="6565133" y="1765165"/>
                </a:cubicBezTo>
                <a:lnTo>
                  <a:pt x="6565133" y="1637373"/>
                </a:lnTo>
                <a:close/>
                <a:moveTo>
                  <a:pt x="4979788" y="1637373"/>
                </a:moveTo>
                <a:lnTo>
                  <a:pt x="4979788" y="1644772"/>
                </a:lnTo>
                <a:cubicBezTo>
                  <a:pt x="4988587" y="1645305"/>
                  <a:pt x="4994520" y="1647405"/>
                  <a:pt x="4997587" y="1651072"/>
                </a:cubicBezTo>
                <a:cubicBezTo>
                  <a:pt x="5000653" y="1654738"/>
                  <a:pt x="5002186" y="1663171"/>
                  <a:pt x="5002186" y="1676370"/>
                </a:cubicBezTo>
                <a:lnTo>
                  <a:pt x="5002186" y="1785564"/>
                </a:lnTo>
                <a:cubicBezTo>
                  <a:pt x="5002186" y="1798763"/>
                  <a:pt x="5000853" y="1806896"/>
                  <a:pt x="4998187" y="1809962"/>
                </a:cubicBezTo>
                <a:cubicBezTo>
                  <a:pt x="4994187" y="1814495"/>
                  <a:pt x="4988054" y="1816895"/>
                  <a:pt x="4979788" y="1817162"/>
                </a:cubicBezTo>
                <a:lnTo>
                  <a:pt x="4979788" y="1824361"/>
                </a:lnTo>
                <a:lnTo>
                  <a:pt x="5080782" y="1824361"/>
                </a:lnTo>
                <a:lnTo>
                  <a:pt x="5080782" y="1817162"/>
                </a:lnTo>
                <a:cubicBezTo>
                  <a:pt x="5071849" y="1816628"/>
                  <a:pt x="5065849" y="1814528"/>
                  <a:pt x="5062783" y="1810862"/>
                </a:cubicBezTo>
                <a:cubicBezTo>
                  <a:pt x="5059716" y="1807196"/>
                  <a:pt x="5058183" y="1798763"/>
                  <a:pt x="5058183" y="1785564"/>
                </a:cubicBezTo>
                <a:lnTo>
                  <a:pt x="5058183" y="1637373"/>
                </a:lnTo>
                <a:close/>
                <a:moveTo>
                  <a:pt x="4555362" y="1637373"/>
                </a:moveTo>
                <a:lnTo>
                  <a:pt x="4555362" y="1644772"/>
                </a:lnTo>
                <a:cubicBezTo>
                  <a:pt x="4563629" y="1645839"/>
                  <a:pt x="4569062" y="1648105"/>
                  <a:pt x="4571661" y="1651572"/>
                </a:cubicBezTo>
                <a:cubicBezTo>
                  <a:pt x="4574261" y="1655038"/>
                  <a:pt x="4575561" y="1663838"/>
                  <a:pt x="4575561" y="1677970"/>
                </a:cubicBezTo>
                <a:lnTo>
                  <a:pt x="4575561" y="1752166"/>
                </a:lnTo>
                <a:cubicBezTo>
                  <a:pt x="4575561" y="1773764"/>
                  <a:pt x="4576961" y="1788897"/>
                  <a:pt x="4579761" y="1797563"/>
                </a:cubicBezTo>
                <a:cubicBezTo>
                  <a:pt x="4582561" y="1806229"/>
                  <a:pt x="4588060" y="1813795"/>
                  <a:pt x="4596260" y="1820261"/>
                </a:cubicBezTo>
                <a:cubicBezTo>
                  <a:pt x="4604459" y="1826728"/>
                  <a:pt x="4613825" y="1829961"/>
                  <a:pt x="4624358" y="1829961"/>
                </a:cubicBezTo>
                <a:cubicBezTo>
                  <a:pt x="4635424" y="1829961"/>
                  <a:pt x="4645424" y="1827528"/>
                  <a:pt x="4654356" y="1822661"/>
                </a:cubicBezTo>
                <a:cubicBezTo>
                  <a:pt x="4663290" y="1817795"/>
                  <a:pt x="4672222" y="1810029"/>
                  <a:pt x="4681155" y="1799363"/>
                </a:cubicBezTo>
                <a:lnTo>
                  <a:pt x="4681155" y="1824361"/>
                </a:lnTo>
                <a:lnTo>
                  <a:pt x="4757350" y="1824361"/>
                </a:lnTo>
                <a:lnTo>
                  <a:pt x="4757350" y="1817162"/>
                </a:lnTo>
                <a:cubicBezTo>
                  <a:pt x="4749217" y="1816228"/>
                  <a:pt x="4743818" y="1813995"/>
                  <a:pt x="4741151" y="1810462"/>
                </a:cubicBezTo>
                <a:cubicBezTo>
                  <a:pt x="4738485" y="1806929"/>
                  <a:pt x="4737151" y="1798029"/>
                  <a:pt x="4737151" y="1783764"/>
                </a:cubicBezTo>
                <a:lnTo>
                  <a:pt x="4737151" y="1637373"/>
                </a:lnTo>
                <a:lnTo>
                  <a:pt x="4660956" y="1637373"/>
                </a:lnTo>
                <a:lnTo>
                  <a:pt x="4660956" y="1644772"/>
                </a:lnTo>
                <a:cubicBezTo>
                  <a:pt x="4669222" y="1645839"/>
                  <a:pt x="4674655" y="1648105"/>
                  <a:pt x="4677255" y="1651572"/>
                </a:cubicBezTo>
                <a:cubicBezTo>
                  <a:pt x="4679855" y="1655038"/>
                  <a:pt x="4681155" y="1663838"/>
                  <a:pt x="4681155" y="1677970"/>
                </a:cubicBezTo>
                <a:lnTo>
                  <a:pt x="4681155" y="1777964"/>
                </a:lnTo>
                <a:cubicBezTo>
                  <a:pt x="4673689" y="1788497"/>
                  <a:pt x="4667289" y="1795496"/>
                  <a:pt x="4661956" y="1798963"/>
                </a:cubicBezTo>
                <a:cubicBezTo>
                  <a:pt x="4658089" y="1801496"/>
                  <a:pt x="4653756" y="1802762"/>
                  <a:pt x="4648957" y="1802762"/>
                </a:cubicBezTo>
                <a:cubicBezTo>
                  <a:pt x="4645357" y="1802762"/>
                  <a:pt x="4642191" y="1801763"/>
                  <a:pt x="4639457" y="1799763"/>
                </a:cubicBezTo>
                <a:cubicBezTo>
                  <a:pt x="4636724" y="1797763"/>
                  <a:pt x="4634724" y="1794830"/>
                  <a:pt x="4633458" y="1790963"/>
                </a:cubicBezTo>
                <a:cubicBezTo>
                  <a:pt x="4632191" y="1787097"/>
                  <a:pt x="4631558" y="1778497"/>
                  <a:pt x="4631558" y="1765165"/>
                </a:cubicBezTo>
                <a:lnTo>
                  <a:pt x="4631558" y="1637373"/>
                </a:lnTo>
                <a:close/>
                <a:moveTo>
                  <a:pt x="4093124" y="1632223"/>
                </a:moveTo>
                <a:cubicBezTo>
                  <a:pt x="4090158" y="1632523"/>
                  <a:pt x="4087275" y="1633439"/>
                  <a:pt x="4084475" y="1634973"/>
                </a:cubicBezTo>
                <a:cubicBezTo>
                  <a:pt x="4078875" y="1638039"/>
                  <a:pt x="4075342" y="1642239"/>
                  <a:pt x="4073876" y="1647572"/>
                </a:cubicBezTo>
                <a:cubicBezTo>
                  <a:pt x="4072542" y="1652638"/>
                  <a:pt x="4073476" y="1657905"/>
                  <a:pt x="4076676" y="1663371"/>
                </a:cubicBezTo>
                <a:cubicBezTo>
                  <a:pt x="4078009" y="1665771"/>
                  <a:pt x="4079675" y="1667637"/>
                  <a:pt x="4081675" y="1668971"/>
                </a:cubicBezTo>
                <a:cubicBezTo>
                  <a:pt x="4086475" y="1671904"/>
                  <a:pt x="4089141" y="1673904"/>
                  <a:pt x="4089675" y="1674970"/>
                </a:cubicBezTo>
                <a:cubicBezTo>
                  <a:pt x="4090208" y="1675904"/>
                  <a:pt x="4090208" y="1677037"/>
                  <a:pt x="4089675" y="1678370"/>
                </a:cubicBezTo>
                <a:cubicBezTo>
                  <a:pt x="4088475" y="1680903"/>
                  <a:pt x="4087075" y="1682570"/>
                  <a:pt x="4085475" y="1683370"/>
                </a:cubicBezTo>
                <a:cubicBezTo>
                  <a:pt x="4079875" y="1685903"/>
                  <a:pt x="4071676" y="1687436"/>
                  <a:pt x="4060877" y="1687969"/>
                </a:cubicBezTo>
                <a:lnTo>
                  <a:pt x="4060877" y="1637373"/>
                </a:lnTo>
                <a:lnTo>
                  <a:pt x="3984681" y="1637373"/>
                </a:lnTo>
                <a:lnTo>
                  <a:pt x="3984681" y="1644772"/>
                </a:lnTo>
                <a:cubicBezTo>
                  <a:pt x="3993214" y="1645839"/>
                  <a:pt x="3998614" y="1648105"/>
                  <a:pt x="4000880" y="1651572"/>
                </a:cubicBezTo>
                <a:cubicBezTo>
                  <a:pt x="4003547" y="1655438"/>
                  <a:pt x="4004880" y="1664238"/>
                  <a:pt x="4004880" y="1677970"/>
                </a:cubicBezTo>
                <a:lnTo>
                  <a:pt x="4004880" y="1777964"/>
                </a:lnTo>
                <a:cubicBezTo>
                  <a:pt x="3993147" y="1794496"/>
                  <a:pt x="3982415" y="1802762"/>
                  <a:pt x="3972682" y="1802762"/>
                </a:cubicBezTo>
                <a:cubicBezTo>
                  <a:pt x="3969082" y="1802762"/>
                  <a:pt x="3965949" y="1801763"/>
                  <a:pt x="3963282" y="1799763"/>
                </a:cubicBezTo>
                <a:cubicBezTo>
                  <a:pt x="3957949" y="1795896"/>
                  <a:pt x="3955283" y="1784364"/>
                  <a:pt x="3955283" y="1765165"/>
                </a:cubicBezTo>
                <a:lnTo>
                  <a:pt x="3955283" y="1637373"/>
                </a:lnTo>
                <a:lnTo>
                  <a:pt x="3879088" y="1637373"/>
                </a:lnTo>
                <a:lnTo>
                  <a:pt x="3879088" y="1644772"/>
                </a:lnTo>
                <a:cubicBezTo>
                  <a:pt x="3887620" y="1645839"/>
                  <a:pt x="3893020" y="1648105"/>
                  <a:pt x="3895287" y="1651572"/>
                </a:cubicBezTo>
                <a:cubicBezTo>
                  <a:pt x="3897953" y="1655438"/>
                  <a:pt x="3899286" y="1664238"/>
                  <a:pt x="3899286" y="1677970"/>
                </a:cubicBezTo>
                <a:lnTo>
                  <a:pt x="3899286" y="1752166"/>
                </a:lnTo>
                <a:cubicBezTo>
                  <a:pt x="3899286" y="1773764"/>
                  <a:pt x="3900719" y="1788963"/>
                  <a:pt x="3903586" y="1797763"/>
                </a:cubicBezTo>
                <a:cubicBezTo>
                  <a:pt x="3906453" y="1806562"/>
                  <a:pt x="3911952" y="1814028"/>
                  <a:pt x="3920085" y="1820161"/>
                </a:cubicBezTo>
                <a:cubicBezTo>
                  <a:pt x="3928485" y="1826694"/>
                  <a:pt x="3937817" y="1829961"/>
                  <a:pt x="3948083" y="1829961"/>
                </a:cubicBezTo>
                <a:cubicBezTo>
                  <a:pt x="3968882" y="1829961"/>
                  <a:pt x="3987814" y="1819761"/>
                  <a:pt x="4004880" y="1799363"/>
                </a:cubicBezTo>
                <a:lnTo>
                  <a:pt x="4004880" y="1824361"/>
                </a:lnTo>
                <a:lnTo>
                  <a:pt x="4081075" y="1824361"/>
                </a:lnTo>
                <a:lnTo>
                  <a:pt x="4081075" y="1817162"/>
                </a:lnTo>
                <a:cubicBezTo>
                  <a:pt x="4072542" y="1816228"/>
                  <a:pt x="4067143" y="1814028"/>
                  <a:pt x="4064876" y="1810562"/>
                </a:cubicBezTo>
                <a:cubicBezTo>
                  <a:pt x="4062210" y="1806429"/>
                  <a:pt x="4060877" y="1797496"/>
                  <a:pt x="4060877" y="1783764"/>
                </a:cubicBezTo>
                <a:lnTo>
                  <a:pt x="4060877" y="1695369"/>
                </a:lnTo>
                <a:cubicBezTo>
                  <a:pt x="4076076" y="1695502"/>
                  <a:pt x="4088608" y="1693636"/>
                  <a:pt x="4098474" y="1689769"/>
                </a:cubicBezTo>
                <a:cubicBezTo>
                  <a:pt x="4109007" y="1685770"/>
                  <a:pt x="4115740" y="1679303"/>
                  <a:pt x="4118673" y="1670371"/>
                </a:cubicBezTo>
                <a:cubicBezTo>
                  <a:pt x="4120006" y="1666371"/>
                  <a:pt x="4120673" y="1662571"/>
                  <a:pt x="4120673" y="1658971"/>
                </a:cubicBezTo>
                <a:cubicBezTo>
                  <a:pt x="4120673" y="1645505"/>
                  <a:pt x="4114540" y="1636906"/>
                  <a:pt x="4102274" y="1633173"/>
                </a:cubicBezTo>
                <a:cubicBezTo>
                  <a:pt x="4099141" y="1632240"/>
                  <a:pt x="4096091" y="1631923"/>
                  <a:pt x="4093124" y="1632223"/>
                </a:cubicBezTo>
                <a:close/>
                <a:moveTo>
                  <a:pt x="5258859" y="1631973"/>
                </a:moveTo>
                <a:cubicBezTo>
                  <a:pt x="5249660" y="1631973"/>
                  <a:pt x="5241827" y="1635206"/>
                  <a:pt x="5235361" y="1641672"/>
                </a:cubicBezTo>
                <a:cubicBezTo>
                  <a:pt x="5228895" y="1648139"/>
                  <a:pt x="5225661" y="1655971"/>
                  <a:pt x="5225661" y="1665171"/>
                </a:cubicBezTo>
                <a:cubicBezTo>
                  <a:pt x="5225661" y="1674370"/>
                  <a:pt x="5228895" y="1682203"/>
                  <a:pt x="5235361" y="1688669"/>
                </a:cubicBezTo>
                <a:cubicBezTo>
                  <a:pt x="5241827" y="1695136"/>
                  <a:pt x="5249660" y="1698369"/>
                  <a:pt x="5258859" y="1698369"/>
                </a:cubicBezTo>
                <a:cubicBezTo>
                  <a:pt x="5268059" y="1698369"/>
                  <a:pt x="5275891" y="1695136"/>
                  <a:pt x="5282358" y="1688669"/>
                </a:cubicBezTo>
                <a:cubicBezTo>
                  <a:pt x="5288824" y="1682203"/>
                  <a:pt x="5292057" y="1674370"/>
                  <a:pt x="5292057" y="1665171"/>
                </a:cubicBezTo>
                <a:cubicBezTo>
                  <a:pt x="5292057" y="1655971"/>
                  <a:pt x="5288824" y="1648139"/>
                  <a:pt x="5282358" y="1641672"/>
                </a:cubicBezTo>
                <a:cubicBezTo>
                  <a:pt x="5275891" y="1635206"/>
                  <a:pt x="5268059" y="1631973"/>
                  <a:pt x="5258859" y="1631973"/>
                </a:cubicBezTo>
                <a:close/>
                <a:moveTo>
                  <a:pt x="6806932" y="1631773"/>
                </a:moveTo>
                <a:cubicBezTo>
                  <a:pt x="6779867" y="1631773"/>
                  <a:pt x="6758568" y="1641739"/>
                  <a:pt x="6743036" y="1661671"/>
                </a:cubicBezTo>
                <a:cubicBezTo>
                  <a:pt x="6727503" y="1681603"/>
                  <a:pt x="6719737" y="1704968"/>
                  <a:pt x="6719737" y="1731767"/>
                </a:cubicBezTo>
                <a:cubicBezTo>
                  <a:pt x="6719737" y="1757765"/>
                  <a:pt x="6727337" y="1780630"/>
                  <a:pt x="6742536" y="1800363"/>
                </a:cubicBezTo>
                <a:cubicBezTo>
                  <a:pt x="6757735" y="1820095"/>
                  <a:pt x="6779400" y="1829961"/>
                  <a:pt x="6807532" y="1829961"/>
                </a:cubicBezTo>
                <a:cubicBezTo>
                  <a:pt x="6836197" y="1829961"/>
                  <a:pt x="6858662" y="1819161"/>
                  <a:pt x="6874928" y="1797563"/>
                </a:cubicBezTo>
                <a:cubicBezTo>
                  <a:pt x="6888394" y="1779697"/>
                  <a:pt x="6895127" y="1757499"/>
                  <a:pt x="6895127" y="1730967"/>
                </a:cubicBezTo>
                <a:cubicBezTo>
                  <a:pt x="6895127" y="1712568"/>
                  <a:pt x="6891493" y="1695636"/>
                  <a:pt x="6884227" y="1680170"/>
                </a:cubicBezTo>
                <a:cubicBezTo>
                  <a:pt x="6876961" y="1664704"/>
                  <a:pt x="6866328" y="1652772"/>
                  <a:pt x="6852329" y="1644372"/>
                </a:cubicBezTo>
                <a:cubicBezTo>
                  <a:pt x="6838330" y="1635973"/>
                  <a:pt x="6823198" y="1631773"/>
                  <a:pt x="6806932" y="1631773"/>
                </a:cubicBezTo>
                <a:close/>
                <a:moveTo>
                  <a:pt x="4873357" y="1631773"/>
                </a:moveTo>
                <a:cubicBezTo>
                  <a:pt x="4846293" y="1631773"/>
                  <a:pt x="4824993" y="1641739"/>
                  <a:pt x="4809461" y="1661671"/>
                </a:cubicBezTo>
                <a:cubicBezTo>
                  <a:pt x="4793928" y="1681603"/>
                  <a:pt x="4786162" y="1704968"/>
                  <a:pt x="4786162" y="1731767"/>
                </a:cubicBezTo>
                <a:cubicBezTo>
                  <a:pt x="4786162" y="1757765"/>
                  <a:pt x="4793762" y="1780630"/>
                  <a:pt x="4808961" y="1800363"/>
                </a:cubicBezTo>
                <a:cubicBezTo>
                  <a:pt x="4824161" y="1820095"/>
                  <a:pt x="4845825" y="1829961"/>
                  <a:pt x="4873957" y="1829961"/>
                </a:cubicBezTo>
                <a:cubicBezTo>
                  <a:pt x="4902622" y="1829961"/>
                  <a:pt x="4925087" y="1819161"/>
                  <a:pt x="4941353" y="1797563"/>
                </a:cubicBezTo>
                <a:cubicBezTo>
                  <a:pt x="4954819" y="1779697"/>
                  <a:pt x="4961552" y="1757499"/>
                  <a:pt x="4961552" y="1730967"/>
                </a:cubicBezTo>
                <a:cubicBezTo>
                  <a:pt x="4961552" y="1712568"/>
                  <a:pt x="4957919" y="1695636"/>
                  <a:pt x="4950652" y="1680170"/>
                </a:cubicBezTo>
                <a:cubicBezTo>
                  <a:pt x="4943387" y="1664704"/>
                  <a:pt x="4932753" y="1652772"/>
                  <a:pt x="4918754" y="1644372"/>
                </a:cubicBezTo>
                <a:cubicBezTo>
                  <a:pt x="4904756" y="1635973"/>
                  <a:pt x="4889623" y="1631773"/>
                  <a:pt x="4873357" y="1631773"/>
                </a:cubicBezTo>
                <a:close/>
                <a:moveTo>
                  <a:pt x="4221932" y="1631773"/>
                </a:moveTo>
                <a:cubicBezTo>
                  <a:pt x="4207266" y="1631773"/>
                  <a:pt x="4193134" y="1634106"/>
                  <a:pt x="4179534" y="1638772"/>
                </a:cubicBezTo>
                <a:cubicBezTo>
                  <a:pt x="4165935" y="1643439"/>
                  <a:pt x="4155336" y="1650138"/>
                  <a:pt x="4147736" y="1658871"/>
                </a:cubicBezTo>
                <a:cubicBezTo>
                  <a:pt x="4140137" y="1667604"/>
                  <a:pt x="4136337" y="1676770"/>
                  <a:pt x="4136337" y="1686370"/>
                </a:cubicBezTo>
                <a:cubicBezTo>
                  <a:pt x="4136337" y="1693169"/>
                  <a:pt x="4139170" y="1699102"/>
                  <a:pt x="4144836" y="1704168"/>
                </a:cubicBezTo>
                <a:cubicBezTo>
                  <a:pt x="4150503" y="1709235"/>
                  <a:pt x="4157536" y="1711768"/>
                  <a:pt x="4165935" y="1711768"/>
                </a:cubicBezTo>
                <a:cubicBezTo>
                  <a:pt x="4173801" y="1711768"/>
                  <a:pt x="4180168" y="1709468"/>
                  <a:pt x="4185034" y="1704868"/>
                </a:cubicBezTo>
                <a:cubicBezTo>
                  <a:pt x="4189900" y="1700269"/>
                  <a:pt x="4192334" y="1694702"/>
                  <a:pt x="4192334" y="1688169"/>
                </a:cubicBezTo>
                <a:cubicBezTo>
                  <a:pt x="4192334" y="1682836"/>
                  <a:pt x="4189800" y="1677303"/>
                  <a:pt x="4184734" y="1671570"/>
                </a:cubicBezTo>
                <a:cubicBezTo>
                  <a:pt x="4181001" y="1667437"/>
                  <a:pt x="4179134" y="1663971"/>
                  <a:pt x="4179134" y="1661171"/>
                </a:cubicBezTo>
                <a:cubicBezTo>
                  <a:pt x="4179134" y="1657971"/>
                  <a:pt x="4180868" y="1655171"/>
                  <a:pt x="4184334" y="1652772"/>
                </a:cubicBezTo>
                <a:cubicBezTo>
                  <a:pt x="4189934" y="1648905"/>
                  <a:pt x="4197067" y="1646972"/>
                  <a:pt x="4205733" y="1646972"/>
                </a:cubicBezTo>
                <a:cubicBezTo>
                  <a:pt x="4211066" y="1646972"/>
                  <a:pt x="4215865" y="1648339"/>
                  <a:pt x="4220132" y="1651072"/>
                </a:cubicBezTo>
                <a:cubicBezTo>
                  <a:pt x="4224398" y="1653805"/>
                  <a:pt x="4227299" y="1657005"/>
                  <a:pt x="4228831" y="1660671"/>
                </a:cubicBezTo>
                <a:cubicBezTo>
                  <a:pt x="4230364" y="1664338"/>
                  <a:pt x="4231131" y="1673237"/>
                  <a:pt x="4231131" y="1687369"/>
                </a:cubicBezTo>
                <a:lnTo>
                  <a:pt x="4231131" y="1706168"/>
                </a:lnTo>
                <a:cubicBezTo>
                  <a:pt x="4189934" y="1725101"/>
                  <a:pt x="4163202" y="1740266"/>
                  <a:pt x="4150936" y="1751666"/>
                </a:cubicBezTo>
                <a:cubicBezTo>
                  <a:pt x="4138670" y="1763065"/>
                  <a:pt x="4132537" y="1775897"/>
                  <a:pt x="4132537" y="1790163"/>
                </a:cubicBezTo>
                <a:cubicBezTo>
                  <a:pt x="4132537" y="1800696"/>
                  <a:pt x="4136070" y="1809462"/>
                  <a:pt x="4143137" y="1816462"/>
                </a:cubicBezTo>
                <a:cubicBezTo>
                  <a:pt x="4150203" y="1823461"/>
                  <a:pt x="4159069" y="1826961"/>
                  <a:pt x="4169735" y="1826961"/>
                </a:cubicBezTo>
                <a:cubicBezTo>
                  <a:pt x="4187867" y="1826961"/>
                  <a:pt x="4208333" y="1816895"/>
                  <a:pt x="4231131" y="1796763"/>
                </a:cubicBezTo>
                <a:cubicBezTo>
                  <a:pt x="4232464" y="1806896"/>
                  <a:pt x="4236131" y="1814462"/>
                  <a:pt x="4242130" y="1819461"/>
                </a:cubicBezTo>
                <a:cubicBezTo>
                  <a:pt x="4248130" y="1824461"/>
                  <a:pt x="4256463" y="1826961"/>
                  <a:pt x="4267129" y="1826961"/>
                </a:cubicBezTo>
                <a:cubicBezTo>
                  <a:pt x="4276195" y="1826961"/>
                  <a:pt x="4284294" y="1824728"/>
                  <a:pt x="4291427" y="1820261"/>
                </a:cubicBezTo>
                <a:cubicBezTo>
                  <a:pt x="4298561" y="1815795"/>
                  <a:pt x="4305460" y="1808629"/>
                  <a:pt x="4312126" y="1798763"/>
                </a:cubicBezTo>
                <a:lnTo>
                  <a:pt x="4306126" y="1793963"/>
                </a:lnTo>
                <a:cubicBezTo>
                  <a:pt x="4302527" y="1798896"/>
                  <a:pt x="4298994" y="1801363"/>
                  <a:pt x="4295527" y="1801363"/>
                </a:cubicBezTo>
                <a:cubicBezTo>
                  <a:pt x="4293794" y="1801363"/>
                  <a:pt x="4292261" y="1800829"/>
                  <a:pt x="4290927" y="1799763"/>
                </a:cubicBezTo>
                <a:cubicBezTo>
                  <a:pt x="4289594" y="1798696"/>
                  <a:pt x="4288594" y="1797063"/>
                  <a:pt x="4287928" y="1794863"/>
                </a:cubicBezTo>
                <a:cubicBezTo>
                  <a:pt x="4287261" y="1792663"/>
                  <a:pt x="4286928" y="1787297"/>
                  <a:pt x="4286928" y="1778764"/>
                </a:cubicBezTo>
                <a:lnTo>
                  <a:pt x="4286928" y="1706168"/>
                </a:lnTo>
                <a:cubicBezTo>
                  <a:pt x="4286928" y="1686036"/>
                  <a:pt x="4285994" y="1673170"/>
                  <a:pt x="4284128" y="1667571"/>
                </a:cubicBezTo>
                <a:cubicBezTo>
                  <a:pt x="4281061" y="1658771"/>
                  <a:pt x="4274362" y="1650605"/>
                  <a:pt x="4264029" y="1643072"/>
                </a:cubicBezTo>
                <a:cubicBezTo>
                  <a:pt x="4253696" y="1635539"/>
                  <a:pt x="4239664" y="1631773"/>
                  <a:pt x="4221932" y="1631773"/>
                </a:cubicBezTo>
                <a:close/>
                <a:moveTo>
                  <a:pt x="6146582" y="1615174"/>
                </a:moveTo>
                <a:lnTo>
                  <a:pt x="6146582" y="1722167"/>
                </a:lnTo>
                <a:lnTo>
                  <a:pt x="6067786" y="1722167"/>
                </a:lnTo>
                <a:close/>
                <a:moveTo>
                  <a:pt x="6424383" y="1568977"/>
                </a:moveTo>
                <a:cubicBezTo>
                  <a:pt x="6415584" y="1585109"/>
                  <a:pt x="6405284" y="1599708"/>
                  <a:pt x="6393485" y="1612774"/>
                </a:cubicBezTo>
                <a:cubicBezTo>
                  <a:pt x="6381686" y="1625840"/>
                  <a:pt x="6367387" y="1638306"/>
                  <a:pt x="6350588" y="1650172"/>
                </a:cubicBezTo>
                <a:lnTo>
                  <a:pt x="6350588" y="1657171"/>
                </a:lnTo>
                <a:lnTo>
                  <a:pt x="6374986" y="1657171"/>
                </a:lnTo>
                <a:lnTo>
                  <a:pt x="6374986" y="1758165"/>
                </a:lnTo>
                <a:cubicBezTo>
                  <a:pt x="6374986" y="1778164"/>
                  <a:pt x="6375653" y="1790430"/>
                  <a:pt x="6376986" y="1794963"/>
                </a:cubicBezTo>
                <a:cubicBezTo>
                  <a:pt x="6379253" y="1803096"/>
                  <a:pt x="6384486" y="1810462"/>
                  <a:pt x="6392685" y="1817062"/>
                </a:cubicBezTo>
                <a:cubicBezTo>
                  <a:pt x="6400885" y="1823661"/>
                  <a:pt x="6410917" y="1826961"/>
                  <a:pt x="6422783" y="1826961"/>
                </a:cubicBezTo>
                <a:cubicBezTo>
                  <a:pt x="6447048" y="1826961"/>
                  <a:pt x="6464581" y="1814162"/>
                  <a:pt x="6475380" y="1788563"/>
                </a:cubicBezTo>
                <a:lnTo>
                  <a:pt x="6469380" y="1784164"/>
                </a:lnTo>
                <a:cubicBezTo>
                  <a:pt x="6461648" y="1797363"/>
                  <a:pt x="6453448" y="1803962"/>
                  <a:pt x="6444782" y="1803962"/>
                </a:cubicBezTo>
                <a:cubicBezTo>
                  <a:pt x="6442649" y="1803962"/>
                  <a:pt x="6440316" y="1802996"/>
                  <a:pt x="6437782" y="1801063"/>
                </a:cubicBezTo>
                <a:cubicBezTo>
                  <a:pt x="6435249" y="1799129"/>
                  <a:pt x="6433483" y="1796596"/>
                  <a:pt x="6432483" y="1793463"/>
                </a:cubicBezTo>
                <a:cubicBezTo>
                  <a:pt x="6431483" y="1790330"/>
                  <a:pt x="6430983" y="1783364"/>
                  <a:pt x="6430983" y="1772564"/>
                </a:cubicBezTo>
                <a:lnTo>
                  <a:pt x="6430983" y="1657171"/>
                </a:lnTo>
                <a:lnTo>
                  <a:pt x="6475380" y="1657171"/>
                </a:lnTo>
                <a:lnTo>
                  <a:pt x="6475380" y="1637373"/>
                </a:lnTo>
                <a:lnTo>
                  <a:pt x="6430983" y="1637373"/>
                </a:lnTo>
                <a:lnTo>
                  <a:pt x="6430983" y="1568977"/>
                </a:lnTo>
                <a:close/>
                <a:moveTo>
                  <a:pt x="4490808" y="1568977"/>
                </a:moveTo>
                <a:cubicBezTo>
                  <a:pt x="4482009" y="1585109"/>
                  <a:pt x="4471709" y="1599708"/>
                  <a:pt x="4459910" y="1612774"/>
                </a:cubicBezTo>
                <a:cubicBezTo>
                  <a:pt x="4448111" y="1625840"/>
                  <a:pt x="4433812" y="1638306"/>
                  <a:pt x="4417013" y="1650172"/>
                </a:cubicBezTo>
                <a:lnTo>
                  <a:pt x="4417013" y="1657171"/>
                </a:lnTo>
                <a:lnTo>
                  <a:pt x="4441411" y="1657171"/>
                </a:lnTo>
                <a:lnTo>
                  <a:pt x="4441411" y="1758165"/>
                </a:lnTo>
                <a:cubicBezTo>
                  <a:pt x="4441411" y="1778164"/>
                  <a:pt x="4442078" y="1790430"/>
                  <a:pt x="4443411" y="1794963"/>
                </a:cubicBezTo>
                <a:cubicBezTo>
                  <a:pt x="4445678" y="1803096"/>
                  <a:pt x="4450911" y="1810462"/>
                  <a:pt x="4459110" y="1817062"/>
                </a:cubicBezTo>
                <a:cubicBezTo>
                  <a:pt x="4467310" y="1823661"/>
                  <a:pt x="4477342" y="1826961"/>
                  <a:pt x="4489208" y="1826961"/>
                </a:cubicBezTo>
                <a:cubicBezTo>
                  <a:pt x="4513474" y="1826961"/>
                  <a:pt x="4531006" y="1814162"/>
                  <a:pt x="4541805" y="1788563"/>
                </a:cubicBezTo>
                <a:lnTo>
                  <a:pt x="4535805" y="1784164"/>
                </a:lnTo>
                <a:cubicBezTo>
                  <a:pt x="4528073" y="1797363"/>
                  <a:pt x="4519873" y="1803962"/>
                  <a:pt x="4511207" y="1803962"/>
                </a:cubicBezTo>
                <a:cubicBezTo>
                  <a:pt x="4509074" y="1803962"/>
                  <a:pt x="4506741" y="1802996"/>
                  <a:pt x="4504207" y="1801063"/>
                </a:cubicBezTo>
                <a:cubicBezTo>
                  <a:pt x="4501674" y="1799129"/>
                  <a:pt x="4499908" y="1796596"/>
                  <a:pt x="4498908" y="1793463"/>
                </a:cubicBezTo>
                <a:cubicBezTo>
                  <a:pt x="4497908" y="1790330"/>
                  <a:pt x="4497408" y="1783364"/>
                  <a:pt x="4497408" y="1772564"/>
                </a:cubicBezTo>
                <a:lnTo>
                  <a:pt x="4497408" y="1657171"/>
                </a:lnTo>
                <a:lnTo>
                  <a:pt x="4541805" y="1657171"/>
                </a:lnTo>
                <a:lnTo>
                  <a:pt x="4541805" y="1637373"/>
                </a:lnTo>
                <a:lnTo>
                  <a:pt x="4497408" y="1637373"/>
                </a:lnTo>
                <a:lnTo>
                  <a:pt x="4497408" y="1568977"/>
                </a:lnTo>
                <a:close/>
                <a:moveTo>
                  <a:pt x="3597863" y="1553178"/>
                </a:moveTo>
                <a:lnTo>
                  <a:pt x="3597863" y="1560577"/>
                </a:lnTo>
                <a:lnTo>
                  <a:pt x="3606862" y="1560577"/>
                </a:lnTo>
                <a:cubicBezTo>
                  <a:pt x="3614462" y="1560577"/>
                  <a:pt x="3620495" y="1561877"/>
                  <a:pt x="3624961" y="1564477"/>
                </a:cubicBezTo>
                <a:cubicBezTo>
                  <a:pt x="3629428" y="1567077"/>
                  <a:pt x="3632394" y="1570110"/>
                  <a:pt x="3633861" y="1573576"/>
                </a:cubicBezTo>
                <a:cubicBezTo>
                  <a:pt x="3635327" y="1577043"/>
                  <a:pt x="3636061" y="1585709"/>
                  <a:pt x="3636061" y="1599575"/>
                </a:cubicBezTo>
                <a:lnTo>
                  <a:pt x="3636061" y="1777964"/>
                </a:lnTo>
                <a:cubicBezTo>
                  <a:pt x="3636061" y="1791563"/>
                  <a:pt x="3635327" y="1799963"/>
                  <a:pt x="3633861" y="1803162"/>
                </a:cubicBezTo>
                <a:cubicBezTo>
                  <a:pt x="3631994" y="1807695"/>
                  <a:pt x="3629328" y="1810895"/>
                  <a:pt x="3625861" y="1812762"/>
                </a:cubicBezTo>
                <a:cubicBezTo>
                  <a:pt x="3621062" y="1815562"/>
                  <a:pt x="3614729" y="1816962"/>
                  <a:pt x="3606862" y="1816962"/>
                </a:cubicBezTo>
                <a:lnTo>
                  <a:pt x="3597863" y="1816962"/>
                </a:lnTo>
                <a:lnTo>
                  <a:pt x="3597863" y="1824361"/>
                </a:lnTo>
                <a:lnTo>
                  <a:pt x="3838648" y="1824361"/>
                </a:lnTo>
                <a:lnTo>
                  <a:pt x="3848847" y="1729167"/>
                </a:lnTo>
                <a:lnTo>
                  <a:pt x="3840648" y="1729167"/>
                </a:lnTo>
                <a:cubicBezTo>
                  <a:pt x="3834382" y="1750499"/>
                  <a:pt x="3827749" y="1766631"/>
                  <a:pt x="3820749" y="1777564"/>
                </a:cubicBezTo>
                <a:cubicBezTo>
                  <a:pt x="3813750" y="1788497"/>
                  <a:pt x="3805450" y="1796496"/>
                  <a:pt x="3795851" y="1801563"/>
                </a:cubicBezTo>
                <a:cubicBezTo>
                  <a:pt x="3786251" y="1806629"/>
                  <a:pt x="3774252" y="1809162"/>
                  <a:pt x="3759853" y="1809162"/>
                </a:cubicBezTo>
                <a:lnTo>
                  <a:pt x="3737254" y="1809162"/>
                </a:lnTo>
                <a:cubicBezTo>
                  <a:pt x="3724455" y="1809162"/>
                  <a:pt x="3716389" y="1808562"/>
                  <a:pt x="3713056" y="1807362"/>
                </a:cubicBezTo>
                <a:cubicBezTo>
                  <a:pt x="3708389" y="1805496"/>
                  <a:pt x="3705256" y="1802662"/>
                  <a:pt x="3703656" y="1798863"/>
                </a:cubicBezTo>
                <a:cubicBezTo>
                  <a:pt x="3702056" y="1795063"/>
                  <a:pt x="3701257" y="1786230"/>
                  <a:pt x="3701257" y="1772364"/>
                </a:cubicBezTo>
                <a:lnTo>
                  <a:pt x="3701257" y="1599575"/>
                </a:lnTo>
                <a:cubicBezTo>
                  <a:pt x="3701257" y="1585976"/>
                  <a:pt x="3701990" y="1577576"/>
                  <a:pt x="3703456" y="1574376"/>
                </a:cubicBezTo>
                <a:cubicBezTo>
                  <a:pt x="3705456" y="1569843"/>
                  <a:pt x="3708189" y="1566644"/>
                  <a:pt x="3711656" y="1564777"/>
                </a:cubicBezTo>
                <a:cubicBezTo>
                  <a:pt x="3716455" y="1561977"/>
                  <a:pt x="3722789" y="1560577"/>
                  <a:pt x="3730655" y="1560577"/>
                </a:cubicBezTo>
                <a:lnTo>
                  <a:pt x="3742454" y="1560577"/>
                </a:lnTo>
                <a:lnTo>
                  <a:pt x="3742454" y="1553178"/>
                </a:lnTo>
                <a:close/>
                <a:moveTo>
                  <a:pt x="6177180" y="1547578"/>
                </a:moveTo>
                <a:lnTo>
                  <a:pt x="6048388" y="1722167"/>
                </a:lnTo>
                <a:lnTo>
                  <a:pt x="6048388" y="1763565"/>
                </a:lnTo>
                <a:lnTo>
                  <a:pt x="6146582" y="1763565"/>
                </a:lnTo>
                <a:lnTo>
                  <a:pt x="6146582" y="1824361"/>
                </a:lnTo>
                <a:lnTo>
                  <a:pt x="6201578" y="1824361"/>
                </a:lnTo>
                <a:lnTo>
                  <a:pt x="6201578" y="1763565"/>
                </a:lnTo>
                <a:lnTo>
                  <a:pt x="6226377" y="1763565"/>
                </a:lnTo>
                <a:lnTo>
                  <a:pt x="6226377" y="1722167"/>
                </a:lnTo>
                <a:lnTo>
                  <a:pt x="6201578" y="1722167"/>
                </a:lnTo>
                <a:lnTo>
                  <a:pt x="6201578" y="1547578"/>
                </a:lnTo>
                <a:close/>
                <a:moveTo>
                  <a:pt x="5532183" y="1547578"/>
                </a:moveTo>
                <a:cubicBezTo>
                  <a:pt x="5513783" y="1547578"/>
                  <a:pt x="5497084" y="1553178"/>
                  <a:pt x="5482085" y="1564377"/>
                </a:cubicBezTo>
                <a:cubicBezTo>
                  <a:pt x="5467086" y="1575576"/>
                  <a:pt x="5454787" y="1592309"/>
                  <a:pt x="5445187" y="1614574"/>
                </a:cubicBezTo>
                <a:lnTo>
                  <a:pt x="5452587" y="1617174"/>
                </a:lnTo>
                <a:cubicBezTo>
                  <a:pt x="5465653" y="1597442"/>
                  <a:pt x="5481518" y="1587576"/>
                  <a:pt x="5500184" y="1587576"/>
                </a:cubicBezTo>
                <a:cubicBezTo>
                  <a:pt x="5512183" y="1587576"/>
                  <a:pt x="5522216" y="1591542"/>
                  <a:pt x="5530282" y="1599475"/>
                </a:cubicBezTo>
                <a:cubicBezTo>
                  <a:pt x="5538348" y="1607408"/>
                  <a:pt x="5542381" y="1616907"/>
                  <a:pt x="5542381" y="1627973"/>
                </a:cubicBezTo>
                <a:cubicBezTo>
                  <a:pt x="5542381" y="1635973"/>
                  <a:pt x="5540249" y="1643872"/>
                  <a:pt x="5535982" y="1651672"/>
                </a:cubicBezTo>
                <a:cubicBezTo>
                  <a:pt x="5531715" y="1659471"/>
                  <a:pt x="5526649" y="1665271"/>
                  <a:pt x="5520783" y="1669071"/>
                </a:cubicBezTo>
                <a:cubicBezTo>
                  <a:pt x="5514916" y="1672870"/>
                  <a:pt x="5504384" y="1676970"/>
                  <a:pt x="5489185" y="1681370"/>
                </a:cubicBezTo>
                <a:lnTo>
                  <a:pt x="5489185" y="1688369"/>
                </a:lnTo>
                <a:cubicBezTo>
                  <a:pt x="5513850" y="1694236"/>
                  <a:pt x="5532582" y="1704868"/>
                  <a:pt x="5545381" y="1720267"/>
                </a:cubicBezTo>
                <a:cubicBezTo>
                  <a:pt x="5558180" y="1735667"/>
                  <a:pt x="5564580" y="1752499"/>
                  <a:pt x="5564580" y="1770764"/>
                </a:cubicBezTo>
                <a:cubicBezTo>
                  <a:pt x="5564580" y="1782764"/>
                  <a:pt x="5561047" y="1792663"/>
                  <a:pt x="5553981" y="1800463"/>
                </a:cubicBezTo>
                <a:cubicBezTo>
                  <a:pt x="5546914" y="1808262"/>
                  <a:pt x="5538448" y="1812162"/>
                  <a:pt x="5528582" y="1812162"/>
                </a:cubicBezTo>
                <a:cubicBezTo>
                  <a:pt x="5517250" y="1812162"/>
                  <a:pt x="5505084" y="1806862"/>
                  <a:pt x="5492085" y="1796263"/>
                </a:cubicBezTo>
                <a:cubicBezTo>
                  <a:pt x="5479085" y="1785663"/>
                  <a:pt x="5471519" y="1779831"/>
                  <a:pt x="5469386" y="1778764"/>
                </a:cubicBezTo>
                <a:cubicBezTo>
                  <a:pt x="5465519" y="1776897"/>
                  <a:pt x="5461387" y="1775964"/>
                  <a:pt x="5456987" y="1775964"/>
                </a:cubicBezTo>
                <a:cubicBezTo>
                  <a:pt x="5451254" y="1775964"/>
                  <a:pt x="5446187" y="1778131"/>
                  <a:pt x="5441788" y="1782464"/>
                </a:cubicBezTo>
                <a:cubicBezTo>
                  <a:pt x="5437388" y="1786797"/>
                  <a:pt x="5435188" y="1792030"/>
                  <a:pt x="5435188" y="1798163"/>
                </a:cubicBezTo>
                <a:cubicBezTo>
                  <a:pt x="5435188" y="1806562"/>
                  <a:pt x="5438988" y="1813428"/>
                  <a:pt x="5446587" y="1818761"/>
                </a:cubicBezTo>
                <a:cubicBezTo>
                  <a:pt x="5457120" y="1826361"/>
                  <a:pt x="5473852" y="1830161"/>
                  <a:pt x="5496784" y="1830161"/>
                </a:cubicBezTo>
                <a:cubicBezTo>
                  <a:pt x="5531182" y="1830161"/>
                  <a:pt x="5558614" y="1820261"/>
                  <a:pt x="5579079" y="1800463"/>
                </a:cubicBezTo>
                <a:cubicBezTo>
                  <a:pt x="5599544" y="1780664"/>
                  <a:pt x="5609778" y="1756632"/>
                  <a:pt x="5609778" y="1728367"/>
                </a:cubicBezTo>
                <a:cubicBezTo>
                  <a:pt x="5609778" y="1711568"/>
                  <a:pt x="5605678" y="1697602"/>
                  <a:pt x="5597478" y="1686470"/>
                </a:cubicBezTo>
                <a:cubicBezTo>
                  <a:pt x="5589279" y="1675337"/>
                  <a:pt x="5577379" y="1665971"/>
                  <a:pt x="5561780" y="1658371"/>
                </a:cubicBezTo>
                <a:cubicBezTo>
                  <a:pt x="5573913" y="1651305"/>
                  <a:pt x="5582812" y="1643139"/>
                  <a:pt x="5588479" y="1633873"/>
                </a:cubicBezTo>
                <a:cubicBezTo>
                  <a:pt x="5594145" y="1624607"/>
                  <a:pt x="5596979" y="1614974"/>
                  <a:pt x="5596979" y="1604975"/>
                </a:cubicBezTo>
                <a:cubicBezTo>
                  <a:pt x="5596979" y="1589642"/>
                  <a:pt x="5590878" y="1576243"/>
                  <a:pt x="5578679" y="1564777"/>
                </a:cubicBezTo>
                <a:cubicBezTo>
                  <a:pt x="5566480" y="1553311"/>
                  <a:pt x="5550982" y="1547578"/>
                  <a:pt x="5532183" y="1547578"/>
                </a:cubicBezTo>
                <a:close/>
                <a:moveTo>
                  <a:pt x="6963760" y="1546778"/>
                </a:moveTo>
                <a:cubicBezTo>
                  <a:pt x="6955227" y="1546778"/>
                  <a:pt x="6947961" y="1549811"/>
                  <a:pt x="6941961" y="1555878"/>
                </a:cubicBezTo>
                <a:cubicBezTo>
                  <a:pt x="6935961" y="1561944"/>
                  <a:pt x="6932961" y="1569243"/>
                  <a:pt x="6932961" y="1577776"/>
                </a:cubicBezTo>
                <a:cubicBezTo>
                  <a:pt x="6932961" y="1586309"/>
                  <a:pt x="6935961" y="1593575"/>
                  <a:pt x="6941961" y="1599575"/>
                </a:cubicBezTo>
                <a:cubicBezTo>
                  <a:pt x="6947961" y="1605574"/>
                  <a:pt x="6955227" y="1608574"/>
                  <a:pt x="6963760" y="1608574"/>
                </a:cubicBezTo>
                <a:cubicBezTo>
                  <a:pt x="6972293" y="1608574"/>
                  <a:pt x="6979592" y="1605574"/>
                  <a:pt x="6985658" y="1599575"/>
                </a:cubicBezTo>
                <a:cubicBezTo>
                  <a:pt x="6991724" y="1593575"/>
                  <a:pt x="6994758" y="1586309"/>
                  <a:pt x="6994758" y="1577776"/>
                </a:cubicBezTo>
                <a:cubicBezTo>
                  <a:pt x="6994758" y="1569243"/>
                  <a:pt x="6991758" y="1561944"/>
                  <a:pt x="6985758" y="1555878"/>
                </a:cubicBezTo>
                <a:cubicBezTo>
                  <a:pt x="6979759" y="1549811"/>
                  <a:pt x="6972426" y="1546778"/>
                  <a:pt x="6963760" y="1546778"/>
                </a:cubicBezTo>
                <a:close/>
                <a:moveTo>
                  <a:pt x="5030185" y="1546778"/>
                </a:moveTo>
                <a:cubicBezTo>
                  <a:pt x="5021652" y="1546778"/>
                  <a:pt x="5014386" y="1549811"/>
                  <a:pt x="5008386" y="1555878"/>
                </a:cubicBezTo>
                <a:cubicBezTo>
                  <a:pt x="5002386" y="1561944"/>
                  <a:pt x="4999387" y="1569243"/>
                  <a:pt x="4999387" y="1577776"/>
                </a:cubicBezTo>
                <a:cubicBezTo>
                  <a:pt x="4999387" y="1586309"/>
                  <a:pt x="5002386" y="1593575"/>
                  <a:pt x="5008386" y="1599575"/>
                </a:cubicBezTo>
                <a:cubicBezTo>
                  <a:pt x="5014386" y="1605574"/>
                  <a:pt x="5021652" y="1608574"/>
                  <a:pt x="5030185" y="1608574"/>
                </a:cubicBezTo>
                <a:cubicBezTo>
                  <a:pt x="5038718" y="1608574"/>
                  <a:pt x="5046017" y="1605574"/>
                  <a:pt x="5052083" y="1599575"/>
                </a:cubicBezTo>
                <a:cubicBezTo>
                  <a:pt x="5058150" y="1593575"/>
                  <a:pt x="5061183" y="1586309"/>
                  <a:pt x="5061183" y="1577776"/>
                </a:cubicBezTo>
                <a:cubicBezTo>
                  <a:pt x="5061183" y="1569243"/>
                  <a:pt x="5058183" y="1561944"/>
                  <a:pt x="5052183" y="1555878"/>
                </a:cubicBezTo>
                <a:cubicBezTo>
                  <a:pt x="5046184" y="1549811"/>
                  <a:pt x="5038851" y="1546778"/>
                  <a:pt x="5030185" y="1546778"/>
                </a:cubicBezTo>
                <a:close/>
                <a:moveTo>
                  <a:pt x="3983281" y="1543978"/>
                </a:moveTo>
                <a:lnTo>
                  <a:pt x="3960083" y="1613374"/>
                </a:lnTo>
                <a:lnTo>
                  <a:pt x="3977282" y="1613374"/>
                </a:lnTo>
                <a:lnTo>
                  <a:pt x="4043477" y="1543978"/>
                </a:lnTo>
                <a:close/>
                <a:moveTo>
                  <a:pt x="6785133" y="1538979"/>
                </a:moveTo>
                <a:lnTo>
                  <a:pt x="6742536" y="1614174"/>
                </a:lnTo>
                <a:lnTo>
                  <a:pt x="6758935" y="1614174"/>
                </a:lnTo>
                <a:lnTo>
                  <a:pt x="6807932" y="1574176"/>
                </a:lnTo>
                <a:lnTo>
                  <a:pt x="6855529" y="1615374"/>
                </a:lnTo>
                <a:lnTo>
                  <a:pt x="6870928" y="1615374"/>
                </a:lnTo>
                <a:lnTo>
                  <a:pt x="6830331" y="1538979"/>
                </a:lnTo>
                <a:close/>
                <a:moveTo>
                  <a:pt x="4851558" y="1538979"/>
                </a:moveTo>
                <a:lnTo>
                  <a:pt x="4808961" y="1614174"/>
                </a:lnTo>
                <a:lnTo>
                  <a:pt x="4825360" y="1614174"/>
                </a:lnTo>
                <a:lnTo>
                  <a:pt x="4874357" y="1574176"/>
                </a:lnTo>
                <a:lnTo>
                  <a:pt x="4921955" y="1615374"/>
                </a:lnTo>
                <a:lnTo>
                  <a:pt x="4937353" y="1615374"/>
                </a:lnTo>
                <a:lnTo>
                  <a:pt x="4896756" y="1538979"/>
                </a:lnTo>
                <a:close/>
                <a:moveTo>
                  <a:pt x="6813332" y="1459583"/>
                </a:moveTo>
                <a:cubicBezTo>
                  <a:pt x="6800399" y="1459583"/>
                  <a:pt x="6789733" y="1461417"/>
                  <a:pt x="6781334" y="1465083"/>
                </a:cubicBezTo>
                <a:cubicBezTo>
                  <a:pt x="6772934" y="1468750"/>
                  <a:pt x="6768734" y="1473316"/>
                  <a:pt x="6768734" y="1478782"/>
                </a:cubicBezTo>
                <a:cubicBezTo>
                  <a:pt x="6768734" y="1482249"/>
                  <a:pt x="6770368" y="1485015"/>
                  <a:pt x="6773634" y="1487082"/>
                </a:cubicBezTo>
                <a:cubicBezTo>
                  <a:pt x="6776900" y="1489148"/>
                  <a:pt x="6781200" y="1490182"/>
                  <a:pt x="6786533" y="1490182"/>
                </a:cubicBezTo>
                <a:cubicBezTo>
                  <a:pt x="6794666" y="1490182"/>
                  <a:pt x="6798732" y="1487848"/>
                  <a:pt x="6798732" y="1483182"/>
                </a:cubicBezTo>
                <a:cubicBezTo>
                  <a:pt x="6798732" y="1481849"/>
                  <a:pt x="6797566" y="1480015"/>
                  <a:pt x="6795233" y="1477682"/>
                </a:cubicBezTo>
                <a:cubicBezTo>
                  <a:pt x="6792899" y="1475349"/>
                  <a:pt x="6791733" y="1473649"/>
                  <a:pt x="6791733" y="1472583"/>
                </a:cubicBezTo>
                <a:cubicBezTo>
                  <a:pt x="6791733" y="1471383"/>
                  <a:pt x="6793333" y="1470116"/>
                  <a:pt x="6796533" y="1468783"/>
                </a:cubicBezTo>
                <a:cubicBezTo>
                  <a:pt x="6799732" y="1467450"/>
                  <a:pt x="6803666" y="1466783"/>
                  <a:pt x="6808332" y="1466783"/>
                </a:cubicBezTo>
                <a:cubicBezTo>
                  <a:pt x="6821664" y="1466783"/>
                  <a:pt x="6828331" y="1471716"/>
                  <a:pt x="6828331" y="1481582"/>
                </a:cubicBezTo>
                <a:cubicBezTo>
                  <a:pt x="6828331" y="1486915"/>
                  <a:pt x="6825397" y="1492515"/>
                  <a:pt x="6819531" y="1498381"/>
                </a:cubicBezTo>
                <a:cubicBezTo>
                  <a:pt x="6811398" y="1506514"/>
                  <a:pt x="6806732" y="1516313"/>
                  <a:pt x="6805532" y="1527779"/>
                </a:cubicBezTo>
                <a:lnTo>
                  <a:pt x="6816331" y="1527779"/>
                </a:lnTo>
                <a:cubicBezTo>
                  <a:pt x="6816998" y="1522046"/>
                  <a:pt x="6818465" y="1517913"/>
                  <a:pt x="6820731" y="1515380"/>
                </a:cubicBezTo>
                <a:cubicBezTo>
                  <a:pt x="6822998" y="1512847"/>
                  <a:pt x="6829664" y="1508314"/>
                  <a:pt x="6840730" y="1501781"/>
                </a:cubicBezTo>
                <a:cubicBezTo>
                  <a:pt x="6853263" y="1494315"/>
                  <a:pt x="6859529" y="1487182"/>
                  <a:pt x="6859529" y="1480382"/>
                </a:cubicBezTo>
                <a:cubicBezTo>
                  <a:pt x="6859529" y="1475582"/>
                  <a:pt x="6856529" y="1471249"/>
                  <a:pt x="6850529" y="1467383"/>
                </a:cubicBezTo>
                <a:cubicBezTo>
                  <a:pt x="6842396" y="1462183"/>
                  <a:pt x="6829997" y="1459583"/>
                  <a:pt x="6813332" y="1459583"/>
                </a:cubicBezTo>
                <a:close/>
                <a:moveTo>
                  <a:pt x="4879757" y="1459583"/>
                </a:moveTo>
                <a:cubicBezTo>
                  <a:pt x="4866825" y="1459583"/>
                  <a:pt x="4856158" y="1461417"/>
                  <a:pt x="4847759" y="1465083"/>
                </a:cubicBezTo>
                <a:cubicBezTo>
                  <a:pt x="4839359" y="1468750"/>
                  <a:pt x="4835159" y="1473316"/>
                  <a:pt x="4835159" y="1478782"/>
                </a:cubicBezTo>
                <a:cubicBezTo>
                  <a:pt x="4835159" y="1482249"/>
                  <a:pt x="4836793" y="1485015"/>
                  <a:pt x="4840059" y="1487082"/>
                </a:cubicBezTo>
                <a:cubicBezTo>
                  <a:pt x="4843326" y="1489148"/>
                  <a:pt x="4847625" y="1490182"/>
                  <a:pt x="4852958" y="1490182"/>
                </a:cubicBezTo>
                <a:cubicBezTo>
                  <a:pt x="4861091" y="1490182"/>
                  <a:pt x="4865158" y="1487848"/>
                  <a:pt x="4865158" y="1483182"/>
                </a:cubicBezTo>
                <a:cubicBezTo>
                  <a:pt x="4865158" y="1481849"/>
                  <a:pt x="4863991" y="1480015"/>
                  <a:pt x="4861658" y="1477682"/>
                </a:cubicBezTo>
                <a:cubicBezTo>
                  <a:pt x="4859325" y="1475349"/>
                  <a:pt x="4858158" y="1473649"/>
                  <a:pt x="4858158" y="1472583"/>
                </a:cubicBezTo>
                <a:cubicBezTo>
                  <a:pt x="4858158" y="1471383"/>
                  <a:pt x="4859758" y="1470116"/>
                  <a:pt x="4862958" y="1468783"/>
                </a:cubicBezTo>
                <a:cubicBezTo>
                  <a:pt x="4866157" y="1467450"/>
                  <a:pt x="4870091" y="1466783"/>
                  <a:pt x="4874757" y="1466783"/>
                </a:cubicBezTo>
                <a:cubicBezTo>
                  <a:pt x="4888090" y="1466783"/>
                  <a:pt x="4894756" y="1471716"/>
                  <a:pt x="4894756" y="1481582"/>
                </a:cubicBezTo>
                <a:cubicBezTo>
                  <a:pt x="4894756" y="1486915"/>
                  <a:pt x="4891823" y="1492515"/>
                  <a:pt x="4885956" y="1498381"/>
                </a:cubicBezTo>
                <a:cubicBezTo>
                  <a:pt x="4877823" y="1506514"/>
                  <a:pt x="4873158" y="1516313"/>
                  <a:pt x="4871957" y="1527779"/>
                </a:cubicBezTo>
                <a:lnTo>
                  <a:pt x="4882756" y="1527779"/>
                </a:lnTo>
                <a:cubicBezTo>
                  <a:pt x="4883423" y="1522046"/>
                  <a:pt x="4884890" y="1517913"/>
                  <a:pt x="4887156" y="1515380"/>
                </a:cubicBezTo>
                <a:cubicBezTo>
                  <a:pt x="4889423" y="1512847"/>
                  <a:pt x="4896089" y="1508314"/>
                  <a:pt x="4907155" y="1501781"/>
                </a:cubicBezTo>
                <a:cubicBezTo>
                  <a:pt x="4919688" y="1494315"/>
                  <a:pt x="4925954" y="1487182"/>
                  <a:pt x="4925954" y="1480382"/>
                </a:cubicBezTo>
                <a:cubicBezTo>
                  <a:pt x="4925954" y="1475582"/>
                  <a:pt x="4922954" y="1471249"/>
                  <a:pt x="4916954" y="1467383"/>
                </a:cubicBezTo>
                <a:cubicBezTo>
                  <a:pt x="4908822" y="1462183"/>
                  <a:pt x="4896422" y="1459583"/>
                  <a:pt x="4879757" y="1459583"/>
                </a:cubicBezTo>
                <a:close/>
                <a:moveTo>
                  <a:pt x="7245097" y="940301"/>
                </a:moveTo>
                <a:lnTo>
                  <a:pt x="7285495" y="1033695"/>
                </a:lnTo>
                <a:lnTo>
                  <a:pt x="7203500" y="1033695"/>
                </a:lnTo>
                <a:close/>
                <a:moveTo>
                  <a:pt x="5530598" y="940301"/>
                </a:moveTo>
                <a:lnTo>
                  <a:pt x="5570995" y="1033695"/>
                </a:lnTo>
                <a:lnTo>
                  <a:pt x="5489000" y="1033695"/>
                </a:lnTo>
                <a:close/>
                <a:moveTo>
                  <a:pt x="4197097" y="940301"/>
                </a:moveTo>
                <a:lnTo>
                  <a:pt x="4237495" y="1033695"/>
                </a:lnTo>
                <a:lnTo>
                  <a:pt x="4155500" y="1033695"/>
                </a:lnTo>
                <a:close/>
                <a:moveTo>
                  <a:pt x="4956023" y="870105"/>
                </a:moveTo>
                <a:lnTo>
                  <a:pt x="4964222" y="870105"/>
                </a:lnTo>
                <a:cubicBezTo>
                  <a:pt x="4981689" y="870105"/>
                  <a:pt x="4994821" y="874771"/>
                  <a:pt x="5003620" y="884104"/>
                </a:cubicBezTo>
                <a:cubicBezTo>
                  <a:pt x="5012420" y="893437"/>
                  <a:pt x="5016819" y="908169"/>
                  <a:pt x="5016819" y="928301"/>
                </a:cubicBezTo>
                <a:cubicBezTo>
                  <a:pt x="5016819" y="948567"/>
                  <a:pt x="5012420" y="963532"/>
                  <a:pt x="5003620" y="973198"/>
                </a:cubicBezTo>
                <a:cubicBezTo>
                  <a:pt x="4994821" y="982865"/>
                  <a:pt x="4982288" y="987698"/>
                  <a:pt x="4966022" y="987698"/>
                </a:cubicBezTo>
                <a:cubicBezTo>
                  <a:pt x="4963756" y="987698"/>
                  <a:pt x="4960423" y="987564"/>
                  <a:pt x="4956023" y="987298"/>
                </a:cubicBezTo>
                <a:close/>
                <a:moveTo>
                  <a:pt x="7977820" y="863505"/>
                </a:moveTo>
                <a:cubicBezTo>
                  <a:pt x="7991286" y="863505"/>
                  <a:pt x="8003185" y="867172"/>
                  <a:pt x="8013518" y="874505"/>
                </a:cubicBezTo>
                <a:cubicBezTo>
                  <a:pt x="8023851" y="881837"/>
                  <a:pt x="8032350" y="894403"/>
                  <a:pt x="8039016" y="912202"/>
                </a:cubicBezTo>
                <a:cubicBezTo>
                  <a:pt x="8045682" y="930001"/>
                  <a:pt x="8049016" y="956833"/>
                  <a:pt x="8049016" y="992697"/>
                </a:cubicBezTo>
                <a:cubicBezTo>
                  <a:pt x="8049016" y="1022829"/>
                  <a:pt x="8045749" y="1047261"/>
                  <a:pt x="8039216" y="1065993"/>
                </a:cubicBezTo>
                <a:cubicBezTo>
                  <a:pt x="8032683" y="1084725"/>
                  <a:pt x="8023551" y="1098357"/>
                  <a:pt x="8011818" y="1106890"/>
                </a:cubicBezTo>
                <a:cubicBezTo>
                  <a:pt x="8002618" y="1113557"/>
                  <a:pt x="7991153" y="1116890"/>
                  <a:pt x="7977420" y="1116890"/>
                </a:cubicBezTo>
                <a:cubicBezTo>
                  <a:pt x="7957021" y="1116890"/>
                  <a:pt x="7941156" y="1109157"/>
                  <a:pt x="7929823" y="1093691"/>
                </a:cubicBezTo>
                <a:cubicBezTo>
                  <a:pt x="7913557" y="1071559"/>
                  <a:pt x="7905424" y="1037361"/>
                  <a:pt x="7905424" y="991097"/>
                </a:cubicBezTo>
                <a:cubicBezTo>
                  <a:pt x="7905424" y="952166"/>
                  <a:pt x="7910691" y="922302"/>
                  <a:pt x="7921223" y="901503"/>
                </a:cubicBezTo>
                <a:cubicBezTo>
                  <a:pt x="7934156" y="876171"/>
                  <a:pt x="7953021" y="863505"/>
                  <a:pt x="7977820" y="863505"/>
                </a:cubicBezTo>
                <a:close/>
                <a:moveTo>
                  <a:pt x="8137354" y="854506"/>
                </a:moveTo>
                <a:lnTo>
                  <a:pt x="8137354" y="861905"/>
                </a:lnTo>
                <a:cubicBezTo>
                  <a:pt x="8145620" y="862172"/>
                  <a:pt x="8151954" y="863438"/>
                  <a:pt x="8156353" y="865705"/>
                </a:cubicBezTo>
                <a:cubicBezTo>
                  <a:pt x="8160753" y="867972"/>
                  <a:pt x="8165820" y="872705"/>
                  <a:pt x="8171552" y="879904"/>
                </a:cubicBezTo>
                <a:lnTo>
                  <a:pt x="8177352" y="887104"/>
                </a:lnTo>
                <a:lnTo>
                  <a:pt x="8177352" y="1078492"/>
                </a:lnTo>
                <a:cubicBezTo>
                  <a:pt x="8177352" y="1092891"/>
                  <a:pt x="8174419" y="1103091"/>
                  <a:pt x="8168552" y="1109090"/>
                </a:cubicBezTo>
                <a:cubicBezTo>
                  <a:pt x="8162686" y="1115090"/>
                  <a:pt x="8152287" y="1118156"/>
                  <a:pt x="8137354" y="1118290"/>
                </a:cubicBezTo>
                <a:lnTo>
                  <a:pt x="8137354" y="1125689"/>
                </a:lnTo>
                <a:lnTo>
                  <a:pt x="8233549" y="1125689"/>
                </a:lnTo>
                <a:lnTo>
                  <a:pt x="8233549" y="1118290"/>
                </a:lnTo>
                <a:lnTo>
                  <a:pt x="8227149" y="1118290"/>
                </a:lnTo>
                <a:cubicBezTo>
                  <a:pt x="8217950" y="1118290"/>
                  <a:pt x="8209783" y="1115556"/>
                  <a:pt x="8202650" y="1110090"/>
                </a:cubicBezTo>
                <a:cubicBezTo>
                  <a:pt x="8195517" y="1104624"/>
                  <a:pt x="8191951" y="1094091"/>
                  <a:pt x="8191951" y="1078492"/>
                </a:cubicBezTo>
                <a:lnTo>
                  <a:pt x="8191951" y="906103"/>
                </a:lnTo>
                <a:lnTo>
                  <a:pt x="8375340" y="1131889"/>
                </a:lnTo>
                <a:lnTo>
                  <a:pt x="8382140" y="1131889"/>
                </a:lnTo>
                <a:lnTo>
                  <a:pt x="8382140" y="906103"/>
                </a:lnTo>
                <a:cubicBezTo>
                  <a:pt x="8382140" y="893303"/>
                  <a:pt x="8383240" y="884271"/>
                  <a:pt x="8385440" y="879004"/>
                </a:cubicBezTo>
                <a:cubicBezTo>
                  <a:pt x="8387639" y="873738"/>
                  <a:pt x="8390706" y="869938"/>
                  <a:pt x="8394639" y="867605"/>
                </a:cubicBezTo>
                <a:cubicBezTo>
                  <a:pt x="8398572" y="865272"/>
                  <a:pt x="8406271" y="863372"/>
                  <a:pt x="8417737" y="861905"/>
                </a:cubicBezTo>
                <a:lnTo>
                  <a:pt x="8417737" y="854506"/>
                </a:lnTo>
                <a:lnTo>
                  <a:pt x="8328143" y="854506"/>
                </a:lnTo>
                <a:lnTo>
                  <a:pt x="8328143" y="861905"/>
                </a:lnTo>
                <a:cubicBezTo>
                  <a:pt x="8343208" y="861639"/>
                  <a:pt x="8353941" y="865372"/>
                  <a:pt x="8360341" y="873105"/>
                </a:cubicBezTo>
                <a:cubicBezTo>
                  <a:pt x="8365007" y="878838"/>
                  <a:pt x="8367341" y="889837"/>
                  <a:pt x="8367341" y="906103"/>
                </a:cubicBezTo>
                <a:lnTo>
                  <a:pt x="8367341" y="1022695"/>
                </a:lnTo>
                <a:lnTo>
                  <a:pt x="8233549" y="854506"/>
                </a:lnTo>
                <a:close/>
                <a:moveTo>
                  <a:pt x="6426654" y="854506"/>
                </a:moveTo>
                <a:lnTo>
                  <a:pt x="6426654" y="861905"/>
                </a:lnTo>
                <a:cubicBezTo>
                  <a:pt x="6438120" y="861772"/>
                  <a:pt x="6445986" y="862839"/>
                  <a:pt x="6450253" y="865105"/>
                </a:cubicBezTo>
                <a:cubicBezTo>
                  <a:pt x="6454519" y="867372"/>
                  <a:pt x="6457519" y="870405"/>
                  <a:pt x="6459252" y="874205"/>
                </a:cubicBezTo>
                <a:cubicBezTo>
                  <a:pt x="6460985" y="878004"/>
                  <a:pt x="6461852" y="887704"/>
                  <a:pt x="6461852" y="903303"/>
                </a:cubicBezTo>
                <a:lnTo>
                  <a:pt x="6461852" y="1036095"/>
                </a:lnTo>
                <a:cubicBezTo>
                  <a:pt x="6461852" y="1058627"/>
                  <a:pt x="6465452" y="1076559"/>
                  <a:pt x="6472651" y="1089891"/>
                </a:cubicBezTo>
                <a:cubicBezTo>
                  <a:pt x="6479851" y="1103224"/>
                  <a:pt x="6492183" y="1114157"/>
                  <a:pt x="6509649" y="1122689"/>
                </a:cubicBezTo>
                <a:cubicBezTo>
                  <a:pt x="6522448" y="1128956"/>
                  <a:pt x="6540580" y="1132089"/>
                  <a:pt x="6564046" y="1132089"/>
                </a:cubicBezTo>
                <a:cubicBezTo>
                  <a:pt x="6592177" y="1132089"/>
                  <a:pt x="6614376" y="1126156"/>
                  <a:pt x="6630642" y="1114290"/>
                </a:cubicBezTo>
                <a:cubicBezTo>
                  <a:pt x="6646907" y="1102424"/>
                  <a:pt x="6657140" y="1089425"/>
                  <a:pt x="6661340" y="1075292"/>
                </a:cubicBezTo>
                <a:cubicBezTo>
                  <a:pt x="6665539" y="1061160"/>
                  <a:pt x="6667639" y="1038161"/>
                  <a:pt x="6667639" y="1006296"/>
                </a:cubicBezTo>
                <a:lnTo>
                  <a:pt x="6667639" y="903303"/>
                </a:lnTo>
                <a:cubicBezTo>
                  <a:pt x="6667639" y="892237"/>
                  <a:pt x="6668506" y="884571"/>
                  <a:pt x="6670239" y="880304"/>
                </a:cubicBezTo>
                <a:cubicBezTo>
                  <a:pt x="6672506" y="874171"/>
                  <a:pt x="6676172" y="869571"/>
                  <a:pt x="6681238" y="866505"/>
                </a:cubicBezTo>
                <a:cubicBezTo>
                  <a:pt x="6686305" y="863438"/>
                  <a:pt x="6692638" y="861905"/>
                  <a:pt x="6700237" y="861905"/>
                </a:cubicBezTo>
                <a:lnTo>
                  <a:pt x="6705837" y="861905"/>
                </a:lnTo>
                <a:lnTo>
                  <a:pt x="6705837" y="854506"/>
                </a:lnTo>
                <a:lnTo>
                  <a:pt x="6612043" y="854506"/>
                </a:lnTo>
                <a:lnTo>
                  <a:pt x="6612043" y="861905"/>
                </a:lnTo>
                <a:cubicBezTo>
                  <a:pt x="6622975" y="861905"/>
                  <a:pt x="6631442" y="863438"/>
                  <a:pt x="6637441" y="866505"/>
                </a:cubicBezTo>
                <a:cubicBezTo>
                  <a:pt x="6641308" y="868505"/>
                  <a:pt x="6644507" y="872105"/>
                  <a:pt x="6647041" y="877304"/>
                </a:cubicBezTo>
                <a:cubicBezTo>
                  <a:pt x="6649574" y="882504"/>
                  <a:pt x="6650840" y="891170"/>
                  <a:pt x="6650840" y="903303"/>
                </a:cubicBezTo>
                <a:lnTo>
                  <a:pt x="6650840" y="1013896"/>
                </a:lnTo>
                <a:cubicBezTo>
                  <a:pt x="6650840" y="1042694"/>
                  <a:pt x="6648274" y="1062893"/>
                  <a:pt x="6643141" y="1074492"/>
                </a:cubicBezTo>
                <a:cubicBezTo>
                  <a:pt x="6638008" y="1086092"/>
                  <a:pt x="6630275" y="1095191"/>
                  <a:pt x="6619942" y="1101791"/>
                </a:cubicBezTo>
                <a:cubicBezTo>
                  <a:pt x="6609609" y="1108390"/>
                  <a:pt x="6597110" y="1111690"/>
                  <a:pt x="6582445" y="1111690"/>
                </a:cubicBezTo>
                <a:cubicBezTo>
                  <a:pt x="6569645" y="1111690"/>
                  <a:pt x="6559046" y="1109090"/>
                  <a:pt x="6550646" y="1103891"/>
                </a:cubicBezTo>
                <a:cubicBezTo>
                  <a:pt x="6542247" y="1098691"/>
                  <a:pt x="6536214" y="1092158"/>
                  <a:pt x="6532548" y="1084292"/>
                </a:cubicBezTo>
                <a:cubicBezTo>
                  <a:pt x="6528881" y="1076425"/>
                  <a:pt x="6527048" y="1060360"/>
                  <a:pt x="6527048" y="1036095"/>
                </a:cubicBezTo>
                <a:lnTo>
                  <a:pt x="6527048" y="903303"/>
                </a:lnTo>
                <a:cubicBezTo>
                  <a:pt x="6527048" y="887837"/>
                  <a:pt x="6527881" y="878171"/>
                  <a:pt x="6529548" y="874305"/>
                </a:cubicBezTo>
                <a:cubicBezTo>
                  <a:pt x="6531214" y="870438"/>
                  <a:pt x="6534014" y="867405"/>
                  <a:pt x="6537947" y="865205"/>
                </a:cubicBezTo>
                <a:cubicBezTo>
                  <a:pt x="6541880" y="863005"/>
                  <a:pt x="6549113" y="861905"/>
                  <a:pt x="6559646" y="861905"/>
                </a:cubicBezTo>
                <a:lnTo>
                  <a:pt x="6566645" y="861905"/>
                </a:lnTo>
                <a:lnTo>
                  <a:pt x="6566645" y="854506"/>
                </a:lnTo>
                <a:close/>
                <a:moveTo>
                  <a:pt x="6111329" y="854506"/>
                </a:moveTo>
                <a:lnTo>
                  <a:pt x="6111329" y="861905"/>
                </a:lnTo>
                <a:lnTo>
                  <a:pt x="6120329" y="861905"/>
                </a:lnTo>
                <a:cubicBezTo>
                  <a:pt x="6127928" y="861905"/>
                  <a:pt x="6133961" y="863205"/>
                  <a:pt x="6138427" y="865805"/>
                </a:cubicBezTo>
                <a:cubicBezTo>
                  <a:pt x="6142894" y="868405"/>
                  <a:pt x="6145860" y="871438"/>
                  <a:pt x="6147327" y="874904"/>
                </a:cubicBezTo>
                <a:cubicBezTo>
                  <a:pt x="6148793" y="878371"/>
                  <a:pt x="6149527" y="887037"/>
                  <a:pt x="6149527" y="900903"/>
                </a:cubicBezTo>
                <a:lnTo>
                  <a:pt x="6149527" y="1079292"/>
                </a:lnTo>
                <a:cubicBezTo>
                  <a:pt x="6149527" y="1092891"/>
                  <a:pt x="6148793" y="1101291"/>
                  <a:pt x="6147327" y="1104490"/>
                </a:cubicBezTo>
                <a:cubicBezTo>
                  <a:pt x="6145460" y="1109023"/>
                  <a:pt x="6142794" y="1112223"/>
                  <a:pt x="6139327" y="1114090"/>
                </a:cubicBezTo>
                <a:cubicBezTo>
                  <a:pt x="6134528" y="1116890"/>
                  <a:pt x="6128195" y="1118290"/>
                  <a:pt x="6120329" y="1118290"/>
                </a:cubicBezTo>
                <a:lnTo>
                  <a:pt x="6111329" y="1118290"/>
                </a:lnTo>
                <a:lnTo>
                  <a:pt x="6111329" y="1125689"/>
                </a:lnTo>
                <a:lnTo>
                  <a:pt x="6253120" y="1125689"/>
                </a:lnTo>
                <a:lnTo>
                  <a:pt x="6253120" y="1118290"/>
                </a:lnTo>
                <a:lnTo>
                  <a:pt x="6244121" y="1118290"/>
                </a:lnTo>
                <a:cubicBezTo>
                  <a:pt x="6236521" y="1118290"/>
                  <a:pt x="6230488" y="1116990"/>
                  <a:pt x="6226022" y="1114390"/>
                </a:cubicBezTo>
                <a:cubicBezTo>
                  <a:pt x="6221556" y="1111790"/>
                  <a:pt x="6218556" y="1108757"/>
                  <a:pt x="6217023" y="1105290"/>
                </a:cubicBezTo>
                <a:cubicBezTo>
                  <a:pt x="6215489" y="1101824"/>
                  <a:pt x="6214723" y="1093158"/>
                  <a:pt x="6214723" y="1079292"/>
                </a:cubicBezTo>
                <a:lnTo>
                  <a:pt x="6214723" y="995297"/>
                </a:lnTo>
                <a:lnTo>
                  <a:pt x="6310517" y="995297"/>
                </a:lnTo>
                <a:lnTo>
                  <a:pt x="6310517" y="1079292"/>
                </a:lnTo>
                <a:cubicBezTo>
                  <a:pt x="6310517" y="1092891"/>
                  <a:pt x="6309784" y="1101291"/>
                  <a:pt x="6308317" y="1104490"/>
                </a:cubicBezTo>
                <a:cubicBezTo>
                  <a:pt x="6306317" y="1109023"/>
                  <a:pt x="6303584" y="1112223"/>
                  <a:pt x="6300118" y="1114090"/>
                </a:cubicBezTo>
                <a:cubicBezTo>
                  <a:pt x="6295451" y="1116890"/>
                  <a:pt x="6289118" y="1118290"/>
                  <a:pt x="6281119" y="1118290"/>
                </a:cubicBezTo>
                <a:lnTo>
                  <a:pt x="6272319" y="1118290"/>
                </a:lnTo>
                <a:lnTo>
                  <a:pt x="6272319" y="1125689"/>
                </a:lnTo>
                <a:lnTo>
                  <a:pt x="6413911" y="1125689"/>
                </a:lnTo>
                <a:lnTo>
                  <a:pt x="6413911" y="1118290"/>
                </a:lnTo>
                <a:lnTo>
                  <a:pt x="6405111" y="1118290"/>
                </a:lnTo>
                <a:cubicBezTo>
                  <a:pt x="6397512" y="1118290"/>
                  <a:pt x="6391445" y="1116990"/>
                  <a:pt x="6386912" y="1114390"/>
                </a:cubicBezTo>
                <a:cubicBezTo>
                  <a:pt x="6382379" y="1111790"/>
                  <a:pt x="6379379" y="1108757"/>
                  <a:pt x="6377913" y="1105290"/>
                </a:cubicBezTo>
                <a:cubicBezTo>
                  <a:pt x="6376446" y="1101824"/>
                  <a:pt x="6375713" y="1093158"/>
                  <a:pt x="6375713" y="1079292"/>
                </a:cubicBezTo>
                <a:lnTo>
                  <a:pt x="6375713" y="900903"/>
                </a:lnTo>
                <a:cubicBezTo>
                  <a:pt x="6375713" y="887304"/>
                  <a:pt x="6376446" y="878904"/>
                  <a:pt x="6377913" y="875704"/>
                </a:cubicBezTo>
                <a:cubicBezTo>
                  <a:pt x="6379913" y="871171"/>
                  <a:pt x="6382646" y="867972"/>
                  <a:pt x="6386112" y="866105"/>
                </a:cubicBezTo>
                <a:cubicBezTo>
                  <a:pt x="6390779" y="863305"/>
                  <a:pt x="6397112" y="861905"/>
                  <a:pt x="6405111" y="861905"/>
                </a:cubicBezTo>
                <a:lnTo>
                  <a:pt x="6413911" y="861905"/>
                </a:lnTo>
                <a:lnTo>
                  <a:pt x="6413911" y="854506"/>
                </a:lnTo>
                <a:lnTo>
                  <a:pt x="6272319" y="854506"/>
                </a:lnTo>
                <a:lnTo>
                  <a:pt x="6272319" y="861905"/>
                </a:lnTo>
                <a:lnTo>
                  <a:pt x="6281119" y="861905"/>
                </a:lnTo>
                <a:cubicBezTo>
                  <a:pt x="6288718" y="861905"/>
                  <a:pt x="6294784" y="863205"/>
                  <a:pt x="6299318" y="865805"/>
                </a:cubicBezTo>
                <a:cubicBezTo>
                  <a:pt x="6303851" y="868405"/>
                  <a:pt x="6306851" y="871438"/>
                  <a:pt x="6308317" y="874904"/>
                </a:cubicBezTo>
                <a:cubicBezTo>
                  <a:pt x="6309784" y="878371"/>
                  <a:pt x="6310517" y="887037"/>
                  <a:pt x="6310517" y="900903"/>
                </a:cubicBezTo>
                <a:lnTo>
                  <a:pt x="6310517" y="977698"/>
                </a:lnTo>
                <a:lnTo>
                  <a:pt x="6214723" y="977698"/>
                </a:lnTo>
                <a:lnTo>
                  <a:pt x="6214723" y="900903"/>
                </a:lnTo>
                <a:cubicBezTo>
                  <a:pt x="6214723" y="887304"/>
                  <a:pt x="6215456" y="878904"/>
                  <a:pt x="6216923" y="875704"/>
                </a:cubicBezTo>
                <a:cubicBezTo>
                  <a:pt x="6218923" y="871171"/>
                  <a:pt x="6221656" y="867972"/>
                  <a:pt x="6225122" y="866105"/>
                </a:cubicBezTo>
                <a:cubicBezTo>
                  <a:pt x="6229922" y="863305"/>
                  <a:pt x="6236255" y="861905"/>
                  <a:pt x="6244121" y="861905"/>
                </a:cubicBezTo>
                <a:lnTo>
                  <a:pt x="6253120" y="861905"/>
                </a:lnTo>
                <a:lnTo>
                  <a:pt x="6253120" y="854506"/>
                </a:lnTo>
                <a:close/>
                <a:moveTo>
                  <a:pt x="5101679" y="854506"/>
                </a:moveTo>
                <a:lnTo>
                  <a:pt x="5101679" y="861905"/>
                </a:lnTo>
                <a:lnTo>
                  <a:pt x="5110679" y="861905"/>
                </a:lnTo>
                <a:cubicBezTo>
                  <a:pt x="5118278" y="861905"/>
                  <a:pt x="5124312" y="863205"/>
                  <a:pt x="5128778" y="865805"/>
                </a:cubicBezTo>
                <a:cubicBezTo>
                  <a:pt x="5133244" y="868405"/>
                  <a:pt x="5136211" y="871438"/>
                  <a:pt x="5137677" y="874904"/>
                </a:cubicBezTo>
                <a:cubicBezTo>
                  <a:pt x="5139143" y="878371"/>
                  <a:pt x="5139877" y="887037"/>
                  <a:pt x="5139877" y="900903"/>
                </a:cubicBezTo>
                <a:lnTo>
                  <a:pt x="5139877" y="1079292"/>
                </a:lnTo>
                <a:cubicBezTo>
                  <a:pt x="5139877" y="1092891"/>
                  <a:pt x="5139143" y="1101291"/>
                  <a:pt x="5137677" y="1104490"/>
                </a:cubicBezTo>
                <a:cubicBezTo>
                  <a:pt x="5135811" y="1109023"/>
                  <a:pt x="5133144" y="1112223"/>
                  <a:pt x="5129678" y="1114090"/>
                </a:cubicBezTo>
                <a:cubicBezTo>
                  <a:pt x="5124878" y="1116890"/>
                  <a:pt x="5118545" y="1118290"/>
                  <a:pt x="5110679" y="1118290"/>
                </a:cubicBezTo>
                <a:lnTo>
                  <a:pt x="5101679" y="1118290"/>
                </a:lnTo>
                <a:lnTo>
                  <a:pt x="5101679" y="1125689"/>
                </a:lnTo>
                <a:lnTo>
                  <a:pt x="5243471" y="1125689"/>
                </a:lnTo>
                <a:lnTo>
                  <a:pt x="5243471" y="1118290"/>
                </a:lnTo>
                <a:lnTo>
                  <a:pt x="5234472" y="1118290"/>
                </a:lnTo>
                <a:cubicBezTo>
                  <a:pt x="5226872" y="1118290"/>
                  <a:pt x="5220839" y="1116990"/>
                  <a:pt x="5216372" y="1114390"/>
                </a:cubicBezTo>
                <a:cubicBezTo>
                  <a:pt x="5211906" y="1111790"/>
                  <a:pt x="5208906" y="1108757"/>
                  <a:pt x="5207373" y="1105290"/>
                </a:cubicBezTo>
                <a:cubicBezTo>
                  <a:pt x="5205840" y="1101824"/>
                  <a:pt x="5205073" y="1093158"/>
                  <a:pt x="5205073" y="1079292"/>
                </a:cubicBezTo>
                <a:lnTo>
                  <a:pt x="5205073" y="995297"/>
                </a:lnTo>
                <a:lnTo>
                  <a:pt x="5300868" y="995297"/>
                </a:lnTo>
                <a:lnTo>
                  <a:pt x="5300868" y="1079292"/>
                </a:lnTo>
                <a:cubicBezTo>
                  <a:pt x="5300868" y="1092891"/>
                  <a:pt x="5300134" y="1101291"/>
                  <a:pt x="5298668" y="1104490"/>
                </a:cubicBezTo>
                <a:cubicBezTo>
                  <a:pt x="5296667" y="1109023"/>
                  <a:pt x="5293935" y="1112223"/>
                  <a:pt x="5290468" y="1114090"/>
                </a:cubicBezTo>
                <a:cubicBezTo>
                  <a:pt x="5285801" y="1116890"/>
                  <a:pt x="5279468" y="1118290"/>
                  <a:pt x="5271470" y="1118290"/>
                </a:cubicBezTo>
                <a:lnTo>
                  <a:pt x="5262669" y="1118290"/>
                </a:lnTo>
                <a:lnTo>
                  <a:pt x="5262669" y="1125689"/>
                </a:lnTo>
                <a:lnTo>
                  <a:pt x="5404261" y="1125689"/>
                </a:lnTo>
                <a:lnTo>
                  <a:pt x="5404261" y="1118290"/>
                </a:lnTo>
                <a:lnTo>
                  <a:pt x="5395461" y="1118290"/>
                </a:lnTo>
                <a:cubicBezTo>
                  <a:pt x="5387862" y="1118290"/>
                  <a:pt x="5381795" y="1116990"/>
                  <a:pt x="5377262" y="1114390"/>
                </a:cubicBezTo>
                <a:cubicBezTo>
                  <a:pt x="5372729" y="1111790"/>
                  <a:pt x="5369729" y="1108757"/>
                  <a:pt x="5368263" y="1105290"/>
                </a:cubicBezTo>
                <a:cubicBezTo>
                  <a:pt x="5366796" y="1101824"/>
                  <a:pt x="5366063" y="1093158"/>
                  <a:pt x="5366063" y="1079292"/>
                </a:cubicBezTo>
                <a:lnTo>
                  <a:pt x="5366063" y="900903"/>
                </a:lnTo>
                <a:cubicBezTo>
                  <a:pt x="5366063" y="887304"/>
                  <a:pt x="5366796" y="878904"/>
                  <a:pt x="5368263" y="875704"/>
                </a:cubicBezTo>
                <a:cubicBezTo>
                  <a:pt x="5370263" y="871171"/>
                  <a:pt x="5372996" y="867972"/>
                  <a:pt x="5376462" y="866105"/>
                </a:cubicBezTo>
                <a:cubicBezTo>
                  <a:pt x="5381129" y="863305"/>
                  <a:pt x="5387462" y="861905"/>
                  <a:pt x="5395461" y="861905"/>
                </a:cubicBezTo>
                <a:lnTo>
                  <a:pt x="5404261" y="861905"/>
                </a:lnTo>
                <a:lnTo>
                  <a:pt x="5404261" y="854506"/>
                </a:lnTo>
                <a:lnTo>
                  <a:pt x="5262669" y="854506"/>
                </a:lnTo>
                <a:lnTo>
                  <a:pt x="5262669" y="861905"/>
                </a:lnTo>
                <a:lnTo>
                  <a:pt x="5271470" y="861905"/>
                </a:lnTo>
                <a:cubicBezTo>
                  <a:pt x="5279068" y="861905"/>
                  <a:pt x="5285135" y="863205"/>
                  <a:pt x="5289668" y="865805"/>
                </a:cubicBezTo>
                <a:cubicBezTo>
                  <a:pt x="5294201" y="868405"/>
                  <a:pt x="5297201" y="871438"/>
                  <a:pt x="5298668" y="874904"/>
                </a:cubicBezTo>
                <a:cubicBezTo>
                  <a:pt x="5300134" y="878371"/>
                  <a:pt x="5300868" y="887037"/>
                  <a:pt x="5300868" y="900903"/>
                </a:cubicBezTo>
                <a:lnTo>
                  <a:pt x="5300868" y="977698"/>
                </a:lnTo>
                <a:lnTo>
                  <a:pt x="5205073" y="977698"/>
                </a:lnTo>
                <a:lnTo>
                  <a:pt x="5205073" y="900903"/>
                </a:lnTo>
                <a:cubicBezTo>
                  <a:pt x="5205073" y="887304"/>
                  <a:pt x="5205806" y="878904"/>
                  <a:pt x="5207273" y="875704"/>
                </a:cubicBezTo>
                <a:cubicBezTo>
                  <a:pt x="5209273" y="871171"/>
                  <a:pt x="5212006" y="867972"/>
                  <a:pt x="5215472" y="866105"/>
                </a:cubicBezTo>
                <a:cubicBezTo>
                  <a:pt x="5220273" y="863305"/>
                  <a:pt x="5226606" y="861905"/>
                  <a:pt x="5234472" y="861905"/>
                </a:cubicBezTo>
                <a:lnTo>
                  <a:pt x="5243471" y="861905"/>
                </a:lnTo>
                <a:lnTo>
                  <a:pt x="5243471" y="854506"/>
                </a:lnTo>
                <a:close/>
                <a:moveTo>
                  <a:pt x="4855829" y="854506"/>
                </a:moveTo>
                <a:lnTo>
                  <a:pt x="4855829" y="861905"/>
                </a:lnTo>
                <a:cubicBezTo>
                  <a:pt x="4868228" y="861905"/>
                  <a:pt x="4876694" y="863039"/>
                  <a:pt x="4881228" y="865305"/>
                </a:cubicBezTo>
                <a:cubicBezTo>
                  <a:pt x="4885761" y="867572"/>
                  <a:pt x="4888927" y="870605"/>
                  <a:pt x="4890727" y="874405"/>
                </a:cubicBezTo>
                <a:cubicBezTo>
                  <a:pt x="4892527" y="878204"/>
                  <a:pt x="4893427" y="887437"/>
                  <a:pt x="4893427" y="902103"/>
                </a:cubicBezTo>
                <a:lnTo>
                  <a:pt x="4893427" y="1078092"/>
                </a:lnTo>
                <a:cubicBezTo>
                  <a:pt x="4893427" y="1092758"/>
                  <a:pt x="4892527" y="1101957"/>
                  <a:pt x="4890727" y="1105690"/>
                </a:cubicBezTo>
                <a:cubicBezTo>
                  <a:pt x="4888927" y="1109423"/>
                  <a:pt x="4885794" y="1112457"/>
                  <a:pt x="4881327" y="1114790"/>
                </a:cubicBezTo>
                <a:cubicBezTo>
                  <a:pt x="4876862" y="1117123"/>
                  <a:pt x="4868362" y="1118290"/>
                  <a:pt x="4855829" y="1118290"/>
                </a:cubicBezTo>
                <a:lnTo>
                  <a:pt x="4855829" y="1125689"/>
                </a:lnTo>
                <a:lnTo>
                  <a:pt x="4993621" y="1125689"/>
                </a:lnTo>
                <a:lnTo>
                  <a:pt x="4993621" y="1118290"/>
                </a:lnTo>
                <a:cubicBezTo>
                  <a:pt x="4981355" y="1118290"/>
                  <a:pt x="4972923" y="1117156"/>
                  <a:pt x="4968322" y="1114890"/>
                </a:cubicBezTo>
                <a:cubicBezTo>
                  <a:pt x="4963722" y="1112623"/>
                  <a:pt x="4960523" y="1109590"/>
                  <a:pt x="4958723" y="1105790"/>
                </a:cubicBezTo>
                <a:cubicBezTo>
                  <a:pt x="4956923" y="1101991"/>
                  <a:pt x="4956023" y="1092758"/>
                  <a:pt x="4956023" y="1078092"/>
                </a:cubicBezTo>
                <a:lnTo>
                  <a:pt x="4956023" y="1002897"/>
                </a:lnTo>
                <a:cubicBezTo>
                  <a:pt x="4986821" y="1002897"/>
                  <a:pt x="5008686" y="1001297"/>
                  <a:pt x="5021619" y="998097"/>
                </a:cubicBezTo>
                <a:cubicBezTo>
                  <a:pt x="5040818" y="993564"/>
                  <a:pt x="5055884" y="985031"/>
                  <a:pt x="5066816" y="972499"/>
                </a:cubicBezTo>
                <a:cubicBezTo>
                  <a:pt x="5077749" y="959966"/>
                  <a:pt x="5083215" y="944900"/>
                  <a:pt x="5083215" y="927301"/>
                </a:cubicBezTo>
                <a:cubicBezTo>
                  <a:pt x="5083215" y="906503"/>
                  <a:pt x="5074750" y="889170"/>
                  <a:pt x="5057817" y="875304"/>
                </a:cubicBezTo>
                <a:cubicBezTo>
                  <a:pt x="5040884" y="861439"/>
                  <a:pt x="5012953" y="854506"/>
                  <a:pt x="4974022" y="854506"/>
                </a:cubicBezTo>
                <a:close/>
                <a:moveTo>
                  <a:pt x="4377379" y="854506"/>
                </a:moveTo>
                <a:lnTo>
                  <a:pt x="4377379" y="861905"/>
                </a:lnTo>
                <a:lnTo>
                  <a:pt x="4385979" y="861905"/>
                </a:lnTo>
                <a:cubicBezTo>
                  <a:pt x="4393579" y="861905"/>
                  <a:pt x="4399645" y="863205"/>
                  <a:pt x="4404178" y="865805"/>
                </a:cubicBezTo>
                <a:cubicBezTo>
                  <a:pt x="4408711" y="868405"/>
                  <a:pt x="4411711" y="871405"/>
                  <a:pt x="4413178" y="874804"/>
                </a:cubicBezTo>
                <a:cubicBezTo>
                  <a:pt x="4414644" y="878204"/>
                  <a:pt x="4415377" y="886770"/>
                  <a:pt x="4415377" y="900503"/>
                </a:cubicBezTo>
                <a:lnTo>
                  <a:pt x="4415377" y="1072092"/>
                </a:lnTo>
                <a:cubicBezTo>
                  <a:pt x="4415377" y="1084225"/>
                  <a:pt x="4415244" y="1091025"/>
                  <a:pt x="4414977" y="1092491"/>
                </a:cubicBezTo>
                <a:cubicBezTo>
                  <a:pt x="4413510" y="1098757"/>
                  <a:pt x="4411444" y="1103624"/>
                  <a:pt x="4408777" y="1107090"/>
                </a:cubicBezTo>
                <a:cubicBezTo>
                  <a:pt x="4406111" y="1110557"/>
                  <a:pt x="4402178" y="1113323"/>
                  <a:pt x="4396978" y="1115390"/>
                </a:cubicBezTo>
                <a:cubicBezTo>
                  <a:pt x="4391778" y="1117456"/>
                  <a:pt x="4386179" y="1118423"/>
                  <a:pt x="4380179" y="1118290"/>
                </a:cubicBezTo>
                <a:lnTo>
                  <a:pt x="4377379" y="1118290"/>
                </a:lnTo>
                <a:lnTo>
                  <a:pt x="4377379" y="1125689"/>
                </a:lnTo>
                <a:lnTo>
                  <a:pt x="4470174" y="1125689"/>
                </a:lnTo>
                <a:lnTo>
                  <a:pt x="4470174" y="1118290"/>
                </a:lnTo>
                <a:cubicBezTo>
                  <a:pt x="4457774" y="1118290"/>
                  <a:pt x="4448675" y="1116190"/>
                  <a:pt x="4442875" y="1111990"/>
                </a:cubicBezTo>
                <a:cubicBezTo>
                  <a:pt x="4437076" y="1107790"/>
                  <a:pt x="4433309" y="1102357"/>
                  <a:pt x="4431576" y="1095691"/>
                </a:cubicBezTo>
                <a:cubicBezTo>
                  <a:pt x="4430909" y="1092624"/>
                  <a:pt x="4430576" y="1084425"/>
                  <a:pt x="4430576" y="1071093"/>
                </a:cubicBezTo>
                <a:lnTo>
                  <a:pt x="4430576" y="880104"/>
                </a:lnTo>
                <a:lnTo>
                  <a:pt x="4536169" y="1125689"/>
                </a:lnTo>
                <a:lnTo>
                  <a:pt x="4540970" y="1125689"/>
                </a:lnTo>
                <a:lnTo>
                  <a:pt x="4644963" y="878304"/>
                </a:lnTo>
                <a:lnTo>
                  <a:pt x="4644963" y="1079292"/>
                </a:lnTo>
                <a:cubicBezTo>
                  <a:pt x="4644963" y="1092891"/>
                  <a:pt x="4644230" y="1101291"/>
                  <a:pt x="4642763" y="1104490"/>
                </a:cubicBezTo>
                <a:cubicBezTo>
                  <a:pt x="4640763" y="1109023"/>
                  <a:pt x="4638097" y="1112223"/>
                  <a:pt x="4634763" y="1114090"/>
                </a:cubicBezTo>
                <a:cubicBezTo>
                  <a:pt x="4629964" y="1116890"/>
                  <a:pt x="4623564" y="1118290"/>
                  <a:pt x="4615565" y="1118290"/>
                </a:cubicBezTo>
                <a:lnTo>
                  <a:pt x="4606765" y="1118290"/>
                </a:lnTo>
                <a:lnTo>
                  <a:pt x="4606765" y="1125689"/>
                </a:lnTo>
                <a:lnTo>
                  <a:pt x="4748357" y="1125689"/>
                </a:lnTo>
                <a:lnTo>
                  <a:pt x="4748357" y="1118290"/>
                </a:lnTo>
                <a:lnTo>
                  <a:pt x="4739557" y="1118290"/>
                </a:lnTo>
                <a:cubicBezTo>
                  <a:pt x="4731958" y="1118290"/>
                  <a:pt x="4725891" y="1116990"/>
                  <a:pt x="4721358" y="1114390"/>
                </a:cubicBezTo>
                <a:cubicBezTo>
                  <a:pt x="4716825" y="1111790"/>
                  <a:pt x="4713826" y="1108757"/>
                  <a:pt x="4712359" y="1105290"/>
                </a:cubicBezTo>
                <a:cubicBezTo>
                  <a:pt x="4710892" y="1101824"/>
                  <a:pt x="4710159" y="1093158"/>
                  <a:pt x="4710159" y="1079292"/>
                </a:cubicBezTo>
                <a:lnTo>
                  <a:pt x="4710159" y="900503"/>
                </a:lnTo>
                <a:cubicBezTo>
                  <a:pt x="4710159" y="887037"/>
                  <a:pt x="4710892" y="878704"/>
                  <a:pt x="4712359" y="875504"/>
                </a:cubicBezTo>
                <a:cubicBezTo>
                  <a:pt x="4714359" y="871105"/>
                  <a:pt x="4717026" y="867972"/>
                  <a:pt x="4720358" y="866105"/>
                </a:cubicBezTo>
                <a:cubicBezTo>
                  <a:pt x="4725158" y="863305"/>
                  <a:pt x="4731558" y="861905"/>
                  <a:pt x="4739557" y="861905"/>
                </a:cubicBezTo>
                <a:lnTo>
                  <a:pt x="4748357" y="861905"/>
                </a:lnTo>
                <a:lnTo>
                  <a:pt x="4748357" y="854506"/>
                </a:lnTo>
                <a:lnTo>
                  <a:pt x="4637963" y="854506"/>
                </a:lnTo>
                <a:lnTo>
                  <a:pt x="4564368" y="1033295"/>
                </a:lnTo>
                <a:lnTo>
                  <a:pt x="4488172" y="854506"/>
                </a:lnTo>
                <a:close/>
                <a:moveTo>
                  <a:pt x="3768180" y="854506"/>
                </a:moveTo>
                <a:lnTo>
                  <a:pt x="3768180" y="861905"/>
                </a:lnTo>
                <a:lnTo>
                  <a:pt x="3777179" y="861905"/>
                </a:lnTo>
                <a:cubicBezTo>
                  <a:pt x="3784779" y="861905"/>
                  <a:pt x="3790812" y="863205"/>
                  <a:pt x="3795278" y="865805"/>
                </a:cubicBezTo>
                <a:cubicBezTo>
                  <a:pt x="3799744" y="868405"/>
                  <a:pt x="3802711" y="871438"/>
                  <a:pt x="3804178" y="874904"/>
                </a:cubicBezTo>
                <a:cubicBezTo>
                  <a:pt x="3805644" y="878371"/>
                  <a:pt x="3806377" y="887037"/>
                  <a:pt x="3806377" y="900903"/>
                </a:cubicBezTo>
                <a:lnTo>
                  <a:pt x="3806377" y="1079292"/>
                </a:lnTo>
                <a:cubicBezTo>
                  <a:pt x="3806377" y="1092891"/>
                  <a:pt x="3805644" y="1101291"/>
                  <a:pt x="3804178" y="1104490"/>
                </a:cubicBezTo>
                <a:cubicBezTo>
                  <a:pt x="3802311" y="1109023"/>
                  <a:pt x="3799644" y="1112223"/>
                  <a:pt x="3796178" y="1114090"/>
                </a:cubicBezTo>
                <a:cubicBezTo>
                  <a:pt x="3791378" y="1116890"/>
                  <a:pt x="3785045" y="1118290"/>
                  <a:pt x="3777179" y="1118290"/>
                </a:cubicBezTo>
                <a:lnTo>
                  <a:pt x="3768180" y="1118290"/>
                </a:lnTo>
                <a:lnTo>
                  <a:pt x="3768180" y="1125689"/>
                </a:lnTo>
                <a:lnTo>
                  <a:pt x="3909971" y="1125689"/>
                </a:lnTo>
                <a:lnTo>
                  <a:pt x="3909971" y="1118290"/>
                </a:lnTo>
                <a:lnTo>
                  <a:pt x="3900971" y="1118290"/>
                </a:lnTo>
                <a:cubicBezTo>
                  <a:pt x="3893372" y="1118290"/>
                  <a:pt x="3887339" y="1116990"/>
                  <a:pt x="3882872" y="1114390"/>
                </a:cubicBezTo>
                <a:cubicBezTo>
                  <a:pt x="3878406" y="1111790"/>
                  <a:pt x="3875407" y="1108757"/>
                  <a:pt x="3873873" y="1105290"/>
                </a:cubicBezTo>
                <a:cubicBezTo>
                  <a:pt x="3872340" y="1101824"/>
                  <a:pt x="3871573" y="1093158"/>
                  <a:pt x="3871573" y="1079292"/>
                </a:cubicBezTo>
                <a:lnTo>
                  <a:pt x="3871573" y="995297"/>
                </a:lnTo>
                <a:lnTo>
                  <a:pt x="3967367" y="995297"/>
                </a:lnTo>
                <a:lnTo>
                  <a:pt x="3967367" y="1079292"/>
                </a:lnTo>
                <a:cubicBezTo>
                  <a:pt x="3967367" y="1092891"/>
                  <a:pt x="3966634" y="1101291"/>
                  <a:pt x="3965168" y="1104490"/>
                </a:cubicBezTo>
                <a:cubicBezTo>
                  <a:pt x="3963168" y="1109023"/>
                  <a:pt x="3960435" y="1112223"/>
                  <a:pt x="3956968" y="1114090"/>
                </a:cubicBezTo>
                <a:cubicBezTo>
                  <a:pt x="3952302" y="1116890"/>
                  <a:pt x="3945969" y="1118290"/>
                  <a:pt x="3937969" y="1118290"/>
                </a:cubicBezTo>
                <a:lnTo>
                  <a:pt x="3929170" y="1118290"/>
                </a:lnTo>
                <a:lnTo>
                  <a:pt x="3929170" y="1125689"/>
                </a:lnTo>
                <a:lnTo>
                  <a:pt x="4070761" y="1125689"/>
                </a:lnTo>
                <a:lnTo>
                  <a:pt x="4070761" y="1118290"/>
                </a:lnTo>
                <a:lnTo>
                  <a:pt x="4061961" y="1118290"/>
                </a:lnTo>
                <a:cubicBezTo>
                  <a:pt x="4054362" y="1118290"/>
                  <a:pt x="4048296" y="1116990"/>
                  <a:pt x="4043763" y="1114390"/>
                </a:cubicBezTo>
                <a:cubicBezTo>
                  <a:pt x="4039230" y="1111790"/>
                  <a:pt x="4036230" y="1108757"/>
                  <a:pt x="4034764" y="1105290"/>
                </a:cubicBezTo>
                <a:cubicBezTo>
                  <a:pt x="4033297" y="1101824"/>
                  <a:pt x="4032564" y="1093158"/>
                  <a:pt x="4032564" y="1079292"/>
                </a:cubicBezTo>
                <a:lnTo>
                  <a:pt x="4032564" y="900903"/>
                </a:lnTo>
                <a:cubicBezTo>
                  <a:pt x="4032564" y="887304"/>
                  <a:pt x="4033297" y="878904"/>
                  <a:pt x="4034764" y="875704"/>
                </a:cubicBezTo>
                <a:cubicBezTo>
                  <a:pt x="4036763" y="871171"/>
                  <a:pt x="4039496" y="867972"/>
                  <a:pt x="4042963" y="866105"/>
                </a:cubicBezTo>
                <a:cubicBezTo>
                  <a:pt x="4047629" y="863305"/>
                  <a:pt x="4053962" y="861905"/>
                  <a:pt x="4061961" y="861905"/>
                </a:cubicBezTo>
                <a:lnTo>
                  <a:pt x="4070761" y="861905"/>
                </a:lnTo>
                <a:lnTo>
                  <a:pt x="4070761" y="854506"/>
                </a:lnTo>
                <a:lnTo>
                  <a:pt x="3929170" y="854506"/>
                </a:lnTo>
                <a:lnTo>
                  <a:pt x="3929170" y="861905"/>
                </a:lnTo>
                <a:lnTo>
                  <a:pt x="3937969" y="861905"/>
                </a:lnTo>
                <a:cubicBezTo>
                  <a:pt x="3945569" y="861905"/>
                  <a:pt x="3951635" y="863205"/>
                  <a:pt x="3956168" y="865805"/>
                </a:cubicBezTo>
                <a:cubicBezTo>
                  <a:pt x="3960701" y="868405"/>
                  <a:pt x="3963701" y="871438"/>
                  <a:pt x="3965168" y="874904"/>
                </a:cubicBezTo>
                <a:cubicBezTo>
                  <a:pt x="3966634" y="878371"/>
                  <a:pt x="3967367" y="887037"/>
                  <a:pt x="3967367" y="900903"/>
                </a:cubicBezTo>
                <a:lnTo>
                  <a:pt x="3967367" y="977698"/>
                </a:lnTo>
                <a:lnTo>
                  <a:pt x="3871573" y="977698"/>
                </a:lnTo>
                <a:lnTo>
                  <a:pt x="3871573" y="900903"/>
                </a:lnTo>
                <a:cubicBezTo>
                  <a:pt x="3871573" y="887304"/>
                  <a:pt x="3872307" y="878904"/>
                  <a:pt x="3873773" y="875704"/>
                </a:cubicBezTo>
                <a:cubicBezTo>
                  <a:pt x="3875773" y="871171"/>
                  <a:pt x="3878506" y="867972"/>
                  <a:pt x="3881973" y="866105"/>
                </a:cubicBezTo>
                <a:cubicBezTo>
                  <a:pt x="3886772" y="863305"/>
                  <a:pt x="3893105" y="861905"/>
                  <a:pt x="3900971" y="861905"/>
                </a:cubicBezTo>
                <a:lnTo>
                  <a:pt x="3909971" y="861905"/>
                </a:lnTo>
                <a:lnTo>
                  <a:pt x="3909971" y="854506"/>
                </a:lnTo>
                <a:close/>
                <a:moveTo>
                  <a:pt x="3444930" y="854506"/>
                </a:moveTo>
                <a:lnTo>
                  <a:pt x="3444930" y="861905"/>
                </a:lnTo>
                <a:lnTo>
                  <a:pt x="3453929" y="861905"/>
                </a:lnTo>
                <a:cubicBezTo>
                  <a:pt x="3461528" y="861905"/>
                  <a:pt x="3467561" y="863205"/>
                  <a:pt x="3472028" y="865805"/>
                </a:cubicBezTo>
                <a:cubicBezTo>
                  <a:pt x="3476494" y="868405"/>
                  <a:pt x="3479461" y="871438"/>
                  <a:pt x="3480927" y="874904"/>
                </a:cubicBezTo>
                <a:cubicBezTo>
                  <a:pt x="3482394" y="878371"/>
                  <a:pt x="3483127" y="887037"/>
                  <a:pt x="3483127" y="900903"/>
                </a:cubicBezTo>
                <a:lnTo>
                  <a:pt x="3483127" y="1079292"/>
                </a:lnTo>
                <a:cubicBezTo>
                  <a:pt x="3483127" y="1092891"/>
                  <a:pt x="3482394" y="1101291"/>
                  <a:pt x="3480927" y="1104490"/>
                </a:cubicBezTo>
                <a:cubicBezTo>
                  <a:pt x="3479061" y="1109023"/>
                  <a:pt x="3476394" y="1112223"/>
                  <a:pt x="3472928" y="1114090"/>
                </a:cubicBezTo>
                <a:cubicBezTo>
                  <a:pt x="3468128" y="1116890"/>
                  <a:pt x="3461795" y="1118290"/>
                  <a:pt x="3453929" y="1118290"/>
                </a:cubicBezTo>
                <a:lnTo>
                  <a:pt x="3444930" y="1118290"/>
                </a:lnTo>
                <a:lnTo>
                  <a:pt x="3444930" y="1125689"/>
                </a:lnTo>
                <a:lnTo>
                  <a:pt x="3581721" y="1125689"/>
                </a:lnTo>
                <a:lnTo>
                  <a:pt x="3581721" y="1118290"/>
                </a:lnTo>
                <a:cubicBezTo>
                  <a:pt x="3571722" y="1118290"/>
                  <a:pt x="3564455" y="1117056"/>
                  <a:pt x="3559922" y="1114590"/>
                </a:cubicBezTo>
                <a:cubicBezTo>
                  <a:pt x="3555390" y="1112123"/>
                  <a:pt x="3552323" y="1109157"/>
                  <a:pt x="3550723" y="1105690"/>
                </a:cubicBezTo>
                <a:cubicBezTo>
                  <a:pt x="3549123" y="1102224"/>
                  <a:pt x="3548323" y="1093424"/>
                  <a:pt x="3548323" y="1079292"/>
                </a:cubicBezTo>
                <a:lnTo>
                  <a:pt x="3548323" y="1005297"/>
                </a:lnTo>
                <a:lnTo>
                  <a:pt x="3558322" y="996897"/>
                </a:lnTo>
                <a:lnTo>
                  <a:pt x="3620519" y="1075092"/>
                </a:lnTo>
                <a:cubicBezTo>
                  <a:pt x="3632785" y="1090558"/>
                  <a:pt x="3638918" y="1101091"/>
                  <a:pt x="3638918" y="1106690"/>
                </a:cubicBezTo>
                <a:cubicBezTo>
                  <a:pt x="3638918" y="1109623"/>
                  <a:pt x="3637618" y="1112090"/>
                  <a:pt x="3635018" y="1114090"/>
                </a:cubicBezTo>
                <a:cubicBezTo>
                  <a:pt x="3632418" y="1116090"/>
                  <a:pt x="3626652" y="1117490"/>
                  <a:pt x="3617719" y="1118290"/>
                </a:cubicBezTo>
                <a:lnTo>
                  <a:pt x="3617719" y="1125689"/>
                </a:lnTo>
                <a:lnTo>
                  <a:pt x="3758910" y="1125689"/>
                </a:lnTo>
                <a:lnTo>
                  <a:pt x="3758910" y="1118290"/>
                </a:lnTo>
                <a:cubicBezTo>
                  <a:pt x="3751044" y="1118290"/>
                  <a:pt x="3743578" y="1116156"/>
                  <a:pt x="3736512" y="1111890"/>
                </a:cubicBezTo>
                <a:cubicBezTo>
                  <a:pt x="3726779" y="1105890"/>
                  <a:pt x="3715180" y="1094491"/>
                  <a:pt x="3701714" y="1077692"/>
                </a:cubicBezTo>
                <a:lnTo>
                  <a:pt x="3606320" y="958299"/>
                </a:lnTo>
                <a:lnTo>
                  <a:pt x="3685715" y="894703"/>
                </a:lnTo>
                <a:cubicBezTo>
                  <a:pt x="3705180" y="878971"/>
                  <a:pt x="3717613" y="869738"/>
                  <a:pt x="3723012" y="867005"/>
                </a:cubicBezTo>
                <a:cubicBezTo>
                  <a:pt x="3728412" y="864272"/>
                  <a:pt x="3735845" y="862572"/>
                  <a:pt x="3745311" y="861905"/>
                </a:cubicBezTo>
                <a:lnTo>
                  <a:pt x="3745311" y="854506"/>
                </a:lnTo>
                <a:lnTo>
                  <a:pt x="3639518" y="854506"/>
                </a:lnTo>
                <a:lnTo>
                  <a:pt x="3639518" y="861905"/>
                </a:lnTo>
                <a:cubicBezTo>
                  <a:pt x="3651117" y="862305"/>
                  <a:pt x="3658383" y="863238"/>
                  <a:pt x="3661316" y="864705"/>
                </a:cubicBezTo>
                <a:cubicBezTo>
                  <a:pt x="3667049" y="867638"/>
                  <a:pt x="3669916" y="871638"/>
                  <a:pt x="3669916" y="876704"/>
                </a:cubicBezTo>
                <a:cubicBezTo>
                  <a:pt x="3669916" y="883504"/>
                  <a:pt x="3662916" y="892570"/>
                  <a:pt x="3648917" y="903903"/>
                </a:cubicBezTo>
                <a:lnTo>
                  <a:pt x="3548323" y="985298"/>
                </a:lnTo>
                <a:lnTo>
                  <a:pt x="3548323" y="900903"/>
                </a:lnTo>
                <a:cubicBezTo>
                  <a:pt x="3548323" y="887170"/>
                  <a:pt x="3549123" y="878638"/>
                  <a:pt x="3550723" y="875304"/>
                </a:cubicBezTo>
                <a:cubicBezTo>
                  <a:pt x="3552723" y="870905"/>
                  <a:pt x="3555456" y="867772"/>
                  <a:pt x="3558923" y="865905"/>
                </a:cubicBezTo>
                <a:cubicBezTo>
                  <a:pt x="3563722" y="863238"/>
                  <a:pt x="3570722" y="861905"/>
                  <a:pt x="3579921" y="861905"/>
                </a:cubicBezTo>
                <a:lnTo>
                  <a:pt x="3579921" y="854506"/>
                </a:lnTo>
                <a:close/>
                <a:moveTo>
                  <a:pt x="7975420" y="850706"/>
                </a:moveTo>
                <a:cubicBezTo>
                  <a:pt x="7935423" y="849106"/>
                  <a:pt x="7901725" y="861739"/>
                  <a:pt x="7874326" y="888604"/>
                </a:cubicBezTo>
                <a:cubicBezTo>
                  <a:pt x="7846928" y="915469"/>
                  <a:pt x="7833229" y="949033"/>
                  <a:pt x="7833229" y="989298"/>
                </a:cubicBezTo>
                <a:cubicBezTo>
                  <a:pt x="7833229" y="1025162"/>
                  <a:pt x="7843762" y="1056160"/>
                  <a:pt x="7864827" y="1082292"/>
                </a:cubicBezTo>
                <a:cubicBezTo>
                  <a:pt x="7891492" y="1115356"/>
                  <a:pt x="7929223" y="1131889"/>
                  <a:pt x="7978020" y="1131889"/>
                </a:cubicBezTo>
                <a:cubicBezTo>
                  <a:pt x="8026684" y="1131889"/>
                  <a:pt x="8064348" y="1114557"/>
                  <a:pt x="8091013" y="1079892"/>
                </a:cubicBezTo>
                <a:cubicBezTo>
                  <a:pt x="8111145" y="1053760"/>
                  <a:pt x="8121211" y="1023495"/>
                  <a:pt x="8121211" y="989098"/>
                </a:cubicBezTo>
                <a:cubicBezTo>
                  <a:pt x="8121211" y="948833"/>
                  <a:pt x="8107712" y="915302"/>
                  <a:pt x="8080714" y="888504"/>
                </a:cubicBezTo>
                <a:cubicBezTo>
                  <a:pt x="8053715" y="861705"/>
                  <a:pt x="8018617" y="849106"/>
                  <a:pt x="7975420" y="850706"/>
                </a:cubicBezTo>
                <a:close/>
                <a:moveTo>
                  <a:pt x="7269296" y="848906"/>
                </a:moveTo>
                <a:lnTo>
                  <a:pt x="7172302" y="1065293"/>
                </a:lnTo>
                <a:cubicBezTo>
                  <a:pt x="7163102" y="1085958"/>
                  <a:pt x="7155369" y="1099591"/>
                  <a:pt x="7149103" y="1106190"/>
                </a:cubicBezTo>
                <a:cubicBezTo>
                  <a:pt x="7142836" y="1112790"/>
                  <a:pt x="7134837" y="1116823"/>
                  <a:pt x="7125104" y="1118290"/>
                </a:cubicBezTo>
                <a:lnTo>
                  <a:pt x="7125104" y="1125689"/>
                </a:lnTo>
                <a:lnTo>
                  <a:pt x="7215299" y="1125689"/>
                </a:lnTo>
                <a:lnTo>
                  <a:pt x="7215299" y="1118290"/>
                </a:lnTo>
                <a:cubicBezTo>
                  <a:pt x="7201167" y="1117223"/>
                  <a:pt x="7192300" y="1115623"/>
                  <a:pt x="7188701" y="1113490"/>
                </a:cubicBezTo>
                <a:cubicBezTo>
                  <a:pt x="7182568" y="1109890"/>
                  <a:pt x="7179501" y="1104290"/>
                  <a:pt x="7179501" y="1096691"/>
                </a:cubicBezTo>
                <a:cubicBezTo>
                  <a:pt x="7179501" y="1090958"/>
                  <a:pt x="7181368" y="1083692"/>
                  <a:pt x="7185101" y="1074892"/>
                </a:cubicBezTo>
                <a:lnTo>
                  <a:pt x="7196500" y="1048494"/>
                </a:lnTo>
                <a:lnTo>
                  <a:pt x="7292294" y="1048494"/>
                </a:lnTo>
                <a:lnTo>
                  <a:pt x="7306693" y="1082292"/>
                </a:lnTo>
                <a:cubicBezTo>
                  <a:pt x="7310426" y="1091091"/>
                  <a:pt x="7312426" y="1096091"/>
                  <a:pt x="7312693" y="1097291"/>
                </a:cubicBezTo>
                <a:cubicBezTo>
                  <a:pt x="7313493" y="1099824"/>
                  <a:pt x="7313893" y="1102291"/>
                  <a:pt x="7313893" y="1104690"/>
                </a:cubicBezTo>
                <a:cubicBezTo>
                  <a:pt x="7313893" y="1108690"/>
                  <a:pt x="7312426" y="1111757"/>
                  <a:pt x="7309493" y="1113890"/>
                </a:cubicBezTo>
                <a:cubicBezTo>
                  <a:pt x="7305227" y="1116823"/>
                  <a:pt x="7297827" y="1118290"/>
                  <a:pt x="7287295" y="1118290"/>
                </a:cubicBezTo>
                <a:lnTo>
                  <a:pt x="7281895" y="1118290"/>
                </a:lnTo>
                <a:lnTo>
                  <a:pt x="7281895" y="1125689"/>
                </a:lnTo>
                <a:lnTo>
                  <a:pt x="7413087" y="1125689"/>
                </a:lnTo>
                <a:lnTo>
                  <a:pt x="7413087" y="1118290"/>
                </a:lnTo>
                <a:cubicBezTo>
                  <a:pt x="7404820" y="1117623"/>
                  <a:pt x="7398421" y="1115223"/>
                  <a:pt x="7393888" y="1111090"/>
                </a:cubicBezTo>
                <a:cubicBezTo>
                  <a:pt x="7387888" y="1105624"/>
                  <a:pt x="7380222" y="1092358"/>
                  <a:pt x="7370889" y="1071293"/>
                </a:cubicBezTo>
                <a:lnTo>
                  <a:pt x="7273095" y="848906"/>
                </a:lnTo>
                <a:close/>
                <a:moveTo>
                  <a:pt x="5554796" y="848906"/>
                </a:moveTo>
                <a:lnTo>
                  <a:pt x="5457802" y="1065293"/>
                </a:lnTo>
                <a:cubicBezTo>
                  <a:pt x="5448603" y="1085958"/>
                  <a:pt x="5440870" y="1099591"/>
                  <a:pt x="5434603" y="1106190"/>
                </a:cubicBezTo>
                <a:cubicBezTo>
                  <a:pt x="5428337" y="1112790"/>
                  <a:pt x="5420338" y="1116823"/>
                  <a:pt x="5410605" y="1118290"/>
                </a:cubicBezTo>
                <a:lnTo>
                  <a:pt x="5410605" y="1125689"/>
                </a:lnTo>
                <a:lnTo>
                  <a:pt x="5500799" y="1125689"/>
                </a:lnTo>
                <a:lnTo>
                  <a:pt x="5500799" y="1118290"/>
                </a:lnTo>
                <a:cubicBezTo>
                  <a:pt x="5486667" y="1117223"/>
                  <a:pt x="5477800" y="1115623"/>
                  <a:pt x="5474201" y="1113490"/>
                </a:cubicBezTo>
                <a:cubicBezTo>
                  <a:pt x="5468068" y="1109890"/>
                  <a:pt x="5465001" y="1104290"/>
                  <a:pt x="5465001" y="1096691"/>
                </a:cubicBezTo>
                <a:cubicBezTo>
                  <a:pt x="5465001" y="1090958"/>
                  <a:pt x="5466868" y="1083692"/>
                  <a:pt x="5470601" y="1074892"/>
                </a:cubicBezTo>
                <a:lnTo>
                  <a:pt x="5482000" y="1048494"/>
                </a:lnTo>
                <a:lnTo>
                  <a:pt x="5577794" y="1048494"/>
                </a:lnTo>
                <a:lnTo>
                  <a:pt x="5592193" y="1082292"/>
                </a:lnTo>
                <a:cubicBezTo>
                  <a:pt x="5595927" y="1091091"/>
                  <a:pt x="5597927" y="1096091"/>
                  <a:pt x="5598193" y="1097291"/>
                </a:cubicBezTo>
                <a:cubicBezTo>
                  <a:pt x="5598993" y="1099824"/>
                  <a:pt x="5599394" y="1102291"/>
                  <a:pt x="5599394" y="1104690"/>
                </a:cubicBezTo>
                <a:cubicBezTo>
                  <a:pt x="5599394" y="1108690"/>
                  <a:pt x="5597927" y="1111757"/>
                  <a:pt x="5594993" y="1113890"/>
                </a:cubicBezTo>
                <a:cubicBezTo>
                  <a:pt x="5590727" y="1116823"/>
                  <a:pt x="5583327" y="1118290"/>
                  <a:pt x="5572795" y="1118290"/>
                </a:cubicBezTo>
                <a:lnTo>
                  <a:pt x="5567395" y="1118290"/>
                </a:lnTo>
                <a:lnTo>
                  <a:pt x="5567395" y="1125689"/>
                </a:lnTo>
                <a:lnTo>
                  <a:pt x="5698588" y="1125689"/>
                </a:lnTo>
                <a:lnTo>
                  <a:pt x="5698588" y="1118290"/>
                </a:lnTo>
                <a:cubicBezTo>
                  <a:pt x="5690321" y="1117623"/>
                  <a:pt x="5683921" y="1115223"/>
                  <a:pt x="5679388" y="1111090"/>
                </a:cubicBezTo>
                <a:cubicBezTo>
                  <a:pt x="5673388" y="1105624"/>
                  <a:pt x="5665723" y="1092358"/>
                  <a:pt x="5656390" y="1071293"/>
                </a:cubicBezTo>
                <a:lnTo>
                  <a:pt x="5558596" y="848906"/>
                </a:lnTo>
                <a:close/>
                <a:moveTo>
                  <a:pt x="4221296" y="848906"/>
                </a:moveTo>
                <a:lnTo>
                  <a:pt x="4124302" y="1065293"/>
                </a:lnTo>
                <a:cubicBezTo>
                  <a:pt x="4115102" y="1085958"/>
                  <a:pt x="4107370" y="1099591"/>
                  <a:pt x="4101103" y="1106190"/>
                </a:cubicBezTo>
                <a:cubicBezTo>
                  <a:pt x="4094837" y="1112790"/>
                  <a:pt x="4086837" y="1116823"/>
                  <a:pt x="4077105" y="1118290"/>
                </a:cubicBezTo>
                <a:lnTo>
                  <a:pt x="4077105" y="1125689"/>
                </a:lnTo>
                <a:lnTo>
                  <a:pt x="4167299" y="1125689"/>
                </a:lnTo>
                <a:lnTo>
                  <a:pt x="4167299" y="1118290"/>
                </a:lnTo>
                <a:cubicBezTo>
                  <a:pt x="4153167" y="1117223"/>
                  <a:pt x="4144301" y="1115623"/>
                  <a:pt x="4140701" y="1113490"/>
                </a:cubicBezTo>
                <a:cubicBezTo>
                  <a:pt x="4134568" y="1109890"/>
                  <a:pt x="4131502" y="1104290"/>
                  <a:pt x="4131502" y="1096691"/>
                </a:cubicBezTo>
                <a:cubicBezTo>
                  <a:pt x="4131502" y="1090958"/>
                  <a:pt x="4133368" y="1083692"/>
                  <a:pt x="4137101" y="1074892"/>
                </a:cubicBezTo>
                <a:lnTo>
                  <a:pt x="4148500" y="1048494"/>
                </a:lnTo>
                <a:lnTo>
                  <a:pt x="4244294" y="1048494"/>
                </a:lnTo>
                <a:lnTo>
                  <a:pt x="4258694" y="1082292"/>
                </a:lnTo>
                <a:cubicBezTo>
                  <a:pt x="4262427" y="1091091"/>
                  <a:pt x="4264427" y="1096091"/>
                  <a:pt x="4264693" y="1097291"/>
                </a:cubicBezTo>
                <a:cubicBezTo>
                  <a:pt x="4265493" y="1099824"/>
                  <a:pt x="4265893" y="1102291"/>
                  <a:pt x="4265893" y="1104690"/>
                </a:cubicBezTo>
                <a:cubicBezTo>
                  <a:pt x="4265893" y="1108690"/>
                  <a:pt x="4264427" y="1111757"/>
                  <a:pt x="4261493" y="1113890"/>
                </a:cubicBezTo>
                <a:cubicBezTo>
                  <a:pt x="4257227" y="1116823"/>
                  <a:pt x="4249827" y="1118290"/>
                  <a:pt x="4239295" y="1118290"/>
                </a:cubicBezTo>
                <a:lnTo>
                  <a:pt x="4233896" y="1118290"/>
                </a:lnTo>
                <a:lnTo>
                  <a:pt x="4233896" y="1125689"/>
                </a:lnTo>
                <a:lnTo>
                  <a:pt x="4365087" y="1125689"/>
                </a:lnTo>
                <a:lnTo>
                  <a:pt x="4365087" y="1118290"/>
                </a:lnTo>
                <a:cubicBezTo>
                  <a:pt x="4356821" y="1117623"/>
                  <a:pt x="4350421" y="1115223"/>
                  <a:pt x="4345888" y="1111090"/>
                </a:cubicBezTo>
                <a:cubicBezTo>
                  <a:pt x="4339889" y="1105624"/>
                  <a:pt x="4332222" y="1092358"/>
                  <a:pt x="4322890" y="1071293"/>
                </a:cubicBezTo>
                <a:lnTo>
                  <a:pt x="4225096" y="848906"/>
                </a:lnTo>
                <a:close/>
                <a:moveTo>
                  <a:pt x="7686545" y="848306"/>
                </a:moveTo>
                <a:cubicBezTo>
                  <a:pt x="7660680" y="848306"/>
                  <a:pt x="7636248" y="854706"/>
                  <a:pt x="7613249" y="867505"/>
                </a:cubicBezTo>
                <a:cubicBezTo>
                  <a:pt x="7590251" y="880304"/>
                  <a:pt x="7571985" y="898303"/>
                  <a:pt x="7558453" y="921502"/>
                </a:cubicBezTo>
                <a:cubicBezTo>
                  <a:pt x="7544920" y="944700"/>
                  <a:pt x="7538154" y="969232"/>
                  <a:pt x="7538154" y="995097"/>
                </a:cubicBezTo>
                <a:cubicBezTo>
                  <a:pt x="7538154" y="1019629"/>
                  <a:pt x="7544254" y="1042761"/>
                  <a:pt x="7556453" y="1064493"/>
                </a:cubicBezTo>
                <a:cubicBezTo>
                  <a:pt x="7568652" y="1086225"/>
                  <a:pt x="7585984" y="1102891"/>
                  <a:pt x="7608450" y="1114490"/>
                </a:cubicBezTo>
                <a:cubicBezTo>
                  <a:pt x="7630915" y="1126089"/>
                  <a:pt x="7656613" y="1131889"/>
                  <a:pt x="7685545" y="1131889"/>
                </a:cubicBezTo>
                <a:cubicBezTo>
                  <a:pt x="7707544" y="1131889"/>
                  <a:pt x="7726776" y="1128322"/>
                  <a:pt x="7743242" y="1121189"/>
                </a:cubicBezTo>
                <a:cubicBezTo>
                  <a:pt x="7759707" y="1114057"/>
                  <a:pt x="7775540" y="1102557"/>
                  <a:pt x="7790739" y="1086692"/>
                </a:cubicBezTo>
                <a:lnTo>
                  <a:pt x="7790739" y="1063293"/>
                </a:lnTo>
                <a:cubicBezTo>
                  <a:pt x="7775006" y="1081559"/>
                  <a:pt x="7760041" y="1094424"/>
                  <a:pt x="7745841" y="1101891"/>
                </a:cubicBezTo>
                <a:cubicBezTo>
                  <a:pt x="7731642" y="1109357"/>
                  <a:pt x="7716009" y="1113090"/>
                  <a:pt x="7698944" y="1113090"/>
                </a:cubicBezTo>
                <a:cubicBezTo>
                  <a:pt x="7678146" y="1113090"/>
                  <a:pt x="7661213" y="1107990"/>
                  <a:pt x="7648147" y="1097791"/>
                </a:cubicBezTo>
                <a:cubicBezTo>
                  <a:pt x="7635081" y="1087592"/>
                  <a:pt x="7625482" y="1072526"/>
                  <a:pt x="7619349" y="1052594"/>
                </a:cubicBezTo>
                <a:cubicBezTo>
                  <a:pt x="7613216" y="1032662"/>
                  <a:pt x="7610150" y="1010563"/>
                  <a:pt x="7610150" y="986298"/>
                </a:cubicBezTo>
                <a:cubicBezTo>
                  <a:pt x="7610150" y="961632"/>
                  <a:pt x="7614349" y="939234"/>
                  <a:pt x="7622749" y="919102"/>
                </a:cubicBezTo>
                <a:cubicBezTo>
                  <a:pt x="7629282" y="903369"/>
                  <a:pt x="7639614" y="890637"/>
                  <a:pt x="7653747" y="880904"/>
                </a:cubicBezTo>
                <a:cubicBezTo>
                  <a:pt x="7667879" y="871171"/>
                  <a:pt x="7683411" y="866305"/>
                  <a:pt x="7700344" y="866305"/>
                </a:cubicBezTo>
                <a:cubicBezTo>
                  <a:pt x="7720609" y="866305"/>
                  <a:pt x="7738742" y="872838"/>
                  <a:pt x="7754741" y="885904"/>
                </a:cubicBezTo>
                <a:cubicBezTo>
                  <a:pt x="7770740" y="898970"/>
                  <a:pt x="7781672" y="917769"/>
                  <a:pt x="7787539" y="942300"/>
                </a:cubicBezTo>
                <a:lnTo>
                  <a:pt x="7795338" y="942300"/>
                </a:lnTo>
                <a:lnTo>
                  <a:pt x="7795338" y="848306"/>
                </a:lnTo>
                <a:lnTo>
                  <a:pt x="7787539" y="848306"/>
                </a:lnTo>
                <a:cubicBezTo>
                  <a:pt x="7786605" y="855106"/>
                  <a:pt x="7784572" y="860072"/>
                  <a:pt x="7781439" y="863205"/>
                </a:cubicBezTo>
                <a:cubicBezTo>
                  <a:pt x="7778306" y="866338"/>
                  <a:pt x="7774606" y="867905"/>
                  <a:pt x="7770340" y="867905"/>
                </a:cubicBezTo>
                <a:cubicBezTo>
                  <a:pt x="7767006" y="867905"/>
                  <a:pt x="7759207" y="865505"/>
                  <a:pt x="7746941" y="860705"/>
                </a:cubicBezTo>
                <a:cubicBezTo>
                  <a:pt x="7725743" y="852439"/>
                  <a:pt x="7705610" y="848306"/>
                  <a:pt x="7686545" y="848306"/>
                </a:cubicBezTo>
                <a:close/>
                <a:moveTo>
                  <a:pt x="5972045" y="848306"/>
                </a:moveTo>
                <a:cubicBezTo>
                  <a:pt x="5946180" y="848306"/>
                  <a:pt x="5921748" y="854706"/>
                  <a:pt x="5898750" y="867505"/>
                </a:cubicBezTo>
                <a:cubicBezTo>
                  <a:pt x="5875750" y="880304"/>
                  <a:pt x="5857486" y="898303"/>
                  <a:pt x="5843953" y="921502"/>
                </a:cubicBezTo>
                <a:cubicBezTo>
                  <a:pt x="5830420" y="944700"/>
                  <a:pt x="5823654" y="969232"/>
                  <a:pt x="5823654" y="995097"/>
                </a:cubicBezTo>
                <a:cubicBezTo>
                  <a:pt x="5823654" y="1019629"/>
                  <a:pt x="5829753" y="1042761"/>
                  <a:pt x="5841953" y="1064493"/>
                </a:cubicBezTo>
                <a:cubicBezTo>
                  <a:pt x="5854152" y="1086225"/>
                  <a:pt x="5871484" y="1102891"/>
                  <a:pt x="5893949" y="1114490"/>
                </a:cubicBezTo>
                <a:cubicBezTo>
                  <a:pt x="5916415" y="1126089"/>
                  <a:pt x="5942114" y="1131889"/>
                  <a:pt x="5971045" y="1131889"/>
                </a:cubicBezTo>
                <a:cubicBezTo>
                  <a:pt x="5993043" y="1131889"/>
                  <a:pt x="6012276" y="1128322"/>
                  <a:pt x="6028742" y="1121189"/>
                </a:cubicBezTo>
                <a:cubicBezTo>
                  <a:pt x="6045208" y="1114057"/>
                  <a:pt x="6061040" y="1102557"/>
                  <a:pt x="6076238" y="1086692"/>
                </a:cubicBezTo>
                <a:lnTo>
                  <a:pt x="6076238" y="1063293"/>
                </a:lnTo>
                <a:cubicBezTo>
                  <a:pt x="6060506" y="1081559"/>
                  <a:pt x="6045541" y="1094424"/>
                  <a:pt x="6031341" y="1101891"/>
                </a:cubicBezTo>
                <a:cubicBezTo>
                  <a:pt x="6017142" y="1109357"/>
                  <a:pt x="6001509" y="1113090"/>
                  <a:pt x="5984445" y="1113090"/>
                </a:cubicBezTo>
                <a:cubicBezTo>
                  <a:pt x="5963645" y="1113090"/>
                  <a:pt x="5946713" y="1107990"/>
                  <a:pt x="5933647" y="1097791"/>
                </a:cubicBezTo>
                <a:cubicBezTo>
                  <a:pt x="5920582" y="1087592"/>
                  <a:pt x="5910982" y="1072526"/>
                  <a:pt x="5904849" y="1052594"/>
                </a:cubicBezTo>
                <a:cubicBezTo>
                  <a:pt x="5898716" y="1032662"/>
                  <a:pt x="5895649" y="1010563"/>
                  <a:pt x="5895649" y="986298"/>
                </a:cubicBezTo>
                <a:cubicBezTo>
                  <a:pt x="5895649" y="961632"/>
                  <a:pt x="5899849" y="939234"/>
                  <a:pt x="5908249" y="919102"/>
                </a:cubicBezTo>
                <a:cubicBezTo>
                  <a:pt x="5914782" y="903369"/>
                  <a:pt x="5925114" y="890637"/>
                  <a:pt x="5939247" y="880904"/>
                </a:cubicBezTo>
                <a:cubicBezTo>
                  <a:pt x="5953379" y="871171"/>
                  <a:pt x="5968911" y="866305"/>
                  <a:pt x="5985844" y="866305"/>
                </a:cubicBezTo>
                <a:cubicBezTo>
                  <a:pt x="6006109" y="866305"/>
                  <a:pt x="6024241" y="872838"/>
                  <a:pt x="6040241" y="885904"/>
                </a:cubicBezTo>
                <a:cubicBezTo>
                  <a:pt x="6056239" y="898970"/>
                  <a:pt x="6067172" y="917769"/>
                  <a:pt x="6073038" y="942300"/>
                </a:cubicBezTo>
                <a:lnTo>
                  <a:pt x="6080839" y="942300"/>
                </a:lnTo>
                <a:lnTo>
                  <a:pt x="6080839" y="848306"/>
                </a:lnTo>
                <a:lnTo>
                  <a:pt x="6073038" y="848306"/>
                </a:lnTo>
                <a:cubicBezTo>
                  <a:pt x="6072106" y="855106"/>
                  <a:pt x="6070072" y="860072"/>
                  <a:pt x="6066939" y="863205"/>
                </a:cubicBezTo>
                <a:cubicBezTo>
                  <a:pt x="6063806" y="866338"/>
                  <a:pt x="6060106" y="867905"/>
                  <a:pt x="6055839" y="867905"/>
                </a:cubicBezTo>
                <a:cubicBezTo>
                  <a:pt x="6052507" y="867905"/>
                  <a:pt x="6044707" y="865505"/>
                  <a:pt x="6032442" y="860705"/>
                </a:cubicBezTo>
                <a:cubicBezTo>
                  <a:pt x="6011242" y="852439"/>
                  <a:pt x="5991111" y="848306"/>
                  <a:pt x="5972045" y="848306"/>
                </a:cubicBezTo>
                <a:close/>
                <a:moveTo>
                  <a:pt x="6975369" y="848106"/>
                </a:moveTo>
                <a:cubicBezTo>
                  <a:pt x="6931905" y="848106"/>
                  <a:pt x="6895841" y="862172"/>
                  <a:pt x="6867176" y="890304"/>
                </a:cubicBezTo>
                <a:cubicBezTo>
                  <a:pt x="6838511" y="918435"/>
                  <a:pt x="6824179" y="952900"/>
                  <a:pt x="6824179" y="993697"/>
                </a:cubicBezTo>
                <a:cubicBezTo>
                  <a:pt x="6824179" y="1016496"/>
                  <a:pt x="6828845" y="1037095"/>
                  <a:pt x="6838178" y="1055493"/>
                </a:cubicBezTo>
                <a:cubicBezTo>
                  <a:pt x="6845510" y="1069759"/>
                  <a:pt x="6855677" y="1082592"/>
                  <a:pt x="6868676" y="1093991"/>
                </a:cubicBezTo>
                <a:cubicBezTo>
                  <a:pt x="6881675" y="1105390"/>
                  <a:pt x="6896674" y="1114590"/>
                  <a:pt x="6913673" y="1121589"/>
                </a:cubicBezTo>
                <a:cubicBezTo>
                  <a:pt x="6930672" y="1128589"/>
                  <a:pt x="6952038" y="1132089"/>
                  <a:pt x="6977769" y="1132089"/>
                </a:cubicBezTo>
                <a:cubicBezTo>
                  <a:pt x="6997901" y="1132089"/>
                  <a:pt x="7017334" y="1130122"/>
                  <a:pt x="7036066" y="1126189"/>
                </a:cubicBezTo>
                <a:cubicBezTo>
                  <a:pt x="7054798" y="1122256"/>
                  <a:pt x="7072830" y="1116423"/>
                  <a:pt x="7090162" y="1108690"/>
                </a:cubicBezTo>
                <a:lnTo>
                  <a:pt x="7090162" y="1052294"/>
                </a:lnTo>
                <a:cubicBezTo>
                  <a:pt x="7090162" y="1042428"/>
                  <a:pt x="7090762" y="1036228"/>
                  <a:pt x="7091962" y="1033695"/>
                </a:cubicBezTo>
                <a:cubicBezTo>
                  <a:pt x="7094095" y="1028895"/>
                  <a:pt x="7097129" y="1025462"/>
                  <a:pt x="7101062" y="1023395"/>
                </a:cubicBezTo>
                <a:cubicBezTo>
                  <a:pt x="7104995" y="1021329"/>
                  <a:pt x="7111961" y="1019962"/>
                  <a:pt x="7121960" y="1019296"/>
                </a:cubicBezTo>
                <a:lnTo>
                  <a:pt x="7121960" y="1011896"/>
                </a:lnTo>
                <a:lnTo>
                  <a:pt x="6990168" y="1011896"/>
                </a:lnTo>
                <a:lnTo>
                  <a:pt x="6990168" y="1019296"/>
                </a:lnTo>
                <a:lnTo>
                  <a:pt x="6997168" y="1019296"/>
                </a:lnTo>
                <a:cubicBezTo>
                  <a:pt x="7003701" y="1019296"/>
                  <a:pt x="7009267" y="1020562"/>
                  <a:pt x="7013867" y="1023095"/>
                </a:cubicBezTo>
                <a:cubicBezTo>
                  <a:pt x="7018467" y="1025629"/>
                  <a:pt x="7021500" y="1028462"/>
                  <a:pt x="7022966" y="1031595"/>
                </a:cubicBezTo>
                <a:cubicBezTo>
                  <a:pt x="7024433" y="1034728"/>
                  <a:pt x="7025166" y="1041628"/>
                  <a:pt x="7025166" y="1052294"/>
                </a:cubicBezTo>
                <a:lnTo>
                  <a:pt x="7025166" y="1108690"/>
                </a:lnTo>
                <a:cubicBezTo>
                  <a:pt x="7017967" y="1111357"/>
                  <a:pt x="7010934" y="1113390"/>
                  <a:pt x="7004068" y="1114790"/>
                </a:cubicBezTo>
                <a:cubicBezTo>
                  <a:pt x="6997201" y="1116190"/>
                  <a:pt x="6990502" y="1116890"/>
                  <a:pt x="6983969" y="1116890"/>
                </a:cubicBezTo>
                <a:cubicBezTo>
                  <a:pt x="6965170" y="1116890"/>
                  <a:pt x="6948938" y="1112290"/>
                  <a:pt x="6935272" y="1103091"/>
                </a:cubicBezTo>
                <a:cubicBezTo>
                  <a:pt x="6921606" y="1093891"/>
                  <a:pt x="6911706" y="1079492"/>
                  <a:pt x="6905574" y="1059893"/>
                </a:cubicBezTo>
                <a:cubicBezTo>
                  <a:pt x="6899441" y="1040294"/>
                  <a:pt x="6896374" y="1017496"/>
                  <a:pt x="6896374" y="991497"/>
                </a:cubicBezTo>
                <a:cubicBezTo>
                  <a:pt x="6896374" y="970032"/>
                  <a:pt x="6899174" y="949100"/>
                  <a:pt x="6904774" y="928701"/>
                </a:cubicBezTo>
                <a:cubicBezTo>
                  <a:pt x="6910373" y="908302"/>
                  <a:pt x="6919906" y="892403"/>
                  <a:pt x="6933372" y="881004"/>
                </a:cubicBezTo>
                <a:cubicBezTo>
                  <a:pt x="6946838" y="869605"/>
                  <a:pt x="6963703" y="863905"/>
                  <a:pt x="6983969" y="863905"/>
                </a:cubicBezTo>
                <a:cubicBezTo>
                  <a:pt x="7005168" y="863905"/>
                  <a:pt x="7024700" y="870705"/>
                  <a:pt x="7042565" y="884304"/>
                </a:cubicBezTo>
                <a:cubicBezTo>
                  <a:pt x="7060431" y="897903"/>
                  <a:pt x="7073830" y="917769"/>
                  <a:pt x="7082763" y="943900"/>
                </a:cubicBezTo>
                <a:lnTo>
                  <a:pt x="7090162" y="943900"/>
                </a:lnTo>
                <a:lnTo>
                  <a:pt x="7090162" y="848306"/>
                </a:lnTo>
                <a:lnTo>
                  <a:pt x="7082763" y="848306"/>
                </a:lnTo>
                <a:cubicBezTo>
                  <a:pt x="7080096" y="855906"/>
                  <a:pt x="7077163" y="861072"/>
                  <a:pt x="7073963" y="863805"/>
                </a:cubicBezTo>
                <a:cubicBezTo>
                  <a:pt x="7070764" y="866538"/>
                  <a:pt x="7067297" y="867905"/>
                  <a:pt x="7063564" y="867905"/>
                </a:cubicBezTo>
                <a:cubicBezTo>
                  <a:pt x="7061164" y="867905"/>
                  <a:pt x="7053398" y="865405"/>
                  <a:pt x="7040265" y="860405"/>
                </a:cubicBezTo>
                <a:cubicBezTo>
                  <a:pt x="7027133" y="855406"/>
                  <a:pt x="7017634" y="852373"/>
                  <a:pt x="7011767" y="851306"/>
                </a:cubicBezTo>
                <a:cubicBezTo>
                  <a:pt x="7000968" y="849173"/>
                  <a:pt x="6988835" y="848106"/>
                  <a:pt x="6975369" y="848106"/>
                </a:cubicBezTo>
                <a:close/>
                <a:moveTo>
                  <a:pt x="7208299" y="761911"/>
                </a:moveTo>
                <a:lnTo>
                  <a:pt x="7274695" y="831307"/>
                </a:lnTo>
                <a:lnTo>
                  <a:pt x="7291694" y="831307"/>
                </a:lnTo>
                <a:lnTo>
                  <a:pt x="7268496" y="761911"/>
                </a:lnTo>
                <a:close/>
                <a:moveTo>
                  <a:pt x="6560046" y="761911"/>
                </a:moveTo>
                <a:lnTo>
                  <a:pt x="6536847" y="831307"/>
                </a:lnTo>
                <a:lnTo>
                  <a:pt x="6554046" y="831307"/>
                </a:lnTo>
                <a:lnTo>
                  <a:pt x="6620242" y="761911"/>
                </a:lnTo>
                <a:close/>
                <a:moveTo>
                  <a:pt x="5554996" y="761911"/>
                </a:moveTo>
                <a:lnTo>
                  <a:pt x="5531797" y="831307"/>
                </a:lnTo>
                <a:lnTo>
                  <a:pt x="5548996" y="831307"/>
                </a:lnTo>
                <a:lnTo>
                  <a:pt x="5615193" y="761911"/>
                </a:lnTo>
                <a:close/>
                <a:moveTo>
                  <a:pt x="4221496" y="761911"/>
                </a:moveTo>
                <a:lnTo>
                  <a:pt x="4198298" y="831307"/>
                </a:lnTo>
                <a:lnTo>
                  <a:pt x="4215496" y="831307"/>
                </a:lnTo>
                <a:lnTo>
                  <a:pt x="4281692" y="761911"/>
                </a:lnTo>
                <a:close/>
                <a:moveTo>
                  <a:pt x="6292597" y="454525"/>
                </a:moveTo>
                <a:lnTo>
                  <a:pt x="6332995" y="547920"/>
                </a:lnTo>
                <a:lnTo>
                  <a:pt x="6251000" y="547920"/>
                </a:lnTo>
                <a:close/>
                <a:moveTo>
                  <a:pt x="5346548" y="384130"/>
                </a:moveTo>
                <a:cubicBezTo>
                  <a:pt x="5368813" y="383996"/>
                  <a:pt x="5384746" y="385996"/>
                  <a:pt x="5394345" y="390129"/>
                </a:cubicBezTo>
                <a:cubicBezTo>
                  <a:pt x="5407944" y="395996"/>
                  <a:pt x="5419010" y="407062"/>
                  <a:pt x="5427543" y="423327"/>
                </a:cubicBezTo>
                <a:cubicBezTo>
                  <a:pt x="5438476" y="444126"/>
                  <a:pt x="5443942" y="471924"/>
                  <a:pt x="5443942" y="506722"/>
                </a:cubicBezTo>
                <a:cubicBezTo>
                  <a:pt x="5443942" y="549920"/>
                  <a:pt x="5436009" y="581784"/>
                  <a:pt x="5420143" y="602316"/>
                </a:cubicBezTo>
                <a:cubicBezTo>
                  <a:pt x="5408278" y="617516"/>
                  <a:pt x="5391212" y="625115"/>
                  <a:pt x="5368947" y="625115"/>
                </a:cubicBezTo>
                <a:cubicBezTo>
                  <a:pt x="5362280" y="625115"/>
                  <a:pt x="5357081" y="624115"/>
                  <a:pt x="5353348" y="622115"/>
                </a:cubicBezTo>
                <a:cubicBezTo>
                  <a:pt x="5350948" y="620782"/>
                  <a:pt x="5349214" y="618849"/>
                  <a:pt x="5348148" y="616316"/>
                </a:cubicBezTo>
                <a:cubicBezTo>
                  <a:pt x="5347081" y="613782"/>
                  <a:pt x="5346548" y="606916"/>
                  <a:pt x="5346548" y="595717"/>
                </a:cubicBezTo>
                <a:lnTo>
                  <a:pt x="5346348" y="504322"/>
                </a:lnTo>
                <a:lnTo>
                  <a:pt x="5406544" y="504322"/>
                </a:lnTo>
                <a:lnTo>
                  <a:pt x="5406544" y="489524"/>
                </a:lnTo>
                <a:lnTo>
                  <a:pt x="5346348" y="489524"/>
                </a:lnTo>
                <a:close/>
                <a:moveTo>
                  <a:pt x="6472879" y="368731"/>
                </a:moveTo>
                <a:lnTo>
                  <a:pt x="6472879" y="376130"/>
                </a:lnTo>
                <a:lnTo>
                  <a:pt x="6481879" y="376130"/>
                </a:lnTo>
                <a:cubicBezTo>
                  <a:pt x="6489478" y="376130"/>
                  <a:pt x="6495511" y="377430"/>
                  <a:pt x="6499977" y="380030"/>
                </a:cubicBezTo>
                <a:cubicBezTo>
                  <a:pt x="6504444" y="382630"/>
                  <a:pt x="6507410" y="385663"/>
                  <a:pt x="6508877" y="389129"/>
                </a:cubicBezTo>
                <a:cubicBezTo>
                  <a:pt x="6510344" y="392596"/>
                  <a:pt x="6511077" y="401262"/>
                  <a:pt x="6511077" y="415128"/>
                </a:cubicBezTo>
                <a:lnTo>
                  <a:pt x="6511077" y="593517"/>
                </a:lnTo>
                <a:cubicBezTo>
                  <a:pt x="6511077" y="607116"/>
                  <a:pt x="6510344" y="615516"/>
                  <a:pt x="6508877" y="618715"/>
                </a:cubicBezTo>
                <a:cubicBezTo>
                  <a:pt x="6507010" y="623248"/>
                  <a:pt x="6504344" y="626448"/>
                  <a:pt x="6500877" y="628315"/>
                </a:cubicBezTo>
                <a:cubicBezTo>
                  <a:pt x="6496078" y="631115"/>
                  <a:pt x="6489745" y="632515"/>
                  <a:pt x="6481879" y="632515"/>
                </a:cubicBezTo>
                <a:lnTo>
                  <a:pt x="6472879" y="632515"/>
                </a:lnTo>
                <a:lnTo>
                  <a:pt x="6472879" y="639914"/>
                </a:lnTo>
                <a:lnTo>
                  <a:pt x="6614670" y="639914"/>
                </a:lnTo>
                <a:lnTo>
                  <a:pt x="6614670" y="632515"/>
                </a:lnTo>
                <a:lnTo>
                  <a:pt x="6605671" y="632515"/>
                </a:lnTo>
                <a:cubicBezTo>
                  <a:pt x="6598071" y="632515"/>
                  <a:pt x="6592039" y="631215"/>
                  <a:pt x="6587572" y="628615"/>
                </a:cubicBezTo>
                <a:cubicBezTo>
                  <a:pt x="6583106" y="626015"/>
                  <a:pt x="6580106" y="622982"/>
                  <a:pt x="6578573" y="619515"/>
                </a:cubicBezTo>
                <a:cubicBezTo>
                  <a:pt x="6577040" y="616049"/>
                  <a:pt x="6576273" y="607383"/>
                  <a:pt x="6576273" y="593517"/>
                </a:cubicBezTo>
                <a:lnTo>
                  <a:pt x="6576273" y="415128"/>
                </a:lnTo>
                <a:cubicBezTo>
                  <a:pt x="6576273" y="401529"/>
                  <a:pt x="6577006" y="393129"/>
                  <a:pt x="6578473" y="389929"/>
                </a:cubicBezTo>
                <a:cubicBezTo>
                  <a:pt x="6580473" y="385397"/>
                  <a:pt x="6583206" y="382196"/>
                  <a:pt x="6586672" y="380330"/>
                </a:cubicBezTo>
                <a:cubicBezTo>
                  <a:pt x="6591472" y="377530"/>
                  <a:pt x="6597805" y="376130"/>
                  <a:pt x="6605671" y="376130"/>
                </a:cubicBezTo>
                <a:lnTo>
                  <a:pt x="6614670" y="376130"/>
                </a:lnTo>
                <a:lnTo>
                  <a:pt x="6614670" y="368731"/>
                </a:lnTo>
                <a:close/>
                <a:moveTo>
                  <a:pt x="5907979" y="368731"/>
                </a:moveTo>
                <a:lnTo>
                  <a:pt x="5907979" y="442126"/>
                </a:lnTo>
                <a:lnTo>
                  <a:pt x="5915578" y="442126"/>
                </a:lnTo>
                <a:cubicBezTo>
                  <a:pt x="5918645" y="422128"/>
                  <a:pt x="5925978" y="406728"/>
                  <a:pt x="5937577" y="395929"/>
                </a:cubicBezTo>
                <a:cubicBezTo>
                  <a:pt x="5945843" y="388196"/>
                  <a:pt x="5959110" y="384330"/>
                  <a:pt x="5977374" y="384330"/>
                </a:cubicBezTo>
                <a:lnTo>
                  <a:pt x="5996973" y="384330"/>
                </a:lnTo>
                <a:lnTo>
                  <a:pt x="5996973" y="593517"/>
                </a:lnTo>
                <a:cubicBezTo>
                  <a:pt x="5996973" y="607116"/>
                  <a:pt x="5996240" y="615516"/>
                  <a:pt x="5994773" y="618715"/>
                </a:cubicBezTo>
                <a:cubicBezTo>
                  <a:pt x="5992774" y="623248"/>
                  <a:pt x="5990040" y="626448"/>
                  <a:pt x="5986574" y="628315"/>
                </a:cubicBezTo>
                <a:cubicBezTo>
                  <a:pt x="5981774" y="631115"/>
                  <a:pt x="5975441" y="632515"/>
                  <a:pt x="5967575" y="632515"/>
                </a:cubicBezTo>
                <a:lnTo>
                  <a:pt x="5958576" y="632515"/>
                </a:lnTo>
                <a:lnTo>
                  <a:pt x="5958576" y="639914"/>
                </a:lnTo>
                <a:lnTo>
                  <a:pt x="6100567" y="639914"/>
                </a:lnTo>
                <a:lnTo>
                  <a:pt x="6100567" y="632515"/>
                </a:lnTo>
                <a:lnTo>
                  <a:pt x="6091568" y="632515"/>
                </a:lnTo>
                <a:cubicBezTo>
                  <a:pt x="6083835" y="632515"/>
                  <a:pt x="6077735" y="631215"/>
                  <a:pt x="6073269" y="628615"/>
                </a:cubicBezTo>
                <a:cubicBezTo>
                  <a:pt x="6068802" y="626015"/>
                  <a:pt x="6065803" y="622982"/>
                  <a:pt x="6064270" y="619515"/>
                </a:cubicBezTo>
                <a:cubicBezTo>
                  <a:pt x="6062736" y="616049"/>
                  <a:pt x="6061970" y="607383"/>
                  <a:pt x="6061970" y="593517"/>
                </a:cubicBezTo>
                <a:lnTo>
                  <a:pt x="6061970" y="384330"/>
                </a:lnTo>
                <a:lnTo>
                  <a:pt x="6082168" y="384330"/>
                </a:lnTo>
                <a:cubicBezTo>
                  <a:pt x="6094835" y="384330"/>
                  <a:pt x="6103700" y="385530"/>
                  <a:pt x="6108766" y="387929"/>
                </a:cubicBezTo>
                <a:cubicBezTo>
                  <a:pt x="6117832" y="392329"/>
                  <a:pt x="6124965" y="398229"/>
                  <a:pt x="6130165" y="405628"/>
                </a:cubicBezTo>
                <a:cubicBezTo>
                  <a:pt x="6135365" y="413028"/>
                  <a:pt x="6140098" y="425194"/>
                  <a:pt x="6144364" y="442126"/>
                </a:cubicBezTo>
                <a:lnTo>
                  <a:pt x="6151564" y="442126"/>
                </a:lnTo>
                <a:lnTo>
                  <a:pt x="6151564" y="368731"/>
                </a:lnTo>
                <a:close/>
                <a:moveTo>
                  <a:pt x="5539430" y="368731"/>
                </a:moveTo>
                <a:lnTo>
                  <a:pt x="5539430" y="376130"/>
                </a:lnTo>
                <a:lnTo>
                  <a:pt x="5548429" y="376130"/>
                </a:lnTo>
                <a:cubicBezTo>
                  <a:pt x="5557229" y="376130"/>
                  <a:pt x="5564161" y="377997"/>
                  <a:pt x="5569227" y="381730"/>
                </a:cubicBezTo>
                <a:cubicBezTo>
                  <a:pt x="5572827" y="384263"/>
                  <a:pt x="5575294" y="387863"/>
                  <a:pt x="5576627" y="392529"/>
                </a:cubicBezTo>
                <a:cubicBezTo>
                  <a:pt x="5577294" y="395329"/>
                  <a:pt x="5577628" y="402862"/>
                  <a:pt x="5577628" y="415128"/>
                </a:cubicBezTo>
                <a:lnTo>
                  <a:pt x="5577628" y="593517"/>
                </a:lnTo>
                <a:cubicBezTo>
                  <a:pt x="5577628" y="607116"/>
                  <a:pt x="5576894" y="615516"/>
                  <a:pt x="5575428" y="618715"/>
                </a:cubicBezTo>
                <a:cubicBezTo>
                  <a:pt x="5573560" y="623248"/>
                  <a:pt x="5570894" y="626448"/>
                  <a:pt x="5567427" y="628315"/>
                </a:cubicBezTo>
                <a:cubicBezTo>
                  <a:pt x="5562628" y="631115"/>
                  <a:pt x="5556295" y="632515"/>
                  <a:pt x="5548429" y="632515"/>
                </a:cubicBezTo>
                <a:lnTo>
                  <a:pt x="5539430" y="632515"/>
                </a:lnTo>
                <a:lnTo>
                  <a:pt x="5539430" y="639914"/>
                </a:lnTo>
                <a:lnTo>
                  <a:pt x="5773815" y="639914"/>
                </a:lnTo>
                <a:lnTo>
                  <a:pt x="5786015" y="553719"/>
                </a:lnTo>
                <a:lnTo>
                  <a:pt x="5778615" y="553719"/>
                </a:lnTo>
                <a:cubicBezTo>
                  <a:pt x="5771949" y="577718"/>
                  <a:pt x="5760982" y="595584"/>
                  <a:pt x="5745717" y="607316"/>
                </a:cubicBezTo>
                <a:cubicBezTo>
                  <a:pt x="5730451" y="619049"/>
                  <a:pt x="5710152" y="624915"/>
                  <a:pt x="5684820" y="624915"/>
                </a:cubicBezTo>
                <a:lnTo>
                  <a:pt x="5668621" y="624915"/>
                </a:lnTo>
                <a:cubicBezTo>
                  <a:pt x="5660888" y="624915"/>
                  <a:pt x="5655289" y="623848"/>
                  <a:pt x="5651822" y="621715"/>
                </a:cubicBezTo>
                <a:cubicBezTo>
                  <a:pt x="5648356" y="619582"/>
                  <a:pt x="5645990" y="616849"/>
                  <a:pt x="5644723" y="613516"/>
                </a:cubicBezTo>
                <a:cubicBezTo>
                  <a:pt x="5643456" y="610183"/>
                  <a:pt x="5642823" y="601050"/>
                  <a:pt x="5642823" y="586117"/>
                </a:cubicBezTo>
                <a:lnTo>
                  <a:pt x="5642823" y="509722"/>
                </a:lnTo>
                <a:cubicBezTo>
                  <a:pt x="5655755" y="509722"/>
                  <a:pt x="5665621" y="511422"/>
                  <a:pt x="5672422" y="514822"/>
                </a:cubicBezTo>
                <a:cubicBezTo>
                  <a:pt x="5679221" y="518222"/>
                  <a:pt x="5685188" y="524855"/>
                  <a:pt x="5690320" y="534721"/>
                </a:cubicBezTo>
                <a:cubicBezTo>
                  <a:pt x="5695453" y="544587"/>
                  <a:pt x="5698819" y="557253"/>
                  <a:pt x="5700420" y="572718"/>
                </a:cubicBezTo>
                <a:lnTo>
                  <a:pt x="5708020" y="572718"/>
                </a:lnTo>
                <a:lnTo>
                  <a:pt x="5708020" y="430727"/>
                </a:lnTo>
                <a:lnTo>
                  <a:pt x="5700420" y="430727"/>
                </a:lnTo>
                <a:cubicBezTo>
                  <a:pt x="5698286" y="451792"/>
                  <a:pt x="5693353" y="467725"/>
                  <a:pt x="5685620" y="478524"/>
                </a:cubicBezTo>
                <a:cubicBezTo>
                  <a:pt x="5677887" y="489324"/>
                  <a:pt x="5665421" y="494723"/>
                  <a:pt x="5648222" y="494723"/>
                </a:cubicBezTo>
                <a:lnTo>
                  <a:pt x="5642823" y="494723"/>
                </a:lnTo>
                <a:lnTo>
                  <a:pt x="5642823" y="384330"/>
                </a:lnTo>
                <a:lnTo>
                  <a:pt x="5670822" y="384330"/>
                </a:lnTo>
                <a:cubicBezTo>
                  <a:pt x="5691353" y="384330"/>
                  <a:pt x="5705352" y="385530"/>
                  <a:pt x="5712819" y="387929"/>
                </a:cubicBezTo>
                <a:cubicBezTo>
                  <a:pt x="5725618" y="391929"/>
                  <a:pt x="5735517" y="398196"/>
                  <a:pt x="5742517" y="406728"/>
                </a:cubicBezTo>
                <a:cubicBezTo>
                  <a:pt x="5749516" y="415261"/>
                  <a:pt x="5754949" y="429327"/>
                  <a:pt x="5758816" y="448926"/>
                </a:cubicBezTo>
                <a:lnTo>
                  <a:pt x="5766415" y="448926"/>
                </a:lnTo>
                <a:lnTo>
                  <a:pt x="5766415" y="368731"/>
                </a:lnTo>
                <a:close/>
                <a:moveTo>
                  <a:pt x="5242954" y="368731"/>
                </a:moveTo>
                <a:lnTo>
                  <a:pt x="5242954" y="376130"/>
                </a:lnTo>
                <a:lnTo>
                  <a:pt x="5251954" y="376130"/>
                </a:lnTo>
                <a:cubicBezTo>
                  <a:pt x="5259553" y="376130"/>
                  <a:pt x="5265587" y="377430"/>
                  <a:pt x="5270053" y="380030"/>
                </a:cubicBezTo>
                <a:cubicBezTo>
                  <a:pt x="5274519" y="382630"/>
                  <a:pt x="5277519" y="385663"/>
                  <a:pt x="5279052" y="389129"/>
                </a:cubicBezTo>
                <a:cubicBezTo>
                  <a:pt x="5280586" y="392596"/>
                  <a:pt x="5281352" y="401262"/>
                  <a:pt x="5281352" y="415128"/>
                </a:cubicBezTo>
                <a:lnTo>
                  <a:pt x="5281352" y="489524"/>
                </a:lnTo>
                <a:lnTo>
                  <a:pt x="5242954" y="489524"/>
                </a:lnTo>
                <a:lnTo>
                  <a:pt x="5242954" y="504322"/>
                </a:lnTo>
                <a:lnTo>
                  <a:pt x="5281352" y="504322"/>
                </a:lnTo>
                <a:lnTo>
                  <a:pt x="5281352" y="593517"/>
                </a:lnTo>
                <a:cubicBezTo>
                  <a:pt x="5281352" y="607383"/>
                  <a:pt x="5280686" y="615782"/>
                  <a:pt x="5279352" y="618715"/>
                </a:cubicBezTo>
                <a:cubicBezTo>
                  <a:pt x="5277353" y="622982"/>
                  <a:pt x="5274253" y="626348"/>
                  <a:pt x="5270053" y="628815"/>
                </a:cubicBezTo>
                <a:cubicBezTo>
                  <a:pt x="5265853" y="631281"/>
                  <a:pt x="5259821" y="632515"/>
                  <a:pt x="5251954" y="632515"/>
                </a:cubicBezTo>
                <a:lnTo>
                  <a:pt x="5242954" y="632515"/>
                </a:lnTo>
                <a:lnTo>
                  <a:pt x="5242954" y="639914"/>
                </a:lnTo>
                <a:lnTo>
                  <a:pt x="5364547" y="639914"/>
                </a:lnTo>
                <a:cubicBezTo>
                  <a:pt x="5382012" y="639914"/>
                  <a:pt x="5394746" y="639114"/>
                  <a:pt x="5402745" y="637514"/>
                </a:cubicBezTo>
                <a:cubicBezTo>
                  <a:pt x="5421144" y="634048"/>
                  <a:pt x="5436710" y="629148"/>
                  <a:pt x="5449442" y="622815"/>
                </a:cubicBezTo>
                <a:cubicBezTo>
                  <a:pt x="5462174" y="616482"/>
                  <a:pt x="5473440" y="608083"/>
                  <a:pt x="5483240" y="597617"/>
                </a:cubicBezTo>
                <a:cubicBezTo>
                  <a:pt x="5493039" y="587151"/>
                  <a:pt x="5500972" y="573885"/>
                  <a:pt x="5507039" y="557819"/>
                </a:cubicBezTo>
                <a:cubicBezTo>
                  <a:pt x="5513104" y="541753"/>
                  <a:pt x="5516138" y="524188"/>
                  <a:pt x="5516138" y="505122"/>
                </a:cubicBezTo>
                <a:cubicBezTo>
                  <a:pt x="5516138" y="477524"/>
                  <a:pt x="5509939" y="452792"/>
                  <a:pt x="5497539" y="430927"/>
                </a:cubicBezTo>
                <a:cubicBezTo>
                  <a:pt x="5485139" y="409062"/>
                  <a:pt x="5466874" y="392729"/>
                  <a:pt x="5442742" y="381930"/>
                </a:cubicBezTo>
                <a:cubicBezTo>
                  <a:pt x="5423011" y="373131"/>
                  <a:pt x="5396945" y="368731"/>
                  <a:pt x="5364547" y="368731"/>
                </a:cubicBezTo>
                <a:close/>
                <a:moveTo>
                  <a:pt x="6316796" y="363131"/>
                </a:moveTo>
                <a:lnTo>
                  <a:pt x="6219802" y="579518"/>
                </a:lnTo>
                <a:cubicBezTo>
                  <a:pt x="6210602" y="600183"/>
                  <a:pt x="6202869" y="613816"/>
                  <a:pt x="6196603" y="620415"/>
                </a:cubicBezTo>
                <a:cubicBezTo>
                  <a:pt x="6190337" y="627015"/>
                  <a:pt x="6182337" y="631048"/>
                  <a:pt x="6172604" y="632515"/>
                </a:cubicBezTo>
                <a:lnTo>
                  <a:pt x="6172604" y="639914"/>
                </a:lnTo>
                <a:lnTo>
                  <a:pt x="6262799" y="639914"/>
                </a:lnTo>
                <a:lnTo>
                  <a:pt x="6262799" y="632515"/>
                </a:lnTo>
                <a:cubicBezTo>
                  <a:pt x="6248666" y="631448"/>
                  <a:pt x="6239800" y="629848"/>
                  <a:pt x="6236201" y="627715"/>
                </a:cubicBezTo>
                <a:cubicBezTo>
                  <a:pt x="6230067" y="624115"/>
                  <a:pt x="6227001" y="618515"/>
                  <a:pt x="6227001" y="610916"/>
                </a:cubicBezTo>
                <a:cubicBezTo>
                  <a:pt x="6227001" y="605183"/>
                  <a:pt x="6228868" y="597917"/>
                  <a:pt x="6232601" y="589117"/>
                </a:cubicBezTo>
                <a:lnTo>
                  <a:pt x="6244000" y="562719"/>
                </a:lnTo>
                <a:lnTo>
                  <a:pt x="6339794" y="562719"/>
                </a:lnTo>
                <a:lnTo>
                  <a:pt x="6354193" y="596517"/>
                </a:lnTo>
                <a:cubicBezTo>
                  <a:pt x="6357927" y="605316"/>
                  <a:pt x="6359926" y="610316"/>
                  <a:pt x="6360193" y="611516"/>
                </a:cubicBezTo>
                <a:cubicBezTo>
                  <a:pt x="6360993" y="614049"/>
                  <a:pt x="6361393" y="616516"/>
                  <a:pt x="6361393" y="618915"/>
                </a:cubicBezTo>
                <a:cubicBezTo>
                  <a:pt x="6361393" y="622915"/>
                  <a:pt x="6359926" y="625982"/>
                  <a:pt x="6356993" y="628115"/>
                </a:cubicBezTo>
                <a:cubicBezTo>
                  <a:pt x="6352727" y="631048"/>
                  <a:pt x="6345327" y="632515"/>
                  <a:pt x="6334795" y="632515"/>
                </a:cubicBezTo>
                <a:lnTo>
                  <a:pt x="6329395" y="632515"/>
                </a:lnTo>
                <a:lnTo>
                  <a:pt x="6329395" y="639914"/>
                </a:lnTo>
                <a:lnTo>
                  <a:pt x="6460587" y="639914"/>
                </a:lnTo>
                <a:lnTo>
                  <a:pt x="6460587" y="632515"/>
                </a:lnTo>
                <a:cubicBezTo>
                  <a:pt x="6452321" y="631848"/>
                  <a:pt x="6445921" y="629448"/>
                  <a:pt x="6441388" y="625315"/>
                </a:cubicBezTo>
                <a:cubicBezTo>
                  <a:pt x="6435388" y="619849"/>
                  <a:pt x="6427722" y="606583"/>
                  <a:pt x="6418389" y="585517"/>
                </a:cubicBezTo>
                <a:lnTo>
                  <a:pt x="6320595" y="363131"/>
                </a:lnTo>
                <a:close/>
                <a:moveTo>
                  <a:pt x="5651222" y="315934"/>
                </a:moveTo>
                <a:lnTo>
                  <a:pt x="5619224" y="345132"/>
                </a:lnTo>
                <a:lnTo>
                  <a:pt x="5628624" y="345132"/>
                </a:lnTo>
                <a:lnTo>
                  <a:pt x="5669021" y="331533"/>
                </a:lnTo>
                <a:lnTo>
                  <a:pt x="5711019" y="345132"/>
                </a:lnTo>
                <a:lnTo>
                  <a:pt x="5720618" y="345132"/>
                </a:lnTo>
                <a:lnTo>
                  <a:pt x="5688420" y="315934"/>
                </a:lnTo>
                <a:close/>
                <a:moveTo>
                  <a:pt x="9903125" y="163"/>
                </a:moveTo>
                <a:cubicBezTo>
                  <a:pt x="10665484" y="-9901"/>
                  <a:pt x="11551130" y="451163"/>
                  <a:pt x="12138192" y="354688"/>
                </a:cubicBezTo>
                <a:lnTo>
                  <a:pt x="12192000" y="341541"/>
                </a:lnTo>
                <a:lnTo>
                  <a:pt x="12192000" y="5219144"/>
                </a:lnTo>
                <a:lnTo>
                  <a:pt x="0" y="5219144"/>
                </a:lnTo>
                <a:lnTo>
                  <a:pt x="0" y="322094"/>
                </a:lnTo>
                <a:lnTo>
                  <a:pt x="192089" y="289401"/>
                </a:lnTo>
                <a:cubicBezTo>
                  <a:pt x="744792" y="195875"/>
                  <a:pt x="1472242" y="83911"/>
                  <a:pt x="2518914" y="86427"/>
                </a:cubicBezTo>
                <a:cubicBezTo>
                  <a:pt x="3266536" y="88224"/>
                  <a:pt x="4405043" y="194482"/>
                  <a:pt x="5454254" y="270412"/>
                </a:cubicBezTo>
                <a:lnTo>
                  <a:pt x="5630463" y="282114"/>
                </a:lnTo>
                <a:lnTo>
                  <a:pt x="5671421" y="306535"/>
                </a:lnTo>
                <a:lnTo>
                  <a:pt x="5688420" y="306535"/>
                </a:lnTo>
                <a:lnTo>
                  <a:pt x="5681906" y="285531"/>
                </a:lnTo>
                <a:lnTo>
                  <a:pt x="6069223" y="311253"/>
                </a:lnTo>
                <a:lnTo>
                  <a:pt x="6299878" y="322206"/>
                </a:lnTo>
                <a:lnTo>
                  <a:pt x="6322195" y="345532"/>
                </a:lnTo>
                <a:lnTo>
                  <a:pt x="6339194" y="345532"/>
                </a:lnTo>
                <a:lnTo>
                  <a:pt x="6331905" y="323727"/>
                </a:lnTo>
                <a:lnTo>
                  <a:pt x="6639712" y="338345"/>
                </a:lnTo>
                <a:cubicBezTo>
                  <a:pt x="6819901" y="344366"/>
                  <a:pt x="6988835" y="347016"/>
                  <a:pt x="7142672" y="345219"/>
                </a:cubicBezTo>
                <a:cubicBezTo>
                  <a:pt x="8373374" y="330842"/>
                  <a:pt x="9031857" y="11665"/>
                  <a:pt x="9903125" y="16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853F2AB-3F06-41E4-ADD6-06B8E6C19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703" y="-47192"/>
            <a:ext cx="1583865" cy="26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8CE3DC-9BA4-4539-B960-CA9DBAFAB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10367" r="5334" b="7736"/>
          <a:stretch/>
        </p:blipFill>
        <p:spPr>
          <a:xfrm>
            <a:off x="9457301" y="1605534"/>
            <a:ext cx="2823713" cy="42743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26979-0BB7-4E24-BE3F-7F1FA5F280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5045" r="8849" b="25543"/>
          <a:stretch/>
        </p:blipFill>
        <p:spPr>
          <a:xfrm>
            <a:off x="10077224" y="5309041"/>
            <a:ext cx="1583865" cy="8819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FA62BD-54FE-4CBE-950A-5A0D3CD19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6" y="96276"/>
            <a:ext cx="1814537" cy="35291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A91EA2-3D7E-498A-8514-372703BA34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5045" r="8849" b="25543"/>
          <a:stretch/>
        </p:blipFill>
        <p:spPr>
          <a:xfrm>
            <a:off x="8408466" y="4767624"/>
            <a:ext cx="1242204" cy="3515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ED16EA-EAEF-4136-978B-1AA5F72D2F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7933"/>
          <a:stretch/>
        </p:blipFill>
        <p:spPr>
          <a:xfrm>
            <a:off x="-89014" y="2526189"/>
            <a:ext cx="2483826" cy="4274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DA3750-EA2C-45ED-A70B-B702E2DFBD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5045" r="8849" b="25543"/>
          <a:stretch/>
        </p:blipFill>
        <p:spPr>
          <a:xfrm>
            <a:off x="2329926" y="4990106"/>
            <a:ext cx="1157545" cy="5625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D471AB-680F-46E5-96C1-8A66DFE4A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3197" r="25783" b="15374"/>
          <a:stretch/>
        </p:blipFill>
        <p:spPr>
          <a:xfrm>
            <a:off x="11111470" y="6141634"/>
            <a:ext cx="440970" cy="8008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F496955-A3BD-4DEA-9E38-9EDBE56B0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3197" r="25783" b="15374"/>
          <a:stretch/>
        </p:blipFill>
        <p:spPr>
          <a:xfrm>
            <a:off x="8831344" y="6085678"/>
            <a:ext cx="440970" cy="8008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C899A36-D1AF-4332-9C4E-3B9A669FA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3197" r="25783" b="15374"/>
          <a:stretch/>
        </p:blipFill>
        <p:spPr>
          <a:xfrm>
            <a:off x="7000084" y="6096638"/>
            <a:ext cx="440970" cy="8008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59C1805-328A-4CB8-A293-F45F9DBC9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3197" r="25783" b="15374"/>
          <a:stretch/>
        </p:blipFill>
        <p:spPr>
          <a:xfrm flipH="1">
            <a:off x="1913460" y="6075790"/>
            <a:ext cx="428513" cy="80083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A04046E-1C11-403D-8DE3-C9C73F59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3197" r="25783" b="15374"/>
          <a:stretch/>
        </p:blipFill>
        <p:spPr>
          <a:xfrm>
            <a:off x="4627695" y="6096638"/>
            <a:ext cx="440970" cy="8008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323B4-88D4-482D-A323-5E12E6F65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/>
          <a:stretch/>
        </p:blipFill>
        <p:spPr>
          <a:xfrm>
            <a:off x="98310" y="6284443"/>
            <a:ext cx="2974675" cy="5449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C1600E-41D2-4D23-8C52-9603D4F421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5045" r="8849" b="25543"/>
          <a:stretch/>
        </p:blipFill>
        <p:spPr>
          <a:xfrm>
            <a:off x="7636358" y="5616337"/>
            <a:ext cx="1116697" cy="5985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76CF82-320E-43B3-BF8C-760E182A79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/>
          <a:stretch/>
        </p:blipFill>
        <p:spPr>
          <a:xfrm>
            <a:off x="2851300" y="6284443"/>
            <a:ext cx="2974675" cy="53008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FB65713-7452-452F-8C16-17579755F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/>
          <a:stretch/>
        </p:blipFill>
        <p:spPr>
          <a:xfrm>
            <a:off x="5484672" y="6284443"/>
            <a:ext cx="2974675" cy="5152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50A85ED-2C5B-495B-B43F-96C5F5B51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/>
          <a:stretch/>
        </p:blipFill>
        <p:spPr>
          <a:xfrm>
            <a:off x="8357280" y="6336656"/>
            <a:ext cx="2974675" cy="49895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11AEB94-85A8-4D03-82A8-7C2ABB8D6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/>
          <a:stretch/>
        </p:blipFill>
        <p:spPr>
          <a:xfrm>
            <a:off x="11157847" y="6284443"/>
            <a:ext cx="1067869" cy="55116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ED13CF3-91FF-4731-A0FA-98D75F31135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32" y="4791985"/>
            <a:ext cx="4883096" cy="154318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528CB85-192E-4653-9C21-C49308827FD7}"/>
              </a:ext>
            </a:extLst>
          </p:cNvPr>
          <p:cNvSpPr txBox="1"/>
          <p:nvPr/>
        </p:nvSpPr>
        <p:spPr>
          <a:xfrm>
            <a:off x="3043491" y="40247"/>
            <a:ext cx="601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1B7384-097D-4722-B07D-00CAC2BBA712}"/>
              </a:ext>
            </a:extLst>
          </p:cNvPr>
          <p:cNvSpPr txBox="1"/>
          <p:nvPr/>
        </p:nvSpPr>
        <p:spPr>
          <a:xfrm>
            <a:off x="2916612" y="616002"/>
            <a:ext cx="6769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KHÁM PHÁ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7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6C9255-E7EE-4BB0-8305-B8D8DE1C69DF}"/>
              </a:ext>
            </a:extLst>
          </p:cNvPr>
          <p:cNvSpPr/>
          <p:nvPr/>
        </p:nvSpPr>
        <p:spPr>
          <a:xfrm>
            <a:off x="897554" y="781203"/>
            <a:ext cx="4324027" cy="81848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2002C-3776-4013-B295-1914F030F9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" y="2371240"/>
            <a:ext cx="4434503" cy="4657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A9ED0B-32F0-4EC8-9E37-14167B818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543" y="208920"/>
            <a:ext cx="3469683" cy="3181980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44CE35-93C5-41C5-AF5E-77FB42437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465" y="2371240"/>
            <a:ext cx="3347069" cy="3476448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5A2892-C931-4FD4-992A-1D8310B76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543" y="3799747"/>
            <a:ext cx="3469683" cy="28493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7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95BE5-7ADC-40C1-94B7-36203B0A9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DDD9D0-DB39-4FE0-A3DE-3F766A1AC543}"/>
              </a:ext>
            </a:extLst>
          </p:cNvPr>
          <p:cNvSpPr txBox="1"/>
          <p:nvPr/>
        </p:nvSpPr>
        <p:spPr>
          <a:xfrm>
            <a:off x="2677886" y="1963843"/>
            <a:ext cx="7080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97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12628A-1FDF-42C8-80BC-47653AAEECCC}"/>
              </a:ext>
            </a:extLst>
          </p:cNvPr>
          <p:cNvSpPr/>
          <p:nvPr/>
        </p:nvSpPr>
        <p:spPr>
          <a:xfrm>
            <a:off x="3209108" y="130629"/>
            <a:ext cx="7001691" cy="79683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565FA-1773-4394-A569-AB3D2EC3F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863" y="130629"/>
            <a:ext cx="1106424" cy="10348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852699-7D16-4B1D-87F1-177598B59F7D}"/>
              </a:ext>
            </a:extLst>
          </p:cNvPr>
          <p:cNvGrpSpPr/>
          <p:nvPr/>
        </p:nvGrpSpPr>
        <p:grpSpPr>
          <a:xfrm>
            <a:off x="613954" y="2051957"/>
            <a:ext cx="3278777" cy="2677886"/>
            <a:chOff x="613954" y="2051957"/>
            <a:chExt cx="3278777" cy="267788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D78CC78-EDEE-4F19-884E-FC4CBB2F0D5D}"/>
                </a:ext>
              </a:extLst>
            </p:cNvPr>
            <p:cNvSpPr/>
            <p:nvPr/>
          </p:nvSpPr>
          <p:spPr>
            <a:xfrm>
              <a:off x="613954" y="2051957"/>
              <a:ext cx="3278777" cy="2677886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D00D92-4E1E-4075-8E76-B81BADF85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0119" y="2343312"/>
              <a:ext cx="2586446" cy="213327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AE5C0-EEAA-4A78-B12D-636CA0E96AC1}"/>
              </a:ext>
            </a:extLst>
          </p:cNvPr>
          <p:cNvGrpSpPr/>
          <p:nvPr/>
        </p:nvGrpSpPr>
        <p:grpSpPr>
          <a:xfrm>
            <a:off x="4456611" y="2090056"/>
            <a:ext cx="3278777" cy="2677886"/>
            <a:chOff x="4456611" y="2090056"/>
            <a:chExt cx="3278777" cy="267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4313895-C360-409E-93E8-C11CC8941802}"/>
                </a:ext>
              </a:extLst>
            </p:cNvPr>
            <p:cNvSpPr/>
            <p:nvPr/>
          </p:nvSpPr>
          <p:spPr>
            <a:xfrm>
              <a:off x="4456611" y="2090056"/>
              <a:ext cx="3278777" cy="2677886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469A3F-ABB7-40EE-9C74-423C75457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796" t="11662" r="8580" b="10415"/>
            <a:stretch/>
          </p:blipFill>
          <p:spPr>
            <a:xfrm>
              <a:off x="4728754" y="2090056"/>
              <a:ext cx="2717075" cy="263978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715A7C-88A6-4463-8E7A-FC721ECF0ECF}"/>
              </a:ext>
            </a:extLst>
          </p:cNvPr>
          <p:cNvGrpSpPr/>
          <p:nvPr/>
        </p:nvGrpSpPr>
        <p:grpSpPr>
          <a:xfrm>
            <a:off x="8299269" y="2090056"/>
            <a:ext cx="3278777" cy="2677886"/>
            <a:chOff x="8299269" y="2090056"/>
            <a:chExt cx="3278777" cy="2677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F4CC772-867C-42D2-8905-9161BAA13787}"/>
                </a:ext>
              </a:extLst>
            </p:cNvPr>
            <p:cNvSpPr/>
            <p:nvPr/>
          </p:nvSpPr>
          <p:spPr>
            <a:xfrm>
              <a:off x="8299269" y="2090056"/>
              <a:ext cx="3278777" cy="2677886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F4EB21-C81F-4DD4-BC4F-55750EFAC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7428"/>
            <a:stretch/>
          </p:blipFill>
          <p:spPr>
            <a:xfrm>
              <a:off x="8736874" y="2207159"/>
              <a:ext cx="2444932" cy="240557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6A55E8-DC36-4FFE-92A1-EFF43FBC26B6}"/>
              </a:ext>
            </a:extLst>
          </p:cNvPr>
          <p:cNvSpPr txBox="1"/>
          <p:nvPr/>
        </p:nvSpPr>
        <p:spPr>
          <a:xfrm>
            <a:off x="1374864" y="5093070"/>
            <a:ext cx="175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1552A-81BC-4DEF-91DC-5500B308A62D}"/>
              </a:ext>
            </a:extLst>
          </p:cNvPr>
          <p:cNvSpPr txBox="1"/>
          <p:nvPr/>
        </p:nvSpPr>
        <p:spPr>
          <a:xfrm>
            <a:off x="5401489" y="5093070"/>
            <a:ext cx="129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389EB-E61C-4652-B1EB-369F22E2BF39}"/>
              </a:ext>
            </a:extLst>
          </p:cNvPr>
          <p:cNvSpPr txBox="1"/>
          <p:nvPr/>
        </p:nvSpPr>
        <p:spPr>
          <a:xfrm>
            <a:off x="9060183" y="5091626"/>
            <a:ext cx="129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105CEA35-1D47-4DEC-8007-FC81797A9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1863" y="3555274"/>
            <a:ext cx="609600" cy="609600"/>
          </a:xfrm>
          <a:prstGeom prst="rect">
            <a:avLst/>
          </a:prstGeom>
        </p:spPr>
      </p:pic>
      <p:pic>
        <p:nvPicPr>
          <p:cNvPr id="17" name="sai-mat-roi">
            <a:hlinkClick r:id="" action="ppaction://media"/>
            <a:extLst>
              <a:ext uri="{FF2B5EF4-FFF2-40B4-BE49-F238E27FC236}">
                <a16:creationId xmlns:a16="http://schemas.microsoft.com/office/drawing/2014/main" id="{83A1CB7F-13BF-417B-872F-1271AAD2FE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8" name="sai-mat-roi">
            <a:hlinkClick r:id="" action="ppaction://media"/>
            <a:extLst>
              <a:ext uri="{FF2B5EF4-FFF2-40B4-BE49-F238E27FC236}">
                <a16:creationId xmlns:a16="http://schemas.microsoft.com/office/drawing/2014/main" id="{99A1AAD5-62E0-4DE1-AB38-BB715E5D91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07339" y="325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3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12628A-1FDF-42C8-80BC-47653AAEECCC}"/>
              </a:ext>
            </a:extLst>
          </p:cNvPr>
          <p:cNvSpPr/>
          <p:nvPr/>
        </p:nvSpPr>
        <p:spPr>
          <a:xfrm>
            <a:off x="3209108" y="130629"/>
            <a:ext cx="7001691" cy="79683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565FA-1773-4394-A569-AB3D2EC3F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863" y="130629"/>
            <a:ext cx="1106424" cy="103488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78CC78-EDEE-4F19-884E-FC4CBB2F0D5D}"/>
              </a:ext>
            </a:extLst>
          </p:cNvPr>
          <p:cNvSpPr/>
          <p:nvPr/>
        </p:nvSpPr>
        <p:spPr>
          <a:xfrm>
            <a:off x="962566" y="2416056"/>
            <a:ext cx="2581550" cy="1969710"/>
          </a:xfrm>
          <a:prstGeom prst="round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313895-C360-409E-93E8-C11CC8941802}"/>
              </a:ext>
            </a:extLst>
          </p:cNvPr>
          <p:cNvSpPr/>
          <p:nvPr/>
        </p:nvSpPr>
        <p:spPr>
          <a:xfrm>
            <a:off x="4668883" y="2416056"/>
            <a:ext cx="2681151" cy="1969710"/>
          </a:xfrm>
          <a:prstGeom prst="round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4CC772-867C-42D2-8905-9161BAA13787}"/>
              </a:ext>
            </a:extLst>
          </p:cNvPr>
          <p:cNvSpPr/>
          <p:nvPr/>
        </p:nvSpPr>
        <p:spPr>
          <a:xfrm>
            <a:off x="8472350" y="2416056"/>
            <a:ext cx="2681151" cy="1969710"/>
          </a:xfrm>
          <a:prstGeom prst="roundRect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6A55E8-DC36-4FFE-92A1-EFF43FBC26B6}"/>
              </a:ext>
            </a:extLst>
          </p:cNvPr>
          <p:cNvSpPr txBox="1"/>
          <p:nvPr/>
        </p:nvSpPr>
        <p:spPr>
          <a:xfrm>
            <a:off x="1374864" y="5093070"/>
            <a:ext cx="175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1552A-81BC-4DEF-91DC-5500B308A62D}"/>
              </a:ext>
            </a:extLst>
          </p:cNvPr>
          <p:cNvSpPr txBox="1"/>
          <p:nvPr/>
        </p:nvSpPr>
        <p:spPr>
          <a:xfrm>
            <a:off x="5054235" y="5091626"/>
            <a:ext cx="208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389EB-E61C-4652-B1EB-369F22E2BF39}"/>
              </a:ext>
            </a:extLst>
          </p:cNvPr>
          <p:cNvSpPr txBox="1"/>
          <p:nvPr/>
        </p:nvSpPr>
        <p:spPr>
          <a:xfrm>
            <a:off x="9038953" y="5091626"/>
            <a:ext cx="234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105CEA35-1D47-4DEC-8007-FC81797A9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199" y="3086100"/>
            <a:ext cx="609600" cy="609600"/>
          </a:xfrm>
          <a:prstGeom prst="rect">
            <a:avLst/>
          </a:prstGeom>
        </p:spPr>
      </p:pic>
      <p:pic>
        <p:nvPicPr>
          <p:cNvPr id="17" name="sai-mat-roi">
            <a:hlinkClick r:id="" action="ppaction://media"/>
            <a:extLst>
              <a:ext uri="{FF2B5EF4-FFF2-40B4-BE49-F238E27FC236}">
                <a16:creationId xmlns:a16="http://schemas.microsoft.com/office/drawing/2014/main" id="{83A1CB7F-13BF-417B-872F-1271AAD2FE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2561" y="3068861"/>
            <a:ext cx="609600" cy="609600"/>
          </a:xfrm>
          <a:prstGeom prst="rect">
            <a:avLst/>
          </a:prstGeom>
        </p:spPr>
      </p:pic>
      <p:pic>
        <p:nvPicPr>
          <p:cNvPr id="18" name="sai-mat-roi">
            <a:hlinkClick r:id="" action="ppaction://media"/>
            <a:extLst>
              <a:ext uri="{FF2B5EF4-FFF2-40B4-BE49-F238E27FC236}">
                <a16:creationId xmlns:a16="http://schemas.microsoft.com/office/drawing/2014/main" id="{99A1AAD5-62E0-4DE1-AB38-BB715E5D91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7339" y="325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4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12628A-1FDF-42C8-80BC-47653AAEECCC}"/>
              </a:ext>
            </a:extLst>
          </p:cNvPr>
          <p:cNvSpPr/>
          <p:nvPr/>
        </p:nvSpPr>
        <p:spPr>
          <a:xfrm>
            <a:off x="3209108" y="130629"/>
            <a:ext cx="7001691" cy="79683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565FA-1773-4394-A569-AB3D2EC3F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863" y="130629"/>
            <a:ext cx="1106424" cy="1034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6A55E8-DC36-4FFE-92A1-EFF43FBC26B6}"/>
              </a:ext>
            </a:extLst>
          </p:cNvPr>
          <p:cNvSpPr txBox="1"/>
          <p:nvPr/>
        </p:nvSpPr>
        <p:spPr>
          <a:xfrm>
            <a:off x="974541" y="5078656"/>
            <a:ext cx="232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1552A-81BC-4DEF-91DC-5500B308A62D}"/>
              </a:ext>
            </a:extLst>
          </p:cNvPr>
          <p:cNvSpPr txBox="1"/>
          <p:nvPr/>
        </p:nvSpPr>
        <p:spPr>
          <a:xfrm>
            <a:off x="5054235" y="5091626"/>
            <a:ext cx="208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Bánh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389EB-E61C-4652-B1EB-369F22E2BF39}"/>
              </a:ext>
            </a:extLst>
          </p:cNvPr>
          <p:cNvSpPr txBox="1"/>
          <p:nvPr/>
        </p:nvSpPr>
        <p:spPr>
          <a:xfrm>
            <a:off x="9038953" y="5091626"/>
            <a:ext cx="234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6FABCE-DC48-495E-844C-98013AD78DBC}"/>
              </a:ext>
            </a:extLst>
          </p:cNvPr>
          <p:cNvGrpSpPr/>
          <p:nvPr/>
        </p:nvGrpSpPr>
        <p:grpSpPr>
          <a:xfrm>
            <a:off x="4484019" y="2038867"/>
            <a:ext cx="3278777" cy="2677886"/>
            <a:chOff x="4456611" y="2090056"/>
            <a:chExt cx="3278777" cy="267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4313895-C360-409E-93E8-C11CC8941802}"/>
                </a:ext>
              </a:extLst>
            </p:cNvPr>
            <p:cNvSpPr/>
            <p:nvPr/>
          </p:nvSpPr>
          <p:spPr>
            <a:xfrm>
              <a:off x="4456611" y="2090056"/>
              <a:ext cx="3278777" cy="26778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E95EB7-F977-4BE7-82DA-7D2D7A5AA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1199" y="2943633"/>
              <a:ext cx="1706340" cy="12679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6932F3-45CE-490E-A403-6D4F3C9D9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57996" y="2299539"/>
              <a:ext cx="1194200" cy="1288188"/>
            </a:xfrm>
            <a:prstGeom prst="rect">
              <a:avLst/>
            </a:prstGeom>
          </p:spPr>
        </p:pic>
      </p:grpSp>
      <p:pic>
        <p:nvPicPr>
          <p:cNvPr id="17" name="sai-mat-roi">
            <a:hlinkClick r:id="" action="ppaction://media"/>
            <a:extLst>
              <a:ext uri="{FF2B5EF4-FFF2-40B4-BE49-F238E27FC236}">
                <a16:creationId xmlns:a16="http://schemas.microsoft.com/office/drawing/2014/main" id="{83A1CB7F-13BF-417B-872F-1271AAD2F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18607" y="3250474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95A129-347C-463F-831F-47D468DAA6AC}"/>
              </a:ext>
            </a:extLst>
          </p:cNvPr>
          <p:cNvGrpSpPr/>
          <p:nvPr/>
        </p:nvGrpSpPr>
        <p:grpSpPr>
          <a:xfrm>
            <a:off x="601265" y="2038867"/>
            <a:ext cx="3278777" cy="2677886"/>
            <a:chOff x="613954" y="2051957"/>
            <a:chExt cx="3278777" cy="267788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D78CC78-EDEE-4F19-884E-FC4CBB2F0D5D}"/>
                </a:ext>
              </a:extLst>
            </p:cNvPr>
            <p:cNvSpPr/>
            <p:nvPr/>
          </p:nvSpPr>
          <p:spPr>
            <a:xfrm>
              <a:off x="613954" y="2051957"/>
              <a:ext cx="3278777" cy="26778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48690A-2D58-4A58-89FF-3FE36C9F3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35773" y="2923990"/>
              <a:ext cx="1548365" cy="15434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C45577-8A41-4D1F-A94D-A292AFE0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4061" y="2183762"/>
              <a:ext cx="1221605" cy="12180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7F200F-27A7-4C66-AB3E-DB7D671CC0B3}"/>
              </a:ext>
            </a:extLst>
          </p:cNvPr>
          <p:cNvGrpSpPr/>
          <p:nvPr/>
        </p:nvGrpSpPr>
        <p:grpSpPr>
          <a:xfrm>
            <a:off x="8311960" y="2049752"/>
            <a:ext cx="3278777" cy="2677886"/>
            <a:chOff x="8299269" y="2090056"/>
            <a:chExt cx="3278777" cy="2677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F4CC772-867C-42D2-8905-9161BAA13787}"/>
                </a:ext>
              </a:extLst>
            </p:cNvPr>
            <p:cNvSpPr/>
            <p:nvPr/>
          </p:nvSpPr>
          <p:spPr>
            <a:xfrm>
              <a:off x="8299269" y="2090056"/>
              <a:ext cx="3278777" cy="26778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80C2D4-DB24-4936-BCD3-5EC033853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43428" y="3377810"/>
              <a:ext cx="1576781" cy="11377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E540967-DA02-46B7-A536-0AF928907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10451" y="2239582"/>
              <a:ext cx="1440895" cy="1298835"/>
            </a:xfrm>
            <a:prstGeom prst="rect">
              <a:avLst/>
            </a:prstGeom>
          </p:spPr>
        </p:pic>
      </p:grpSp>
      <p:pic>
        <p:nvPicPr>
          <p:cNvPr id="16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105CEA35-1D47-4DEC-8007-FC81797A95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9130" y="3370824"/>
            <a:ext cx="609600" cy="609600"/>
          </a:xfrm>
          <a:prstGeom prst="rect">
            <a:avLst/>
          </a:prstGeom>
        </p:spPr>
      </p:pic>
      <p:pic>
        <p:nvPicPr>
          <p:cNvPr id="22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C3794ABC-B81E-4A10-97A5-DDCDFC6836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9828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5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8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ework Video by After Effect">
            <a:hlinkClick r:id="" action="ppaction://media"/>
            <a:extLst>
              <a:ext uri="{FF2B5EF4-FFF2-40B4-BE49-F238E27FC236}">
                <a16:creationId xmlns:a16="http://schemas.microsoft.com/office/drawing/2014/main" id="{3F135C89-C75C-4E7C-A62C-D007B6DB86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7.32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727CA3A-1335-4643-A6B9-385470A507E0}"/>
              </a:ext>
            </a:extLst>
          </p:cNvPr>
          <p:cNvSpPr/>
          <p:nvPr/>
        </p:nvSpPr>
        <p:spPr>
          <a:xfrm>
            <a:off x="4" y="2"/>
            <a:ext cx="12191997" cy="6857998"/>
          </a:xfrm>
          <a:custGeom>
            <a:avLst/>
            <a:gdLst/>
            <a:ahLst/>
            <a:cxnLst/>
            <a:rect l="l" t="t" r="r" b="b"/>
            <a:pathLst>
              <a:path w="12191997" h="6857998">
                <a:moveTo>
                  <a:pt x="5461361" y="5656215"/>
                </a:moveTo>
                <a:lnTo>
                  <a:pt x="5415369" y="6059477"/>
                </a:lnTo>
                <a:lnTo>
                  <a:pt x="5201192" y="6146072"/>
                </a:lnTo>
                <a:lnTo>
                  <a:pt x="5415369" y="6232667"/>
                </a:lnTo>
                <a:lnTo>
                  <a:pt x="5461361" y="6635929"/>
                </a:lnTo>
                <a:lnTo>
                  <a:pt x="5507352" y="6232667"/>
                </a:lnTo>
                <a:lnTo>
                  <a:pt x="5721529" y="6146072"/>
                </a:lnTo>
                <a:lnTo>
                  <a:pt x="5507352" y="6059477"/>
                </a:lnTo>
                <a:close/>
                <a:moveTo>
                  <a:pt x="8899069" y="5570249"/>
                </a:moveTo>
                <a:lnTo>
                  <a:pt x="8859428" y="5930496"/>
                </a:lnTo>
                <a:lnTo>
                  <a:pt x="8674823" y="6007855"/>
                </a:lnTo>
                <a:lnTo>
                  <a:pt x="8859428" y="6085213"/>
                </a:lnTo>
                <a:lnTo>
                  <a:pt x="8899069" y="6445460"/>
                </a:lnTo>
                <a:lnTo>
                  <a:pt x="8938710" y="6085213"/>
                </a:lnTo>
                <a:lnTo>
                  <a:pt x="9123315" y="6007855"/>
                </a:lnTo>
                <a:lnTo>
                  <a:pt x="8938710" y="5930496"/>
                </a:lnTo>
                <a:close/>
                <a:moveTo>
                  <a:pt x="1799406" y="5388487"/>
                </a:moveTo>
                <a:lnTo>
                  <a:pt x="1759765" y="5748734"/>
                </a:lnTo>
                <a:lnTo>
                  <a:pt x="1575160" y="5826093"/>
                </a:lnTo>
                <a:lnTo>
                  <a:pt x="1759765" y="5903451"/>
                </a:lnTo>
                <a:lnTo>
                  <a:pt x="1799406" y="6263698"/>
                </a:lnTo>
                <a:lnTo>
                  <a:pt x="1839047" y="5903451"/>
                </a:lnTo>
                <a:lnTo>
                  <a:pt x="2023652" y="5826093"/>
                </a:lnTo>
                <a:lnTo>
                  <a:pt x="1839047" y="5748734"/>
                </a:lnTo>
                <a:close/>
                <a:moveTo>
                  <a:pt x="7432762" y="4562354"/>
                </a:moveTo>
                <a:lnTo>
                  <a:pt x="7388695" y="4883146"/>
                </a:lnTo>
                <a:lnTo>
                  <a:pt x="7183479" y="4952032"/>
                </a:lnTo>
                <a:lnTo>
                  <a:pt x="7388695" y="5020917"/>
                </a:lnTo>
                <a:lnTo>
                  <a:pt x="7432762" y="5341709"/>
                </a:lnTo>
                <a:lnTo>
                  <a:pt x="7476829" y="5020917"/>
                </a:lnTo>
                <a:lnTo>
                  <a:pt x="7682045" y="4952032"/>
                </a:lnTo>
                <a:lnTo>
                  <a:pt x="7476829" y="4883146"/>
                </a:lnTo>
                <a:close/>
                <a:moveTo>
                  <a:pt x="10496003" y="4553675"/>
                </a:moveTo>
                <a:lnTo>
                  <a:pt x="10456362" y="4913922"/>
                </a:lnTo>
                <a:lnTo>
                  <a:pt x="10271757" y="4991281"/>
                </a:lnTo>
                <a:lnTo>
                  <a:pt x="10456362" y="5068639"/>
                </a:lnTo>
                <a:lnTo>
                  <a:pt x="10496003" y="5428886"/>
                </a:lnTo>
                <a:lnTo>
                  <a:pt x="10535644" y="5068639"/>
                </a:lnTo>
                <a:lnTo>
                  <a:pt x="10720249" y="4991281"/>
                </a:lnTo>
                <a:lnTo>
                  <a:pt x="10535644" y="4913922"/>
                </a:lnTo>
                <a:close/>
                <a:moveTo>
                  <a:pt x="3421380" y="4452315"/>
                </a:moveTo>
                <a:lnTo>
                  <a:pt x="3377312" y="4773107"/>
                </a:lnTo>
                <a:lnTo>
                  <a:pt x="3172096" y="4841993"/>
                </a:lnTo>
                <a:lnTo>
                  <a:pt x="3377312" y="4910878"/>
                </a:lnTo>
                <a:lnTo>
                  <a:pt x="3421380" y="5231670"/>
                </a:lnTo>
                <a:lnTo>
                  <a:pt x="3465447" y="4910878"/>
                </a:lnTo>
                <a:lnTo>
                  <a:pt x="3670663" y="4841993"/>
                </a:lnTo>
                <a:lnTo>
                  <a:pt x="3465447" y="4773107"/>
                </a:lnTo>
                <a:close/>
                <a:moveTo>
                  <a:pt x="6924629" y="3624805"/>
                </a:moveTo>
                <a:cubicBezTo>
                  <a:pt x="6928744" y="3625000"/>
                  <a:pt x="6932742" y="3625509"/>
                  <a:pt x="6936622" y="3626332"/>
                </a:cubicBezTo>
                <a:lnTo>
                  <a:pt x="6924659" y="3647706"/>
                </a:lnTo>
                <a:cubicBezTo>
                  <a:pt x="6914257" y="3669131"/>
                  <a:pt x="6902593" y="3690419"/>
                  <a:pt x="6889664" y="3711571"/>
                </a:cubicBezTo>
                <a:cubicBezTo>
                  <a:pt x="6876735" y="3732723"/>
                  <a:pt x="6863673" y="3750652"/>
                  <a:pt x="6850478" y="3765358"/>
                </a:cubicBezTo>
                <a:cubicBezTo>
                  <a:pt x="6837283" y="3780065"/>
                  <a:pt x="6824846" y="3790768"/>
                  <a:pt x="6813169" y="3797467"/>
                </a:cubicBezTo>
                <a:cubicBezTo>
                  <a:pt x="6801491" y="3804166"/>
                  <a:pt x="6792585" y="3807027"/>
                  <a:pt x="6786451" y="3806049"/>
                </a:cubicBezTo>
                <a:cubicBezTo>
                  <a:pt x="6776964" y="3803687"/>
                  <a:pt x="6770992" y="3797864"/>
                  <a:pt x="6768534" y="3788580"/>
                </a:cubicBezTo>
                <a:cubicBezTo>
                  <a:pt x="6766077" y="3779297"/>
                  <a:pt x="6766861" y="3767279"/>
                  <a:pt x="6770887" y="3752528"/>
                </a:cubicBezTo>
                <a:cubicBezTo>
                  <a:pt x="6774913" y="3737777"/>
                  <a:pt x="6782184" y="3721950"/>
                  <a:pt x="6792699" y="3705046"/>
                </a:cubicBezTo>
                <a:cubicBezTo>
                  <a:pt x="6803215" y="3688142"/>
                  <a:pt x="6816305" y="3673347"/>
                  <a:pt x="6831971" y="3660660"/>
                </a:cubicBezTo>
                <a:cubicBezTo>
                  <a:pt x="6847636" y="3647972"/>
                  <a:pt x="6865115" y="3638257"/>
                  <a:pt x="6884406" y="3631513"/>
                </a:cubicBezTo>
                <a:cubicBezTo>
                  <a:pt x="6898874" y="3626455"/>
                  <a:pt x="6912282" y="3624219"/>
                  <a:pt x="6924629" y="3624805"/>
                </a:cubicBezTo>
                <a:close/>
                <a:moveTo>
                  <a:pt x="996041" y="3577104"/>
                </a:moveTo>
                <a:lnTo>
                  <a:pt x="956400" y="3937351"/>
                </a:lnTo>
                <a:lnTo>
                  <a:pt x="771795" y="4014710"/>
                </a:lnTo>
                <a:lnTo>
                  <a:pt x="956400" y="4092068"/>
                </a:lnTo>
                <a:lnTo>
                  <a:pt x="996041" y="4452315"/>
                </a:lnTo>
                <a:lnTo>
                  <a:pt x="1035682" y="4092068"/>
                </a:lnTo>
                <a:lnTo>
                  <a:pt x="1220287" y="4014710"/>
                </a:lnTo>
                <a:lnTo>
                  <a:pt x="1035682" y="3937351"/>
                </a:lnTo>
                <a:close/>
                <a:moveTo>
                  <a:pt x="6972802" y="3504079"/>
                </a:moveTo>
                <a:lnTo>
                  <a:pt x="6971198" y="3509250"/>
                </a:lnTo>
                <a:cubicBezTo>
                  <a:pt x="6965292" y="3530510"/>
                  <a:pt x="6960162" y="3547490"/>
                  <a:pt x="6955805" y="3560190"/>
                </a:cubicBezTo>
                <a:cubicBezTo>
                  <a:pt x="6942969" y="3557996"/>
                  <a:pt x="6930443" y="3556440"/>
                  <a:pt x="6918228" y="3555521"/>
                </a:cubicBezTo>
                <a:lnTo>
                  <a:pt x="6898153" y="3555048"/>
                </a:lnTo>
                <a:lnTo>
                  <a:pt x="6900570" y="3554599"/>
                </a:lnTo>
                <a:cubicBezTo>
                  <a:pt x="6915956" y="3549766"/>
                  <a:pt x="6930234" y="3542258"/>
                  <a:pt x="6943404" y="3532072"/>
                </a:cubicBezTo>
                <a:cubicBezTo>
                  <a:pt x="6949988" y="3526979"/>
                  <a:pt x="6956355" y="3521415"/>
                  <a:pt x="6962504" y="3515380"/>
                </a:cubicBezTo>
                <a:close/>
                <a:moveTo>
                  <a:pt x="7447748" y="3216342"/>
                </a:moveTo>
                <a:lnTo>
                  <a:pt x="7442060" y="3231688"/>
                </a:lnTo>
                <a:cubicBezTo>
                  <a:pt x="7440154" y="3238067"/>
                  <a:pt x="7438480" y="3245063"/>
                  <a:pt x="7437037" y="3252675"/>
                </a:cubicBezTo>
                <a:cubicBezTo>
                  <a:pt x="7431265" y="3283124"/>
                  <a:pt x="7430220" y="3313150"/>
                  <a:pt x="7433903" y="3342753"/>
                </a:cubicBezTo>
                <a:cubicBezTo>
                  <a:pt x="7437586" y="3372357"/>
                  <a:pt x="7446924" y="3400227"/>
                  <a:pt x="7461916" y="3426364"/>
                </a:cubicBezTo>
                <a:cubicBezTo>
                  <a:pt x="7476909" y="3452500"/>
                  <a:pt x="7496425" y="3470471"/>
                  <a:pt x="7520467" y="3480275"/>
                </a:cubicBezTo>
                <a:cubicBezTo>
                  <a:pt x="7501594" y="3501713"/>
                  <a:pt x="7480604" y="3520760"/>
                  <a:pt x="7457497" y="3537416"/>
                </a:cubicBezTo>
                <a:cubicBezTo>
                  <a:pt x="7434389" y="3554072"/>
                  <a:pt x="7411685" y="3560920"/>
                  <a:pt x="7389384" y="3557961"/>
                </a:cubicBezTo>
                <a:cubicBezTo>
                  <a:pt x="7374690" y="3556043"/>
                  <a:pt x="7363799" y="3548163"/>
                  <a:pt x="7356713" y="3534320"/>
                </a:cubicBezTo>
                <a:cubicBezTo>
                  <a:pt x="7349626" y="3520477"/>
                  <a:pt x="7345896" y="3502281"/>
                  <a:pt x="7345521" y="3479732"/>
                </a:cubicBezTo>
                <a:cubicBezTo>
                  <a:pt x="7345146" y="3457183"/>
                  <a:pt x="7348054" y="3431783"/>
                  <a:pt x="7354246" y="3403532"/>
                </a:cubicBezTo>
                <a:cubicBezTo>
                  <a:pt x="7360437" y="3375281"/>
                  <a:pt x="7369787" y="3347275"/>
                  <a:pt x="7382297" y="3319512"/>
                </a:cubicBezTo>
                <a:cubicBezTo>
                  <a:pt x="7394807" y="3291750"/>
                  <a:pt x="7409783" y="3266493"/>
                  <a:pt x="7427226" y="3243741"/>
                </a:cubicBezTo>
                <a:cubicBezTo>
                  <a:pt x="7431587" y="3238053"/>
                  <a:pt x="7435654" y="3232686"/>
                  <a:pt x="7439427" y="3227641"/>
                </a:cubicBezTo>
                <a:close/>
                <a:moveTo>
                  <a:pt x="5427423" y="3195675"/>
                </a:moveTo>
                <a:cubicBezTo>
                  <a:pt x="5439090" y="3196555"/>
                  <a:pt x="5448212" y="3200512"/>
                  <a:pt x="5454789" y="3207546"/>
                </a:cubicBezTo>
                <a:cubicBezTo>
                  <a:pt x="5461366" y="3214580"/>
                  <a:pt x="5465027" y="3225527"/>
                  <a:pt x="5465771" y="3240387"/>
                </a:cubicBezTo>
                <a:lnTo>
                  <a:pt x="5465548" y="3256222"/>
                </a:lnTo>
                <a:lnTo>
                  <a:pt x="5454927" y="3260341"/>
                </a:lnTo>
                <a:cubicBezTo>
                  <a:pt x="5443716" y="3266689"/>
                  <a:pt x="5435692" y="3277802"/>
                  <a:pt x="5430853" y="3293680"/>
                </a:cubicBezTo>
                <a:cubicBezTo>
                  <a:pt x="5424186" y="3308730"/>
                  <a:pt x="5414940" y="3331828"/>
                  <a:pt x="5403116" y="3362975"/>
                </a:cubicBezTo>
                <a:cubicBezTo>
                  <a:pt x="5391293" y="3394122"/>
                  <a:pt x="5377843" y="3424567"/>
                  <a:pt x="5362768" y="3454310"/>
                </a:cubicBezTo>
                <a:cubicBezTo>
                  <a:pt x="5347693" y="3484053"/>
                  <a:pt x="5332158" y="3508745"/>
                  <a:pt x="5316162" y="3528386"/>
                </a:cubicBezTo>
                <a:cubicBezTo>
                  <a:pt x="5300167" y="3548027"/>
                  <a:pt x="5285851" y="3557847"/>
                  <a:pt x="5273214" y="3557847"/>
                </a:cubicBezTo>
                <a:cubicBezTo>
                  <a:pt x="5265175" y="3557847"/>
                  <a:pt x="5259216" y="3550392"/>
                  <a:pt x="5255336" y="3535482"/>
                </a:cubicBezTo>
                <a:cubicBezTo>
                  <a:pt x="5251456" y="3520572"/>
                  <a:pt x="5250663" y="3499897"/>
                  <a:pt x="5252955" y="3473455"/>
                </a:cubicBezTo>
                <a:cubicBezTo>
                  <a:pt x="5255247" y="3447014"/>
                  <a:pt x="5261083" y="3417769"/>
                  <a:pt x="5270461" y="3385721"/>
                </a:cubicBezTo>
                <a:cubicBezTo>
                  <a:pt x="5279841" y="3353672"/>
                  <a:pt x="5291658" y="3323776"/>
                  <a:pt x="5305913" y="3296033"/>
                </a:cubicBezTo>
                <a:cubicBezTo>
                  <a:pt x="5320170" y="3268290"/>
                  <a:pt x="5336711" y="3245189"/>
                  <a:pt x="5355539" y="3226729"/>
                </a:cubicBezTo>
                <a:cubicBezTo>
                  <a:pt x="5374367" y="3208270"/>
                  <a:pt x="5394156" y="3197967"/>
                  <a:pt x="5414908" y="3195821"/>
                </a:cubicBezTo>
                <a:cubicBezTo>
                  <a:pt x="5419363" y="3195430"/>
                  <a:pt x="5423535" y="3195382"/>
                  <a:pt x="5427423" y="3195675"/>
                </a:cubicBezTo>
                <a:close/>
                <a:moveTo>
                  <a:pt x="7576685" y="3185669"/>
                </a:moveTo>
                <a:cubicBezTo>
                  <a:pt x="7581002" y="3185928"/>
                  <a:pt x="7585522" y="3187629"/>
                  <a:pt x="7590247" y="3190772"/>
                </a:cubicBezTo>
                <a:cubicBezTo>
                  <a:pt x="7597244" y="3194570"/>
                  <a:pt x="7602115" y="3203120"/>
                  <a:pt x="7604858" y="3216423"/>
                </a:cubicBezTo>
                <a:cubicBezTo>
                  <a:pt x="7607601" y="3229726"/>
                  <a:pt x="7607388" y="3247176"/>
                  <a:pt x="7604220" y="3268773"/>
                </a:cubicBezTo>
                <a:cubicBezTo>
                  <a:pt x="7601051" y="3290369"/>
                  <a:pt x="7595181" y="3313838"/>
                  <a:pt x="7586608" y="3339181"/>
                </a:cubicBezTo>
                <a:cubicBezTo>
                  <a:pt x="7578036" y="3364524"/>
                  <a:pt x="7569692" y="3386708"/>
                  <a:pt x="7561577" y="3405733"/>
                </a:cubicBezTo>
                <a:cubicBezTo>
                  <a:pt x="7556979" y="3399116"/>
                  <a:pt x="7551194" y="3387730"/>
                  <a:pt x="7544222" y="3371576"/>
                </a:cubicBezTo>
                <a:cubicBezTo>
                  <a:pt x="7537250" y="3355421"/>
                  <a:pt x="7532620" y="3337854"/>
                  <a:pt x="7530335" y="3318874"/>
                </a:cubicBezTo>
                <a:cubicBezTo>
                  <a:pt x="7528048" y="3299894"/>
                  <a:pt x="7528236" y="3281117"/>
                  <a:pt x="7530896" y="3262543"/>
                </a:cubicBezTo>
                <a:cubicBezTo>
                  <a:pt x="7533557" y="3243969"/>
                  <a:pt x="7537843" y="3228418"/>
                  <a:pt x="7543755" y="3215890"/>
                </a:cubicBezTo>
                <a:cubicBezTo>
                  <a:pt x="7549667" y="3203361"/>
                  <a:pt x="7556532" y="3194471"/>
                  <a:pt x="7564348" y="3189220"/>
                </a:cubicBezTo>
                <a:cubicBezTo>
                  <a:pt x="7568256" y="3186594"/>
                  <a:pt x="7572369" y="3185411"/>
                  <a:pt x="7576685" y="3185669"/>
                </a:cubicBezTo>
                <a:close/>
                <a:moveTo>
                  <a:pt x="11420201" y="2972888"/>
                </a:moveTo>
                <a:lnTo>
                  <a:pt x="11376903" y="3317004"/>
                </a:lnTo>
                <a:lnTo>
                  <a:pt x="11175272" y="3390898"/>
                </a:lnTo>
                <a:lnTo>
                  <a:pt x="11376903" y="3464793"/>
                </a:lnTo>
                <a:lnTo>
                  <a:pt x="11420201" y="3808909"/>
                </a:lnTo>
                <a:lnTo>
                  <a:pt x="11463498" y="3464793"/>
                </a:lnTo>
                <a:lnTo>
                  <a:pt x="11665129" y="3390898"/>
                </a:lnTo>
                <a:lnTo>
                  <a:pt x="11463498" y="3317004"/>
                </a:lnTo>
                <a:close/>
                <a:moveTo>
                  <a:pt x="6582092" y="2798347"/>
                </a:moveTo>
                <a:cubicBezTo>
                  <a:pt x="6583019" y="2797677"/>
                  <a:pt x="6583308" y="2798120"/>
                  <a:pt x="6582959" y="2799676"/>
                </a:cubicBezTo>
                <a:cubicBezTo>
                  <a:pt x="6585131" y="2802178"/>
                  <a:pt x="6584124" y="2808972"/>
                  <a:pt x="6579939" y="2820059"/>
                </a:cubicBezTo>
                <a:cubicBezTo>
                  <a:pt x="6575755" y="2831146"/>
                  <a:pt x="6569322" y="2845177"/>
                  <a:pt x="6560642" y="2862150"/>
                </a:cubicBezTo>
                <a:cubicBezTo>
                  <a:pt x="6551961" y="2879124"/>
                  <a:pt x="6540992" y="2898860"/>
                  <a:pt x="6527733" y="2921358"/>
                </a:cubicBezTo>
                <a:cubicBezTo>
                  <a:pt x="6514474" y="2943856"/>
                  <a:pt x="6500282" y="2967100"/>
                  <a:pt x="6485156" y="2991090"/>
                </a:cubicBezTo>
                <a:lnTo>
                  <a:pt x="6478101" y="3007488"/>
                </a:lnTo>
                <a:lnTo>
                  <a:pt x="6479613" y="3003632"/>
                </a:lnTo>
                <a:cubicBezTo>
                  <a:pt x="6492978" y="2969993"/>
                  <a:pt x="6504830" y="2941546"/>
                  <a:pt x="6515169" y="2918291"/>
                </a:cubicBezTo>
                <a:cubicBezTo>
                  <a:pt x="6528955" y="2887284"/>
                  <a:pt x="6541671" y="2861880"/>
                  <a:pt x="6553317" y="2842081"/>
                </a:cubicBezTo>
                <a:cubicBezTo>
                  <a:pt x="6564963" y="2822282"/>
                  <a:pt x="6572989" y="2809487"/>
                  <a:pt x="6577396" y="2803696"/>
                </a:cubicBezTo>
                <a:cubicBezTo>
                  <a:pt x="6579600" y="2800800"/>
                  <a:pt x="6581165" y="2799017"/>
                  <a:pt x="6582092" y="2798347"/>
                </a:cubicBezTo>
                <a:close/>
                <a:moveTo>
                  <a:pt x="4983076" y="2798347"/>
                </a:moveTo>
                <a:cubicBezTo>
                  <a:pt x="4984002" y="2797677"/>
                  <a:pt x="4984289" y="2798120"/>
                  <a:pt x="4983940" y="2799676"/>
                </a:cubicBezTo>
                <a:cubicBezTo>
                  <a:pt x="4986112" y="2802178"/>
                  <a:pt x="4985108" y="2808972"/>
                  <a:pt x="4980930" y="2820059"/>
                </a:cubicBezTo>
                <a:cubicBezTo>
                  <a:pt x="4976752" y="2831146"/>
                  <a:pt x="4970322" y="2845177"/>
                  <a:pt x="4961642" y="2862150"/>
                </a:cubicBezTo>
                <a:cubicBezTo>
                  <a:pt x="4952962" y="2879124"/>
                  <a:pt x="4941992" y="2898860"/>
                  <a:pt x="4928733" y="2921358"/>
                </a:cubicBezTo>
                <a:cubicBezTo>
                  <a:pt x="4915474" y="2943856"/>
                  <a:pt x="4901250" y="2967132"/>
                  <a:pt x="4886061" y="2991185"/>
                </a:cubicBezTo>
                <a:lnTo>
                  <a:pt x="4880492" y="3004567"/>
                </a:lnTo>
                <a:lnTo>
                  <a:pt x="4881374" y="3002129"/>
                </a:lnTo>
                <a:cubicBezTo>
                  <a:pt x="4893058" y="2970713"/>
                  <a:pt x="4904368" y="2943037"/>
                  <a:pt x="4915303" y="2919100"/>
                </a:cubicBezTo>
                <a:cubicBezTo>
                  <a:pt x="4918948" y="2911122"/>
                  <a:pt x="4922498" y="2903527"/>
                  <a:pt x="4925952" y="2896317"/>
                </a:cubicBezTo>
                <a:lnTo>
                  <a:pt x="4926403" y="2895401"/>
                </a:lnTo>
                <a:lnTo>
                  <a:pt x="4931610" y="2891587"/>
                </a:lnTo>
                <a:cubicBezTo>
                  <a:pt x="4938442" y="2885266"/>
                  <a:pt x="4944208" y="2878410"/>
                  <a:pt x="4948907" y="2871018"/>
                </a:cubicBezTo>
                <a:lnTo>
                  <a:pt x="4964200" y="2825561"/>
                </a:lnTo>
                <a:lnTo>
                  <a:pt x="4969110" y="2817566"/>
                </a:lnTo>
                <a:cubicBezTo>
                  <a:pt x="4973094" y="2811215"/>
                  <a:pt x="4976187" y="2806591"/>
                  <a:pt x="4978387" y="2803696"/>
                </a:cubicBezTo>
                <a:cubicBezTo>
                  <a:pt x="4980587" y="2800800"/>
                  <a:pt x="4982150" y="2799017"/>
                  <a:pt x="4983076" y="2798347"/>
                </a:cubicBezTo>
                <a:close/>
                <a:moveTo>
                  <a:pt x="6581082" y="2706702"/>
                </a:moveTo>
                <a:cubicBezTo>
                  <a:pt x="6564185" y="2706214"/>
                  <a:pt x="6546332" y="2710782"/>
                  <a:pt x="6527523" y="2720409"/>
                </a:cubicBezTo>
                <a:cubicBezTo>
                  <a:pt x="6508715" y="2730036"/>
                  <a:pt x="6489226" y="2745352"/>
                  <a:pt x="6469059" y="2766357"/>
                </a:cubicBezTo>
                <a:cubicBezTo>
                  <a:pt x="6443049" y="2794806"/>
                  <a:pt x="6417106" y="2834499"/>
                  <a:pt x="6391230" y="2885439"/>
                </a:cubicBezTo>
                <a:cubicBezTo>
                  <a:pt x="6365354" y="2936379"/>
                  <a:pt x="6338446" y="3000983"/>
                  <a:pt x="6310506" y="3079254"/>
                </a:cubicBezTo>
                <a:cubicBezTo>
                  <a:pt x="6297488" y="3115982"/>
                  <a:pt x="6284569" y="3154104"/>
                  <a:pt x="6271748" y="3193620"/>
                </a:cubicBezTo>
                <a:cubicBezTo>
                  <a:pt x="6258928" y="3233137"/>
                  <a:pt x="6247736" y="3268036"/>
                  <a:pt x="6238173" y="3298319"/>
                </a:cubicBezTo>
                <a:lnTo>
                  <a:pt x="6230030" y="3324635"/>
                </a:lnTo>
                <a:lnTo>
                  <a:pt x="6222209" y="3336545"/>
                </a:lnTo>
                <a:cubicBezTo>
                  <a:pt x="6218996" y="3342271"/>
                  <a:pt x="6215929" y="3348608"/>
                  <a:pt x="6213008" y="3355555"/>
                </a:cubicBezTo>
                <a:cubicBezTo>
                  <a:pt x="6199406" y="3386175"/>
                  <a:pt x="6184677" y="3413851"/>
                  <a:pt x="6168821" y="3438584"/>
                </a:cubicBezTo>
                <a:cubicBezTo>
                  <a:pt x="6152965" y="3463317"/>
                  <a:pt x="6136871" y="3484634"/>
                  <a:pt x="6120539" y="3502535"/>
                </a:cubicBezTo>
                <a:cubicBezTo>
                  <a:pt x="6104207" y="3520436"/>
                  <a:pt x="6089491" y="3533495"/>
                  <a:pt x="6076391" y="3541711"/>
                </a:cubicBezTo>
                <a:cubicBezTo>
                  <a:pt x="6063291" y="3549928"/>
                  <a:pt x="6053883" y="3553275"/>
                  <a:pt x="6048169" y="3551751"/>
                </a:cubicBezTo>
                <a:cubicBezTo>
                  <a:pt x="6042009" y="3550036"/>
                  <a:pt x="6039863" y="3542778"/>
                  <a:pt x="6041729" y="3529977"/>
                </a:cubicBezTo>
                <a:cubicBezTo>
                  <a:pt x="6043596" y="3517175"/>
                  <a:pt x="6049134" y="3499065"/>
                  <a:pt x="6058341" y="3475646"/>
                </a:cubicBezTo>
                <a:cubicBezTo>
                  <a:pt x="6067549" y="3452227"/>
                  <a:pt x="6079055" y="3425291"/>
                  <a:pt x="6092859" y="3394836"/>
                </a:cubicBezTo>
                <a:cubicBezTo>
                  <a:pt x="6106664" y="3364381"/>
                  <a:pt x="6119704" y="3334298"/>
                  <a:pt x="6131979" y="3304587"/>
                </a:cubicBezTo>
                <a:cubicBezTo>
                  <a:pt x="6144253" y="3274875"/>
                  <a:pt x="6154537" y="3245659"/>
                  <a:pt x="6162830" y="3216938"/>
                </a:cubicBezTo>
                <a:cubicBezTo>
                  <a:pt x="6171123" y="3188216"/>
                  <a:pt x="6173975" y="3163213"/>
                  <a:pt x="6171384" y="3141928"/>
                </a:cubicBezTo>
                <a:cubicBezTo>
                  <a:pt x="6168742" y="3116401"/>
                  <a:pt x="6158296" y="3097173"/>
                  <a:pt x="6140046" y="3084245"/>
                </a:cubicBezTo>
                <a:cubicBezTo>
                  <a:pt x="6121797" y="3071316"/>
                  <a:pt x="6099797" y="3066335"/>
                  <a:pt x="6074048" y="3069300"/>
                </a:cubicBezTo>
                <a:cubicBezTo>
                  <a:pt x="6048298" y="3072265"/>
                  <a:pt x="6020975" y="3082540"/>
                  <a:pt x="5992076" y="3100123"/>
                </a:cubicBezTo>
                <a:cubicBezTo>
                  <a:pt x="5963177" y="3117706"/>
                  <a:pt x="5935272" y="3142811"/>
                  <a:pt x="5908360" y="3175437"/>
                </a:cubicBezTo>
                <a:cubicBezTo>
                  <a:pt x="5874870" y="3216280"/>
                  <a:pt x="5851013" y="3259556"/>
                  <a:pt x="5836790" y="3305263"/>
                </a:cubicBezTo>
                <a:cubicBezTo>
                  <a:pt x="5847165" y="3280473"/>
                  <a:pt x="5857303" y="3250135"/>
                  <a:pt x="5867203" y="3214252"/>
                </a:cubicBezTo>
                <a:cubicBezTo>
                  <a:pt x="5877103" y="3178368"/>
                  <a:pt x="5885031" y="3147757"/>
                  <a:pt x="5890987" y="3122421"/>
                </a:cubicBezTo>
                <a:cubicBezTo>
                  <a:pt x="5896321" y="3095662"/>
                  <a:pt x="5894895" y="3075993"/>
                  <a:pt x="5886710" y="3063414"/>
                </a:cubicBezTo>
                <a:cubicBezTo>
                  <a:pt x="5878525" y="3050834"/>
                  <a:pt x="5867339" y="3044544"/>
                  <a:pt x="5853153" y="3044544"/>
                </a:cubicBezTo>
                <a:cubicBezTo>
                  <a:pt x="5838968" y="3044544"/>
                  <a:pt x="5825274" y="3049968"/>
                  <a:pt x="5812073" y="3060813"/>
                </a:cubicBezTo>
                <a:cubicBezTo>
                  <a:pt x="5798870" y="3071659"/>
                  <a:pt x="5789787" y="3084188"/>
                  <a:pt x="5784821" y="3098399"/>
                </a:cubicBezTo>
                <a:cubicBezTo>
                  <a:pt x="5771956" y="3137820"/>
                  <a:pt x="5759008" y="3174202"/>
                  <a:pt x="5745978" y="3207546"/>
                </a:cubicBezTo>
                <a:cubicBezTo>
                  <a:pt x="5732948" y="3240890"/>
                  <a:pt x="5720254" y="3272716"/>
                  <a:pt x="5707897" y="3303024"/>
                </a:cubicBezTo>
                <a:lnTo>
                  <a:pt x="5698583" y="3326260"/>
                </a:lnTo>
                <a:lnTo>
                  <a:pt x="5689278" y="3328244"/>
                </a:lnTo>
                <a:cubicBezTo>
                  <a:pt x="5685644" y="3329875"/>
                  <a:pt x="5682199" y="3332320"/>
                  <a:pt x="5678941" y="3335581"/>
                </a:cubicBezTo>
                <a:cubicBezTo>
                  <a:pt x="5672426" y="3342102"/>
                  <a:pt x="5667422" y="3349719"/>
                  <a:pt x="5663930" y="3358431"/>
                </a:cubicBezTo>
                <a:cubicBezTo>
                  <a:pt x="5659764" y="3367614"/>
                  <a:pt x="5652182" y="3383203"/>
                  <a:pt x="5641184" y="3405199"/>
                </a:cubicBezTo>
                <a:cubicBezTo>
                  <a:pt x="5630186" y="3427196"/>
                  <a:pt x="5617013" y="3449802"/>
                  <a:pt x="5601665" y="3473017"/>
                </a:cubicBezTo>
                <a:cubicBezTo>
                  <a:pt x="5586317" y="3496233"/>
                  <a:pt x="5570693" y="3515975"/>
                  <a:pt x="5554792" y="3532244"/>
                </a:cubicBezTo>
                <a:cubicBezTo>
                  <a:pt x="5538892" y="3548512"/>
                  <a:pt x="5524770" y="3556647"/>
                  <a:pt x="5512425" y="3556647"/>
                </a:cubicBezTo>
                <a:cubicBezTo>
                  <a:pt x="5503510" y="3556647"/>
                  <a:pt x="5498906" y="3550503"/>
                  <a:pt x="5498614" y="3538216"/>
                </a:cubicBezTo>
                <a:cubicBezTo>
                  <a:pt x="5498322" y="3525929"/>
                  <a:pt x="5501929" y="3507945"/>
                  <a:pt x="5509434" y="3484266"/>
                </a:cubicBezTo>
                <a:cubicBezTo>
                  <a:pt x="5516941" y="3460587"/>
                  <a:pt x="5526529" y="3434984"/>
                  <a:pt x="5538200" y="3407457"/>
                </a:cubicBezTo>
                <a:cubicBezTo>
                  <a:pt x="5549871" y="3379929"/>
                  <a:pt x="5559441" y="3356234"/>
                  <a:pt x="5566908" y="3336372"/>
                </a:cubicBezTo>
                <a:cubicBezTo>
                  <a:pt x="5573004" y="3317220"/>
                  <a:pt x="5570693" y="3300827"/>
                  <a:pt x="5559974" y="3287194"/>
                </a:cubicBezTo>
                <a:cubicBezTo>
                  <a:pt x="5549255" y="3273560"/>
                  <a:pt x="5535558" y="3263826"/>
                  <a:pt x="5518883" y="3257990"/>
                </a:cubicBezTo>
                <a:lnTo>
                  <a:pt x="5515676" y="3257117"/>
                </a:lnTo>
                <a:lnTo>
                  <a:pt x="5526062" y="3255450"/>
                </a:lnTo>
                <a:cubicBezTo>
                  <a:pt x="5531153" y="3254154"/>
                  <a:pt x="5535701" y="3252467"/>
                  <a:pt x="5539704" y="3250390"/>
                </a:cubicBezTo>
                <a:cubicBezTo>
                  <a:pt x="5555719" y="3242077"/>
                  <a:pt x="5566975" y="3230952"/>
                  <a:pt x="5573471" y="3217014"/>
                </a:cubicBezTo>
                <a:cubicBezTo>
                  <a:pt x="5579967" y="3203075"/>
                  <a:pt x="5582764" y="3188388"/>
                  <a:pt x="5581862" y="3172951"/>
                </a:cubicBezTo>
                <a:cubicBezTo>
                  <a:pt x="5580961" y="3157514"/>
                  <a:pt x="5577932" y="3144652"/>
                  <a:pt x="5572775" y="3134365"/>
                </a:cubicBezTo>
                <a:cubicBezTo>
                  <a:pt x="5562768" y="3112534"/>
                  <a:pt x="5543137" y="3095126"/>
                  <a:pt x="5513883" y="3082140"/>
                </a:cubicBezTo>
                <a:cubicBezTo>
                  <a:pt x="5484628" y="3069154"/>
                  <a:pt x="5452582" y="3065163"/>
                  <a:pt x="5417747" y="3070167"/>
                </a:cubicBezTo>
                <a:cubicBezTo>
                  <a:pt x="5371150" y="3075145"/>
                  <a:pt x="5330558" y="3092430"/>
                  <a:pt x="5295969" y="3122021"/>
                </a:cubicBezTo>
                <a:cubicBezTo>
                  <a:pt x="5261382" y="3151612"/>
                  <a:pt x="5232825" y="3186677"/>
                  <a:pt x="5210301" y="3227215"/>
                </a:cubicBezTo>
                <a:cubicBezTo>
                  <a:pt x="5199040" y="3247484"/>
                  <a:pt x="5189381" y="3268423"/>
                  <a:pt x="5181324" y="3290033"/>
                </a:cubicBezTo>
                <a:lnTo>
                  <a:pt x="5175434" y="3310364"/>
                </a:lnTo>
                <a:lnTo>
                  <a:pt x="5170594" y="3314060"/>
                </a:lnTo>
                <a:cubicBezTo>
                  <a:pt x="5161336" y="3322611"/>
                  <a:pt x="5151639" y="3338900"/>
                  <a:pt x="5141502" y="3362927"/>
                </a:cubicBezTo>
                <a:cubicBezTo>
                  <a:pt x="5128853" y="3388200"/>
                  <a:pt x="5114629" y="3413480"/>
                  <a:pt x="5098831" y="3438765"/>
                </a:cubicBezTo>
                <a:cubicBezTo>
                  <a:pt x="5083033" y="3464051"/>
                  <a:pt x="5067303" y="3485476"/>
                  <a:pt x="5051644" y="3503040"/>
                </a:cubicBezTo>
                <a:cubicBezTo>
                  <a:pt x="5035985" y="3520604"/>
                  <a:pt x="5021424" y="3533495"/>
                  <a:pt x="5007962" y="3541711"/>
                </a:cubicBezTo>
                <a:cubicBezTo>
                  <a:pt x="4994501" y="3549928"/>
                  <a:pt x="4984835" y="3553275"/>
                  <a:pt x="4978968" y="3551751"/>
                </a:cubicBezTo>
                <a:cubicBezTo>
                  <a:pt x="4972809" y="3550036"/>
                  <a:pt x="4970662" y="3542778"/>
                  <a:pt x="4972529" y="3529977"/>
                </a:cubicBezTo>
                <a:cubicBezTo>
                  <a:pt x="4974396" y="3517175"/>
                  <a:pt x="4979936" y="3499065"/>
                  <a:pt x="4989150" y="3475646"/>
                </a:cubicBezTo>
                <a:cubicBezTo>
                  <a:pt x="4998364" y="3452227"/>
                  <a:pt x="5009870" y="3425291"/>
                  <a:pt x="5023669" y="3394836"/>
                </a:cubicBezTo>
                <a:cubicBezTo>
                  <a:pt x="5037467" y="3364381"/>
                  <a:pt x="5050507" y="3334298"/>
                  <a:pt x="5062788" y="3304587"/>
                </a:cubicBezTo>
                <a:cubicBezTo>
                  <a:pt x="5075070" y="3274875"/>
                  <a:pt x="5085353" y="3245659"/>
                  <a:pt x="5093639" y="3216938"/>
                </a:cubicBezTo>
                <a:cubicBezTo>
                  <a:pt x="5101927" y="3188216"/>
                  <a:pt x="5104774" y="3163213"/>
                  <a:pt x="5102183" y="3141928"/>
                </a:cubicBezTo>
                <a:cubicBezTo>
                  <a:pt x="5099554" y="3116414"/>
                  <a:pt x="5089112" y="3097189"/>
                  <a:pt x="5070856" y="3084254"/>
                </a:cubicBezTo>
                <a:cubicBezTo>
                  <a:pt x="5052599" y="3071319"/>
                  <a:pt x="5030600" y="3066335"/>
                  <a:pt x="5004857" y="3069300"/>
                </a:cubicBezTo>
                <a:cubicBezTo>
                  <a:pt x="4979114" y="3072265"/>
                  <a:pt x="4951793" y="3082540"/>
                  <a:pt x="4922894" y="3100123"/>
                </a:cubicBezTo>
                <a:cubicBezTo>
                  <a:pt x="4893995" y="3117706"/>
                  <a:pt x="4865671" y="3143319"/>
                  <a:pt x="4837922" y="3176961"/>
                </a:cubicBezTo>
                <a:lnTo>
                  <a:pt x="4816830" y="3204055"/>
                </a:lnTo>
                <a:lnTo>
                  <a:pt x="4848587" y="3156502"/>
                </a:lnTo>
                <a:cubicBezTo>
                  <a:pt x="4860918" y="3137687"/>
                  <a:pt x="4872644" y="3119424"/>
                  <a:pt x="4883766" y="3101714"/>
                </a:cubicBezTo>
                <a:cubicBezTo>
                  <a:pt x="4906010" y="3066293"/>
                  <a:pt x="4927901" y="3031038"/>
                  <a:pt x="4949440" y="2995948"/>
                </a:cubicBezTo>
                <a:cubicBezTo>
                  <a:pt x="4984442" y="2945961"/>
                  <a:pt x="5009530" y="2901647"/>
                  <a:pt x="5024707" y="2863008"/>
                </a:cubicBezTo>
                <a:cubicBezTo>
                  <a:pt x="5039884" y="2824368"/>
                  <a:pt x="5046157" y="2791973"/>
                  <a:pt x="5043528" y="2765824"/>
                </a:cubicBezTo>
                <a:cubicBezTo>
                  <a:pt x="5040899" y="2748374"/>
                  <a:pt x="5034003" y="2734309"/>
                  <a:pt x="5022841" y="2723628"/>
                </a:cubicBezTo>
                <a:cubicBezTo>
                  <a:pt x="5011678" y="2712947"/>
                  <a:pt x="4997859" y="2707363"/>
                  <a:pt x="4981387" y="2706874"/>
                </a:cubicBezTo>
                <a:cubicBezTo>
                  <a:pt x="4964915" y="2706385"/>
                  <a:pt x="4947094" y="2710935"/>
                  <a:pt x="4927923" y="2720523"/>
                </a:cubicBezTo>
                <a:cubicBezTo>
                  <a:pt x="4918338" y="2725317"/>
                  <a:pt x="4908773" y="2731495"/>
                  <a:pt x="4899227" y="2739054"/>
                </a:cubicBezTo>
                <a:lnTo>
                  <a:pt x="4890540" y="2746571"/>
                </a:lnTo>
                <a:lnTo>
                  <a:pt x="4884470" y="2744707"/>
                </a:lnTo>
                <a:cubicBezTo>
                  <a:pt x="4873393" y="2742427"/>
                  <a:pt x="4861280" y="2740951"/>
                  <a:pt x="4848133" y="2740278"/>
                </a:cubicBezTo>
                <a:cubicBezTo>
                  <a:pt x="4848133" y="2766148"/>
                  <a:pt x="4845119" y="2785988"/>
                  <a:pt x="4839093" y="2799800"/>
                </a:cubicBezTo>
                <a:cubicBezTo>
                  <a:pt x="4833067" y="2813611"/>
                  <a:pt x="4822771" y="2824781"/>
                  <a:pt x="4808204" y="2833309"/>
                </a:cubicBezTo>
                <a:cubicBezTo>
                  <a:pt x="4793637" y="2841837"/>
                  <a:pt x="4774238" y="2847402"/>
                  <a:pt x="4750006" y="2850006"/>
                </a:cubicBezTo>
                <a:cubicBezTo>
                  <a:pt x="4725774" y="2852609"/>
                  <a:pt x="4699231" y="2852120"/>
                  <a:pt x="4670377" y="2848539"/>
                </a:cubicBezTo>
                <a:cubicBezTo>
                  <a:pt x="4680042" y="2837947"/>
                  <a:pt x="4690564" y="2827130"/>
                  <a:pt x="4701943" y="2816088"/>
                </a:cubicBezTo>
                <a:cubicBezTo>
                  <a:pt x="4713322" y="2805045"/>
                  <a:pt x="4729515" y="2796437"/>
                  <a:pt x="4750520" y="2790265"/>
                </a:cubicBezTo>
                <a:cubicBezTo>
                  <a:pt x="4736729" y="2762922"/>
                  <a:pt x="4717843" y="2748136"/>
                  <a:pt x="4693866" y="2745907"/>
                </a:cubicBezTo>
                <a:cubicBezTo>
                  <a:pt x="4669888" y="2743678"/>
                  <a:pt x="4649828" y="2746552"/>
                  <a:pt x="4633687" y="2754527"/>
                </a:cubicBezTo>
                <a:cubicBezTo>
                  <a:pt x="4615284" y="2763316"/>
                  <a:pt x="4600016" y="2773571"/>
                  <a:pt x="4587882" y="2785293"/>
                </a:cubicBezTo>
                <a:cubicBezTo>
                  <a:pt x="4575746" y="2797015"/>
                  <a:pt x="4565298" y="2809093"/>
                  <a:pt x="4556534" y="2821526"/>
                </a:cubicBezTo>
                <a:cubicBezTo>
                  <a:pt x="4530982" y="2817018"/>
                  <a:pt x="4502753" y="2810709"/>
                  <a:pt x="4471848" y="2802600"/>
                </a:cubicBezTo>
                <a:cubicBezTo>
                  <a:pt x="4440942" y="2794491"/>
                  <a:pt x="4412256" y="2787497"/>
                  <a:pt x="4385789" y="2781616"/>
                </a:cubicBezTo>
                <a:cubicBezTo>
                  <a:pt x="4359322" y="2775736"/>
                  <a:pt x="4333103" y="2770971"/>
                  <a:pt x="4307132" y="2767319"/>
                </a:cubicBezTo>
                <a:cubicBezTo>
                  <a:pt x="4281160" y="2763668"/>
                  <a:pt x="4255443" y="2762268"/>
                  <a:pt x="4229979" y="2763119"/>
                </a:cubicBezTo>
                <a:cubicBezTo>
                  <a:pt x="4203195" y="2764795"/>
                  <a:pt x="4178890" y="2769488"/>
                  <a:pt x="4157065" y="2777197"/>
                </a:cubicBezTo>
                <a:cubicBezTo>
                  <a:pt x="4135240" y="2784906"/>
                  <a:pt x="4116733" y="2797714"/>
                  <a:pt x="4101544" y="2815621"/>
                </a:cubicBezTo>
                <a:cubicBezTo>
                  <a:pt x="4087015" y="2831877"/>
                  <a:pt x="4078043" y="2849812"/>
                  <a:pt x="4074627" y="2869427"/>
                </a:cubicBezTo>
                <a:cubicBezTo>
                  <a:pt x="4071210" y="2889043"/>
                  <a:pt x="4072591" y="2907445"/>
                  <a:pt x="4078770" y="2924634"/>
                </a:cubicBezTo>
                <a:cubicBezTo>
                  <a:pt x="4084948" y="2941824"/>
                  <a:pt x="4095988" y="2956333"/>
                  <a:pt x="4111888" y="2968163"/>
                </a:cubicBezTo>
                <a:cubicBezTo>
                  <a:pt x="4127789" y="2979994"/>
                  <a:pt x="4150674" y="2986359"/>
                  <a:pt x="4180544" y="2987261"/>
                </a:cubicBezTo>
                <a:cubicBezTo>
                  <a:pt x="4191835" y="2944894"/>
                  <a:pt x="4208691" y="2915065"/>
                  <a:pt x="4231113" y="2897774"/>
                </a:cubicBezTo>
                <a:cubicBezTo>
                  <a:pt x="4253534" y="2880483"/>
                  <a:pt x="4280782" y="2869126"/>
                  <a:pt x="4312856" y="2863703"/>
                </a:cubicBezTo>
                <a:cubicBezTo>
                  <a:pt x="4344930" y="2858280"/>
                  <a:pt x="4380423" y="2857724"/>
                  <a:pt x="4419336" y="2862036"/>
                </a:cubicBezTo>
                <a:cubicBezTo>
                  <a:pt x="4458249" y="2866348"/>
                  <a:pt x="4495530" y="2870897"/>
                  <a:pt x="4531179" y="2875685"/>
                </a:cubicBezTo>
                <a:cubicBezTo>
                  <a:pt x="4511633" y="2902812"/>
                  <a:pt x="4493999" y="2938017"/>
                  <a:pt x="4478277" y="2981298"/>
                </a:cubicBezTo>
                <a:cubicBezTo>
                  <a:pt x="4462554" y="3024580"/>
                  <a:pt x="4447289" y="3068465"/>
                  <a:pt x="4432481" y="3112953"/>
                </a:cubicBezTo>
                <a:cubicBezTo>
                  <a:pt x="4414142" y="3168033"/>
                  <a:pt x="4395842" y="3223199"/>
                  <a:pt x="4377579" y="3278450"/>
                </a:cubicBezTo>
                <a:cubicBezTo>
                  <a:pt x="4359316" y="3333701"/>
                  <a:pt x="4339358" y="3383012"/>
                  <a:pt x="4317704" y="3426383"/>
                </a:cubicBezTo>
                <a:cubicBezTo>
                  <a:pt x="4296051" y="3469753"/>
                  <a:pt x="4272153" y="3504335"/>
                  <a:pt x="4246010" y="3530129"/>
                </a:cubicBezTo>
                <a:cubicBezTo>
                  <a:pt x="4219867" y="3555923"/>
                  <a:pt x="4189815" y="3568820"/>
                  <a:pt x="4155856" y="3568820"/>
                </a:cubicBezTo>
                <a:cubicBezTo>
                  <a:pt x="4115216" y="3568820"/>
                  <a:pt x="4082999" y="3560765"/>
                  <a:pt x="4059206" y="3544655"/>
                </a:cubicBezTo>
                <a:cubicBezTo>
                  <a:pt x="4035412" y="3528545"/>
                  <a:pt x="4018499" y="3508660"/>
                  <a:pt x="4008466" y="3485000"/>
                </a:cubicBezTo>
                <a:cubicBezTo>
                  <a:pt x="3998433" y="3461339"/>
                  <a:pt x="3995118" y="3435892"/>
                  <a:pt x="3998522" y="3408657"/>
                </a:cubicBezTo>
                <a:cubicBezTo>
                  <a:pt x="4001925" y="3381422"/>
                  <a:pt x="4010628" y="3357117"/>
                  <a:pt x="4024630" y="3335743"/>
                </a:cubicBezTo>
                <a:cubicBezTo>
                  <a:pt x="4038632" y="3314369"/>
                  <a:pt x="4057631" y="3298110"/>
                  <a:pt x="4081627" y="3286965"/>
                </a:cubicBezTo>
                <a:cubicBezTo>
                  <a:pt x="4105624" y="3275821"/>
                  <a:pt x="4135587" y="3274237"/>
                  <a:pt x="4171515" y="3282212"/>
                </a:cubicBezTo>
                <a:cubicBezTo>
                  <a:pt x="4189371" y="3269804"/>
                  <a:pt x="4199436" y="3254358"/>
                  <a:pt x="4201710" y="3235873"/>
                </a:cubicBezTo>
                <a:cubicBezTo>
                  <a:pt x="4203982" y="3217389"/>
                  <a:pt x="4200588" y="3200364"/>
                  <a:pt x="4191527" y="3184800"/>
                </a:cubicBezTo>
                <a:cubicBezTo>
                  <a:pt x="4182465" y="3169236"/>
                  <a:pt x="4167683" y="3156984"/>
                  <a:pt x="4147178" y="3148043"/>
                </a:cubicBezTo>
                <a:cubicBezTo>
                  <a:pt x="4126674" y="3139102"/>
                  <a:pt x="4100376" y="3138029"/>
                  <a:pt x="4068283" y="3144824"/>
                </a:cubicBezTo>
                <a:cubicBezTo>
                  <a:pt x="4030246" y="3153282"/>
                  <a:pt x="3998776" y="3171227"/>
                  <a:pt x="3973871" y="3198659"/>
                </a:cubicBezTo>
                <a:cubicBezTo>
                  <a:pt x="3948966" y="3226091"/>
                  <a:pt x="3931171" y="3257806"/>
                  <a:pt x="3920483" y="3293804"/>
                </a:cubicBezTo>
                <a:cubicBezTo>
                  <a:pt x="3909796" y="3329803"/>
                  <a:pt x="3906082" y="3367553"/>
                  <a:pt x="3909339" y="3407057"/>
                </a:cubicBezTo>
                <a:cubicBezTo>
                  <a:pt x="3912597" y="3446560"/>
                  <a:pt x="3923668" y="3483301"/>
                  <a:pt x="3942553" y="3517280"/>
                </a:cubicBezTo>
                <a:cubicBezTo>
                  <a:pt x="3961438" y="3551259"/>
                  <a:pt x="3988333" y="3579113"/>
                  <a:pt x="4023239" y="3600843"/>
                </a:cubicBezTo>
                <a:cubicBezTo>
                  <a:pt x="4058145" y="3622572"/>
                  <a:pt x="4101551" y="3633437"/>
                  <a:pt x="4153455" y="3633437"/>
                </a:cubicBezTo>
                <a:cubicBezTo>
                  <a:pt x="4217388" y="3633437"/>
                  <a:pt x="4272073" y="3618350"/>
                  <a:pt x="4317514" y="3588174"/>
                </a:cubicBezTo>
                <a:cubicBezTo>
                  <a:pt x="4362955" y="3557999"/>
                  <a:pt x="4401975" y="3519061"/>
                  <a:pt x="4434576" y="3471360"/>
                </a:cubicBezTo>
                <a:cubicBezTo>
                  <a:pt x="4467177" y="3423659"/>
                  <a:pt x="4494666" y="3369877"/>
                  <a:pt x="4517044" y="3310016"/>
                </a:cubicBezTo>
                <a:cubicBezTo>
                  <a:pt x="4539421" y="3250154"/>
                  <a:pt x="4559246" y="3191547"/>
                  <a:pt x="4576518" y="3134194"/>
                </a:cubicBezTo>
                <a:cubicBezTo>
                  <a:pt x="4590869" y="3086328"/>
                  <a:pt x="4604223" y="3041649"/>
                  <a:pt x="4616580" y="3000158"/>
                </a:cubicBezTo>
                <a:cubicBezTo>
                  <a:pt x="4628938" y="2958667"/>
                  <a:pt x="4640386" y="2924828"/>
                  <a:pt x="4650927" y="2898641"/>
                </a:cubicBezTo>
                <a:cubicBezTo>
                  <a:pt x="4675387" y="2905689"/>
                  <a:pt x="4705064" y="2913233"/>
                  <a:pt x="4739957" y="2921272"/>
                </a:cubicBezTo>
                <a:cubicBezTo>
                  <a:pt x="4748680" y="2923282"/>
                  <a:pt x="4757331" y="2924941"/>
                  <a:pt x="4765907" y="2926249"/>
                </a:cubicBezTo>
                <a:lnTo>
                  <a:pt x="4772367" y="2926976"/>
                </a:lnTo>
                <a:lnTo>
                  <a:pt x="4752673" y="2972186"/>
                </a:lnTo>
                <a:cubicBezTo>
                  <a:pt x="4739211" y="3004499"/>
                  <a:pt x="4725482" y="3040246"/>
                  <a:pt x="4711488" y="3079425"/>
                </a:cubicBezTo>
                <a:cubicBezTo>
                  <a:pt x="4698495" y="3116128"/>
                  <a:pt x="4686042" y="3152539"/>
                  <a:pt x="4674130" y="3188658"/>
                </a:cubicBezTo>
                <a:cubicBezTo>
                  <a:pt x="4662217" y="3224777"/>
                  <a:pt x="4650620" y="3260587"/>
                  <a:pt x="4639335" y="3296090"/>
                </a:cubicBezTo>
                <a:cubicBezTo>
                  <a:pt x="4628051" y="3331593"/>
                  <a:pt x="4618758" y="3361835"/>
                  <a:pt x="4611455" y="3386816"/>
                </a:cubicBezTo>
                <a:cubicBezTo>
                  <a:pt x="4604153" y="3411797"/>
                  <a:pt x="4598369" y="3432415"/>
                  <a:pt x="4594101" y="3448671"/>
                </a:cubicBezTo>
                <a:cubicBezTo>
                  <a:pt x="4582684" y="3490772"/>
                  <a:pt x="4578436" y="3525929"/>
                  <a:pt x="4581356" y="3554142"/>
                </a:cubicBezTo>
                <a:cubicBezTo>
                  <a:pt x="4584277" y="3582355"/>
                  <a:pt x="4591726" y="3603024"/>
                  <a:pt x="4603702" y="3616149"/>
                </a:cubicBezTo>
                <a:cubicBezTo>
                  <a:pt x="4615679" y="3629275"/>
                  <a:pt x="4630023" y="3632532"/>
                  <a:pt x="4646736" y="3625922"/>
                </a:cubicBezTo>
                <a:cubicBezTo>
                  <a:pt x="4663449" y="3619312"/>
                  <a:pt x="4676460" y="3602887"/>
                  <a:pt x="4685769" y="3576649"/>
                </a:cubicBezTo>
                <a:cubicBezTo>
                  <a:pt x="4701201" y="3530332"/>
                  <a:pt x="4721352" y="3485854"/>
                  <a:pt x="4746225" y="3443213"/>
                </a:cubicBezTo>
                <a:cubicBezTo>
                  <a:pt x="4771098" y="3400573"/>
                  <a:pt x="4796653" y="3362413"/>
                  <a:pt x="4822891" y="3328732"/>
                </a:cubicBezTo>
                <a:cubicBezTo>
                  <a:pt x="4849130" y="3295052"/>
                  <a:pt x="4874066" y="3268646"/>
                  <a:pt x="4897701" y="3249513"/>
                </a:cubicBezTo>
                <a:cubicBezTo>
                  <a:pt x="4915427" y="3235164"/>
                  <a:pt x="4927670" y="3226195"/>
                  <a:pt x="4934430" y="3222608"/>
                </a:cubicBezTo>
                <a:lnTo>
                  <a:pt x="4934645" y="3222530"/>
                </a:lnTo>
                <a:lnTo>
                  <a:pt x="4933989" y="3223695"/>
                </a:lnTo>
                <a:cubicBezTo>
                  <a:pt x="4933052" y="3225729"/>
                  <a:pt x="4932002" y="3228334"/>
                  <a:pt x="4930838" y="3231511"/>
                </a:cubicBezTo>
                <a:cubicBezTo>
                  <a:pt x="4926184" y="3244217"/>
                  <a:pt x="4921282" y="3256917"/>
                  <a:pt x="4916132" y="3269611"/>
                </a:cubicBezTo>
                <a:cubicBezTo>
                  <a:pt x="4910982" y="3282305"/>
                  <a:pt x="4904994" y="3298386"/>
                  <a:pt x="4898167" y="3317855"/>
                </a:cubicBezTo>
                <a:cubicBezTo>
                  <a:pt x="4891341" y="3337324"/>
                  <a:pt x="4886137" y="3350773"/>
                  <a:pt x="4882556" y="3358203"/>
                </a:cubicBezTo>
                <a:cubicBezTo>
                  <a:pt x="4869412" y="3399376"/>
                  <a:pt x="4860642" y="3435816"/>
                  <a:pt x="4856248" y="3467521"/>
                </a:cubicBezTo>
                <a:cubicBezTo>
                  <a:pt x="4851854" y="3499227"/>
                  <a:pt x="4851993" y="3527380"/>
                  <a:pt x="4856667" y="3551979"/>
                </a:cubicBezTo>
                <a:cubicBezTo>
                  <a:pt x="4861341" y="3576579"/>
                  <a:pt x="4870869" y="3596306"/>
                  <a:pt x="4885251" y="3611158"/>
                </a:cubicBezTo>
                <a:cubicBezTo>
                  <a:pt x="4899634" y="3626011"/>
                  <a:pt x="4918948" y="3633437"/>
                  <a:pt x="4943192" y="3633437"/>
                </a:cubicBezTo>
                <a:cubicBezTo>
                  <a:pt x="4975628" y="3633437"/>
                  <a:pt x="5005355" y="3622249"/>
                  <a:pt x="5032375" y="3599871"/>
                </a:cubicBezTo>
                <a:cubicBezTo>
                  <a:pt x="5059394" y="3577494"/>
                  <a:pt x="5083343" y="3551567"/>
                  <a:pt x="5104222" y="3522090"/>
                </a:cubicBezTo>
                <a:lnTo>
                  <a:pt x="5151982" y="3443302"/>
                </a:lnTo>
                <a:lnTo>
                  <a:pt x="5151694" y="3485381"/>
                </a:lnTo>
                <a:cubicBezTo>
                  <a:pt x="5154552" y="3525157"/>
                  <a:pt x="5164375" y="3559142"/>
                  <a:pt x="5181165" y="3587336"/>
                </a:cubicBezTo>
                <a:cubicBezTo>
                  <a:pt x="5197954" y="3615530"/>
                  <a:pt x="5222928" y="3630084"/>
                  <a:pt x="5256088" y="3630999"/>
                </a:cubicBezTo>
                <a:cubicBezTo>
                  <a:pt x="5276485" y="3631799"/>
                  <a:pt x="5295204" y="3628071"/>
                  <a:pt x="5312248" y="3619816"/>
                </a:cubicBezTo>
                <a:cubicBezTo>
                  <a:pt x="5329291" y="3611561"/>
                  <a:pt x="5344775" y="3600471"/>
                  <a:pt x="5358701" y="3586546"/>
                </a:cubicBezTo>
                <a:cubicBezTo>
                  <a:pt x="5372627" y="3572620"/>
                  <a:pt x="5384987" y="3556107"/>
                  <a:pt x="5395782" y="3537006"/>
                </a:cubicBezTo>
                <a:lnTo>
                  <a:pt x="5398665" y="3528531"/>
                </a:lnTo>
                <a:lnTo>
                  <a:pt x="5400785" y="3548858"/>
                </a:lnTo>
                <a:cubicBezTo>
                  <a:pt x="5402438" y="3557463"/>
                  <a:pt x="5404812" y="3565746"/>
                  <a:pt x="5407907" y="3573706"/>
                </a:cubicBezTo>
                <a:cubicBezTo>
                  <a:pt x="5414098" y="3589625"/>
                  <a:pt x="5423928" y="3603154"/>
                  <a:pt x="5437397" y="3614292"/>
                </a:cubicBezTo>
                <a:cubicBezTo>
                  <a:pt x="5450865" y="3625430"/>
                  <a:pt x="5469100" y="3630999"/>
                  <a:pt x="5492099" y="3630999"/>
                </a:cubicBezTo>
                <a:cubicBezTo>
                  <a:pt x="5513575" y="3630999"/>
                  <a:pt x="5533438" y="3625157"/>
                  <a:pt x="5551687" y="3613473"/>
                </a:cubicBezTo>
                <a:cubicBezTo>
                  <a:pt x="5569937" y="3601789"/>
                  <a:pt x="5586596" y="3587174"/>
                  <a:pt x="5601665" y="3569629"/>
                </a:cubicBezTo>
                <a:cubicBezTo>
                  <a:pt x="5609199" y="3560857"/>
                  <a:pt x="5616364" y="3551702"/>
                  <a:pt x="5623160" y="3542166"/>
                </a:cubicBezTo>
                <a:lnTo>
                  <a:pt x="5642137" y="3512883"/>
                </a:lnTo>
                <a:lnTo>
                  <a:pt x="5641178" y="3532034"/>
                </a:lnTo>
                <a:cubicBezTo>
                  <a:pt x="5641246" y="3539972"/>
                  <a:pt x="5641800" y="3547465"/>
                  <a:pt x="5642842" y="3554513"/>
                </a:cubicBezTo>
                <a:cubicBezTo>
                  <a:pt x="5647007" y="3582707"/>
                  <a:pt x="5655475" y="3603310"/>
                  <a:pt x="5668245" y="3616321"/>
                </a:cubicBezTo>
                <a:cubicBezTo>
                  <a:pt x="5681014" y="3629332"/>
                  <a:pt x="5696137" y="3632526"/>
                  <a:pt x="5713613" y="3625903"/>
                </a:cubicBezTo>
                <a:cubicBezTo>
                  <a:pt x="5731088" y="3619280"/>
                  <a:pt x="5744784" y="3601979"/>
                  <a:pt x="5754703" y="3574001"/>
                </a:cubicBezTo>
                <a:lnTo>
                  <a:pt x="5761447" y="3552684"/>
                </a:lnTo>
                <a:cubicBezTo>
                  <a:pt x="5777106" y="3513187"/>
                  <a:pt x="5797038" y="3472801"/>
                  <a:pt x="5821245" y="3431526"/>
                </a:cubicBezTo>
                <a:cubicBezTo>
                  <a:pt x="5845451" y="3390251"/>
                  <a:pt x="5870489" y="3353742"/>
                  <a:pt x="5896359" y="3321998"/>
                </a:cubicBezTo>
                <a:cubicBezTo>
                  <a:pt x="5922229" y="3290255"/>
                  <a:pt x="5946324" y="3265455"/>
                  <a:pt x="5968644" y="3247599"/>
                </a:cubicBezTo>
                <a:cubicBezTo>
                  <a:pt x="5979804" y="3238671"/>
                  <a:pt x="5988711" y="3231974"/>
                  <a:pt x="5995365" y="3227510"/>
                </a:cubicBezTo>
                <a:lnTo>
                  <a:pt x="6003620" y="3222508"/>
                </a:lnTo>
                <a:lnTo>
                  <a:pt x="6003106" y="3223316"/>
                </a:lnTo>
                <a:cubicBezTo>
                  <a:pt x="6002213" y="3225054"/>
                  <a:pt x="6001226" y="3227277"/>
                  <a:pt x="6000143" y="3229987"/>
                </a:cubicBezTo>
                <a:cubicBezTo>
                  <a:pt x="5995812" y="3240826"/>
                  <a:pt x="5990678" y="3254098"/>
                  <a:pt x="5984741" y="3269801"/>
                </a:cubicBezTo>
                <a:cubicBezTo>
                  <a:pt x="5978804" y="3285505"/>
                  <a:pt x="5972718" y="3302345"/>
                  <a:pt x="5966482" y="3320322"/>
                </a:cubicBezTo>
                <a:cubicBezTo>
                  <a:pt x="5960246" y="3338299"/>
                  <a:pt x="5955312" y="3350989"/>
                  <a:pt x="5951680" y="3358393"/>
                </a:cubicBezTo>
                <a:cubicBezTo>
                  <a:pt x="5938586" y="3399440"/>
                  <a:pt x="5929842" y="3435816"/>
                  <a:pt x="5925448" y="3467521"/>
                </a:cubicBezTo>
                <a:cubicBezTo>
                  <a:pt x="5921054" y="3499227"/>
                  <a:pt x="5921194" y="3527380"/>
                  <a:pt x="5925868" y="3551979"/>
                </a:cubicBezTo>
                <a:cubicBezTo>
                  <a:pt x="5930541" y="3576579"/>
                  <a:pt x="5940069" y="3596306"/>
                  <a:pt x="5954452" y="3611158"/>
                </a:cubicBezTo>
                <a:cubicBezTo>
                  <a:pt x="5968834" y="3626011"/>
                  <a:pt x="5988142" y="3633437"/>
                  <a:pt x="6012373" y="3633437"/>
                </a:cubicBezTo>
                <a:cubicBezTo>
                  <a:pt x="6043971" y="3633437"/>
                  <a:pt x="6073457" y="3622277"/>
                  <a:pt x="6100832" y="3599957"/>
                </a:cubicBezTo>
                <a:cubicBezTo>
                  <a:pt x="6128207" y="3577637"/>
                  <a:pt x="6152381" y="3551875"/>
                  <a:pt x="6173355" y="3522671"/>
                </a:cubicBezTo>
                <a:lnTo>
                  <a:pt x="6182261" y="3508068"/>
                </a:lnTo>
                <a:lnTo>
                  <a:pt x="6180362" y="3531465"/>
                </a:lnTo>
                <a:cubicBezTo>
                  <a:pt x="6180118" y="3539388"/>
                  <a:pt x="6180310" y="3546880"/>
                  <a:pt x="6180937" y="3553942"/>
                </a:cubicBezTo>
                <a:cubicBezTo>
                  <a:pt x="6183445" y="3582186"/>
                  <a:pt x="6190694" y="3602881"/>
                  <a:pt x="6202683" y="3616025"/>
                </a:cubicBezTo>
                <a:cubicBezTo>
                  <a:pt x="6214672" y="3629170"/>
                  <a:pt x="6229026" y="3632437"/>
                  <a:pt x="6245745" y="3625827"/>
                </a:cubicBezTo>
                <a:cubicBezTo>
                  <a:pt x="6262465" y="3619216"/>
                  <a:pt x="6275784" y="3601909"/>
                  <a:pt x="6285703" y="3573906"/>
                </a:cubicBezTo>
                <a:lnTo>
                  <a:pt x="6331213" y="3443318"/>
                </a:lnTo>
                <a:cubicBezTo>
                  <a:pt x="6350873" y="3402462"/>
                  <a:pt x="6374606" y="3366172"/>
                  <a:pt x="6402412" y="3334447"/>
                </a:cubicBezTo>
                <a:cubicBezTo>
                  <a:pt x="6430219" y="3302723"/>
                  <a:pt x="6457387" y="3277059"/>
                  <a:pt x="6483918" y="3257457"/>
                </a:cubicBezTo>
                <a:cubicBezTo>
                  <a:pt x="6510448" y="3237855"/>
                  <a:pt x="6533899" y="3224624"/>
                  <a:pt x="6554270" y="3217766"/>
                </a:cubicBezTo>
                <a:cubicBezTo>
                  <a:pt x="6574640" y="3210908"/>
                  <a:pt x="6588445" y="3210133"/>
                  <a:pt x="6595684" y="3215442"/>
                </a:cubicBezTo>
                <a:cubicBezTo>
                  <a:pt x="6600536" y="3218960"/>
                  <a:pt x="6602961" y="3225681"/>
                  <a:pt x="6602961" y="3235607"/>
                </a:cubicBezTo>
                <a:cubicBezTo>
                  <a:pt x="6602961" y="3245532"/>
                  <a:pt x="6599675" y="3257431"/>
                  <a:pt x="6593103" y="3271306"/>
                </a:cubicBezTo>
                <a:cubicBezTo>
                  <a:pt x="6586531" y="3285181"/>
                  <a:pt x="6576364" y="3299567"/>
                  <a:pt x="6562604" y="3314464"/>
                </a:cubicBezTo>
                <a:cubicBezTo>
                  <a:pt x="6548843" y="3329361"/>
                  <a:pt x="6532984" y="3342239"/>
                  <a:pt x="6515026" y="3353098"/>
                </a:cubicBezTo>
                <a:cubicBezTo>
                  <a:pt x="6497068" y="3363956"/>
                  <a:pt x="6477050" y="3371827"/>
                  <a:pt x="6454971" y="3376710"/>
                </a:cubicBezTo>
                <a:cubicBezTo>
                  <a:pt x="6432892" y="3381593"/>
                  <a:pt x="6406511" y="3381641"/>
                  <a:pt x="6375828" y="3376853"/>
                </a:cubicBezTo>
                <a:cubicBezTo>
                  <a:pt x="6359001" y="3411371"/>
                  <a:pt x="6350587" y="3443086"/>
                  <a:pt x="6350587" y="3471998"/>
                </a:cubicBezTo>
                <a:cubicBezTo>
                  <a:pt x="6350587" y="3500909"/>
                  <a:pt x="6355949" y="3526945"/>
                  <a:pt x="6366675" y="3550103"/>
                </a:cubicBezTo>
                <a:cubicBezTo>
                  <a:pt x="6377400" y="3573261"/>
                  <a:pt x="6392910" y="3592127"/>
                  <a:pt x="6413204" y="3606700"/>
                </a:cubicBezTo>
                <a:cubicBezTo>
                  <a:pt x="6433499" y="3621274"/>
                  <a:pt x="6456956" y="3628560"/>
                  <a:pt x="6483575" y="3628560"/>
                </a:cubicBezTo>
                <a:cubicBezTo>
                  <a:pt x="6511045" y="3628560"/>
                  <a:pt x="6539791" y="3620890"/>
                  <a:pt x="6569814" y="3605548"/>
                </a:cubicBezTo>
                <a:cubicBezTo>
                  <a:pt x="6599837" y="3590206"/>
                  <a:pt x="6628450" y="3570217"/>
                  <a:pt x="6655654" y="3545579"/>
                </a:cubicBezTo>
                <a:cubicBezTo>
                  <a:pt x="6682857" y="3520941"/>
                  <a:pt x="6707365" y="3493270"/>
                  <a:pt x="6729177" y="3462568"/>
                </a:cubicBezTo>
                <a:lnTo>
                  <a:pt x="6748727" y="3431243"/>
                </a:lnTo>
                <a:lnTo>
                  <a:pt x="6751182" y="3452529"/>
                </a:lnTo>
                <a:cubicBezTo>
                  <a:pt x="6754514" y="3470395"/>
                  <a:pt x="6760219" y="3486790"/>
                  <a:pt x="6768296" y="3501716"/>
                </a:cubicBezTo>
                <a:cubicBezTo>
                  <a:pt x="6780412" y="3524105"/>
                  <a:pt x="6799800" y="3540080"/>
                  <a:pt x="6826461" y="3549642"/>
                </a:cubicBezTo>
                <a:lnTo>
                  <a:pt x="6855522" y="3557060"/>
                </a:lnTo>
                <a:lnTo>
                  <a:pt x="6848662" y="3557665"/>
                </a:lnTo>
                <a:cubicBezTo>
                  <a:pt x="6837688" y="3559297"/>
                  <a:pt x="6827026" y="3561568"/>
                  <a:pt x="6816674" y="3564476"/>
                </a:cubicBezTo>
                <a:cubicBezTo>
                  <a:pt x="6775265" y="3576109"/>
                  <a:pt x="6741880" y="3593131"/>
                  <a:pt x="6716518" y="3615540"/>
                </a:cubicBezTo>
                <a:cubicBezTo>
                  <a:pt x="6691157" y="3637949"/>
                  <a:pt x="6673856" y="3663451"/>
                  <a:pt x="6664617" y="3692045"/>
                </a:cubicBezTo>
                <a:cubicBezTo>
                  <a:pt x="6655377" y="3720639"/>
                  <a:pt x="6653710" y="3748360"/>
                  <a:pt x="6659616" y="3775207"/>
                </a:cubicBezTo>
                <a:cubicBezTo>
                  <a:pt x="6665522" y="3802055"/>
                  <a:pt x="6678853" y="3825201"/>
                  <a:pt x="6699611" y="3844645"/>
                </a:cubicBezTo>
                <a:cubicBezTo>
                  <a:pt x="6720370" y="3864088"/>
                  <a:pt x="6747767" y="3874674"/>
                  <a:pt x="6781803" y="3876401"/>
                </a:cubicBezTo>
                <a:cubicBezTo>
                  <a:pt x="6833695" y="3878801"/>
                  <a:pt x="6882723" y="3860907"/>
                  <a:pt x="6928888" y="3822718"/>
                </a:cubicBezTo>
                <a:cubicBezTo>
                  <a:pt x="6975052" y="3784529"/>
                  <a:pt x="7014060" y="3729125"/>
                  <a:pt x="7045912" y="3656507"/>
                </a:cubicBezTo>
                <a:lnTo>
                  <a:pt x="7056199" y="3632085"/>
                </a:lnTo>
                <a:cubicBezTo>
                  <a:pt x="7081103" y="3621836"/>
                  <a:pt x="7104481" y="3607847"/>
                  <a:pt x="7126332" y="3590117"/>
                </a:cubicBezTo>
                <a:cubicBezTo>
                  <a:pt x="7148182" y="3572388"/>
                  <a:pt x="7168280" y="3552059"/>
                  <a:pt x="7186625" y="3529129"/>
                </a:cubicBezTo>
                <a:cubicBezTo>
                  <a:pt x="7195797" y="3517664"/>
                  <a:pt x="7204533" y="3505704"/>
                  <a:pt x="7212833" y="3493248"/>
                </a:cubicBezTo>
                <a:lnTo>
                  <a:pt x="7231432" y="3462614"/>
                </a:lnTo>
                <a:lnTo>
                  <a:pt x="7233311" y="3495689"/>
                </a:lnTo>
                <a:cubicBezTo>
                  <a:pt x="7236420" y="3514953"/>
                  <a:pt x="7241486" y="3533228"/>
                  <a:pt x="7248509" y="3550513"/>
                </a:cubicBezTo>
                <a:cubicBezTo>
                  <a:pt x="7262555" y="3585082"/>
                  <a:pt x="7287174" y="3609409"/>
                  <a:pt x="7322366" y="3623493"/>
                </a:cubicBezTo>
                <a:cubicBezTo>
                  <a:pt x="7346635" y="3632764"/>
                  <a:pt x="7370835" y="3635955"/>
                  <a:pt x="7394965" y="3633066"/>
                </a:cubicBezTo>
                <a:cubicBezTo>
                  <a:pt x="7419095" y="3630176"/>
                  <a:pt x="7442377" y="3622382"/>
                  <a:pt x="7464812" y="3609682"/>
                </a:cubicBezTo>
                <a:cubicBezTo>
                  <a:pt x="7487247" y="3596982"/>
                  <a:pt x="7508265" y="3580831"/>
                  <a:pt x="7527868" y="3561228"/>
                </a:cubicBezTo>
                <a:cubicBezTo>
                  <a:pt x="7547470" y="3541626"/>
                  <a:pt x="7564066" y="3521569"/>
                  <a:pt x="7577655" y="3501059"/>
                </a:cubicBezTo>
                <a:cubicBezTo>
                  <a:pt x="7601124" y="3505847"/>
                  <a:pt x="7623495" y="3504189"/>
                  <a:pt x="7644768" y="3496087"/>
                </a:cubicBezTo>
                <a:cubicBezTo>
                  <a:pt x="7666041" y="3487984"/>
                  <a:pt x="7684205" y="3476621"/>
                  <a:pt x="7699260" y="3461997"/>
                </a:cubicBezTo>
                <a:lnTo>
                  <a:pt x="7708700" y="3451213"/>
                </a:lnTo>
                <a:lnTo>
                  <a:pt x="7707588" y="3466369"/>
                </a:lnTo>
                <a:cubicBezTo>
                  <a:pt x="7706704" y="3501930"/>
                  <a:pt x="7711271" y="3533734"/>
                  <a:pt x="7721292" y="3561781"/>
                </a:cubicBezTo>
                <a:cubicBezTo>
                  <a:pt x="7734652" y="3599176"/>
                  <a:pt x="7762814" y="3621467"/>
                  <a:pt x="7805779" y="3628656"/>
                </a:cubicBezTo>
                <a:cubicBezTo>
                  <a:pt x="7825006" y="3632643"/>
                  <a:pt x="7844078" y="3630132"/>
                  <a:pt x="7862995" y="3621121"/>
                </a:cubicBezTo>
                <a:cubicBezTo>
                  <a:pt x="7881912" y="3612111"/>
                  <a:pt x="7899175" y="3599595"/>
                  <a:pt x="7914783" y="3583574"/>
                </a:cubicBezTo>
                <a:cubicBezTo>
                  <a:pt x="7930391" y="3567553"/>
                  <a:pt x="7944754" y="3549287"/>
                  <a:pt x="7957874" y="3528776"/>
                </a:cubicBezTo>
                <a:lnTo>
                  <a:pt x="7969791" y="3501501"/>
                </a:lnTo>
                <a:lnTo>
                  <a:pt x="7970328" y="3525009"/>
                </a:lnTo>
                <a:cubicBezTo>
                  <a:pt x="7972693" y="3541313"/>
                  <a:pt x="7977038" y="3557040"/>
                  <a:pt x="7983362" y="3572191"/>
                </a:cubicBezTo>
                <a:cubicBezTo>
                  <a:pt x="7996012" y="3602494"/>
                  <a:pt x="8019869" y="3620978"/>
                  <a:pt x="8054934" y="3627646"/>
                </a:cubicBezTo>
                <a:cubicBezTo>
                  <a:pt x="8079368" y="3632307"/>
                  <a:pt x="8101673" y="3629922"/>
                  <a:pt x="8121846" y="3620493"/>
                </a:cubicBezTo>
                <a:cubicBezTo>
                  <a:pt x="8142021" y="3611063"/>
                  <a:pt x="8160702" y="3597963"/>
                  <a:pt x="8177892" y="3581193"/>
                </a:cubicBezTo>
                <a:cubicBezTo>
                  <a:pt x="8195081" y="3564422"/>
                  <a:pt x="8210845" y="3545591"/>
                  <a:pt x="8225183" y="3524700"/>
                </a:cubicBezTo>
                <a:cubicBezTo>
                  <a:pt x="8239522" y="3503808"/>
                  <a:pt x="8252193" y="3483342"/>
                  <a:pt x="8263198" y="3463302"/>
                </a:cubicBezTo>
                <a:cubicBezTo>
                  <a:pt x="8274202" y="3443261"/>
                  <a:pt x="8284038" y="3423836"/>
                  <a:pt x="8292706" y="3405028"/>
                </a:cubicBezTo>
                <a:cubicBezTo>
                  <a:pt x="8301374" y="3386219"/>
                  <a:pt x="8307321" y="3373894"/>
                  <a:pt x="8310547" y="3368052"/>
                </a:cubicBezTo>
                <a:cubicBezTo>
                  <a:pt x="8325660" y="3327425"/>
                  <a:pt x="8325869" y="3306206"/>
                  <a:pt x="8311175" y="3304396"/>
                </a:cubicBezTo>
                <a:cubicBezTo>
                  <a:pt x="8296481" y="3302586"/>
                  <a:pt x="8280873" y="3320662"/>
                  <a:pt x="8264350" y="3358622"/>
                </a:cubicBezTo>
                <a:cubicBezTo>
                  <a:pt x="8255067" y="3380276"/>
                  <a:pt x="8242458" y="3403647"/>
                  <a:pt x="8226526" y="3428735"/>
                </a:cubicBezTo>
                <a:cubicBezTo>
                  <a:pt x="8210594" y="3453824"/>
                  <a:pt x="8194030" y="3476116"/>
                  <a:pt x="8176834" y="3495610"/>
                </a:cubicBezTo>
                <a:cubicBezTo>
                  <a:pt x="8159638" y="3515105"/>
                  <a:pt x="8143421" y="3529716"/>
                  <a:pt x="8128181" y="3539444"/>
                </a:cubicBezTo>
                <a:cubicBezTo>
                  <a:pt x="8112941" y="3549173"/>
                  <a:pt x="8100844" y="3552310"/>
                  <a:pt x="8091891" y="3548855"/>
                </a:cubicBezTo>
                <a:cubicBezTo>
                  <a:pt x="8088157" y="3547458"/>
                  <a:pt x="8085966" y="3540654"/>
                  <a:pt x="8085318" y="3528443"/>
                </a:cubicBezTo>
                <a:cubicBezTo>
                  <a:pt x="8084671" y="3516232"/>
                  <a:pt x="8086699" y="3499357"/>
                  <a:pt x="8091405" y="3477818"/>
                </a:cubicBezTo>
                <a:cubicBezTo>
                  <a:pt x="8096110" y="3456279"/>
                  <a:pt x="8102333" y="3433530"/>
                  <a:pt x="8110074" y="3409571"/>
                </a:cubicBezTo>
                <a:cubicBezTo>
                  <a:pt x="8117814" y="3385613"/>
                  <a:pt x="8126841" y="3359089"/>
                  <a:pt x="8137153" y="3329999"/>
                </a:cubicBezTo>
                <a:cubicBezTo>
                  <a:pt x="8147466" y="3300910"/>
                  <a:pt x="8157048" y="3275564"/>
                  <a:pt x="8165900" y="3253961"/>
                </a:cubicBezTo>
                <a:cubicBezTo>
                  <a:pt x="8174752" y="3232359"/>
                  <a:pt x="8182683" y="3212286"/>
                  <a:pt x="8189693" y="3193744"/>
                </a:cubicBezTo>
                <a:cubicBezTo>
                  <a:pt x="8197669" y="3172294"/>
                  <a:pt x="8198370" y="3151206"/>
                  <a:pt x="8191798" y="3130479"/>
                </a:cubicBezTo>
                <a:cubicBezTo>
                  <a:pt x="8185226" y="3109753"/>
                  <a:pt x="8174403" y="3093633"/>
                  <a:pt x="8159327" y="3082121"/>
                </a:cubicBezTo>
                <a:cubicBezTo>
                  <a:pt x="8144253" y="3070608"/>
                  <a:pt x="8127638" y="3066252"/>
                  <a:pt x="8109483" y="3069053"/>
                </a:cubicBezTo>
                <a:cubicBezTo>
                  <a:pt x="8091329" y="3071853"/>
                  <a:pt x="8077901" y="3084366"/>
                  <a:pt x="8069202" y="3106590"/>
                </a:cubicBezTo>
                <a:cubicBezTo>
                  <a:pt x="8055130" y="3143636"/>
                  <a:pt x="8042033" y="3178806"/>
                  <a:pt x="8029911" y="3212099"/>
                </a:cubicBezTo>
                <a:cubicBezTo>
                  <a:pt x="8017789" y="3245392"/>
                  <a:pt x="8007296" y="3278967"/>
                  <a:pt x="7998431" y="3312826"/>
                </a:cubicBezTo>
                <a:cubicBezTo>
                  <a:pt x="7985909" y="3344119"/>
                  <a:pt x="7971910" y="3375237"/>
                  <a:pt x="7956436" y="3406180"/>
                </a:cubicBezTo>
                <a:cubicBezTo>
                  <a:pt x="7940960" y="3437124"/>
                  <a:pt x="7925308" y="3463987"/>
                  <a:pt x="7909477" y="3486771"/>
                </a:cubicBezTo>
                <a:cubicBezTo>
                  <a:pt x="7893646" y="3509555"/>
                  <a:pt x="7879140" y="3526462"/>
                  <a:pt x="7865957" y="3537492"/>
                </a:cubicBezTo>
                <a:cubicBezTo>
                  <a:pt x="7852775" y="3548522"/>
                  <a:pt x="7842126" y="3552195"/>
                  <a:pt x="7834011" y="3548512"/>
                </a:cubicBezTo>
                <a:cubicBezTo>
                  <a:pt x="7830645" y="3547306"/>
                  <a:pt x="7828477" y="3540537"/>
                  <a:pt x="7827505" y="3528205"/>
                </a:cubicBezTo>
                <a:cubicBezTo>
                  <a:pt x="7826534" y="3515873"/>
                  <a:pt x="7828137" y="3499462"/>
                  <a:pt x="7832315" y="3478970"/>
                </a:cubicBezTo>
                <a:cubicBezTo>
                  <a:pt x="7836493" y="3458479"/>
                  <a:pt x="7843180" y="3435235"/>
                  <a:pt x="7852375" y="3409238"/>
                </a:cubicBezTo>
                <a:cubicBezTo>
                  <a:pt x="7861570" y="3383241"/>
                  <a:pt x="7871809" y="3357390"/>
                  <a:pt x="7883093" y="3331685"/>
                </a:cubicBezTo>
                <a:cubicBezTo>
                  <a:pt x="7894377" y="3305981"/>
                  <a:pt x="7906493" y="3281558"/>
                  <a:pt x="7919440" y="3258419"/>
                </a:cubicBezTo>
                <a:cubicBezTo>
                  <a:pt x="7932388" y="3235280"/>
                  <a:pt x="7944767" y="3215049"/>
                  <a:pt x="7956579" y="3197726"/>
                </a:cubicBezTo>
                <a:cubicBezTo>
                  <a:pt x="7967666" y="3181178"/>
                  <a:pt x="7970869" y="3162728"/>
                  <a:pt x="7966189" y="3142376"/>
                </a:cubicBezTo>
                <a:cubicBezTo>
                  <a:pt x="7961509" y="3122024"/>
                  <a:pt x="7952308" y="3104530"/>
                  <a:pt x="7938586" y="3089893"/>
                </a:cubicBezTo>
                <a:cubicBezTo>
                  <a:pt x="7924863" y="3075256"/>
                  <a:pt x="7908093" y="3066827"/>
                  <a:pt x="7888275" y="3064604"/>
                </a:cubicBezTo>
                <a:cubicBezTo>
                  <a:pt x="7868456" y="3062382"/>
                  <a:pt x="7853226" y="3071240"/>
                  <a:pt x="7842583" y="3091179"/>
                </a:cubicBezTo>
                <a:cubicBezTo>
                  <a:pt x="7805601" y="3149802"/>
                  <a:pt x="7775813" y="3208165"/>
                  <a:pt x="7753220" y="3266268"/>
                </a:cubicBezTo>
                <a:lnTo>
                  <a:pt x="7732841" y="3328408"/>
                </a:lnTo>
                <a:lnTo>
                  <a:pt x="7730778" y="3329971"/>
                </a:lnTo>
                <a:cubicBezTo>
                  <a:pt x="7723882" y="3337400"/>
                  <a:pt x="7718263" y="3346182"/>
                  <a:pt x="7713919" y="3356317"/>
                </a:cubicBezTo>
                <a:cubicBezTo>
                  <a:pt x="7701512" y="3383469"/>
                  <a:pt x="7684541" y="3401348"/>
                  <a:pt x="7663008" y="3409952"/>
                </a:cubicBezTo>
                <a:cubicBezTo>
                  <a:pt x="7641475" y="3418556"/>
                  <a:pt x="7626410" y="3423024"/>
                  <a:pt x="7617812" y="3423354"/>
                </a:cubicBezTo>
                <a:cubicBezTo>
                  <a:pt x="7632391" y="3402284"/>
                  <a:pt x="7644568" y="3375672"/>
                  <a:pt x="7654340" y="3343515"/>
                </a:cubicBezTo>
                <a:cubicBezTo>
                  <a:pt x="7664113" y="3311359"/>
                  <a:pt x="7669415" y="3280796"/>
                  <a:pt x="7670247" y="3251828"/>
                </a:cubicBezTo>
                <a:cubicBezTo>
                  <a:pt x="7671079" y="3222859"/>
                  <a:pt x="7666942" y="3196659"/>
                  <a:pt x="7657836" y="3173227"/>
                </a:cubicBezTo>
                <a:cubicBezTo>
                  <a:pt x="7648730" y="3149796"/>
                  <a:pt x="7632074" y="3132276"/>
                  <a:pt x="7607868" y="3120668"/>
                </a:cubicBezTo>
                <a:cubicBezTo>
                  <a:pt x="7594317" y="3115093"/>
                  <a:pt x="7584240" y="3112007"/>
                  <a:pt x="7577635" y="3111410"/>
                </a:cubicBezTo>
                <a:cubicBezTo>
                  <a:pt x="7570282" y="3102050"/>
                  <a:pt x="7559776" y="3092306"/>
                  <a:pt x="7546117" y="3082178"/>
                </a:cubicBezTo>
                <a:cubicBezTo>
                  <a:pt x="7532459" y="3072050"/>
                  <a:pt x="7516231" y="3066090"/>
                  <a:pt x="7497435" y="3064299"/>
                </a:cubicBezTo>
                <a:cubicBezTo>
                  <a:pt x="7461139" y="3059347"/>
                  <a:pt x="7427068" y="3068465"/>
                  <a:pt x="7395222" y="3091655"/>
                </a:cubicBezTo>
                <a:cubicBezTo>
                  <a:pt x="7363377" y="3114845"/>
                  <a:pt x="7335577" y="3144662"/>
                  <a:pt x="7311821" y="3181104"/>
                </a:cubicBezTo>
                <a:cubicBezTo>
                  <a:pt x="7288066" y="3217547"/>
                  <a:pt x="7268870" y="3258340"/>
                  <a:pt x="7254233" y="3303482"/>
                </a:cubicBezTo>
                <a:lnTo>
                  <a:pt x="7245907" y="3336021"/>
                </a:lnTo>
                <a:lnTo>
                  <a:pt x="7242236" y="3341294"/>
                </a:lnTo>
                <a:cubicBezTo>
                  <a:pt x="7239090" y="3346496"/>
                  <a:pt x="7236037" y="3352246"/>
                  <a:pt x="7233078" y="3358546"/>
                </a:cubicBezTo>
                <a:cubicBezTo>
                  <a:pt x="7212491" y="3403580"/>
                  <a:pt x="7188063" y="3443331"/>
                  <a:pt x="7159793" y="3477799"/>
                </a:cubicBezTo>
                <a:cubicBezTo>
                  <a:pt x="7131523" y="3512266"/>
                  <a:pt x="7105126" y="3538136"/>
                  <a:pt x="7080602" y="3555408"/>
                </a:cubicBezTo>
                <a:cubicBezTo>
                  <a:pt x="7092438" y="3533183"/>
                  <a:pt x="7104878" y="3503281"/>
                  <a:pt x="7117921" y="3465702"/>
                </a:cubicBezTo>
                <a:cubicBezTo>
                  <a:pt x="7130964" y="3428123"/>
                  <a:pt x="7144026" y="3389302"/>
                  <a:pt x="7157107" y="3349240"/>
                </a:cubicBezTo>
                <a:cubicBezTo>
                  <a:pt x="7170188" y="3309178"/>
                  <a:pt x="7182437" y="3270538"/>
                  <a:pt x="7193854" y="3233320"/>
                </a:cubicBezTo>
                <a:cubicBezTo>
                  <a:pt x="7205272" y="3196103"/>
                  <a:pt x="7214377" y="3168833"/>
                  <a:pt x="7221172" y="3151510"/>
                </a:cubicBezTo>
                <a:cubicBezTo>
                  <a:pt x="7226328" y="3132676"/>
                  <a:pt x="7223579" y="3116290"/>
                  <a:pt x="7212923" y="3102352"/>
                </a:cubicBezTo>
                <a:cubicBezTo>
                  <a:pt x="7202268" y="3088413"/>
                  <a:pt x="7188733" y="3078508"/>
                  <a:pt x="7172318" y="3072634"/>
                </a:cubicBezTo>
                <a:cubicBezTo>
                  <a:pt x="7155903" y="3066760"/>
                  <a:pt x="7138832" y="3066163"/>
                  <a:pt x="7121102" y="3070843"/>
                </a:cubicBezTo>
                <a:cubicBezTo>
                  <a:pt x="7103373" y="3075523"/>
                  <a:pt x="7091867" y="3085794"/>
                  <a:pt x="7086584" y="3101657"/>
                </a:cubicBezTo>
                <a:cubicBezTo>
                  <a:pt x="7075497" y="3133203"/>
                  <a:pt x="7065137" y="3166233"/>
                  <a:pt x="7055504" y="3200745"/>
                </a:cubicBezTo>
                <a:cubicBezTo>
                  <a:pt x="7045870" y="3235257"/>
                  <a:pt x="7035904" y="3270744"/>
                  <a:pt x="7025604" y="3307206"/>
                </a:cubicBezTo>
                <a:cubicBezTo>
                  <a:pt x="7014848" y="3334130"/>
                  <a:pt x="7002624" y="3359123"/>
                  <a:pt x="6988933" y="3382187"/>
                </a:cubicBezTo>
                <a:cubicBezTo>
                  <a:pt x="6975243" y="3405250"/>
                  <a:pt x="6961705" y="3424433"/>
                  <a:pt x="6948319" y="3439737"/>
                </a:cubicBezTo>
                <a:cubicBezTo>
                  <a:pt x="6934933" y="3455040"/>
                  <a:pt x="6922703" y="3465784"/>
                  <a:pt x="6911628" y="3471969"/>
                </a:cubicBezTo>
                <a:cubicBezTo>
                  <a:pt x="6900554" y="3478154"/>
                  <a:pt x="6893506" y="3480669"/>
                  <a:pt x="6890483" y="3479513"/>
                </a:cubicBezTo>
                <a:cubicBezTo>
                  <a:pt x="6878494" y="3474598"/>
                  <a:pt x="6872852" y="3462810"/>
                  <a:pt x="6873557" y="3444147"/>
                </a:cubicBezTo>
                <a:cubicBezTo>
                  <a:pt x="6874262" y="3425484"/>
                  <a:pt x="6879666" y="3401970"/>
                  <a:pt x="6889769" y="3373605"/>
                </a:cubicBezTo>
                <a:cubicBezTo>
                  <a:pt x="6899871" y="3345239"/>
                  <a:pt x="6913416" y="3315051"/>
                  <a:pt x="6930402" y="3283041"/>
                </a:cubicBezTo>
                <a:cubicBezTo>
                  <a:pt x="6947389" y="3251031"/>
                  <a:pt x="6965559" y="3221240"/>
                  <a:pt x="6984914" y="3193668"/>
                </a:cubicBezTo>
                <a:cubicBezTo>
                  <a:pt x="6994490" y="3179926"/>
                  <a:pt x="6996934" y="3162883"/>
                  <a:pt x="6992248" y="3142538"/>
                </a:cubicBezTo>
                <a:cubicBezTo>
                  <a:pt x="6987562" y="3122192"/>
                  <a:pt x="6978361" y="3104701"/>
                  <a:pt x="6964645" y="3090064"/>
                </a:cubicBezTo>
                <a:cubicBezTo>
                  <a:pt x="6950929" y="3075428"/>
                  <a:pt x="6934158" y="3066998"/>
                  <a:pt x="6914333" y="3064776"/>
                </a:cubicBezTo>
                <a:cubicBezTo>
                  <a:pt x="6894509" y="3062553"/>
                  <a:pt x="6878247" y="3072224"/>
                  <a:pt x="6865547" y="3093789"/>
                </a:cubicBezTo>
                <a:cubicBezTo>
                  <a:pt x="6829847" y="3150736"/>
                  <a:pt x="6802088" y="3204692"/>
                  <a:pt x="6782269" y="3255657"/>
                </a:cubicBezTo>
                <a:cubicBezTo>
                  <a:pt x="6772360" y="3281139"/>
                  <a:pt x="6764575" y="3305453"/>
                  <a:pt x="6758914" y="3328597"/>
                </a:cubicBezTo>
                <a:lnTo>
                  <a:pt x="6758677" y="3330068"/>
                </a:lnTo>
                <a:lnTo>
                  <a:pt x="6751115" y="3334295"/>
                </a:lnTo>
                <a:cubicBezTo>
                  <a:pt x="6745075" y="3339369"/>
                  <a:pt x="6739461" y="3347598"/>
                  <a:pt x="6734273" y="3358984"/>
                </a:cubicBezTo>
                <a:cubicBezTo>
                  <a:pt x="6725142" y="3379583"/>
                  <a:pt x="6712613" y="3399011"/>
                  <a:pt x="6696687" y="3417267"/>
                </a:cubicBezTo>
                <a:cubicBezTo>
                  <a:pt x="6680762" y="3435524"/>
                  <a:pt x="6663582" y="3451421"/>
                  <a:pt x="6645147" y="3464959"/>
                </a:cubicBezTo>
                <a:cubicBezTo>
                  <a:pt x="6626713" y="3478497"/>
                  <a:pt x="6606959" y="3489032"/>
                  <a:pt x="6585883" y="3496563"/>
                </a:cubicBezTo>
                <a:cubicBezTo>
                  <a:pt x="6564807" y="3504094"/>
                  <a:pt x="6543862" y="3507860"/>
                  <a:pt x="6523047" y="3507860"/>
                </a:cubicBezTo>
                <a:cubicBezTo>
                  <a:pt x="6508099" y="3507860"/>
                  <a:pt x="6495294" y="3505434"/>
                  <a:pt x="6484632" y="3500582"/>
                </a:cubicBezTo>
                <a:cubicBezTo>
                  <a:pt x="6473970" y="3495731"/>
                  <a:pt x="6464963" y="3489254"/>
                  <a:pt x="6457610" y="3481151"/>
                </a:cubicBezTo>
                <a:cubicBezTo>
                  <a:pt x="6450256" y="3473049"/>
                  <a:pt x="6444811" y="3464022"/>
                  <a:pt x="6441274" y="3454072"/>
                </a:cubicBezTo>
                <a:cubicBezTo>
                  <a:pt x="6437737" y="3444121"/>
                  <a:pt x="6435969" y="3438073"/>
                  <a:pt x="6435969" y="3435927"/>
                </a:cubicBezTo>
                <a:cubicBezTo>
                  <a:pt x="6463833" y="3438314"/>
                  <a:pt x="6495869" y="3433707"/>
                  <a:pt x="6532076" y="3422106"/>
                </a:cubicBezTo>
                <a:cubicBezTo>
                  <a:pt x="6568284" y="3410504"/>
                  <a:pt x="6600802" y="3393998"/>
                  <a:pt x="6629631" y="3372586"/>
                </a:cubicBezTo>
                <a:cubicBezTo>
                  <a:pt x="6658460" y="3351173"/>
                  <a:pt x="6682739" y="3325357"/>
                  <a:pt x="6702469" y="3295138"/>
                </a:cubicBezTo>
                <a:cubicBezTo>
                  <a:pt x="6722199" y="3264918"/>
                  <a:pt x="6734171" y="3232937"/>
                  <a:pt x="6738388" y="3199192"/>
                </a:cubicBezTo>
                <a:cubicBezTo>
                  <a:pt x="6742490" y="3160394"/>
                  <a:pt x="6736981" y="3130924"/>
                  <a:pt x="6721862" y="3110781"/>
                </a:cubicBezTo>
                <a:cubicBezTo>
                  <a:pt x="6706742" y="3090639"/>
                  <a:pt x="6687547" y="3077523"/>
                  <a:pt x="6664274" y="3071434"/>
                </a:cubicBezTo>
                <a:cubicBezTo>
                  <a:pt x="6641001" y="3065344"/>
                  <a:pt x="6616700" y="3065655"/>
                  <a:pt x="6591369" y="3072367"/>
                </a:cubicBezTo>
                <a:cubicBezTo>
                  <a:pt x="6566039" y="3079079"/>
                  <a:pt x="6544376" y="3089287"/>
                  <a:pt x="6526380" y="3102990"/>
                </a:cubicBezTo>
                <a:cubicBezTo>
                  <a:pt x="6505527" y="3118852"/>
                  <a:pt x="6479838" y="3143062"/>
                  <a:pt x="6449314" y="3175618"/>
                </a:cubicBezTo>
                <a:cubicBezTo>
                  <a:pt x="6434051" y="3191896"/>
                  <a:pt x="6420823" y="3208731"/>
                  <a:pt x="6409630" y="3226122"/>
                </a:cubicBezTo>
                <a:lnTo>
                  <a:pt x="6396112" y="3252610"/>
                </a:lnTo>
                <a:lnTo>
                  <a:pt x="6402848" y="3232368"/>
                </a:lnTo>
                <a:cubicBezTo>
                  <a:pt x="6404926" y="3225910"/>
                  <a:pt x="6406803" y="3219843"/>
                  <a:pt x="6408480" y="3214166"/>
                </a:cubicBezTo>
                <a:cubicBezTo>
                  <a:pt x="6435759" y="3175951"/>
                  <a:pt x="6461614" y="3137506"/>
                  <a:pt x="6486042" y="3098828"/>
                </a:cubicBezTo>
                <a:cubicBezTo>
                  <a:pt x="6510470" y="3060150"/>
                  <a:pt x="6531270" y="3025799"/>
                  <a:pt x="6548440" y="2995776"/>
                </a:cubicBezTo>
                <a:cubicBezTo>
                  <a:pt x="6583429" y="2945815"/>
                  <a:pt x="6608714" y="2901469"/>
                  <a:pt x="6624297" y="2862741"/>
                </a:cubicBezTo>
                <a:cubicBezTo>
                  <a:pt x="6639880" y="2824012"/>
                  <a:pt x="6645944" y="2791548"/>
                  <a:pt x="6642490" y="2765348"/>
                </a:cubicBezTo>
                <a:cubicBezTo>
                  <a:pt x="6639925" y="2748190"/>
                  <a:pt x="6633273" y="2734249"/>
                  <a:pt x="6622535" y="2723524"/>
                </a:cubicBezTo>
                <a:cubicBezTo>
                  <a:pt x="6611797" y="2712798"/>
                  <a:pt x="6597980" y="2707191"/>
                  <a:pt x="6581082" y="2706702"/>
                </a:cubicBezTo>
                <a:close/>
                <a:moveTo>
                  <a:pt x="9547857" y="1750421"/>
                </a:moveTo>
                <a:lnTo>
                  <a:pt x="9504559" y="2094537"/>
                </a:lnTo>
                <a:lnTo>
                  <a:pt x="9302928" y="2168432"/>
                </a:lnTo>
                <a:lnTo>
                  <a:pt x="9504559" y="2242327"/>
                </a:lnTo>
                <a:lnTo>
                  <a:pt x="9547857" y="2586442"/>
                </a:lnTo>
                <a:lnTo>
                  <a:pt x="9591154" y="2242327"/>
                </a:lnTo>
                <a:lnTo>
                  <a:pt x="9792785" y="2168432"/>
                </a:lnTo>
                <a:lnTo>
                  <a:pt x="9591154" y="2094537"/>
                </a:lnTo>
                <a:close/>
                <a:moveTo>
                  <a:pt x="2947851" y="1598082"/>
                </a:moveTo>
                <a:lnTo>
                  <a:pt x="2908210" y="1958329"/>
                </a:lnTo>
                <a:lnTo>
                  <a:pt x="2723605" y="2035688"/>
                </a:lnTo>
                <a:lnTo>
                  <a:pt x="2908210" y="2113045"/>
                </a:lnTo>
                <a:lnTo>
                  <a:pt x="2947851" y="2473293"/>
                </a:lnTo>
                <a:lnTo>
                  <a:pt x="2987492" y="2113045"/>
                </a:lnTo>
                <a:lnTo>
                  <a:pt x="3172097" y="2035688"/>
                </a:lnTo>
                <a:lnTo>
                  <a:pt x="2987492" y="1958329"/>
                </a:lnTo>
                <a:close/>
                <a:moveTo>
                  <a:pt x="6337659" y="1598080"/>
                </a:moveTo>
                <a:lnTo>
                  <a:pt x="6298018" y="1958327"/>
                </a:lnTo>
                <a:lnTo>
                  <a:pt x="6113413" y="2035686"/>
                </a:lnTo>
                <a:lnTo>
                  <a:pt x="6298018" y="2113044"/>
                </a:lnTo>
                <a:lnTo>
                  <a:pt x="6337659" y="2473291"/>
                </a:lnTo>
                <a:lnTo>
                  <a:pt x="6377300" y="2113044"/>
                </a:lnTo>
                <a:lnTo>
                  <a:pt x="6561905" y="2035686"/>
                </a:lnTo>
                <a:lnTo>
                  <a:pt x="6377300" y="1958327"/>
                </a:lnTo>
                <a:close/>
                <a:moveTo>
                  <a:pt x="10965178" y="496387"/>
                </a:moveTo>
                <a:lnTo>
                  <a:pt x="10921880" y="840503"/>
                </a:lnTo>
                <a:lnTo>
                  <a:pt x="10720249" y="914398"/>
                </a:lnTo>
                <a:lnTo>
                  <a:pt x="10921880" y="988293"/>
                </a:lnTo>
                <a:lnTo>
                  <a:pt x="10965178" y="1332410"/>
                </a:lnTo>
                <a:lnTo>
                  <a:pt x="11008475" y="988293"/>
                </a:lnTo>
                <a:lnTo>
                  <a:pt x="11210106" y="914398"/>
                </a:lnTo>
                <a:lnTo>
                  <a:pt x="11008475" y="840503"/>
                </a:lnTo>
                <a:close/>
                <a:moveTo>
                  <a:pt x="7937860" y="476792"/>
                </a:moveTo>
                <a:lnTo>
                  <a:pt x="7898219" y="837039"/>
                </a:lnTo>
                <a:lnTo>
                  <a:pt x="7713614" y="914398"/>
                </a:lnTo>
                <a:lnTo>
                  <a:pt x="7898219" y="991756"/>
                </a:lnTo>
                <a:lnTo>
                  <a:pt x="7937860" y="1352003"/>
                </a:lnTo>
                <a:lnTo>
                  <a:pt x="7977501" y="991756"/>
                </a:lnTo>
                <a:lnTo>
                  <a:pt x="8162106" y="914398"/>
                </a:lnTo>
                <a:lnTo>
                  <a:pt x="7977501" y="837039"/>
                </a:lnTo>
                <a:close/>
                <a:moveTo>
                  <a:pt x="1250766" y="438661"/>
                </a:moveTo>
                <a:lnTo>
                  <a:pt x="1207468" y="825791"/>
                </a:lnTo>
                <a:lnTo>
                  <a:pt x="1005837" y="908923"/>
                </a:lnTo>
                <a:lnTo>
                  <a:pt x="1207468" y="992054"/>
                </a:lnTo>
                <a:lnTo>
                  <a:pt x="1250766" y="1379186"/>
                </a:lnTo>
                <a:lnTo>
                  <a:pt x="1294063" y="992054"/>
                </a:lnTo>
                <a:lnTo>
                  <a:pt x="1495694" y="908923"/>
                </a:lnTo>
                <a:lnTo>
                  <a:pt x="1294063" y="825791"/>
                </a:lnTo>
                <a:close/>
                <a:moveTo>
                  <a:pt x="4931227" y="70785"/>
                </a:moveTo>
                <a:lnTo>
                  <a:pt x="4891586" y="431032"/>
                </a:lnTo>
                <a:lnTo>
                  <a:pt x="4706981" y="508391"/>
                </a:lnTo>
                <a:lnTo>
                  <a:pt x="4891586" y="585749"/>
                </a:lnTo>
                <a:lnTo>
                  <a:pt x="4931227" y="945996"/>
                </a:lnTo>
                <a:lnTo>
                  <a:pt x="4970868" y="585749"/>
                </a:lnTo>
                <a:lnTo>
                  <a:pt x="5155472" y="508391"/>
                </a:lnTo>
                <a:lnTo>
                  <a:pt x="4970868" y="431032"/>
                </a:ln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2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630A0-8060-47D0-873A-8436F3B77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6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E98938-3AE4-4F95-B72F-02835FBE464A}"/>
              </a:ext>
            </a:extLst>
          </p:cNvPr>
          <p:cNvSpPr txBox="1"/>
          <p:nvPr/>
        </p:nvSpPr>
        <p:spPr>
          <a:xfrm>
            <a:off x="4584701" y="1988404"/>
            <a:ext cx="39773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4D5156"/>
                </a:solidFill>
                <a:latin typeface="arial" panose="020B0604020202020204" pitchFamily="34" charset="0"/>
              </a:rPr>
              <a:t>ư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nắm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tơ </a:t>
            </a:r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tròn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endParaRPr lang="en-US" sz="28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Lon ta lon ton.</a:t>
            </a:r>
            <a:endParaRPr lang="en-US" sz="28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Quẩn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quanh bên </a:t>
            </a:r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mẹ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endParaRPr lang="en-US" sz="28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Đôi chân </a:t>
            </a:r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tí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xíu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Chiếc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mỏ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tẻo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teo.</a:t>
            </a:r>
            <a:endParaRPr lang="en-US" sz="28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Chiếp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chiu, </a:t>
            </a:r>
            <a:r>
              <a:rPr lang="vi-VN" sz="2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chiếp</a:t>
            </a:r>
            <a:r>
              <a:rPr lang="vi-VN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chiu.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5BDFBF-8153-4675-AA79-6F023C2D2029}"/>
              </a:ext>
            </a:extLst>
          </p:cNvPr>
          <p:cNvSpPr txBox="1"/>
          <p:nvPr/>
        </p:nvSpPr>
        <p:spPr>
          <a:xfrm>
            <a:off x="3829878" y="622852"/>
            <a:ext cx="4240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04E9D-E3E6-4E16-86F6-E4D02A26F41C}"/>
              </a:ext>
            </a:extLst>
          </p:cNvPr>
          <p:cNvSpPr txBox="1"/>
          <p:nvPr/>
        </p:nvSpPr>
        <p:spPr>
          <a:xfrm>
            <a:off x="6763855" y="4877449"/>
            <a:ext cx="1988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gà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4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EFF53-0FB1-4B81-8A9E-423A80AA7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13E27C-2FFD-43F6-8981-F1FA3BE3CC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673"/>
          <a:stretch/>
        </p:blipFill>
        <p:spPr>
          <a:xfrm>
            <a:off x="724619" y="741873"/>
            <a:ext cx="3752877" cy="61161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1242F7-7A3E-48CC-AA86-E8B85D170319}"/>
              </a:ext>
            </a:extLst>
          </p:cNvPr>
          <p:cNvGrpSpPr/>
          <p:nvPr/>
        </p:nvGrpSpPr>
        <p:grpSpPr>
          <a:xfrm>
            <a:off x="3822152" y="684948"/>
            <a:ext cx="5270090" cy="2217051"/>
            <a:chOff x="3272895" y="746852"/>
            <a:chExt cx="5270090" cy="2217051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1448F3E1-F7C7-4F64-A068-93326EF0E99C}"/>
                </a:ext>
              </a:extLst>
            </p:cNvPr>
            <p:cNvSpPr/>
            <p:nvPr/>
          </p:nvSpPr>
          <p:spPr>
            <a:xfrm rot="11020615">
              <a:off x="3272895" y="746852"/>
              <a:ext cx="5270090" cy="2217051"/>
            </a:xfrm>
            <a:prstGeom prst="cloud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5A4A5A-5516-45B1-B160-CA772323C73F}"/>
                </a:ext>
              </a:extLst>
            </p:cNvPr>
            <p:cNvSpPr txBox="1"/>
            <p:nvPr/>
          </p:nvSpPr>
          <p:spPr>
            <a:xfrm>
              <a:off x="4329471" y="1162881"/>
              <a:ext cx="37528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0761FD-934F-4F9D-83A7-2606DAB6BE92}"/>
              </a:ext>
            </a:extLst>
          </p:cNvPr>
          <p:cNvGrpSpPr/>
          <p:nvPr/>
        </p:nvGrpSpPr>
        <p:grpSpPr>
          <a:xfrm>
            <a:off x="3996545" y="3607240"/>
            <a:ext cx="5517241" cy="2532857"/>
            <a:chOff x="4028204" y="3447241"/>
            <a:chExt cx="5517241" cy="2532857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E5508412-CADE-4C59-81E6-7AC912EAFDBB}"/>
                </a:ext>
              </a:extLst>
            </p:cNvPr>
            <p:cNvSpPr/>
            <p:nvPr/>
          </p:nvSpPr>
          <p:spPr>
            <a:xfrm rot="11020615">
              <a:off x="4028204" y="3447241"/>
              <a:ext cx="5517241" cy="2532857"/>
            </a:xfrm>
            <a:prstGeom prst="cloud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0F2978-0EF3-479C-8126-7516D3B88D14}"/>
                </a:ext>
              </a:extLst>
            </p:cNvPr>
            <p:cNvSpPr txBox="1"/>
            <p:nvPr/>
          </p:nvSpPr>
          <p:spPr>
            <a:xfrm>
              <a:off x="5202115" y="3871520"/>
              <a:ext cx="38901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641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E39F5CE-38D8-4F3D-9DF7-2FD4294707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6CF98">
                  <a:shade val="30000"/>
                  <a:satMod val="115000"/>
                </a:srgbClr>
              </a:gs>
              <a:gs pos="50000">
                <a:srgbClr val="A6CF98">
                  <a:shade val="67500"/>
                  <a:satMod val="115000"/>
                </a:srgbClr>
              </a:gs>
              <a:gs pos="100000">
                <a:srgbClr val="A6CF98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91D42-7961-433F-9112-887DB57ED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94" y="1471027"/>
            <a:ext cx="4437667" cy="4437667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7AD8E24-F9CE-4722-98A0-C6F13E73DAB3}"/>
              </a:ext>
            </a:extLst>
          </p:cNvPr>
          <p:cNvSpPr/>
          <p:nvPr/>
        </p:nvSpPr>
        <p:spPr>
          <a:xfrm>
            <a:off x="5714664" y="1888005"/>
            <a:ext cx="2536198" cy="4447203"/>
          </a:xfrm>
          <a:custGeom>
            <a:avLst/>
            <a:gdLst>
              <a:gd name="connsiteX0" fmla="*/ 1363005 w 2536198"/>
              <a:gd name="connsiteY0" fmla="*/ 285 h 4447203"/>
              <a:gd name="connsiteX1" fmla="*/ 2001360 w 2536198"/>
              <a:gd name="connsiteY1" fmla="*/ 1898097 h 4447203"/>
              <a:gd name="connsiteX2" fmla="*/ 2402184 w 2536198"/>
              <a:gd name="connsiteY2" fmla="*/ 990386 h 4447203"/>
              <a:gd name="connsiteX3" fmla="*/ 2452804 w 2536198"/>
              <a:gd name="connsiteY3" fmla="*/ 742648 h 4447203"/>
              <a:gd name="connsiteX4" fmla="*/ 2491682 w 2536198"/>
              <a:gd name="connsiteY4" fmla="*/ 943853 h 4447203"/>
              <a:gd name="connsiteX5" fmla="*/ 2536198 w 2536198"/>
              <a:gd name="connsiteY5" fmla="*/ 1531474 h 4447203"/>
              <a:gd name="connsiteX6" fmla="*/ 345088 w 2536198"/>
              <a:gd name="connsiteY6" fmla="*/ 4447203 h 4447203"/>
              <a:gd name="connsiteX7" fmla="*/ 232334 w 2536198"/>
              <a:gd name="connsiteY7" fmla="*/ 4443409 h 4447203"/>
              <a:gd name="connsiteX8" fmla="*/ 175737 w 2536198"/>
              <a:gd name="connsiteY8" fmla="*/ 4437682 h 4447203"/>
              <a:gd name="connsiteX9" fmla="*/ 169405 w 2536198"/>
              <a:gd name="connsiteY9" fmla="*/ 4434647 h 4447203"/>
              <a:gd name="connsiteX10" fmla="*/ 138054 w 2536198"/>
              <a:gd name="connsiteY10" fmla="*/ 4417010 h 4447203"/>
              <a:gd name="connsiteX11" fmla="*/ 948937 w 2536198"/>
              <a:gd name="connsiteY11" fmla="*/ 3623380 h 4447203"/>
              <a:gd name="connsiteX12" fmla="*/ 31 w 2536198"/>
              <a:gd name="connsiteY12" fmla="*/ 2967772 h 4447203"/>
              <a:gd name="connsiteX13" fmla="*/ 881353 w 2536198"/>
              <a:gd name="connsiteY13" fmla="*/ 1777239 h 4447203"/>
              <a:gd name="connsiteX14" fmla="*/ 899230 w 2536198"/>
              <a:gd name="connsiteY14" fmla="*/ 1739991 h 4447203"/>
              <a:gd name="connsiteX15" fmla="*/ 899563 w 2536198"/>
              <a:gd name="connsiteY15" fmla="*/ 1740250 h 4447203"/>
              <a:gd name="connsiteX16" fmla="*/ 914431 w 2536198"/>
              <a:gd name="connsiteY16" fmla="*/ 1742821 h 4447203"/>
              <a:gd name="connsiteX17" fmla="*/ 1363005 w 2536198"/>
              <a:gd name="connsiteY17" fmla="*/ 285 h 444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36198" h="4447203">
                <a:moveTo>
                  <a:pt x="1363005" y="285"/>
                </a:moveTo>
                <a:cubicBezTo>
                  <a:pt x="1544160" y="26164"/>
                  <a:pt x="1808704" y="1869342"/>
                  <a:pt x="2001360" y="1898097"/>
                </a:cubicBezTo>
                <a:cubicBezTo>
                  <a:pt x="2121770" y="1916069"/>
                  <a:pt x="2290479" y="1472393"/>
                  <a:pt x="2402184" y="990386"/>
                </a:cubicBezTo>
                <a:lnTo>
                  <a:pt x="2452804" y="742648"/>
                </a:lnTo>
                <a:lnTo>
                  <a:pt x="2491682" y="943853"/>
                </a:lnTo>
                <a:cubicBezTo>
                  <a:pt x="2520870" y="1133660"/>
                  <a:pt x="2536198" y="1330185"/>
                  <a:pt x="2536198" y="1531474"/>
                </a:cubicBezTo>
                <a:cubicBezTo>
                  <a:pt x="2536198" y="3141787"/>
                  <a:pt x="1555205" y="4447203"/>
                  <a:pt x="345088" y="4447203"/>
                </a:cubicBezTo>
                <a:cubicBezTo>
                  <a:pt x="307272" y="4447203"/>
                  <a:pt x="269680" y="4445928"/>
                  <a:pt x="232334" y="4443409"/>
                </a:cubicBezTo>
                <a:lnTo>
                  <a:pt x="175737" y="4437682"/>
                </a:lnTo>
                <a:lnTo>
                  <a:pt x="169405" y="4434647"/>
                </a:lnTo>
                <a:cubicBezTo>
                  <a:pt x="157607" y="4428560"/>
                  <a:pt x="147130" y="4422671"/>
                  <a:pt x="138054" y="4417010"/>
                </a:cubicBezTo>
                <a:cubicBezTo>
                  <a:pt x="-152369" y="4235855"/>
                  <a:pt x="971941" y="3864920"/>
                  <a:pt x="948937" y="3623380"/>
                </a:cubicBezTo>
                <a:cubicBezTo>
                  <a:pt x="925933" y="3381840"/>
                  <a:pt x="5782" y="3286949"/>
                  <a:pt x="31" y="2967772"/>
                </a:cubicBezTo>
                <a:cubicBezTo>
                  <a:pt x="-5361" y="2668544"/>
                  <a:pt x="681720" y="2134279"/>
                  <a:pt x="881353" y="1777239"/>
                </a:cubicBezTo>
                <a:lnTo>
                  <a:pt x="899230" y="1739991"/>
                </a:lnTo>
                <a:lnTo>
                  <a:pt x="899563" y="1740250"/>
                </a:lnTo>
                <a:cubicBezTo>
                  <a:pt x="904533" y="1742650"/>
                  <a:pt x="909489" y="1743540"/>
                  <a:pt x="914431" y="1742821"/>
                </a:cubicBezTo>
                <a:cubicBezTo>
                  <a:pt x="1072582" y="1719817"/>
                  <a:pt x="1181850" y="-25594"/>
                  <a:pt x="1363005" y="285"/>
                </a:cubicBezTo>
                <a:close/>
              </a:path>
            </a:pathLst>
          </a:custGeom>
          <a:solidFill>
            <a:srgbClr val="F3C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7A192FC-33C9-49C0-B73F-1D2AE80CCCA5}"/>
              </a:ext>
            </a:extLst>
          </p:cNvPr>
          <p:cNvSpPr/>
          <p:nvPr/>
        </p:nvSpPr>
        <p:spPr>
          <a:xfrm>
            <a:off x="4123427" y="1897541"/>
            <a:ext cx="2795307" cy="4437667"/>
          </a:xfrm>
          <a:custGeom>
            <a:avLst/>
            <a:gdLst>
              <a:gd name="connsiteX0" fmla="*/ 1017917 w 2795307"/>
              <a:gd name="connsiteY0" fmla="*/ 270 h 4437667"/>
              <a:gd name="connsiteX1" fmla="*/ 1742536 w 2795307"/>
              <a:gd name="connsiteY1" fmla="*/ 1725553 h 4437667"/>
              <a:gd name="connsiteX2" fmla="*/ 2260121 w 2795307"/>
              <a:gd name="connsiteY2" fmla="*/ 138293 h 4437667"/>
              <a:gd name="connsiteX3" fmla="*/ 2730635 w 2795307"/>
              <a:gd name="connsiteY3" fmla="*/ 1728609 h 4437667"/>
              <a:gd name="connsiteX4" fmla="*/ 2745252 w 2795307"/>
              <a:gd name="connsiteY4" fmla="*/ 1739976 h 4437667"/>
              <a:gd name="connsiteX5" fmla="*/ 2727375 w 2795307"/>
              <a:gd name="connsiteY5" fmla="*/ 1777224 h 4437667"/>
              <a:gd name="connsiteX6" fmla="*/ 1846053 w 2795307"/>
              <a:gd name="connsiteY6" fmla="*/ 2967757 h 4437667"/>
              <a:gd name="connsiteX7" fmla="*/ 2794959 w 2795307"/>
              <a:gd name="connsiteY7" fmla="*/ 3623365 h 4437667"/>
              <a:gd name="connsiteX8" fmla="*/ 1984076 w 2795307"/>
              <a:gd name="connsiteY8" fmla="*/ 4416995 h 4437667"/>
              <a:gd name="connsiteX9" fmla="*/ 2015427 w 2795307"/>
              <a:gd name="connsiteY9" fmla="*/ 4434632 h 4437667"/>
              <a:gd name="connsiteX10" fmla="*/ 2021759 w 2795307"/>
              <a:gd name="connsiteY10" fmla="*/ 4437667 h 4437667"/>
              <a:gd name="connsiteX11" fmla="*/ 1967082 w 2795307"/>
              <a:gd name="connsiteY11" fmla="*/ 4432134 h 4437667"/>
              <a:gd name="connsiteX12" fmla="*/ 0 w 2795307"/>
              <a:gd name="connsiteY12" fmla="*/ 1531459 h 4437667"/>
              <a:gd name="connsiteX13" fmla="*/ 11312 w 2795307"/>
              <a:gd name="connsiteY13" fmla="*/ 1233343 h 4437667"/>
              <a:gd name="connsiteX14" fmla="*/ 16897 w 2795307"/>
              <a:gd name="connsiteY14" fmla="*/ 1184648 h 4437667"/>
              <a:gd name="connsiteX15" fmla="*/ 43319 w 2795307"/>
              <a:gd name="connsiteY15" fmla="*/ 1145954 h 4437667"/>
              <a:gd name="connsiteX16" fmla="*/ 1017917 w 2795307"/>
              <a:gd name="connsiteY16" fmla="*/ 270 h 443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5307" h="4437667">
                <a:moveTo>
                  <a:pt x="1017917" y="270"/>
                </a:moveTo>
                <a:cubicBezTo>
                  <a:pt x="1360098" y="23274"/>
                  <a:pt x="1535502" y="1702549"/>
                  <a:pt x="1742536" y="1725553"/>
                </a:cubicBezTo>
                <a:cubicBezTo>
                  <a:pt x="1949570" y="1748557"/>
                  <a:pt x="2090468" y="135418"/>
                  <a:pt x="2260121" y="138293"/>
                </a:cubicBezTo>
                <a:cubicBezTo>
                  <a:pt x="2419171" y="140988"/>
                  <a:pt x="2580747" y="1569065"/>
                  <a:pt x="2730635" y="1728609"/>
                </a:cubicBezTo>
                <a:lnTo>
                  <a:pt x="2745252" y="1739976"/>
                </a:lnTo>
                <a:lnTo>
                  <a:pt x="2727375" y="1777224"/>
                </a:lnTo>
                <a:cubicBezTo>
                  <a:pt x="2527742" y="2134264"/>
                  <a:pt x="1840661" y="2668529"/>
                  <a:pt x="1846053" y="2967757"/>
                </a:cubicBezTo>
                <a:cubicBezTo>
                  <a:pt x="1851804" y="3286934"/>
                  <a:pt x="2771955" y="3381825"/>
                  <a:pt x="2794959" y="3623365"/>
                </a:cubicBezTo>
                <a:cubicBezTo>
                  <a:pt x="2817963" y="3864905"/>
                  <a:pt x="1693653" y="4235840"/>
                  <a:pt x="1984076" y="4416995"/>
                </a:cubicBezTo>
                <a:cubicBezTo>
                  <a:pt x="1993152" y="4422656"/>
                  <a:pt x="2003629" y="4428545"/>
                  <a:pt x="2015427" y="4434632"/>
                </a:cubicBezTo>
                <a:lnTo>
                  <a:pt x="2021759" y="4437667"/>
                </a:lnTo>
                <a:lnTo>
                  <a:pt x="1967082" y="4432134"/>
                </a:lnTo>
                <a:cubicBezTo>
                  <a:pt x="862201" y="4282820"/>
                  <a:pt x="0" y="3041128"/>
                  <a:pt x="0" y="1531459"/>
                </a:cubicBezTo>
                <a:cubicBezTo>
                  <a:pt x="0" y="1430815"/>
                  <a:pt x="3832" y="1331361"/>
                  <a:pt x="11312" y="1233343"/>
                </a:cubicBezTo>
                <a:lnTo>
                  <a:pt x="16897" y="1184648"/>
                </a:lnTo>
                <a:lnTo>
                  <a:pt x="43319" y="1145954"/>
                </a:lnTo>
                <a:cubicBezTo>
                  <a:pt x="365297" y="667223"/>
                  <a:pt x="782668" y="-15545"/>
                  <a:pt x="1017917" y="270"/>
                </a:cubicBezTo>
                <a:close/>
              </a:path>
            </a:pathLst>
          </a:custGeom>
          <a:solidFill>
            <a:srgbClr val="F3C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D99C1A8-16B3-42CB-9E4B-DBAC4BA64563}"/>
              </a:ext>
            </a:extLst>
          </p:cNvPr>
          <p:cNvSpPr/>
          <p:nvPr/>
        </p:nvSpPr>
        <p:spPr>
          <a:xfrm>
            <a:off x="5968888" y="679547"/>
            <a:ext cx="2281974" cy="3253374"/>
          </a:xfrm>
          <a:custGeom>
            <a:avLst/>
            <a:gdLst>
              <a:gd name="connsiteX0" fmla="*/ 475338 w 2281974"/>
              <a:gd name="connsiteY0" fmla="*/ 0 h 3253374"/>
              <a:gd name="connsiteX1" fmla="*/ 535088 w 2281974"/>
              <a:gd name="connsiteY1" fmla="*/ 9843 h 3253374"/>
              <a:gd name="connsiteX2" fmla="*/ 2266860 w 2281974"/>
              <a:gd name="connsiteY2" fmla="*/ 2019175 h 3253374"/>
              <a:gd name="connsiteX3" fmla="*/ 2281974 w 2281974"/>
              <a:gd name="connsiteY3" fmla="*/ 2097398 h 3253374"/>
              <a:gd name="connsiteX4" fmla="*/ 2231354 w 2281974"/>
              <a:gd name="connsiteY4" fmla="*/ 2345136 h 3253374"/>
              <a:gd name="connsiteX5" fmla="*/ 1830530 w 2281974"/>
              <a:gd name="connsiteY5" fmla="*/ 3252847 h 3253374"/>
              <a:gd name="connsiteX6" fmla="*/ 1192175 w 2281974"/>
              <a:gd name="connsiteY6" fmla="*/ 1355035 h 3253374"/>
              <a:gd name="connsiteX7" fmla="*/ 743601 w 2281974"/>
              <a:gd name="connsiteY7" fmla="*/ 3097571 h 3253374"/>
              <a:gd name="connsiteX8" fmla="*/ 259182 w 2281974"/>
              <a:gd name="connsiteY8" fmla="*/ 1497979 h 3253374"/>
              <a:gd name="connsiteX9" fmla="*/ 250659 w 2281974"/>
              <a:gd name="connsiteY9" fmla="*/ 1495343 h 3253374"/>
              <a:gd name="connsiteX10" fmla="*/ 260521 w 2281974"/>
              <a:gd name="connsiteY10" fmla="*/ 1460973 h 3253374"/>
              <a:gd name="connsiteX11" fmla="*/ 709094 w 2281974"/>
              <a:gd name="connsiteY11" fmla="*/ 1133169 h 3253374"/>
              <a:gd name="connsiteX12" fmla="*/ 1728 w 2281974"/>
              <a:gd name="connsiteY12" fmla="*/ 943388 h 3253374"/>
              <a:gd name="connsiteX13" fmla="*/ 447185 w 2281974"/>
              <a:gd name="connsiteY13" fmla="*/ 29595 h 3253374"/>
              <a:gd name="connsiteX14" fmla="*/ 475338 w 2281974"/>
              <a:gd name="connsiteY14" fmla="*/ 0 h 325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1974" h="3253374">
                <a:moveTo>
                  <a:pt x="475338" y="0"/>
                </a:moveTo>
                <a:lnTo>
                  <a:pt x="535088" y="9843"/>
                </a:lnTo>
                <a:cubicBezTo>
                  <a:pt x="1356804" y="191020"/>
                  <a:pt x="2024119" y="980637"/>
                  <a:pt x="2266860" y="2019175"/>
                </a:cubicBezTo>
                <a:lnTo>
                  <a:pt x="2281974" y="2097398"/>
                </a:lnTo>
                <a:lnTo>
                  <a:pt x="2231354" y="2345136"/>
                </a:lnTo>
                <a:cubicBezTo>
                  <a:pt x="2119649" y="2827143"/>
                  <a:pt x="1950940" y="3270819"/>
                  <a:pt x="1830530" y="3252847"/>
                </a:cubicBezTo>
                <a:cubicBezTo>
                  <a:pt x="1637874" y="3224092"/>
                  <a:pt x="1373330" y="1380914"/>
                  <a:pt x="1192175" y="1355035"/>
                </a:cubicBezTo>
                <a:cubicBezTo>
                  <a:pt x="1011020" y="1329156"/>
                  <a:pt x="901752" y="3074567"/>
                  <a:pt x="743601" y="3097571"/>
                </a:cubicBezTo>
                <a:cubicBezTo>
                  <a:pt x="590392" y="3119856"/>
                  <a:pt x="423691" y="1595864"/>
                  <a:pt x="259182" y="1497979"/>
                </a:cubicBezTo>
                <a:lnTo>
                  <a:pt x="250659" y="1495343"/>
                </a:lnTo>
                <a:lnTo>
                  <a:pt x="260521" y="1460973"/>
                </a:lnTo>
                <a:cubicBezTo>
                  <a:pt x="349660" y="1164800"/>
                  <a:pt x="752226" y="1219433"/>
                  <a:pt x="709094" y="1133169"/>
                </a:cubicBezTo>
                <a:cubicBezTo>
                  <a:pt x="665962" y="1046905"/>
                  <a:pt x="30483" y="1141796"/>
                  <a:pt x="1728" y="943388"/>
                </a:cubicBezTo>
                <a:cubicBezTo>
                  <a:pt x="-23433" y="769782"/>
                  <a:pt x="231002" y="272550"/>
                  <a:pt x="447185" y="29595"/>
                </a:cubicBezTo>
                <a:lnTo>
                  <a:pt x="475338" y="0"/>
                </a:lnTo>
                <a:close/>
              </a:path>
            </a:pathLst>
          </a:custGeom>
          <a:solidFill>
            <a:srgbClr val="F3C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987F2F2-656D-44BF-A744-EE6A17B59EA3}"/>
              </a:ext>
            </a:extLst>
          </p:cNvPr>
          <p:cNvSpPr/>
          <p:nvPr/>
        </p:nvSpPr>
        <p:spPr>
          <a:xfrm>
            <a:off x="4123427" y="679547"/>
            <a:ext cx="2712271" cy="3110066"/>
          </a:xfrm>
          <a:custGeom>
            <a:avLst/>
            <a:gdLst>
              <a:gd name="connsiteX0" fmla="*/ 2174213 w 2712271"/>
              <a:gd name="connsiteY0" fmla="*/ 0 h 3110066"/>
              <a:gd name="connsiteX1" fmla="*/ 2356696 w 2712271"/>
              <a:gd name="connsiteY1" fmla="*/ 9968 h 3110066"/>
              <a:gd name="connsiteX2" fmla="*/ 2475293 w 2712271"/>
              <a:gd name="connsiteY2" fmla="*/ 29505 h 3110066"/>
              <a:gd name="connsiteX3" fmla="*/ 2447140 w 2712271"/>
              <a:gd name="connsiteY3" fmla="*/ 59100 h 3110066"/>
              <a:gd name="connsiteX4" fmla="*/ 2001683 w 2712271"/>
              <a:gd name="connsiteY4" fmla="*/ 972893 h 3110066"/>
              <a:gd name="connsiteX5" fmla="*/ 2709049 w 2712271"/>
              <a:gd name="connsiteY5" fmla="*/ 1162674 h 3110066"/>
              <a:gd name="connsiteX6" fmla="*/ 2260476 w 2712271"/>
              <a:gd name="connsiteY6" fmla="*/ 1490478 h 3110066"/>
              <a:gd name="connsiteX7" fmla="*/ 2250614 w 2712271"/>
              <a:gd name="connsiteY7" fmla="*/ 1524848 h 3110066"/>
              <a:gd name="connsiteX8" fmla="*/ 2243224 w 2712271"/>
              <a:gd name="connsiteY8" fmla="*/ 1522563 h 3110066"/>
              <a:gd name="connsiteX9" fmla="*/ 1725639 w 2712271"/>
              <a:gd name="connsiteY9" fmla="*/ 3109823 h 3110066"/>
              <a:gd name="connsiteX10" fmla="*/ 1001020 w 2712271"/>
              <a:gd name="connsiteY10" fmla="*/ 1384540 h 3110066"/>
              <a:gd name="connsiteX11" fmla="*/ 26422 w 2712271"/>
              <a:gd name="connsiteY11" fmla="*/ 2530224 h 3110066"/>
              <a:gd name="connsiteX12" fmla="*/ 0 w 2712271"/>
              <a:gd name="connsiteY12" fmla="*/ 2568918 h 3110066"/>
              <a:gd name="connsiteX13" fmla="*/ 27619 w 2712271"/>
              <a:gd name="connsiteY13" fmla="*/ 2328108 h 3110066"/>
              <a:gd name="connsiteX14" fmla="*/ 2174213 w 2712271"/>
              <a:gd name="connsiteY14" fmla="*/ 0 h 31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271" h="3110066">
                <a:moveTo>
                  <a:pt x="2174213" y="0"/>
                </a:moveTo>
                <a:cubicBezTo>
                  <a:pt x="2235664" y="0"/>
                  <a:pt x="2296525" y="3366"/>
                  <a:pt x="2356696" y="9968"/>
                </a:cubicBezTo>
                <a:lnTo>
                  <a:pt x="2475293" y="29505"/>
                </a:lnTo>
                <a:lnTo>
                  <a:pt x="2447140" y="59100"/>
                </a:lnTo>
                <a:cubicBezTo>
                  <a:pt x="2230957" y="302055"/>
                  <a:pt x="1976522" y="799287"/>
                  <a:pt x="2001683" y="972893"/>
                </a:cubicBezTo>
                <a:cubicBezTo>
                  <a:pt x="2030438" y="1171301"/>
                  <a:pt x="2665917" y="1076410"/>
                  <a:pt x="2709049" y="1162674"/>
                </a:cubicBezTo>
                <a:cubicBezTo>
                  <a:pt x="2752181" y="1248938"/>
                  <a:pt x="2349615" y="1194305"/>
                  <a:pt x="2260476" y="1490478"/>
                </a:cubicBezTo>
                <a:lnTo>
                  <a:pt x="2250614" y="1524848"/>
                </a:lnTo>
                <a:lnTo>
                  <a:pt x="2243224" y="1522563"/>
                </a:lnTo>
                <a:cubicBezTo>
                  <a:pt x="2073571" y="1519688"/>
                  <a:pt x="1932673" y="3132827"/>
                  <a:pt x="1725639" y="3109823"/>
                </a:cubicBezTo>
                <a:cubicBezTo>
                  <a:pt x="1518605" y="3086819"/>
                  <a:pt x="1343201" y="1407544"/>
                  <a:pt x="1001020" y="1384540"/>
                </a:cubicBezTo>
                <a:cubicBezTo>
                  <a:pt x="765771" y="1368725"/>
                  <a:pt x="348400" y="2051493"/>
                  <a:pt x="26422" y="2530224"/>
                </a:cubicBezTo>
                <a:lnTo>
                  <a:pt x="0" y="2568918"/>
                </a:lnTo>
                <a:lnTo>
                  <a:pt x="27619" y="2328108"/>
                </a:lnTo>
                <a:cubicBezTo>
                  <a:pt x="231932" y="999459"/>
                  <a:pt x="1115361" y="0"/>
                  <a:pt x="2174213" y="0"/>
                </a:cubicBezTo>
                <a:close/>
              </a:path>
            </a:pathLst>
          </a:custGeom>
          <a:solidFill>
            <a:srgbClr val="F3C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3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7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6E67F3-4565-45EC-86A4-7D49CE38AE99}"/>
              </a:ext>
            </a:extLst>
          </p:cNvPr>
          <p:cNvSpPr/>
          <p:nvPr/>
        </p:nvSpPr>
        <p:spPr>
          <a:xfrm>
            <a:off x="0" y="-101094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6CF98">
                  <a:shade val="30000"/>
                  <a:satMod val="115000"/>
                </a:srgbClr>
              </a:gs>
              <a:gs pos="50000">
                <a:srgbClr val="A6CF98">
                  <a:shade val="67500"/>
                  <a:satMod val="115000"/>
                </a:srgbClr>
              </a:gs>
              <a:gs pos="100000">
                <a:srgbClr val="A6CF98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91D42-7961-433F-9112-887DB57ED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802" y="472441"/>
            <a:ext cx="4437667" cy="4918172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7AD8E24-F9CE-4722-98A0-C6F13E73DAB3}"/>
              </a:ext>
            </a:extLst>
          </p:cNvPr>
          <p:cNvSpPr/>
          <p:nvPr/>
        </p:nvSpPr>
        <p:spPr>
          <a:xfrm rot="2465328">
            <a:off x="7384586" y="3156634"/>
            <a:ext cx="2536198" cy="4447203"/>
          </a:xfrm>
          <a:custGeom>
            <a:avLst/>
            <a:gdLst>
              <a:gd name="connsiteX0" fmla="*/ 1363005 w 2536198"/>
              <a:gd name="connsiteY0" fmla="*/ 285 h 4447203"/>
              <a:gd name="connsiteX1" fmla="*/ 2001360 w 2536198"/>
              <a:gd name="connsiteY1" fmla="*/ 1898097 h 4447203"/>
              <a:gd name="connsiteX2" fmla="*/ 2402184 w 2536198"/>
              <a:gd name="connsiteY2" fmla="*/ 990386 h 4447203"/>
              <a:gd name="connsiteX3" fmla="*/ 2452804 w 2536198"/>
              <a:gd name="connsiteY3" fmla="*/ 742648 h 4447203"/>
              <a:gd name="connsiteX4" fmla="*/ 2491682 w 2536198"/>
              <a:gd name="connsiteY4" fmla="*/ 943853 h 4447203"/>
              <a:gd name="connsiteX5" fmla="*/ 2536198 w 2536198"/>
              <a:gd name="connsiteY5" fmla="*/ 1531474 h 4447203"/>
              <a:gd name="connsiteX6" fmla="*/ 345088 w 2536198"/>
              <a:gd name="connsiteY6" fmla="*/ 4447203 h 4447203"/>
              <a:gd name="connsiteX7" fmla="*/ 232334 w 2536198"/>
              <a:gd name="connsiteY7" fmla="*/ 4443409 h 4447203"/>
              <a:gd name="connsiteX8" fmla="*/ 175737 w 2536198"/>
              <a:gd name="connsiteY8" fmla="*/ 4437682 h 4447203"/>
              <a:gd name="connsiteX9" fmla="*/ 169405 w 2536198"/>
              <a:gd name="connsiteY9" fmla="*/ 4434647 h 4447203"/>
              <a:gd name="connsiteX10" fmla="*/ 138054 w 2536198"/>
              <a:gd name="connsiteY10" fmla="*/ 4417010 h 4447203"/>
              <a:gd name="connsiteX11" fmla="*/ 948937 w 2536198"/>
              <a:gd name="connsiteY11" fmla="*/ 3623380 h 4447203"/>
              <a:gd name="connsiteX12" fmla="*/ 31 w 2536198"/>
              <a:gd name="connsiteY12" fmla="*/ 2967772 h 4447203"/>
              <a:gd name="connsiteX13" fmla="*/ 881353 w 2536198"/>
              <a:gd name="connsiteY13" fmla="*/ 1777239 h 4447203"/>
              <a:gd name="connsiteX14" fmla="*/ 899230 w 2536198"/>
              <a:gd name="connsiteY14" fmla="*/ 1739991 h 4447203"/>
              <a:gd name="connsiteX15" fmla="*/ 899563 w 2536198"/>
              <a:gd name="connsiteY15" fmla="*/ 1740250 h 4447203"/>
              <a:gd name="connsiteX16" fmla="*/ 914431 w 2536198"/>
              <a:gd name="connsiteY16" fmla="*/ 1742821 h 4447203"/>
              <a:gd name="connsiteX17" fmla="*/ 1363005 w 2536198"/>
              <a:gd name="connsiteY17" fmla="*/ 285 h 444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36198" h="4447203">
                <a:moveTo>
                  <a:pt x="1363005" y="285"/>
                </a:moveTo>
                <a:cubicBezTo>
                  <a:pt x="1544160" y="26164"/>
                  <a:pt x="1808704" y="1869342"/>
                  <a:pt x="2001360" y="1898097"/>
                </a:cubicBezTo>
                <a:cubicBezTo>
                  <a:pt x="2121770" y="1916069"/>
                  <a:pt x="2290479" y="1472393"/>
                  <a:pt x="2402184" y="990386"/>
                </a:cubicBezTo>
                <a:lnTo>
                  <a:pt x="2452804" y="742648"/>
                </a:lnTo>
                <a:lnTo>
                  <a:pt x="2491682" y="943853"/>
                </a:lnTo>
                <a:cubicBezTo>
                  <a:pt x="2520870" y="1133660"/>
                  <a:pt x="2536198" y="1330185"/>
                  <a:pt x="2536198" y="1531474"/>
                </a:cubicBezTo>
                <a:cubicBezTo>
                  <a:pt x="2536198" y="3141787"/>
                  <a:pt x="1555205" y="4447203"/>
                  <a:pt x="345088" y="4447203"/>
                </a:cubicBezTo>
                <a:cubicBezTo>
                  <a:pt x="307272" y="4447203"/>
                  <a:pt x="269680" y="4445928"/>
                  <a:pt x="232334" y="4443409"/>
                </a:cubicBezTo>
                <a:lnTo>
                  <a:pt x="175737" y="4437682"/>
                </a:lnTo>
                <a:lnTo>
                  <a:pt x="169405" y="4434647"/>
                </a:lnTo>
                <a:cubicBezTo>
                  <a:pt x="157607" y="4428560"/>
                  <a:pt x="147130" y="4422671"/>
                  <a:pt x="138054" y="4417010"/>
                </a:cubicBezTo>
                <a:cubicBezTo>
                  <a:pt x="-152369" y="4235855"/>
                  <a:pt x="971941" y="3864920"/>
                  <a:pt x="948937" y="3623380"/>
                </a:cubicBezTo>
                <a:cubicBezTo>
                  <a:pt x="925933" y="3381840"/>
                  <a:pt x="5782" y="3286949"/>
                  <a:pt x="31" y="2967772"/>
                </a:cubicBezTo>
                <a:cubicBezTo>
                  <a:pt x="-5361" y="2668544"/>
                  <a:pt x="681720" y="2134279"/>
                  <a:pt x="881353" y="1777239"/>
                </a:cubicBezTo>
                <a:lnTo>
                  <a:pt x="899230" y="1739991"/>
                </a:lnTo>
                <a:lnTo>
                  <a:pt x="899563" y="1740250"/>
                </a:lnTo>
                <a:cubicBezTo>
                  <a:pt x="904533" y="1742650"/>
                  <a:pt x="909489" y="1743540"/>
                  <a:pt x="914431" y="1742821"/>
                </a:cubicBezTo>
                <a:cubicBezTo>
                  <a:pt x="1072582" y="1719817"/>
                  <a:pt x="1181850" y="-25594"/>
                  <a:pt x="1363005" y="285"/>
                </a:cubicBezTo>
                <a:close/>
              </a:path>
            </a:pathLst>
          </a:custGeom>
          <a:solidFill>
            <a:srgbClr val="F3C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7A192FC-33C9-49C0-B73F-1D2AE80CCCA5}"/>
              </a:ext>
            </a:extLst>
          </p:cNvPr>
          <p:cNvSpPr/>
          <p:nvPr/>
        </p:nvSpPr>
        <p:spPr>
          <a:xfrm rot="17868823">
            <a:off x="3197611" y="3380559"/>
            <a:ext cx="2795307" cy="4437667"/>
          </a:xfrm>
          <a:custGeom>
            <a:avLst/>
            <a:gdLst>
              <a:gd name="connsiteX0" fmla="*/ 1017917 w 2795307"/>
              <a:gd name="connsiteY0" fmla="*/ 270 h 4437667"/>
              <a:gd name="connsiteX1" fmla="*/ 1742536 w 2795307"/>
              <a:gd name="connsiteY1" fmla="*/ 1725553 h 4437667"/>
              <a:gd name="connsiteX2" fmla="*/ 2260121 w 2795307"/>
              <a:gd name="connsiteY2" fmla="*/ 138293 h 4437667"/>
              <a:gd name="connsiteX3" fmla="*/ 2730635 w 2795307"/>
              <a:gd name="connsiteY3" fmla="*/ 1728609 h 4437667"/>
              <a:gd name="connsiteX4" fmla="*/ 2745252 w 2795307"/>
              <a:gd name="connsiteY4" fmla="*/ 1739976 h 4437667"/>
              <a:gd name="connsiteX5" fmla="*/ 2727375 w 2795307"/>
              <a:gd name="connsiteY5" fmla="*/ 1777224 h 4437667"/>
              <a:gd name="connsiteX6" fmla="*/ 1846053 w 2795307"/>
              <a:gd name="connsiteY6" fmla="*/ 2967757 h 4437667"/>
              <a:gd name="connsiteX7" fmla="*/ 2794959 w 2795307"/>
              <a:gd name="connsiteY7" fmla="*/ 3623365 h 4437667"/>
              <a:gd name="connsiteX8" fmla="*/ 1984076 w 2795307"/>
              <a:gd name="connsiteY8" fmla="*/ 4416995 h 4437667"/>
              <a:gd name="connsiteX9" fmla="*/ 2015427 w 2795307"/>
              <a:gd name="connsiteY9" fmla="*/ 4434632 h 4437667"/>
              <a:gd name="connsiteX10" fmla="*/ 2021759 w 2795307"/>
              <a:gd name="connsiteY10" fmla="*/ 4437667 h 4437667"/>
              <a:gd name="connsiteX11" fmla="*/ 1967082 w 2795307"/>
              <a:gd name="connsiteY11" fmla="*/ 4432134 h 4437667"/>
              <a:gd name="connsiteX12" fmla="*/ 0 w 2795307"/>
              <a:gd name="connsiteY12" fmla="*/ 1531459 h 4437667"/>
              <a:gd name="connsiteX13" fmla="*/ 11312 w 2795307"/>
              <a:gd name="connsiteY13" fmla="*/ 1233343 h 4437667"/>
              <a:gd name="connsiteX14" fmla="*/ 16897 w 2795307"/>
              <a:gd name="connsiteY14" fmla="*/ 1184648 h 4437667"/>
              <a:gd name="connsiteX15" fmla="*/ 43319 w 2795307"/>
              <a:gd name="connsiteY15" fmla="*/ 1145954 h 4437667"/>
              <a:gd name="connsiteX16" fmla="*/ 1017917 w 2795307"/>
              <a:gd name="connsiteY16" fmla="*/ 270 h 443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5307" h="4437667">
                <a:moveTo>
                  <a:pt x="1017917" y="270"/>
                </a:moveTo>
                <a:cubicBezTo>
                  <a:pt x="1360098" y="23274"/>
                  <a:pt x="1535502" y="1702549"/>
                  <a:pt x="1742536" y="1725553"/>
                </a:cubicBezTo>
                <a:cubicBezTo>
                  <a:pt x="1949570" y="1748557"/>
                  <a:pt x="2090468" y="135418"/>
                  <a:pt x="2260121" y="138293"/>
                </a:cubicBezTo>
                <a:cubicBezTo>
                  <a:pt x="2419171" y="140988"/>
                  <a:pt x="2580747" y="1569065"/>
                  <a:pt x="2730635" y="1728609"/>
                </a:cubicBezTo>
                <a:lnTo>
                  <a:pt x="2745252" y="1739976"/>
                </a:lnTo>
                <a:lnTo>
                  <a:pt x="2727375" y="1777224"/>
                </a:lnTo>
                <a:cubicBezTo>
                  <a:pt x="2527742" y="2134264"/>
                  <a:pt x="1840661" y="2668529"/>
                  <a:pt x="1846053" y="2967757"/>
                </a:cubicBezTo>
                <a:cubicBezTo>
                  <a:pt x="1851804" y="3286934"/>
                  <a:pt x="2771955" y="3381825"/>
                  <a:pt x="2794959" y="3623365"/>
                </a:cubicBezTo>
                <a:cubicBezTo>
                  <a:pt x="2817963" y="3864905"/>
                  <a:pt x="1693653" y="4235840"/>
                  <a:pt x="1984076" y="4416995"/>
                </a:cubicBezTo>
                <a:cubicBezTo>
                  <a:pt x="1993152" y="4422656"/>
                  <a:pt x="2003629" y="4428545"/>
                  <a:pt x="2015427" y="4434632"/>
                </a:cubicBezTo>
                <a:lnTo>
                  <a:pt x="2021759" y="4437667"/>
                </a:lnTo>
                <a:lnTo>
                  <a:pt x="1967082" y="4432134"/>
                </a:lnTo>
                <a:cubicBezTo>
                  <a:pt x="862201" y="4282820"/>
                  <a:pt x="0" y="3041128"/>
                  <a:pt x="0" y="1531459"/>
                </a:cubicBezTo>
                <a:cubicBezTo>
                  <a:pt x="0" y="1430815"/>
                  <a:pt x="3832" y="1331361"/>
                  <a:pt x="11312" y="1233343"/>
                </a:cubicBezTo>
                <a:lnTo>
                  <a:pt x="16897" y="1184648"/>
                </a:lnTo>
                <a:lnTo>
                  <a:pt x="43319" y="1145954"/>
                </a:lnTo>
                <a:cubicBezTo>
                  <a:pt x="365297" y="667223"/>
                  <a:pt x="782668" y="-15545"/>
                  <a:pt x="1017917" y="270"/>
                </a:cubicBezTo>
                <a:close/>
              </a:path>
            </a:pathLst>
          </a:custGeom>
          <a:solidFill>
            <a:srgbClr val="F3C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D99C1A8-16B3-42CB-9E4B-DBAC4BA64563}"/>
              </a:ext>
            </a:extLst>
          </p:cNvPr>
          <p:cNvSpPr/>
          <p:nvPr/>
        </p:nvSpPr>
        <p:spPr>
          <a:xfrm rot="3170203">
            <a:off x="9955073" y="3349091"/>
            <a:ext cx="2281974" cy="2832552"/>
          </a:xfrm>
          <a:custGeom>
            <a:avLst/>
            <a:gdLst>
              <a:gd name="connsiteX0" fmla="*/ 475338 w 2281974"/>
              <a:gd name="connsiteY0" fmla="*/ 0 h 3253374"/>
              <a:gd name="connsiteX1" fmla="*/ 535088 w 2281974"/>
              <a:gd name="connsiteY1" fmla="*/ 9843 h 3253374"/>
              <a:gd name="connsiteX2" fmla="*/ 2266860 w 2281974"/>
              <a:gd name="connsiteY2" fmla="*/ 2019175 h 3253374"/>
              <a:gd name="connsiteX3" fmla="*/ 2281974 w 2281974"/>
              <a:gd name="connsiteY3" fmla="*/ 2097398 h 3253374"/>
              <a:gd name="connsiteX4" fmla="*/ 2231354 w 2281974"/>
              <a:gd name="connsiteY4" fmla="*/ 2345136 h 3253374"/>
              <a:gd name="connsiteX5" fmla="*/ 1830530 w 2281974"/>
              <a:gd name="connsiteY5" fmla="*/ 3252847 h 3253374"/>
              <a:gd name="connsiteX6" fmla="*/ 1192175 w 2281974"/>
              <a:gd name="connsiteY6" fmla="*/ 1355035 h 3253374"/>
              <a:gd name="connsiteX7" fmla="*/ 743601 w 2281974"/>
              <a:gd name="connsiteY7" fmla="*/ 3097571 h 3253374"/>
              <a:gd name="connsiteX8" fmla="*/ 259182 w 2281974"/>
              <a:gd name="connsiteY8" fmla="*/ 1497979 h 3253374"/>
              <a:gd name="connsiteX9" fmla="*/ 250659 w 2281974"/>
              <a:gd name="connsiteY9" fmla="*/ 1495343 h 3253374"/>
              <a:gd name="connsiteX10" fmla="*/ 260521 w 2281974"/>
              <a:gd name="connsiteY10" fmla="*/ 1460973 h 3253374"/>
              <a:gd name="connsiteX11" fmla="*/ 709094 w 2281974"/>
              <a:gd name="connsiteY11" fmla="*/ 1133169 h 3253374"/>
              <a:gd name="connsiteX12" fmla="*/ 1728 w 2281974"/>
              <a:gd name="connsiteY12" fmla="*/ 943388 h 3253374"/>
              <a:gd name="connsiteX13" fmla="*/ 447185 w 2281974"/>
              <a:gd name="connsiteY13" fmla="*/ 29595 h 3253374"/>
              <a:gd name="connsiteX14" fmla="*/ 475338 w 2281974"/>
              <a:gd name="connsiteY14" fmla="*/ 0 h 325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1974" h="3253374">
                <a:moveTo>
                  <a:pt x="475338" y="0"/>
                </a:moveTo>
                <a:lnTo>
                  <a:pt x="535088" y="9843"/>
                </a:lnTo>
                <a:cubicBezTo>
                  <a:pt x="1356804" y="191020"/>
                  <a:pt x="2024119" y="980637"/>
                  <a:pt x="2266860" y="2019175"/>
                </a:cubicBezTo>
                <a:lnTo>
                  <a:pt x="2281974" y="2097398"/>
                </a:lnTo>
                <a:lnTo>
                  <a:pt x="2231354" y="2345136"/>
                </a:lnTo>
                <a:cubicBezTo>
                  <a:pt x="2119649" y="2827143"/>
                  <a:pt x="1950940" y="3270819"/>
                  <a:pt x="1830530" y="3252847"/>
                </a:cubicBezTo>
                <a:cubicBezTo>
                  <a:pt x="1637874" y="3224092"/>
                  <a:pt x="1373330" y="1380914"/>
                  <a:pt x="1192175" y="1355035"/>
                </a:cubicBezTo>
                <a:cubicBezTo>
                  <a:pt x="1011020" y="1329156"/>
                  <a:pt x="901752" y="3074567"/>
                  <a:pt x="743601" y="3097571"/>
                </a:cubicBezTo>
                <a:cubicBezTo>
                  <a:pt x="590392" y="3119856"/>
                  <a:pt x="423691" y="1595864"/>
                  <a:pt x="259182" y="1497979"/>
                </a:cubicBezTo>
                <a:lnTo>
                  <a:pt x="250659" y="1495343"/>
                </a:lnTo>
                <a:lnTo>
                  <a:pt x="260521" y="1460973"/>
                </a:lnTo>
                <a:cubicBezTo>
                  <a:pt x="349660" y="1164800"/>
                  <a:pt x="752226" y="1219433"/>
                  <a:pt x="709094" y="1133169"/>
                </a:cubicBezTo>
                <a:cubicBezTo>
                  <a:pt x="665962" y="1046905"/>
                  <a:pt x="30483" y="1141796"/>
                  <a:pt x="1728" y="943388"/>
                </a:cubicBezTo>
                <a:cubicBezTo>
                  <a:pt x="-23433" y="769782"/>
                  <a:pt x="231002" y="272550"/>
                  <a:pt x="447185" y="29595"/>
                </a:cubicBezTo>
                <a:lnTo>
                  <a:pt x="475338" y="0"/>
                </a:lnTo>
                <a:close/>
              </a:path>
            </a:pathLst>
          </a:custGeom>
          <a:solidFill>
            <a:srgbClr val="F3C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987F2F2-656D-44BF-A744-EE6A17B59EA3}"/>
              </a:ext>
            </a:extLst>
          </p:cNvPr>
          <p:cNvSpPr/>
          <p:nvPr/>
        </p:nvSpPr>
        <p:spPr>
          <a:xfrm rot="15727393">
            <a:off x="392524" y="3773983"/>
            <a:ext cx="2712271" cy="3110066"/>
          </a:xfrm>
          <a:custGeom>
            <a:avLst/>
            <a:gdLst>
              <a:gd name="connsiteX0" fmla="*/ 2174213 w 2712271"/>
              <a:gd name="connsiteY0" fmla="*/ 0 h 3110066"/>
              <a:gd name="connsiteX1" fmla="*/ 2356696 w 2712271"/>
              <a:gd name="connsiteY1" fmla="*/ 9968 h 3110066"/>
              <a:gd name="connsiteX2" fmla="*/ 2475293 w 2712271"/>
              <a:gd name="connsiteY2" fmla="*/ 29505 h 3110066"/>
              <a:gd name="connsiteX3" fmla="*/ 2447140 w 2712271"/>
              <a:gd name="connsiteY3" fmla="*/ 59100 h 3110066"/>
              <a:gd name="connsiteX4" fmla="*/ 2001683 w 2712271"/>
              <a:gd name="connsiteY4" fmla="*/ 972893 h 3110066"/>
              <a:gd name="connsiteX5" fmla="*/ 2709049 w 2712271"/>
              <a:gd name="connsiteY5" fmla="*/ 1162674 h 3110066"/>
              <a:gd name="connsiteX6" fmla="*/ 2260476 w 2712271"/>
              <a:gd name="connsiteY6" fmla="*/ 1490478 h 3110066"/>
              <a:gd name="connsiteX7" fmla="*/ 2250614 w 2712271"/>
              <a:gd name="connsiteY7" fmla="*/ 1524848 h 3110066"/>
              <a:gd name="connsiteX8" fmla="*/ 2243224 w 2712271"/>
              <a:gd name="connsiteY8" fmla="*/ 1522563 h 3110066"/>
              <a:gd name="connsiteX9" fmla="*/ 1725639 w 2712271"/>
              <a:gd name="connsiteY9" fmla="*/ 3109823 h 3110066"/>
              <a:gd name="connsiteX10" fmla="*/ 1001020 w 2712271"/>
              <a:gd name="connsiteY10" fmla="*/ 1384540 h 3110066"/>
              <a:gd name="connsiteX11" fmla="*/ 26422 w 2712271"/>
              <a:gd name="connsiteY11" fmla="*/ 2530224 h 3110066"/>
              <a:gd name="connsiteX12" fmla="*/ 0 w 2712271"/>
              <a:gd name="connsiteY12" fmla="*/ 2568918 h 3110066"/>
              <a:gd name="connsiteX13" fmla="*/ 27619 w 2712271"/>
              <a:gd name="connsiteY13" fmla="*/ 2328108 h 3110066"/>
              <a:gd name="connsiteX14" fmla="*/ 2174213 w 2712271"/>
              <a:gd name="connsiteY14" fmla="*/ 0 h 31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271" h="3110066">
                <a:moveTo>
                  <a:pt x="2174213" y="0"/>
                </a:moveTo>
                <a:cubicBezTo>
                  <a:pt x="2235664" y="0"/>
                  <a:pt x="2296525" y="3366"/>
                  <a:pt x="2356696" y="9968"/>
                </a:cubicBezTo>
                <a:lnTo>
                  <a:pt x="2475293" y="29505"/>
                </a:lnTo>
                <a:lnTo>
                  <a:pt x="2447140" y="59100"/>
                </a:lnTo>
                <a:cubicBezTo>
                  <a:pt x="2230957" y="302055"/>
                  <a:pt x="1976522" y="799287"/>
                  <a:pt x="2001683" y="972893"/>
                </a:cubicBezTo>
                <a:cubicBezTo>
                  <a:pt x="2030438" y="1171301"/>
                  <a:pt x="2665917" y="1076410"/>
                  <a:pt x="2709049" y="1162674"/>
                </a:cubicBezTo>
                <a:cubicBezTo>
                  <a:pt x="2752181" y="1248938"/>
                  <a:pt x="2349615" y="1194305"/>
                  <a:pt x="2260476" y="1490478"/>
                </a:cubicBezTo>
                <a:lnTo>
                  <a:pt x="2250614" y="1524848"/>
                </a:lnTo>
                <a:lnTo>
                  <a:pt x="2243224" y="1522563"/>
                </a:lnTo>
                <a:cubicBezTo>
                  <a:pt x="2073571" y="1519688"/>
                  <a:pt x="1932673" y="3132827"/>
                  <a:pt x="1725639" y="3109823"/>
                </a:cubicBezTo>
                <a:cubicBezTo>
                  <a:pt x="1518605" y="3086819"/>
                  <a:pt x="1343201" y="1407544"/>
                  <a:pt x="1001020" y="1384540"/>
                </a:cubicBezTo>
                <a:cubicBezTo>
                  <a:pt x="765771" y="1368725"/>
                  <a:pt x="348400" y="2051493"/>
                  <a:pt x="26422" y="2530224"/>
                </a:cubicBezTo>
                <a:lnTo>
                  <a:pt x="0" y="2568918"/>
                </a:lnTo>
                <a:lnTo>
                  <a:pt x="27619" y="2328108"/>
                </a:lnTo>
                <a:cubicBezTo>
                  <a:pt x="231932" y="999459"/>
                  <a:pt x="1115361" y="0"/>
                  <a:pt x="2174213" y="0"/>
                </a:cubicBezTo>
                <a:close/>
              </a:path>
            </a:pathLst>
          </a:custGeom>
          <a:solidFill>
            <a:srgbClr val="F3C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FF41E8-148A-4DA3-96A1-5672093320F7}"/>
              </a:ext>
            </a:extLst>
          </p:cNvPr>
          <p:cNvSpPr/>
          <p:nvPr/>
        </p:nvSpPr>
        <p:spPr>
          <a:xfrm>
            <a:off x="423337" y="434601"/>
            <a:ext cx="3741668" cy="1046295"/>
          </a:xfrm>
          <a:prstGeom prst="roundRect">
            <a:avLst/>
          </a:prstGeom>
          <a:solidFill>
            <a:srgbClr val="77DBD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38A7C-1231-4228-9F4D-CA74DB928F5D}"/>
              </a:ext>
            </a:extLst>
          </p:cNvPr>
          <p:cNvSpPr txBox="1"/>
          <p:nvPr/>
        </p:nvSpPr>
        <p:spPr>
          <a:xfrm>
            <a:off x="565070" y="462064"/>
            <a:ext cx="3520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7AFB1D-D48D-4A11-A4EB-52FF7704E7D6}"/>
              </a:ext>
            </a:extLst>
          </p:cNvPr>
          <p:cNvSpPr/>
          <p:nvPr/>
        </p:nvSpPr>
        <p:spPr>
          <a:xfrm>
            <a:off x="7082907" y="158763"/>
            <a:ext cx="4941554" cy="1437601"/>
          </a:xfrm>
          <a:prstGeom prst="roundRect">
            <a:avLst/>
          </a:prstGeom>
          <a:solidFill>
            <a:srgbClr val="77DBD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6566D-8479-45FE-8477-895B45116EFC}"/>
              </a:ext>
            </a:extLst>
          </p:cNvPr>
          <p:cNvSpPr txBox="1"/>
          <p:nvPr/>
        </p:nvSpPr>
        <p:spPr>
          <a:xfrm>
            <a:off x="7357662" y="327804"/>
            <a:ext cx="4440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16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901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4" grpId="1"/>
      <p:bldP spid="11" grpId="0" animBg="1"/>
      <p:bldP spid="11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65DC34E-4BB0-49A3-9079-6A558CF27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A2FDA5-25E7-4C15-AD66-9C87CE67A9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29" y="4023360"/>
            <a:ext cx="1876243" cy="177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80225-B06E-4B17-ACB6-F506475F81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2198" y="520927"/>
            <a:ext cx="2175283" cy="2446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1A0F07-C3C9-41F4-B409-FCFD14817A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961" y="3197860"/>
            <a:ext cx="226695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FBE6FF-29C0-4D41-8CCC-376E33ED9ED4}"/>
              </a:ext>
            </a:extLst>
          </p:cNvPr>
          <p:cNvGrpSpPr/>
          <p:nvPr/>
        </p:nvGrpSpPr>
        <p:grpSpPr>
          <a:xfrm>
            <a:off x="7873139" y="174786"/>
            <a:ext cx="3502617" cy="1778000"/>
            <a:chOff x="7873139" y="174786"/>
            <a:chExt cx="3502617" cy="177800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E8E72660-2CC3-4594-B4DB-CB240674AC27}"/>
                </a:ext>
              </a:extLst>
            </p:cNvPr>
            <p:cNvSpPr/>
            <p:nvPr/>
          </p:nvSpPr>
          <p:spPr>
            <a:xfrm>
              <a:off x="7873139" y="174786"/>
              <a:ext cx="3502617" cy="1778000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74328B-DE5F-4CBB-8BCB-D12ADD47D348}"/>
                </a:ext>
              </a:extLst>
            </p:cNvPr>
            <p:cNvSpPr txBox="1"/>
            <p:nvPr/>
          </p:nvSpPr>
          <p:spPr>
            <a:xfrm>
              <a:off x="8454325" y="648287"/>
              <a:ext cx="2340244" cy="830997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đẻ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ổ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664AA1-3541-4C9A-BCAF-ED1D570527B3}"/>
              </a:ext>
            </a:extLst>
          </p:cNvPr>
          <p:cNvGrpSpPr/>
          <p:nvPr/>
        </p:nvGrpSpPr>
        <p:grpSpPr>
          <a:xfrm>
            <a:off x="7446772" y="3197860"/>
            <a:ext cx="4370522" cy="1778000"/>
            <a:chOff x="7457269" y="174786"/>
            <a:chExt cx="4370522" cy="177800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A02D6FB3-CC09-4CFA-8ECE-41B94615A971}"/>
                </a:ext>
              </a:extLst>
            </p:cNvPr>
            <p:cNvSpPr/>
            <p:nvPr/>
          </p:nvSpPr>
          <p:spPr>
            <a:xfrm>
              <a:off x="7457269" y="174786"/>
              <a:ext cx="4370522" cy="1778000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6720C4-60C9-4059-99EB-FDCF021FB865}"/>
                </a:ext>
              </a:extLst>
            </p:cNvPr>
            <p:cNvSpPr txBox="1"/>
            <p:nvPr/>
          </p:nvSpPr>
          <p:spPr>
            <a:xfrm>
              <a:off x="8025683" y="463621"/>
              <a:ext cx="3502617" cy="1200329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75CEDF-8608-4229-8626-BBA31B6CF6C9}"/>
              </a:ext>
            </a:extLst>
          </p:cNvPr>
          <p:cNvSpPr/>
          <p:nvPr/>
        </p:nvSpPr>
        <p:spPr>
          <a:xfrm>
            <a:off x="322961" y="2464904"/>
            <a:ext cx="3692448" cy="73295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9589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860534-B7AA-44CC-9816-48C766818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FBE6FF-29C0-4D41-8CCC-376E33ED9ED4}"/>
              </a:ext>
            </a:extLst>
          </p:cNvPr>
          <p:cNvGrpSpPr/>
          <p:nvPr/>
        </p:nvGrpSpPr>
        <p:grpSpPr>
          <a:xfrm>
            <a:off x="7346196" y="337516"/>
            <a:ext cx="2169764" cy="1379349"/>
            <a:chOff x="8282196" y="392354"/>
            <a:chExt cx="2169764" cy="1379349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E8E72660-2CC3-4594-B4DB-CB240674AC27}"/>
                </a:ext>
              </a:extLst>
            </p:cNvPr>
            <p:cNvSpPr/>
            <p:nvPr/>
          </p:nvSpPr>
          <p:spPr>
            <a:xfrm>
              <a:off x="8282196" y="392354"/>
              <a:ext cx="2169764" cy="1379349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74328B-DE5F-4CBB-8BCB-D12ADD47D348}"/>
                </a:ext>
              </a:extLst>
            </p:cNvPr>
            <p:cNvSpPr txBox="1"/>
            <p:nvPr/>
          </p:nvSpPr>
          <p:spPr>
            <a:xfrm>
              <a:off x="8577488" y="666529"/>
              <a:ext cx="1579180" cy="830997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86D7C01-A60C-4B03-90E1-1DAC0A8A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3117" y="892907"/>
            <a:ext cx="6133588" cy="545461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0261B44-CCC8-4658-BB2D-6D834EF439F0}"/>
              </a:ext>
            </a:extLst>
          </p:cNvPr>
          <p:cNvSpPr/>
          <p:nvPr/>
        </p:nvSpPr>
        <p:spPr>
          <a:xfrm>
            <a:off x="3906396" y="1069790"/>
            <a:ext cx="4293030" cy="29291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7C6253-052A-47B0-A2DB-2BA4F7AC2DE5}"/>
              </a:ext>
            </a:extLst>
          </p:cNvPr>
          <p:cNvSpPr/>
          <p:nvPr/>
        </p:nvSpPr>
        <p:spPr>
          <a:xfrm>
            <a:off x="2361213" y="2208915"/>
            <a:ext cx="1301858" cy="6509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7B30A2D-26E2-4CF9-95DF-6DE67AEE04FB}"/>
              </a:ext>
            </a:extLst>
          </p:cNvPr>
          <p:cNvSpPr/>
          <p:nvPr/>
        </p:nvSpPr>
        <p:spPr>
          <a:xfrm rot="21344148" flipH="1">
            <a:off x="6676772" y="2941821"/>
            <a:ext cx="1825020" cy="325078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8256427-9909-4DAA-A2DF-C8C32FE10B38}"/>
              </a:ext>
            </a:extLst>
          </p:cNvPr>
          <p:cNvSpPr/>
          <p:nvPr/>
        </p:nvSpPr>
        <p:spPr>
          <a:xfrm rot="248067">
            <a:off x="3627928" y="2646944"/>
            <a:ext cx="1877449" cy="325366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9F8FB5-0D19-4388-A6D2-5E6AAF2FFDBD}"/>
              </a:ext>
            </a:extLst>
          </p:cNvPr>
          <p:cNvSpPr/>
          <p:nvPr/>
        </p:nvSpPr>
        <p:spPr>
          <a:xfrm>
            <a:off x="8511352" y="2683371"/>
            <a:ext cx="1301858" cy="6509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B97C29-08C2-4AD1-9236-471E05ADA4A9}"/>
              </a:ext>
            </a:extLst>
          </p:cNvPr>
          <p:cNvSpPr/>
          <p:nvPr/>
        </p:nvSpPr>
        <p:spPr>
          <a:xfrm>
            <a:off x="3268589" y="230844"/>
            <a:ext cx="1301858" cy="6509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9229BF1-13ED-4F96-8AD8-09BC334641B0}"/>
              </a:ext>
            </a:extLst>
          </p:cNvPr>
          <p:cNvSpPr/>
          <p:nvPr/>
        </p:nvSpPr>
        <p:spPr>
          <a:xfrm rot="1125019">
            <a:off x="4491070" y="747977"/>
            <a:ext cx="1110015" cy="310606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6A8F00-DA8F-4106-AB70-E791C9BE6FCA}"/>
              </a:ext>
            </a:extLst>
          </p:cNvPr>
          <p:cNvSpPr/>
          <p:nvPr/>
        </p:nvSpPr>
        <p:spPr>
          <a:xfrm>
            <a:off x="4246536" y="3247318"/>
            <a:ext cx="4264816" cy="345261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F33D3F-4451-4B2F-BDC9-F890ECE24929}"/>
              </a:ext>
            </a:extLst>
          </p:cNvPr>
          <p:cNvSpPr/>
          <p:nvPr/>
        </p:nvSpPr>
        <p:spPr>
          <a:xfrm>
            <a:off x="2200759" y="4269036"/>
            <a:ext cx="1568246" cy="6509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C620D9F-3F45-4A8A-A150-D9BA2A1BD0D1}"/>
              </a:ext>
            </a:extLst>
          </p:cNvPr>
          <p:cNvSpPr/>
          <p:nvPr/>
        </p:nvSpPr>
        <p:spPr>
          <a:xfrm>
            <a:off x="3755101" y="4499869"/>
            <a:ext cx="1429890" cy="33405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A4A7AF-E21D-4A09-9C7E-FFE2785FCC6D}"/>
              </a:ext>
            </a:extLst>
          </p:cNvPr>
          <p:cNvSpPr/>
          <p:nvPr/>
        </p:nvSpPr>
        <p:spPr>
          <a:xfrm>
            <a:off x="9054741" y="4888541"/>
            <a:ext cx="1468608" cy="6509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5172067-87AD-47CB-8967-F2FFC199EC5E}"/>
              </a:ext>
            </a:extLst>
          </p:cNvPr>
          <p:cNvSpPr/>
          <p:nvPr/>
        </p:nvSpPr>
        <p:spPr>
          <a:xfrm rot="20158744" flipH="1">
            <a:off x="7507107" y="5488727"/>
            <a:ext cx="1725925" cy="30644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4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CE2839-330B-4A20-B82C-5851549C5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A4527C-974E-4DF3-A032-F7D3EB222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51" y="1855304"/>
            <a:ext cx="4297551" cy="5338688"/>
          </a:xfrm>
          <a:prstGeom prst="rect">
            <a:avLst/>
          </a:prstGeom>
        </p:spPr>
      </p:pic>
      <p:pic>
        <p:nvPicPr>
          <p:cNvPr id="4" name="gà con kêu">
            <a:hlinkClick r:id="" action="ppaction://media"/>
            <a:extLst>
              <a:ext uri="{FF2B5EF4-FFF2-40B4-BE49-F238E27FC236}">
                <a16:creationId xmlns:a16="http://schemas.microsoft.com/office/drawing/2014/main" id="{0B056012-8C73-48B4-B4E4-261580DE7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4788" y="4126255"/>
            <a:ext cx="609600" cy="6096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4A6FC67-8043-43FB-A0E0-0EB19FE40898}"/>
              </a:ext>
            </a:extLst>
          </p:cNvPr>
          <p:cNvSpPr/>
          <p:nvPr/>
        </p:nvSpPr>
        <p:spPr>
          <a:xfrm>
            <a:off x="5002486" y="742122"/>
            <a:ext cx="3691902" cy="1830597"/>
          </a:xfrm>
          <a:prstGeom prst="cloud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3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C4A6FC67-8043-43FB-A0E0-0EB19FE40898}"/>
              </a:ext>
            </a:extLst>
          </p:cNvPr>
          <p:cNvSpPr/>
          <p:nvPr/>
        </p:nvSpPr>
        <p:spPr>
          <a:xfrm>
            <a:off x="2070398" y="605003"/>
            <a:ext cx="3023381" cy="1517700"/>
          </a:xfrm>
          <a:prstGeom prst="cloud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6DA8A-F01D-494F-BD95-DE6E85A30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38" y="2408855"/>
            <a:ext cx="3525702" cy="4449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F7643-20B1-48A9-B47F-6CE4DA38E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364" y="2667020"/>
            <a:ext cx="2106398" cy="1892248"/>
          </a:xfrm>
          <a:prstGeom prst="ellipse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B0337-0926-4105-B630-E31EFC8CDB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8235" y="2667020"/>
            <a:ext cx="1653651" cy="1646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97572E-D1A2-4BDE-8CC6-4108DB713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061" y="4633427"/>
            <a:ext cx="2106398" cy="1512301"/>
          </a:xfrm>
          <a:prstGeom prst="flowChartAlternateProcess">
            <a:avLst/>
          </a:prstGeom>
          <a:ln w="12700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D08291-E347-42BB-BA51-7C956BBCA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055060" y="518576"/>
            <a:ext cx="1637813" cy="2025205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6CDDA7-5617-4A98-8FD0-3F1731DC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0746" y="696435"/>
            <a:ext cx="1653650" cy="1653650"/>
          </a:xfrm>
          <a:prstGeom prst="ellipse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3975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424C4D8-4DEE-4CEF-9B17-0285641B6E92}">
  <we:reference id="wa104380907" version="3.0.0.1" store="en-US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823</TotalTime>
  <Words>243</Words>
  <Application>Microsoft Office PowerPoint</Application>
  <PresentationFormat>Widescreen</PresentationFormat>
  <Paragraphs>42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2021-12-26T06:58:03Z</dcterms:created>
  <dcterms:modified xsi:type="dcterms:W3CDTF">2022-01-13T15:09:50Z</dcterms:modified>
</cp:coreProperties>
</file>