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3C22-53FD-4CDF-986E-DFA440E4C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BE516-3A7D-4ECA-9B5C-F8E44D654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E26B5-7188-4539-8231-E79B40CC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103E-3632-4E8F-B9A4-7B86AC6B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ACF4F-67FC-42C6-9EB4-724C2AC0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848D-5A05-4596-8861-51F8E974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00576-39C1-49B6-902E-856726807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AEDD-A412-4F06-9FC8-8C18F982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CEC3-FE1D-4D64-A248-E0E49C83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883A-AA49-4F81-B62F-D9FD14A2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4AFD0-C1EF-4285-B4C6-14230DA89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14767-1ED2-465D-8B71-FE2959A7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E66EC-0BAF-4357-8713-9D85C2B7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0882C-5C41-46B3-A9D3-A7958586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CD2EF-9409-4978-A185-6D2DF69F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2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8163-646B-48D4-AC21-8EC24F46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056A-69AC-4104-A4A8-E1A8B6E7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586B-1884-4ED0-94BC-35FE0A7B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854B-F334-4076-9123-ABE24946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C9C0A-F143-4B32-89D0-AD667F5A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83D8-C849-4060-8E58-BEC1AB10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0EF5C-1B25-46FF-AB40-5044F16CF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5A845-3226-47F9-A70C-573B26B4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2F379-2865-400A-A68D-6BB69E79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C3B9-BB94-48F2-904F-7C821235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4AD-8D06-4B4C-AF4A-2EA013ED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0398-BCAB-4EFD-8F67-4362C23A4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9D6D4-C0A3-4491-9B72-0E47F51C9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DCCC6-7F67-4AC8-A84B-B99638D72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4F86-46EF-4EA1-9193-D27F2056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F6727-0A74-4CF9-A56C-0A1D0BC0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2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91F2-6F01-42B8-A678-33576E2E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86D9B-37AC-4FCE-9E53-E847A48CA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C73D9-484F-4C1B-BE6A-8C8A7FED3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F9C06-2A12-4C34-B393-EB57984ED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03EF7-9485-4EE4-B546-038D801FD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7541A-CD10-4A32-A7B2-A3BCE232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AB1DF-7052-4028-A92F-2D04EE08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29527-C2E9-4C6C-A025-81A30C93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2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C334-E5AD-4749-9A96-67FE259E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F87D3-0EAD-4F66-B109-CBF7B5ED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F8B98-5288-4213-9700-D64C1558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F3A6F-C2A4-42D9-9B2B-88DC3239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6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A2F98-1AD0-4736-A42D-0610E544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176C4-12AE-4F4E-A546-D77B5C54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D29B4-A25E-4CFE-8297-62AE5FF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8C4-69D0-4786-B529-57E9DF575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AD07B-386D-4393-9BB8-9B1C8882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495E1-DE27-4C5A-9896-DBF0A243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3D1FF-F7FF-4EBA-AB3B-AC869399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02174-5D56-4085-8F91-A64C5405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B2B0D-E034-4D0A-8D13-07DF2110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2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084E-0CF4-4C5A-BCED-C998C4A3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A871D-A63D-4523-BE29-A92A6D868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91AA1-A895-4DA2-AD8A-48D4D9973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C1A24-2642-4A79-9168-D114C621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859FE-A291-4EC7-8535-266667AD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3203-386C-4968-ADD0-83224EC8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EE4BE-0A54-427A-8389-3B86E933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74873-34FA-4396-9263-7967C875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24606-AD28-4010-A77F-719460E59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1FDE-D8D9-4897-BF20-743A15AA857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E02AE-FBD3-49B6-AE00-74A5C8277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7DE0-5545-4AB2-ACA9-CBCC1DB18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9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2451-FE8E-40C1-8B00-9967C6244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9E170-AE03-42FE-B742-206FE23A9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D4829-348C-496D-BF41-EC4B7FCB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BE44B-D633-4A4B-97E9-DD8AA01ED349}"/>
              </a:ext>
            </a:extLst>
          </p:cNvPr>
          <p:cNvSpPr txBox="1"/>
          <p:nvPr/>
        </p:nvSpPr>
        <p:spPr>
          <a:xfrm>
            <a:off x="3080825" y="478302"/>
            <a:ext cx="7486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ĐÔ THỊ VIỆT H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A6120-36DB-4A41-AACA-22FDD9A7DCD3}"/>
              </a:ext>
            </a:extLst>
          </p:cNvPr>
          <p:cNvSpPr txBox="1"/>
          <p:nvPr/>
        </p:nvSpPr>
        <p:spPr>
          <a:xfrm>
            <a:off x="2607393" y="2124222"/>
            <a:ext cx="84332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KỸ NĂNG DỰ TIỆC BUFFET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4-5 TUỔI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20-25 PHÚT</a:t>
            </a:r>
          </a:p>
        </p:txBody>
      </p:sp>
      <p:pic>
        <p:nvPicPr>
          <p:cNvPr id="7" name="Bài hát MỜI BẠN ĂN">
            <a:hlinkClick r:id="" action="ppaction://media"/>
            <a:extLst>
              <a:ext uri="{FF2B5EF4-FFF2-40B4-BE49-F238E27FC236}">
                <a16:creationId xmlns:a16="http://schemas.microsoft.com/office/drawing/2014/main" id="{9E7774C7-0BC1-4930-9A27-33C9DFAE4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5078" y="4511822"/>
            <a:ext cx="10336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42F2-FD58-4C60-8F3B-8A97BF75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D885D-3DC2-418B-84E4-AE8A9A40F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74CA7-7BB8-49CE-A192-2E444BED5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98862E-1478-4F37-9931-1CCB9254D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26504"/>
            <a:ext cx="5143500" cy="683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8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2688-7E48-4477-B71A-55880349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63785-AE3D-42ED-9942-B80BC79B3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D27C6-4EDA-4492-B1F7-93C6C7F5B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6884C1-E91F-43D2-B8E1-901C18B3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49280-AACE-476E-B883-C2E639BB0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123"/>
          <a:stretch/>
        </p:blipFill>
        <p:spPr>
          <a:xfrm>
            <a:off x="6096000" y="0"/>
            <a:ext cx="4815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F4AF-CB69-4CA0-A632-3689A4AF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AE4B6-C421-4876-935E-ABF601210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EF930-801B-4508-B0D9-456AB8E75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C396D-7D52-4CA4-8AAF-10CA9ECB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425" y="740259"/>
            <a:ext cx="7248939" cy="54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6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20C5-CAE5-4C03-9157-58863DE3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78F5B-6770-433D-A9E5-0871405BD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581A1-E777-4482-AB55-0BF57E6DE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F157-0A63-4BBD-AC6B-1180216E7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01"/>
            <a:ext cx="5976730" cy="4482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6E3BDA-5CFE-41F5-858D-2DB1186FE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730" y="2766390"/>
            <a:ext cx="6215270" cy="46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24F0-BD3A-4608-B88C-B7C8202D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F26C-5890-4E86-B4DC-BFE6E8E14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6D432-9267-4578-ABB9-FA89B7BD2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0183" cy="63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FCAC-7703-472D-8E14-C66E4D60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6D9F8-7DD7-42E4-B72D-7E82062A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72F31-33DD-4597-BF76-10CA8FD1C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3463" cy="60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5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6A86-1010-4F36-AD3F-F06FDEF5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F45F-58C2-47EB-84B5-293C310F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53A35-A4DB-4EF3-9E10-A5B0B2E8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6626"/>
            <a:ext cx="10296939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95A3-9AF2-487B-9420-D3213678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637C-6310-4900-8ECD-AC0F26DB7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0A55B-B1F7-4E7D-8D04-ADDB8CEF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8" y="681037"/>
            <a:ext cx="4803913" cy="5495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D742C-27B2-44B6-B154-36BFEAA4B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691" y="681037"/>
            <a:ext cx="5691809" cy="56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80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38</Words>
  <Application>Microsoft Office PowerPoint</Application>
  <PresentationFormat>Widescreen</PresentationFormat>
  <Paragraphs>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Tường Vân Hoa</cp:lastModifiedBy>
  <cp:revision>5</cp:revision>
  <dcterms:created xsi:type="dcterms:W3CDTF">2019-11-24T15:47:20Z</dcterms:created>
  <dcterms:modified xsi:type="dcterms:W3CDTF">2019-11-24T16:37:49Z</dcterms:modified>
</cp:coreProperties>
</file>