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AB85A-2EBB-4CD6-945C-ACD3945A51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E39AA4-2F58-46BE-BEB2-E6D7FDF3B9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DA7C0-427C-4F2D-9BB9-716CA5858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3353C-3986-46FA-A424-C43624B6E621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81300-73E5-4EF6-9DF1-7CF6494CD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75B3B-A5FF-4E68-A9B5-A51B2F84F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27DE-1FAC-43F7-BF3C-64472E0BA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06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1E660-DB27-4BD7-8F0A-FFED30C8B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CD8A5-ADC9-46FF-ADEA-E74E15794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86A11-F4FD-472F-B88A-D792D9C46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3353C-3986-46FA-A424-C43624B6E621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4772E-EAF1-44B1-AE16-620335D8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77B03-1C70-4CD2-9A0C-BC1C7B8A1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27DE-1FAC-43F7-BF3C-64472E0BA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5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B4D48D-60E2-4C05-AE2C-4F9501975D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2E0380-F501-43B4-BEAC-9F1245747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BDF94-2F15-4BE7-840C-BBB8BB803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3353C-3986-46FA-A424-C43624B6E621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25C6A-8E03-4F17-B697-5B0DE1EA2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53030-214C-4FF0-B9E5-5A73C5FDE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27DE-1FAC-43F7-BF3C-64472E0BA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63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EA33-2735-4E64-A733-E35FC82F0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3BFC7-0F76-4F75-9BF1-9DE95E59E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4C6D7-543C-46B6-A6E1-1FAD60B81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3353C-3986-46FA-A424-C43624B6E621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C3720-9457-496B-9D38-B07D565F6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949B3-A898-4993-9EF0-A71C08F0D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27DE-1FAC-43F7-BF3C-64472E0BA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53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19770-CFC4-4588-BC68-B837C0CC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34434-D3A1-42BE-8C59-81E6711A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471C0-8FA2-4A68-A913-AE9B4D8E6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3353C-3986-46FA-A424-C43624B6E621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7DA13-6D59-4C69-A527-88CD1B6FC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DD5DB-5456-4779-BF46-C924A2F57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27DE-1FAC-43F7-BF3C-64472E0BA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98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55EE0-6537-4B69-8AF5-D98696F19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632DC-70C8-4ACA-A4AC-B59463DEE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AE249B-20AB-48A8-BC49-39FBCA883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94A16-5E30-47F2-A89E-B81BBD829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3353C-3986-46FA-A424-C43624B6E621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B0F99-9265-4105-9192-EABAC6140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BCD316-7C69-4DD4-B561-03F3558B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27DE-1FAC-43F7-BF3C-64472E0BA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7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6ABDD-90B8-4CBA-A0BB-2848483E5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0FB1EA-7D35-4F49-B710-8E08E8520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6FB12-020D-48DE-A0D4-2D995E422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487329-ED83-49DB-9F89-CDD159A9E1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9C7A56-0F3B-4C63-9161-DE4FD3E7F7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0DC7BC-4E9C-4D8F-8E9E-11D58D4D9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3353C-3986-46FA-A424-C43624B6E621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485B23-7324-49DF-B98B-C285B9A6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AF962E-DF94-4874-924F-39AF1405D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27DE-1FAC-43F7-BF3C-64472E0BA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9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228B9-8582-4BAD-954F-1BF2F152F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047DAA-1C23-468B-899B-0716F9027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3353C-3986-46FA-A424-C43624B6E621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8FB51E-D6A4-4C58-B530-D4C01D69B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46666D-326A-4C93-BD4D-E4E132264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27DE-1FAC-43F7-BF3C-64472E0BA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41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CEBFB2-7814-4C11-A404-D5A1C5E29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3353C-3986-46FA-A424-C43624B6E621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2A5364-6E44-4582-92D4-E7BF236D4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9AB41-F44C-4E9F-A6AC-F368BA5CF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27DE-1FAC-43F7-BF3C-64472E0BA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86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32A06-1908-4E42-9B58-A22659A33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198F9-14E8-4796-8092-C63FF50A9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1CBA6-DA58-4915-98A8-7E2B94A0A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79F0B0-EBB1-4639-A943-A29549630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3353C-3986-46FA-A424-C43624B6E621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66099-A732-4285-98DE-FB6171B4E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1B062D-BA05-49FF-86EC-CB41BC570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27DE-1FAC-43F7-BF3C-64472E0BA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40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EC351-3CC0-41F2-B838-F73EE51CA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082DBD-01CB-48CC-B3D5-0134E3D976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B917A4-809A-417C-AD26-2243DC5E8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A67092-932F-463C-86C9-648F4D1CC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3353C-3986-46FA-A424-C43624B6E621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B6E90-4987-43DB-8D5B-7C9D439DA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C7373-CED4-4174-A5AF-893B8AB39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27DE-1FAC-43F7-BF3C-64472E0BA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31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C29CC-8813-4C94-80CE-8FC850E43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61831-CB6D-4403-929C-84B2CD443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5FCDC-C779-459C-8C2B-06A4452855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3353C-3986-46FA-A424-C43624B6E621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D06DF-5171-4A27-918B-D0FDA6FC5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D9736-30F7-4A93-A743-B71C92A54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A27DE-1FAC-43F7-BF3C-64472E0BA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8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1540FB-DA37-4748-842A-E5AF5D7EDA0A}"/>
              </a:ext>
            </a:extLst>
          </p:cNvPr>
          <p:cNvSpPr txBox="1"/>
          <p:nvPr/>
        </p:nvSpPr>
        <p:spPr>
          <a:xfrm>
            <a:off x="4458041" y="206733"/>
            <a:ext cx="32702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 </a:t>
            </a:r>
            <a:r>
              <a:rPr lang="en-US" sz="2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2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AA56D0-348B-4A5B-8EF5-B4E27420EBAB}"/>
              </a:ext>
            </a:extLst>
          </p:cNvPr>
          <p:cNvSpPr txBox="1"/>
          <p:nvPr/>
        </p:nvSpPr>
        <p:spPr>
          <a:xfrm>
            <a:off x="3523396" y="1839109"/>
            <a:ext cx="51395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NĂNG SỐNG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2233EF-1DC0-445E-B542-B94BB47644D9}"/>
              </a:ext>
            </a:extLst>
          </p:cNvPr>
          <p:cNvSpPr txBox="1"/>
          <p:nvPr/>
        </p:nvSpPr>
        <p:spPr>
          <a:xfrm>
            <a:off x="4293733" y="3922087"/>
            <a:ext cx="3878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– 4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tuồi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 – 25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Hoa Tường Vân</a:t>
            </a:r>
          </a:p>
        </p:txBody>
      </p:sp>
      <p:pic>
        <p:nvPicPr>
          <p:cNvPr id="2" name="Em Đi Qua Ngã Tư Đường Phố - Nhạc Thiếu Nhi Hoạt Hình Vui Nhộn (1)">
            <a:hlinkClick r:id="" action="ppaction://media"/>
            <a:extLst>
              <a:ext uri="{FF2B5EF4-FFF2-40B4-BE49-F238E27FC236}">
                <a16:creationId xmlns:a16="http://schemas.microsoft.com/office/drawing/2014/main" id="{C9465CDB-A6ED-4954-B7CD-EA0B021D12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1478" y="29916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3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D3117-B5B4-412A-8E94-29B74F232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0CECB-D705-468D-A035-D196ED905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879C06-0521-4903-B9FE-2F506CD320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" t="-48" r="70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07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BF38B-5AD9-46C4-A7E1-9302C00C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20997-9727-4B98-81ED-E44114111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hơi đá bóng trên đường bị phạt bao nhiêu tiền?">
            <a:extLst>
              <a:ext uri="{FF2B5EF4-FFF2-40B4-BE49-F238E27FC236}">
                <a16:creationId xmlns:a16="http://schemas.microsoft.com/office/drawing/2014/main" id="{A1E6F310-1993-4370-BF2A-CA7D60405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286374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hụ huynh thản nhiên chở con đến trường nhưng không đội mũ bảo hiểm | Tin  tức mới nhất 24h - Đọc Báo Lao Động online - Laodong.vn">
            <a:extLst>
              <a:ext uri="{FF2B5EF4-FFF2-40B4-BE49-F238E27FC236}">
                <a16:creationId xmlns:a16="http://schemas.microsoft.com/office/drawing/2014/main" id="{E901FBBA-ABA8-468A-A2F8-E77EA3C2B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214" y="0"/>
            <a:ext cx="5461785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hối đồ xuống phố đón xuân cực xinh cho mẹ và bé.">
            <a:extLst>
              <a:ext uri="{FF2B5EF4-FFF2-40B4-BE49-F238E27FC236}">
                <a16:creationId xmlns:a16="http://schemas.microsoft.com/office/drawing/2014/main" id="{0A546A86-8DDE-4648-955C-D6E42FEE6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3775"/>
            <a:ext cx="5286375" cy="331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Không nên để trẻ tự sang đường cho đến khi 14 tuổi | Báo Dân trí">
            <a:extLst>
              <a:ext uri="{FF2B5EF4-FFF2-40B4-BE49-F238E27FC236}">
                <a16:creationId xmlns:a16="http://schemas.microsoft.com/office/drawing/2014/main" id="{FA66295C-A451-4B98-859A-C52A6ED1E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213" y="3533775"/>
            <a:ext cx="5461785" cy="335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391EA5-5B0F-4C0D-8B19-725BF79E49F7}"/>
              </a:ext>
            </a:extLst>
          </p:cNvPr>
          <p:cNvSpPr/>
          <p:nvPr/>
        </p:nvSpPr>
        <p:spPr>
          <a:xfrm>
            <a:off x="0" y="0"/>
            <a:ext cx="5286374" cy="3533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0" b="1" dirty="0"/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0B56FE-717F-426F-8596-8E4BD65D38D4}"/>
              </a:ext>
            </a:extLst>
          </p:cNvPr>
          <p:cNvSpPr/>
          <p:nvPr/>
        </p:nvSpPr>
        <p:spPr>
          <a:xfrm>
            <a:off x="6730212" y="0"/>
            <a:ext cx="5461788" cy="3533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0" b="1" dirty="0"/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06DF79-F4FC-42FB-89EF-BE21996ED2AB}"/>
              </a:ext>
            </a:extLst>
          </p:cNvPr>
          <p:cNvSpPr/>
          <p:nvPr/>
        </p:nvSpPr>
        <p:spPr>
          <a:xfrm>
            <a:off x="0" y="3533775"/>
            <a:ext cx="5286374" cy="33131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0" b="1" dirty="0"/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07B655-E217-49F2-99A3-FEECE4732562}"/>
              </a:ext>
            </a:extLst>
          </p:cNvPr>
          <p:cNvSpPr/>
          <p:nvPr/>
        </p:nvSpPr>
        <p:spPr>
          <a:xfrm>
            <a:off x="6730210" y="3533775"/>
            <a:ext cx="5461785" cy="33131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2618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581DF-CF8E-4B6E-B9A8-3BB46F34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4FA8C-ACBB-4EC4-9839-24D0A9866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E3BD28-1118-4891-B353-479D45EF4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44" t="-25" r="24131" b="1"/>
          <a:stretch/>
        </p:blipFill>
        <p:spPr>
          <a:xfrm>
            <a:off x="0" y="1674"/>
            <a:ext cx="5976730" cy="6856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C83001-0F72-4446-BE5F-7A09E35F95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40" t="-12010" b="-1"/>
          <a:stretch/>
        </p:blipFill>
        <p:spPr>
          <a:xfrm>
            <a:off x="5976730" y="-821635"/>
            <a:ext cx="6215269" cy="767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5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83F85-E574-4289-86B8-C8794B9AD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689DC06-6459-45D7-948E-725F5D880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C1DE0B-600E-4E6D-9027-7D8D6A5FE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04" t="-24" r="24131"/>
          <a:stretch/>
        </p:blipFill>
        <p:spPr>
          <a:xfrm>
            <a:off x="1" y="1673"/>
            <a:ext cx="6096000" cy="68563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9F79D8-0639-4DDB-9259-05F33D2C3C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-2925" b="1"/>
          <a:stretch/>
        </p:blipFill>
        <p:spPr>
          <a:xfrm>
            <a:off x="6095998" y="-198783"/>
            <a:ext cx="6096001" cy="705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4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9C40C-2E9A-4F37-9A85-1137661A2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E98E6-457F-46A0-85B6-91D941C90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D7E15-B075-43D9-9A00-45946F7C3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70" t="-25" r="1517" b="-1"/>
          <a:stretch/>
        </p:blipFill>
        <p:spPr>
          <a:xfrm>
            <a:off x="1" y="1673"/>
            <a:ext cx="5950224" cy="6856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6C390B-3094-4AC1-BE43-934A238880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05" t="-6791" b="1"/>
          <a:stretch/>
        </p:blipFill>
        <p:spPr>
          <a:xfrm>
            <a:off x="5950224" y="-463825"/>
            <a:ext cx="6241775" cy="73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61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94459-EFD4-4596-8916-7288E4C5A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F6C7A-41A0-4D55-B377-EE5B6FB0B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2A4ED8-9704-48AC-8331-45D750C0DD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04" t="-24" r="22935"/>
          <a:stretch/>
        </p:blipFill>
        <p:spPr>
          <a:xfrm>
            <a:off x="0" y="0"/>
            <a:ext cx="6294783" cy="68563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E3679D-4BA8-4732-AAD8-03C7958D4C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57" t="-5051" r="-1739"/>
          <a:stretch/>
        </p:blipFill>
        <p:spPr>
          <a:xfrm>
            <a:off x="6294783" y="-344557"/>
            <a:ext cx="6109252" cy="720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77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FE4A8-336F-4D33-8804-E510F315E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9CB5F-7943-40C9-9EAB-1F5C5652D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95929B-E38B-440B-BC4A-0E0DA1F9C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13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B72F3-11FF-497F-8F76-9D9C7512F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E8379-CC31-4A1B-B032-A8768320C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EB468C-6976-43D3-A97B-23809B8DF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65" t="-24" r="21848"/>
          <a:stretch/>
        </p:blipFill>
        <p:spPr>
          <a:xfrm>
            <a:off x="0" y="0"/>
            <a:ext cx="6096000" cy="6856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92639C-5698-4886-8C04-E4C560597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4" r="50000"/>
          <a:stretch/>
        </p:blipFill>
        <p:spPr>
          <a:xfrm>
            <a:off x="6096000" y="-1"/>
            <a:ext cx="6095999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76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52DD0-2984-4CB9-977A-8A7455AB0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1840F-A01A-4702-8691-3B28349CC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6A622E-D772-4905-8DD8-1CF39F752F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56" t="-25" r="22826"/>
          <a:stretch/>
        </p:blipFill>
        <p:spPr>
          <a:xfrm>
            <a:off x="0" y="0"/>
            <a:ext cx="6361043" cy="6856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FB84E3-599D-40A8-842A-11887100A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61" t="-25" r="3044" b="1"/>
          <a:stretch/>
        </p:blipFill>
        <p:spPr>
          <a:xfrm>
            <a:off x="6361043" y="1674"/>
            <a:ext cx="5830957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95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DEFCD-2C2D-4F5F-815E-5F796D074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7F8DC-71E0-48F2-8730-9B8AC5835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7EF43A-EFF0-4114-A197-4B0A58C17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96" t="-24" r="17609"/>
          <a:stretch/>
        </p:blipFill>
        <p:spPr>
          <a:xfrm>
            <a:off x="0" y="1673"/>
            <a:ext cx="5923722" cy="6856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9E10DF-4C35-4A22-96DE-39A2A0AE64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13" t="-4084"/>
          <a:stretch/>
        </p:blipFill>
        <p:spPr>
          <a:xfrm>
            <a:off x="5923722" y="-278295"/>
            <a:ext cx="6268278" cy="71346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62EF94-7C15-4017-A4FF-55D0E69174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65" t="-25" r="2826"/>
          <a:stretch/>
        </p:blipFill>
        <p:spPr>
          <a:xfrm>
            <a:off x="5923722" y="1673"/>
            <a:ext cx="6268278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1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45</Words>
  <Application>Microsoft Office PowerPoint</Application>
  <PresentationFormat>Widescreen</PresentationFormat>
  <Paragraphs>11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Tường Vân Hoa</dc:creator>
  <cp:lastModifiedBy>Tường Vân Hoa</cp:lastModifiedBy>
  <cp:revision>3</cp:revision>
  <dcterms:created xsi:type="dcterms:W3CDTF">2021-03-06T15:54:20Z</dcterms:created>
  <dcterms:modified xsi:type="dcterms:W3CDTF">2021-03-30T16:19:00Z</dcterms:modified>
</cp:coreProperties>
</file>