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8" r:id="rId4"/>
    <p:sldId id="257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8" autoAdjust="0"/>
    <p:restoredTop sz="94660"/>
  </p:normalViewPr>
  <p:slideViewPr>
    <p:cSldViewPr>
      <p:cViewPr varScale="1">
        <p:scale>
          <a:sx n="68" d="100"/>
          <a:sy n="68" d="100"/>
        </p:scale>
        <p:origin x="14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B47903-F33F-431F-AFAC-CEA2D71F95CD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643BA5-2EFE-4DE9-A6C9-27CE7D90C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77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733800" y="4953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Phòng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giáo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tạo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quận</a:t>
            </a:r>
            <a:r>
              <a:rPr lang="en-US" sz="3200" b="1" dirty="0">
                <a:solidFill>
                  <a:srgbClr val="0070C0"/>
                </a:solidFill>
              </a:rPr>
              <a:t> Long </a:t>
            </a:r>
            <a:r>
              <a:rPr lang="en-US" sz="3200" b="1" dirty="0" err="1">
                <a:solidFill>
                  <a:srgbClr val="0070C0"/>
                </a:solidFill>
              </a:rPr>
              <a:t>Biên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Trường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Đô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thị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Việt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Hưng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3913"/>
            <a:ext cx="94773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238"/>
            <a:ext cx="94583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8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0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1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80&quot;&gt;&lt;property id=&quot;20148&quot; value=&quot;5&quot;/&gt;&lt;property id=&quot;20300&quot; value=&quot;Slide 5&quot;/&gt;&lt;property id=&quot;20307&quot; value=&quot;260&quot;/&gt;&lt;/object&gt;&lt;object type=&quot;3&quot; unique_id=&quot;10081&quot;&gt;&lt;property id=&quot;20148&quot; value=&quot;5&quot;/&gt;&lt;property id=&quot;20300&quot; value=&quot;Slide 6&quot;/&gt;&lt;property id=&quot;20307&quot; value=&quot;261&quot;/&gt;&lt;/object&gt;&lt;object type=&quot;3&quot; unique_id=&quot;10146&quot;&gt;&lt;property id=&quot;20148&quot; value=&quot;5&quot;/&gt;&lt;property id=&quot;20300&quot; value=&quot;Slide 7&quot;/&gt;&lt;property id=&quot;20307&quot; value=&quot;262&quot;/&gt;&lt;/object&gt;&lt;object type=&quot;3&quot; unique_id=&quot;10147&quot;&gt;&lt;property id=&quot;20148&quot; value=&quot;5&quot;/&gt;&lt;property id=&quot;20300&quot; value=&quot;Slide 8&quot;/&gt;&lt;property id=&quot;20307&quot; value=&quot;263&quot;/&gt;&lt;/object&gt;&lt;object type=&quot;3&quot; unique_id=&quot;10228&quot;&gt;&lt;property id=&quot;20148&quot; value=&quot;5&quot;/&gt;&lt;property id=&quot;20300&quot; value=&quot;Slide 9&quot;/&gt;&lt;property id=&quot;20307&quot; value=&quot;265&quot;/&gt;&lt;/object&gt;&lt;object type=&quot;3&quot; unique_id=&quot;10229&quot;&gt;&lt;property id=&quot;20148&quot; value=&quot;5&quot;/&gt;&lt;property id=&quot;20300&quot; value=&quot;Slide 10&quot;/&gt;&lt;property id=&quot;20307&quot; value=&quot;264&quot;/&gt;&lt;/object&gt;&lt;object type=&quot;3&quot; unique_id=&quot;10338&quot;&gt;&lt;property id=&quot;20148&quot; value=&quot;5&quot;/&gt;&lt;property id=&quot;20300&quot; value=&quot;Slide 11&quot;/&gt;&lt;property id=&quot;20307&quot; value=&quot;268&quot;/&gt;&lt;/object&gt;&lt;object type=&quot;3&quot; unique_id=&quot;10339&quot;&gt;&lt;property id=&quot;20148&quot; value=&quot;5&quot;/&gt;&lt;property id=&quot;20300&quot; value=&quot;Slide 12&quot;/&gt;&lt;property id=&quot;20307&quot; value=&quot;267&quot;/&gt;&lt;/object&gt;&lt;object type=&quot;3&quot; unique_id=&quot;10566&quot;&gt;&lt;property id=&quot;20148&quot; value=&quot;5&quot;/&gt;&lt;property id=&quot;20300&quot; value=&quot;Slide 13&quot;/&gt;&lt;property id=&quot;20307&quot; value=&quot;269&quot;/&gt;&lt;/object&gt;&lt;object type=&quot;3&quot; unique_id=&quot;10567&quot;&gt;&lt;property id=&quot;20148&quot; value=&quot;5&quot;/&gt;&lt;property id=&quot;20300&quot; value=&quot;Slide 14&quot;/&gt;&lt;property id=&quot;20307&quot; value=&quot;270&quot;/&gt;&lt;/object&gt;&lt;object type=&quot;3&quot; unique_id=&quot;10568&quot;&gt;&lt;property id=&quot;20148&quot; value=&quot;5&quot;/&gt;&lt;property id=&quot;20300&quot; value=&quot;Slide 15&quot;/&gt;&lt;property id=&quot;20307&quot; value=&quot;271&quot;/&gt;&lt;/object&gt;&lt;object type=&quot;3&quot; unique_id=&quot;10569&quot;&gt;&lt;property id=&quot;20148&quot; value=&quot;5&quot;/&gt;&lt;property id=&quot;20300&quot; value=&quot;Slide 16&quot;/&gt;&lt;property id=&quot;20307&quot; value=&quot;272&quot;/&gt;&lt;/object&gt;&lt;object type=&quot;3&quot; unique_id=&quot;10570&quot;&gt;&lt;property id=&quot;20148&quot; value=&quot;5&quot;/&gt;&lt;property id=&quot;20300&quot; value=&quot;Slide 17&quot;/&gt;&lt;property id=&quot;20307&quot; value=&quot;273&quot;/&gt;&lt;/object&gt;&lt;object type=&quot;3&quot; unique_id=&quot;10571&quot;&gt;&lt;property id=&quot;20148&quot; value=&quot;5&quot;/&gt;&lt;property id=&quot;20300&quot; value=&quot;Slide 18&quot;/&gt;&lt;property id=&quot;20307&quot; value=&quot;274&quot;/&gt;&lt;/object&gt;&lt;object type=&quot;3&quot; unique_id=&quot;10572&quot;&gt;&lt;property id=&quot;20148&quot; value=&quot;5&quot;/&gt;&lt;property id=&quot;20300&quot; value=&quot;Slide 19&quot;/&gt;&lt;property id=&quot;20307&quot; value=&quot;275&quot;/&gt;&lt;/object&gt;&lt;object type=&quot;3&quot; unique_id=&quot;10573&quot;&gt;&lt;property id=&quot;20148&quot; value=&quot;5&quot;/&gt;&lt;property id=&quot;20300&quot; value=&quot;Slide 20&quot;/&gt;&lt;property id=&quot;20307&quot; value=&quot;276&quot;/&gt;&lt;/object&gt;&lt;object type=&quot;3&quot; unique_id=&quot;10574&quot;&gt;&lt;property id=&quot;20148&quot; value=&quot;5&quot;/&gt;&lt;property id=&quot;20300&quot; value=&quot;Slide 21&quot;/&gt;&lt;property id=&quot;20307&quot; value=&quot;277&quot;/&gt;&lt;/object&gt;&lt;object type=&quot;3&quot; unique_id=&quot;10575&quot;&gt;&lt;property id=&quot;20148&quot; value=&quot;5&quot;/&gt;&lt;property id=&quot;20300&quot; value=&quot;Slide 22&quot;/&gt;&lt;property id=&quot;20307&quot; value=&quot;278&quot;/&gt;&lt;/object&gt;&lt;object type=&quot;3&quot; unique_id=&quot;10576&quot;&gt;&lt;property id=&quot;20148&quot; value=&quot;5&quot;/&gt;&lt;property id=&quot;20300&quot; value=&quot;Slide 23&quot;/&gt;&lt;property id=&quot;20307&quot; value=&quot;279&quot;/&gt;&lt;/object&gt;&lt;object type=&quot;3&quot; unique_id=&quot;11279&quot;&gt;&lt;property id=&quot;20148&quot; value=&quot;5&quot;/&gt;&lt;property id=&quot;20300&quot; value=&quot;Slide 24&quot;/&gt;&lt;property id=&quot;20307&quot; value=&quot;280&quot;/&gt;&lt;/object&gt;&lt;object type=&quot;3&quot; unique_id=&quot;11280&quot;&gt;&lt;property id=&quot;20148&quot; value=&quot;5&quot;/&gt;&lt;property id=&quot;20300&quot; value=&quot;Slide 25&quot;/&gt;&lt;property id=&quot;20307&quot; value=&quot;281&quot;/&gt;&lt;/object&gt;&lt;object type=&quot;3&quot; unique_id=&quot;11281&quot;&gt;&lt;property id=&quot;20148&quot; value=&quot;5&quot;/&gt;&lt;property id=&quot;20300&quot; value=&quot;Slide 26&quot;/&gt;&lt;property id=&quot;20307&quot; value=&quot;282&quot;/&gt;&lt;/object&gt;&lt;object type=&quot;3&quot; unique_id=&quot;11282&quot;&gt;&lt;property id=&quot;20148&quot; value=&quot;5&quot;/&gt;&lt;property id=&quot;20300&quot; value=&quot;Slide 27&quot;/&gt;&lt;property id=&quot;20307&quot; value=&quot;283&quot;/&gt;&lt;/object&gt;&lt;object type=&quot;3&quot; unique_id=&quot;11283&quot;&gt;&lt;property id=&quot;20148&quot; value=&quot;5&quot;/&gt;&lt;property id=&quot;20300&quot; value=&quot;Slide 28&quot;/&gt;&lt;property id=&quot;20307&quot; value=&quot;284&quot;/&gt;&lt;/object&gt;&lt;object type=&quot;3&quot; unique_id=&quot;11284&quot;&gt;&lt;property id=&quot;20148&quot; value=&quot;5&quot;/&gt;&lt;property id=&quot;20300&quot; value=&quot;Slide 29&quot;/&gt;&lt;property id=&quot;20307&quot; value=&quot;285&quot;/&gt;&lt;/object&gt;&lt;object type=&quot;3&quot; unique_id=&quot;11285&quot;&gt;&lt;property id=&quot;20148&quot; value=&quot;5&quot;/&gt;&lt;property id=&quot;20300&quot; value=&quot;Slide 30&quot;/&gt;&lt;property id=&quot;20307&quot; value=&quot;286&quot;/&gt;&lt;/object&gt;&lt;object type=&quot;3&quot; unique_id=&quot;11286&quot;&gt;&lt;property id=&quot;20148&quot; value=&quot;5&quot;/&gt;&lt;property id=&quot;20300&quot; value=&quot;Slide 31&quot;/&gt;&lt;property id=&quot;20307&quot; value=&quot;287&quot;/&gt;&lt;/object&gt;&lt;object type=&quot;3&quot; unique_id=&quot;11287&quot;&gt;&lt;property id=&quot;20148&quot; value=&quot;5&quot;/&gt;&lt;property id=&quot;20300&quot; value=&quot;Slide 32&quot;/&gt;&lt;property id=&quot;20307&quot; value=&quot;288&quot;/&gt;&lt;/object&gt;&lt;object type=&quot;3&quot; unique_id=&quot;12128&quot;&gt;&lt;property id=&quot;20148&quot; value=&quot;5&quot;/&gt;&lt;property id=&quot;20300&quot; value=&quot;Slide 33&quot;/&gt;&lt;property id=&quot;20307&quot; value=&quot;289&quot;/&gt;&lt;/object&gt;&lt;object type=&quot;3&quot; unique_id=&quot;12129&quot;&gt;&lt;property id=&quot;20148&quot; value=&quot;5&quot;/&gt;&lt;property id=&quot;20300&quot; value=&quot;Slide 34&quot;/&gt;&lt;property id=&quot;20307&quot; value=&quot;290&quot;/&gt;&lt;/object&gt;&lt;object type=&quot;3&quot; unique_id=&quot;12130&quot;&gt;&lt;property id=&quot;20148&quot; value=&quot;5&quot;/&gt;&lt;property id=&quot;20300&quot; value=&quot;Slide 35&quot;/&gt;&lt;property id=&quot;20307&quot; value=&quot;291&quot;/&gt;&lt;/object&gt;&lt;object type=&quot;3&quot; unique_id=&quot;12131&quot;&gt;&lt;property id=&quot;20148&quot; value=&quot;5&quot;/&gt;&lt;property id=&quot;20300&quot; value=&quot;Slide 36&quot;/&gt;&lt;property id=&quot;20307&quot; value=&quot;292&quot;/&gt;&lt;/object&gt;&lt;object type=&quot;3&quot; unique_id=&quot;12663&quot;&gt;&lt;property id=&quot;20148&quot; value=&quot;5&quot;/&gt;&lt;property id=&quot;20300&quot; value=&quot;Slide 3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</TotalTime>
  <Words>15</Words>
  <Application>Microsoft Office PowerPoint</Application>
  <PresentationFormat>On-screen Show (4:3)</PresentationFormat>
  <Paragraphs>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Tường Vân Hoa</cp:lastModifiedBy>
  <cp:revision>55</cp:revision>
  <dcterms:created xsi:type="dcterms:W3CDTF">2017-03-21T04:39:46Z</dcterms:created>
  <dcterms:modified xsi:type="dcterms:W3CDTF">2021-05-25T16:50:26Z</dcterms:modified>
</cp:coreProperties>
</file>