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89" r:id="rId3"/>
    <p:sldId id="263" r:id="rId4"/>
    <p:sldId id="265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82" r:id="rId13"/>
    <p:sldId id="281" r:id="rId14"/>
    <p:sldId id="285" r:id="rId15"/>
    <p:sldId id="280" r:id="rId16"/>
    <p:sldId id="286" r:id="rId17"/>
    <p:sldId id="287" r:id="rId18"/>
    <p:sldId id="290" r:id="rId19"/>
    <p:sldId id="292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94660"/>
  </p:normalViewPr>
  <p:slideViewPr>
    <p:cSldViewPr>
      <p:cViewPr varScale="1">
        <p:scale>
          <a:sx n="109" d="100"/>
          <a:sy n="109" d="100"/>
        </p:scale>
        <p:origin x="168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7CE6F-65AD-4A33-8D9C-6EBA67FB19DA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9E594-18DD-474A-A677-512E7B0D5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2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63505-AE4D-4743-A285-67815D59544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2.gif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22.gif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2.gif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2.gif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gif"/><Relationship Id="rId7" Type="http://schemas.openxmlformats.org/officeDocument/2006/relationships/slide" Target="slide8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377" y="-609600"/>
            <a:ext cx="9982200" cy="802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538288" y="4763"/>
            <a:ext cx="64770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PHÁT TRIỂN NGÔN NGỮ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VNI-Avo"/>
            </a:endParaRP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637779" y="1524000"/>
            <a:ext cx="2638821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ĐỀ 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TÀI</a:t>
            </a:r>
            <a:r>
              <a:rPr lang="vi-VN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: THƠ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VNI-Avo"/>
            </a:endParaRPr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 rot="389816">
            <a:off x="2105101" y="2577194"/>
            <a:ext cx="6281737" cy="2193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002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Thỏ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Bông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bị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ốm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8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9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2234406" y="43949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577806" y="43187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80" grpId="0" animBg="1"/>
      <p:bldP spid="61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Ng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73914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WordArt 14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486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ĐÀM 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THOẠI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2" name="Text Box 6"/>
          <p:cNvSpPr txBox="1">
            <a:spLocks noChangeArrowheads="1"/>
          </p:cNvSpPr>
          <p:nvPr/>
        </p:nvSpPr>
        <p:spPr bwMode="auto">
          <a:xfrm>
            <a:off x="914400" y="1219200"/>
            <a:ext cx="7696200" cy="955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CC"/>
                </a:solidFill>
              </a:rPr>
              <a:t>- </a:t>
            </a:r>
            <a:r>
              <a:rPr lang="en-US" sz="2800" b="1" dirty="0" err="1">
                <a:solidFill>
                  <a:srgbClr val="3333CC"/>
                </a:solidFill>
              </a:rPr>
              <a:t>Cô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vừa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đọc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các</a:t>
            </a:r>
            <a:r>
              <a:rPr lang="en-US" sz="2800" b="1" dirty="0">
                <a:solidFill>
                  <a:srgbClr val="3333CC"/>
                </a:solidFill>
              </a:rPr>
              <a:t> con </a:t>
            </a:r>
            <a:r>
              <a:rPr lang="en-US" sz="2800" b="1" dirty="0" err="1">
                <a:solidFill>
                  <a:srgbClr val="3333CC"/>
                </a:solidFill>
              </a:rPr>
              <a:t>nghe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bài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thơ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gì</a:t>
            </a:r>
            <a:r>
              <a:rPr lang="en-US" sz="2800" b="1" dirty="0">
                <a:solidFill>
                  <a:srgbClr val="3333CC"/>
                </a:solidFill>
              </a:rPr>
              <a:t>? Do </a:t>
            </a:r>
            <a:r>
              <a:rPr lang="en-US" sz="2800" b="1" dirty="0" err="1">
                <a:solidFill>
                  <a:srgbClr val="3333CC"/>
                </a:solidFill>
              </a:rPr>
              <a:t>ai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sáng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tác</a:t>
            </a:r>
            <a:r>
              <a:rPr lang="en-US" sz="2800" b="1" dirty="0">
                <a:solidFill>
                  <a:srgbClr val="3333CC"/>
                </a:solidFill>
              </a:rPr>
              <a:t>?</a:t>
            </a:r>
          </a:p>
        </p:txBody>
      </p:sp>
      <p:pic>
        <p:nvPicPr>
          <p:cNvPr id="18" name="Picture 3" descr="Tho-keu-l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79435">
            <a:off x="1892671" y="2400060"/>
            <a:ext cx="4739737" cy="331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WordArt 14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486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43" name="Text Box 6"/>
          <p:cNvSpPr txBox="1">
            <a:spLocks noChangeArrowheads="1"/>
          </p:cNvSpPr>
          <p:nvPr/>
        </p:nvSpPr>
        <p:spPr bwMode="auto">
          <a:xfrm>
            <a:off x="914400" y="1143000"/>
            <a:ext cx="7696200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CC"/>
                </a:solidFill>
              </a:rPr>
              <a:t>- </a:t>
            </a:r>
            <a:r>
              <a:rPr lang="en-US" sz="2800" b="1" dirty="0" err="1">
                <a:solidFill>
                  <a:srgbClr val="3333CC"/>
                </a:solidFill>
              </a:rPr>
              <a:t>Thỏ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mẹ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làm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gì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khi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Thỏ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bông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bị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ốm</a:t>
            </a:r>
            <a:r>
              <a:rPr lang="en-US" sz="2800" b="1" dirty="0">
                <a:solidFill>
                  <a:srgbClr val="3333CC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i-benh-vi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276600"/>
            <a:ext cx="403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33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2917 0.00739 C -0.24497 -0.03051 -0.26059 -0.06841 -0.28768 -0.08135 C -0.31511 -0.09429 -0.36459 -0.08135 -0.39236 -0.07072 C -0.42049 -0.06009 -0.43143 -0.04183 -0.45469 -0.0178 C -0.47848 0.00624 -0.50521 0.052 -0.53229 0.07303 C -0.55938 0.09406 -0.59132 0.10423 -0.61771 0.10885 C -0.64323 0.11347 -0.65677 0.11393 -0.68872 0.10053 C -0.71997 0.08712 -0.77674 0.04021 -0.80643 0.02865 C -0.83577 0.0171 -0.85434 0.03073 -0.86615 0.03073 C -0.87848 0.03073 -0.87691 0.02889 -0.87917 0.02865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4" name="Text Box 6"/>
          <p:cNvSpPr txBox="1">
            <a:spLocks noChangeArrowheads="1"/>
          </p:cNvSpPr>
          <p:nvPr/>
        </p:nvSpPr>
        <p:spPr bwMode="auto">
          <a:xfrm>
            <a:off x="1295400" y="838200"/>
            <a:ext cx="6477000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CC"/>
                </a:solidFill>
              </a:rPr>
              <a:t>- </a:t>
            </a:r>
            <a:r>
              <a:rPr lang="en-US" sz="2800" b="1" dirty="0" err="1">
                <a:solidFill>
                  <a:srgbClr val="3333CC"/>
                </a:solidFill>
              </a:rPr>
              <a:t>Vì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sao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Thỏ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Bông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bị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ốm</a:t>
            </a:r>
            <a:r>
              <a:rPr lang="en-US" sz="2800" b="1" dirty="0">
                <a:solidFill>
                  <a:srgbClr val="3333CC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Kham bac 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36763"/>
            <a:ext cx="7239000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0"/>
            <a:ext cx="4572000" cy="2133600"/>
            <a:chOff x="2352" y="-96"/>
            <a:chExt cx="3312" cy="1470"/>
          </a:xfrm>
        </p:grpSpPr>
        <p:sp>
          <p:nvSpPr>
            <p:cNvPr id="10248" name="AutoShape 5" descr="Song"/>
            <p:cNvSpPr>
              <a:spLocks noChangeArrowheads="1"/>
            </p:cNvSpPr>
            <p:nvPr/>
          </p:nvSpPr>
          <p:spPr bwMode="auto">
            <a:xfrm>
              <a:off x="2352" y="48"/>
              <a:ext cx="3312" cy="1278"/>
            </a:xfrm>
            <a:prstGeom prst="wedgeEllipseCallout">
              <a:avLst>
                <a:gd name="adj1" fmla="val -38495"/>
                <a:gd name="adj2" fmla="val 79889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9" name="Picture 6" descr="Tho-an-m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48" y="-96"/>
              <a:ext cx="2208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7" descr="Tho-an-sau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48" y="0"/>
              <a:ext cx="1968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-457200"/>
            <a:ext cx="4276725" cy="2514600"/>
            <a:chOff x="144" y="-258"/>
            <a:chExt cx="2694" cy="1698"/>
          </a:xfrm>
        </p:grpSpPr>
        <p:sp>
          <p:nvSpPr>
            <p:cNvPr id="10246" name="AutoShape 9" descr="Song"/>
            <p:cNvSpPr>
              <a:spLocks noChangeArrowheads="1"/>
            </p:cNvSpPr>
            <p:nvPr/>
          </p:nvSpPr>
          <p:spPr bwMode="auto">
            <a:xfrm flipH="1">
              <a:off x="144" y="48"/>
              <a:ext cx="2640" cy="1278"/>
            </a:xfrm>
            <a:prstGeom prst="wedgeEllipseCallout">
              <a:avLst>
                <a:gd name="adj1" fmla="val -34889"/>
                <a:gd name="adj2" fmla="val 89671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7" name="Picture 10" descr="Tho-uong-nuoc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768" y="-258"/>
              <a:ext cx="2070" cy="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16 0.37387 L 0.0375 0.007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0.38844 L -3.33333E-6 -3.988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14400" y="2971800"/>
            <a:ext cx="7696200" cy="955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CC"/>
                </a:solidFill>
              </a:rPr>
              <a:t>- </a:t>
            </a:r>
            <a:r>
              <a:rPr lang="en-US" sz="2800" b="1" dirty="0" err="1">
                <a:solidFill>
                  <a:srgbClr val="3333CC"/>
                </a:solidFill>
              </a:rPr>
              <a:t>Các</a:t>
            </a:r>
            <a:r>
              <a:rPr lang="en-US" sz="2800" b="1" dirty="0">
                <a:solidFill>
                  <a:srgbClr val="3333CC"/>
                </a:solidFill>
              </a:rPr>
              <a:t> con </a:t>
            </a:r>
            <a:r>
              <a:rPr lang="en-US" sz="2800" b="1" dirty="0" err="1">
                <a:solidFill>
                  <a:srgbClr val="3333CC"/>
                </a:solidFill>
              </a:rPr>
              <a:t>phải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làm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thế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nào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để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không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bị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đau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bụng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như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Thỏ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Bông</a:t>
            </a:r>
            <a:r>
              <a:rPr lang="en-US" sz="2800" b="1" dirty="0">
                <a:solidFill>
                  <a:srgbClr val="3333CC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WordArt 14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600200"/>
            <a:ext cx="7467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 TH</a:t>
            </a: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Ơ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8" descr="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0612" y="4837262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8" descr="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1921" y="34506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3196" y="4876800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1257300" y="31623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353300" y="32385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3124200" y="63246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BFLOWE~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BFLOWE~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66700" y="2590800"/>
            <a:ext cx="84201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15"/>
          <p:cNvSpPr>
            <a:spLocks noChangeArrowheads="1" noChangeShapeType="1" noTextEdit="1"/>
          </p:cNvSpPr>
          <p:nvPr/>
        </p:nvSpPr>
        <p:spPr bwMode="auto">
          <a:xfrm>
            <a:off x="1981200" y="1524000"/>
            <a:ext cx="5486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HOẠT ĐỘNG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Chimvanhkhuyen-Dangcapnhat_333z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83484" y="54411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357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-660400"/>
            <a:ext cx="9982200" cy="802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2234406" y="43949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577806" y="43187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0" y="1447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1: </a:t>
            </a:r>
            <a:endParaRPr lang="en-US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-660400"/>
            <a:ext cx="9982200" cy="802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646113" y="3038475"/>
            <a:ext cx="14382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VNI-Avo"/>
            </a:endParaRP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647700" y="1524000"/>
            <a:ext cx="8953500" cy="1400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trân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ơ</a:t>
            </a:r>
            <a:r>
              <a:rPr lang="en-US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n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6A6F8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9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2234406" y="43949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577806" y="43187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7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7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63246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7" descr="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63246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9" descr="21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2013" y="347663"/>
            <a:ext cx="7239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9" descr="21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225" y="4094163"/>
            <a:ext cx="7239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365252" y="1570633"/>
            <a:ext cx="42611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Cháu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cùng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hát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107" name="Picture 7" descr="Magnolia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2225" y="2609850"/>
            <a:ext cx="21336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7" descr="Magnolia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37363" y="2493963"/>
            <a:ext cx="21336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038" y="4845050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275" y="511175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43363" y="4905375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58150" y="4643438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78775" y="266700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MoiBanAnBeat-DangCapNhat_4cx9u_hq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5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1257300" y="31623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353300" y="30861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nature%20(54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45853">
            <a:off x="0" y="-228600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nature%20(54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484552">
            <a:off x="7924800" y="-390525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9" descr="21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609600"/>
            <a:ext cx="7239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9" descr="21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81000"/>
            <a:ext cx="7239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3" name="WordArt 19"/>
          <p:cNvSpPr>
            <a:spLocks noChangeArrowheads="1" noChangeShapeType="1" noTextEdit="1"/>
          </p:cNvSpPr>
          <p:nvPr/>
        </p:nvSpPr>
        <p:spPr bwMode="auto">
          <a:xfrm rot="269794">
            <a:off x="1944688" y="1809750"/>
            <a:ext cx="5407025" cy="1701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155" name="Picture 23" descr="BFLOWE~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4" descr="BFLOWE~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124200" y="63246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Tho-keu-l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79435">
            <a:off x="85725" y="2876550"/>
            <a:ext cx="54673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WordArt 6">
            <a:hlinkClick r:id="rId7" action="ppaction://hlinksldjump">
              <a:snd r:embed="rId8" name="DUNG 2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981200" y="1211263"/>
            <a:ext cx="5334000" cy="6858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Hoạt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động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 2: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63246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3246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WordArt 6">
            <a:hlinkClick r:id="rId3" action="ppaction://hlinksldjump">
              <a:snd r:embed="rId4" name="DUNG 2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524000" y="838200"/>
            <a:ext cx="5943600" cy="17526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/>
              <a:cs typeface="Times New Roman"/>
            </a:endParaRPr>
          </a:p>
        </p:txBody>
      </p:sp>
      <p:pic>
        <p:nvPicPr>
          <p:cNvPr id="4103" name="Picture 29" descr="21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2013" y="347663"/>
            <a:ext cx="7239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9" descr="21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225" y="4094163"/>
            <a:ext cx="7239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7" descr="Magnolia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2225" y="2609850"/>
            <a:ext cx="21336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7" descr="Magnolia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37363" y="2493963"/>
            <a:ext cx="21336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038" y="4845050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275" y="511175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43363" y="4905375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58150" y="4643438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78775" y="266700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WordArt 19"/>
          <p:cNvSpPr>
            <a:spLocks noChangeArrowheads="1" noChangeShapeType="1" noTextEdit="1"/>
          </p:cNvSpPr>
          <p:nvPr/>
        </p:nvSpPr>
        <p:spPr bwMode="auto">
          <a:xfrm rot="269794">
            <a:off x="1585728" y="816568"/>
            <a:ext cx="5770795" cy="277148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9012"/>
              </a:avLst>
            </a:prstTxWarp>
          </a:bodyPr>
          <a:lstStyle/>
          <a:p>
            <a:pPr algn="ctr"/>
            <a:r>
              <a:rPr lang="en-US" sz="595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Thỏ</a:t>
            </a:r>
            <a:r>
              <a:rPr lang="en-US" sz="595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95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Bông</a:t>
            </a:r>
            <a:r>
              <a:rPr lang="en-US" sz="595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95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bị</a:t>
            </a:r>
            <a:r>
              <a:rPr lang="en-US" sz="595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95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ốm</a:t>
            </a:r>
            <a:endParaRPr lang="en-US" sz="595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WordArt 21"/>
          <p:cNvSpPr>
            <a:spLocks noChangeArrowheads="1" noChangeShapeType="1" noTextEdit="1"/>
          </p:cNvSpPr>
          <p:nvPr/>
        </p:nvSpPr>
        <p:spPr bwMode="auto">
          <a:xfrm>
            <a:off x="5143500" y="4930775"/>
            <a:ext cx="3962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Tác giả: Nhược Thủy.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hong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Tho-keu-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9435">
            <a:off x="304800" y="3216275"/>
            <a:ext cx="54673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i-benh-vi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971800"/>
            <a:ext cx="40481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33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4798E-6 C -0.02604 -0.03792 -0.05208 -0.07584 -0.09774 -0.08878 C -0.1434 -0.10173 -0.2276 -0.08878 -0.27465 -0.07815 C -0.32135 -0.06751 -0.34028 -0.04925 -0.37934 -0.0252 C -0.41875 -0.00115 -0.46458 0.04463 -0.51007 0.06567 C -0.55573 0.08671 -0.60972 0.09688 -0.65364 0.10151 C -0.69757 0.10613 -0.72014 0.10659 -0.77326 0.09318 C -0.82639 0.07977 -0.92205 0.03284 -0.97222 0.02127 C -1.02239 0.00971 -1.05295 0.02336 -1.07326 0.02336 C -1.09375 0.02336 -1.09114 0.02151 -1.09531 0.02127 " pathEditMode="relative" rAng="0" ptsTypes="aaaaaaaaaA">
                                      <p:cBhvr>
                                        <p:cTn id="6" dur="975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Xoa-bu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63550"/>
            <a:ext cx="8686800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Kham bac 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36763"/>
            <a:ext cx="7239000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0"/>
            <a:ext cx="4572000" cy="2133600"/>
            <a:chOff x="2352" y="-96"/>
            <a:chExt cx="3312" cy="1470"/>
          </a:xfrm>
        </p:grpSpPr>
        <p:sp>
          <p:nvSpPr>
            <p:cNvPr id="10248" name="AutoShape 5" descr="Song"/>
            <p:cNvSpPr>
              <a:spLocks noChangeArrowheads="1"/>
            </p:cNvSpPr>
            <p:nvPr/>
          </p:nvSpPr>
          <p:spPr bwMode="auto">
            <a:xfrm>
              <a:off x="2352" y="48"/>
              <a:ext cx="3312" cy="1278"/>
            </a:xfrm>
            <a:prstGeom prst="wedgeEllipseCallout">
              <a:avLst>
                <a:gd name="adj1" fmla="val -38495"/>
                <a:gd name="adj2" fmla="val 79889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9" name="Picture 6" descr="Tho-an-m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48" y="-96"/>
              <a:ext cx="2208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7" descr="Tho-an-sau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48" y="0"/>
              <a:ext cx="1968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-457200"/>
            <a:ext cx="4276725" cy="2514600"/>
            <a:chOff x="144" y="-258"/>
            <a:chExt cx="2694" cy="1698"/>
          </a:xfrm>
        </p:grpSpPr>
        <p:sp>
          <p:nvSpPr>
            <p:cNvPr id="10246" name="AutoShape 9" descr="Song"/>
            <p:cNvSpPr>
              <a:spLocks noChangeArrowheads="1"/>
            </p:cNvSpPr>
            <p:nvPr/>
          </p:nvSpPr>
          <p:spPr bwMode="auto">
            <a:xfrm flipH="1">
              <a:off x="144" y="48"/>
              <a:ext cx="2640" cy="1278"/>
            </a:xfrm>
            <a:prstGeom prst="wedgeEllipseCallout">
              <a:avLst>
                <a:gd name="adj1" fmla="val -34889"/>
                <a:gd name="adj2" fmla="val 89671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7" name="Picture 10" descr="Tho-uong-nuoc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768" y="-258"/>
              <a:ext cx="2070" cy="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16 0.37387 L 0.0375 0.007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0.38844 L -3.33333E-6 -3.988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113</Words>
  <Application>Microsoft Office PowerPoint</Application>
  <PresentationFormat>On-screen Show (4:3)</PresentationFormat>
  <Paragraphs>25</Paragraphs>
  <Slides>20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HM</dc:creator>
  <cp:lastModifiedBy>H</cp:lastModifiedBy>
  <cp:revision>19</cp:revision>
  <dcterms:created xsi:type="dcterms:W3CDTF">2016-10-12T21:18:20Z</dcterms:created>
  <dcterms:modified xsi:type="dcterms:W3CDTF">2022-01-18T00:11:38Z</dcterms:modified>
</cp:coreProperties>
</file>