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7" r:id="rId2"/>
    <p:sldId id="258" r:id="rId3"/>
    <p:sldId id="259" r:id="rId4"/>
    <p:sldId id="260" r:id="rId5"/>
    <p:sldId id="261" r:id="rId6"/>
    <p:sldId id="266" r:id="rId7"/>
    <p:sldId id="262" r:id="rId8"/>
    <p:sldId id="278" r:id="rId9"/>
    <p:sldId id="263" r:id="rId10"/>
    <p:sldId id="264" r:id="rId11"/>
    <p:sldId id="268" r:id="rId12"/>
    <p:sldId id="279" r:id="rId13"/>
    <p:sldId id="280" r:id="rId14"/>
    <p:sldId id="282" r:id="rId15"/>
    <p:sldId id="283" r:id="rId16"/>
    <p:sldId id="288" r:id="rId17"/>
    <p:sldId id="289" r:id="rId18"/>
    <p:sldId id="290" r:id="rId19"/>
    <p:sldId id="274" r:id="rId20"/>
    <p:sldId id="256" r:id="rId21"/>
    <p:sldId id="257" r:id="rId22"/>
    <p:sldId id="275" r:id="rId23"/>
    <p:sldId id="284" r:id="rId24"/>
    <p:sldId id="291" r:id="rId25"/>
    <p:sldId id="292" r:id="rId26"/>
    <p:sldId id="285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3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0636-4A7E-44E6-B4D9-5BBFD12D9E5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320B6-312F-4621-940D-0D333500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8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3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3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D758-5FAD-4E54-B792-4AB4F4E1897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5.wdp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3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>
          <a:xfrm>
            <a:off x="0" y="2774"/>
            <a:ext cx="12192000" cy="68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" name="Picture 20" descr="Vector bánh tét và cô bé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00" b="85400" l="13000" r="8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41400" r="15600" b="9700"/>
          <a:stretch/>
        </p:blipFill>
        <p:spPr bwMode="auto">
          <a:xfrm>
            <a:off x="711994" y="2943226"/>
            <a:ext cx="3783806" cy="40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ộ sưu tập hình nền hoa đẹp xuân 2022, xuân Nhâm Dần | Hoa đạo, Hoa, Hình  nề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47" l="3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450" y="0"/>
            <a:ext cx="7431087" cy="51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Decal cành đào hồng may mắn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9600"/>
          <a:stretch/>
        </p:blipFill>
        <p:spPr bwMode="auto">
          <a:xfrm flipH="1">
            <a:off x="7429500" y="175778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ở Giáo Dục Và Đào Tạo Vĩnh Phú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100000" l="0" r="86748">
                        <a14:backgroundMark x1="31951" y1="15244" x2="24878" y2="18293"/>
                        <a14:backgroundMark x1="25041" y1="20366" x2="23496" y2="27805"/>
                        <a14:backgroundMark x1="23984" y1="27317" x2="23577" y2="35000"/>
                        <a14:backgroundMark x1="23984" y1="35000" x2="27317" y2="39756"/>
                        <a14:backgroundMark x1="26911" y1="40000" x2="21463" y2="39756"/>
                        <a14:backgroundMark x1="21057" y1="39756" x2="21707" y2="49024"/>
                        <a14:backgroundMark x1="22033" y1="50122" x2="25285" y2="47317"/>
                        <a14:backgroundMark x1="25285" y1="48171" x2="25366" y2="54268"/>
                        <a14:backgroundMark x1="25366" y1="54512" x2="21951" y2="64756"/>
                        <a14:backgroundMark x1="21951" y1="64756" x2="19756" y2="64512"/>
                        <a14:backgroundMark x1="19756" y1="64512" x2="18537" y2="66829"/>
                        <a14:backgroundMark x1="18537" y1="66829" x2="15447" y2="67317"/>
                        <a14:backgroundMark x1="14878" y1="41951" x2="7154" y2="42073"/>
                        <a14:backgroundMark x1="93333" y1="51220" x2="93333" y2="51220"/>
                        <a14:backgroundMark x1="99919" y1="59024" x2="99919" y2="59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823" r="13523"/>
          <a:stretch/>
        </p:blipFill>
        <p:spPr bwMode="auto">
          <a:xfrm>
            <a:off x="5181573" y="685799"/>
            <a:ext cx="6343650" cy="60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fn.vinhphuc.edu.vn/UploadImages/mnlienbao/admin/H%C3%8CNH%20%E1%BA%A2NH%20T%E1%BA%BET/Decal-goi-banh-chung-00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90000" l="4553" r="46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" t="-6341" r="53840" b="-1"/>
          <a:stretch/>
        </p:blipFill>
        <p:spPr bwMode="auto">
          <a:xfrm>
            <a:off x="2357438" y="328613"/>
            <a:ext cx="5230812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hopfile.net/uploads/products/large/20161009120430-BTBT0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1" t="60509" r="15412" b="32509"/>
          <a:stretch/>
        </p:blipFill>
        <p:spPr bwMode="auto">
          <a:xfrm>
            <a:off x="3437875" y="4794466"/>
            <a:ext cx="1025238" cy="3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26" y="485775"/>
            <a:ext cx="314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52400"/>
            <a:ext cx="11720945" cy="6453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6727" y="2050472"/>
            <a:ext cx="80910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ĐÀM THOẠI – TRÍCH DẪN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9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Giải mã giấc Mơ Thấy Làng Xóm Cũ điềm báo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32349" y="5510977"/>
            <a:ext cx="299085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Cây đào đầu xóm </a:t>
            </a:r>
          </a:p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Lốm đốm nụ hồng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184" name="Picture 16" descr="Vector cây hoa đào cổ thụ - Free.Vector6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83" b="88978" l="17732" r="8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9105" r="15469" b="10624"/>
          <a:stretch/>
        </p:blipFill>
        <p:spPr bwMode="auto">
          <a:xfrm>
            <a:off x="134513" y="592931"/>
            <a:ext cx="5075238" cy="634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mùa hoa nhất định phải đến khi du lịch Tây Bắc Mùa hoa Tây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12087225" cy="6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64" y="4572001"/>
            <a:ext cx="367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28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ảnh hoa đào ngày Tết rực rỡ nhất cho Xuân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193964"/>
            <a:ext cx="11804073" cy="666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2109" y="4433455"/>
            <a:ext cx="306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" name="Picture 20" descr="Vector bánh tét và cô bé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00" b="85400" l="13000" r="8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41400" r="15600" b="9700"/>
          <a:stretch/>
        </p:blipFill>
        <p:spPr bwMode="auto">
          <a:xfrm>
            <a:off x="711994" y="2943226"/>
            <a:ext cx="3783806" cy="40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ộ sưu tập hình nền hoa đẹp xuân 2022, xuân Nhâm Dần | Hoa đạo, Hoa, Hình  nề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47" l="3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450" y="0"/>
            <a:ext cx="7431087" cy="51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Decal cành đào hồng may mắn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9600"/>
          <a:stretch/>
        </p:blipFill>
        <p:spPr bwMode="auto">
          <a:xfrm flipH="1">
            <a:off x="7429500" y="175778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ở Giáo Dục Và Đào Tạo Vĩnh Phú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100000" l="0" r="86748">
                        <a14:backgroundMark x1="31951" y1="15244" x2="24878" y2="18293"/>
                        <a14:backgroundMark x1="25041" y1="20366" x2="23496" y2="27805"/>
                        <a14:backgroundMark x1="23984" y1="27317" x2="23577" y2="35000"/>
                        <a14:backgroundMark x1="23984" y1="35000" x2="27317" y2="39756"/>
                        <a14:backgroundMark x1="26911" y1="40000" x2="21463" y2="39756"/>
                        <a14:backgroundMark x1="21057" y1="39756" x2="21707" y2="49024"/>
                        <a14:backgroundMark x1="22033" y1="50122" x2="25285" y2="47317"/>
                        <a14:backgroundMark x1="25285" y1="48171" x2="25366" y2="54268"/>
                        <a14:backgroundMark x1="25366" y1="54512" x2="21951" y2="64756"/>
                        <a14:backgroundMark x1="21951" y1="64756" x2="19756" y2="64512"/>
                        <a14:backgroundMark x1="19756" y1="64512" x2="18537" y2="66829"/>
                        <a14:backgroundMark x1="18537" y1="66829" x2="15447" y2="67317"/>
                        <a14:backgroundMark x1="14878" y1="41951" x2="7154" y2="42073"/>
                        <a14:backgroundMark x1="93333" y1="51220" x2="93333" y2="51220"/>
                        <a14:backgroundMark x1="99919" y1="59024" x2="99919" y2="59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823" r="13523"/>
          <a:stretch/>
        </p:blipFill>
        <p:spPr bwMode="auto">
          <a:xfrm>
            <a:off x="5181573" y="685799"/>
            <a:ext cx="6343650" cy="60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ownload Free Vector cành đào trang tri Tết file PSD, PNG, EPS, 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-5626" r="1672" b="5626"/>
          <a:stretch/>
        </p:blipFill>
        <p:spPr bwMode="auto">
          <a:xfrm>
            <a:off x="-642938" y="-15520253"/>
            <a:ext cx="8996336" cy="10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fn.vinhphuc.edu.vn/UploadImages/mnlienbao/admin/H%C3%8CNH%20%E1%BA%A2NH%20T%E1%BA%BET/Decal-goi-banh-chung-0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90000" l="4553" r="46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" t="-6341" r="53840" b="-1"/>
          <a:stretch/>
        </p:blipFill>
        <p:spPr bwMode="auto">
          <a:xfrm>
            <a:off x="2357438" y="328613"/>
            <a:ext cx="5230812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hopfile.net/uploads/products/large/20161009120430-BTBT026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1" t="60509" r="15412" b="32509"/>
          <a:stretch/>
        </p:blipFill>
        <p:spPr bwMode="auto">
          <a:xfrm>
            <a:off x="3437875" y="4794466"/>
            <a:ext cx="1025238" cy="3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26" y="485775"/>
            <a:ext cx="314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a hoa mận Mộc Châu tháng 12 đang nở rộ rồi, xách balo lên và khám phá  thôi - Du Lịch C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1703" cy="6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4464421" y="188259"/>
            <a:ext cx="2474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Mơ | Vẻ đẹp tao nhã trong trẻo của nàng thơ - Lio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7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76565" y="497541"/>
            <a:ext cx="242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gày xuân tản mạn với cây 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0"/>
            <a:ext cx="12084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9576" y="309283"/>
            <a:ext cx="23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ctor hình nền hoa anh đào 2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snowcon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79021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6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32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664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768534" y="2967335"/>
            <a:ext cx="6654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uân Đã Về - Mùa Xuân Ơi Xuân Đã Về Nhạc thiếu nhi nhạc Tết 2020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15" y="409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anfiction| Vsoo | Hoa anh đào năm ấy! | DROP - Intro | Sky anime, Anime  cherry blossom, Anime backgrounds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91491" y="152399"/>
            <a:ext cx="10349345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</a:p>
          <a:p>
            <a:pPr algn="ctr"/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b="1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 – 35 </a:t>
            </a:r>
            <a:r>
              <a:rPr lang="en-US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 Thị Phương Thảo</a:t>
            </a:r>
            <a:endParaRPr lang="en-US" sz="3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06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92D050"/>
            </a:gs>
            <a:gs pos="35000">
              <a:srgbClr val="00B0F0"/>
            </a:gs>
            <a:gs pos="100000">
              <a:schemeClr val="accent2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20158728">
            <a:off x="6120250" y="3493083"/>
            <a:ext cx="2918542" cy="1629200"/>
          </a:xfrm>
          <a:custGeom>
            <a:avLst/>
            <a:gdLst>
              <a:gd name="connsiteX0" fmla="*/ 0 w 2704093"/>
              <a:gd name="connsiteY0" fmla="*/ 0 h 1683251"/>
              <a:gd name="connsiteX1" fmla="*/ 2704093 w 2704093"/>
              <a:gd name="connsiteY1" fmla="*/ 0 h 1683251"/>
              <a:gd name="connsiteX2" fmla="*/ 2704093 w 2704093"/>
              <a:gd name="connsiteY2" fmla="*/ 1683251 h 1683251"/>
              <a:gd name="connsiteX3" fmla="*/ 0 w 2704093"/>
              <a:gd name="connsiteY3" fmla="*/ 1683251 h 1683251"/>
              <a:gd name="connsiteX4" fmla="*/ 0 w 2704093"/>
              <a:gd name="connsiteY4" fmla="*/ 0 h 1683251"/>
              <a:gd name="connsiteX0" fmla="*/ 0 w 3255323"/>
              <a:gd name="connsiteY0" fmla="*/ 0 h 1709928"/>
              <a:gd name="connsiteX1" fmla="*/ 2704093 w 3255323"/>
              <a:gd name="connsiteY1" fmla="*/ 0 h 1709928"/>
              <a:gd name="connsiteX2" fmla="*/ 3255323 w 3255323"/>
              <a:gd name="connsiteY2" fmla="*/ 1709928 h 1709928"/>
              <a:gd name="connsiteX3" fmla="*/ 0 w 3255323"/>
              <a:gd name="connsiteY3" fmla="*/ 1683251 h 1709928"/>
              <a:gd name="connsiteX4" fmla="*/ 0 w 3255323"/>
              <a:gd name="connsiteY4" fmla="*/ 0 h 1709928"/>
              <a:gd name="connsiteX0" fmla="*/ 332214 w 3255323"/>
              <a:gd name="connsiteY0" fmla="*/ 0 h 1718291"/>
              <a:gd name="connsiteX1" fmla="*/ 2704093 w 3255323"/>
              <a:gd name="connsiteY1" fmla="*/ 8363 h 1718291"/>
              <a:gd name="connsiteX2" fmla="*/ 3255323 w 3255323"/>
              <a:gd name="connsiteY2" fmla="*/ 1718291 h 1718291"/>
              <a:gd name="connsiteX3" fmla="*/ 0 w 3255323"/>
              <a:gd name="connsiteY3" fmla="*/ 1691614 h 1718291"/>
              <a:gd name="connsiteX4" fmla="*/ 332214 w 3255323"/>
              <a:gd name="connsiteY4" fmla="*/ 0 h 1718291"/>
              <a:gd name="connsiteX0" fmla="*/ 0 w 2923109"/>
              <a:gd name="connsiteY0" fmla="*/ 0 h 1718291"/>
              <a:gd name="connsiteX1" fmla="*/ 2371879 w 2923109"/>
              <a:gd name="connsiteY1" fmla="*/ 8363 h 1718291"/>
              <a:gd name="connsiteX2" fmla="*/ 2923109 w 2923109"/>
              <a:gd name="connsiteY2" fmla="*/ 1718291 h 1718291"/>
              <a:gd name="connsiteX3" fmla="*/ 78588 w 2923109"/>
              <a:gd name="connsiteY3" fmla="*/ 1436715 h 1718291"/>
              <a:gd name="connsiteX4" fmla="*/ 0 w 2923109"/>
              <a:gd name="connsiteY4" fmla="*/ 0 h 1718291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8588 w 3009858"/>
              <a:gd name="connsiteY3" fmla="*/ 1436715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219022 w 3009858"/>
              <a:gd name="connsiteY3" fmla="*/ 1635367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47273 w 3009858"/>
              <a:gd name="connsiteY3" fmla="*/ 1494805 h 1741646"/>
              <a:gd name="connsiteX4" fmla="*/ 0 w 3009858"/>
              <a:gd name="connsiteY4" fmla="*/ 0 h 174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58" h="1741646">
                <a:moveTo>
                  <a:pt x="0" y="0"/>
                </a:moveTo>
                <a:lnTo>
                  <a:pt x="2371879" y="8363"/>
                </a:lnTo>
                <a:lnTo>
                  <a:pt x="3009858" y="1741646"/>
                </a:lnTo>
                <a:lnTo>
                  <a:pt x="747273" y="1494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  <a14:backgroundMark x1="88750" y1="61500" x2="90750" y2="415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0133" t="6514" r="12185"/>
          <a:stretch/>
        </p:blipFill>
        <p:spPr>
          <a:xfrm flipH="1" flipV="1">
            <a:off x="5857875" y="1731818"/>
            <a:ext cx="3443288" cy="3976253"/>
          </a:xfrm>
          <a:prstGeom prst="rect">
            <a:avLst/>
          </a:prstGeom>
        </p:spPr>
      </p:pic>
      <p:pic>
        <p:nvPicPr>
          <p:cNvPr id="13" name="Picture 2" descr="14 Bé trai và bé gái ý tưởng | mầm non, bé trai, ý tưởng lớp họ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423" l="20900" r="5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316" r="51871" b="48904"/>
          <a:stretch/>
        </p:blipFill>
        <p:spPr bwMode="auto">
          <a:xfrm>
            <a:off x="6118054" y="2400795"/>
            <a:ext cx="2575249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</a14:backgroundRemoval>
                    </a14:imgEffect>
                  </a14:imgLayer>
                </a14:imgProps>
              </a:ext>
            </a:extLst>
          </a:blip>
          <a:srcRect l="6853" t="33469" r="7504"/>
          <a:stretch/>
        </p:blipFill>
        <p:spPr>
          <a:xfrm>
            <a:off x="5681447" y="2907295"/>
            <a:ext cx="3796144" cy="2703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4750" l="0" r="92500"/>
                    </a14:imgEffect>
                  </a14:imgLayer>
                </a14:imgProps>
              </a:ext>
            </a:extLst>
          </a:blip>
          <a:srcRect l="6016" t="2850" r="6505" b="34671"/>
          <a:stretch/>
        </p:blipFill>
        <p:spPr>
          <a:xfrm>
            <a:off x="5722144" y="1776385"/>
            <a:ext cx="37147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06706 -0.04005 C 0.08099 -0.04908 0.10196 -0.05394 0.12396 -0.05394 C 0.14896 -0.05394 0.16902 -0.04908 0.18295 -0.04005 L 0.25 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0.17044 0.08125 C -0.24661 0.11713 -0.3444 0.13889 -0.34726 0.1199 L -0.35364 0.07708 " pathEditMode="relative" rAng="9900000" ptsTypes="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  <a14:backgroundMark x1="88750" y1="61500" x2="90750" y2="415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0133" t="6514" r="12185"/>
          <a:stretch/>
        </p:blipFill>
        <p:spPr>
          <a:xfrm flipH="1" flipV="1">
            <a:off x="5857877" y="1659807"/>
            <a:ext cx="3443288" cy="4149896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>
          <a:xfrm rot="20158728">
            <a:off x="6120250" y="3493083"/>
            <a:ext cx="2918542" cy="1629200"/>
          </a:xfrm>
          <a:custGeom>
            <a:avLst/>
            <a:gdLst>
              <a:gd name="connsiteX0" fmla="*/ 0 w 2704093"/>
              <a:gd name="connsiteY0" fmla="*/ 0 h 1683251"/>
              <a:gd name="connsiteX1" fmla="*/ 2704093 w 2704093"/>
              <a:gd name="connsiteY1" fmla="*/ 0 h 1683251"/>
              <a:gd name="connsiteX2" fmla="*/ 2704093 w 2704093"/>
              <a:gd name="connsiteY2" fmla="*/ 1683251 h 1683251"/>
              <a:gd name="connsiteX3" fmla="*/ 0 w 2704093"/>
              <a:gd name="connsiteY3" fmla="*/ 1683251 h 1683251"/>
              <a:gd name="connsiteX4" fmla="*/ 0 w 2704093"/>
              <a:gd name="connsiteY4" fmla="*/ 0 h 1683251"/>
              <a:gd name="connsiteX0" fmla="*/ 0 w 3255323"/>
              <a:gd name="connsiteY0" fmla="*/ 0 h 1709928"/>
              <a:gd name="connsiteX1" fmla="*/ 2704093 w 3255323"/>
              <a:gd name="connsiteY1" fmla="*/ 0 h 1709928"/>
              <a:gd name="connsiteX2" fmla="*/ 3255323 w 3255323"/>
              <a:gd name="connsiteY2" fmla="*/ 1709928 h 1709928"/>
              <a:gd name="connsiteX3" fmla="*/ 0 w 3255323"/>
              <a:gd name="connsiteY3" fmla="*/ 1683251 h 1709928"/>
              <a:gd name="connsiteX4" fmla="*/ 0 w 3255323"/>
              <a:gd name="connsiteY4" fmla="*/ 0 h 1709928"/>
              <a:gd name="connsiteX0" fmla="*/ 332214 w 3255323"/>
              <a:gd name="connsiteY0" fmla="*/ 0 h 1718291"/>
              <a:gd name="connsiteX1" fmla="*/ 2704093 w 3255323"/>
              <a:gd name="connsiteY1" fmla="*/ 8363 h 1718291"/>
              <a:gd name="connsiteX2" fmla="*/ 3255323 w 3255323"/>
              <a:gd name="connsiteY2" fmla="*/ 1718291 h 1718291"/>
              <a:gd name="connsiteX3" fmla="*/ 0 w 3255323"/>
              <a:gd name="connsiteY3" fmla="*/ 1691614 h 1718291"/>
              <a:gd name="connsiteX4" fmla="*/ 332214 w 3255323"/>
              <a:gd name="connsiteY4" fmla="*/ 0 h 1718291"/>
              <a:gd name="connsiteX0" fmla="*/ 0 w 2923109"/>
              <a:gd name="connsiteY0" fmla="*/ 0 h 1718291"/>
              <a:gd name="connsiteX1" fmla="*/ 2371879 w 2923109"/>
              <a:gd name="connsiteY1" fmla="*/ 8363 h 1718291"/>
              <a:gd name="connsiteX2" fmla="*/ 2923109 w 2923109"/>
              <a:gd name="connsiteY2" fmla="*/ 1718291 h 1718291"/>
              <a:gd name="connsiteX3" fmla="*/ 78588 w 2923109"/>
              <a:gd name="connsiteY3" fmla="*/ 1436715 h 1718291"/>
              <a:gd name="connsiteX4" fmla="*/ 0 w 2923109"/>
              <a:gd name="connsiteY4" fmla="*/ 0 h 1718291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8588 w 3009858"/>
              <a:gd name="connsiteY3" fmla="*/ 1436715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219022 w 3009858"/>
              <a:gd name="connsiteY3" fmla="*/ 1635367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47273 w 3009858"/>
              <a:gd name="connsiteY3" fmla="*/ 1494805 h 1741646"/>
              <a:gd name="connsiteX4" fmla="*/ 0 w 3009858"/>
              <a:gd name="connsiteY4" fmla="*/ 0 h 174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58" h="1741646">
                <a:moveTo>
                  <a:pt x="0" y="0"/>
                </a:moveTo>
                <a:lnTo>
                  <a:pt x="2371879" y="8363"/>
                </a:lnTo>
                <a:lnTo>
                  <a:pt x="3009858" y="1741646"/>
                </a:lnTo>
                <a:lnTo>
                  <a:pt x="747273" y="1494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410" name="Picture 2" descr="61 Phim Hoạt Hình Ngày Thiếu Nhi Vẽ Tay Học Sinh Hình ảnh | Định dạng hình  ảnh PSD 401330553| vn.lovepik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40" b="87791" l="11628" r="441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8197" r="56289" b="11217"/>
          <a:stretch/>
        </p:blipFill>
        <p:spPr bwMode="auto">
          <a:xfrm>
            <a:off x="6448534" y="2098711"/>
            <a:ext cx="2078182" cy="3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</a14:backgroundRemoval>
                    </a14:imgEffect>
                  </a14:imgLayer>
                </a14:imgProps>
              </a:ext>
            </a:extLst>
          </a:blip>
          <a:srcRect l="6853" t="33469" r="7504"/>
          <a:stretch/>
        </p:blipFill>
        <p:spPr>
          <a:xfrm>
            <a:off x="5681449" y="2842582"/>
            <a:ext cx="3796144" cy="2930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4750" l="0" r="92500"/>
                    </a14:imgEffect>
                  </a14:imgLayer>
                </a14:imgProps>
              </a:ext>
            </a:extLst>
          </a:blip>
          <a:srcRect l="6016" t="2850" r="6505" b="34671"/>
          <a:stretch/>
        </p:blipFill>
        <p:spPr>
          <a:xfrm>
            <a:off x="5762843" y="1678015"/>
            <a:ext cx="3714750" cy="2657475"/>
          </a:xfrm>
          <a:prstGeom prst="rect">
            <a:avLst/>
          </a:prstGeom>
        </p:spPr>
      </p:pic>
      <p:pic>
        <p:nvPicPr>
          <p:cNvPr id="7" name="Picture 24" descr="snowcon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9" y="67032"/>
            <a:ext cx="1179021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Lưu trữ hoa đào png - Adohoa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00" b="94300" l="1300" r="8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1" t="3826" r="15448" b="8560"/>
          <a:stretch/>
        </p:blipFill>
        <p:spPr bwMode="auto">
          <a:xfrm rot="1868124">
            <a:off x="-126638" y="1630633"/>
            <a:ext cx="618648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8073 -0.04004 C 0.09752 -0.04907 0.12278 -0.05393 0.14935 -0.05393 C 0.17942 -0.05393 0.20364 -0.04907 0.22044 -0.04004 L 0.30143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-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08841 0.15718 C -0.128 0.22755 -0.2043 0.26551 -0.22656 0.22593 L -0.2763 0.1375 " pathEditMode="relative" rAng="8100000" ptsTypes="AAAA">
                                      <p:cBhvr>
                                        <p:cTn id="1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Tổng hợp các mẫu background hoa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96982"/>
            <a:ext cx="12081164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8326" y="2175164"/>
            <a:ext cx="52161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3: </a:t>
            </a:r>
          </a:p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Bé khéo tay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rò Chơi Trang Trí Cây Đào Ngày Tết| Gia Đình Baby Shark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0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ý ức cánh hoa hồng xanh - (Ảnh phong cảnh động) Sakura flower | Anime  cherry blossom, Anime scenery, Blossom tre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ết Đến Rồi Ngày Tết Quê Em - Mùa Xuân Ơi Xuân Đã Về - Nhạc thiếu nhi tết Happy lunar new ye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228601"/>
            <a:ext cx="2711824" cy="1627094"/>
          </a:xfrm>
        </p:spPr>
      </p:pic>
    </p:spTree>
    <p:extLst>
      <p:ext uri="{BB962C8B-B14F-4D97-AF65-F5344CB8AC3E}">
        <p14:creationId xmlns:p14="http://schemas.microsoft.com/office/powerpoint/2010/main" val="26247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ùa Xuân mơ 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0800000" flipV="1">
            <a:off x="1600200" y="4607867"/>
            <a:ext cx="90296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Chúc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mừng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năm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mới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4 hình ảnh động gif pháo hoa chúc mừng năm mới 2016 cực đẹp cực chất |  Fireworks, Fireworks gif, New year firewor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977" cy="67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pháo hoa Nổ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194" y="598057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24300" y="1771650"/>
            <a:ext cx="36194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lgerian" panose="04020705040A02060702" pitchFamily="82" charset="0"/>
              </a:rPr>
              <a:t>2022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hình động về tình yêu đẹp nhất - Hình nền độ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57350" y="3752850"/>
            <a:ext cx="977265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9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thiết kế bài giảng. - Giáo Dục Mầm Non Tiểu Học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24691"/>
            <a:ext cx="12053455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52799" y="2050473"/>
            <a:ext cx="65809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HOẠT ĐỘNG 1: </a:t>
            </a:r>
          </a:p>
          <a:p>
            <a:pPr algn="ctr"/>
            <a:r>
              <a:rPr lang="vi-VN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Kể chuyện bé nghe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Shortfic] Đêm Tàn… (2Min) – Chương 3 – Xích Luyện Độ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30"/>
            <a:ext cx="11845637" cy="65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ải nhạc nền Kể Chuyện Mầ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8146" y="4717473"/>
            <a:ext cx="609600" cy="609600"/>
          </a:xfrm>
          <a:prstGeom prst="rect">
            <a:avLst/>
          </a:prstGeom>
        </p:spPr>
      </p:pic>
      <p:pic>
        <p:nvPicPr>
          <p:cNvPr id="3078" name="Picture 6" descr="https://soanbai123.com/wp-content/uploads/2016/12/14561071077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93667" l="5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7" t="5800" r="8239" b="5982"/>
          <a:stretch/>
        </p:blipFill>
        <p:spPr bwMode="auto">
          <a:xfrm flipH="1">
            <a:off x="8091054" y="431966"/>
            <a:ext cx="2784764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5891" y="623455"/>
            <a:ext cx="66993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</a:rPr>
              <a:t>Sự tích hoa đào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629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500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02331 0.1625 L -0.07473 0.15162 C -0.09505 0.1493 -0.12578 0.14815 -0.15781 0.14815 C -0.19427 0.14815 -0.22369 0.1493 -0.24388 0.15162 L -0.34153 0.1625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làm Slide chào hỏi 5 - Dạy học onl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0012"/>
            <a:ext cx="11844337" cy="664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97382" y="2369126"/>
            <a:ext cx="573231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endParaRPr lang="vi-VN" sz="44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BÉ YÊU THƠ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6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411689" y="833477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410825" y="1745600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378353" y="2705318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192807" y="1029503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226574" y="1936903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228454" y="2770280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105495" y="3612718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79021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6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32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664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762396" y="2967335"/>
            <a:ext cx="6667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501312" y="3612718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5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Giải mã giấc Mơ Thấy Làng Xóm Cũ điềm báo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32349" y="5510977"/>
            <a:ext cx="299085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Cây đào đầu xóm </a:t>
            </a:r>
          </a:p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Lốm đốm nu hồng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184" name="Picture 16" descr="Vector cây hoa đào cổ thụ - Free.Vector6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83" b="88978" l="17732" r="8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9105" r="15469" b="10624"/>
          <a:stretch/>
        </p:blipFill>
        <p:spPr bwMode="auto">
          <a:xfrm>
            <a:off x="155575" y="671513"/>
            <a:ext cx="5075238" cy="634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1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mùa hoa nhất định phải đến khi du lịch Tây Bắc Mùa hoa Tây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0013"/>
            <a:ext cx="11930062" cy="6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64" y="4572001"/>
            <a:ext cx="367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28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ảnh hoa đào ngày Tết rực rỡ nhất cho Xuân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2109" y="4433455"/>
            <a:ext cx="306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11604</TotalTime>
  <Words>176</Words>
  <Application>Microsoft Office PowerPoint</Application>
  <PresentationFormat>Widescreen</PresentationFormat>
  <Paragraphs>42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Algerian</vt:lpstr>
      <vt:lpstr>Arial</vt:lpstr>
      <vt:lpstr>Calibri</vt:lpstr>
      <vt:lpstr>Calibri Light</vt:lpstr>
      <vt:lpstr>Ravie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 HA</dc:creator>
  <cp:lastModifiedBy>H</cp:lastModifiedBy>
  <cp:revision>65</cp:revision>
  <dcterms:created xsi:type="dcterms:W3CDTF">2021-12-13T16:05:42Z</dcterms:created>
  <dcterms:modified xsi:type="dcterms:W3CDTF">2022-09-17T18:32:53Z</dcterms:modified>
</cp:coreProperties>
</file>