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0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PHÒNG GD &amp;ĐT QUẬN LONG BIÊN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/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</a:t>
            </a:r>
            <a:r>
              <a:rPr kumimoji="0" lang="vi-V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ĐÔ THỊ VIỆT HƯNG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949208"/>
            <a:ext cx="67818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LĨNH VỰC PHÁT TRIỂN TÌNH CẢM XÃ HỘI</a:t>
            </a: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3-4 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20-25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 viên: Đỗ Thị Ngọc Linh 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xmlns="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xmlns="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419</Words>
  <Application>Microsoft Office PowerPoint</Application>
  <PresentationFormat>On-screen Show (4:3)</PresentationFormat>
  <Paragraphs>26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DELL</cp:lastModifiedBy>
  <cp:revision>69</cp:revision>
  <dcterms:created xsi:type="dcterms:W3CDTF">2016-04-10T13:01:26Z</dcterms:created>
  <dcterms:modified xsi:type="dcterms:W3CDTF">2022-04-07T08:15:31Z</dcterms:modified>
</cp:coreProperties>
</file>