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2" r:id="rId2"/>
    <p:sldId id="263" r:id="rId3"/>
    <p:sldId id="264" r:id="rId4"/>
    <p:sldId id="275" r:id="rId5"/>
    <p:sldId id="257" r:id="rId6"/>
    <p:sldId id="283" r:id="rId7"/>
    <p:sldId id="258" r:id="rId8"/>
    <p:sldId id="260" r:id="rId9"/>
    <p:sldId id="261" r:id="rId10"/>
    <p:sldId id="265" r:id="rId11"/>
    <p:sldId id="267" r:id="rId12"/>
    <p:sldId id="276" r:id="rId13"/>
    <p:sldId id="277" r:id="rId14"/>
    <p:sldId id="278" r:id="rId15"/>
    <p:sldId id="279" r:id="rId16"/>
    <p:sldId id="280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2" autoAdjust="0"/>
    <p:restoredTop sz="94660"/>
  </p:normalViewPr>
  <p:slideViewPr>
    <p:cSldViewPr snapToGrid="0">
      <p:cViewPr varScale="1">
        <p:scale>
          <a:sx n="89" d="100"/>
          <a:sy n="89" d="100"/>
        </p:scale>
        <p:origin x="44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489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68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920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1326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83927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9384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6772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124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01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5762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7476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705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39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52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22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4801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5B81F-0FB1-44D6-BE45-F00358BBDE98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69D3AC-DEA4-4D87-8FA3-51017E7AE7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03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16.gif"/><Relationship Id="rId3" Type="http://schemas.microsoft.com/office/2007/relationships/media" Target="../media/media4.m4a"/><Relationship Id="rId21" Type="http://schemas.openxmlformats.org/officeDocument/2006/relationships/image" Target="../media/image67.png"/><Relationship Id="rId7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15.gif"/><Relationship Id="rId2" Type="http://schemas.openxmlformats.org/officeDocument/2006/relationships/video" Target="../media/media3.MP4"/><Relationship Id="rId16" Type="http://schemas.openxmlformats.org/officeDocument/2006/relationships/image" Target="../media/image38.png"/><Relationship Id="rId20" Type="http://schemas.openxmlformats.org/officeDocument/2006/relationships/image" Target="../media/image66.png"/><Relationship Id="rId1" Type="http://schemas.microsoft.com/office/2007/relationships/media" Target="../media/media3.MP4"/><Relationship Id="rId6" Type="http://schemas.openxmlformats.org/officeDocument/2006/relationships/image" Target="../media/image9.gif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audio" Target="../media/media4.m4a"/><Relationship Id="rId9" Type="http://schemas.openxmlformats.org/officeDocument/2006/relationships/image" Target="../media/image29.png"/><Relationship Id="rId14" Type="http://schemas.openxmlformats.org/officeDocument/2006/relationships/image" Target="../media/image18.jpeg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3.png"/><Relationship Id="rId7" Type="http://schemas.openxmlformats.org/officeDocument/2006/relationships/image" Target="../media/image22.jpg"/><Relationship Id="rId12" Type="http://schemas.openxmlformats.org/officeDocument/2006/relationships/image" Target="../media/image18.jpeg"/><Relationship Id="rId17" Type="http://schemas.openxmlformats.org/officeDocument/2006/relationships/image" Target="../media/image49.png"/><Relationship Id="rId25" Type="http://schemas.openxmlformats.org/officeDocument/2006/relationships/image" Target="../media/image57.png"/><Relationship Id="rId2" Type="http://schemas.openxmlformats.org/officeDocument/2006/relationships/audio" Target="../media/media5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29" Type="http://schemas.openxmlformats.org/officeDocument/2006/relationships/image" Target="../media/image11.png"/><Relationship Id="rId1" Type="http://schemas.microsoft.com/office/2007/relationships/media" Target="../media/media5.mp3"/><Relationship Id="rId6" Type="http://schemas.openxmlformats.org/officeDocument/2006/relationships/image" Target="../media/image43.png"/><Relationship Id="rId11" Type="http://schemas.openxmlformats.org/officeDocument/2006/relationships/image" Target="../media/image44.jpeg"/><Relationship Id="rId24" Type="http://schemas.openxmlformats.org/officeDocument/2006/relationships/image" Target="../media/image56.png"/><Relationship Id="rId5" Type="http://schemas.openxmlformats.org/officeDocument/2006/relationships/image" Target="../media/image13.gif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28" Type="http://schemas.openxmlformats.org/officeDocument/2006/relationships/image" Target="../media/image15.gif"/><Relationship Id="rId10" Type="http://schemas.openxmlformats.org/officeDocument/2006/relationships/image" Target="../media/image10.gif"/><Relationship Id="rId19" Type="http://schemas.openxmlformats.org/officeDocument/2006/relationships/image" Target="../media/image51.png"/><Relationship Id="rId4" Type="http://schemas.openxmlformats.org/officeDocument/2006/relationships/image" Target="../media/image38.png"/><Relationship Id="rId9" Type="http://schemas.openxmlformats.org/officeDocument/2006/relationships/image" Target="../media/image9.gif"/><Relationship Id="rId14" Type="http://schemas.openxmlformats.org/officeDocument/2006/relationships/image" Target="../media/image68.png"/><Relationship Id="rId22" Type="http://schemas.openxmlformats.org/officeDocument/2006/relationships/image" Target="../media/image54.png"/><Relationship Id="rId27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8.jpeg"/><Relationship Id="rId3" Type="http://schemas.openxmlformats.org/officeDocument/2006/relationships/image" Target="../media/image61.png"/><Relationship Id="rId7" Type="http://schemas.openxmlformats.org/officeDocument/2006/relationships/image" Target="../media/image13.gif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33.pn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22.jpg"/><Relationship Id="rId15" Type="http://schemas.openxmlformats.org/officeDocument/2006/relationships/image" Target="../media/image9.gif"/><Relationship Id="rId10" Type="http://schemas.openxmlformats.org/officeDocument/2006/relationships/image" Target="../media/image60.jpeg"/><Relationship Id="rId4" Type="http://schemas.openxmlformats.org/officeDocument/2006/relationships/image" Target="../media/image30.png"/><Relationship Id="rId9" Type="http://schemas.openxmlformats.org/officeDocument/2006/relationships/image" Target="../media/image41.png"/><Relationship Id="rId1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gif"/><Relationship Id="rId5" Type="http://schemas.openxmlformats.org/officeDocument/2006/relationships/image" Target="../media/image2.jpg"/><Relationship Id="rId15" Type="http://schemas.openxmlformats.org/officeDocument/2006/relationships/audio" Target="../media/audio1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gif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12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10.gif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9.gif"/><Relationship Id="rId4" Type="http://schemas.openxmlformats.org/officeDocument/2006/relationships/image" Target="../media/image19.png"/><Relationship Id="rId9" Type="http://schemas.openxmlformats.org/officeDocument/2006/relationships/image" Target="../media/image13.gif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30.png"/><Relationship Id="rId18" Type="http://schemas.openxmlformats.org/officeDocument/2006/relationships/image" Target="../media/image15.gif"/><Relationship Id="rId3" Type="http://schemas.openxmlformats.org/officeDocument/2006/relationships/image" Target="../media/image19.png"/><Relationship Id="rId21" Type="http://schemas.openxmlformats.org/officeDocument/2006/relationships/image" Target="../media/image25.gif"/><Relationship Id="rId7" Type="http://schemas.openxmlformats.org/officeDocument/2006/relationships/image" Target="../media/image23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image" Target="../media/image18.jpeg"/><Relationship Id="rId16" Type="http://schemas.openxmlformats.org/officeDocument/2006/relationships/image" Target="../media/image33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8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image" Target="../media/image10.gif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9.gif"/><Relationship Id="rId14" Type="http://schemas.openxmlformats.org/officeDocument/2006/relationships/image" Target="../media/image31.png"/><Relationship Id="rId22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26.png"/><Relationship Id="rId2" Type="http://schemas.openxmlformats.org/officeDocument/2006/relationships/image" Target="../media/image22.jpg"/><Relationship Id="rId16" Type="http://schemas.openxmlformats.org/officeDocument/2006/relationships/image" Target="../media/image36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16.gif"/><Relationship Id="rId10" Type="http://schemas.openxmlformats.org/officeDocument/2006/relationships/image" Target="../media/image33.png"/><Relationship Id="rId19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36.png"/><Relationship Id="rId3" Type="http://schemas.openxmlformats.org/officeDocument/2006/relationships/image" Target="../media/image9.gif"/><Relationship Id="rId7" Type="http://schemas.openxmlformats.org/officeDocument/2006/relationships/image" Target="../media/image31.png"/><Relationship Id="rId12" Type="http://schemas.openxmlformats.org/officeDocument/2006/relationships/image" Target="../media/image10.gif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41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18.jpeg"/><Relationship Id="rId5" Type="http://schemas.openxmlformats.org/officeDocument/2006/relationships/image" Target="../media/image30.png"/><Relationship Id="rId15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26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15.gif"/><Relationship Id="rId3" Type="http://schemas.openxmlformats.org/officeDocument/2006/relationships/image" Target="../media/image13.gif"/><Relationship Id="rId21" Type="http://schemas.openxmlformats.org/officeDocument/2006/relationships/image" Target="../media/image55.png"/><Relationship Id="rId7" Type="http://schemas.openxmlformats.org/officeDocument/2006/relationships/image" Target="../media/image9.gif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8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22.jp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18.jpeg"/><Relationship Id="rId19" Type="http://schemas.openxmlformats.org/officeDocument/2006/relationships/image" Target="../media/image53.png"/><Relationship Id="rId4" Type="http://schemas.openxmlformats.org/officeDocument/2006/relationships/image" Target="../media/image43.png"/><Relationship Id="rId9" Type="http://schemas.openxmlformats.org/officeDocument/2006/relationships/image" Target="../media/image44.jpe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8.jpeg"/><Relationship Id="rId3" Type="http://schemas.openxmlformats.org/officeDocument/2006/relationships/image" Target="../media/image23.png"/><Relationship Id="rId7" Type="http://schemas.openxmlformats.org/officeDocument/2006/relationships/image" Target="../media/image60.jpeg"/><Relationship Id="rId12" Type="http://schemas.openxmlformats.org/officeDocument/2006/relationships/image" Target="../media/image62.png"/><Relationship Id="rId17" Type="http://schemas.openxmlformats.org/officeDocument/2006/relationships/image" Target="../media/image16.gif"/><Relationship Id="rId2" Type="http://schemas.openxmlformats.org/officeDocument/2006/relationships/image" Target="../media/image22.jpg"/><Relationship Id="rId16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5" Type="http://schemas.openxmlformats.org/officeDocument/2006/relationships/image" Target="../media/image9.gif"/><Relationship Id="rId10" Type="http://schemas.openxmlformats.org/officeDocument/2006/relationships/image" Target="../media/image61.png"/><Relationship Id="rId4" Type="http://schemas.openxmlformats.org/officeDocument/2006/relationships/image" Target="../media/image13.gif"/><Relationship Id="rId9" Type="http://schemas.openxmlformats.org/officeDocument/2006/relationships/image" Target="../media/image33.png"/><Relationship Id="rId1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2691" y="491180"/>
            <a:ext cx="11417741" cy="62743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endParaRPr lang="vi-VN" sz="240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vi-VN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vi-VN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PHÒNG GD&amp; ĐT QUẬN LONG BIÊN </a:t>
            </a:r>
          </a:p>
          <a:p>
            <a:pPr algn="ctr"/>
            <a:r>
              <a:rPr lang="vi-VN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TRUÒNG MẦM NON ĐÔ THỊ VIỆT HƯNG</a:t>
            </a:r>
            <a:endParaRPr lang="vi-VN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540" y="1447618"/>
            <a:ext cx="8713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/>
                <a:solidFill>
                  <a:schemeClr val="accent3"/>
                </a:solidFill>
              </a:rPr>
              <a:t>Lĩnh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vực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: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Phát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triển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ngôn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4800" b="1" dirty="0" err="1" smtClean="0">
                <a:ln/>
                <a:solidFill>
                  <a:schemeClr val="accent3"/>
                </a:solidFill>
              </a:rPr>
              <a:t>ngữ</a:t>
            </a:r>
            <a:endParaRPr lang="vi-VN" sz="4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04755" y="4345207"/>
            <a:ext cx="8330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</a:t>
            </a:r>
            <a:r>
              <a:rPr lang="vi-VN" sz="3200" b="1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ơ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Thăm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 smtClean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9525">
                  <a:solidFill>
                    <a:srgbClr val="FFFF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</a:t>
            </a:r>
            <a:endParaRPr lang="vi-VN" sz="3200" b="1" dirty="0">
              <a:ln w="9525">
                <a:solidFill>
                  <a:srgbClr val="FFFF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14449" y="5553978"/>
            <a:ext cx="57631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Giáo viên: 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Đỗ Thị Ngọc Linh </a:t>
            </a:r>
            <a:endParaRPr lang="en-US" sz="3200" b="1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Đối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t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ượng: </a:t>
            </a:r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– 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r>
              <a:rPr lang="en-U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vi-VN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tuổi</a:t>
            </a:r>
            <a:endParaRPr lang="vi-VN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01458" y="2705021"/>
            <a:ext cx="71372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HOẠT ĐỘNG VĂN HỌC</a:t>
            </a:r>
            <a:endParaRPr lang="vi-VN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8811895"/>
      </p:ext>
    </p:extLst>
  </p:cSld>
  <p:clrMapOvr>
    <a:masterClrMapping/>
  </p:clrMapOvr>
  <p:transition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3" y="0"/>
            <a:ext cx="12192000" cy="6863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580" y="1108795"/>
            <a:ext cx="5228290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vi-VN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Đàm </a:t>
            </a:r>
            <a:r>
              <a:rPr lang="vi-VN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thoại, Trích dẫn</a:t>
            </a:r>
            <a:endParaRPr lang="vi-VN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23627" y="2949216"/>
            <a:ext cx="6777817" cy="95410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Cô vừa đọc cho các con nghe bài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gì?</a:t>
            </a:r>
          </a:p>
          <a:p>
            <a:pPr algn="ctr"/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vi-VN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Của nhà thơ </a:t>
            </a:r>
            <a:r>
              <a:rPr lang="vi-VN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nào?</a:t>
            </a:r>
            <a:endParaRPr lang="vi-VN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2774" y="2523309"/>
            <a:ext cx="59795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thơ: Thăm nhà bà</a:t>
            </a:r>
          </a:p>
          <a:p>
            <a:pPr algn="ctr"/>
            <a:r>
              <a:rPr lang="vi-VN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giả: Như M</a:t>
            </a:r>
            <a:r>
              <a:rPr lang="en-US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ạo</a:t>
            </a:r>
            <a:endParaRPr lang="vi-VN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55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973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053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041" y="3200400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40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013" y="3246584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 descr="Hình ản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078" y="3223492"/>
            <a:ext cx="1447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09278" y="51461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3973" y="62993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06546" y="1221341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4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C 0.00781 0.00764 0.01692 0.01574 0.0207 0.02569 C 0.02461 0.0368 0.02669 0.04977 0.02864 0.06273 C 0.03046 0.07569 0.02864 0.0868 0.02669 0.09884 C 0.02461 0.10972 0.02161 0.12176 0.01484 0.13194 C 0.00846 0.1419 -0.00131 0.15 -0.01237 0.15602 C -0.02227 0.16203 -0.03425 0.16597 -0.04636 0.16805 C -0.05821 0.16991 -0.07032 0.16991 -0.08112 0.16805 C -0.09349 0.16597 -0.1043 0.16111 -0.11315 0.15301 C -0.12214 0.14606 -0.13021 0.1368 -0.13425 0.12592 C -0.13933 0.11574 -0.14115 0.10185 -0.14115 0.09074 C -0.14245 0.07986 -0.14115 0.06666 -0.13633 0.05578 C -0.13138 0.04583 -0.12214 0.0375 -0.11042 0.03379 C -0.09831 0.03078 -0.08646 0.03472 -0.07839 0.04166 C -0.07136 0.04884 -0.06628 0.05972 -0.06524 0.07268 C -0.06524 0.08588 -0.06628 0.09768 -0.07136 0.10787 C -0.07631 0.11782 -0.07539 0.11991 -0.09558 0.1331 C -0.11315 0.14699 -0.13138 0.14305 -0.14245 0.14398 C -0.15326 0.14398 -0.16224 0.14004 -0.17331 0.13611 C -0.18516 0.13078 -0.19532 0.12176 -0.20209 0.11366 C -0.20938 0.10578 -0.21237 0.09583 -0.21641 0.07986 C -0.21914 0.06342 -0.21914 0.05578 -0.21914 0.04375 C -0.23698 0.03703 -0.28855 -0.07963 -0.32097 -0.08102 C -0.35352 -0.08264 -0.63659 -0.01945 -0.65183 -0.02014 " pathEditMode="relative" rAng="0" ptsTypes="AAAAAAAAAAAAAAAAAAAAAA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4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3 0.02129 C -0.04049 0.02824 -0.03164 0.03565 -0.0276 0.04652 C -0.02369 0.05764 -0.02135 0.07014 -0.01966 0.08379 C -0.01757 0.09652 -0.01966 0.1074 -0.02135 0.11967 C -0.02369 0.13032 -0.02643 0.14236 -0.03359 0.15231 C -0.03945 0.16227 -0.04935 0.1706 -0.06028 0.17639 C -0.07031 0.1824 -0.08242 0.18634 -0.0944 0.18842 C -0.10651 0.19027 -0.11849 0.19027 -0.12955 0.18842 C -0.14153 0.18634 -0.15247 0.18148 -0.16132 0.17315 C -0.17031 0.16643 -0.17838 0.1574 -0.18242 0.14629 C -0.1875 0.13634 -0.18971 0.12245 -0.18971 0.11157 C -0.19023 0.10069 -0.18971 0.08727 -0.18437 0.07615 C -0.17929 0.06643 -0.17031 0.05833 -0.15833 0.0544 C -0.14661 0.05162 -0.1345 0.05602 -0.12669 0.0625 C -0.11953 0.06967 -0.11445 0.08102 -0.11341 0.09328 C -0.11341 0.10671 -0.11445 0.11828 -0.11953 0.12847 C -0.12435 0.13865 -0.12356 0.14027 -0.14349 0.15347 C -0.16132 0.16736 -0.17929 0.16342 -0.19023 0.16458 C -0.20156 0.16458 -0.21054 0.16041 -0.22148 0.15625 C -0.23346 0.15139 -0.24349 0.14236 -0.25026 0.13426 C -0.25742 0.12639 -0.26028 0.11643 -0.26458 0.10069 C -0.26744 0.08449 -0.34648 0.14583 -0.34648 0.13356 C -0.37565 0.14629 -0.43906 0.06481 -0.46315 0.075 C -0.50625 0.08727 -0.61614 0.04305 -0.65755 0.0794 C -0.69908 0.11597 -0.65013 0.29676 -0.7125 0.29398 C -0.74049 0.32407 -0.79231 0.12662 -0.83671 0.10926 C -0.88099 0.0919 -0.95312 0.20185 -0.97864 0.19027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1379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0.00742 0.00764 0.047 -0.00556 0.05078 0.0044 C 0.05495 0.01527 0.05677 0.02847 0.05859 0.04166 C 0.06094 0.0544 0.05859 0.06551 0.05677 0.07754 C 0.05495 0.08865 0.05208 0.10069 0.04466 0.11065 C 0.03867 0.1206 0.0289 0.1287 0.01771 0.13472 C 0.00794 0.14097 -0.00417 0.14467 -0.01628 0.14676 C -0.028 0.14884 -0.04011 0.14884 -0.05078 0.14676 C -0.06328 0.14467 -0.07396 0.13981 -0.08281 0.13148 C -0.09219 0.12477 -0.10013 0.11551 -0.10378 0.10463 C -0.10938 0.09467 -0.1112 0.08055 -0.1112 0.06944 C -0.11224 0.05856 -0.1112 0.04537 -0.10612 0.03449 C -0.10104 0.02453 -0.09219 0.01597 -0.08008 0.0125 C -0.06797 0.00949 -0.05586 0.01342 -0.04792 0.02037 C -0.04102 0.02731 -0.03594 0.03842 -0.03542 0.05162 C -0.03542 0.06481 -0.03594 0.07639 -0.04102 0.0868 C -0.0461 0.09676 -0.04518 0.09838 -0.06511 0.11157 C -0.08281 0.12546 -0.10104 0.12152 -0.11224 0.12268 C -0.12292 0.12268 -0.13216 0.11875 -0.14297 0.11481 C -0.15495 0.10949 -0.16485 0.10069 -0.17175 0.09259 C -0.17878 0.08449 -0.18203 0.07477 -0.18581 0.05856 C -0.18867 0.0419 -0.26068 -0.0331 -0.26068 -0.04514 C -0.28906 -0.05371 -0.36498 -0.17292 -0.40599 -0.14769 C -0.44766 -0.16713 -0.60417 0.0868 -0.6362 0.08194 C -0.70469 0.09166 -0.67071 -0.12523 -0.72422 -0.17685 C -0.7642 -0.22709 -0.84427 -0.05301 -0.88308 -0.06135 C -0.92201 -0.06991 -0.9444 -0.22593 -0.95782 -0.22732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57" y="-391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1"/>
            <a:ext cx="12192000" cy="686941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187355" y="873457"/>
            <a:ext cx="4039737" cy="92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9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57175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4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17" y="180667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46" y="4480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comicbird-animat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37692" y="44280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49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708" y="227436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10" y="32007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2557857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4663729" y="1802469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443" y="3214897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962071" y="31934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71" y="3850211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6282712" y="398974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588" y="3947318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35" y="176927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83" y="245467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18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APQ798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81713" y="3409950"/>
            <a:ext cx="28575" cy="38100"/>
          </a:xfrm>
          <a:prstGeom prst="rect">
            <a:avLst/>
          </a:prstGeom>
        </p:spPr>
      </p:pic>
      <p:pic>
        <p:nvPicPr>
          <p:cNvPr id="4" name="NAPQ7983 (mp3cut.net) (1)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grpSp>
        <p:nvGrpSpPr>
          <p:cNvPr id="33" name="Group 12"/>
          <p:cNvGrpSpPr>
            <a:grpSpLocks/>
          </p:cNvGrpSpPr>
          <p:nvPr/>
        </p:nvGrpSpPr>
        <p:grpSpPr bwMode="auto">
          <a:xfrm flipH="1">
            <a:off x="8820149" y="2109602"/>
            <a:ext cx="2133600" cy="3470515"/>
            <a:chOff x="1200" y="1344"/>
            <a:chExt cx="1632" cy="3126"/>
          </a:xfrm>
        </p:grpSpPr>
        <p:pic>
          <p:nvPicPr>
            <p:cNvPr id="39" name="Picture 13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4" descr="tay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171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C 0.00469 0.0007 0.01028 -0.00115 0.01419 0.00209 C 0.01614 0.00348 0.01393 0.00811 0.01263 0.01042 C 0.01237 0.01135 0.01159 0.00903 0.01107 0.00834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C 0.00782 -0.00255 0.01133 -0.00533 0.0142 0.00625 C 0.01368 0.00717 0.00873 0.01435 0.00782 0.01481 C 0.00482 0.01666 -0.00169 0.01898 -0.00169 0.01921 C -0.00221 0.0169 -0.00325 0.01481 -0.00325 0.01273 C -0.00325 0.00717 0.00118 0.00208 -0.00481 0.01065 C -0.00638 0.00995 -0.00833 0.01018 -0.0095 0.00856 C -0.0108 0.00694 -0.01263 0.00324 -0.01106 0.00208 C -0.0095 0.00092 -0.00794 0.00486 -0.00638 0.00625 C -0.00586 0.00347 -0.00664 -0.00046 -0.00481 -0.00209 C -0.00312 -0.00394 0.0043 0.00324 0.00313 0.00625 C 0.00222 0.00833 -0.00091 0.00602 -0.00169 0.00416 C -0.00247 0.00278 -0.00052 0.00139 -3.33333E-6 1.85185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C 0.00104 -0.00208 0.00143 -0.00533 0.00312 -0.00625 C 0.00833 -0.00903 0.00989 0.00347 0.00638 -0.01065 C 0.0069 -0.01412 0.00612 -0.01852 0.00794 -0.02107 C 0.00924 -0.02269 0.00989 -0.0169 0.0095 -0.01482 C 0.00924 -0.01227 0.00742 -0.01065 0.00638 -0.00857 C 0.00586 -0.00579 0.00664 -0.00139 0.00469 1.48148E-6 C 0.00325 0.00092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8542 C 0.00782 -0.36667 0.01133 -0.34653 0.0142 -0.43125 C 0.01368 -0.43843 0.00873 -0.49074 0.00782 -0.49421 C 0.00482 -0.50787 -0.00169 -0.52477 -0.00169 -0.52639 C -0.00221 -0.50949 -0.00325 -0.49421 -0.00325 -0.47917 C -0.00325 -0.43843 0.00118 -0.40093 -0.00481 -0.46366 C -0.00638 -0.45857 -0.00833 -0.46019 -0.0095 -0.44838 C -0.0108 -0.43658 -0.01263 -0.40926 -0.01106 -0.40093 C -0.0095 -0.39236 -0.00794 -0.4213 -0.00638 -0.43125 C -0.00586 -0.41088 -0.00664 -0.38195 -0.00481 -0.37014 C -0.00312 -0.35671 0.0043 -0.40926 0.00313 -0.43125 C 0.00222 -0.44653 -0.00091 -0.42986 -0.00169 -0.41597 C -0.00247 -0.40579 -0.00052 -0.3956 -3.75E-6 -0.38542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61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C 0.00052 -0.00209 -2.5E-6 -0.00556 0.00157 -0.00625 C 0.0043 -0.00741 0.00625 0.00347 0.00638 0.00416 C 0.00886 -0.00556 0.00586 -0.00579 0.00795 -0.0169 C 0.01159 -0.00209 0.00795 -0.00556 0.01602 -0.00209 C 0.01654 -0.00487 0.01667 -0.00787 0.01758 -0.01065 C 0.01823 -0.01297 0.01927 -0.01505 0.02071 -0.0169 C 0.02149 -0.01806 0.01966 -0.01412 0.01914 -0.01274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07 -0.2662 C -0.05638 -0.26551 -0.05078 -0.26736 -0.04688 -0.26412 C -0.04493 -0.26273 -0.04714 -0.2581 -0.04844 -0.25578 C -0.0487 -0.25486 -0.04948 -0.25717 -0.05 -0.2578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458 -0.53148 C -0.25677 -0.53403 -0.25325 -0.53681 -0.25039 -0.52523 C -0.25091 -0.52431 -0.25586 -0.51713 -0.25677 -0.51667 C -0.25976 -0.51482 -0.26627 -0.5125 -0.26627 -0.51227 C -0.26679 -0.51458 -0.26784 -0.51667 -0.26784 -0.51875 C -0.26784 -0.52431 -0.26341 -0.5294 -0.2694 -0.52083 C -0.27096 -0.52153 -0.27291 -0.5213 -0.27409 -0.52292 C -0.27539 -0.52454 -0.27721 -0.52824 -0.27565 -0.5294 C -0.27409 -0.53056 -0.27252 -0.52662 -0.27096 -0.52523 C -0.27044 -0.52801 -0.27122 -0.53194 -0.2694 -0.53357 C -0.26771 -0.53542 -0.26028 -0.52824 -0.26146 -0.52523 C -0.26237 -0.52315 -0.26549 -0.52546 -0.26627 -0.52732 C -0.26706 -0.5287 -0.2651 -0.53009 -0.26458 -0.53148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0255 C -0.00677 0.00116 -0.0095 0.00023 -0.00898 -0.00162 C -0.00846 -0.0037 -0.00573 -0.00463 -0.00416 -0.0037 C -0.00247 -0.00278 -0.00013 0.00023 -0.00104 0.00255 C -0.00169 0.0044 -0.00416 0.00116 -0.00573 0.00046 C -0.00169 0.01412 -0.00143 0.01458 -0.00573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54 -0.09723 C 0.04739 -0.05996 -0.05274 -0.03496 -0.0336 0.01481 C -0.01459 0.07106 0.08554 0.09583 0.14271 0.07106 C 0.20455 0.04606 0.29036 -0.03496 0.25703 -0.09723 C 0.2332 -0.14723 0.14271 -0.05996 0.08554 -0.04121 C 0.2332 -0.4088 0.24271 -0.42107 0.08554 -0.09723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-270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63" y="238702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21287" y="3619395"/>
            <a:ext cx="903175" cy="1122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ate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728024" y="5659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C 0.00156 -0.00671 0.00169 -0.01065 -0.00482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6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742606" y="4897761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93463" y="5759648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73" y="-6909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76" y="334290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91" y="3130148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439236"/>
            <a:ext cx="2133600" cy="3470515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462" y="4712783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26" y="331336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0" y="1344313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015" y="1177097"/>
            <a:ext cx="1965907" cy="304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983" y="596348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267" y="2046009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28" y="-587734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58600" y="2179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149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C -2.70833E-6 0.00023 -0.00104 0.00417 -0.00169 0.00625 C -0.0026 0.00856 -0.00377 0.01065 -0.00481 0.01273 C -0.01666 0.01111 -0.02135 0.01204 -0.03021 0.00417 C -0.05169 0.01805 -0.02252 -0.00208 -0.04127 0.01481 C -0.04687 0.01991 -0.05872 0.02153 -0.0651 0.02315 C -0.08802 0.02037 -0.08177 0.0162 -0.10481 0.01898 C -0.11002 0.01829 -0.11549 0.01852 -0.1207 0.0169 C -0.12461 0.01551 -0.12448 0.00741 -0.13177 0.00417 C -0.13476 0.02037 -0.14375 0.03055 -0.1556 0.03588 C -0.16354 0.03518 -0.17174 0.03588 -0.17955 0.0338 C -0.18242 0.0331 -0.18437 0.02893 -0.18737 0.02755 C -0.19075 0.02593 -0.19479 0.02593 -0.19843 0.02523 C -0.21302 0.0287 -0.22773 0.04005 -0.24284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C -0.00833 -0.00185 -0.01237 -0.00254 -0.01914 -0.00833 C -0.0319 -0.00486 -0.02878 -0.00301 -0.04284 -0.00833 C -0.05169 -0.04514 -0.11159 -0.01389 -0.13972 -0.01041 C -0.16966 0.01621 -0.21706 0.00926 -0.25091 0.01273 C -0.26185 0.01505 -0.27188 0.0206 -0.28268 0.02338 C -0.28646 0.02431 -0.29427 0.02547 -0.29844 0.02755 C -0.30065 0.02871 -0.30261 0.03102 -0.30482 0.03172 C -0.31159 0.03403 -0.31862 0.03426 -0.32539 0.03611 C -0.33633 0.0456 -0.33125 0.04283 -0.33972 0.04653 C -0.34948 0.04213 -0.35156 0.03681 -0.36198 0.03403 C -0.36406 0.03264 -0.36602 0.03056 -0.36823 0.02963 C -0.3724 0.02778 -0.38086 0.02547 -0.38086 0.0257 C -0.39844 0.0331 -0.37227 0.02107 -0.3905 0.03172 C -0.39636 0.03519 -0.40091 0.03542 -0.40638 0.04028 C -0.4069 0.04236 -0.40638 0.04607 -0.40794 0.04653 C -0.41081 0.04722 -0.41315 0.04236 -0.41602 0.04236 C -0.42513 0.04236 -0.43386 0.04722 -0.44284 0.04885 C -0.46341 0.05672 -0.44414 0.05023 -0.47149 0.0551 C -0.47578 0.05579 -0.48542 0.06111 -0.48893 0.05926 C -0.49076 0.0581 -0.48893 0.05371 -0.48893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2.59259E-6 C -0.0069 0.00856 -0.00326 0.00393 -0.01641 0.01481 C -0.01888 0.0169 -0.02422 0.02106 -0.02422 0.02129 C -0.03164 0.03588 -0.02214 0.01875 -0.03373 0.03171 C -0.03698 0.03518 -0.03841 0.04097 -0.04219 0.04444 C -0.0517 0.05509 -0.06797 0.0537 -0.07865 0.05486 C -0.07891 0.05694 -0.07865 0.06041 -0.07982 0.06134 C -0.08229 0.0625 -0.0888 0.05717 -0.09128 0.05694 C -0.10196 0.05555 -0.11315 0.05555 -0.12448 0.05486 C -0.12722 0.05347 -0.13073 0.05162 -0.13347 0.05069 C -0.1375 0.04953 -0.14115 0.05046 -0.14479 0.04861 C -0.15235 0.04467 -0.15495 0.03703 -0.1625 0.03379 C -0.17917 0.03588 -0.19961 0.03796 -0.21615 0.04213 C -0.22305 0.04375 -0.22735 0.04907 -0.23529 0.05069 C -0.23763 0.05208 -0.24037 0.05486 -0.24297 0.05486 C -0.25013 0.05486 -0.25729 0.0537 -0.26407 0.05069 C -0.27175 0.04699 -0.28021 0.03426 -0.28776 0.02963 C -0.28998 0.02824 -0.2931 0.02847 -0.29558 0.02731 C -0.3043 0.02384 -0.30482 0.02199 -0.31315 0.01481 C -0.31511 0.01319 -0.31745 0.01342 -0.3194 0.0125 C -0.32279 0.01111 -0.3293 0.00833 -0.3293 0.00856 C -0.36003 0.01134 -0.3405 0.00486 -0.35912 0.01898 C -0.36641 0.0243 -0.36185 0.01713 -0.36862 0.02523 C -0.3724 0.02916 -0.3737 0.03611 -0.378 0.03796 C -0.38086 0.03935 -0.3875 0.04213 -0.3875 0.04236 C -0.3961 0.03125 -0.41315 0.03333 -0.42422 0.03171 C -0.45834 0.0199 -0.41133 0.03518 -0.4543 0.02523 C -0.45768 0.02453 -0.46081 0.02245 -0.46367 0.02106 C -0.4655 0.02037 -0.46836 0.01898 -0.46836 0.01921 C -0.48008 0.02153 -0.49206 0.02338 -0.50326 0.02731 C -0.50534 0.02801 -0.50742 0.02893 -0.50951 0.02963 C -0.51263 0.03055 -0.51914 0.03171 -0.51914 0.03194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38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C 0.00768 0.00579 0.01693 0.01505 0.02083 0.02431 C 0.02513 0.03565 0.02708 0.04861 0.02904 0.06157 C 0.03086 0.07454 0.02904 0.08542 0.02708 0.09792 C 0.02513 0.10857 0.02174 0.12107 0.01497 0.13056 C 0.00872 0.14051 -0.00104 0.14884 -0.01211 0.15509 C -0.0224 0.16111 -0.03398 0.16482 -0.04609 0.1669 C -0.0582 0.16852 -0.06875 0.20301 -0.08099 0.1669 C -0.09336 0.13148 -0.1112 -0.03843 -0.12031 -0.04653 C -0.12943 -0.05347 -0.15755 0.02361 -0.16159 0.0125 C -0.16641 0.00278 -0.14102 0.10116 -0.14102 0.08958 C -0.14206 0.0787 -0.14102 0.06505 -0.1362 0.05417 C -0.13138 0.04468 -0.12214 0.03634 -0.11003 0.03264 C -0.09844 0.02986 -0.08633 0.03333 -0.07812 0.04074 C -0.07122 0.04769 -0.06602 0.05833 -0.06497 0.07153 C -0.06497 0.08449 -0.06602 0.09653 -0.07122 0.10695 C -0.07617 0.1169 -0.07513 0.11852 -0.09505 0.13195 C -0.11302 0.14607 -0.19049 0.03912 -0.20117 0.04074 C -0.21198 0.04074 -0.16198 0.13889 -0.17318 0.13519 C -0.17708 0.12616 -0.27031 0.04005 -0.28177 0.0037 C -0.29336 -0.03194 -0.27135 -0.0125 -0.27669 -0.0213 C -0.28398 -0.0294 -0.25221 -0.05231 -0.25651 -0.06759 C -0.26602 -0.06759 -0.30508 -0.01968 -0.31367 -0.02153 C -0.32201 -0.02338 -0.2944 -0.08796 -0.30755 -0.07917 C -0.32083 -0.0706 -0.37695 0.02199 -0.39284 0.03056 C -0.40599 0.03657 -0.50625 -0.02245 -0.51784 -0.02824 C -0.52956 -0.03426 -0.46445 -0.05509 -0.46263 -0.0044 C -0.46107 0.04722 -0.44753 0.04282 -0.4888 0.02778 C -0.55521 0.03565 -0.5237 0.02523 -0.56797 0.00579 C -0.6125 -0.01412 -0.70469 0.07917 -0.72227 0.07083 " pathEditMode="relative" rAng="0" ptsTypes="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35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0"/>
            <a:ext cx="12192000" cy="6861030"/>
          </a:xfrm>
          <a:prstGeom prst="rect">
            <a:avLst/>
          </a:prstGeom>
        </p:spPr>
      </p:pic>
      <p:pic>
        <p:nvPicPr>
          <p:cNvPr id="7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145" y="3467100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1153969ki8etuipn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79" y="3533223"/>
            <a:ext cx="3363666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9213" y="1290917"/>
            <a:ext cx="9668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đọc thơ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9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8" y="-46753"/>
            <a:ext cx="12262083" cy="6875576"/>
          </a:xfrm>
          <a:prstGeom prst="rect">
            <a:avLst/>
          </a:prstGeom>
        </p:spPr>
      </p:pic>
      <p:pic>
        <p:nvPicPr>
          <p:cNvPr id="6" name="Picture 27" descr="aa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0" y="833154"/>
            <a:ext cx="5671930" cy="46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ba-va-ch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042" y="1141344"/>
            <a:ext cx="6520070" cy="415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8"/>
          <p:cNvGrpSpPr>
            <a:grpSpLocks/>
          </p:cNvGrpSpPr>
          <p:nvPr/>
        </p:nvGrpSpPr>
        <p:grpSpPr bwMode="auto">
          <a:xfrm rot="10800000">
            <a:off x="0" y="3733800"/>
            <a:ext cx="3048000" cy="3124200"/>
            <a:chOff x="3936" y="-15"/>
            <a:chExt cx="1817" cy="1788"/>
          </a:xfrm>
        </p:grpSpPr>
        <p:pic>
          <p:nvPicPr>
            <p:cNvPr id="12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8"/>
          <p:cNvGrpSpPr>
            <a:grpSpLocks/>
          </p:cNvGrpSpPr>
          <p:nvPr/>
        </p:nvGrpSpPr>
        <p:grpSpPr bwMode="auto">
          <a:xfrm rot="5400000">
            <a:off x="9175983" y="3768535"/>
            <a:ext cx="3048000" cy="3124200"/>
            <a:chOff x="3936" y="-15"/>
            <a:chExt cx="1817" cy="1788"/>
          </a:xfrm>
        </p:grpSpPr>
        <p:pic>
          <p:nvPicPr>
            <p:cNvPr id="16" name="Picture 9" descr="hoa-hong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 descr="hoa-d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 descr="hoa-day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91" y="5122325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Buom1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8" y="3386650"/>
            <a:ext cx="990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 descr="sun12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450" y="-102435"/>
            <a:ext cx="2341380" cy="21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 descr="sun14[1]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976" y="115852"/>
            <a:ext cx="1721226" cy="14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y2mate.com - Cháu Yêu Bà Karaoke Beat - Nhạc Thiếu Nh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02"/>
            <a:ext cx="12192000" cy="68821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56552" y="1309339"/>
            <a:ext cx="3361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Hoạt</a:t>
            </a:r>
            <a:r>
              <a:rPr lang="en-US" sz="4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động 2 </a:t>
            </a:r>
            <a:endParaRPr lang="vi-VN" sz="4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43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028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Picturedongnoi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459" y="5591564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1153969ki8etuipn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629" y="3665883"/>
            <a:ext cx="372427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340" y="100733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comicbird-animat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0" y="100734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97315" y="11244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40" y="47460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0" y="40231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5310" y="79111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4909" y="2481828"/>
            <a:ext cx="4846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Cô đọc mẫu.</a:t>
            </a:r>
            <a:endParaRPr lang="en-US" sz="6000" dirty="0"/>
          </a:p>
        </p:txBody>
      </p:sp>
      <p:pic>
        <p:nvPicPr>
          <p:cNvPr id="3" name="Song From A Secret Garden - Violin &amp; Pian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006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90665" y="3913249"/>
            <a:ext cx="1309172" cy="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2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643604"/>
            <a:ext cx="3871913" cy="505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2833430"/>
            <a:ext cx="1676400" cy="3733800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54" y="28361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84" y="3251319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090" y="-520360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51" y="-57966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chim se 3 cop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01" y="404127"/>
            <a:ext cx="427038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850" y="344366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94" y="-7429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 descr="Picturedongnoi3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3767" y="552594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WordArt 4"/>
          <p:cNvSpPr>
            <a:spLocks noChangeArrowheads="1" noChangeShapeType="1" noTextEdit="1"/>
          </p:cNvSpPr>
          <p:nvPr/>
        </p:nvSpPr>
        <p:spPr bwMode="auto">
          <a:xfrm>
            <a:off x="2645734" y="2556871"/>
            <a:ext cx="6477000" cy="1524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0625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99"/>
                    </a:gs>
                    <a:gs pos="12500">
                      <a:srgbClr val="FF6633"/>
                    </a:gs>
                    <a:gs pos="25000">
                      <a:srgbClr val="FFFF00"/>
                    </a:gs>
                    <a:gs pos="37500">
                      <a:srgbClr val="01A78F"/>
                    </a:gs>
                    <a:gs pos="50000">
                      <a:srgbClr val="3366FF"/>
                    </a:gs>
                    <a:gs pos="62500">
                      <a:srgbClr val="01A78F"/>
                    </a:gs>
                    <a:gs pos="75000">
                      <a:srgbClr val="FFFF00"/>
                    </a:gs>
                    <a:gs pos="87500">
                      <a:srgbClr val="FF6633"/>
                    </a:gs>
                    <a:gs pos="100000">
                      <a:srgbClr val="FF3399"/>
                    </a:gs>
                  </a:gsLst>
                  <a:lin ang="0" scaled="1"/>
                </a:grad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</a:rPr>
              <a:t>Thăm nhà bà</a:t>
            </a:r>
          </a:p>
        </p:txBody>
      </p:sp>
      <p:pic>
        <p:nvPicPr>
          <p:cNvPr id="44" name="Picture 6" descr="mayho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754" y="-5796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6348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9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5" descr="Caychu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35" y="1272208"/>
            <a:ext cx="3871913" cy="443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8"/>
          <p:cNvGrpSpPr>
            <a:grpSpLocks/>
          </p:cNvGrpSpPr>
          <p:nvPr/>
        </p:nvGrpSpPr>
        <p:grpSpPr bwMode="auto">
          <a:xfrm rot="-21600000">
            <a:off x="568435" y="3124224"/>
            <a:ext cx="1676400" cy="3443005"/>
            <a:chOff x="816" y="1536"/>
            <a:chExt cx="1387" cy="2865"/>
          </a:xfrm>
        </p:grpSpPr>
        <p:pic>
          <p:nvPicPr>
            <p:cNvPr id="37" name="Picture 39" descr="chan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634" cy="1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40" descr="chan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3120"/>
              <a:ext cx="1081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1" descr="nua ng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1536"/>
              <a:ext cx="1339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402" y="-593858"/>
            <a:ext cx="4478598" cy="4630921"/>
          </a:xfrm>
          <a:prstGeom prst="rect">
            <a:avLst/>
          </a:prstGeom>
        </p:spPr>
      </p:pic>
      <p:pic>
        <p:nvPicPr>
          <p:cNvPr id="40" name="Picture 15" descr="nha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277" y="337565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561" y="3013773"/>
            <a:ext cx="1560113" cy="144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sun12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34" y="-339634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4" descr="sun14[1]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" y="3305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27" y="3124225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2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4" y="55431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6335341" y="4152044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473" y="4071994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29" y="382986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122" y="544616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13" y="5118950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8007516" y="3841951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914" y="544616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8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271" y="5056435"/>
            <a:ext cx="86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83" y="549590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 descr="Picturedongnoi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450" y="5652429"/>
            <a:ext cx="1185179" cy="109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02" y="142206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micbird-animated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84234" y="-7429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10634919" y="4492594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7" descr="bird00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73" y="4427258"/>
            <a:ext cx="1247775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8" descr="bird00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866" y="396817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5" descr="Goosefly1-animated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350" y="609600"/>
            <a:ext cx="514350" cy="43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mayho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29" y="27608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97947" y="2203376"/>
            <a:ext cx="2163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 thăm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 đi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 đàn </a:t>
            </a:r>
            <a:r>
              <a:rPr lang="vi-VN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 ngoài nắng</a:t>
            </a:r>
          </a:p>
        </p:txBody>
      </p:sp>
    </p:spTree>
    <p:extLst>
      <p:ext uri="{BB962C8B-B14F-4D97-AF65-F5344CB8AC3E}">
        <p14:creationId xmlns:p14="http://schemas.microsoft.com/office/powerpoint/2010/main" val="1258049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C 0.00782 -0.00255 0.01133 -0.00532 0.0142 0.00625 C 0.01368 0.00718 0.00873 0.01435 0.00782 0.01482 C 0.00482 0.01667 -0.00169 0.01898 -0.00169 0.01921 C -0.00221 0.0169 -0.00325 0.01482 -0.00325 0.01273 C -0.00325 0.00718 0.00118 0.00208 -0.00481 0.01065 C -0.00638 0.00995 -0.00833 0.01019 -0.0095 0.00857 C -0.0108 0.00695 -0.01263 0.00324 -0.01106 0.00208 C -0.0095 0.00093 -0.00794 0.00486 -0.00638 0.00625 C -0.00585 0.00347 -0.00664 -0.00046 -0.00481 -0.00208 C -0.00312 -0.00393 0.0043 0.00324 0.00313 0.00625 C 0.00222 0.00833 -0.00091 0.00602 -0.00169 0.00417 C -0.00247 0.00278 -0.00052 0.00139 -4.58333E-6 -1.11111E-6 Z " pathEditMode="relative" rAng="0" ptsTypes="AAAAAAAAAAAAA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C 0.00105 -0.00208 0.00144 -0.00532 0.00313 -0.00625 C 0.00834 -0.00903 0.0099 0.00347 0.00638 -0.01065 C 0.0069 -0.01412 0.00612 -0.01852 0.00795 -0.02106 C 0.00925 -0.02269 0.0099 -0.0169 0.00951 -0.01481 C 0.00925 -0.01227 0.00743 -0.01065 0.00638 -0.00856 C 0.00586 -0.00579 0.00664 -0.00139 0.00469 1.11022E-16 C 0.00326 0.00093 0.00248 -0.0044 0.00313 -0.00625 C 0.00899 -0.02153 0.00795 0.00116 0.00795 -0.01273 " pathEditMode="relative" rAng="0" ptsTypes="AAAAAAAAA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C 0.00104 -0.00208 0.00143 -0.00533 0.00313 -0.00625 C 0.00833 -0.00903 0.0099 0.00347 0.00638 -0.01065 C 0.0069 -0.01412 0.00612 -0.01852 0.00794 -0.02107 C 0.00925 -0.02269 0.0099 -0.0169 0.00951 -0.01482 C 0.00925 -0.01227 0.00742 -0.01065 0.00638 -0.00857 C 0.00586 -0.00579 0.00664 -0.00139 0.00469 1.48148E-6 C 0.00326 0.00092 0.00248 -0.0044 0.00313 -0.00625 C 0.00899 -0.02153 0.00794 0.00116 0.00794 -0.01273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C 0.00468 0.00069 0.01028 -0.00116 0.01419 0.00208 C 0.01614 0.00347 0.01393 0.0081 0.01263 0.01041 C 0.01237 0.01134 0.01158 0.00902 0.01106 0.00833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C 0.00052 -0.00209 -3.54167E-6 -0.00556 0.00157 -0.00625 C 0.0043 -0.00741 0.00625 0.00347 0.00638 0.00416 C 0.00886 -0.00556 0.00586 -0.00579 0.00795 -0.0169 C 0.01159 -0.00209 0.00795 -0.00556 0.01602 -0.00209 C 0.01654 -0.00486 0.01667 -0.00787 0.01758 -0.01065 C 0.01823 -0.01297 0.01927 -0.01505 0.02071 -0.0169 C 0.02149 -0.01806 0.01967 -0.01412 0.01914 -0.01273 " pathEditMode="relative" rAng="0" ptsTypes="AAAAAAAA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C 0.00469 0.00069 0.01029 -0.00116 0.01419 0.00208 C 0.01615 0.00347 0.01393 0.0081 0.01263 0.01041 C 0.01237 0.01134 0.01159 0.00902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C -0.00105 -0.00139 -0.00378 -0.00232 -0.00326 -0.00417 C -0.00274 -0.00625 4.16667E-6 -0.00718 0.00156 -0.00625 C 0.00325 -0.00532 0.00559 -0.00232 0.00468 3.7037E-7 C 0.00403 0.00185 0.00156 -0.00139 4.16667E-6 -0.00208 C 0.00403 0.01157 0.00429 0.01204 4.16667E-6 3.7037E-7 Z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C 0.00781 -0.00255 0.01133 -0.00533 0.01419 0.00625 C 0.01367 0.00717 0.00872 0.01435 0.00781 0.01481 C 0.00482 0.01666 -0.00169 0.01898 -0.00169 0.01921 C -0.00222 0.01689 -0.00326 0.01481 -0.00326 0.01273 C -0.00326 0.00717 0.00117 0.00208 -0.00482 0.01064 C -0.00638 0.00995 -0.00834 0.01018 -0.00951 0.00856 C -0.01081 0.00694 -0.01263 0.00324 -0.01107 0.00208 C -0.00951 0.00092 -0.00794 0.00486 -0.00638 0.00625 C -0.00586 0.00347 -0.00664 -0.00047 -0.00482 -0.00209 C -0.00313 -0.00394 0.00429 0.00324 0.00312 0.00625 C 0.00221 0.00833 -0.00091 0.00601 -0.00169 0.00416 C -0.00248 0.00277 -0.00052 0.00139 2.08333E-6 3.7037E-6 Z " pathEditMode="relative" rAng="0" ptsTypes="AAAAAAAAAAAAA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C 0.00469 0.0007 0.01028 -0.00116 0.01419 0.00209 C 0.01614 0.00347 0.01393 0.0081 0.01263 0.01042 C 0.01237 0.01134 0.01159 0.00903 0.01107 0.00834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4.39306E-6 C 0.04514 0.00417 0.02396 -0.00092 0.01007 0.01157 C 0.02951 0.01526 0.01805 0.01388 0.04444 0.01388 " pathEditMode="relative" rAng="0" ptsTypes="ffA">
                                      <p:cBhvr>
                                        <p:cTn id="3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71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4 -0.01341 L 0.00834 -0.0041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46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2 -0.00786 C 0.06876 0.00416 0.04497 -0.00185 0.10539 0.00162 C 0.1224 0.0007 0.13924 0.00093 0.15573 -0.00162 C 0.1665 -0.0037 0.16251 -0.00832 0.16945 -0.01387 C 0.17327 -0.01664 0.18455 -0.01873 0.18681 -0.02011 C 0.19636 -0.02289 0.20296 -0.02936 0.21251 -0.03214 C 0.22205 -0.04393 0.23594 -0.0504 0.24896 -0.05341 C 0.25869 -0.05942 0.26528 -0.06266 0.27622 -0.0652 C 0.28907 -0.06451 0.30191 -0.06381 0.31476 -0.06219 C 0.32622 -0.06058 0.33316 -0.04508 0.34202 -0.03792 C 0.34428 -0.0363 0.34671 -0.0363 0.34896 -0.03491 C 0.35139 -0.03375 0.35348 -0.03144 0.35573 -0.02936 C 0.36303 -0.01549 0.36858 -0.00693 0.38073 -0.00162 C 0.39948 -0.00809 0.41737 -0.01688 0.43525 -0.02636 C 0.4382 -0.02774 0.4415 -0.02797 0.44445 -0.02936 C 0.44896 -0.03121 0.45799 -0.03491 0.45799 -0.03445 C 0.48369 -0.03445 0.50973 -0.03584 0.53525 -0.03214 C 0.54428 -0.03075 0.55157 -0.02081 0.56025 -0.01664 C 0.5724 -0.01734 0.58455 -0.01803 0.59671 -0.02011 C 0.60087 -0.02081 0.60938 -0.02774 0.61251 -0.02936 C 0.61702 -0.03144 0.62223 -0.03167 0.62622 -0.03491 C 0.62848 -0.03676 0.63056 -0.0393 0.63282 -0.04092 C 0.64514 -0.04948 0.65869 -0.0541 0.67171 -0.05919 C 0.68837 -0.05826 0.70504 -0.05826 0.72171 -0.05641 C 0.72483 -0.05618 0.72761 -0.05341 0.73073 -0.05341 C 0.74063 -0.05341 0.75035 -0.05826 0.76025 -0.05919 C 0.80018 -0.07237 0.85782 -0.06705 0.89219 -0.06797 C 0.90296 -0.07029 0.91355 -0.07237 0.92396 -0.07722 C 0.93994 -0.07607 0.95591 -0.07676 0.97171 -0.07422 C 0.97448 -0.07375 0.97605 -0.06959 0.97848 -0.06797 C 0.98282 -0.06589 0.99219 -0.06219 0.99219 -0.06196 C 0.99914 -0.06451 1.00278 -0.06451 1.00799 -0.07098 C 1.01823 -0.08508 1.00608 -0.07745 1.01945 -0.083 C 1.02171 -0.08231 1.02431 -0.08231 1.02622 -0.08 C 1.0283 -0.07792 1.02813 -0.07237 1.03073 -0.07098 C 1.03299 -0.07006 1.03525 -0.07352 1.03751 -0.07422 C 1.03907 -0.07607 1.0415 -0.083 1.04219 -0.08 C 1.0448 -0.06867 1.04202 -0.05618 1.04445 -0.04393 C 1.04636 -0.03445 1.05504 -0.02404 1.06025 -0.01664 C 1.05955 -0.00046 1.06042 0.01549 1.05799 0.03145 C 1.05643 0.04139 1.04132 0.04763 1.03525 0.04948 C 1.01355 0.05757 0.99132 0.06035 0.96945 0.06775 C 0.9441 0.06613 0.93039 0.0696 0.91025 0.06197 C 0.89619 0.05619 0.88091 0.04694 0.86945 0.03422 C 0.86702 0.03145 0.86528 0.02798 0.86251 0.02544 C 0.85973 0.02359 0.85643 0.02359 0.85348 0.02266 C 0.83976 0.01734 0.82605 0.01272 0.81251 0.00717 C 0.80573 0.00809 0.79879 0.00786 0.79219 0.00994 C 0.78785 0.01203 0.78473 0.01688 0.78073 0.01942 C 0.77796 0.02127 0.77466 0.02151 0.77171 0.02266 C 0.75348 0.03931 0.76112 0.0326 0.74896 0.04347 C 0.74723 0.04486 0.74636 0.04809 0.74445 0.04948 C 0.74167 0.05156 0.73837 0.05179 0.73525 0.05249 C 0.7323 0.05457 0.72935 0.05873 0.72622 0.05873 C 0.70244 0.06081 0.67639 0.04809 0.65348 0.04023 C 0.64549 0.0333 0.63577 0.0333 0.62848 0.02544 C 0.62344 0.02012 0.6198 0.01249 0.61476 0.00717 C 0.60903 0.00162 0.59914 -0.00508 0.59219 -0.00786 C 0.58455 -0.00693 0.57691 -0.00693 0.56945 -0.00508 C 0.56667 -0.00393 0.56511 0.00023 0.56251 0.00162 C 0.55973 0.00324 0.55643 0.00324 0.55348 0.00463 C 0.54306 0.00971 0.53994 0.01665 0.52848 0.02266 C 0.52292 0.0333 0.51528 0.04208 0.50573 0.04694 C 0.4981 0.04555 0.49046 0.04601 0.48299 0.04347 C 0.48039 0.04278 0.47865 0.03931 0.47622 0.03746 C 0.46771 0.03122 0.46737 0.03122 0.45799 0.02844 C 0.45417 0.02705 0.45053 0.02682 0.44671 0.02544 C 0.44063 0.02359 0.42848 0.01942 0.42848 0.01989 C 0.40886 0.02012 0.38907 0.01989 0.36945 0.02266 C 0.36598 0.02289 0.36355 0.02705 0.36025 0.02844 C 0.35504 0.03006 0.34966 0.03052 0.34445 0.03145 C 0.33577 0.03538 0.32813 0.03815 0.32171 0.04694 C 0.29237 0.04486 0.26841 0.04902 0.24219 0.03746 C 0.23421 0.02705 0.22101 0.02544 0.21025 0.02266 C 0.18941 0.00856 0.18924 0.01388 0.15799 0.01665 C 0.15348 0.02012 0.14844 0.02359 0.14445 0.02844 C 0.14289 0.03052 0.14185 0.0333 0.13976 0.03422 C 0.13629 0.03677 0.1323 0.03677 0.12848 0.03746 C 0.10122 0.05526 0.09202 0.06405 0.04445 0.04023 C 0.02813 0.0326 0.04792 0.00416 0.05348 -0.00162 C 0.05782 -0.00624 0.06737 -0.01387 0.06737 -0.01341 C 0.0731 -0.02612 0.07987 -0.02844 0.08751 -0.03792 C 0.09028 -0.04115 0.09115 -0.0474 0.09445 -0.0504 C 0.09775 -0.05318 0.10191 -0.05248 0.10539 -0.05341 C 0.11407 -0.05849 0.12188 -0.06127 0.13073 -0.0652 C 0.20174 -0.06381 0.27049 -0.06959 0.33976 -0.05341 C 0.36632 -0.03884 0.38612 -0.03237 0.41476 -0.02936 C 0.44063 -0.03121 0.45869 -0.03445 0.48299 -0.03792 C 0.49723 -0.05248 0.50869 -0.05919 0.52622 -0.0652 C 0.54619 -0.08508 0.57865 -0.09341 0.60348 -0.1015 C 0.69167 -0.09896 0.67483 -0.10705 0.71945 -0.09248 C 0.73646 -0.07676 0.75834 -0.07098 0.77848 -0.06797 C 0.8356 -0.06959 0.88004 -0.07144 0.93299 -0.08 C 0.94688 -0.08647 0.97622 -0.08948 0.97622 -0.08901 C 1.04601 -0.12046 1.21216 -0.09826 1.22396 -0.09826 " pathEditMode="relative" rAng="0" ptsTypes="ffffffffffffffffffffffffffffffffffffffffffffffffffffffffffffffffffffffffffffffffffffffffffffffA">
                                      <p:cBhvr>
                                        <p:cTn id="35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23" y="-175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163815" y="5962107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41" y="487508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132" y="649550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42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12"/>
          <p:cNvGrpSpPr>
            <a:grpSpLocks/>
          </p:cNvGrpSpPr>
          <p:nvPr/>
        </p:nvGrpSpPr>
        <p:grpSpPr bwMode="auto">
          <a:xfrm flipH="1">
            <a:off x="9896947" y="2595174"/>
            <a:ext cx="2133600" cy="3524457"/>
            <a:chOff x="1200" y="1344"/>
            <a:chExt cx="1632" cy="3126"/>
          </a:xfrm>
        </p:grpSpPr>
        <p:pic>
          <p:nvPicPr>
            <p:cNvPr id="44" name="Picture 13"/>
            <p:cNvPicPr>
              <a:picLocks noChangeAspect="1" noChangeArrowheads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9983702" y="1018298"/>
            <a:ext cx="257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Cháu đứng </a:t>
            </a:r>
            <a:r>
              <a:rPr lang="vi-VN" b="1" dirty="0" smtClean="0">
                <a:solidFill>
                  <a:srgbClr val="FF0000"/>
                </a:solidFill>
              </a:rPr>
              <a:t>ngắm</a:t>
            </a:r>
          </a:p>
          <a:p>
            <a:r>
              <a:rPr lang="vi-VN" b="1" dirty="0">
                <a:solidFill>
                  <a:srgbClr val="FF0000"/>
                </a:solidFill>
              </a:rPr>
              <a:t>Đàn </a:t>
            </a:r>
            <a:r>
              <a:rPr lang="vi-VN" b="1" dirty="0" smtClean="0">
                <a:solidFill>
                  <a:srgbClr val="FF0000"/>
                </a:solidFill>
              </a:rPr>
              <a:t>gà con</a:t>
            </a:r>
          </a:p>
          <a:p>
            <a:r>
              <a:rPr lang="vi-VN" b="1" dirty="0">
                <a:solidFill>
                  <a:srgbClr val="FF0000"/>
                </a:solidFill>
              </a:rPr>
              <a:t>Rồi gọi </a:t>
            </a:r>
            <a:r>
              <a:rPr lang="vi-VN" b="1" dirty="0" smtClean="0">
                <a:solidFill>
                  <a:srgbClr val="FF0000"/>
                </a:solidFill>
              </a:rPr>
              <a:t>luôn</a:t>
            </a:r>
          </a:p>
          <a:p>
            <a:r>
              <a:rPr lang="vi-VN" b="1" dirty="0">
                <a:solidFill>
                  <a:srgbClr val="FF0000"/>
                </a:solidFill>
              </a:rPr>
              <a:t>Bập, bập, bập</a:t>
            </a:r>
          </a:p>
        </p:txBody>
      </p:sp>
    </p:spTree>
    <p:extLst>
      <p:ext uri="{BB962C8B-B14F-4D97-AF65-F5344CB8AC3E}">
        <p14:creationId xmlns:p14="http://schemas.microsoft.com/office/powerpoint/2010/main" val="150699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0781 -0.00254 0.01133 -0.00532 0.01419 0.00625 C 0.01367 0.00718 0.00873 0.01435 0.00781 0.01482 C 0.00482 0.01667 -0.00169 0.01898 -0.00169 0.01922 C -0.00221 0.0169 -0.00325 0.01482 -0.00325 0.01273 C -0.00325 0.00718 0.00117 0.00209 -0.00482 0.01065 C -0.00638 0.00996 -0.00833 0.01019 -0.0095 0.00857 C -0.01081 0.00695 -0.01263 0.00324 -0.01107 0.00209 C -0.0095 0.00093 -0.00794 0.00486 -0.00638 0.00625 C -0.00586 0.00347 -0.00664 -0.00046 -0.00482 -0.00208 C -0.00312 -0.00393 0.0043 0.00324 0.00313 0.00625 C 0.00222 0.00834 -0.00091 0.00602 -0.00169 0.00417 C -0.00247 0.00278 -0.00052 0.00139 -1.45833E-6 -2.22222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chemeClr val="accent3">
                <a:lumMod val="60000"/>
                <a:lumOff val="40000"/>
              </a:schemeClr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2197"/>
            <a:ext cx="12173791" cy="7741051"/>
          </a:xfrm>
          <a:prstGeom prst="rect">
            <a:avLst/>
          </a:prstGeom>
          <a:gradFill>
            <a:gsLst>
              <a:gs pos="23000">
                <a:srgbClr val="FFFF00"/>
              </a:gs>
              <a:gs pos="100000">
                <a:srgbClr val="993300"/>
              </a:gs>
            </a:gsLst>
            <a:lin ang="5400000" scaled="1"/>
          </a:gradFill>
        </p:spPr>
      </p:pic>
      <p:pic>
        <p:nvPicPr>
          <p:cNvPr id="18" name="Picture 23" descr="sun12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450" y="-816369"/>
            <a:ext cx="2819400" cy="260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029" y="4350965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305" y="5199706"/>
            <a:ext cx="1035050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>
            <a:off x="5147385" y="5434298"/>
            <a:ext cx="935038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4619313"/>
            <a:ext cx="7096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090">
            <a:off x="8714006" y="5986626"/>
            <a:ext cx="10668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55" y="5743757"/>
            <a:ext cx="6524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9950" flipH="1">
            <a:off x="7600984" y="4684617"/>
            <a:ext cx="947737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5303141"/>
            <a:ext cx="754670" cy="99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678" y="5651907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57" y="1008785"/>
            <a:ext cx="2419146" cy="329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Caychuoi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08" y="2708967"/>
            <a:ext cx="2882900" cy="429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sun14[1]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320" y="-458324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939" y="5470776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610" y="566960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63" y="527664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856" y="543678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49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71" y="639390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7" y="633255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946" y="489899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3" y="640535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912" y="537591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671" y="6529745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8" descr="comicbird-animat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20" y="444765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6" descr="b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74" y="3526702"/>
            <a:ext cx="23399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 descr="tay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7224">
            <a:off x="9635013" y="4399213"/>
            <a:ext cx="131286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05949" y="1748425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8" descr="bird00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98" y="5466488"/>
            <a:ext cx="10668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mayho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8" y="-201876"/>
            <a:ext cx="1600200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may xan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52" y="-227140"/>
            <a:ext cx="1066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596" y="79097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1718" y="3300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60946" y="2708967"/>
            <a:ext cx="2180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 </a:t>
            </a:r>
            <a:r>
              <a:rPr lang="en-US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vi-VN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endParaRPr lang="vi-VN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 nhanh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Xúm </a:t>
            </a:r>
            <a:r>
              <a:rPr lang="vi-VN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vòng quanh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Kêu chiếp, chiếp</a:t>
            </a:r>
          </a:p>
        </p:txBody>
      </p:sp>
    </p:spTree>
    <p:extLst>
      <p:ext uri="{BB962C8B-B14F-4D97-AF65-F5344CB8AC3E}">
        <p14:creationId xmlns:p14="http://schemas.microsoft.com/office/powerpoint/2010/main" val="3716140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0.01273 C -0.00691 0.01065 -0.00651 0.00741 -0.00482 0.00648 C 0.00039 0.00371 0.00195 0.01621 -0.00157 0.00208 C -0.00105 -0.00139 -0.00183 -0.00579 4.58333E-6 -0.00833 C 0.0013 -0.00995 0.00195 -0.00417 0.00156 -0.00208 C 0.0013 0.00046 -0.00053 0.00208 -0.00157 0.00417 C -0.00209 0.00695 -0.00131 0.01134 -0.00326 0.01273 C -0.00469 0.01366 -0.00547 0.00833 -0.00482 0.00648 C 0.00104 -0.00879 4.58333E-6 0.01389 4.58333E-6 -1.48148E-6 " pathEditMode="relative" rAng="0" ptsTypes="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C 0.00468 0.00069 0.01028 -0.00116 0.01419 0.00208 C 0.01614 0.00347 0.01393 0.0081 0.01263 0.01042 C 0.01237 0.01134 0.01159 0.00903 0.01106 0.00833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C 0.00781 -0.00255 0.01132 -0.00533 0.01419 0.00625 C 0.01367 0.00717 0.00872 0.01435 0.00781 0.01481 C 0.00481 0.01666 -0.0017 0.01898 -0.0017 0.01921 C -0.00222 0.0169 -0.00326 0.01481 -0.00326 0.01273 C -0.00326 0.00717 0.00117 0.00208 -0.00482 0.01065 C -0.00638 0.00995 -0.00834 0.01018 -0.00951 0.00856 C -0.01081 0.00694 -0.01263 0.00324 -0.01107 0.00208 C -0.00951 0.00092 -0.00795 0.00486 -0.00638 0.00625 C -0.00586 0.00347 -0.00664 -0.00047 -0.00482 -0.00209 C -0.00313 -0.00394 0.00429 0.00324 0.00312 0.00625 C 0.00221 0.00833 -0.00091 0.00602 -0.0017 0.00416 C -0.00248 0.00278 -0.00052 0.00139 3.33333E-6 2.22222E-6 Z " pathEditMode="relative" rAng="0" ptsTypes="AAAAAAAAAAA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C 0.00104 -0.00208 0.00143 -0.00532 0.00312 -0.00625 C 0.00833 -0.00903 0.00989 0.00347 0.00638 -0.01065 C 0.0069 -0.01412 0.00612 -0.01852 0.00794 -0.02107 C 0.00924 -0.02269 0.00989 -0.0169 0.0095 -0.01482 C 0.00924 -0.01227 0.00742 -0.01065 0.00638 -0.00857 C 0.00586 -0.00579 0.00664 -0.00139 0.00469 3.7037E-7 C 0.00325 0.00093 0.00247 -0.0044 0.00312 -0.00625 C 0.00898 -0.02153 0.00794 0.00116 0.00794 -0.01273 " pathEditMode="relative" rAng="0" ptsTypes="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10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C 0.00782 -0.00254 0.01133 -0.00532 0.0142 0.00625 C 0.01368 0.00718 0.00873 0.01436 0.00782 0.01482 C 0.00482 0.01667 -0.00169 0.01899 -0.00169 0.01922 C -0.00221 0.0169 -0.00325 0.01482 -0.00325 0.01274 C -0.00325 0.00718 0.00118 0.00209 -0.00481 0.01065 C -0.00638 0.00996 -0.00833 0.01019 -0.0095 0.00857 C -0.0108 0.00695 -0.01263 0.00325 -0.01106 0.00209 C -0.0095 0.00093 -0.00794 0.00487 -0.00638 0.00625 C -0.00586 0.00348 -0.00664 -0.00046 -0.00481 -0.00208 C -0.00312 -0.00393 0.0043 0.00325 0.00313 0.00625 C 0.00222 0.00834 -0.00091 0.00602 -0.00169 0.00417 C -0.00247 0.00278 -0.00052 0.00139 -3.54167E-6 -4.44444E-6 Z " pathEditMode="relative" rAng="0" ptsTypes="AAAAAAAAAAAAA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C 0.00052 -0.00208 3.125E-6 -0.00555 0.00156 -0.00625 C 0.00429 -0.0074 0.00625 0.00348 0.00638 0.00417 C 0.00885 -0.00555 0.00586 -0.00578 0.00794 -0.0169 C 0.01159 -0.00208 0.00794 -0.00555 0.01601 -0.00208 C 0.01653 -0.00486 0.01666 -0.00787 0.01758 -0.01065 C 0.01823 -0.01296 0.01927 -0.01504 0.0207 -0.0169 C 0.02148 -0.01805 0.01966 -0.01412 0.01914 -0.01273 " pathEditMode="relative" rAng="0" ptsTypes="AAAAAA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6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11111E-6 C 0.00469 0.0007 0.01029 -0.00116 0.01419 0.00208 C 0.01615 0.00347 0.01393 0.0081 0.01263 0.01042 C 0.01237 0.01134 0.01159 0.00903 0.01107 0.00833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" y="50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C 0.00781 -0.00254 0.01133 -0.00532 0.01419 0.00625 C 0.01367 0.00718 0.00872 0.01436 0.00781 0.01482 C 0.00482 0.01667 -0.00169 0.01899 -0.00169 0.01922 C -0.00222 0.0169 -0.00326 0.01482 -0.00326 0.01274 C -0.00326 0.00718 0.00117 0.00209 -0.00482 0.01065 C -0.00638 0.00996 -0.00833 0.01019 -0.00951 0.00857 C -0.01081 0.00695 -0.01263 0.00325 -0.01107 0.00209 C -0.00951 0.00093 -0.00794 0.00487 -0.00638 0.00625 C -0.00586 0.00348 -0.00664 -0.00046 -0.00482 -0.00208 C -0.00313 -0.00393 0.0043 0.00325 0.00312 0.00625 C 0.00221 0.00834 -0.00091 0.00602 -0.00169 0.00417 C -0.00248 0.00278 -0.00052 0.00139 1.66667E-6 -4.81481E-6 Z " pathEditMode="relative" rAng="0" ptsTypes="AAAAAAAAAAAAA">
                                      <p:cBhvr>
                                        <p:cTn id="2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83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2 0.00255 C -0.00677 0.00116 -0.0095 0.00023 -0.00898 -0.00162 C -0.00846 -0.0037 -0.00572 -0.00463 -0.00416 -0.0037 C -0.00247 -0.00278 -0.00013 0.00023 -0.00104 0.00255 C -0.00169 0.0044 -0.00416 0.00116 -0.00572 0.00046 C -0.00169 0.01412 -0.00143 0.01459 -0.00572 0.00255 Z " pathEditMode="relative" rAng="0" ptsTypes="A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C -0.00104 -0.00139 -0.00378 -0.00231 -0.00326 -0.00416 C -0.00274 -0.00625 1.875E-6 -0.00717 0.00156 -0.00625 C 0.00325 -0.00532 0.0056 -0.00231 0.00469 -2.96296E-6 C 0.00403 0.00185 0.00156 -0.00139 1.875E-6 -0.00208 C 0.00403 0.01158 0.0043 0.01204 1.875E-6 -2.96296E-6 Z " pathEditMode="relative" rAng="0" ptsTypes="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9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C 0.0056 7.40741E-7 0.01003 0.00324 0.01003 0.00741 C 0.01003 0.01134 0.0056 0.01481 -4.16667E-7 0.01481 C -0.0056 0.01481 -0.0099 0.01134 -0.0099 0.00741 C -0.0099 0.00324 -0.0056 7.40741E-7 -4.16667E-7 7.40741E-7 Z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4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93 -0.01343 L 0.00833 -0.0041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46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42" y="51046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58" y="3096633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5976209" y="5866541"/>
            <a:ext cx="841598" cy="9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3" y="-26591"/>
            <a:ext cx="4495406" cy="4012203"/>
          </a:xfrm>
          <a:prstGeom prst="rect">
            <a:avLst/>
          </a:prstGeom>
        </p:spPr>
      </p:pic>
      <p:pic>
        <p:nvPicPr>
          <p:cNvPr id="62" name="Picture 15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66" y="30676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3" descr="sun12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870" y="-835970"/>
            <a:ext cx="2718826" cy="251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4" descr="sun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82" y="-338707"/>
            <a:ext cx="1766489" cy="127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ayxanh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66" y="463282"/>
            <a:ext cx="3728778" cy="540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aychuoi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24" y="2439331"/>
            <a:ext cx="3433196" cy="4946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21" y="3865498"/>
            <a:ext cx="623112" cy="8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3412348" y="3605957"/>
            <a:ext cx="913333" cy="11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84" y="4667124"/>
            <a:ext cx="501538" cy="88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7459" flipH="1">
            <a:off x="3701916" y="4357746"/>
            <a:ext cx="943917" cy="133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09" y="45337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60" y="438372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93" y="5502566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81" y="58963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142" y="47659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183" y="525145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12" y="560382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202" y="632234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2" y="58479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00" y="5466260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550" y="5832709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806" y="6246254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5636" flipH="1">
            <a:off x="4570240" y="5547802"/>
            <a:ext cx="817017" cy="95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6995" flipH="1">
            <a:off x="5003858" y="5217027"/>
            <a:ext cx="935336" cy="142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71" y="5603821"/>
            <a:ext cx="7667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>
            <a:off x="1313109" y="5252173"/>
            <a:ext cx="1055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0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46" y="4450896"/>
            <a:ext cx="693052" cy="671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5489366" y="4195373"/>
            <a:ext cx="885472" cy="114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6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6928818" y="4605312"/>
            <a:ext cx="769528" cy="90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7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7362820" y="4218311"/>
            <a:ext cx="895339" cy="126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77" y="508313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466" y="6510777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40" y="4940892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573" y="640588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266" y="5444471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69" y="587347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887" y="6363933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342" y="5257008"/>
            <a:ext cx="3048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38" y="3191641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Picturedongnoi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011" y="317653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6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248" flipH="1">
            <a:off x="2744321" y="5974817"/>
            <a:ext cx="823320" cy="96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7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6494164" y="5588643"/>
            <a:ext cx="1077913" cy="133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7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1772" flipH="1">
            <a:off x="3193816" y="5440505"/>
            <a:ext cx="1034725" cy="1462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8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97" y="662094"/>
            <a:ext cx="1752600" cy="85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9" descr="comicbird-animated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75240" y="12696"/>
            <a:ext cx="1752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8462" y="489836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02740" y="5545140"/>
            <a:ext cx="212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Gà mải </a:t>
            </a:r>
            <a:r>
              <a:rPr lang="vi-VN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</a:p>
          <a:p>
            <a:r>
              <a:rPr lang="vi-VN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Nhặt thóc vàng</a:t>
            </a:r>
            <a:endParaRPr lang="vi-VN" sz="2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46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C 0.01042 -0.0044 0.00039 0.00185 0.00638 -0.00856 C 0.00768 -0.01065 0.0095 -0.01134 0.01107 -0.01273 C 0.01055 -0.01481 0.0095 -0.02153 0.0095 -0.01921 C 0.0095 -0.01551 0.00833 -0.00856 0.01107 -0.00856 C 0.01393 -0.00856 0.01315 -0.01574 0.01419 -0.01921 C 0.02174 -0.00926 0.01549 -0.0206 0.01263 -0.01065 C 0.01094 -0.00463 0.01107 0.00834 0.01107 0.00857 " pathEditMode="relative" rAng="0" ptsTypes="AAAAAAAA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C 0.00156 -0.00671 0.00169 -0.01064 -0.00482 -0.010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0" y="-53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C 0.00365 -0.02431 0.00222 -0.0044 -0.00312 -0.0044 C -0.00468 -0.0044 -0.00273 -0.01227 -0.00156 -0.01065 C 0.0004 -0.0081 -0.00052 -0.00347 -4.79167E-6 2.59259E-6 Z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0" y="-6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C -0.00365 0.01528 -0.00117 0.00208 0.00156 0.00208 C 0.00312 0.00208 0.00364 0.00509 0.00469 0.00648 C 0.00156 0.00787 -0.00169 0.00926 -0.00482 0.01065 C -0.00677 0.01134 -0.00899 0.00625 -0.00794 0.00417 C -0.00638 0.00092 -0.00261 0.00139 2.29167E-6 1.11111E-6 Z " pathEditMode="relative" rAng="0" ptsTypes="AAAA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00" y="53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0.00105 -0.00416 0.00209 -0.00856 0.00313 -0.01273 C 0.00365 -0.01481 -3.33333E-6 -0.01898 0.00157 -0.01898 C 0.00352 -0.01898 0.00365 -0.01481 0.00469 -0.01273 C 0.00834 0.00255 0.00352 -0.01226 0.00938 -0.01481 C 0.01094 -0.01551 0.01055 -0.01041 0.01107 -0.00833 C 0.00899 -0.00764 0.00638 -0.0081 0.00469 -0.00625 C 0.00144 -0.00277 0.00482 0.00695 0.00157 -0.00625 C 0.0056 -0.02268 0.00209 -0.00625 -3.33333E-6 -0.00625 C -0.00169 -0.00625 -0.00117 -0.01064 -0.00169 -0.01273 C 0.00157 -0.025 -3.33333E-6 -0.02129 -3.33333E-6 -3.7037E-6 Z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00" y="-97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C 0.00052 -0.00208 2.08333E-6 -0.00625 0.00156 -0.00625 C 0.00312 -0.00625 0.00364 -0.00208 0.00312 -1.85185E-6 C 0.00273 0.00139 0.00104 -1.85185E-6 2.08333E-6 -1.85185E-6 Z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301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52 -0.00208 0.00157 -0.00879 0.00157 -0.00648 C 0.00157 -0.00347 -0.00104 0.00462 0 0.00208 C 0.00157 -0.00185 0.00504 -0.01434 0.00313 -0.01064 C 0.00209 -0.00856 0.00157 -0.00601 0 -0.0044 C -0.00138 -0.00301 -0.00329 -0.00301 -0.00486 -0.00231 C -0.00434 -0.00509 -0.00503 -0.00902 -0.00329 -0.01064 C -0.00208 -0.01179 -0.00017 -0.00856 0 -0.00648 C 0.00052 -0.00231 -0.00104 0.00208 -0.00156 0.00624 C -0.00607 0.00046 -0.00625 0.00277 0 0 Z " pathEditMode="relative" ptsTypes="ffffffffff">
                                      <p:cBhvr>
                                        <p:cTn id="1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3699E-6 C 0.00157 -0.0007 0.00469 -0.00416 0.00469 -0.00208 C 0.00469 0.00046 0.00191 0.00162 -3.61111E-6 0.00208 C -0.00173 0.00254 -0.0033 0.00069 -0.00486 3.23699E-6 C -0.00434 -0.00624 -0.00486 -0.01295 -0.0033 -0.01896 C -0.00278 -0.02104 -0.00173 -0.01272 -0.00173 -0.01272 " pathEditMode="relative" ptsTypes="fffffA">
                                      <p:cBhvr>
                                        <p:cTn id="2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C 0.00052 -0.00209 0.00156 -0.0088 0.00156 -0.00648 C 0.00156 -0.00348 -0.00104 0.00463 -2.29167E-6 0.00208 C 0.00156 -0.00186 0.00508 -0.01436 0.00313 -0.01065 C 0.00209 -0.00857 0.00156 -0.00602 -2.29167E-6 -0.0044 C -0.00143 -0.00301 -0.00325 -0.00301 -0.00482 -0.00232 C -0.00429 -0.0051 -0.00508 -0.00903 -0.00325 -0.01065 C -0.00208 -0.01181 -0.00013 -0.00857 -2.29167E-6 -0.00648 C 0.00052 -0.00232 -0.00104 0.00208 -0.00156 0.00625 C -0.00612 0.00046 -0.00625 0.00277 -2.29167E-6 3.33333E-6 Z " pathEditMode="relative" rAng="0" ptsTypes="AAAAAAAAAA">
                                      <p:cBhvr>
                                        <p:cTn id="22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-25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C 0.00156 -0.00069 0.00325 -0.00301 0.00482 -0.00208 C 0.00664 -0.00116 0.00846 0.00185 0.00794 0.00417 C 0.00768 0.00625 0.00482 0.00695 0.00325 0.00625 C 0.00156 0.00533 0.00104 0.00209 1.45833E-6 -1.85185E-6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00" y="208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7 C -0.00065 -0.01296 -0.01081 -0.00671 -0.00469 -0.01713 C -0.00352 -0.01921 -0.00156 -0.01991 2.08333E-7 -0.0213 C -0.00052 -0.02338 -0.00156 -0.03009 -0.00156 -0.02778 C -0.00156 -0.02408 -0.00273 -0.01713 2.08333E-7 -0.01713 C 0.00273 -0.01713 0.00208 -0.02431 0.00312 -0.02778 C 0.01055 -0.01783 0.0043 -0.02917 0.00156 -0.01921 C -0.00013 -0.0132 2.08333E-7 -0.00023 2.08333E-7 1.48148E-6 " pathEditMode="relative" rAng="0" ptsTypes="AAAAAAAA">
                                      <p:cBhvr>
                                        <p:cTn id="2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59259E-6 C -0.00273 0.01203 -0.00729 -0.00023 -0.00729 0.01481 C -0.00729 0.01713 -0.00559 0.01065 -0.00572 0.00833 C -0.00611 0.00532 -0.00781 0.00278 -0.00885 2.59259E-6 Z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857 C -0.00065 -0.01297 -0.0108 -0.00672 -0.00468 -0.01713 C -0.00351 -0.01922 -0.00156 -0.01991 -4.16667E-6 -0.0213 C -0.00052 -0.02338 -0.00156 -0.0301 -0.00156 -0.02778 C -0.00156 -0.02408 -0.00273 -0.01713 -4.16667E-6 -0.01713 C 0.00274 -0.01713 0.00209 -0.02431 0.00313 -0.02778 C 0.01055 -0.01783 0.0043 -0.02917 0.00157 -0.01922 C -0.00013 -0.0132 -4.16667E-6 -0.00023 -4.16667E-6 3.33333E-6 " pathEditMode="relative" rAng="0" ptsTypes="AAAAAAAA">
                                      <p:cBhvr>
                                        <p:cTn id="3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5 2.96296E-6 C -0.00273 0.01203 -0.00729 -0.00023 -0.00729 0.01481 C -0.00729 0.01713 -0.0056 0.01065 -0.00573 0.00833 C -0.00612 0.00532 -0.00781 0.00277 -0.00885 2.96296E-6 Z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7 -0.00856 C -0.00065 -0.01296 -0.01081 -0.00671 -0.00469 -0.01712 C -0.00352 -0.01921 -0.00156 -0.0199 4.16667E-7 -0.02129 C -0.00052 -0.02337 -0.00156 -0.03009 -0.00156 -0.02777 C -0.00156 -0.02407 -0.00273 -0.01712 4.16667E-7 -0.01712 C 0.00273 -0.01712 0.00208 -0.0243 0.00312 -0.02777 C 0.01055 -0.01782 0.0043 -0.02916 0.00156 -0.01921 C -0.00013 -0.01319 4.16667E-7 -0.00023 4.16667E-7 -4.81481E-6 " pathEditMode="relative" rAng="0" ptsTypes="AAAAAAAA">
                                      <p:cBhvr>
                                        <p:cTn id="34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200" y="-57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86 0 C -0.00274 0.01204 -0.00729 -0.00023 -0.00729 0.01481 C -0.00729 0.01713 -0.0056 0.01065 -0.00573 0.00833 C -0.00612 0.00532 -0.00782 0.00278 -0.00886 0 Z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76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rgbClr val="FFFF00"/>
            </a:gs>
            <a:gs pos="100000">
              <a:srgbClr val="99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594" y="-7065"/>
            <a:ext cx="4495406" cy="4012203"/>
          </a:xfrm>
          <a:prstGeom prst="rect">
            <a:avLst/>
          </a:prstGeom>
        </p:spPr>
      </p:pic>
      <p:pic>
        <p:nvPicPr>
          <p:cNvPr id="38" name="Picture 15" descr="nh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-185944"/>
            <a:ext cx="5638800" cy="415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349" y="2856869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oup 12"/>
          <p:cNvGrpSpPr>
            <a:grpSpLocks/>
          </p:cNvGrpSpPr>
          <p:nvPr/>
        </p:nvGrpSpPr>
        <p:grpSpPr bwMode="auto">
          <a:xfrm flipH="1">
            <a:off x="7809791" y="3385294"/>
            <a:ext cx="2133600" cy="3524457"/>
            <a:chOff x="1200" y="1344"/>
            <a:chExt cx="1632" cy="3126"/>
          </a:xfrm>
        </p:grpSpPr>
        <p:pic>
          <p:nvPicPr>
            <p:cNvPr id="35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1344"/>
              <a:ext cx="1264" cy="3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t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53425" flipH="1">
              <a:off x="1632" y="2160"/>
              <a:ext cx="1200" cy="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66" y="3554872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ck3%5b1%5d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918" y="4965850"/>
            <a:ext cx="1443798" cy="1735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6663179" y="3937028"/>
            <a:ext cx="1066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1504">
            <a:off x="5873057" y="5868255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17" y="4802879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0662">
            <a:off x="5021002" y="5828236"/>
            <a:ext cx="9906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4993120" y="4857444"/>
            <a:ext cx="969963" cy="114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bird0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5" y="4174122"/>
            <a:ext cx="8382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423" y="3253055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5338">
            <a:off x="3979342" y="5888162"/>
            <a:ext cx="9906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976" flipH="1">
            <a:off x="2816169" y="5449428"/>
            <a:ext cx="8572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55" y="845812"/>
            <a:ext cx="2207447" cy="284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00" y="767553"/>
            <a:ext cx="1953964" cy="30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Caychuoi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389" y="-490034"/>
            <a:ext cx="2607701" cy="365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ayxanh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91" y="1987704"/>
            <a:ext cx="4590922" cy="478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3" descr="sun12[1]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0" y="-598019"/>
            <a:ext cx="31242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4" descr="sun14[1]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02" y="-120772"/>
            <a:ext cx="1870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Picturedongnoi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322" y="5587156"/>
            <a:ext cx="1371972" cy="126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4661" y="-15788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4240" y="260037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9" descr="Bluebird05-animated-chick_in_flight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9839" y="1156222"/>
            <a:ext cx="10668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70757" y="5294210"/>
            <a:ext cx="229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nhẹ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</a:p>
          <a:p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Lùa 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ào</a:t>
            </a:r>
            <a:r>
              <a:rPr lang="vi-VN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</a:p>
        </p:txBody>
      </p:sp>
    </p:spTree>
    <p:extLst>
      <p:ext uri="{BB962C8B-B14F-4D97-AF65-F5344CB8AC3E}">
        <p14:creationId xmlns:p14="http://schemas.microsoft.com/office/powerpoint/2010/main" val="286475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95 L -0.44166 0.013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314E-7 7.40741E-7 C -3.42314E-7 0.00023 -0.0013 0.00417 -0.00208 0.00625 C -0.00312 0.00856 -0.00456 0.01065 -0.00586 0.01273 C -0.02004 0.01111 -0.02564 0.01204 -0.03631 0.00417 C -0.06208 0.01805 -0.02707 -0.00208 -0.04959 0.01481 C -0.05623 0.01991 -0.07055 0.02153 -0.07809 0.02315 C -0.10569 0.02037 -0.09814 0.0162 -0.12573 0.01898 C -0.13198 0.01829 -0.13862 0.01852 -0.14486 0.0169 C -0.14955 0.01551 -0.14942 0.00741 -0.15814 0.00417 C -0.16166 0.02037 -0.17246 0.03055 -0.18665 0.03588 C -0.19628 0.03518 -0.20604 0.03588 -0.21541 0.0338 C -0.21905 0.0331 -0.2214 0.02893 -0.22491 0.02755 C -0.22908 0.02593 -0.23389 0.02593 -0.23819 0.02523 C -0.25576 0.0287 -0.27333 0.04005 -0.29142 0.04005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78" y="18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C -0.00157 0.00139 -0.00274 0.00463 -0.00469 0.00417 C -0.00664 0.00371 -0.00664 -0.00046 -0.00795 -0.00231 C -0.00938 -0.00416 -0.01107 -0.00509 -0.01263 -0.00648 C -0.01862 -0.00579 -0.02461 -0.00671 -0.03021 -0.0044 C -0.03386 -0.00301 -0.03972 0.00417 -0.03972 0.0044 C -0.04076 0.00695 -0.04206 0.00972 -0.04284 0.0125 C -0.04362 0.01459 -0.04323 0.01736 -0.04441 0.01898 C -0.04701 0.02246 -0.05365 0.02408 -0.05717 0.02523 C -0.05873 0.02454 -0.06094 0.025 -0.06198 0.02315 C -0.06394 0.01945 -0.06511 0.01042 -0.06511 0.01065 C -0.06667 0.01111 -0.06836 0.01134 -0.0698 0.0125 C -0.07123 0.01366 -0.07175 0.01597 -0.07305 0.0169 C -0.07552 0.01829 -0.07826 0.01806 -0.08086 0.01898 C -0.08217 0.01945 -0.08321 0.02037 -0.08425 0.02107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9" y="92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2.70833E-6 0.00023 -0.00104 0.00417 -0.0017 0.00625 C -0.00261 0.00857 -0.00378 0.01065 -0.00482 0.01273 C -0.01667 0.01111 -0.02136 0.01204 -0.03021 0.00417 C -0.0517 0.01806 -0.02253 -0.00208 -0.04128 0.01482 C -0.04688 0.01991 -0.05873 0.02153 -0.06511 0.02315 C -0.08802 0.02037 -0.08177 0.01621 -0.10482 0.01898 C -0.11003 0.01829 -0.1155 0.01852 -0.12071 0.0169 C -0.12461 0.01551 -0.12448 0.00741 -0.13177 0.00417 C -0.13477 0.02037 -0.14375 0.03056 -0.1556 0.03588 C -0.16354 0.03519 -0.17175 0.03588 -0.17956 0.0338 C -0.18242 0.0331 -0.18438 0.02894 -0.18737 0.02755 C -0.19076 0.02593 -0.19479 0.02593 -0.19844 0.02523 C -0.21302 0.02871 -0.22774 0.04005 -0.24284 0.04005 " pathEditMode="relative" rAng="0" ptsTypes="AAAAAAAAAAAA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1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0.3375 0.01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75" y="8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C -0.00834 -0.00185 -0.01237 -0.00254 -0.01914 -0.00833 C -0.03191 -0.00486 -0.02878 -0.003 -0.04284 -0.00833 C -0.0517 -0.04513 -0.11159 -0.01388 -0.13972 -0.01041 C -0.16967 0.01621 -0.21706 0.00926 -0.25092 0.01274 C -0.26185 0.01505 -0.27188 0.02061 -0.28269 0.02338 C -0.28646 0.02431 -0.29427 0.02547 -0.29844 0.02755 C -0.30066 0.02871 -0.30261 0.03102 -0.30482 0.03172 C -0.31159 0.03403 -0.31862 0.03426 -0.32539 0.03612 C -0.33633 0.04561 -0.33125 0.04283 -0.33972 0.04653 C -0.34948 0.04213 -0.35157 0.03681 -0.36198 0.03403 C -0.36407 0.03264 -0.36602 0.03056 -0.36823 0.02963 C -0.3724 0.02778 -0.38086 0.02547 -0.38086 0.0257 C -0.39844 0.03311 -0.37227 0.02107 -0.3905 0.03172 C -0.39636 0.03519 -0.40092 0.03542 -0.40638 0.04028 C -0.40691 0.04237 -0.40638 0.04607 -0.40795 0.04653 C -0.41081 0.04723 -0.41316 0.04237 -0.41602 0.04237 C -0.42513 0.04237 -0.43386 0.04723 -0.44284 0.04885 C -0.46342 0.05672 -0.44414 0.05024 -0.47149 0.0551 C -0.47579 0.05579 -0.48542 0.06112 -0.48894 0.05926 C -0.49076 0.05811 -0.48894 0.05371 -0.48894 0.05093 " pathEditMode="relative" rAng="0" ptsTypes="AAAAAAAAAAAAAAAAAAA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2" y="166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C -0.00677 0.00857 -0.00273 0.00394 -0.01602 0.01482 C -0.01862 0.0169 -0.02396 0.02107 -0.02396 0.0213 C -0.03125 0.03588 -0.02188 0.01875 -0.03346 0.03172 C -0.03646 0.03519 -0.03815 0.04098 -0.04167 0.04445 C -0.0513 0.0551 -0.06758 0.05371 -0.07813 0.05486 C -0.07865 0.05695 -0.07826 0.06042 -0.07969 0.06135 C -0.08203 0.0625 -0.08854 0.05718 -0.09102 0.05695 C -0.10169 0.05556 -0.11302 0.05556 -0.12409 0.05486 C -0.12721 0.05348 -0.13047 0.05162 -0.13333 0.0507 C -0.13724 0.04954 -0.14115 0.05047 -0.14466 0.04861 C -0.15208 0.04468 -0.15495 0.03704 -0.16237 0.0338 C -0.17878 0.03588 -0.19935 0.03797 -0.21602 0.04213 C -0.22305 0.04375 -0.22734 0.04908 -0.23516 0.0507 C -0.23763 0.05209 -0.2401 0.05486 -0.24297 0.05486 C -0.25 0.05486 -0.2569 0.05371 -0.26354 0.0507 C -0.27135 0.04699 -0.27969 0.03426 -0.28737 0.02963 C -0.28971 0.02824 -0.29271 0.02848 -0.29531 0.02732 C -0.30404 0.02385 -0.30469 0.02199 -0.31289 0.01482 C -0.31484 0.0132 -0.31719 0.01343 -0.31927 0.0125 C -0.32266 0.01111 -0.32904 0.00834 -0.32904 0.00857 C -0.35977 0.01135 -0.34023 0.00486 -0.35885 0.01898 C -0.36615 0.02431 -0.36172 0.01713 -0.36849 0.02523 C -0.37201 0.02917 -0.37357 0.03611 -0.37786 0.03797 C -0.38086 0.03935 -0.38737 0.04213 -0.38737 0.04236 C -0.39596 0.03125 -0.41289 0.03334 -0.42396 0.03172 C -0.4582 0.01991 -0.41107 0.03519 -0.45417 0.02523 C -0.45729 0.02454 -0.46042 0.02246 -0.46354 0.02107 C -0.4651 0.02037 -0.46836 0.01898 -0.46836 0.01922 C -0.48008 0.02153 -0.49206 0.02338 -0.50326 0.02732 C -0.50534 0.02801 -0.50742 0.02894 -0.50951 0.02963 C -0.51263 0.03056 -0.51914 0.03172 -0.51914 0.03195 " pathEditMode="relative" rAng="0" ptsTypes="AAAAAAAAAAAAAAAAAAAAAA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30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03287 C -0.09062 0.03148 -0.175 0.02893 -0.26198 0.01828 C -0.41875 0.02037 -0.36302 0.02037 -0.42916 0.02037 " pathEditMode="relative" rAng="0" ptsTypes="AAA">
                                      <p:cBhvr>
                                        <p:cTn id="28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28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1713</TotalTime>
  <Words>145</Words>
  <Application>Microsoft Office PowerPoint</Application>
  <PresentationFormat>Widescreen</PresentationFormat>
  <Paragraphs>34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Tahoma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 PC</dc:creator>
  <cp:lastModifiedBy>DELL</cp:lastModifiedBy>
  <cp:revision>136</cp:revision>
  <dcterms:created xsi:type="dcterms:W3CDTF">2016-01-11T13:31:43Z</dcterms:created>
  <dcterms:modified xsi:type="dcterms:W3CDTF">2022-03-23T06:12:58Z</dcterms:modified>
</cp:coreProperties>
</file>