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24" r:id="rId3"/>
    <p:sldId id="290" r:id="rId4"/>
    <p:sldId id="261" r:id="rId5"/>
    <p:sldId id="258" r:id="rId6"/>
    <p:sldId id="303" r:id="rId7"/>
    <p:sldId id="304" r:id="rId8"/>
    <p:sldId id="268" r:id="rId9"/>
    <p:sldId id="302" r:id="rId10"/>
    <p:sldId id="284" r:id="rId11"/>
    <p:sldId id="315" r:id="rId12"/>
    <p:sldId id="316" r:id="rId13"/>
    <p:sldId id="298" r:id="rId14"/>
    <p:sldId id="299" r:id="rId15"/>
    <p:sldId id="306" r:id="rId16"/>
    <p:sldId id="307" r:id="rId17"/>
    <p:sldId id="310" r:id="rId18"/>
    <p:sldId id="308" r:id="rId19"/>
    <p:sldId id="301" r:id="rId20"/>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3" d="100"/>
          <a:sy n="63" d="100"/>
        </p:scale>
        <p:origin x="-120" y="-270"/>
      </p:cViewPr>
      <p:guideLst>
        <p:guide orient="horz" pos="2148"/>
        <p:guide pos="3840"/>
      </p:guideLst>
    </p:cSldViewPr>
  </p:slid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266" name="Header Placeholder 11265"/>
          <p:cNvSpPr>
            <a:spLocks noGrp="1"/>
          </p:cNvSpPr>
          <p:nvPr>
            <p:ph type="hdr" sz="quarter"/>
          </p:nvPr>
        </p:nvSpPr>
        <p:spPr>
          <a:xfrm>
            <a:off x="0" y="0"/>
            <a:ext cx="2971800" cy="457200"/>
          </a:xfrm>
          <a:prstGeom prst="rect">
            <a:avLst/>
          </a:prstGeom>
          <a:noFill/>
          <a:ln w="9525">
            <a:noFill/>
          </a:ln>
        </p:spPr>
        <p:txBody>
          <a:bodyPr/>
          <a:p>
            <a:pPr lvl="0" fontAlgn="base"/>
            <a:endParaRPr lang="en-US" sz="1200" strike="noStrike" noProof="1" dirty="0"/>
          </a:p>
        </p:txBody>
      </p:sp>
      <p:sp>
        <p:nvSpPr>
          <p:cNvPr id="11267" name="Date Placeholder 11266"/>
          <p:cNvSpPr>
            <a:spLocks noGrp="1"/>
          </p:cNvSpPr>
          <p:nvPr>
            <p:ph type="dt" idx="1"/>
          </p:nvPr>
        </p:nvSpPr>
        <p:spPr>
          <a:xfrm>
            <a:off x="3884613" y="0"/>
            <a:ext cx="2971800" cy="457200"/>
          </a:xfrm>
          <a:prstGeom prst="rect">
            <a:avLst/>
          </a:prstGeom>
          <a:noFill/>
          <a:ln w="9525">
            <a:noFill/>
          </a:ln>
        </p:spPr>
        <p:txBody>
          <a:bodyPr/>
          <a:p>
            <a:pPr lvl="0" algn="r" fontAlgn="base"/>
            <a:endParaRPr lang="en-US" sz="1200" strike="noStrike" noProof="1" dirty="0"/>
          </a:p>
        </p:txBody>
      </p:sp>
      <p:sp>
        <p:nvSpPr>
          <p:cNvPr id="2052" name="Slide Image Placeholder 11267"/>
          <p:cNvSpPr>
            <a:spLocks noRo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2053" name="Text Placeholder 11268"/>
          <p:cNvSpPr>
            <a:spLocks noGrp="1"/>
          </p:cNvSpPr>
          <p:nvPr>
            <p:ph type="body" sz="quarter"/>
          </p:nvPr>
        </p:nvSpPr>
        <p:spPr>
          <a:xfrm>
            <a:off x="685800" y="4343400"/>
            <a:ext cx="5486400" cy="4114800"/>
          </a:xfrm>
          <a:prstGeom prst="rect">
            <a:avLst/>
          </a:prstGeom>
          <a:noFill/>
          <a:ln w="9525">
            <a:noFill/>
          </a:ln>
        </p:spPr>
        <p:txBody>
          <a:bodyPr anchor="t" anchorCtr="0"/>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270" name="Footer Placeholder 11269"/>
          <p:cNvSpPr>
            <a:spLocks noGrp="1"/>
          </p:cNvSpPr>
          <p:nvPr>
            <p:ph type="ftr" sz="quarter" idx="4"/>
          </p:nvPr>
        </p:nvSpPr>
        <p:spPr>
          <a:xfrm>
            <a:off x="0" y="8685213"/>
            <a:ext cx="2971800" cy="457200"/>
          </a:xfrm>
          <a:prstGeom prst="rect">
            <a:avLst/>
          </a:prstGeom>
          <a:noFill/>
          <a:ln w="9525">
            <a:noFill/>
          </a:ln>
        </p:spPr>
        <p:txBody>
          <a:bodyPr anchor="b" anchorCtr="0"/>
          <a:p>
            <a:pPr lvl="0" fontAlgn="base"/>
            <a:endParaRPr lang="en-US" sz="1200" strike="noStrike" noProof="1" dirty="0"/>
          </a:p>
        </p:txBody>
      </p:sp>
      <p:sp>
        <p:nvSpPr>
          <p:cNvPr id="11271" name="Slide Number Placeholder 11270"/>
          <p:cNvSpPr>
            <a:spLocks noGrp="1"/>
          </p:cNvSpPr>
          <p:nvPr>
            <p:ph type="sldNum" sz="quarter" idx="5"/>
          </p:nvPr>
        </p:nvSpPr>
        <p:spPr>
          <a:xfrm>
            <a:off x="3884613" y="8685213"/>
            <a:ext cx="2971800" cy="457200"/>
          </a:xfrm>
          <a:prstGeom prst="rect">
            <a:avLst/>
          </a:prstGeom>
          <a:noFill/>
          <a:ln w="9525">
            <a:noFill/>
          </a:ln>
        </p:spPr>
        <p:txBody>
          <a:bodyPr anchor="b" anchorCtr="0"/>
          <a:p>
            <a:pPr lvl="0" algn="r" fontAlgn="base"/>
            <a:fld id="{9A0DB2DC-4C9A-4742-B13C-FB6460FD3503}" type="slidenum">
              <a:rPr lang="en-US" sz="1200" strike="noStrike" noProof="1" dirty="0">
                <a:latin typeface="Arial" panose="020B0604020202020204" pitchFamily="34" charset="0"/>
                <a:ea typeface="+mn-ea"/>
                <a:cs typeface="+mn-cs"/>
              </a:rPr>
            </a:fld>
            <a:endParaRPr lang="en-US" sz="120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09600" y="274638"/>
            <a:ext cx="8070573"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09600"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6205728"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839788" y="2505075"/>
            <a:ext cx="5157787"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6172200" y="2505075"/>
            <a:ext cx="5183188"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en-US" strike="noStrike" noProof="1"/>
          </a:p>
        </p:txBody>
      </p:sp>
      <p:sp>
        <p:nvSpPr>
          <p:cNvPr id="8" name="Footer Placeholder 7"/>
          <p:cNvSpPr>
            <a:spLocks noGrp="1"/>
          </p:cNvSpPr>
          <p:nvPr>
            <p:ph type="ftr" sz="quarter" idx="11"/>
          </p:nvPr>
        </p:nvSpPr>
        <p:spPr/>
        <p:txBody>
          <a:bodyPr/>
          <a:p>
            <a:pPr lvl="0" fontAlgn="base"/>
            <a:endParaRPr lang="en-US" strike="noStrike" noProof="1"/>
          </a:p>
        </p:txBody>
      </p:sp>
      <p:sp>
        <p:nvSpPr>
          <p:cNvPr id="9" name="Slide Number Placeholder 8"/>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en-US" strike="noStrike" noProof="1"/>
          </a:p>
        </p:txBody>
      </p:sp>
      <p:sp>
        <p:nvSpPr>
          <p:cNvPr id="4" name="Footer Placeholder 3"/>
          <p:cNvSpPr>
            <a:spLocks noGrp="1"/>
          </p:cNvSpPr>
          <p:nvPr>
            <p:ph type="ftr" sz="quarter" idx="11"/>
          </p:nvPr>
        </p:nvSpPr>
        <p:spPr/>
        <p:txBody>
          <a:bodyPr/>
          <a:p>
            <a:pPr lvl="0" fontAlgn="base"/>
            <a:endParaRPr lang="en-US" strike="noStrike" noProof="1"/>
          </a:p>
        </p:txBody>
      </p:sp>
      <p:sp>
        <p:nvSpPr>
          <p:cNvPr id="5" name="Slide Number Placeholder 4"/>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en-US" strike="noStrike" noProof="1"/>
          </a:p>
        </p:txBody>
      </p:sp>
      <p:sp>
        <p:nvSpPr>
          <p:cNvPr id="3" name="Footer Placeholder 2"/>
          <p:cNvSpPr>
            <a:spLocks noGrp="1"/>
          </p:cNvSpPr>
          <p:nvPr>
            <p:ph type="ftr" sz="quarter" idx="11"/>
          </p:nvPr>
        </p:nvSpPr>
        <p:spPr/>
        <p:txBody>
          <a:bodyPr/>
          <a:p>
            <a:pPr lvl="0" fontAlgn="base"/>
            <a:endParaRPr lang="en-US" strike="noStrike" noProof="1"/>
          </a:p>
        </p:txBody>
      </p:sp>
      <p:sp>
        <p:nvSpPr>
          <p:cNvPr id="4" name="Slide Number Placeholder 3"/>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audio" Target="../media/audio1.wav"/><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p>
            <a:pPr lvl="0"/>
            <a:r>
              <a:rPr lang="en-US" dirty="0"/>
              <a:t>Click to edit Master title style</a:t>
            </a:r>
            <a:endParaRPr lang="en-US" dirty="0"/>
          </a:p>
        </p:txBody>
      </p:sp>
      <p:sp>
        <p:nvSpPr>
          <p:cNvPr id="1027" name="Text Placeholder 1026"/>
          <p:cNvSpPr>
            <a:spLocks noGrp="1"/>
          </p:cNvSpPr>
          <p:nvPr>
            <p:ph type="body"/>
          </p:nvPr>
        </p:nvSpPr>
        <p:spPr>
          <a:xfrm>
            <a:off x="609600" y="1600200"/>
            <a:ext cx="10972800" cy="4525963"/>
          </a:xfrm>
          <a:prstGeom prst="rect">
            <a:avLst/>
          </a:prstGeom>
          <a:noFill/>
          <a:ln w="9525">
            <a:noFill/>
          </a:ln>
        </p:spPr>
        <p:txBody>
          <a:bodyPr anchor="t" anchorCtr="0"/>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en-US" strike="noStrike" noProof="1"/>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en-US" strike="noStrike" noProof="1"/>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2" name="click.wav"/>
          </p:stSnd>
        </p:sndAc>
      </p:transition>
    </mc:Choice>
    <mc:Fallback>
      <p:transition spd="slow">
        <p:fade/>
        <p:sndAc>
          <p:stSnd>
            <p:snd r:embed="rId12" name="click.wav"/>
          </p:stSnd>
        </p:sndAc>
      </p:transition>
    </mc:Fallback>
  </mc:AlternateConten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3.png"/><Relationship Id="rId4" Type="http://schemas.microsoft.com/office/2007/relationships/media" Target="file:///C:\Users\NONG%20THI%20HA\Downloads\Vui-Den-Truong-Be-Mai-Vy.mp3" TargetMode="External"/><Relationship Id="rId3" Type="http://schemas.openxmlformats.org/officeDocument/2006/relationships/audio" Target="file:///C:\Users\NONG%20THI%20HA\Downloads\Vui-Den-Truong-Be-Mai-Vy.mp3" TargetMode="External"/><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tags" Target="../tags/tag2.xml"/><Relationship Id="rId1"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1.wav"/><Relationship Id="rId1" Type="http://schemas.openxmlformats.org/officeDocument/2006/relationships/image" Target="../media/image15.GIF"/></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20.jpeg"/><Relationship Id="rId2" Type="http://schemas.openxmlformats.org/officeDocument/2006/relationships/image" Target="../media/image23.jpe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audio" Target="../media/audio1.wav"/><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3.png"/><Relationship Id="rId3" Type="http://schemas.microsoft.com/office/2007/relationships/media" Target="file:///C:\Users\NONG%20THI%20HA\Downloads\Vui-Den-Truong-Be-Mai-Vy.mp3" TargetMode="External"/><Relationship Id="rId2" Type="http://schemas.openxmlformats.org/officeDocument/2006/relationships/audio" Target="file:///C:\Users\NONG%20THI%20HA\Downloads\Vui-Den-Truong-Be-Mai-Vy.mp3" TargetMode="Externa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5.GIF"/><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9.GIF"/><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0.GIF"/><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4" descr="netease-10-1024x768-org86658"/>
          <p:cNvPicPr>
            <a:picLocks noChangeAspect="1" noChangeArrowheads="1"/>
          </p:cNvPicPr>
          <p:nvPr>
            <p:ph idx="4294967295"/>
          </p:nvPr>
        </p:nvPicPr>
        <p:blipFill>
          <a:blip r:embed="rId1"/>
          <a:srcRect/>
          <a:stretch>
            <a:fillRect/>
          </a:stretch>
        </p:blipFill>
        <p:spPr bwMode="auto">
          <a:xfrm>
            <a:off x="41910" y="77470"/>
            <a:ext cx="12150090" cy="6703060"/>
          </a:xfrm>
          <a:prstGeom prst="rect">
            <a:avLst/>
          </a:prstGeom>
          <a:noFill/>
          <a:ln w="9525">
            <a:noFill/>
            <a:miter lim="800000"/>
            <a:headEnd/>
            <a:tailEnd/>
          </a:ln>
        </p:spPr>
      </p:pic>
      <p:sp>
        <p:nvSpPr>
          <p:cNvPr id="5" name="Title 4"/>
          <p:cNvSpPr>
            <a:spLocks noGrp="1"/>
          </p:cNvSpPr>
          <p:nvPr>
            <p:ph type="ctrTitle"/>
          </p:nvPr>
        </p:nvSpPr>
        <p:spPr>
          <a:xfrm>
            <a:off x="457835" y="838200"/>
            <a:ext cx="11449050" cy="2387600"/>
          </a:xfrm>
        </p:spPr>
        <p:txBody>
          <a:bodyPr>
            <a:prstTxWarp prst="textDoubleWave1">
              <a:avLst/>
            </a:prstTxWarp>
          </a:bodyPr>
          <a:p>
            <a:r>
              <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sym typeface="+mn-ea"/>
              </a:rPr>
              <a:t>ĐẾM TRÊN ĐỐI TƯỢNG TRONG PHẠM VI 6 VÀ ĐẾM THEO KHẢ NĂNG</a:t>
            </a:r>
            <a:br>
              <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rPr>
            </a:br>
            <a:endPar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endParaRPr>
          </a:p>
        </p:txBody>
      </p:sp>
      <p:sp>
        <p:nvSpPr>
          <p:cNvPr id="6" name="Subtitle 5"/>
          <p:cNvSpPr>
            <a:spLocks noGrp="1"/>
          </p:cNvSpPr>
          <p:nvPr>
            <p:ph type="subTitle" idx="1"/>
          </p:nvPr>
        </p:nvSpPr>
        <p:spPr>
          <a:xfrm>
            <a:off x="1067435" y="2514600"/>
            <a:ext cx="9144000" cy="1737360"/>
          </a:xfrm>
        </p:spPr>
        <p:txBody>
          <a:bodyPr/>
          <a:p>
            <a:endParaRPr lang="vi-VN" altLang="en-US" b="1">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a:p>
            <a:r>
              <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Lứa tuổi: 4 -5 tuổi</a:t>
            </a:r>
            <a:endPar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a:p>
            <a:r>
              <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Người thực hiện: Nông Thị </a:t>
            </a:r>
            <a:r>
              <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Hà</a:t>
            </a:r>
            <a:endPar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p:txBody>
      </p:sp>
      <p:pic>
        <p:nvPicPr>
          <p:cNvPr id="10" name="Picture 9" descr="hoa-mai-animation"/>
          <p:cNvPicPr>
            <a:picLocks noChangeAspect="1"/>
          </p:cNvPicPr>
          <p:nvPr/>
        </p:nvPicPr>
        <p:blipFill>
          <a:blip r:embed="rId2"/>
          <a:stretch>
            <a:fillRect/>
          </a:stretch>
        </p:blipFill>
        <p:spPr>
          <a:xfrm>
            <a:off x="153035" y="3962400"/>
            <a:ext cx="11842115" cy="3216275"/>
          </a:xfrm>
          <a:prstGeom prst="rect">
            <a:avLst/>
          </a:prstGeom>
        </p:spPr>
      </p:pic>
      <p:pic>
        <p:nvPicPr>
          <p:cNvPr id="2" name="Vui-Den-Truong-Be-Mai-Vy">
            <a:hlinkClick r:id="" action="ppaction://media"/>
          </p:cNvPr>
          <p:cNvPicPr/>
          <p:nvPr>
            <a:audioFile r:link="rId3"/>
            <p:extLst>
              <p:ext uri="{DAA4B4D4-6D71-4841-9C94-3DE7FCFB9230}">
                <p14:media xmlns:p14="http://schemas.microsoft.com/office/powerpoint/2010/main" r:link="rId4"/>
              </p:ext>
            </p:extLst>
          </p:nvPr>
        </p:nvPicPr>
        <p:blipFill>
          <a:blip r:embed="rId5"/>
          <a:stretch>
            <a:fillRect/>
          </a:stretch>
        </p:blipFill>
        <p:spPr>
          <a:xfrm>
            <a:off x="10210800" y="3048000"/>
            <a:ext cx="495300" cy="495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6" name="click.wav"/>
          </p:stSnd>
        </p:sndAc>
      </p:transition>
    </mc:Choice>
    <mc:Fallback>
      <p:transition spd="slow">
        <p:fade/>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3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GD_oUuZneF60"/>
          <p:cNvPicPr>
            <a:picLocks noChangeAspect="1"/>
          </p:cNvPicPr>
          <p:nvPr/>
        </p:nvPicPr>
        <p:blipFill>
          <a:blip r:embed="rId1"/>
          <a:srcRect l="27060" r="22859"/>
          <a:stretch>
            <a:fillRect/>
          </a:stretch>
        </p:blipFill>
        <p:spPr>
          <a:xfrm>
            <a:off x="991235" y="381000"/>
            <a:ext cx="1882775" cy="2674620"/>
          </a:xfrm>
          <a:prstGeom prst="rect">
            <a:avLst/>
          </a:prstGeom>
        </p:spPr>
      </p:pic>
      <p:pic>
        <p:nvPicPr>
          <p:cNvPr id="5" name="Picture 4" descr="GD_oUuZneF60"/>
          <p:cNvPicPr>
            <a:picLocks noChangeAspect="1"/>
          </p:cNvPicPr>
          <p:nvPr/>
        </p:nvPicPr>
        <p:blipFill>
          <a:blip r:embed="rId1"/>
          <a:srcRect l="27060" r="22859"/>
          <a:stretch>
            <a:fillRect/>
          </a:stretch>
        </p:blipFill>
        <p:spPr>
          <a:xfrm>
            <a:off x="9829800" y="3352800"/>
            <a:ext cx="1882775" cy="2674620"/>
          </a:xfrm>
          <a:prstGeom prst="rect">
            <a:avLst/>
          </a:prstGeom>
        </p:spPr>
      </p:pic>
      <p:pic>
        <p:nvPicPr>
          <p:cNvPr id="6" name="Picture 5" descr="GD_oUuZneF60"/>
          <p:cNvPicPr>
            <a:picLocks noChangeAspect="1"/>
          </p:cNvPicPr>
          <p:nvPr/>
        </p:nvPicPr>
        <p:blipFill>
          <a:blip r:embed="rId1"/>
          <a:srcRect l="27060" r="22859"/>
          <a:stretch>
            <a:fillRect/>
          </a:stretch>
        </p:blipFill>
        <p:spPr>
          <a:xfrm>
            <a:off x="5486400" y="3352800"/>
            <a:ext cx="1882775" cy="2674620"/>
          </a:xfrm>
          <a:prstGeom prst="rect">
            <a:avLst/>
          </a:prstGeom>
        </p:spPr>
      </p:pic>
      <p:pic>
        <p:nvPicPr>
          <p:cNvPr id="7" name="Picture 6" descr="GD_oUuZneF60"/>
          <p:cNvPicPr>
            <a:picLocks noChangeAspect="1"/>
          </p:cNvPicPr>
          <p:nvPr/>
        </p:nvPicPr>
        <p:blipFill>
          <a:blip r:embed="rId1"/>
          <a:srcRect l="27060" r="22859"/>
          <a:stretch>
            <a:fillRect/>
          </a:stretch>
        </p:blipFill>
        <p:spPr>
          <a:xfrm>
            <a:off x="915035" y="3581400"/>
            <a:ext cx="1882775" cy="2674620"/>
          </a:xfrm>
          <a:prstGeom prst="rect">
            <a:avLst/>
          </a:prstGeom>
        </p:spPr>
      </p:pic>
      <p:pic>
        <p:nvPicPr>
          <p:cNvPr id="8" name="Picture 7" descr="GD_oUuZneF60"/>
          <p:cNvPicPr>
            <a:picLocks noChangeAspect="1"/>
          </p:cNvPicPr>
          <p:nvPr/>
        </p:nvPicPr>
        <p:blipFill>
          <a:blip r:embed="rId1"/>
          <a:srcRect l="27060" r="22859"/>
          <a:stretch>
            <a:fillRect/>
          </a:stretch>
        </p:blipFill>
        <p:spPr>
          <a:xfrm>
            <a:off x="4800600" y="76200"/>
            <a:ext cx="1882775" cy="2674620"/>
          </a:xfrm>
          <a:prstGeom prst="rect">
            <a:avLst/>
          </a:prstGeom>
        </p:spPr>
      </p:pic>
      <p:pic>
        <p:nvPicPr>
          <p:cNvPr id="9" name="Picture 8" descr="GD_oUuZneF60"/>
          <p:cNvPicPr>
            <a:picLocks noChangeAspect="1"/>
          </p:cNvPicPr>
          <p:nvPr/>
        </p:nvPicPr>
        <p:blipFill>
          <a:blip r:embed="rId1"/>
          <a:srcRect l="27060" r="22859"/>
          <a:stretch>
            <a:fillRect/>
          </a:stretch>
        </p:blipFill>
        <p:spPr>
          <a:xfrm>
            <a:off x="9525000" y="228600"/>
            <a:ext cx="1882775" cy="2674620"/>
          </a:xfrm>
          <a:prstGeom prst="rect">
            <a:avLst/>
          </a:prstGeom>
        </p:spPr>
      </p:pic>
      <p:sp>
        <p:nvSpPr>
          <p:cNvPr id="10" name="Minus 9"/>
          <p:cNvSpPr/>
          <p:nvPr/>
        </p:nvSpPr>
        <p:spPr>
          <a:xfrm flipV="1">
            <a:off x="2608580" y="6069330"/>
            <a:ext cx="7145020" cy="44958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chemeClr val="accent2"/>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chemeClr val="accent2"/>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7"/>
                                        </p:tgtEl>
                                        <p:attrNameLst>
                                          <p:attrName>fillcolor</p:attrName>
                                        </p:attrNameLst>
                                      </p:cBhvr>
                                      <p:to>
                                        <a:schemeClr val="accent2"/>
                                      </p:to>
                                    </p:animClr>
                                    <p:set>
                                      <p:cBhvr>
                                        <p:cTn id="25" dur="2000" fill="hold"/>
                                        <p:tgtEl>
                                          <p:spTgt spid="7"/>
                                        </p:tgtEl>
                                        <p:attrNameLst>
                                          <p:attrName>fill.type</p:attrName>
                                        </p:attrNameLst>
                                      </p:cBhvr>
                                      <p:to>
                                        <p:strVal val="solid"/>
                                      </p:to>
                                    </p:set>
                                    <p:set>
                                      <p:cBhvr>
                                        <p:cTn id="26" dur="2000" fill="hold"/>
                                        <p:tgtEl>
                                          <p:spTgt spid="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chemeClr val="accent2"/>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
                                        </p:tgtEl>
                                        <p:attrNameLst>
                                          <p:attrName>fillcolor</p:attrName>
                                        </p:attrNameLst>
                                      </p:cBhvr>
                                      <p:to>
                                        <a:schemeClr val="accent2"/>
                                      </p:to>
                                    </p:animClr>
                                    <p:set>
                                      <p:cBhvr>
                                        <p:cTn id="37" dur="2000" fill="hold"/>
                                        <p:tgtEl>
                                          <p:spTgt spid="5"/>
                                        </p:tgtEl>
                                        <p:attrNameLst>
                                          <p:attrName>fill.type</p:attrName>
                                        </p:attrNameLst>
                                      </p:cBhvr>
                                      <p:to>
                                        <p:strVal val="solid"/>
                                      </p:to>
                                    </p:set>
                                    <p:set>
                                      <p:cBhvr>
                                        <p:cTn id="38" dur="2000" fill="hold"/>
                                        <p:tgtEl>
                                          <p:spTgt spid="5"/>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9"/>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7"/>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21600000">
                                      <p:cBhvr>
                                        <p:cTn id="58" dur="2000" fill="hold"/>
                                        <p:tgtEl>
                                          <p:spTgt spid="6"/>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5"/>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circle(in)">
                                      <p:cBhvr>
                                        <p:cTn id="67" dur="20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xit" presetSubtype="32" fill="hold" nodeType="clickEffect">
                                  <p:stCondLst>
                                    <p:cond delay="0"/>
                                  </p:stCondLst>
                                  <p:childTnLst>
                                    <p:animEffect transition="out" filter="diamond(out)">
                                      <p:cBhvr>
                                        <p:cTn id="71" dur="2000"/>
                                        <p:tgtEl>
                                          <p:spTgt spid="5"/>
                                        </p:tgtEl>
                                      </p:cBhvr>
                                    </p:animEffect>
                                    <p:set>
                                      <p:cBhvr>
                                        <p:cTn id="72" dur="1" fill="hold">
                                          <p:stCondLst>
                                            <p:cond delay="199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xit" presetSubtype="32" fill="hold" nodeType="clickEffect">
                                  <p:stCondLst>
                                    <p:cond delay="0"/>
                                  </p:stCondLst>
                                  <p:childTnLst>
                                    <p:animEffect transition="out" filter="diamond(out)">
                                      <p:cBhvr>
                                        <p:cTn id="76" dur="2000"/>
                                        <p:tgtEl>
                                          <p:spTgt spid="6"/>
                                        </p:tgtEl>
                                      </p:cBhvr>
                                    </p:animEffect>
                                    <p:set>
                                      <p:cBhvr>
                                        <p:cTn id="77" dur="1" fill="hold">
                                          <p:stCondLst>
                                            <p:cond delay="1999"/>
                                          </p:stCondLst>
                                        </p:cTn>
                                        <p:tgtEl>
                                          <p:spTgt spid="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8" presetClass="exit" presetSubtype="32" fill="hold" nodeType="clickEffect">
                                  <p:stCondLst>
                                    <p:cond delay="0"/>
                                  </p:stCondLst>
                                  <p:childTnLst>
                                    <p:animEffect transition="out" filter="diamond(out)">
                                      <p:cBhvr>
                                        <p:cTn id="81" dur="2000"/>
                                        <p:tgtEl>
                                          <p:spTgt spid="7"/>
                                        </p:tgtEl>
                                      </p:cBhvr>
                                    </p:animEffect>
                                    <p:set>
                                      <p:cBhvr>
                                        <p:cTn id="82" dur="1" fill="hold">
                                          <p:stCondLst>
                                            <p:cond delay="1999"/>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8" presetClass="exit" presetSubtype="32" fill="hold" nodeType="clickEffect">
                                  <p:stCondLst>
                                    <p:cond delay="0"/>
                                  </p:stCondLst>
                                  <p:childTnLst>
                                    <p:animEffect transition="out" filter="diamond(out)">
                                      <p:cBhvr>
                                        <p:cTn id="86" dur="2000"/>
                                        <p:tgtEl>
                                          <p:spTgt spid="9"/>
                                        </p:tgtEl>
                                      </p:cBhvr>
                                    </p:animEffect>
                                    <p:set>
                                      <p:cBhvr>
                                        <p:cTn id="87" dur="1" fill="hold">
                                          <p:stCondLst>
                                            <p:cond delay="19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xit" presetSubtype="32" fill="hold" nodeType="clickEffect">
                                  <p:stCondLst>
                                    <p:cond delay="0"/>
                                  </p:stCondLst>
                                  <p:childTnLst>
                                    <p:animEffect transition="out" filter="diamond(out)">
                                      <p:cBhvr>
                                        <p:cTn id="91" dur="2000"/>
                                        <p:tgtEl>
                                          <p:spTgt spid="8"/>
                                        </p:tgtEl>
                                      </p:cBhvr>
                                    </p:animEffect>
                                    <p:set>
                                      <p:cBhvr>
                                        <p:cTn id="92" dur="1" fill="hold">
                                          <p:stCondLst>
                                            <p:cond delay="1999"/>
                                          </p:stCondLst>
                                        </p:cTn>
                                        <p:tgtEl>
                                          <p:spTgt spid="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xit" presetSubtype="32" fill="hold" nodeType="clickEffect">
                                  <p:stCondLst>
                                    <p:cond delay="0"/>
                                  </p:stCondLst>
                                  <p:childTnLst>
                                    <p:animEffect transition="out" filter="diamond(out)">
                                      <p:cBhvr>
                                        <p:cTn id="96" dur="2000"/>
                                        <p:tgtEl>
                                          <p:spTgt spid="4"/>
                                        </p:tgtEl>
                                      </p:cBhvr>
                                    </p:animEffect>
                                    <p:set>
                                      <p:cBhvr>
                                        <p:cTn id="9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Que-kem-1"/>
          <p:cNvPicPr>
            <a:picLocks noChangeAspect="1"/>
          </p:cNvPicPr>
          <p:nvPr/>
        </p:nvPicPr>
        <p:blipFill>
          <a:blip r:embed="rId1"/>
          <a:srcRect l="26676" t="9861" r="25093" b="9463"/>
          <a:stretch>
            <a:fillRect/>
          </a:stretch>
        </p:blipFill>
        <p:spPr>
          <a:xfrm rot="18660000">
            <a:off x="2162175" y="55245"/>
            <a:ext cx="2120900" cy="3261360"/>
          </a:xfrm>
          <a:prstGeom prst="rect">
            <a:avLst/>
          </a:prstGeom>
        </p:spPr>
      </p:pic>
      <p:pic>
        <p:nvPicPr>
          <p:cNvPr id="3" name="Picture 2" descr="Que-kem-1"/>
          <p:cNvPicPr>
            <a:picLocks noChangeAspect="1"/>
          </p:cNvPicPr>
          <p:nvPr/>
        </p:nvPicPr>
        <p:blipFill>
          <a:blip r:embed="rId1"/>
          <a:srcRect l="26676" t="9861" r="25093" b="9463"/>
          <a:stretch>
            <a:fillRect/>
          </a:stretch>
        </p:blipFill>
        <p:spPr>
          <a:xfrm rot="14580000">
            <a:off x="1744345" y="3023870"/>
            <a:ext cx="2120900" cy="2990215"/>
          </a:xfrm>
          <a:prstGeom prst="rect">
            <a:avLst/>
          </a:prstGeom>
        </p:spPr>
      </p:pic>
      <p:pic>
        <p:nvPicPr>
          <p:cNvPr id="4" name="Picture 3" descr="Que-kem-1"/>
          <p:cNvPicPr>
            <a:picLocks noChangeAspect="1"/>
          </p:cNvPicPr>
          <p:nvPr/>
        </p:nvPicPr>
        <p:blipFill>
          <a:blip r:embed="rId1"/>
          <a:srcRect l="26676" t="9861" r="25093" b="9463"/>
          <a:stretch>
            <a:fillRect/>
          </a:stretch>
        </p:blipFill>
        <p:spPr>
          <a:xfrm rot="10800000">
            <a:off x="4724400" y="2896235"/>
            <a:ext cx="2120900" cy="3423285"/>
          </a:xfrm>
          <a:prstGeom prst="rect">
            <a:avLst/>
          </a:prstGeom>
        </p:spPr>
      </p:pic>
      <p:pic>
        <p:nvPicPr>
          <p:cNvPr id="5" name="Picture 4" descr="Que-kem-1"/>
          <p:cNvPicPr>
            <a:picLocks noChangeAspect="1"/>
          </p:cNvPicPr>
          <p:nvPr/>
        </p:nvPicPr>
        <p:blipFill>
          <a:blip r:embed="rId1"/>
          <a:srcRect l="26676" t="9861" r="25093" b="9463"/>
          <a:stretch>
            <a:fillRect/>
          </a:stretch>
        </p:blipFill>
        <p:spPr>
          <a:xfrm rot="6960000">
            <a:off x="7846695" y="2456815"/>
            <a:ext cx="2120900" cy="3599815"/>
          </a:xfrm>
          <a:prstGeom prst="rect">
            <a:avLst/>
          </a:prstGeom>
        </p:spPr>
      </p:pic>
      <p:pic>
        <p:nvPicPr>
          <p:cNvPr id="6" name="Picture 5" descr="Que-kem-1"/>
          <p:cNvPicPr>
            <a:picLocks noChangeAspect="1"/>
          </p:cNvPicPr>
          <p:nvPr/>
        </p:nvPicPr>
        <p:blipFill>
          <a:blip r:embed="rId1"/>
          <a:srcRect l="26676" t="9861" r="25093" b="9463"/>
          <a:stretch>
            <a:fillRect/>
          </a:stretch>
        </p:blipFill>
        <p:spPr>
          <a:xfrm>
            <a:off x="5035550" y="-38100"/>
            <a:ext cx="2120900" cy="2552700"/>
          </a:xfrm>
          <a:prstGeom prst="rect">
            <a:avLst/>
          </a:prstGeom>
        </p:spPr>
      </p:pic>
      <p:pic>
        <p:nvPicPr>
          <p:cNvPr id="7" name="Picture 6" descr="Que-kem-1"/>
          <p:cNvPicPr>
            <a:picLocks noChangeAspect="1"/>
          </p:cNvPicPr>
          <p:nvPr/>
        </p:nvPicPr>
        <p:blipFill>
          <a:blip r:embed="rId1"/>
          <a:srcRect l="26676" t="9861" r="25093" b="9463"/>
          <a:stretch>
            <a:fillRect/>
          </a:stretch>
        </p:blipFill>
        <p:spPr>
          <a:xfrm rot="2460000">
            <a:off x="7498080" y="248285"/>
            <a:ext cx="2120900" cy="2976880"/>
          </a:xfrm>
          <a:prstGeom prst="rect">
            <a:avLst/>
          </a:prstGeom>
        </p:spPr>
      </p:pic>
      <p:sp>
        <p:nvSpPr>
          <p:cNvPr id="8" name="Minus 7"/>
          <p:cNvSpPr/>
          <p:nvPr/>
        </p:nvSpPr>
        <p:spPr>
          <a:xfrm>
            <a:off x="1296035" y="6142990"/>
            <a:ext cx="8810625" cy="71501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chemeClr val="accent2"/>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5"/>
                                        </p:tgtEl>
                                        <p:attrNameLst>
                                          <p:attrName>fillcolor</p:attrName>
                                        </p:attrNameLst>
                                      </p:cBhvr>
                                      <p:to>
                                        <a:schemeClr val="accent2"/>
                                      </p:to>
                                    </p:animClr>
                                    <p:set>
                                      <p:cBhvr>
                                        <p:cTn id="25" dur="2000" fill="hold"/>
                                        <p:tgtEl>
                                          <p:spTgt spid="5"/>
                                        </p:tgtEl>
                                        <p:attrNameLst>
                                          <p:attrName>fill.type</p:attrName>
                                        </p:attrNameLst>
                                      </p:cBhvr>
                                      <p:to>
                                        <p:strVal val="solid"/>
                                      </p:to>
                                    </p:set>
                                    <p:set>
                                      <p:cBhvr>
                                        <p:cTn id="26" dur="20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
                                        </p:tgtEl>
                                        <p:attrNameLst>
                                          <p:attrName>fillcolor</p:attrName>
                                        </p:attrNameLst>
                                      </p:cBhvr>
                                      <p:to>
                                        <a:schemeClr val="accent2"/>
                                      </p:to>
                                    </p:animClr>
                                    <p:set>
                                      <p:cBhvr>
                                        <p:cTn id="31" dur="2000" fill="hold"/>
                                        <p:tgtEl>
                                          <p:spTgt spid="4"/>
                                        </p:tgtEl>
                                        <p:attrNameLst>
                                          <p:attrName>fill.type</p:attrName>
                                        </p:attrNameLst>
                                      </p:cBhvr>
                                      <p:to>
                                        <p:strVal val="solid"/>
                                      </p:to>
                                    </p:set>
                                    <p:set>
                                      <p:cBhvr>
                                        <p:cTn id="32" dur="2000" fill="hold"/>
                                        <p:tgtEl>
                                          <p:spTgt spid="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3"/>
                                        </p:tgtEl>
                                        <p:attrNameLst>
                                          <p:attrName>fillcolor</p:attrName>
                                        </p:attrNameLst>
                                      </p:cBhvr>
                                      <p:to>
                                        <a:schemeClr val="accent2"/>
                                      </p:to>
                                    </p:animClr>
                                    <p:set>
                                      <p:cBhvr>
                                        <p:cTn id="37" dur="2000" fill="hold"/>
                                        <p:tgtEl>
                                          <p:spTgt spid="3"/>
                                        </p:tgtEl>
                                        <p:attrNameLst>
                                          <p:attrName>fill.type</p:attrName>
                                        </p:attrNameLst>
                                      </p:cBhvr>
                                      <p:to>
                                        <p:strVal val="solid"/>
                                      </p:to>
                                    </p:set>
                                    <p:set>
                                      <p:cBhvr>
                                        <p:cTn id="38" dur="2000" fill="hold"/>
                                        <p:tgtEl>
                                          <p:spTgt spid="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6"/>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7"/>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21600000">
                                      <p:cBhvr>
                                        <p:cTn id="58" dur="2000" fill="hold"/>
                                        <p:tgtEl>
                                          <p:spTgt spid="4"/>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3"/>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xit" presetSubtype="32" fill="hold" nodeType="clickEffect">
                                  <p:stCondLst>
                                    <p:cond delay="0"/>
                                  </p:stCondLst>
                                  <p:childTnLst>
                                    <p:animEffect transition="out" filter="diamond(out)">
                                      <p:cBhvr>
                                        <p:cTn id="70" dur="2000"/>
                                        <p:tgtEl>
                                          <p:spTgt spid="3"/>
                                        </p:tgtEl>
                                      </p:cBhvr>
                                    </p:animEffect>
                                    <p:set>
                                      <p:cBhvr>
                                        <p:cTn id="71" dur="1" fill="hold">
                                          <p:stCondLst>
                                            <p:cond delay="1999"/>
                                          </p:stCondLst>
                                        </p:cTn>
                                        <p:tgtEl>
                                          <p:spTgt spid="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8" presetClass="exit" presetSubtype="32" fill="hold" nodeType="clickEffect">
                                  <p:stCondLst>
                                    <p:cond delay="0"/>
                                  </p:stCondLst>
                                  <p:childTnLst>
                                    <p:animEffect transition="out" filter="diamond(out)">
                                      <p:cBhvr>
                                        <p:cTn id="75" dur="2000"/>
                                        <p:tgtEl>
                                          <p:spTgt spid="4"/>
                                        </p:tgtEl>
                                      </p:cBhvr>
                                    </p:animEffect>
                                    <p:set>
                                      <p:cBhvr>
                                        <p:cTn id="76" dur="1" fill="hold">
                                          <p:stCondLst>
                                            <p:cond delay="19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xit" presetSubtype="32" fill="hold" nodeType="clickEffect">
                                  <p:stCondLst>
                                    <p:cond delay="0"/>
                                  </p:stCondLst>
                                  <p:childTnLst>
                                    <p:animEffect transition="out" filter="diamond(out)">
                                      <p:cBhvr>
                                        <p:cTn id="80" dur="2000"/>
                                        <p:tgtEl>
                                          <p:spTgt spid="5"/>
                                        </p:tgtEl>
                                      </p:cBhvr>
                                    </p:animEffect>
                                    <p:set>
                                      <p:cBhvr>
                                        <p:cTn id="81" dur="1" fill="hold">
                                          <p:stCondLst>
                                            <p:cond delay="1999"/>
                                          </p:stCondLst>
                                        </p:cTn>
                                        <p:tgtEl>
                                          <p:spTgt spid="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8" presetClass="exit" presetSubtype="32" fill="hold" nodeType="clickEffect">
                                  <p:stCondLst>
                                    <p:cond delay="0"/>
                                  </p:stCondLst>
                                  <p:childTnLst>
                                    <p:animEffect transition="out" filter="diamond(out)">
                                      <p:cBhvr>
                                        <p:cTn id="85" dur="2000"/>
                                        <p:tgtEl>
                                          <p:spTgt spid="7"/>
                                        </p:tgtEl>
                                      </p:cBhvr>
                                    </p:animEffect>
                                    <p:set>
                                      <p:cBhvr>
                                        <p:cTn id="86" dur="1" fill="hold">
                                          <p:stCondLst>
                                            <p:cond delay="1999"/>
                                          </p:stCondLst>
                                        </p:cTn>
                                        <p:tgtEl>
                                          <p:spTgt spid="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8" presetClass="exit" presetSubtype="32" fill="hold" nodeType="clickEffect">
                                  <p:stCondLst>
                                    <p:cond delay="0"/>
                                  </p:stCondLst>
                                  <p:childTnLst>
                                    <p:animEffect transition="out" filter="diamond(out)">
                                      <p:cBhvr>
                                        <p:cTn id="90" dur="2000"/>
                                        <p:tgtEl>
                                          <p:spTgt spid="6"/>
                                        </p:tgtEl>
                                      </p:cBhvr>
                                    </p:animEffect>
                                    <p:set>
                                      <p:cBhvr>
                                        <p:cTn id="91" dur="1" fill="hold">
                                          <p:stCondLst>
                                            <p:cond delay="1999"/>
                                          </p:stCondLst>
                                        </p:cTn>
                                        <p:tgtEl>
                                          <p:spTgt spid="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8" presetClass="exit" presetSubtype="32" fill="hold" nodeType="clickEffect">
                                  <p:stCondLst>
                                    <p:cond delay="0"/>
                                  </p:stCondLst>
                                  <p:childTnLst>
                                    <p:animEffect transition="out" filter="diamond(out)">
                                      <p:cBhvr>
                                        <p:cTn id="95" dur="2000"/>
                                        <p:tgtEl>
                                          <p:spTgt spid="2"/>
                                        </p:tgtEl>
                                      </p:cBhvr>
                                    </p:animEffect>
                                    <p:set>
                                      <p:cBhvr>
                                        <p:cTn id="9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s 6"/>
          <p:cNvSpPr/>
          <p:nvPr/>
        </p:nvSpPr>
        <p:spPr>
          <a:xfrm>
            <a:off x="330200" y="1870075"/>
            <a:ext cx="5384800" cy="3559175"/>
          </a:xfrm>
          <a:prstGeom prst="rect">
            <a:avLst/>
          </a:prstGeom>
        </p:spPr>
        <p:style>
          <a:lnRef idx="2">
            <a:schemeClr val="accent3"/>
          </a:lnRef>
          <a:fillRef idx="1">
            <a:schemeClr val="lt1"/>
          </a:fillRef>
          <a:effectRef idx="0">
            <a:schemeClr val="accent3"/>
          </a:effectRef>
          <a:fontRef idx="minor">
            <a:schemeClr val="dk1"/>
          </a:fontRef>
        </p:style>
        <p:txBody>
          <a:bodyPr rtlCol="0" anchor="ctr"/>
          <a:p>
            <a:pPr algn="ctr"/>
            <a:r>
              <a:rPr lang="vi-VN" altLang="en-US" sz="2800" b="1">
                <a:solidFill>
                  <a:srgbClr val="FF0000"/>
                </a:solidFill>
                <a:latin typeface="Arial" panose="020B0604020202020204" pitchFamily="34" charset="0"/>
                <a:cs typeface="Arial" panose="020B0604020202020204" pitchFamily="34" charset="0"/>
              </a:rPr>
              <a:t>Trò chơi: Đếm ngón tay, ngón chân: Chúng mình cùng nhau chơi 1 trò chơi nhé: Các con hãy đếm hết tất cả các ngón tay, ngón chân của mình xem có bao nhiêu ngón tay, ngón chân nhé. Chúng mình cùng đếm nhé, thời gian bắt đầu</a:t>
            </a:r>
            <a:endParaRPr lang="vi-VN" altLang="en-US" sz="2800" b="1">
              <a:solidFill>
                <a:srgbClr val="FF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09600" y="260985"/>
            <a:ext cx="11003915" cy="1163320"/>
          </a:xfrm>
        </p:spPr>
        <p:txBody>
          <a:bodyPr>
            <a:prstTxWarp prst="textWave4">
              <a:avLst/>
            </a:prstTxWarp>
          </a:bodyPr>
          <a:p>
            <a:r>
              <a:rPr lang="vi-VN" altLang="en-US" b="1">
                <a:ln w="22225">
                  <a:solidFill>
                    <a:schemeClr val="accent2"/>
                  </a:solidFill>
                  <a:prstDash val="solid"/>
                </a:ln>
                <a:solidFill>
                  <a:schemeClr val="accent2">
                    <a:lumMod val="40000"/>
                    <a:lumOff val="60000"/>
                  </a:schemeClr>
                </a:solidFill>
                <a:effectLst/>
              </a:rPr>
              <a:t>Đếm theo khả năng</a:t>
            </a:r>
            <a:endParaRPr lang="vi-VN" altLang="en-US" b="1">
              <a:ln w="22225">
                <a:solidFill>
                  <a:schemeClr val="accent2"/>
                </a:solidFill>
                <a:prstDash val="solid"/>
              </a:ln>
              <a:solidFill>
                <a:schemeClr val="accent2">
                  <a:lumMod val="40000"/>
                  <a:lumOff val="60000"/>
                </a:schemeClr>
              </a:solidFill>
              <a:effectLst/>
            </a:endParaRPr>
          </a:p>
        </p:txBody>
      </p:sp>
      <p:pic>
        <p:nvPicPr>
          <p:cNvPr id="6" name="Content Placeholder 5" descr="b0067ade5e832d2aefec8ee9bda50fdc"/>
          <p:cNvPicPr>
            <a:picLocks noChangeAspect="1"/>
          </p:cNvPicPr>
          <p:nvPr>
            <p:ph idx="1"/>
          </p:nvPr>
        </p:nvPicPr>
        <p:blipFill>
          <a:blip r:embed="rId1"/>
          <a:stretch>
            <a:fillRect/>
          </a:stretch>
        </p:blipFill>
        <p:spPr>
          <a:xfrm>
            <a:off x="4724400" y="5181600"/>
            <a:ext cx="3524250" cy="1714500"/>
          </a:xfrm>
          <a:prstGeom prst="rect">
            <a:avLst/>
          </a:prstGeom>
        </p:spPr>
      </p:pic>
      <p:sp>
        <p:nvSpPr>
          <p:cNvPr id="8" name="Oval 7"/>
          <p:cNvSpPr/>
          <p:nvPr>
            <p:custDataLst>
              <p:tags r:id="rId2"/>
            </p:custDataLst>
          </p:nvPr>
        </p:nvSpPr>
        <p:spPr>
          <a:xfrm>
            <a:off x="7239000" y="2286000"/>
            <a:ext cx="3841750" cy="32969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vi-VN" altLang="en-US" sz="4000" b="1">
                <a:solidFill>
                  <a:srgbClr val="FF0000"/>
                </a:solidFill>
                <a:latin typeface="Arial Black" panose="020B0A04020102020204" charset="0"/>
                <a:cs typeface="Arial Black" panose="020B0A04020102020204" charset="0"/>
              </a:rPr>
              <a:t>123456</a:t>
            </a:r>
            <a:r>
              <a:rPr lang="vi-VN" altLang="en-US" sz="4000" b="1">
                <a:solidFill>
                  <a:srgbClr val="FF0000"/>
                </a:solidFill>
                <a:latin typeface="Arial Black" panose="020B0A04020102020204" charset="0"/>
                <a:cs typeface="Arial Black" panose="020B0A04020102020204" charset="0"/>
              </a:rPr>
              <a:t>789101112</a:t>
            </a:r>
            <a:endParaRPr lang="vi-VN" altLang="en-US" sz="4000" b="1">
              <a:solidFill>
                <a:srgbClr val="FF0000"/>
              </a:solidFill>
              <a:latin typeface="Arial Black" panose="020B0A04020102020204" charset="0"/>
              <a:cs typeface="Arial Black" panose="020B0A04020102020204" charset="0"/>
            </a:endParaRPr>
          </a:p>
        </p:txBody>
      </p:sp>
      <p:sp>
        <p:nvSpPr>
          <p:cNvPr id="9" name="Oval 8"/>
          <p:cNvSpPr/>
          <p:nvPr/>
        </p:nvSpPr>
        <p:spPr>
          <a:xfrm>
            <a:off x="10110470" y="2057400"/>
            <a:ext cx="914400"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0" name="Oval 9"/>
          <p:cNvSpPr/>
          <p:nvPr/>
        </p:nvSpPr>
        <p:spPr>
          <a:xfrm>
            <a:off x="7086600" y="2151380"/>
            <a:ext cx="1018540"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1" name="Block Arc 10"/>
          <p:cNvSpPr/>
          <p:nvPr/>
        </p:nvSpPr>
        <p:spPr>
          <a:xfrm>
            <a:off x="7467600" y="4686300"/>
            <a:ext cx="3557270" cy="2171700"/>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
        <p:nvSpPr>
          <p:cNvPr id="12" name="Oval 11"/>
          <p:cNvSpPr/>
          <p:nvPr/>
        </p:nvSpPr>
        <p:spPr>
          <a:xfrm>
            <a:off x="9144000" y="3657600"/>
            <a:ext cx="238760" cy="2717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cxnSp>
        <p:nvCxnSpPr>
          <p:cNvPr id="13" name="Straight Arrow Connector 12"/>
          <p:cNvCxnSpPr>
            <a:stCxn id="12" idx="0"/>
          </p:cNvCxnSpPr>
          <p:nvPr/>
        </p:nvCxnSpPr>
        <p:spPr>
          <a:xfrm flipV="1">
            <a:off x="9263380" y="2872740"/>
            <a:ext cx="718820" cy="784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p:cNvCxnSpPr>
          <p:nvPr/>
        </p:nvCxnSpPr>
        <p:spPr>
          <a:xfrm flipH="1">
            <a:off x="7367270" y="3793490"/>
            <a:ext cx="1776730" cy="158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77000" y="49530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p:transition spd="slow">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19" dur="5000" fill="hold"/>
                                              <p:tgtEl>
                                                <p:spTgt spid="8">
                                                  <p:txEl>
                                                    <p:pRg st="0" end="0"/>
                                                  </p:txEl>
                                                </p:spTgt>
                                              </p:tgtEl>
                                              <p:attrNameLst>
                                                <p:attrName>num.show</p:attrName>
                                              </p:attrNameLst>
                                            </p:cBhvr>
                                            <p:tavLst>
                                              <p:tav tm="0">
                                                <p:val>
                                                  <p:fltVal val="0"/>
                                                </p:val>
                                              </p:tav>
                                              <p:tav tm="100000">
                                                <p:val>
                                                  <p:strVal val="#ppt_v"/>
                                                </p:val>
                                              </p:tav>
                                            </p:tavLst>
                                          </p:anim>
                                        </wppc:dynamicDigit>
                                      </p:ext>
                                    </p:extLs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7" grpId="1" animBg="1"/>
      <p:bldP spid="8" grpId="1" animBg="1"/>
      <p:bldP spid="2" grpId="2"/>
      <p:bldP spid="7" grpId="2" animBg="1"/>
      <p:bldP spid="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rstTxWarp prst="textInflateBottom">
              <a:avLst/>
            </a:prstTxWarp>
          </a:bodyPr>
          <a:p>
            <a:r>
              <a:rPr lang="vi-VN" altLang="en-US" b="1">
                <a:ln w="22225">
                  <a:solidFill>
                    <a:schemeClr val="accent2"/>
                  </a:solidFill>
                  <a:prstDash val="solid"/>
                </a:ln>
                <a:solidFill>
                  <a:schemeClr val="accent2">
                    <a:lumMod val="40000"/>
                    <a:lumOff val="60000"/>
                  </a:schemeClr>
                </a:solidFill>
                <a:effectLst/>
              </a:rPr>
              <a:t>Trò chơi: Thi xem ai nhanh</a:t>
            </a:r>
            <a:endParaRPr lang="vi-VN" altLang="en-US" b="1">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sz="half" idx="1"/>
          </p:nvPr>
        </p:nvSpPr>
        <p:spPr>
          <a:xfrm>
            <a:off x="609600" y="1600200"/>
            <a:ext cx="6068060" cy="4526280"/>
          </a:xfrm>
        </p:spPr>
        <p:txBody>
          <a:bodyPr/>
          <a:p>
            <a:pPr marL="0" indent="0">
              <a:buNone/>
            </a:pPr>
            <a:r>
              <a:rPr lang="vi-VN" altLang="en-US" sz="4000" b="1">
                <a:solidFill>
                  <a:srgbClr val="FF0000"/>
                </a:solidFill>
                <a:effectLst>
                  <a:outerShdw blurRad="38100" dist="19050" dir="2700000" algn="tl" rotWithShape="0">
                    <a:schemeClr val="dk1">
                      <a:alpha val="40000"/>
                    </a:schemeClr>
                  </a:outerShdw>
                </a:effectLst>
              </a:rPr>
              <a:t>- Cách chơi: Cô chuẩn bị một bữa tiệc buffet có rất nhiều món ăn. Các con hãy chọn cho cô các đĩa đồ ăn có số lượng là 6 nhé. </a:t>
            </a:r>
            <a:endParaRPr lang="vi-VN" altLang="en-US" sz="4000" b="1">
              <a:solidFill>
                <a:srgbClr val="FF0000"/>
              </a:solidFill>
              <a:effectLst>
                <a:outerShdw blurRad="38100" dist="19050" dir="2700000" algn="tl" rotWithShape="0">
                  <a:schemeClr val="dk1">
                    <a:alpha val="40000"/>
                  </a:schemeClr>
                </a:outerShdw>
              </a:effectLst>
            </a:endParaRPr>
          </a:p>
        </p:txBody>
      </p:sp>
      <p:pic>
        <p:nvPicPr>
          <p:cNvPr id="4" name="Content Placeholder 3" descr="21c07425546624357fd089f5160f4e5a"/>
          <p:cNvPicPr>
            <a:picLocks noChangeAspect="1"/>
          </p:cNvPicPr>
          <p:nvPr>
            <p:ph sz="half" idx="2"/>
          </p:nvPr>
        </p:nvPicPr>
        <p:blipFill>
          <a:blip r:embed="rId1"/>
          <a:stretch>
            <a:fillRect/>
          </a:stretch>
        </p:blipFill>
        <p:spPr>
          <a:xfrm>
            <a:off x="7848600" y="1981200"/>
            <a:ext cx="3048000" cy="304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val 1"/>
          <p:cNvSpPr/>
          <p:nvPr/>
        </p:nvSpPr>
        <p:spPr>
          <a:xfrm>
            <a:off x="457835" y="3505200"/>
            <a:ext cx="5079365" cy="33242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5" name="Oval 4"/>
          <p:cNvSpPr/>
          <p:nvPr/>
        </p:nvSpPr>
        <p:spPr>
          <a:xfrm>
            <a:off x="381635" y="-2540"/>
            <a:ext cx="5079365" cy="33242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7" name="Oval 6"/>
          <p:cNvSpPr/>
          <p:nvPr/>
        </p:nvSpPr>
        <p:spPr>
          <a:xfrm flipV="1">
            <a:off x="7027545" y="3375025"/>
            <a:ext cx="5019675" cy="348297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8" name="Oval 7"/>
          <p:cNvSpPr/>
          <p:nvPr/>
        </p:nvSpPr>
        <p:spPr>
          <a:xfrm>
            <a:off x="6783070" y="38100"/>
            <a:ext cx="5264150" cy="324231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pic>
        <p:nvPicPr>
          <p:cNvPr id="9" name="Picture 8" descr="0d3ed6338f6f23f2ae64b22e1ba7b933"/>
          <p:cNvPicPr>
            <a:picLocks noChangeAspect="1"/>
          </p:cNvPicPr>
          <p:nvPr/>
        </p:nvPicPr>
        <p:blipFill>
          <a:blip r:embed="rId1"/>
          <a:srcRect l="4556" t="8778" r="6028" b="30102"/>
          <a:stretch>
            <a:fillRect/>
          </a:stretch>
        </p:blipFill>
        <p:spPr>
          <a:xfrm>
            <a:off x="1099185" y="613410"/>
            <a:ext cx="3289300" cy="2289175"/>
          </a:xfrm>
          <a:prstGeom prst="rect">
            <a:avLst/>
          </a:prstGeom>
        </p:spPr>
      </p:pic>
      <p:pic>
        <p:nvPicPr>
          <p:cNvPr id="10" name="Picture 9" descr="166311-buffet-kem-Nga_body_20"/>
          <p:cNvPicPr>
            <a:picLocks noChangeAspect="1"/>
          </p:cNvPicPr>
          <p:nvPr/>
        </p:nvPicPr>
        <p:blipFill>
          <a:blip r:embed="rId2"/>
          <a:srcRect l="7195" t="5471" r="7371" b="3279"/>
          <a:stretch>
            <a:fillRect/>
          </a:stretch>
        </p:blipFill>
        <p:spPr>
          <a:xfrm>
            <a:off x="7848600" y="457200"/>
            <a:ext cx="3270250" cy="2355850"/>
          </a:xfrm>
          <a:prstGeom prst="rect">
            <a:avLst/>
          </a:prstGeom>
        </p:spPr>
      </p:pic>
      <p:pic>
        <p:nvPicPr>
          <p:cNvPr id="11" name="Picture 10" descr="tải xuống"/>
          <p:cNvPicPr>
            <a:picLocks noChangeAspect="1"/>
          </p:cNvPicPr>
          <p:nvPr/>
        </p:nvPicPr>
        <p:blipFill>
          <a:blip r:embed="rId3"/>
          <a:stretch>
            <a:fillRect/>
          </a:stretch>
        </p:blipFill>
        <p:spPr>
          <a:xfrm>
            <a:off x="1296035" y="3989070"/>
            <a:ext cx="3669665" cy="2357120"/>
          </a:xfrm>
          <a:prstGeom prst="rect">
            <a:avLst/>
          </a:prstGeom>
        </p:spPr>
      </p:pic>
      <p:pic>
        <p:nvPicPr>
          <p:cNvPr id="12" name="Picture 11" descr="pngtree-two-prawn-seafood-illustration-png-image_4659964"/>
          <p:cNvPicPr>
            <a:picLocks noChangeAspect="1"/>
          </p:cNvPicPr>
          <p:nvPr/>
        </p:nvPicPr>
        <p:blipFill>
          <a:blip r:embed="rId4"/>
          <a:srcRect l="17593" t="19843" r="18991" b="7852"/>
          <a:stretch>
            <a:fillRect/>
          </a:stretch>
        </p:blipFill>
        <p:spPr>
          <a:xfrm rot="5400000">
            <a:off x="8505190" y="3305810"/>
            <a:ext cx="2351405" cy="3512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5" name="click.wav"/>
          </p:stSnd>
        </p:sndAc>
      </p:transition>
    </mc:Choice>
    <mc:Fallback>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Oval 6"/>
          <p:cNvSpPr/>
          <p:nvPr/>
        </p:nvSpPr>
        <p:spPr>
          <a:xfrm flipV="1">
            <a:off x="7010400" y="3581400"/>
            <a:ext cx="5019675" cy="3200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Oval 4"/>
          <p:cNvSpPr/>
          <p:nvPr/>
        </p:nvSpPr>
        <p:spPr>
          <a:xfrm flipV="1">
            <a:off x="76200" y="3733800"/>
            <a:ext cx="5019675" cy="32258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vi-VN" altLang="en-US"/>
          </a:p>
        </p:txBody>
      </p:sp>
      <p:sp>
        <p:nvSpPr>
          <p:cNvPr id="6" name="Oval 5"/>
          <p:cNvSpPr/>
          <p:nvPr/>
        </p:nvSpPr>
        <p:spPr>
          <a:xfrm flipV="1">
            <a:off x="142240" y="173990"/>
            <a:ext cx="5019675" cy="330898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8" name="Oval 7"/>
          <p:cNvSpPr/>
          <p:nvPr/>
        </p:nvSpPr>
        <p:spPr>
          <a:xfrm flipV="1">
            <a:off x="7086600" y="228600"/>
            <a:ext cx="5019675" cy="325691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pic>
        <p:nvPicPr>
          <p:cNvPr id="9" name="Picture 8" descr="6d304df3c5c276af694612dd08a73d11"/>
          <p:cNvPicPr>
            <a:picLocks noChangeAspect="1"/>
          </p:cNvPicPr>
          <p:nvPr/>
        </p:nvPicPr>
        <p:blipFill>
          <a:blip r:embed="rId1"/>
          <a:srcRect t="23521" b="19479"/>
          <a:stretch>
            <a:fillRect/>
          </a:stretch>
        </p:blipFill>
        <p:spPr>
          <a:xfrm>
            <a:off x="7739380" y="788670"/>
            <a:ext cx="3688715" cy="2080260"/>
          </a:xfrm>
          <a:prstGeom prst="rect">
            <a:avLst/>
          </a:prstGeom>
        </p:spPr>
      </p:pic>
      <p:pic>
        <p:nvPicPr>
          <p:cNvPr id="10" name="Picture 9" descr="dui-ga-chien-gion-kfc-recipe-main-photo"/>
          <p:cNvPicPr>
            <a:picLocks noChangeAspect="1"/>
          </p:cNvPicPr>
          <p:nvPr/>
        </p:nvPicPr>
        <p:blipFill>
          <a:blip r:embed="rId2"/>
          <a:srcRect l="11092" r="9038" b="6796"/>
          <a:stretch>
            <a:fillRect/>
          </a:stretch>
        </p:blipFill>
        <p:spPr>
          <a:xfrm>
            <a:off x="901065" y="657225"/>
            <a:ext cx="3501390" cy="2343150"/>
          </a:xfrm>
          <a:prstGeom prst="rect">
            <a:avLst/>
          </a:prstGeom>
        </p:spPr>
      </p:pic>
      <p:pic>
        <p:nvPicPr>
          <p:cNvPr id="11" name="Picture 10" descr="tải xuống (1)"/>
          <p:cNvPicPr>
            <a:picLocks noChangeAspect="1"/>
          </p:cNvPicPr>
          <p:nvPr/>
        </p:nvPicPr>
        <p:blipFill>
          <a:blip r:embed="rId3"/>
          <a:srcRect l="9528" r="6870"/>
          <a:stretch>
            <a:fillRect/>
          </a:stretch>
        </p:blipFill>
        <p:spPr>
          <a:xfrm>
            <a:off x="7867015" y="4109085"/>
            <a:ext cx="3433445" cy="2310130"/>
          </a:xfrm>
          <a:prstGeom prst="rect">
            <a:avLst/>
          </a:prstGeom>
        </p:spPr>
      </p:pic>
      <p:pic>
        <p:nvPicPr>
          <p:cNvPr id="12" name="Picture 11" descr="qua-tao0"/>
          <p:cNvPicPr>
            <a:picLocks noChangeAspect="1"/>
          </p:cNvPicPr>
          <p:nvPr/>
        </p:nvPicPr>
        <p:blipFill>
          <a:blip r:embed="rId4"/>
          <a:stretch>
            <a:fillRect/>
          </a:stretch>
        </p:blipFill>
        <p:spPr>
          <a:xfrm>
            <a:off x="901065" y="4109085"/>
            <a:ext cx="3127375" cy="2423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5" name="click.wav"/>
          </p:stSnd>
        </p:sndAc>
      </p:transition>
    </mc:Choice>
    <mc:Fallback>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Block Arc 4"/>
          <p:cNvSpPr/>
          <p:nvPr/>
        </p:nvSpPr>
        <p:spPr>
          <a:xfrm>
            <a:off x="3789045" y="4343400"/>
            <a:ext cx="5697855" cy="2980055"/>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
        <p:nvSpPr>
          <p:cNvPr id="2" name="Oval 1"/>
          <p:cNvSpPr/>
          <p:nvPr>
            <p:custDataLst>
              <p:tags r:id="rId1"/>
            </p:custDataLst>
          </p:nvPr>
        </p:nvSpPr>
        <p:spPr>
          <a:xfrm>
            <a:off x="3825240" y="948690"/>
            <a:ext cx="5166360" cy="408051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vi-VN" altLang="en-US" sz="5400" b="1">
                <a:solidFill>
                  <a:schemeClr val="tx1"/>
                </a:solidFill>
                <a:highlight>
                  <a:srgbClr val="FFFF00"/>
                </a:highlight>
                <a:latin typeface="Arial Black" panose="020B0A04020102020204" charset="0"/>
                <a:cs typeface="Arial Black" panose="020B0A04020102020204" charset="0"/>
              </a:rPr>
              <a:t>1234567899876543221</a:t>
            </a:r>
            <a:endParaRPr lang="vi-VN" altLang="en-US" sz="5400" b="1">
              <a:solidFill>
                <a:schemeClr val="tx1"/>
              </a:solidFill>
              <a:highlight>
                <a:srgbClr val="FFFF00"/>
              </a:highlight>
              <a:latin typeface="Arial Black" panose="020B0A04020102020204" charset="0"/>
              <a:cs typeface="Arial Black" panose="020B0A04020102020204" charset="0"/>
            </a:endParaRPr>
          </a:p>
        </p:txBody>
      </p:sp>
      <p:sp>
        <p:nvSpPr>
          <p:cNvPr id="3" name="Oval 2"/>
          <p:cNvSpPr/>
          <p:nvPr/>
        </p:nvSpPr>
        <p:spPr>
          <a:xfrm>
            <a:off x="3825240" y="1143000"/>
            <a:ext cx="1219200" cy="8286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en-US"/>
          </a:p>
        </p:txBody>
      </p:sp>
      <p:sp>
        <p:nvSpPr>
          <p:cNvPr id="4" name="Oval 3"/>
          <p:cNvSpPr/>
          <p:nvPr/>
        </p:nvSpPr>
        <p:spPr>
          <a:xfrm>
            <a:off x="7467600" y="914400"/>
            <a:ext cx="1219200" cy="76073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7" dur="5000" fill="hold"/>
                                              <p:tgtEl>
                                                <p:spTgt spid="2">
                                                  <p:txEl>
                                                    <p:pRg st="0" end="0"/>
                                                  </p:txEl>
                                                </p:spTgt>
                                              </p:tgtEl>
                                              <p:attrNameLst>
                                                <p:attrName>num.show</p:attrName>
                                              </p:attrNameLst>
                                            </p:cBhvr>
                                            <p:tavLst>
                                              <p:tav tm="0">
                                                <p:val>
                                                  <p:fltVal val="0"/>
                                                </p:val>
                                              </p:tav>
                                              <p:tav tm="100000">
                                                <p:val>
                                                  <p:strVal val="#ppt_v"/>
                                                </p:val>
                                              </p:tav>
                                            </p:tavLst>
                                          </p:anim>
                                        </wppc:dynamicDigit>
                                      </p:ext>
                                    </p:extLs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Oval 4"/>
          <p:cNvSpPr/>
          <p:nvPr/>
        </p:nvSpPr>
        <p:spPr>
          <a:xfrm flipV="1">
            <a:off x="3733800" y="3810000"/>
            <a:ext cx="5019675" cy="315595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6" name="Oval 5"/>
          <p:cNvSpPr/>
          <p:nvPr/>
        </p:nvSpPr>
        <p:spPr>
          <a:xfrm flipV="1">
            <a:off x="7010400" y="76200"/>
            <a:ext cx="5019675" cy="326199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8" name="Oval 7"/>
          <p:cNvSpPr/>
          <p:nvPr/>
        </p:nvSpPr>
        <p:spPr>
          <a:xfrm flipV="1">
            <a:off x="381000" y="76200"/>
            <a:ext cx="5019675" cy="348297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pic>
        <p:nvPicPr>
          <p:cNvPr id="9" name="Picture 8" descr="0d3ed6338f6f23f2ae64b22e1ba7b933"/>
          <p:cNvPicPr>
            <a:picLocks noChangeAspect="1"/>
          </p:cNvPicPr>
          <p:nvPr/>
        </p:nvPicPr>
        <p:blipFill>
          <a:blip r:embed="rId1"/>
          <a:srcRect l="4556" t="8778" r="6028" b="30102"/>
          <a:stretch>
            <a:fillRect/>
          </a:stretch>
        </p:blipFill>
        <p:spPr>
          <a:xfrm>
            <a:off x="1067435" y="609600"/>
            <a:ext cx="3289300" cy="2289175"/>
          </a:xfrm>
          <a:prstGeom prst="rect">
            <a:avLst/>
          </a:prstGeom>
        </p:spPr>
      </p:pic>
      <p:pic>
        <p:nvPicPr>
          <p:cNvPr id="12" name="Picture 11" descr="qua-tao0"/>
          <p:cNvPicPr>
            <a:picLocks noChangeAspect="1"/>
          </p:cNvPicPr>
          <p:nvPr/>
        </p:nvPicPr>
        <p:blipFill>
          <a:blip r:embed="rId2"/>
          <a:stretch>
            <a:fillRect/>
          </a:stretch>
        </p:blipFill>
        <p:spPr>
          <a:xfrm>
            <a:off x="4800600" y="4191000"/>
            <a:ext cx="3127375" cy="2423160"/>
          </a:xfrm>
          <a:prstGeom prst="rect">
            <a:avLst/>
          </a:prstGeom>
        </p:spPr>
      </p:pic>
      <p:pic>
        <p:nvPicPr>
          <p:cNvPr id="10" name="Picture 9" descr="6d304df3c5c276af694612dd08a73d11"/>
          <p:cNvPicPr>
            <a:picLocks noChangeAspect="1"/>
          </p:cNvPicPr>
          <p:nvPr/>
        </p:nvPicPr>
        <p:blipFill>
          <a:blip r:embed="rId3"/>
          <a:srcRect t="23521" b="19479"/>
          <a:stretch>
            <a:fillRect/>
          </a:stretch>
        </p:blipFill>
        <p:spPr>
          <a:xfrm>
            <a:off x="7739380" y="788670"/>
            <a:ext cx="3688715" cy="2080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click.wav"/>
          </p:stSnd>
        </p:sndAc>
      </p:transition>
    </mc:Choice>
    <mc:Fallback>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4" descr="netease-10-1024x768-org86658"/>
          <p:cNvPicPr>
            <a:picLocks noChangeAspect="1" noChangeArrowheads="1"/>
          </p:cNvPicPr>
          <p:nvPr>
            <p:ph sz="half" idx="2"/>
          </p:nvPr>
        </p:nvPicPr>
        <p:blipFill>
          <a:blip r:embed="rId1"/>
          <a:srcRect/>
          <a:stretch>
            <a:fillRect/>
          </a:stretch>
        </p:blipFill>
        <p:spPr bwMode="auto">
          <a:xfrm>
            <a:off x="0" y="0"/>
            <a:ext cx="12074525" cy="6859270"/>
          </a:xfrm>
          <a:prstGeom prst="rect">
            <a:avLst/>
          </a:prstGeom>
          <a:noFill/>
          <a:ln w="9525">
            <a:noFill/>
            <a:miter lim="800000"/>
            <a:headEnd/>
            <a:tailEnd/>
          </a:ln>
        </p:spPr>
      </p:pic>
      <p:sp>
        <p:nvSpPr>
          <p:cNvPr id="2" name="Title 1"/>
          <p:cNvSpPr>
            <a:spLocks noGrp="1"/>
          </p:cNvSpPr>
          <p:nvPr>
            <p:ph type="title"/>
          </p:nvPr>
        </p:nvSpPr>
        <p:spPr>
          <a:xfrm>
            <a:off x="990600" y="1980883"/>
            <a:ext cx="10972800" cy="1143000"/>
          </a:xfrm>
        </p:spPr>
        <p:txBody>
          <a:bodyPr/>
          <a:p>
            <a:r>
              <a:rPr lang="vi-VN" altLang="en-US" sz="16600" b="1">
                <a:solidFill>
                  <a:srgbClr val="FF0000"/>
                </a:solidFill>
                <a:latin typeface="Edwardian Script ITC" panose="030303020407070D0804" charset="0"/>
                <a:cs typeface="Edwardian Script ITC" panose="030303020407070D0804" charset="0"/>
              </a:rPr>
              <a:t>The end</a:t>
            </a:r>
            <a:endParaRPr lang="vi-VN" altLang="en-US" sz="16600" b="1">
              <a:solidFill>
                <a:srgbClr val="FF0000"/>
              </a:solidFill>
              <a:latin typeface="Edwardian Script ITC" panose="030303020407070D0804" charset="0"/>
              <a:cs typeface="Edwardian Script ITC" panose="030303020407070D0804" charset="0"/>
            </a:endParaRPr>
          </a:p>
        </p:txBody>
      </p:sp>
      <p:pic>
        <p:nvPicPr>
          <p:cNvPr id="6" name="Vui-Den-Truong-Be-Mai-Vy">
            <a:hlinkClick r:id="" action="ppaction://media"/>
          </p:cNvPr>
          <p:cNvPicPr/>
          <p:nvPr>
            <a:audioFile r:link="rId2"/>
            <p:extLst>
              <p:ext uri="{DAA4B4D4-6D71-4841-9C94-3DE7FCFB9230}">
                <p14:media xmlns:p14="http://schemas.microsoft.com/office/powerpoint/2010/main" r:link="rId3"/>
              </p:ext>
            </p:extLst>
          </p:nvPr>
        </p:nvPicPr>
        <p:blipFill>
          <a:blip r:embed="rId4"/>
          <a:stretch>
            <a:fillRect/>
          </a:stretch>
        </p:blipFill>
        <p:spPr>
          <a:xfrm>
            <a:off x="9753600" y="3124200"/>
            <a:ext cx="495300" cy="495300"/>
          </a:xfrm>
          <a:prstGeom prst="rect">
            <a:avLst/>
          </a:prstGeom>
        </p:spPr>
      </p:pic>
      <p:pic>
        <p:nvPicPr>
          <p:cNvPr id="7" name="Content Placeholder 6" descr="butterfly_87je9ydn (1)"/>
          <p:cNvPicPr>
            <a:picLocks noChangeAspect="1"/>
          </p:cNvPicPr>
          <p:nvPr>
            <p:ph sz="half" idx="1"/>
          </p:nvPr>
        </p:nvPicPr>
        <p:blipFill>
          <a:blip r:embed="rId5"/>
          <a:stretch>
            <a:fillRect/>
          </a:stretch>
        </p:blipFill>
        <p:spPr>
          <a:xfrm rot="5400000">
            <a:off x="76200" y="3352800"/>
            <a:ext cx="3333750" cy="3333750"/>
          </a:xfrm>
          <a:prstGeom prst="rect">
            <a:avLst/>
          </a:prstGeom>
        </p:spPr>
      </p:pic>
      <p:pic>
        <p:nvPicPr>
          <p:cNvPr id="9" name="Picture 8" descr="hinh-anh-hoat-hinh-60"/>
          <p:cNvPicPr>
            <a:picLocks noChangeAspect="1"/>
          </p:cNvPicPr>
          <p:nvPr/>
        </p:nvPicPr>
        <p:blipFill>
          <a:blip r:embed="rId6"/>
          <a:stretch>
            <a:fillRect/>
          </a:stretch>
        </p:blipFill>
        <p:spPr>
          <a:xfrm>
            <a:off x="83820" y="4020185"/>
            <a:ext cx="12024995" cy="27901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7" name="click.wav"/>
          </p:stSnd>
        </p:sndAc>
      </p:transition>
    </mc:Choice>
    <mc:Fallback>
      <p:transition spd="slow">
        <p:fade/>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336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2"/>
                                        </p:tgtEl>
                                        <p:attrNameLst>
                                          <p:attrName>fillcolor</p:attrName>
                                        </p:attrNameLst>
                                      </p:cBhvr>
                                      <p:to>
                                        <a:schemeClr val="accent2"/>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2"/>
                                        </p:tgtEl>
                                        <p:attrNameLst>
                                          <p:attrName>fillcolor</p:attrName>
                                        </p:attrNameLst>
                                      </p:cBhvr>
                                      <p:to>
                                        <a:schemeClr val="accent2"/>
                                      </p:to>
                                    </p:animClr>
                                    <p:set>
                                      <p:cBhvr>
                                        <p:cTn id="17" dur="2000" fill="hold"/>
                                        <p:tgtEl>
                                          <p:spTgt spid="2"/>
                                        </p:tgtEl>
                                        <p:attrNameLst>
                                          <p:attrName>fill.type</p:attrName>
                                        </p:attrNameLst>
                                      </p:cBhvr>
                                      <p:to>
                                        <p:strVal val="solid"/>
                                      </p:to>
                                    </p:set>
                                    <p:set>
                                      <p:cBhvr>
                                        <p:cTn id="1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Em Tập Đếm ">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795" y="-635"/>
            <a:ext cx="12149455" cy="6567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5" name="click.wav"/>
          </p:stSnd>
        </p:sndAc>
      </p:transition>
    </mc:Choice>
    <mc:Fallback>
      <p:transition spd="slow">
        <p:fade/>
        <p:sndAc>
          <p:stSnd>
            <p:snd r:embed="rId5" name="click.wav"/>
          </p:stSnd>
        </p:sndAc>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4" descr="netease-10-1024x768-org86658"/>
          <p:cNvPicPr>
            <a:picLocks noChangeAspect="1" noChangeArrowheads="1"/>
          </p:cNvPicPr>
          <p:nvPr/>
        </p:nvPicPr>
        <p:blipFill>
          <a:blip r:embed="rId1"/>
          <a:srcRect/>
          <a:stretch>
            <a:fillRect/>
          </a:stretch>
        </p:blipFill>
        <p:spPr bwMode="auto">
          <a:xfrm>
            <a:off x="189865" y="1905"/>
            <a:ext cx="12115800" cy="6856095"/>
          </a:xfrm>
          <a:prstGeom prst="rect">
            <a:avLst/>
          </a:prstGeom>
          <a:noFill/>
          <a:ln w="9525">
            <a:noFill/>
            <a:miter lim="800000"/>
            <a:headEnd/>
            <a:tailEnd/>
          </a:ln>
        </p:spPr>
      </p:pic>
      <p:pic>
        <p:nvPicPr>
          <p:cNvPr id="4" name="Picture 3" descr="c7ef71313cb084ec6c1cfdd1768d9cb9"/>
          <p:cNvPicPr>
            <a:picLocks noChangeAspect="1"/>
          </p:cNvPicPr>
          <p:nvPr/>
        </p:nvPicPr>
        <p:blipFill>
          <a:blip r:embed="rId2"/>
          <a:stretch>
            <a:fillRect/>
          </a:stretch>
        </p:blipFill>
        <p:spPr>
          <a:xfrm>
            <a:off x="9829800" y="2209800"/>
            <a:ext cx="2366645" cy="4507230"/>
          </a:xfrm>
          <a:prstGeom prst="rect">
            <a:avLst/>
          </a:prstGeom>
        </p:spPr>
      </p:pic>
      <p:sp>
        <p:nvSpPr>
          <p:cNvPr id="5123" name="Text Box 8195"/>
          <p:cNvSpPr txBox="1"/>
          <p:nvPr/>
        </p:nvSpPr>
        <p:spPr>
          <a:xfrm>
            <a:off x="2518833" y="429684"/>
            <a:ext cx="4999567" cy="106680"/>
          </a:xfrm>
          <a:prstGeom prst="rect">
            <a:avLst/>
          </a:prstGeom>
          <a:noFill/>
          <a:ln w="9525">
            <a:noFill/>
          </a:ln>
        </p:spPr>
        <p:txBody>
          <a:bodyPr anchor="t" anchorCtr="0">
            <a:spAutoFit/>
          </a:bodyPr>
          <a:p>
            <a:endParaRPr lang="vi-VN" altLang="x-none" sz="100" dirty="0">
              <a:latin typeface="Arial" panose="020B0604020202020204" pitchFamily="34" charset="0"/>
              <a:ea typeface="Arial" panose="020B0604020202020204" pitchFamily="34" charset="0"/>
            </a:endParaRPr>
          </a:p>
        </p:txBody>
      </p:sp>
      <p:pic>
        <p:nvPicPr>
          <p:cNvPr id="3" name="Picture 2" descr="c7ef71313cb084ec6c1cfdd1768d9cb9"/>
          <p:cNvPicPr>
            <a:picLocks noChangeAspect="1"/>
          </p:cNvPicPr>
          <p:nvPr/>
        </p:nvPicPr>
        <p:blipFill>
          <a:blip r:embed="rId2"/>
          <a:stretch>
            <a:fillRect/>
          </a:stretch>
        </p:blipFill>
        <p:spPr>
          <a:xfrm>
            <a:off x="76200" y="852805"/>
            <a:ext cx="3037840" cy="5940425"/>
          </a:xfrm>
          <a:prstGeom prst="rect">
            <a:avLst/>
          </a:prstGeom>
        </p:spPr>
      </p:pic>
      <p:sp>
        <p:nvSpPr>
          <p:cNvPr id="2" name="Text Box 1"/>
          <p:cNvSpPr txBox="1"/>
          <p:nvPr/>
        </p:nvSpPr>
        <p:spPr>
          <a:xfrm>
            <a:off x="386080" y="1981200"/>
            <a:ext cx="11722735" cy="1014730"/>
          </a:xfrm>
          <a:prstGeom prst="rect">
            <a:avLst/>
          </a:prstGeom>
          <a:noFill/>
        </p:spPr>
        <p:txBody>
          <a:bodyPr wrap="square" rtlCol="0" anchor="t">
            <a:prstTxWarp prst="textDeflate">
              <a:avLst/>
            </a:prstTxWarp>
            <a:spAutoFit/>
            <a:scene3d>
              <a:camera prst="orthographicFront"/>
              <a:lightRig rig="threePt" dir="t"/>
            </a:scene3d>
          </a:bodyPr>
          <a:p>
            <a:pPr algn="ctr">
              <a:spcBef>
                <a:spcPct val="50000"/>
              </a:spcBef>
            </a:pPr>
            <a:r>
              <a:rPr lang="en-US" sz="6600" b="1"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Ôn</a:t>
            </a:r>
            <a:r>
              <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luyện</a:t>
            </a:r>
            <a:r>
              <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đếm</a:t>
            </a:r>
            <a:r>
              <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trong</a:t>
            </a:r>
            <a:r>
              <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phạm</a:t>
            </a:r>
            <a:r>
              <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vi 5</a:t>
            </a:r>
            <a:endParaRPr lang="en-US" sz="6600" b="1"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p:transition spd="slow">
        <p:fade/>
        <p:sndAc>
          <p:stSnd>
            <p:snd r:embed="rId3" name="click.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03" name="Picture 4102" descr="VGUV%2002"/>
          <p:cNvPicPr>
            <a:picLocks noChangeAspect="1"/>
          </p:cNvPicPr>
          <p:nvPr/>
        </p:nvPicPr>
        <p:blipFill>
          <a:blip r:embed="rId1"/>
          <a:stretch>
            <a:fillRect/>
          </a:stretch>
        </p:blipFill>
        <p:spPr>
          <a:xfrm>
            <a:off x="106680" y="1731010"/>
            <a:ext cx="3810000" cy="4011930"/>
          </a:xfrm>
          <a:prstGeom prst="rect">
            <a:avLst/>
          </a:prstGeom>
          <a:noFill/>
          <a:ln w="9525">
            <a:noFill/>
          </a:ln>
        </p:spPr>
      </p:pic>
      <p:pic>
        <p:nvPicPr>
          <p:cNvPr id="4104" name="Picture 4103" descr="VGUV%2002"/>
          <p:cNvPicPr>
            <a:picLocks noChangeAspect="1"/>
          </p:cNvPicPr>
          <p:nvPr/>
        </p:nvPicPr>
        <p:blipFill>
          <a:blip r:embed="rId1"/>
          <a:stretch>
            <a:fillRect/>
          </a:stretch>
        </p:blipFill>
        <p:spPr>
          <a:xfrm>
            <a:off x="4232910" y="1731645"/>
            <a:ext cx="3844290" cy="4003675"/>
          </a:xfrm>
          <a:prstGeom prst="rect">
            <a:avLst/>
          </a:prstGeom>
          <a:noFill/>
          <a:ln w="9525">
            <a:noFill/>
          </a:ln>
        </p:spPr>
      </p:pic>
      <p:pic>
        <p:nvPicPr>
          <p:cNvPr id="4105" name="Picture 4104" descr="VGUV%2002"/>
          <p:cNvPicPr>
            <a:picLocks noChangeAspect="1"/>
          </p:cNvPicPr>
          <p:nvPr/>
        </p:nvPicPr>
        <p:blipFill>
          <a:blip r:embed="rId1"/>
          <a:stretch>
            <a:fillRect/>
          </a:stretch>
        </p:blipFill>
        <p:spPr>
          <a:xfrm>
            <a:off x="8394065" y="1731645"/>
            <a:ext cx="3663315" cy="3984625"/>
          </a:xfrm>
          <a:prstGeom prst="rect">
            <a:avLst/>
          </a:prstGeom>
          <a:noFill/>
          <a:ln w="9525">
            <a:noFill/>
          </a:ln>
        </p:spPr>
      </p:pic>
      <p:sp>
        <p:nvSpPr>
          <p:cNvPr id="2" name="Minus 1"/>
          <p:cNvSpPr/>
          <p:nvPr/>
        </p:nvSpPr>
        <p:spPr>
          <a:xfrm>
            <a:off x="1903730" y="5969635"/>
            <a:ext cx="9450070" cy="126365"/>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6" dur="2000" fill="hold"/>
                                        <p:tgtEl>
                                          <p:spTgt spid="4103"/>
                                        </p:tgtEl>
                                        <p:attrNameLst>
                                          <p:attrName>ppt_x</p:attrName>
                                          <p:attrName>ppt_y</p:attrName>
                                        </p:attrNameLst>
                                      </p:cBhvr>
                                      <p:rCtr x="400" y="0"/>
                                    </p:animMotion>
                                  </p:childTnLst>
                                </p:cTn>
                              </p:par>
                            </p:childTnLst>
                          </p:cTn>
                        </p:par>
                      </p:childTnLst>
                    </p:cTn>
                  </p:par>
                  <p:par>
                    <p:cTn id="7" fill="hold">
                      <p:stCondLst>
                        <p:cond delay="indefinite"/>
                      </p:stCondLst>
                      <p:childTnLst>
                        <p:par>
                          <p:cTn id="8" fill="hold">
                            <p:stCondLst>
                              <p:cond delay="0"/>
                            </p:stCondLst>
                            <p:childTnLst>
                              <p:par>
                                <p:cTn id="9"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10" dur="2000" fill="hold"/>
                                        <p:tgtEl>
                                          <p:spTgt spid="4104"/>
                                        </p:tgtEl>
                                        <p:attrNameLst>
                                          <p:attrName>ppt_x</p:attrName>
                                          <p:attrName>ppt_y</p:attrName>
                                        </p:attrNameLst>
                                      </p:cBhvr>
                                      <p:rCtr x="400" y="0"/>
                                    </p:animMotion>
                                  </p:childTnLst>
                                </p:cTn>
                              </p:par>
                            </p:childTnLst>
                          </p:cTn>
                        </p:par>
                      </p:childTnLst>
                    </p:cTn>
                  </p:par>
                  <p:par>
                    <p:cTn id="11" fill="hold">
                      <p:stCondLst>
                        <p:cond delay="indefinite"/>
                      </p:stCondLst>
                      <p:childTnLst>
                        <p:par>
                          <p:cTn id="12" fill="hold">
                            <p:stCondLst>
                              <p:cond delay="0"/>
                            </p:stCondLst>
                            <p:childTnLst>
                              <p:par>
                                <p:cTn id="13"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14" dur="2000" fill="hold"/>
                                        <p:tgtEl>
                                          <p:spTgt spid="4105"/>
                                        </p:tgtEl>
                                        <p:attrNameLst>
                                          <p:attrName>ppt_x</p:attrName>
                                          <p:attrName>ppt_y</p:attrName>
                                        </p:attrNameLst>
                                      </p:cBhvr>
                                      <p:rCtr x="400" y="0"/>
                                    </p:animMotion>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diamond(in)">
                                      <p:cBhvr>
                                        <p:cTn id="19" dur="2000"/>
                                        <p:tgtEl>
                                          <p:spTgt spid="410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diamond(in)">
                                      <p:cBhvr>
                                        <p:cTn id="24" dur="2000"/>
                                        <p:tgtEl>
                                          <p:spTgt spid="410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diamond(in)">
                                      <p:cBhvr>
                                        <p:cTn id="29" dur="2000"/>
                                        <p:tgtEl>
                                          <p:spTgt spid="410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Rectangles 10241"/>
          <p:cNvSpPr/>
          <p:nvPr/>
        </p:nvSpPr>
        <p:spPr>
          <a:xfrm>
            <a:off x="0" y="0"/>
            <a:ext cx="12268200" cy="9753600"/>
          </a:xfrm>
          <a:prstGeom prst="rect">
            <a:avLst/>
          </a:prstGeom>
          <a:gradFill rotWithShape="1">
            <a:gsLst>
              <a:gs pos="0">
                <a:schemeClr val="bg1"/>
              </a:gs>
              <a:gs pos="100000">
                <a:schemeClr val="folHlink"/>
              </a:gs>
            </a:gsLst>
            <a:path path="shape">
              <a:fillToRect l="50000" t="50000" r="50000" b="50000"/>
            </a:path>
            <a:tileRect/>
          </a:gradFill>
          <a:ln w="9525" cap="flat" cmpd="sng">
            <a:solidFill>
              <a:schemeClr val="tx1"/>
            </a:solidFill>
            <a:prstDash val="solid"/>
            <a:miter/>
            <a:headEnd type="none" w="med" len="med"/>
            <a:tailEnd type="none" w="med" len="med"/>
          </a:ln>
        </p:spPr>
        <p:txBody>
          <a:bodyPr anchor="t" anchorCtr="0"/>
          <a:p>
            <a:endParaRPr lang="en-US" altLang="zh-CN" sz="100">
              <a:latin typeface="Arial" panose="020B0604020202020204" pitchFamily="34" charset="0"/>
            </a:endParaRPr>
          </a:p>
        </p:txBody>
      </p:sp>
      <p:pic>
        <p:nvPicPr>
          <p:cNvPr id="10252" name="Picture 10251" descr="j0299763"/>
          <p:cNvPicPr>
            <a:picLocks noChangeAspect="1"/>
          </p:cNvPicPr>
          <p:nvPr/>
        </p:nvPicPr>
        <p:blipFill>
          <a:blip r:embed="rId1"/>
          <a:stretch>
            <a:fillRect/>
          </a:stretch>
        </p:blipFill>
        <p:spPr>
          <a:xfrm>
            <a:off x="-228600" y="1676400"/>
            <a:ext cx="2436284" cy="2006600"/>
          </a:xfrm>
          <a:prstGeom prst="rect">
            <a:avLst/>
          </a:prstGeom>
          <a:noFill/>
          <a:ln w="9525">
            <a:noFill/>
          </a:ln>
        </p:spPr>
      </p:pic>
      <p:pic>
        <p:nvPicPr>
          <p:cNvPr id="10253" name="Picture 10252" descr="j0299763"/>
          <p:cNvPicPr>
            <a:picLocks noChangeAspect="1"/>
          </p:cNvPicPr>
          <p:nvPr/>
        </p:nvPicPr>
        <p:blipFill>
          <a:blip r:embed="rId1"/>
          <a:stretch>
            <a:fillRect/>
          </a:stretch>
        </p:blipFill>
        <p:spPr>
          <a:xfrm>
            <a:off x="2133600" y="1676400"/>
            <a:ext cx="2436284" cy="2006600"/>
          </a:xfrm>
          <a:prstGeom prst="rect">
            <a:avLst/>
          </a:prstGeom>
          <a:noFill/>
          <a:ln w="9525">
            <a:noFill/>
          </a:ln>
        </p:spPr>
      </p:pic>
      <p:pic>
        <p:nvPicPr>
          <p:cNvPr id="10254" name="Picture 10253" descr="j0299763"/>
          <p:cNvPicPr>
            <a:picLocks noChangeAspect="1"/>
          </p:cNvPicPr>
          <p:nvPr/>
        </p:nvPicPr>
        <p:blipFill>
          <a:blip r:embed="rId1"/>
          <a:stretch>
            <a:fillRect/>
          </a:stretch>
        </p:blipFill>
        <p:spPr>
          <a:xfrm>
            <a:off x="4800600" y="1600200"/>
            <a:ext cx="2436284" cy="2006600"/>
          </a:xfrm>
          <a:prstGeom prst="rect">
            <a:avLst/>
          </a:prstGeom>
          <a:noFill/>
          <a:ln w="9525">
            <a:noFill/>
          </a:ln>
        </p:spPr>
      </p:pic>
      <p:pic>
        <p:nvPicPr>
          <p:cNvPr id="10255" name="Picture 10254" descr="j0299763"/>
          <p:cNvPicPr>
            <a:picLocks noChangeAspect="1"/>
          </p:cNvPicPr>
          <p:nvPr/>
        </p:nvPicPr>
        <p:blipFill>
          <a:blip r:embed="rId1"/>
          <a:stretch>
            <a:fillRect/>
          </a:stretch>
        </p:blipFill>
        <p:spPr>
          <a:xfrm>
            <a:off x="7239000" y="1600200"/>
            <a:ext cx="2436284" cy="2006600"/>
          </a:xfrm>
          <a:prstGeom prst="rect">
            <a:avLst/>
          </a:prstGeom>
          <a:noFill/>
          <a:ln w="9525">
            <a:noFill/>
          </a:ln>
        </p:spPr>
      </p:pic>
      <p:pic>
        <p:nvPicPr>
          <p:cNvPr id="10256" name="Picture 10255" descr="j0299763"/>
          <p:cNvPicPr>
            <a:picLocks noChangeAspect="1"/>
          </p:cNvPicPr>
          <p:nvPr/>
        </p:nvPicPr>
        <p:blipFill>
          <a:blip r:embed="rId1"/>
          <a:stretch>
            <a:fillRect/>
          </a:stretch>
        </p:blipFill>
        <p:spPr>
          <a:xfrm>
            <a:off x="9675495" y="1600200"/>
            <a:ext cx="2436284" cy="2006600"/>
          </a:xfrm>
          <a:prstGeom prst="rect">
            <a:avLst/>
          </a:prstGeom>
          <a:noFill/>
          <a:ln w="9525">
            <a:noFill/>
          </a:ln>
        </p:spPr>
      </p:pic>
      <p:sp>
        <p:nvSpPr>
          <p:cNvPr id="2" name="Minus 1"/>
          <p:cNvSpPr/>
          <p:nvPr/>
        </p:nvSpPr>
        <p:spPr>
          <a:xfrm>
            <a:off x="0" y="4191000"/>
            <a:ext cx="11893550" cy="3048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52"/>
                                        </p:tgtEl>
                                        <p:attrNameLst>
                                          <p:attrName>style.visibility</p:attrName>
                                        </p:attrNameLst>
                                      </p:cBhvr>
                                      <p:to>
                                        <p:strVal val="visible"/>
                                      </p:to>
                                    </p:set>
                                    <p:anim calcmode="lin" valueType="num">
                                      <p:cBhvr>
                                        <p:cTn id="7" dur="1000" fill="hold"/>
                                        <p:tgtEl>
                                          <p:spTgt spid="10252"/>
                                        </p:tgtEl>
                                        <p:attrNameLst>
                                          <p:attrName>ppt_w</p:attrName>
                                        </p:attrNameLst>
                                      </p:cBhvr>
                                      <p:tavLst>
                                        <p:tav tm="0">
                                          <p:val>
                                            <p:fltVal val="0.000000"/>
                                          </p:val>
                                        </p:tav>
                                        <p:tav tm="100000">
                                          <p:val>
                                            <p:strVal val="#ppt_w"/>
                                          </p:val>
                                        </p:tav>
                                      </p:tavLst>
                                    </p:anim>
                                    <p:anim calcmode="lin" valueType="num">
                                      <p:cBhvr>
                                        <p:cTn id="8" dur="1000" fill="hold"/>
                                        <p:tgtEl>
                                          <p:spTgt spid="10252"/>
                                        </p:tgtEl>
                                        <p:attrNameLst>
                                          <p:attrName>ppt_h</p:attrName>
                                        </p:attrNameLst>
                                      </p:cBhvr>
                                      <p:tavLst>
                                        <p:tav tm="0">
                                          <p:val>
                                            <p:fltVal val="0.000000"/>
                                          </p:val>
                                        </p:tav>
                                        <p:tav tm="100000">
                                          <p:val>
                                            <p:strVal val="#ppt_h"/>
                                          </p:val>
                                        </p:tav>
                                      </p:tavLst>
                                    </p:anim>
                                    <p:anim calcmode="lin" valueType="num">
                                      <p:cBhvr>
                                        <p:cTn id="9" dur="1000" fill="hold"/>
                                        <p:tgtEl>
                                          <p:spTgt spid="10252"/>
                                        </p:tgtEl>
                                        <p:attrNameLst>
                                          <p:attrName>style.rotation</p:attrName>
                                        </p:attrNameLst>
                                      </p:cBhvr>
                                      <p:tavLst>
                                        <p:tav tm="0">
                                          <p:val>
                                            <p:fltVal val="90.000000"/>
                                          </p:val>
                                        </p:tav>
                                        <p:tav tm="100000">
                                          <p:val>
                                            <p:fltVal val="0.000000"/>
                                          </p:val>
                                        </p:tav>
                                      </p:tavLst>
                                    </p:anim>
                                    <p:animEffect transition="in" filter="fade">
                                      <p:cBhvr>
                                        <p:cTn id="10" dur="1000"/>
                                        <p:tgtEl>
                                          <p:spTgt spid="1025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iterate type="lt">
                                    <p:tmAbs val="0"/>
                                  </p:iterate>
                                  <p:childTnLst>
                                    <p:animEffect transition="out" filter="fade">
                                      <p:cBhvr>
                                        <p:cTn id="14" dur="500" tmFilter="0, 0; .2, .5; .8, .5; 1, 0"/>
                                        <p:tgtEl>
                                          <p:spTgt spid="10252"/>
                                        </p:tgtEl>
                                      </p:cBhvr>
                                    </p:animEffect>
                                    <p:animScale>
                                      <p:cBhvr>
                                        <p:cTn id="15" dur="250" autoRev="1" fill="hold"/>
                                        <p:tgtEl>
                                          <p:spTgt spid="1025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iterate type="lt">
                                    <p:tmAbs val="0"/>
                                  </p:iterate>
                                  <p:childTnLst>
                                    <p:set>
                                      <p:cBhvr>
                                        <p:cTn id="19" dur="1" fill="hold">
                                          <p:stCondLst>
                                            <p:cond delay="0"/>
                                          </p:stCondLst>
                                        </p:cTn>
                                        <p:tgtEl>
                                          <p:spTgt spid="10252"/>
                                        </p:tgtEl>
                                        <p:attrNameLst>
                                          <p:attrName>style.visibility</p:attrName>
                                        </p:attrNameLst>
                                      </p:cBhvr>
                                      <p:to>
                                        <p:strVal val="visible"/>
                                      </p:to>
                                    </p:set>
                                    <p:animEffect transition="in" filter="blinds(horizontal)">
                                      <p:cBhvr>
                                        <p:cTn id="20" dur="500"/>
                                        <p:tgtEl>
                                          <p:spTgt spid="1025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0253"/>
                                        </p:tgtEl>
                                        <p:attrNameLst>
                                          <p:attrName>style.visibility</p:attrName>
                                        </p:attrNameLst>
                                      </p:cBhvr>
                                      <p:to>
                                        <p:strVal val="visible"/>
                                      </p:to>
                                    </p:set>
                                    <p:anim calcmode="lin" valueType="num">
                                      <p:cBhvr>
                                        <p:cTn id="25" dur="1000" fill="hold"/>
                                        <p:tgtEl>
                                          <p:spTgt spid="10253"/>
                                        </p:tgtEl>
                                        <p:attrNameLst>
                                          <p:attrName>ppt_w</p:attrName>
                                        </p:attrNameLst>
                                      </p:cBhvr>
                                      <p:tavLst>
                                        <p:tav tm="0">
                                          <p:val>
                                            <p:fltVal val="0.000000"/>
                                          </p:val>
                                        </p:tav>
                                        <p:tav tm="100000">
                                          <p:val>
                                            <p:strVal val="#ppt_w"/>
                                          </p:val>
                                        </p:tav>
                                      </p:tavLst>
                                    </p:anim>
                                    <p:anim calcmode="lin" valueType="num">
                                      <p:cBhvr>
                                        <p:cTn id="26" dur="1000" fill="hold"/>
                                        <p:tgtEl>
                                          <p:spTgt spid="10253"/>
                                        </p:tgtEl>
                                        <p:attrNameLst>
                                          <p:attrName>ppt_h</p:attrName>
                                        </p:attrNameLst>
                                      </p:cBhvr>
                                      <p:tavLst>
                                        <p:tav tm="0">
                                          <p:val>
                                            <p:fltVal val="0.000000"/>
                                          </p:val>
                                        </p:tav>
                                        <p:tav tm="100000">
                                          <p:val>
                                            <p:strVal val="#ppt_h"/>
                                          </p:val>
                                        </p:tav>
                                      </p:tavLst>
                                    </p:anim>
                                    <p:anim calcmode="lin" valueType="num">
                                      <p:cBhvr>
                                        <p:cTn id="27" dur="1000" fill="hold"/>
                                        <p:tgtEl>
                                          <p:spTgt spid="10253"/>
                                        </p:tgtEl>
                                        <p:attrNameLst>
                                          <p:attrName>style.rotation</p:attrName>
                                        </p:attrNameLst>
                                      </p:cBhvr>
                                      <p:tavLst>
                                        <p:tav tm="0">
                                          <p:val>
                                            <p:fltVal val="90.000000"/>
                                          </p:val>
                                        </p:tav>
                                        <p:tav tm="100000">
                                          <p:val>
                                            <p:fltVal val="0.000000"/>
                                          </p:val>
                                        </p:tav>
                                      </p:tavLst>
                                    </p:anim>
                                    <p:animEffect transition="in" filter="fade">
                                      <p:cBhvr>
                                        <p:cTn id="28" dur="1000"/>
                                        <p:tgtEl>
                                          <p:spTgt spid="1025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iterate type="lt">
                                    <p:tmAbs val="0"/>
                                  </p:iterate>
                                  <p:childTnLst>
                                    <p:animEffect transition="out" filter="fade">
                                      <p:cBhvr>
                                        <p:cTn id="32" dur="500" tmFilter="0, 0; .2, .5; .8, .5; 1, 0"/>
                                        <p:tgtEl>
                                          <p:spTgt spid="10253"/>
                                        </p:tgtEl>
                                      </p:cBhvr>
                                    </p:animEffect>
                                    <p:animScale>
                                      <p:cBhvr>
                                        <p:cTn id="33" dur="250" autoRev="1" fill="hold"/>
                                        <p:tgtEl>
                                          <p:spTgt spid="1025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iterate type="lt">
                                    <p:tmAbs val="0"/>
                                  </p:iterate>
                                  <p:childTnLst>
                                    <p:set>
                                      <p:cBhvr>
                                        <p:cTn id="37" dur="1" fill="hold">
                                          <p:stCondLst>
                                            <p:cond delay="0"/>
                                          </p:stCondLst>
                                        </p:cTn>
                                        <p:tgtEl>
                                          <p:spTgt spid="10253"/>
                                        </p:tgtEl>
                                        <p:attrNameLst>
                                          <p:attrName>style.visibility</p:attrName>
                                        </p:attrNameLst>
                                      </p:cBhvr>
                                      <p:to>
                                        <p:strVal val="visible"/>
                                      </p:to>
                                    </p:set>
                                    <p:animEffect transition="in" filter="blinds(horizontal)">
                                      <p:cBhvr>
                                        <p:cTn id="38" dur="500"/>
                                        <p:tgtEl>
                                          <p:spTgt spid="1025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10254"/>
                                        </p:tgtEl>
                                        <p:attrNameLst>
                                          <p:attrName>style.visibility</p:attrName>
                                        </p:attrNameLst>
                                      </p:cBhvr>
                                      <p:to>
                                        <p:strVal val="visible"/>
                                      </p:to>
                                    </p:set>
                                    <p:anim calcmode="lin" valueType="num">
                                      <p:cBhvr>
                                        <p:cTn id="43" dur="1000" fill="hold"/>
                                        <p:tgtEl>
                                          <p:spTgt spid="10254"/>
                                        </p:tgtEl>
                                        <p:attrNameLst>
                                          <p:attrName>ppt_w</p:attrName>
                                        </p:attrNameLst>
                                      </p:cBhvr>
                                      <p:tavLst>
                                        <p:tav tm="0">
                                          <p:val>
                                            <p:fltVal val="0.000000"/>
                                          </p:val>
                                        </p:tav>
                                        <p:tav tm="100000">
                                          <p:val>
                                            <p:strVal val="#ppt_w"/>
                                          </p:val>
                                        </p:tav>
                                      </p:tavLst>
                                    </p:anim>
                                    <p:anim calcmode="lin" valueType="num">
                                      <p:cBhvr>
                                        <p:cTn id="44" dur="1000" fill="hold"/>
                                        <p:tgtEl>
                                          <p:spTgt spid="10254"/>
                                        </p:tgtEl>
                                        <p:attrNameLst>
                                          <p:attrName>ppt_h</p:attrName>
                                        </p:attrNameLst>
                                      </p:cBhvr>
                                      <p:tavLst>
                                        <p:tav tm="0">
                                          <p:val>
                                            <p:fltVal val="0.000000"/>
                                          </p:val>
                                        </p:tav>
                                        <p:tav tm="100000">
                                          <p:val>
                                            <p:strVal val="#ppt_h"/>
                                          </p:val>
                                        </p:tav>
                                      </p:tavLst>
                                    </p:anim>
                                    <p:anim calcmode="lin" valueType="num">
                                      <p:cBhvr>
                                        <p:cTn id="45" dur="1000" fill="hold"/>
                                        <p:tgtEl>
                                          <p:spTgt spid="10254"/>
                                        </p:tgtEl>
                                        <p:attrNameLst>
                                          <p:attrName>style.rotation</p:attrName>
                                        </p:attrNameLst>
                                      </p:cBhvr>
                                      <p:tavLst>
                                        <p:tav tm="0">
                                          <p:val>
                                            <p:fltVal val="90.000000"/>
                                          </p:val>
                                        </p:tav>
                                        <p:tav tm="100000">
                                          <p:val>
                                            <p:fltVal val="0.000000"/>
                                          </p:val>
                                        </p:tav>
                                      </p:tavLst>
                                    </p:anim>
                                    <p:animEffect transition="in" filter="fade">
                                      <p:cBhvr>
                                        <p:cTn id="46" dur="1000"/>
                                        <p:tgtEl>
                                          <p:spTgt spid="10254"/>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iterate type="lt">
                                    <p:tmAbs val="0"/>
                                  </p:iterate>
                                  <p:childTnLst>
                                    <p:animEffect transition="out" filter="fade">
                                      <p:cBhvr>
                                        <p:cTn id="50" dur="500" tmFilter="0, 0; .2, .5; .8, .5; 1, 0"/>
                                        <p:tgtEl>
                                          <p:spTgt spid="10254"/>
                                        </p:tgtEl>
                                      </p:cBhvr>
                                    </p:animEffect>
                                    <p:animScale>
                                      <p:cBhvr>
                                        <p:cTn id="51" dur="250" autoRev="1" fill="hold"/>
                                        <p:tgtEl>
                                          <p:spTgt spid="10254"/>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iterate type="lt">
                                    <p:tmAbs val="0"/>
                                  </p:iterate>
                                  <p:childTnLst>
                                    <p:set>
                                      <p:cBhvr>
                                        <p:cTn id="55" dur="1" fill="hold">
                                          <p:stCondLst>
                                            <p:cond delay="0"/>
                                          </p:stCondLst>
                                        </p:cTn>
                                        <p:tgtEl>
                                          <p:spTgt spid="10254"/>
                                        </p:tgtEl>
                                        <p:attrNameLst>
                                          <p:attrName>style.visibility</p:attrName>
                                        </p:attrNameLst>
                                      </p:cBhvr>
                                      <p:to>
                                        <p:strVal val="visible"/>
                                      </p:to>
                                    </p:set>
                                    <p:animEffect transition="in" filter="blinds(horizontal)">
                                      <p:cBhvr>
                                        <p:cTn id="56" dur="500"/>
                                        <p:tgtEl>
                                          <p:spTgt spid="10254"/>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iterate type="lt">
                                    <p:tmPct val="5000"/>
                                  </p:iterate>
                                  <p:childTnLst>
                                    <p:set>
                                      <p:cBhvr>
                                        <p:cTn id="60" dur="1" fill="hold">
                                          <p:stCondLst>
                                            <p:cond delay="0"/>
                                          </p:stCondLst>
                                        </p:cTn>
                                        <p:tgtEl>
                                          <p:spTgt spid="10255"/>
                                        </p:tgtEl>
                                        <p:attrNameLst>
                                          <p:attrName>style.visibility</p:attrName>
                                        </p:attrNameLst>
                                      </p:cBhvr>
                                      <p:to>
                                        <p:strVal val="visible"/>
                                      </p:to>
                                    </p:set>
                                    <p:anim calcmode="lin" valueType="num">
                                      <p:cBhvr>
                                        <p:cTn id="61" dur="1000" fill="hold"/>
                                        <p:tgtEl>
                                          <p:spTgt spid="10255"/>
                                        </p:tgtEl>
                                        <p:attrNameLst>
                                          <p:attrName>ppt_w</p:attrName>
                                        </p:attrNameLst>
                                      </p:cBhvr>
                                      <p:tavLst>
                                        <p:tav tm="0">
                                          <p:val>
                                            <p:fltVal val="0.000000"/>
                                          </p:val>
                                        </p:tav>
                                        <p:tav tm="100000">
                                          <p:val>
                                            <p:strVal val="#ppt_w"/>
                                          </p:val>
                                        </p:tav>
                                      </p:tavLst>
                                    </p:anim>
                                    <p:anim calcmode="lin" valueType="num">
                                      <p:cBhvr>
                                        <p:cTn id="62" dur="1000" fill="hold"/>
                                        <p:tgtEl>
                                          <p:spTgt spid="10255"/>
                                        </p:tgtEl>
                                        <p:attrNameLst>
                                          <p:attrName>ppt_h</p:attrName>
                                        </p:attrNameLst>
                                      </p:cBhvr>
                                      <p:tavLst>
                                        <p:tav tm="0">
                                          <p:val>
                                            <p:fltVal val="0.000000"/>
                                          </p:val>
                                        </p:tav>
                                        <p:tav tm="100000">
                                          <p:val>
                                            <p:strVal val="#ppt_h"/>
                                          </p:val>
                                        </p:tav>
                                      </p:tavLst>
                                    </p:anim>
                                    <p:anim calcmode="lin" valueType="num">
                                      <p:cBhvr>
                                        <p:cTn id="63" dur="1000" fill="hold"/>
                                        <p:tgtEl>
                                          <p:spTgt spid="10255"/>
                                        </p:tgtEl>
                                        <p:attrNameLst>
                                          <p:attrName>style.rotation</p:attrName>
                                        </p:attrNameLst>
                                      </p:cBhvr>
                                      <p:tavLst>
                                        <p:tav tm="0">
                                          <p:val>
                                            <p:fltVal val="90.000000"/>
                                          </p:val>
                                        </p:tav>
                                        <p:tav tm="100000">
                                          <p:val>
                                            <p:fltVal val="0.000000"/>
                                          </p:val>
                                        </p:tav>
                                      </p:tavLst>
                                    </p:anim>
                                    <p:animEffect transition="in" filter="fade">
                                      <p:cBhvr>
                                        <p:cTn id="64" dur="1000"/>
                                        <p:tgtEl>
                                          <p:spTgt spid="10255"/>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iterate type="lt">
                                    <p:tmAbs val="0"/>
                                  </p:iterate>
                                  <p:childTnLst>
                                    <p:animEffect transition="out" filter="fade">
                                      <p:cBhvr>
                                        <p:cTn id="68" dur="500" tmFilter="0, 0; .2, .5; .8, .5; 1, 0"/>
                                        <p:tgtEl>
                                          <p:spTgt spid="10255"/>
                                        </p:tgtEl>
                                      </p:cBhvr>
                                    </p:animEffect>
                                    <p:animScale>
                                      <p:cBhvr>
                                        <p:cTn id="69" dur="250" autoRev="1" fill="hold"/>
                                        <p:tgtEl>
                                          <p:spTgt spid="10255"/>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iterate type="lt">
                                    <p:tmAbs val="0"/>
                                  </p:iterate>
                                  <p:childTnLst>
                                    <p:set>
                                      <p:cBhvr>
                                        <p:cTn id="73" dur="1" fill="hold">
                                          <p:stCondLst>
                                            <p:cond delay="0"/>
                                          </p:stCondLst>
                                        </p:cTn>
                                        <p:tgtEl>
                                          <p:spTgt spid="10255"/>
                                        </p:tgtEl>
                                        <p:attrNameLst>
                                          <p:attrName>style.visibility</p:attrName>
                                        </p:attrNameLst>
                                      </p:cBhvr>
                                      <p:to>
                                        <p:strVal val="visible"/>
                                      </p:to>
                                    </p:set>
                                    <p:animEffect transition="in" filter="blinds(horizontal)">
                                      <p:cBhvr>
                                        <p:cTn id="74" dur="500"/>
                                        <p:tgtEl>
                                          <p:spTgt spid="10255"/>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iterate type="lt">
                                    <p:tmPct val="5000"/>
                                  </p:iterate>
                                  <p:childTnLst>
                                    <p:set>
                                      <p:cBhvr>
                                        <p:cTn id="78" dur="1" fill="hold">
                                          <p:stCondLst>
                                            <p:cond delay="0"/>
                                          </p:stCondLst>
                                        </p:cTn>
                                        <p:tgtEl>
                                          <p:spTgt spid="10256"/>
                                        </p:tgtEl>
                                        <p:attrNameLst>
                                          <p:attrName>style.visibility</p:attrName>
                                        </p:attrNameLst>
                                      </p:cBhvr>
                                      <p:to>
                                        <p:strVal val="visible"/>
                                      </p:to>
                                    </p:set>
                                    <p:anim calcmode="lin" valueType="num">
                                      <p:cBhvr>
                                        <p:cTn id="79" dur="1000" fill="hold"/>
                                        <p:tgtEl>
                                          <p:spTgt spid="10256"/>
                                        </p:tgtEl>
                                        <p:attrNameLst>
                                          <p:attrName>ppt_w</p:attrName>
                                        </p:attrNameLst>
                                      </p:cBhvr>
                                      <p:tavLst>
                                        <p:tav tm="0">
                                          <p:val>
                                            <p:fltVal val="0.000000"/>
                                          </p:val>
                                        </p:tav>
                                        <p:tav tm="100000">
                                          <p:val>
                                            <p:strVal val="#ppt_w"/>
                                          </p:val>
                                        </p:tav>
                                      </p:tavLst>
                                    </p:anim>
                                    <p:anim calcmode="lin" valueType="num">
                                      <p:cBhvr>
                                        <p:cTn id="80" dur="1000" fill="hold"/>
                                        <p:tgtEl>
                                          <p:spTgt spid="10256"/>
                                        </p:tgtEl>
                                        <p:attrNameLst>
                                          <p:attrName>ppt_h</p:attrName>
                                        </p:attrNameLst>
                                      </p:cBhvr>
                                      <p:tavLst>
                                        <p:tav tm="0">
                                          <p:val>
                                            <p:fltVal val="0.000000"/>
                                          </p:val>
                                        </p:tav>
                                        <p:tav tm="100000">
                                          <p:val>
                                            <p:strVal val="#ppt_h"/>
                                          </p:val>
                                        </p:tav>
                                      </p:tavLst>
                                    </p:anim>
                                    <p:anim calcmode="lin" valueType="num">
                                      <p:cBhvr>
                                        <p:cTn id="81" dur="1000" fill="hold"/>
                                        <p:tgtEl>
                                          <p:spTgt spid="10256"/>
                                        </p:tgtEl>
                                        <p:attrNameLst>
                                          <p:attrName>style.rotation</p:attrName>
                                        </p:attrNameLst>
                                      </p:cBhvr>
                                      <p:tavLst>
                                        <p:tav tm="0">
                                          <p:val>
                                            <p:fltVal val="90.000000"/>
                                          </p:val>
                                        </p:tav>
                                        <p:tav tm="100000">
                                          <p:val>
                                            <p:fltVal val="0.000000"/>
                                          </p:val>
                                        </p:tav>
                                      </p:tavLst>
                                    </p:anim>
                                    <p:animEffect transition="in" filter="fade">
                                      <p:cBhvr>
                                        <p:cTn id="82" dur="1000"/>
                                        <p:tgtEl>
                                          <p:spTgt spid="10256"/>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nodeType="clickEffect">
                                  <p:stCondLst>
                                    <p:cond delay="0"/>
                                  </p:stCondLst>
                                  <p:iterate type="lt">
                                    <p:tmAbs val="0"/>
                                  </p:iterate>
                                  <p:childTnLst>
                                    <p:animEffect transition="out" filter="fade">
                                      <p:cBhvr>
                                        <p:cTn id="86" dur="500" tmFilter="0, 0; .2, .5; .8, .5; 1, 0"/>
                                        <p:tgtEl>
                                          <p:spTgt spid="10256"/>
                                        </p:tgtEl>
                                      </p:cBhvr>
                                    </p:animEffect>
                                    <p:animScale>
                                      <p:cBhvr>
                                        <p:cTn id="87" dur="250" autoRev="1" fill="hold"/>
                                        <p:tgtEl>
                                          <p:spTgt spid="10256"/>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iterate type="lt">
                                    <p:tmAbs val="0"/>
                                  </p:iterate>
                                  <p:childTnLst>
                                    <p:set>
                                      <p:cBhvr>
                                        <p:cTn id="91" dur="1" fill="hold">
                                          <p:stCondLst>
                                            <p:cond delay="0"/>
                                          </p:stCondLst>
                                        </p:cTn>
                                        <p:tgtEl>
                                          <p:spTgt spid="10256"/>
                                        </p:tgtEl>
                                        <p:attrNameLst>
                                          <p:attrName>style.visibility</p:attrName>
                                        </p:attrNameLst>
                                      </p:cBhvr>
                                      <p:to>
                                        <p:strVal val="visible"/>
                                      </p:to>
                                    </p:set>
                                    <p:animEffect transition="in" filter="blinds(horizontal)">
                                      <p:cBhvr>
                                        <p:cTn id="92" dur="500"/>
                                        <p:tgtEl>
                                          <p:spTgt spid="10256"/>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checkerboard(across)">
                                      <p:cBhvr>
                                        <p:cTn id="9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4" name="Picture 4" descr="C:\Users\Administrator\Desktop\hinh anh ga\qua tao\1207724570_img.jpg"/>
          <p:cNvPicPr>
            <a:picLocks noChangeAspect="1"/>
          </p:cNvPicPr>
          <p:nvPr/>
        </p:nvPicPr>
        <p:blipFill>
          <a:blip r:embed="rId1"/>
          <a:stretch>
            <a:fillRect/>
          </a:stretch>
        </p:blipFill>
        <p:spPr>
          <a:xfrm>
            <a:off x="-304800" y="1790065"/>
            <a:ext cx="3199765" cy="2400935"/>
          </a:xfrm>
          <a:prstGeom prst="rect">
            <a:avLst/>
          </a:prstGeom>
          <a:noFill/>
          <a:ln w="9525">
            <a:noFill/>
          </a:ln>
        </p:spPr>
      </p:pic>
      <p:pic>
        <p:nvPicPr>
          <p:cNvPr id="15365" name="Picture 4" descr="C:\Users\Administrator\Desktop\hinh anh ga\qua tao\1207724570_img.jpg"/>
          <p:cNvPicPr>
            <a:picLocks noChangeAspect="1"/>
          </p:cNvPicPr>
          <p:nvPr/>
        </p:nvPicPr>
        <p:blipFill>
          <a:blip r:embed="rId1"/>
          <a:stretch>
            <a:fillRect/>
          </a:stretch>
        </p:blipFill>
        <p:spPr>
          <a:xfrm>
            <a:off x="2743200" y="1981200"/>
            <a:ext cx="3333750" cy="2138680"/>
          </a:xfrm>
          <a:prstGeom prst="rect">
            <a:avLst/>
          </a:prstGeom>
          <a:noFill/>
          <a:ln w="9525">
            <a:noFill/>
          </a:ln>
        </p:spPr>
      </p:pic>
      <p:pic>
        <p:nvPicPr>
          <p:cNvPr id="15366" name="Picture 4" descr="C:\Users\Administrator\Desktop\hinh anh ga\qua tao\1207724570_img.jpg"/>
          <p:cNvPicPr>
            <a:picLocks noChangeAspect="1"/>
          </p:cNvPicPr>
          <p:nvPr/>
        </p:nvPicPr>
        <p:blipFill>
          <a:blip r:embed="rId1"/>
          <a:stretch>
            <a:fillRect/>
          </a:stretch>
        </p:blipFill>
        <p:spPr>
          <a:xfrm>
            <a:off x="5867400" y="1905000"/>
            <a:ext cx="3441065" cy="2171065"/>
          </a:xfrm>
          <a:prstGeom prst="rect">
            <a:avLst/>
          </a:prstGeom>
          <a:noFill/>
          <a:ln w="9525">
            <a:noFill/>
          </a:ln>
        </p:spPr>
      </p:pic>
      <p:pic>
        <p:nvPicPr>
          <p:cNvPr id="15367" name="Picture 4" descr="C:\Users\Administrator\Desktop\hinh anh ga\qua tao\1207724570_img.jpg"/>
          <p:cNvPicPr>
            <a:picLocks noChangeAspect="1"/>
          </p:cNvPicPr>
          <p:nvPr/>
        </p:nvPicPr>
        <p:blipFill>
          <a:blip r:embed="rId1"/>
          <a:stretch>
            <a:fillRect/>
          </a:stretch>
        </p:blipFill>
        <p:spPr>
          <a:xfrm>
            <a:off x="9084945" y="1828800"/>
            <a:ext cx="3210560" cy="2341880"/>
          </a:xfrm>
          <a:prstGeom prst="rect">
            <a:avLst/>
          </a:prstGeom>
          <a:noFill/>
          <a:ln w="9525">
            <a:noFill/>
          </a:ln>
        </p:spPr>
      </p:pic>
      <p:sp>
        <p:nvSpPr>
          <p:cNvPr id="4" name="Minus 3"/>
          <p:cNvSpPr/>
          <p:nvPr/>
        </p:nvSpPr>
        <p:spPr>
          <a:xfrm>
            <a:off x="0" y="4191000"/>
            <a:ext cx="11893550" cy="3048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5364"/>
                                        </p:tgtEl>
                                      </p:cBhvr>
                                    </p:animEffect>
                                    <p:animScale>
                                      <p:cBhvr>
                                        <p:cTn id="12" dur="250" autoRev="1" fill="hold"/>
                                        <p:tgtEl>
                                          <p:spTgt spid="1536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blinds(horizontal)">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checkerboard(across)">
                                      <p:cBhvr>
                                        <p:cTn id="22" dur="500"/>
                                        <p:tgtEl>
                                          <p:spTgt spid="1536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5365"/>
                                        </p:tgtEl>
                                      </p:cBhvr>
                                    </p:animEffect>
                                    <p:animScale>
                                      <p:cBhvr>
                                        <p:cTn id="27" dur="250" autoRev="1" fill="hold"/>
                                        <p:tgtEl>
                                          <p:spTgt spid="1536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365"/>
                                        </p:tgtEl>
                                        <p:attrNameLst>
                                          <p:attrName>style.visibility</p:attrName>
                                        </p:attrNameLst>
                                      </p:cBhvr>
                                      <p:to>
                                        <p:strVal val="visible"/>
                                      </p:to>
                                    </p:set>
                                    <p:animEffect transition="in" filter="blinds(horizontal)">
                                      <p:cBhvr>
                                        <p:cTn id="32" dur="500"/>
                                        <p:tgtEl>
                                          <p:spTgt spid="1536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5366"/>
                                        </p:tgtEl>
                                        <p:attrNameLst>
                                          <p:attrName>style.visibility</p:attrName>
                                        </p:attrNameLst>
                                      </p:cBhvr>
                                      <p:to>
                                        <p:strVal val="visible"/>
                                      </p:to>
                                    </p:set>
                                    <p:animEffect transition="in" filter="checkerboard(across)">
                                      <p:cBhvr>
                                        <p:cTn id="37" dur="500"/>
                                        <p:tgtEl>
                                          <p:spTgt spid="1536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5366"/>
                                        </p:tgtEl>
                                      </p:cBhvr>
                                    </p:animEffect>
                                    <p:animScale>
                                      <p:cBhvr>
                                        <p:cTn id="42" dur="250" autoRev="1" fill="hold"/>
                                        <p:tgtEl>
                                          <p:spTgt spid="1536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5366"/>
                                        </p:tgtEl>
                                        <p:attrNameLst>
                                          <p:attrName>style.visibility</p:attrName>
                                        </p:attrNameLst>
                                      </p:cBhvr>
                                      <p:to>
                                        <p:strVal val="visible"/>
                                      </p:to>
                                    </p:set>
                                    <p:animEffect transition="in" filter="blinds(horizontal)">
                                      <p:cBhvr>
                                        <p:cTn id="47" dur="500"/>
                                        <p:tgtEl>
                                          <p:spTgt spid="1536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5367"/>
                                        </p:tgtEl>
                                        <p:attrNameLst>
                                          <p:attrName>style.visibility</p:attrName>
                                        </p:attrNameLst>
                                      </p:cBhvr>
                                      <p:to>
                                        <p:strVal val="visible"/>
                                      </p:to>
                                    </p:set>
                                    <p:animEffect transition="in" filter="checkerboard(across)">
                                      <p:cBhvr>
                                        <p:cTn id="52" dur="500"/>
                                        <p:tgtEl>
                                          <p:spTgt spid="15367"/>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5367"/>
                                        </p:tgtEl>
                                      </p:cBhvr>
                                    </p:animEffect>
                                    <p:animScale>
                                      <p:cBhvr>
                                        <p:cTn id="57" dur="250" autoRev="1" fill="hold"/>
                                        <p:tgtEl>
                                          <p:spTgt spid="15367"/>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5367"/>
                                        </p:tgtEl>
                                        <p:attrNameLst>
                                          <p:attrName>style.visibility</p:attrName>
                                        </p:attrNameLst>
                                      </p:cBhvr>
                                      <p:to>
                                        <p:strVal val="visible"/>
                                      </p:to>
                                    </p:set>
                                    <p:animEffect transition="in" filter="blinds(horizontal)">
                                      <p:cBhvr>
                                        <p:cTn id="62" dur="500"/>
                                        <p:tgtEl>
                                          <p:spTgt spid="1536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checkerboard(across)">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Straight Connector 22530"/>
          <p:cNvSpPr/>
          <p:nvPr/>
        </p:nvSpPr>
        <p:spPr>
          <a:xfrm flipV="1">
            <a:off x="11785600" y="3733800"/>
            <a:ext cx="0" cy="0"/>
          </a:xfrm>
          <a:prstGeom prst="line">
            <a:avLst/>
          </a:prstGeom>
          <a:ln w="9525" cap="flat" cmpd="sng">
            <a:solidFill>
              <a:schemeClr val="tx1"/>
            </a:solidFill>
            <a:prstDash val="solid"/>
            <a:round/>
            <a:headEnd type="none" w="med" len="med"/>
            <a:tailEnd type="none" w="med" len="med"/>
          </a:ln>
        </p:spPr>
      </p:sp>
      <p:sp>
        <p:nvSpPr>
          <p:cNvPr id="22557" name="Text Box 22556"/>
          <p:cNvSpPr txBox="1"/>
          <p:nvPr/>
        </p:nvSpPr>
        <p:spPr>
          <a:xfrm>
            <a:off x="12496800" y="177800"/>
            <a:ext cx="1625600" cy="3620770"/>
          </a:xfrm>
          <a:prstGeom prst="rect">
            <a:avLst/>
          </a:prstGeom>
          <a:noFill/>
          <a:ln w="9525">
            <a:noFill/>
          </a:ln>
        </p:spPr>
        <p:txBody>
          <a:bodyPr anchor="t" anchorCtr="0">
            <a:spAutoFit/>
          </a:bodyPr>
          <a:p>
            <a:pPr>
              <a:spcBef>
                <a:spcPct val="50000"/>
              </a:spcBef>
            </a:pPr>
            <a:r>
              <a:rPr lang="en-US" sz="22935">
                <a:latin typeface="Arial" panose="020B0604020202020204" pitchFamily="34" charset="0"/>
              </a:rPr>
              <a:t>8</a:t>
            </a:r>
            <a:endParaRPr lang="en-US" sz="22935">
              <a:latin typeface="Arial" panose="020B0604020202020204" pitchFamily="34" charset="0"/>
            </a:endParaRPr>
          </a:p>
        </p:txBody>
      </p:sp>
      <p:pic>
        <p:nvPicPr>
          <p:cNvPr id="4098" name="Picture 4" descr="netease-10-1024x768-org86658"/>
          <p:cNvPicPr>
            <a:picLocks noChangeAspect="1" noChangeArrowheads="1"/>
          </p:cNvPicPr>
          <p:nvPr/>
        </p:nvPicPr>
        <p:blipFill>
          <a:blip r:embed="rId1"/>
          <a:srcRect/>
          <a:stretch>
            <a:fillRect/>
          </a:stretch>
        </p:blipFill>
        <p:spPr bwMode="auto">
          <a:xfrm>
            <a:off x="76200" y="76200"/>
            <a:ext cx="12192635" cy="6856095"/>
          </a:xfrm>
          <a:prstGeom prst="rect">
            <a:avLst/>
          </a:prstGeom>
          <a:noFill/>
          <a:ln w="9525">
            <a:noFill/>
            <a:miter lim="800000"/>
            <a:headEnd/>
            <a:tailEnd/>
          </a:ln>
        </p:spPr>
      </p:pic>
      <p:sp>
        <p:nvSpPr>
          <p:cNvPr id="2058" name="Text Box 10"/>
          <p:cNvSpPr txBox="1">
            <a:spLocks noChangeArrowheads="1"/>
          </p:cNvSpPr>
          <p:nvPr/>
        </p:nvSpPr>
        <p:spPr bwMode="auto">
          <a:xfrm>
            <a:off x="762000" y="2205355"/>
            <a:ext cx="10708005" cy="2030095"/>
          </a:xfrm>
          <a:prstGeom prst="rect">
            <a:avLst/>
          </a:prstGeom>
          <a:noFill/>
          <a:ln w="9525">
            <a:noFill/>
            <a:miter lim="800000"/>
          </a:ln>
        </p:spPr>
        <p:txBody>
          <a:bodyPr wrap="square">
            <a:prstTxWarp prst="textWave4">
              <a:avLst/>
            </a:prstTxWarp>
            <a:spAutoFit/>
          </a:bodyPr>
          <a:p>
            <a:pPr algn="ctr">
              <a:spcBef>
                <a:spcPct val="50000"/>
              </a:spcBef>
            </a:pPr>
            <a:r>
              <a:rPr lang="en-US" sz="3600" dirty="0">
                <a:solidFill>
                  <a:srgbClr val="6600CC"/>
                </a:solidFill>
              </a:rPr>
              <a:t>     </a:t>
            </a:r>
            <a:endParaRPr lang="en-US" sz="3600" dirty="0">
              <a:solidFill>
                <a:srgbClr val="6600CC"/>
              </a:solidFill>
            </a:endParaRPr>
          </a:p>
          <a:p>
            <a:pPr algn="ctr">
              <a:spcBef>
                <a:spcPct val="50000"/>
              </a:spcBef>
            </a:pPr>
            <a:r>
              <a:rPr lang="en-US" sz="3600" b="1" dirty="0" err="1" smtClean="0">
                <a:solidFill>
                  <a:srgbClr val="6600CC"/>
                </a:solidFill>
              </a:rPr>
              <a:t>Dạy</a:t>
            </a:r>
            <a:r>
              <a:rPr lang="en-US" sz="3600" b="1" dirty="0" smtClean="0">
                <a:solidFill>
                  <a:srgbClr val="6600CC"/>
                </a:solidFill>
              </a:rPr>
              <a:t> </a:t>
            </a:r>
            <a:r>
              <a:rPr lang="en-US" sz="3600" b="1" dirty="0" err="1" smtClean="0">
                <a:solidFill>
                  <a:srgbClr val="6600CC"/>
                </a:solidFill>
              </a:rPr>
              <a:t>trẻ</a:t>
            </a:r>
            <a:r>
              <a:rPr lang="en-US" sz="3600" b="1" dirty="0" smtClean="0">
                <a:solidFill>
                  <a:srgbClr val="6600CC"/>
                </a:solidFill>
              </a:rPr>
              <a:t> </a:t>
            </a:r>
            <a:r>
              <a:rPr lang="en-US" sz="3600" b="1" dirty="0" err="1" smtClean="0">
                <a:solidFill>
                  <a:srgbClr val="6600CC"/>
                </a:solidFill>
              </a:rPr>
              <a:t>đếm</a:t>
            </a:r>
            <a:r>
              <a:rPr lang="en-US" sz="3600" b="1" dirty="0" smtClean="0">
                <a:solidFill>
                  <a:srgbClr val="6600CC"/>
                </a:solidFill>
              </a:rPr>
              <a:t> </a:t>
            </a:r>
            <a:r>
              <a:rPr lang="en-US" sz="3600" b="1" dirty="0" err="1" smtClean="0">
                <a:solidFill>
                  <a:srgbClr val="6600CC"/>
                </a:solidFill>
              </a:rPr>
              <a:t>trên</a:t>
            </a:r>
            <a:r>
              <a:rPr lang="en-US" sz="3600" b="1" dirty="0" smtClean="0">
                <a:solidFill>
                  <a:srgbClr val="6600CC"/>
                </a:solidFill>
              </a:rPr>
              <a:t> </a:t>
            </a:r>
            <a:r>
              <a:rPr lang="en-US" sz="3600" b="1" dirty="0" err="1" smtClean="0">
                <a:solidFill>
                  <a:srgbClr val="6600CC"/>
                </a:solidFill>
              </a:rPr>
              <a:t>đối</a:t>
            </a:r>
            <a:r>
              <a:rPr lang="en-US" sz="3600" b="1" dirty="0" smtClean="0">
                <a:solidFill>
                  <a:srgbClr val="6600CC"/>
                </a:solidFill>
              </a:rPr>
              <a:t> </a:t>
            </a:r>
            <a:r>
              <a:rPr lang="en-US" sz="3600" b="1" dirty="0" err="1" smtClean="0">
                <a:solidFill>
                  <a:srgbClr val="6600CC"/>
                </a:solidFill>
              </a:rPr>
              <a:t>tượng</a:t>
            </a:r>
            <a:r>
              <a:rPr lang="en-US" sz="3600" b="1" dirty="0" smtClean="0">
                <a:solidFill>
                  <a:srgbClr val="6600CC"/>
                </a:solidFill>
              </a:rPr>
              <a:t> </a:t>
            </a:r>
            <a:r>
              <a:rPr lang="en-US" sz="3600" b="1" dirty="0" err="1" smtClean="0">
                <a:solidFill>
                  <a:srgbClr val="6600CC"/>
                </a:solidFill>
              </a:rPr>
              <a:t>trong</a:t>
            </a:r>
            <a:r>
              <a:rPr lang="en-US" sz="3600" b="1" dirty="0" smtClean="0">
                <a:solidFill>
                  <a:srgbClr val="6600CC"/>
                </a:solidFill>
              </a:rPr>
              <a:t> </a:t>
            </a:r>
            <a:r>
              <a:rPr lang="en-US" sz="3600" b="1" dirty="0" err="1" smtClean="0">
                <a:solidFill>
                  <a:srgbClr val="6600CC"/>
                </a:solidFill>
              </a:rPr>
              <a:t>phạm</a:t>
            </a:r>
            <a:r>
              <a:rPr lang="en-US" sz="3600" b="1" dirty="0" smtClean="0">
                <a:solidFill>
                  <a:srgbClr val="6600CC"/>
                </a:solidFill>
              </a:rPr>
              <a:t> vi </a:t>
            </a:r>
            <a:r>
              <a:rPr lang="vi-VN" altLang="en-US" sz="3600" b="1" dirty="0" smtClean="0">
                <a:solidFill>
                  <a:srgbClr val="6600CC"/>
                </a:solidFill>
              </a:rPr>
              <a:t>6</a:t>
            </a:r>
            <a:r>
              <a:rPr lang="en-US" sz="3600" b="1" dirty="0" smtClean="0">
                <a:solidFill>
                  <a:srgbClr val="6600CC"/>
                </a:solidFill>
              </a:rPr>
              <a:t> </a:t>
            </a:r>
            <a:r>
              <a:rPr lang="en-US" sz="3600" b="1" dirty="0" err="1" smtClean="0">
                <a:solidFill>
                  <a:srgbClr val="6600CC"/>
                </a:solidFill>
              </a:rPr>
              <a:t>và</a:t>
            </a:r>
            <a:r>
              <a:rPr lang="en-US" sz="3600" b="1" dirty="0" smtClean="0">
                <a:solidFill>
                  <a:srgbClr val="6600CC"/>
                </a:solidFill>
              </a:rPr>
              <a:t> </a:t>
            </a:r>
            <a:r>
              <a:rPr lang="en-US" sz="3600" b="1" dirty="0" err="1" smtClean="0">
                <a:solidFill>
                  <a:srgbClr val="6600CC"/>
                </a:solidFill>
              </a:rPr>
              <a:t>đếm</a:t>
            </a:r>
            <a:r>
              <a:rPr lang="en-US" sz="3600" b="1" dirty="0" smtClean="0">
                <a:solidFill>
                  <a:srgbClr val="6600CC"/>
                </a:solidFill>
              </a:rPr>
              <a:t> </a:t>
            </a:r>
            <a:r>
              <a:rPr lang="en-US" sz="3600" b="1" dirty="0" err="1" smtClean="0">
                <a:solidFill>
                  <a:srgbClr val="6600CC"/>
                </a:solidFill>
              </a:rPr>
              <a:t>theo</a:t>
            </a:r>
            <a:r>
              <a:rPr lang="en-US" sz="3600" b="1" dirty="0" smtClean="0">
                <a:solidFill>
                  <a:srgbClr val="6600CC"/>
                </a:solidFill>
              </a:rPr>
              <a:t> </a:t>
            </a:r>
            <a:r>
              <a:rPr lang="en-US" sz="3600" b="1" dirty="0" err="1" smtClean="0">
                <a:solidFill>
                  <a:srgbClr val="6600CC"/>
                </a:solidFill>
              </a:rPr>
              <a:t>khả</a:t>
            </a:r>
            <a:r>
              <a:rPr lang="en-US" sz="3600" b="1" dirty="0" smtClean="0">
                <a:solidFill>
                  <a:srgbClr val="6600CC"/>
                </a:solidFill>
              </a:rPr>
              <a:t> </a:t>
            </a:r>
            <a:r>
              <a:rPr lang="en-US" sz="3600" b="1" dirty="0" err="1" smtClean="0">
                <a:solidFill>
                  <a:srgbClr val="6600CC"/>
                </a:solidFill>
              </a:rPr>
              <a:t>năng</a:t>
            </a:r>
            <a:endParaRPr lang="en-US" sz="3600" b="1" dirty="0">
              <a:solidFill>
                <a:srgbClr val="6600CC"/>
              </a:solidFill>
            </a:endParaRPr>
          </a:p>
        </p:txBody>
      </p:sp>
      <p:pic>
        <p:nvPicPr>
          <p:cNvPr id="2" name="Picture 1" descr="1640228287_536_Tong-Hop-101-anh-dong-hoat-hinh-dep-de-thuong"/>
          <p:cNvPicPr>
            <a:picLocks noChangeAspect="1"/>
          </p:cNvPicPr>
          <p:nvPr/>
        </p:nvPicPr>
        <p:blipFill>
          <a:blip r:embed="rId2"/>
          <a:stretch>
            <a:fillRect/>
          </a:stretch>
        </p:blipFill>
        <p:spPr>
          <a:xfrm>
            <a:off x="-227965" y="4114800"/>
            <a:ext cx="3048000" cy="285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p:transition spd="slow">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linds(horizontal)">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3.33333E-6 3.7037E-7 L -0.16667 -0.0088 " pathEditMode="relative" rAng="0" ptsTypes="AA">
                                      <p:cBhvr>
                                        <p:cTn id="11" dur="2000" fill="hold"/>
                                        <p:tgtEl>
                                          <p:spTgt spid="22557"/>
                                        </p:tgtEl>
                                        <p:attrNameLst>
                                          <p:attrName>ppt_x</p:attrName>
                                          <p:attrName>ppt_y</p:attrName>
                                        </p:attrNameLst>
                                      </p:cBhvr>
                                      <p:rCtr x="-8300" y="-400"/>
                                    </p:animMotion>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grpId="1" nodeType="clickEffect">
                                  <p:stCondLst>
                                    <p:cond delay="0"/>
                                  </p:stCondLst>
                                  <p:childTnLst>
                                    <p:animEffect transition="out" filter="box(in)">
                                      <p:cBhvr>
                                        <p:cTn id="15" dur="500"/>
                                        <p:tgtEl>
                                          <p:spTgt spid="22557"/>
                                        </p:tgtEl>
                                      </p:cBhvr>
                                    </p:animEffect>
                                    <p:set>
                                      <p:cBhvr>
                                        <p:cTn id="16" dur="1" fill="hold">
                                          <p:stCondLst>
                                            <p:cond delay="499"/>
                                          </p:stCondLst>
                                        </p:cTn>
                                        <p:tgtEl>
                                          <p:spTgt spid="22557"/>
                                        </p:tgtEl>
                                        <p:attrNameLst>
                                          <p:attrName>style.visibility</p:attrName>
                                        </p:attrNameLst>
                                      </p:cBhvr>
                                      <p:to>
                                        <p:strVal val="hidden"/>
                                      </p:to>
                                    </p:se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2058"/>
                                        </p:tgtEl>
                                        <p:attrNameLst>
                                          <p:attrName>style.visibility</p:attrName>
                                        </p:attrNameLst>
                                      </p:cBhvr>
                                      <p:to>
                                        <p:strVal val="visible"/>
                                      </p:to>
                                    </p:set>
                                    <p:animEffect transition="in" filter="box(in)">
                                      <p:cBhvr>
                                        <p:cTn id="20"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7" grpId="0"/>
      <p:bldP spid="22557" grpId="1"/>
      <p:bldP spid="20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4" descr="netease-10-1024x768-org86658"/>
          <p:cNvPicPr>
            <a:picLocks noChangeAspect="1" noChangeArrowheads="1"/>
          </p:cNvPicPr>
          <p:nvPr/>
        </p:nvPicPr>
        <p:blipFill>
          <a:blip r:embed="rId1"/>
          <a:srcRect/>
          <a:stretch>
            <a:fillRect/>
          </a:stretch>
        </p:blipFill>
        <p:spPr bwMode="auto">
          <a:xfrm>
            <a:off x="-635" y="-635"/>
            <a:ext cx="12166600" cy="6932930"/>
          </a:xfrm>
          <a:prstGeom prst="rect">
            <a:avLst/>
          </a:prstGeom>
          <a:noFill/>
          <a:ln w="9525">
            <a:noFill/>
            <a:miter lim="800000"/>
            <a:headEnd/>
            <a:tailEnd/>
          </a:ln>
        </p:spPr>
      </p:pic>
      <p:sp>
        <p:nvSpPr>
          <p:cNvPr id="2" name="Title 1"/>
          <p:cNvSpPr>
            <a:spLocks noGrp="1"/>
          </p:cNvSpPr>
          <p:nvPr/>
        </p:nvSpPr>
        <p:spPr>
          <a:xfrm>
            <a:off x="76200" y="1905000"/>
            <a:ext cx="11676380" cy="1386840"/>
          </a:xfrm>
          <a:prstGeom prst="rect">
            <a:avLst/>
          </a:prstGeom>
          <a:noFill/>
          <a:ln w="9525">
            <a:noFill/>
          </a:ln>
        </p:spPr>
        <p:txBody>
          <a:bodyPr anchor="b" anchorCtr="0">
            <a:prstTxWarp prst="textWave4">
              <a:avLst/>
            </a:prstTxWarp>
          </a:bodyPr>
          <a:lstStyle>
            <a:lvl1pPr marL="0" lvl="0" indent="0" algn="ctr"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r>
              <a:rPr lang="vi-VN" altLang="en-US" b="1">
                <a:ln w="22225">
                  <a:solidFill>
                    <a:schemeClr val="accent2"/>
                  </a:solidFill>
                  <a:prstDash val="solid"/>
                </a:ln>
                <a:solidFill>
                  <a:schemeClr val="accent2">
                    <a:lumMod val="40000"/>
                    <a:lumOff val="60000"/>
                  </a:schemeClr>
                </a:solidFill>
                <a:effectLst/>
              </a:rPr>
              <a:t>* Đếm trên đối tượng trong phạm vi 6</a:t>
            </a:r>
            <a:endParaRPr lang="vi-VN" altLang="en-US" b="1">
              <a:ln w="22225">
                <a:solidFill>
                  <a:schemeClr val="accent2"/>
                </a:solidFill>
                <a:prstDash val="solid"/>
              </a:ln>
              <a:solidFill>
                <a:schemeClr val="accent2">
                  <a:lumMod val="40000"/>
                  <a:lumOff val="60000"/>
                </a:schemeClr>
              </a:solidFill>
              <a:effectLst/>
            </a:endParaRPr>
          </a:p>
        </p:txBody>
      </p:sp>
      <p:pic>
        <p:nvPicPr>
          <p:cNvPr id="3" name="Picture 2" descr="imager_9674"/>
          <p:cNvPicPr>
            <a:picLocks noChangeAspect="1"/>
          </p:cNvPicPr>
          <p:nvPr/>
        </p:nvPicPr>
        <p:blipFill>
          <a:blip r:embed="rId2"/>
          <a:stretch>
            <a:fillRect/>
          </a:stretch>
        </p:blipFill>
        <p:spPr>
          <a:xfrm>
            <a:off x="4724400" y="3835400"/>
            <a:ext cx="3048000" cy="3022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p:transition spd="slow">
        <p:fade/>
        <p:sndAc>
          <p:stSnd>
            <p:snd r:embed="rId3" name="click.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160306931673"/>
          <p:cNvPicPr>
            <a:picLocks noChangeAspect="1"/>
          </p:cNvPicPr>
          <p:nvPr/>
        </p:nvPicPr>
        <p:blipFill>
          <a:blip r:embed="rId1"/>
          <a:srcRect l="24635" t="7487" r="21419" b="5690"/>
          <a:stretch>
            <a:fillRect/>
          </a:stretch>
        </p:blipFill>
        <p:spPr>
          <a:xfrm>
            <a:off x="9296400" y="3200400"/>
            <a:ext cx="2379345" cy="2449195"/>
          </a:xfrm>
          <a:prstGeom prst="rect">
            <a:avLst/>
          </a:prstGeom>
        </p:spPr>
      </p:pic>
      <p:pic>
        <p:nvPicPr>
          <p:cNvPr id="3" name="Picture 2" descr="160306931673"/>
          <p:cNvPicPr>
            <a:picLocks noChangeAspect="1"/>
          </p:cNvPicPr>
          <p:nvPr/>
        </p:nvPicPr>
        <p:blipFill>
          <a:blip r:embed="rId1"/>
          <a:srcRect l="24635" t="7487" r="21419" b="5690"/>
          <a:stretch>
            <a:fillRect/>
          </a:stretch>
        </p:blipFill>
        <p:spPr>
          <a:xfrm>
            <a:off x="815975" y="3283585"/>
            <a:ext cx="2587625" cy="2493645"/>
          </a:xfrm>
          <a:prstGeom prst="rect">
            <a:avLst/>
          </a:prstGeom>
        </p:spPr>
      </p:pic>
      <p:pic>
        <p:nvPicPr>
          <p:cNvPr id="4" name="Picture 3" descr="160306931673"/>
          <p:cNvPicPr>
            <a:picLocks noChangeAspect="1"/>
          </p:cNvPicPr>
          <p:nvPr/>
        </p:nvPicPr>
        <p:blipFill>
          <a:blip r:embed="rId1"/>
          <a:srcRect l="24635" t="7487" r="21419" b="5690"/>
          <a:stretch>
            <a:fillRect/>
          </a:stretch>
        </p:blipFill>
        <p:spPr>
          <a:xfrm>
            <a:off x="5153025" y="3200400"/>
            <a:ext cx="2470150" cy="2576830"/>
          </a:xfrm>
          <a:prstGeom prst="rect">
            <a:avLst/>
          </a:prstGeom>
        </p:spPr>
      </p:pic>
      <p:pic>
        <p:nvPicPr>
          <p:cNvPr id="5" name="Picture 4" descr="160306931673"/>
          <p:cNvPicPr>
            <a:picLocks noChangeAspect="1"/>
          </p:cNvPicPr>
          <p:nvPr/>
        </p:nvPicPr>
        <p:blipFill>
          <a:blip r:embed="rId1"/>
          <a:srcRect l="24635" t="7487" r="21419" b="5690"/>
          <a:stretch>
            <a:fillRect/>
          </a:stretch>
        </p:blipFill>
        <p:spPr>
          <a:xfrm>
            <a:off x="991235" y="533400"/>
            <a:ext cx="2390140" cy="2449195"/>
          </a:xfrm>
          <a:prstGeom prst="rect">
            <a:avLst/>
          </a:prstGeom>
        </p:spPr>
      </p:pic>
      <p:pic>
        <p:nvPicPr>
          <p:cNvPr id="6" name="Picture 5" descr="160306931673"/>
          <p:cNvPicPr>
            <a:picLocks noChangeAspect="1"/>
          </p:cNvPicPr>
          <p:nvPr/>
        </p:nvPicPr>
        <p:blipFill>
          <a:blip r:embed="rId1"/>
          <a:srcRect l="24635" t="7487" r="21419" b="5690"/>
          <a:stretch>
            <a:fillRect/>
          </a:stretch>
        </p:blipFill>
        <p:spPr>
          <a:xfrm>
            <a:off x="5097780" y="457200"/>
            <a:ext cx="2566035" cy="2449195"/>
          </a:xfrm>
          <a:prstGeom prst="rect">
            <a:avLst/>
          </a:prstGeom>
        </p:spPr>
      </p:pic>
      <p:pic>
        <p:nvPicPr>
          <p:cNvPr id="7" name="Picture 6" descr="160306931673"/>
          <p:cNvPicPr>
            <a:picLocks noChangeAspect="1"/>
          </p:cNvPicPr>
          <p:nvPr/>
        </p:nvPicPr>
        <p:blipFill>
          <a:blip r:embed="rId1"/>
          <a:srcRect l="24635" t="7487" r="21419" b="5690"/>
          <a:stretch>
            <a:fillRect/>
          </a:stretch>
        </p:blipFill>
        <p:spPr>
          <a:xfrm>
            <a:off x="9321165" y="381000"/>
            <a:ext cx="2329815" cy="2449195"/>
          </a:xfrm>
          <a:prstGeom prst="rect">
            <a:avLst/>
          </a:prstGeom>
        </p:spPr>
      </p:pic>
      <p:sp>
        <p:nvSpPr>
          <p:cNvPr id="8" name="Minus 7"/>
          <p:cNvSpPr/>
          <p:nvPr/>
        </p:nvSpPr>
        <p:spPr>
          <a:xfrm>
            <a:off x="843915" y="5942965"/>
            <a:ext cx="11089005" cy="6096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p:transition spd="slow">
        <p:fade/>
        <p:sndAc>
          <p:stSnd>
            <p:snd r:embed="rId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chemeClr val="accent2"/>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3"/>
                                        </p:tgtEl>
                                        <p:attrNameLst>
                                          <p:attrName>fillcolor</p:attrName>
                                        </p:attrNameLst>
                                      </p:cBhvr>
                                      <p:to>
                                        <a:schemeClr val="accent2"/>
                                      </p:to>
                                    </p:animClr>
                                    <p:set>
                                      <p:cBhvr>
                                        <p:cTn id="25" dur="2000" fill="hold"/>
                                        <p:tgtEl>
                                          <p:spTgt spid="3"/>
                                        </p:tgtEl>
                                        <p:attrNameLst>
                                          <p:attrName>fill.type</p:attrName>
                                        </p:attrNameLst>
                                      </p:cBhvr>
                                      <p:to>
                                        <p:strVal val="solid"/>
                                      </p:to>
                                    </p:set>
                                    <p:set>
                                      <p:cBhvr>
                                        <p:cTn id="26" dur="2000" fill="hold"/>
                                        <p:tgtEl>
                                          <p:spTgt spid="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
                                        </p:tgtEl>
                                        <p:attrNameLst>
                                          <p:attrName>fillcolor</p:attrName>
                                        </p:attrNameLst>
                                      </p:cBhvr>
                                      <p:to>
                                        <a:schemeClr val="accent2"/>
                                      </p:to>
                                    </p:animClr>
                                    <p:set>
                                      <p:cBhvr>
                                        <p:cTn id="31" dur="2000" fill="hold"/>
                                        <p:tgtEl>
                                          <p:spTgt spid="4"/>
                                        </p:tgtEl>
                                        <p:attrNameLst>
                                          <p:attrName>fill.type</p:attrName>
                                        </p:attrNameLst>
                                      </p:cBhvr>
                                      <p:to>
                                        <p:strVal val="solid"/>
                                      </p:to>
                                    </p:set>
                                    <p:set>
                                      <p:cBhvr>
                                        <p:cTn id="32" dur="2000" fill="hold"/>
                                        <p:tgtEl>
                                          <p:spTgt spid="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
                                        </p:tgtEl>
                                        <p:attrNameLst>
                                          <p:attrName>fillcolor</p:attrName>
                                        </p:attrNameLst>
                                      </p:cBhvr>
                                      <p:to>
                                        <a:schemeClr val="accent2"/>
                                      </p:to>
                                    </p:animClr>
                                    <p:set>
                                      <p:cBhvr>
                                        <p:cTn id="37" dur="2000" fill="hold"/>
                                        <p:tgtEl>
                                          <p:spTgt spid="2"/>
                                        </p:tgtEl>
                                        <p:attrNameLst>
                                          <p:attrName>fill.type</p:attrName>
                                        </p:attrNameLst>
                                      </p:cBhvr>
                                      <p:to>
                                        <p:strVal val="solid"/>
                                      </p:to>
                                    </p:set>
                                    <p:set>
                                      <p:cBhvr>
                                        <p:cTn id="38" dur="2000" fill="hold"/>
                                        <p:tgtEl>
                                          <p:spTgt spid="2"/>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in)">
                                      <p:cBhvr>
                                        <p:cTn id="48" dur="2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circle(in)">
                                      <p:cBhvr>
                                        <p:cTn id="63" dur="20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circle(in)">
                                      <p:cBhvr>
                                        <p:cTn id="68" dur="2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circle(in)">
                                      <p:cBhvr>
                                        <p:cTn id="73" dur="20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xit" presetSubtype="32" fill="hold" nodeType="clickEffect">
                                  <p:stCondLst>
                                    <p:cond delay="0"/>
                                  </p:stCondLst>
                                  <p:childTnLst>
                                    <p:animEffect transition="out" filter="diamond(out)">
                                      <p:cBhvr>
                                        <p:cTn id="77" dur="2000"/>
                                        <p:tgtEl>
                                          <p:spTgt spid="5"/>
                                        </p:tgtEl>
                                      </p:cBhvr>
                                    </p:animEffect>
                                    <p:set>
                                      <p:cBhvr>
                                        <p:cTn id="78" dur="1" fill="hold">
                                          <p:stCondLst>
                                            <p:cond delay="19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8" presetClass="exit" presetSubtype="32" fill="hold" nodeType="clickEffect">
                                  <p:stCondLst>
                                    <p:cond delay="0"/>
                                  </p:stCondLst>
                                  <p:childTnLst>
                                    <p:animEffect transition="out" filter="diamond(out)">
                                      <p:cBhvr>
                                        <p:cTn id="82" dur="2000"/>
                                        <p:tgtEl>
                                          <p:spTgt spid="6"/>
                                        </p:tgtEl>
                                      </p:cBhvr>
                                    </p:animEffect>
                                    <p:set>
                                      <p:cBhvr>
                                        <p:cTn id="83" dur="1" fill="hold">
                                          <p:stCondLst>
                                            <p:cond delay="1999"/>
                                          </p:stCondLst>
                                        </p:cTn>
                                        <p:tgtEl>
                                          <p:spTgt spid="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8" presetClass="exit" presetSubtype="32" fill="hold" nodeType="clickEffect">
                                  <p:stCondLst>
                                    <p:cond delay="0"/>
                                  </p:stCondLst>
                                  <p:childTnLst>
                                    <p:animEffect transition="out" filter="diamond(out)">
                                      <p:cBhvr>
                                        <p:cTn id="87" dur="2000"/>
                                        <p:tgtEl>
                                          <p:spTgt spid="7"/>
                                        </p:tgtEl>
                                      </p:cBhvr>
                                    </p:animEffect>
                                    <p:set>
                                      <p:cBhvr>
                                        <p:cTn id="88" dur="1" fill="hold">
                                          <p:stCondLst>
                                            <p:cond delay="1999"/>
                                          </p:stCondLst>
                                        </p:cTn>
                                        <p:tgtEl>
                                          <p:spTgt spid="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8" presetClass="exit" presetSubtype="32" fill="hold" nodeType="clickEffect">
                                  <p:stCondLst>
                                    <p:cond delay="0"/>
                                  </p:stCondLst>
                                  <p:childTnLst>
                                    <p:animEffect transition="out" filter="diamond(out)">
                                      <p:cBhvr>
                                        <p:cTn id="92" dur="2000"/>
                                        <p:tgtEl>
                                          <p:spTgt spid="7"/>
                                        </p:tgtEl>
                                      </p:cBhvr>
                                    </p:animEffect>
                                    <p:set>
                                      <p:cBhvr>
                                        <p:cTn id="93" dur="1" fill="hold">
                                          <p:stCondLst>
                                            <p:cond delay="1999"/>
                                          </p:stCondLst>
                                        </p:cTn>
                                        <p:tgtEl>
                                          <p:spTgt spid="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8" presetClass="exit" presetSubtype="32" fill="hold" nodeType="clickEffect">
                                  <p:stCondLst>
                                    <p:cond delay="0"/>
                                  </p:stCondLst>
                                  <p:childTnLst>
                                    <p:animEffect transition="out" filter="diamond(out)">
                                      <p:cBhvr>
                                        <p:cTn id="97" dur="2000"/>
                                        <p:tgtEl>
                                          <p:spTgt spid="3"/>
                                        </p:tgtEl>
                                      </p:cBhvr>
                                    </p:animEffect>
                                    <p:set>
                                      <p:cBhvr>
                                        <p:cTn id="98" dur="1" fill="hold">
                                          <p:stCondLst>
                                            <p:cond delay="1999"/>
                                          </p:stCondLst>
                                        </p:cTn>
                                        <p:tgtEl>
                                          <p:spTgt spid="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8" presetClass="exit" presetSubtype="32" fill="hold" nodeType="clickEffect">
                                  <p:stCondLst>
                                    <p:cond delay="0"/>
                                  </p:stCondLst>
                                  <p:childTnLst>
                                    <p:animEffect transition="out" filter="diamond(out)">
                                      <p:cBhvr>
                                        <p:cTn id="102" dur="2000"/>
                                        <p:tgtEl>
                                          <p:spTgt spid="4"/>
                                        </p:tgtEl>
                                      </p:cBhvr>
                                    </p:animEffect>
                                    <p:set>
                                      <p:cBhvr>
                                        <p:cTn id="103" dur="1" fill="hold">
                                          <p:stCondLst>
                                            <p:cond delay="1999"/>
                                          </p:stCondLst>
                                        </p:cTn>
                                        <p:tgtEl>
                                          <p:spTgt spid="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8" presetClass="exit" presetSubtype="32" fill="hold" nodeType="clickEffect">
                                  <p:stCondLst>
                                    <p:cond delay="0"/>
                                  </p:stCondLst>
                                  <p:childTnLst>
                                    <p:animEffect transition="out" filter="diamond(out)">
                                      <p:cBhvr>
                                        <p:cTn id="107" dur="2000"/>
                                        <p:tgtEl>
                                          <p:spTgt spid="2"/>
                                        </p:tgtEl>
                                      </p:cBhvr>
                                    </p:animEffect>
                                    <p:set>
                                      <p:cBhvr>
                                        <p:cTn id="10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924423432_1_1"/>
</p:tagLst>
</file>

<file path=ppt/tags/tag3.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920907897_1_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Words>
  <Application>WPS Presentation</Application>
  <PresentationFormat>On-screen Show</PresentationFormat>
  <Paragraphs>28</Paragraphs>
  <Slides>18</Slides>
  <Notes>1</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Arial</vt:lpstr>
      <vt:lpstr>SimSun</vt:lpstr>
      <vt:lpstr>Wingdings</vt:lpstr>
      <vt:lpstr>Times New Roman</vt:lpstr>
      <vt:lpstr>Arial Black</vt:lpstr>
      <vt:lpstr>Edwardian Script ITC</vt:lpstr>
      <vt:lpstr>Microsoft YaHei</vt:lpstr>
      <vt:lpstr>Arial Unicode MS</vt:lpstr>
      <vt:lpstr>Default Design</vt:lpstr>
      <vt:lpstr>ĐẾM TRÊN ĐỐI TƯỢNG TRONG PHẠM VI 6 VÀ ĐẾM THEO KHẢ NĂNG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Đếm theo khả năng</vt:lpstr>
      <vt:lpstr>Trò chơi: Thi xem ai nhanh</vt:lpstr>
      <vt:lpstr>PowerPoint 演示文稿</vt:lpstr>
      <vt:lpstr>PowerPoint 演示文稿</vt:lpstr>
      <vt:lpstr>PowerPoint 演示文稿</vt:lpstr>
      <vt:lpstr>PowerPoint 演示文稿</vt:lpstr>
      <vt:lpstr>The end</vt:lpstr>
    </vt:vector>
  </TitlesOfParts>
  <Company>&lt;egyptian hak&gt;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Son</dc:creator>
  <cp:lastModifiedBy>NONG THI HA</cp:lastModifiedBy>
  <cp:revision>23</cp:revision>
  <dcterms:created xsi:type="dcterms:W3CDTF">2011-12-14T02:32:00Z</dcterms:created>
  <dcterms:modified xsi:type="dcterms:W3CDTF">2022-03-22T06:20:55Z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7FAF7B7AAA564B2E8D2AE9B4E3C61AC6</vt:lpwstr>
  </property>
  <property fmtid="{D5CDD505-2E9C-101B-9397-08002B2CF9AE}" pid="3" name="KSOProductBuildVer">
    <vt:lpwstr>1033-11.2.0.11029</vt:lpwstr>
  </property>
</Properties>
</file>