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3C22-53FD-4CDF-986E-DFA440E4C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3BE516-3A7D-4ECA-9B5C-F8E44D654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E26B5-7188-4539-8231-E79B40CC5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103E-3632-4E8F-B9A4-7B86AC6B7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ACF4F-67FC-42C6-9EB4-724C2AC00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5848D-5A05-4596-8861-51F8E9742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600576-39C1-49B6-902E-856726807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3AEDD-A412-4F06-9FC8-8C18F982F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DCEC3-FE1D-4D64-A248-E0E49C83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A883A-AA49-4F81-B62F-D9FD14A27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98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64AFD0-C1EF-4285-B4C6-14230DA894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14767-1ED2-465D-8B71-FE2959A74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E66EC-0BAF-4357-8713-9D85C2B76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0882C-5C41-46B3-A9D3-A79585862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CD2EF-9409-4978-A185-6D2DF69FF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2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98163-646B-48D4-AC21-8EC24F46E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0056A-69AC-4104-A4A8-E1A8B6E73B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3586B-1884-4ED0-94BC-35FE0A7B7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1854B-F334-4076-9123-ABE24946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C9C0A-F143-4B32-89D0-AD667F5A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9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C83D8-C849-4060-8E58-BEC1AB10E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80EF5C-1B25-46FF-AB40-5044F16CF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5A845-3226-47F9-A70C-573B26B4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2F379-2865-400A-A68D-6BB69E795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C3B9-BB94-48F2-904F-7C821235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E4AD-8D06-4B4C-AF4A-2EA013EDD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C0398-BCAB-4EFD-8F67-4362C23A4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9D6D4-C0A3-4491-9B72-0E47F51C9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DCCC6-7F67-4AC8-A84B-B99638D72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A4F86-46EF-4EA1-9193-D27F20569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F6727-0A74-4CF9-A56C-0A1D0BC0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2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91F2-6F01-42B8-A678-33576E2E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86D9B-37AC-4FCE-9E53-E847A48CA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C73D9-484F-4C1B-BE6A-8C8A7FED3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0F9C06-2A12-4C34-B393-EB57984ED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D03EF7-9485-4EE4-B546-038D801FD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7541A-CD10-4A32-A7B2-A3BCE232E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BAB1DF-7052-4028-A92F-2D04EE087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29527-C2E9-4C6C-A025-81A30C93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2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BC334-E5AD-4749-9A96-67FE259E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F87D3-0EAD-4F66-B109-CBF7B5ED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F8B98-5288-4213-9700-D64C1558C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8F3A6F-C2A4-42D9-9B2B-88DC32396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6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1A2F98-1AD0-4736-A42D-0610E544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B176C4-12AE-4F4E-A546-D77B5C54E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D29B4-A25E-4CFE-8297-62AE5FF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2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48C4-69D0-4786-B529-57E9DF575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AD07B-386D-4393-9BB8-9B1C8882A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495E1-DE27-4C5A-9896-DBF0A2438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3D1FF-F7FF-4EBA-AB3B-AC8693991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02174-5D56-4085-8F91-A64C5405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B2B0D-E034-4D0A-8D13-07DF2110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20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F084E-0CF4-4C5A-BCED-C998C4A33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4A871D-A63D-4523-BE29-A92A6D868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91AA1-A895-4DA2-AD8A-48D4D9973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C1A24-2642-4A79-9168-D114C621C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1FDE-D8D9-4897-BF20-743A15AA8572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859FE-A291-4EC7-8535-266667AD6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B3203-386C-4968-ADD0-83224EC8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38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6EE4BE-0A54-427A-8389-3B86E9338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74873-34FA-4396-9263-7967C875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24606-AD28-4010-A77F-719460E59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1FDE-D8D9-4897-BF20-743A15AA8572}" type="datetimeFigureOut">
              <a:rPr lang="en-US" smtClean="0"/>
              <a:t>12/6/2019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E02AE-FBD3-49B6-AE00-74A5C8277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87DE0-5545-4AB2-ACA9-CBCC1DB18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9B1E-D427-4C20-A92A-2B5CA9E76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9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22451-FE8E-40C1-8B00-9967C6244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9E170-AE03-42FE-B742-206FE23A93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D4829-348C-496D-BF41-EC4B7FCBC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BBE44B-D633-4A4B-97E9-DD8AA01ED349}"/>
              </a:ext>
            </a:extLst>
          </p:cNvPr>
          <p:cNvSpPr txBox="1"/>
          <p:nvPr/>
        </p:nvSpPr>
        <p:spPr>
          <a:xfrm>
            <a:off x="3080825" y="478302"/>
            <a:ext cx="7486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ĐÔ THỊ VIỆT H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9A6120-36DB-4A41-AACA-22FDD9A7DCD3}"/>
              </a:ext>
            </a:extLst>
          </p:cNvPr>
          <p:cNvSpPr txBox="1"/>
          <p:nvPr/>
        </p:nvSpPr>
        <p:spPr>
          <a:xfrm>
            <a:off x="4034798" y="1953360"/>
            <a:ext cx="5155963" cy="8340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 SỐNG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PHÉP KHI Ở TR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4-5 TUỔI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20-25 PHÚT</a:t>
            </a: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Lời Chào Buổi Sáng - Ca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5E3DCF5C-4F3D-4965-AB30-0A10D308BF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1083" y="4916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195A3-9AF2-487B-9420-D32136781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3637C-6310-4900-8ECD-AC0F26DB7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C59DE9-7C3C-4284-9FBF-DF558C2F6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351" y="166864"/>
            <a:ext cx="8960885" cy="669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80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0E2C-BF97-4FC8-9CB0-C0E3CD9D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1B42-8C4F-467E-A604-76E5F448D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3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FE4B8-CF4B-448C-B06C-192623C1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Kỹ năng sống Mầm non Tập 11 Lễ phép khi ở trường">
            <a:hlinkClick r:id="" action="ppaction://media"/>
            <a:extLst>
              <a:ext uri="{FF2B5EF4-FFF2-40B4-BE49-F238E27FC236}">
                <a16:creationId xmlns:a16="http://schemas.microsoft.com/office/drawing/2014/main" id="{C1BB9C63-E40B-458E-94ED-EB3AD84766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5638" y="1825625"/>
            <a:ext cx="5802312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3B76B9-EEC4-446C-B9F7-D6D16F564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Kỹ năng sống Mầm non Tập 11 Lễ phép khi ở trường">
            <a:hlinkClick r:id="" action="ppaction://media"/>
            <a:extLst>
              <a:ext uri="{FF2B5EF4-FFF2-40B4-BE49-F238E27FC236}">
                <a16:creationId xmlns:a16="http://schemas.microsoft.com/office/drawing/2014/main" id="{FA29FE70-D7A5-4AA9-8F6D-F14BE5241C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140E5-FBB0-4D6F-A6D1-C0CC83EA7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9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5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42F2-FD58-4C60-8F3B-8A97BF755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3560A9-C276-454C-B01D-5248FE115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5132"/>
          </a:xfrm>
        </p:spPr>
      </p:pic>
    </p:spTree>
    <p:extLst>
      <p:ext uri="{BB962C8B-B14F-4D97-AF65-F5344CB8AC3E}">
        <p14:creationId xmlns:p14="http://schemas.microsoft.com/office/powerpoint/2010/main" val="617982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2688-7E48-4477-B71A-558803494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CD9FC5-C882-40BB-B088-575E7F80D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6637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BF4AF-CB69-4CA0-A632-3689A4AF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B3DEF8-2148-4630-819C-37C778EF5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3928"/>
          </a:xfrm>
        </p:spPr>
      </p:pic>
    </p:spTree>
    <p:extLst>
      <p:ext uri="{BB962C8B-B14F-4D97-AF65-F5344CB8AC3E}">
        <p14:creationId xmlns:p14="http://schemas.microsoft.com/office/powerpoint/2010/main" val="154166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120C5-CAE5-4C03-9157-58863DE34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C5EE5C-BBBD-4A84-8833-6E628AD12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81028"/>
          </a:xfrm>
        </p:spPr>
      </p:pic>
    </p:spTree>
    <p:extLst>
      <p:ext uri="{BB962C8B-B14F-4D97-AF65-F5344CB8AC3E}">
        <p14:creationId xmlns:p14="http://schemas.microsoft.com/office/powerpoint/2010/main" val="1911553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F24F0-BD3A-4608-B88C-B7C8202D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B1847-7933-4620-9667-F9F02EDCB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" y="3366655"/>
            <a:ext cx="5237018" cy="3491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96E94B-4F71-41C3-AC2E-5135EB29E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" y="-15228"/>
            <a:ext cx="5237018" cy="3270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C39702-CA4B-4918-8254-C92D93461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58" y="-15228"/>
            <a:ext cx="5166342" cy="344422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CD12164-5000-4E92-8648-9CE6180A4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1E268D-CD62-4CB9-8932-D1715649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659" y="3476117"/>
            <a:ext cx="5166342" cy="349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3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2FCAC-7703-472D-8E14-C66E4D607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6D9F8-7DD7-42E4-B72D-7E82062A83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0445B-0512-4FDD-9495-2347AEDD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174" y="110836"/>
            <a:ext cx="8900680" cy="688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5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26A86-1010-4F36-AD3F-F06FDEF53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CF45F-58C2-47EB-84B5-293C310F3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76DB9-7AA0-45FF-A01B-84F151096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581" y="0"/>
            <a:ext cx="9518073" cy="686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41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43</Words>
  <Application>Microsoft Office PowerPoint</Application>
  <PresentationFormat>Widescreen</PresentationFormat>
  <Paragraphs>21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Tường Vân Hoa</dc:creator>
  <cp:lastModifiedBy>B3-DTVH</cp:lastModifiedBy>
  <cp:revision>14</cp:revision>
  <dcterms:created xsi:type="dcterms:W3CDTF">2019-11-24T15:47:20Z</dcterms:created>
  <dcterms:modified xsi:type="dcterms:W3CDTF">2019-12-06T04:29:27Z</dcterms:modified>
</cp:coreProperties>
</file>