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63" autoAdjust="0"/>
    <p:restoredTop sz="70609" autoAdjust="0"/>
  </p:normalViewPr>
  <p:slideViewPr>
    <p:cSldViewPr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EFDC-7C9C-4DF3-8E0D-421F319B89DA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5F8E-ADC3-450C-A046-D991EDEA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EFDC-7C9C-4DF3-8E0D-421F319B89DA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5F8E-ADC3-450C-A046-D991EDEA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EFDC-7C9C-4DF3-8E0D-421F319B89DA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5F8E-ADC3-450C-A046-D991EDEA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EFDC-7C9C-4DF3-8E0D-421F319B89DA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5F8E-ADC3-450C-A046-D991EDEA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EFDC-7C9C-4DF3-8E0D-421F319B89DA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5F8E-ADC3-450C-A046-D991EDEA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EFDC-7C9C-4DF3-8E0D-421F319B89DA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5F8E-ADC3-450C-A046-D991EDEA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EFDC-7C9C-4DF3-8E0D-421F319B89DA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5F8E-ADC3-450C-A046-D991EDEA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EFDC-7C9C-4DF3-8E0D-421F319B89DA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5F8E-ADC3-450C-A046-D991EDEA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EFDC-7C9C-4DF3-8E0D-421F319B89DA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5F8E-ADC3-450C-A046-D991EDEA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EFDC-7C9C-4DF3-8E0D-421F319B89DA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5F8E-ADC3-450C-A046-D991EDEA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EFDC-7C9C-4DF3-8E0D-421F319B89DA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5F8E-ADC3-450C-A046-D991EDEA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CEFDC-7C9C-4DF3-8E0D-421F319B89DA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C5F8E-ADC3-450C-A046-D991EDEA4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52" name="Picture 5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066800" y="2286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altLang="en-US" sz="2000" b="1" dirty="0">
                <a:solidFill>
                  <a:srgbClr val="FF0066"/>
                </a:solidFill>
                <a:latin typeface="+mj-lt"/>
              </a:rPr>
              <a:t>PHÒNG GIÁO DỤC &amp; ĐÀO TẠO</a:t>
            </a:r>
            <a:r>
              <a:rPr lang="en-US" altLang="en-US" sz="20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QUÂN LONG BIÊN</a:t>
            </a:r>
            <a:r>
              <a:rPr lang="vi-VN" altLang="en-US" sz="2000" b="1" dirty="0">
                <a:solidFill>
                  <a:srgbClr val="FF0066"/>
                </a:solidFill>
                <a:latin typeface="+mj-lt"/>
              </a:rPr>
              <a:t> </a:t>
            </a:r>
          </a:p>
        </p:txBody>
      </p:sp>
      <p:sp>
        <p:nvSpPr>
          <p:cNvPr id="3079" name="TextBox 26"/>
          <p:cNvSpPr txBox="1">
            <a:spLocks noChangeArrowheads="1"/>
          </p:cNvSpPr>
          <p:nvPr/>
        </p:nvSpPr>
        <p:spPr bwMode="auto">
          <a:xfrm>
            <a:off x="2286000" y="2819400"/>
            <a:ext cx="61737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3200" b="1" dirty="0">
              <a:solidFill>
                <a:srgbClr val="0F02B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3200" b="1" dirty="0">
              <a:solidFill>
                <a:srgbClr val="0F02B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err="1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200" b="1" dirty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altLang="en-US" sz="3200" b="1" dirty="0">
              <a:solidFill>
                <a:srgbClr val="0F02B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dirty="0" err="1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200" b="1" dirty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:  4 – 5 </a:t>
            </a:r>
            <a:r>
              <a:rPr lang="en-US" altLang="en-US" sz="3200" b="1" dirty="0" err="1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200" b="1" dirty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3200" b="1" dirty="0" err="1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200" b="1" dirty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200" b="1" dirty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: 25 – 30 </a:t>
            </a:r>
            <a:r>
              <a:rPr lang="en-US" altLang="en-US" sz="3200" b="1" dirty="0" err="1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en-US" sz="3200" b="1" dirty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en-US" sz="3200" b="1" dirty="0">
              <a:solidFill>
                <a:srgbClr val="0F02B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altLang="en-US" sz="3200" b="1" dirty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Giáo Viên:  Đinh Thị Lan Anh</a:t>
            </a:r>
            <a:endParaRPr lang="en-US" altLang="en-US" sz="3200" b="1" dirty="0">
              <a:solidFill>
                <a:srgbClr val="0F02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676400"/>
            <a:ext cx="6400800" cy="1524000"/>
          </a:xfrm>
          <a:prstGeom prst="rect">
            <a:avLst/>
          </a:prstGeom>
          <a:noFill/>
        </p:spPr>
        <p:txBody>
          <a:bodyPr>
            <a:prstTxWarp prst="textChevron">
              <a:avLst>
                <a:gd name="adj" fmla="val 41048"/>
              </a:avLst>
            </a:prstTxWarp>
            <a:spAutoFit/>
          </a:bodyPr>
          <a:lstStyle/>
          <a:p>
            <a:pPr>
              <a:defRPr/>
            </a:pPr>
            <a:r>
              <a:rPr lang="vi-V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533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3470" t="55208" r="27380" b="-5208"/>
          <a:stretch>
            <a:fillRect/>
          </a:stretch>
        </p:blipFill>
        <p:spPr bwMode="auto">
          <a:xfrm>
            <a:off x="685800" y="16764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04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43000" y="1219200"/>
            <a:ext cx="6858000" cy="4805065"/>
            <a:chOff x="1143000" y="1219200"/>
            <a:chExt cx="6858000" cy="480506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 l="49306" t="37500" r="27084" b="26042"/>
            <a:stretch>
              <a:fillRect/>
            </a:stretch>
          </p:blipFill>
          <p:spPr bwMode="auto">
            <a:xfrm>
              <a:off x="1143000" y="1219200"/>
              <a:ext cx="6858000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2971800" y="5562600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ơn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838200"/>
            <a:ext cx="3657600" cy="76944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514600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971800"/>
            <a:ext cx="57150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228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981200" y="1295400"/>
            <a:ext cx="521168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Chuyền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mau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lẹ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baseline="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đuôi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bông</a:t>
            </a:r>
            <a:endParaRPr lang="fr-FR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dẻ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endParaRPr kumimoji="0" lang="fr-FR" sz="28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baseline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nhỉ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38400" y="3352800"/>
            <a:ext cx="4267200" cy="3190876"/>
            <a:chOff x="2438400" y="3352800"/>
            <a:chExt cx="4267200" cy="3190876"/>
          </a:xfrm>
        </p:grpSpPr>
        <p:pic>
          <p:nvPicPr>
            <p:cNvPr id="11266" name="Picture 2" descr="Tả con sóc mà em thích (4 mẫu) - Bài văn mẫu lớp 4 - Download.v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8400" y="3352800"/>
              <a:ext cx="4267200" cy="319087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438400" y="33528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uyện: Thỏ con đi họ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124200" y="0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152400"/>
            <a:ext cx="2746768" cy="1996545"/>
            <a:chOff x="-13571" y="177100"/>
            <a:chExt cx="2746768" cy="1996545"/>
          </a:xfrm>
        </p:grpSpPr>
        <p:sp>
          <p:nvSpPr>
            <p:cNvPr id="4" name="Cloud Callout 3"/>
            <p:cNvSpPr/>
            <p:nvPr/>
          </p:nvSpPr>
          <p:spPr>
            <a:xfrm rot="17679284">
              <a:off x="361540" y="-198011"/>
              <a:ext cx="1996545" cy="274676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Cây Bút Chì Hình ảnh | Định dạng hình ảnh PNG 400478913| vn.lovepik.com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609600" y="533400"/>
              <a:ext cx="1333500" cy="11226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Bài thơ : Cảm ơ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1"/>
            <a:ext cx="9144000" cy="9144001"/>
          </a:xfrm>
          <a:prstGeom prst="rect">
            <a:avLst/>
          </a:prstGeom>
          <a:noFill/>
        </p:spPr>
      </p:pic>
      <p:sp>
        <p:nvSpPr>
          <p:cNvPr id="23560" name="AutoShape 8" descr="Bộ 3 Vở tập tô, tập viết cho bé - Sét 3 quyển sách tô màu luyệ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Bộ 3 Vở tập tô, tập viết cho bé - Sét 3 quyển sách tô màu luyệ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AutoShape 12" descr="Bộ 3 Vở tập tô, tập viết cho bé - Sét 3 quyển sách tô màu luyệ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AutoShape 14" descr="Bộ 3 Vở tập tô, tập viết cho bé - Sét 3 quyển sách tô màu luyệ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AutoShape 16" descr="Bộ 3 Vở tập tô, tập viết cho bé - Sét 3 quyển sách tô màu luyệ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AutoShape 20" descr="Bộ 3 Vở tập tô, tập viết cho bé - Sét 3 quyển sách tô màu luyệ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74" name="Picture 22" descr="Bộ 3 vở tập tô tập viết tự xóa kèm bút cho bé - Bán buôn siêu r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-990600"/>
            <a:ext cx="67056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png;base64,iVBORw0KGgoAAAANSUhEUgAABaAAAAQ4CAIAAABwgOwFAAAACXBIWXMAABYlAAAWJQFJUiTwAAAgAElEQVR42uzd2Y8c2X4n9u9ZYs09a+O+dbPZ61117x3d8WisWbwABubBsOGBBzDgZ/9DxgA27BcPYAxg2TBsjzWWZEsj6V5J3eyNzX0p1l65RWbGfs7xQxXJYqvYJFtks6r7+0GBIJMRmZGREVFxvnnO7wjnHIiIiIiIiIiIjjPJXUBERERERERExx0DDiIiIiIiIiI69hhwEBEREREREdGxx4CDiIiIiIiIiI49BhxEREREREREdOwx4CAiIiIiIiKiY48BBxEREREREREdeww4iIiIiIiIiOjYY8BBRERERERERMceAw4iIiIiIiIiOvYYcBARERERERHRsceAg4iIiIiIiIiOPQYcRERERERERHTsMeAgIiIiIiIiomOPAQcRERERERERHXsMOIiIiIiIiIjo2GPAQURERERERETHHgMOIiIiIiIiIjr2GHAQERERERER0bHHgIOIiIiIiIiIjj0GHERERERERER07DHgICIiIiIiIqJjjwEHERERERERER17DDiIiIiIiIiI6NhjwEFERERERERExx4DDiIiIiIiIiI69hhwEBEREREREdGxx4CDiIiIiIiIiI49BhxEREREREREdOwx4CAiIiIiIiKiY48BBxEREREREREdeww4iIiIiIiIiOjYY8BBRERERERERMceAw4iIiIiIiIiOvYYcBARERERERHRsae5C4iIiIiIiOiHxwBTYBO4BZjnLXwaOAP0AQ8Q3HdHEwMOIiIiIiIi+kFwzjlnra2MyatqUpYbVXW/LG8+N+AIw2kcuyCAUj0hFCABwaTjqGHAQURERERERD8UxhR5vjOdPsiyh3m+URRrRXEfsN+8Vrud9fuy3UYcA2gAAeBxZx41DDiIiIiIiIjoB8JV1XQ8vrm29oeTyfWqmtT1pKomgPvm1Xq9uRBOaxPHDjgJ9AAFKO7QI4UBBxERERERER0zzrnHf3vxtaypivkgGV3fWP+j4ehza421tbVGqVDrWOtYqejQFbNsNp2uRVHQbDqtIaWW0hPi4KwdHK7y5jHgICIiIiIiouPGWluU9Tw1afriK9VVms0eiHS+0Dnj+VWajrNsnKbjVutCr/dep3O50Tj1jFVLIdIsKx4+vNpuy0ZDhCG07gIaUEw3jggGHERERERERHScOOdsVReD4fz23fndBy+xoizrcKy62eLiubjjD4erztksmzSbZ5eXf7G4+PN2+/yhK+b57mx2J0k+39r6bGnJs1ZICa0t0AIitqyPCH4MREREREREdMyYPE/vr27/4Z9s/T9/8uJred2g9dFS6+crC5cvZF7HWptlE0A0Gqd7vQ8XFj6MouVDVwzDBWvLweDzhw+vWgspje+bOLbA6UfFONiJ481jwEFERERERETHgHMOzjnrnDHl7iC/9yC7cau6dvPgErAW1sJZGAtjYQ3sgRlSllrWfxsLnjjVV60grk/2m546c2Zp6Xfa7QtB0JXy8Day57Wi6FS7faXX+5nW3bLMZrP7nid8P/C8WMpIMN84AhhwEBERERER0XHgnMnzapIUO4P83v364XoMoc6ffbJAbVBV+z95iaJAUaIsH/+/KIzemJRfrA1r484ueEsrywvvnjjb7fbeieMTUj5z5lchVBQtLi//juc163pkzGA6HWbZl4uLJ5rNlSBw/HCOAgYcREREREREdAy42pTD8ez6zeFv/lqOEzlOGkp1zx0IOKoaWYYsR55jlmI2h3Eo68f/Xxc230iy2iZbSfCz9zvtd5rt96KT5zy/pXUkxDOnfRVCeV6r1boQhkvz+YPx+Ivh8H6WbQXBR2GY+75jD46jgAEHERERERERHQO2rvLNrZ3/99/d+W//+8Wl5f7Kcm9luXPu3JMligLTOWYzzOcQCsYir4D88f/npdndmEy2k6FCr31+8ReLjfbFqLnyIhU0pPSk9DyvJaXKsp00zba2ri0s7HS7BcAeHEcCAw4iIiIiIiI6opxzsM6Z2pZVvrlV3F/F7rCpdNxuRsuL/vmzenkJdQ1jUNeYZ/B9eApSoqyQ5VBPlf9UzonaonYW1pZWCCWVBoR4XgeMgwsoFQRBp9U6kWXLzs3zfMP3277fVcoTQn3t2ZxzzhlrK+eslJ6UL/Ry9O0w4CAiIiIiIqKjyjlT5OVwlK9t5g9Wq7v3vSxfPne2eeF8fOmCvnQBy4vIc2QF8hzJDEpCCDiHLIPvQ8lXvkVSqjBs9fvngE0pi9nsTlVlcXw6jk8GQUdK/8C2O2vrqkrSdKuu0zg+GYZ9pUJ+qq8JAw4iIiIiIiI6qpyrk+ns+q2dP/5Tu7Xjl1VUVv3z57yL5723LnhvX8TSEmYzTGeYzuD7EIBzMAbTGQIfWr3yLXoUcJz1/dFsliXJF3n+Sav19okTv1bqsu/7Bxe2tpjP17e3/3I+3zh16veUek+pgHPKviYMOIiIiIiIiL7fEcEhFSKOyygJZ205HI+vfnb/f/xXYVEunzvbO3d28dxZnDmNs2dw/iyWFjEeY5wg8CEkjEFVoygRRfB9KLX3biEFhIRwsAbOwH77TZJShWEzDM/E8awsr25tffHw4dVW670wXIzjk77fObjDq2qeJHcePvw3w+E13+9G0UoQ9B4HHByr8mox4CAiIiIiIvo+c3DGVKXJa1MGXuypQAp17N9VVSHLkEzh+ZinKErYZ1T6FAKdNrptdNrQEpMJxmNMJq9166ytjCmqajaf36+qnThuSXlOiHma3lfKD4KeUpFSnnOSGccrxICDiIiIiIjo+8zael6Md5LVSbp7snep1zgR+k1x3EdJVDWyHNMZtEZRoCzhntErQwh0Wjh7CmdPI/Cx+hCrAun89W2ac6aqpvP52nh8o6oGxgzb7U6zGQqRJcn1NB00m+dbrfNhuKhUwOPzFWLAQURERERE9H1WmXIwXf9i9U/v7nz2q7f/E1+FgRdDyGP+ripkOZIppISxMAb2GQGHFOi0cfYUPriCOIIWmM+wufX6Ns3aOk23t7Z+e+/eH7RanXa73+0uBUE4Gm1PJlen03G3+9GZM/9U65gBx6vFgIOIiIiIiOj7zNhqku7c2b768d0/XG6d6zdPNsJu6DWEEHvFII7NKAnr9qeDLSvkOWYzjP2nRqbkOYoCRYmy2p87di/10Aq+jyhEHCEIoDVe51t2ri6K0Wj05YMH//uZMz9utX7caFxsNPrT6Uaa3tvYuFoUab//Qbt9iQfnq8WAg4iIiIiI6AehMvnm5M697c+FkAut07HfDrzoONXjsAZlhTTHbAZf7xcQLaonC8xTDMeYJJhOkWYoSxgL5zBJsLoOpRAGuPcAwxGqisfD9w8DDiIiIiIioh+EssrWhzelUJNs+9zC+2cX31tonQ69xrF5A8aiLJFlmM6gFISAs8iLJwukOcYTjCeYzpBmKEoYA+swmWJ1HfMUnsZwgMEIVc3j4fuHAQcREREREdEPQlnnD3a/3E4efPnwz947/btSqkbQOVYBh3kScEDAWtQ10vzJAlmBZIrpdD/gKEsYA+cwTjBPsbkFAVQl6oo9OL6XGHAQERERERH9QNjaTot6biHGaX93dmtxfirwYl+HUighjvqUpbUxeV7MZ/OJVCgr5BnmMxGEGtCAhpBliXmKeYY0RVUhDLG8hF4XWY40Q5ajKgELOMC9it0JkUKOhNqUbpwV7Z1cbwfLnTIf19OxtqLfPxehjZHNiqH1ynqe+2XYaZyMvKadz8vJ0EdbykdDhASE0kJJCMG5Y78dBhxEREREREQ/CEIgClQr1q1INxvZNL/9cNAuq6zXPN0K+6HfUOJItxBrY9I8l1JWdY35HFMfQaA8LwZiiBhCVjWKcr/OaByh10GrhTjC1s7+T1W+yg0ykFOpN5V3W1k7m+c3x7sdd6Y0blqWayH06VM/9ic+Nux0sj6vZN0po05ruX/ZVwt2OJ5Pbtowe1wDRSgVrCx73bYKQzDg+FYYcBAREREREf0gSIE4UL2mt9T1G36a5F/N8+Te9o23Tvzi0vKPtTqt5JFuIVZ1neb5XswBraAUtNZSdiElEEB61u1PnlLXCAN0O7hwDieXcfPufqnR5JVukIGcCr0pvdu6nkynG9fccpou3tV9JVdMfM7vnv5RngzzjdH02pqZlOF7vei9fu9CD3VQ3R1ON8aT3c/g9ufrlUGw8Pd/1X73Hen7Qkoert8CAw4iIiIiIqIfBCEQBbLf8k4uBALZw93P1nb+an23/N13/ovYb7eihcCLj/L218bUxszzfG9u270HfUBAhhAtyL1ZbwEHB5xcQa+Lty7g3bcBYJLg4for3iALkQi1Kb3bqro3TsTVRH4mhez8/PzSP3q3d+a9hdOXd776Mt8cTP96Pdscr/jvRxfPL/XfMfNie/OrwR9f2/2jr0y636lEd9qQ0u/3vH4Xmk31b4N7jYiIiIiI6Js455yzxtaVKaSQWgVKKiGO33fs4hEphJKiEYpuU1RGQOwO57d3kgUhhKdCrTwp1FEpAyGAUMglpd/3gqWe53W0bmvdroajcjQuh2M3nz8qqPF0WY15iq0d3L7nqqq8+6DaHZR5njdjc+Fs88Lp4PTJ1i9/3nzrkoqil441KlMl83xrLb11s/h83VubdFPTtAJwMAYwzeG8eXfg9x5KJ4JP15v3R3VSxJlpbU6ja1s6jpBX/o2tcCuJs9KU++VO5Tyr7z3IbtzScRSsLMvAl1pDStbjYMBBRERERET0ypSmmGaDnWQ19Br95slG2NXSO9YtT61EM1S24/ue9LzhcPalgBjPhyvdC914OfKb4lFtiDcecIhQyGWlP/LlrB/H56LoXBicmd2+O791x1a1m88PX3E2x/omnHO7g2Jza769M8uzqt0IPrzS+sXP/A+uROfP+kuLKgy+RcBR7k6Tz9cmf3FN3B3otXEvqwWeBF5hkjfuDnwIsTPz7+207g/ltKgr29hMwi83VFrZyvh3d+KdWWVgH69YW3vn/uyvr5q8iC5fis6c8vt9FYU8+xhwEBERERERvRoOLiuma8ObV+/9237z1Ptnfu3rSPve8W4KKtGItKdlO9Z5Ptiefrw+euDswu+89R9fPvFz34skjkjAIUQo5IrSH/nStlvtS63WR63m+7rdclWVb21Xm89YcZZiYwvJ1IVBmc6n8/kwy9zK4vI7b8c//3Hj/Su61RRaC/XSb9PVphzMki/Wdv/4q1aStyZFO6t9PEm7dFLoewNvmOLGdpBkcpIFs9JVVm9OvbSWq2NprZ9kUZJZ+yTgcLU1N+8k82xy41b00fvLv/8P1AeBCgMWHGXAQURERERE9IoCDueyMnk4+OrPb/7B6d7lbmOpEy9FfsO5w9vjR/mNOOesc9Y5KRH6MvIlgB2XbCdbq9v5+m7Za66sdM73mieg/COy2SIQsq/UJc/zmmFvsdE922pfzoeb83t3VBSUgIWrgQruqSlS8gx5hsHQCuRBkId+3u/qS+e8d94KLp73+32h5Evtusd/N2lebo2zrzbSjx80hPSFagnVUAcCr9win2N7DsADHv2HxDjHKINzBvCAR2Nj9g8Ya930wfrswdoUNrhzL1xcCFaWvE4bnnf0Dy0GHPT9V1VVVVVlWVprPc/zPM/3fcmCwERERER0bE3SnYfD642g55x9XIZDShV6TV+HR3wWEgDGudKazFS+gRJSC6GOTzGRup5l2ZpSX9i6mE6v5fm6MXMH5MAUEHCHjjZxSlVXLsVX3govXQjev9L+6H2v3cLLZwWuqkyWV9NZdvN29dXNcHtnSciO50d+oPwAz+0JYi3KCmWFqhTWaWAvQHocnFjAAHYv8pim1e276ckTQkh/aUHHkfR9x3ocDDjoDZrNprvDna3dtWQ6Prl8dnnx5EJ/MQw5ioyIiIiIjqvRfOvu1qe1qcbzzccBR+DFZxauLDRPRUFb4Aj34ABqZ0tb57X0a/hKQSp5fNrMxszzfM25ush3ZtMHeb5W16kFCrgEqACNwzrVaK/51oX4d38R/fjD4PxZv9fVcfSy4z6cMVUyy1YfJl9eN7fuui9vRBtbTaEiP4gasYobj/tZfMPWI00xz2Bqac1eU1w9HXA4CAcIoEpm1bWbiVLZYNB8953GpQvB0oIMAp6ADDjozV2AbJ2ku/e2Pl8f3JPBr1vtlnV97hYiIiIiOr7G883rG79ZH95shN3HUUYnWvr7V/7TQEeh38TR7hBhrC2tyU3tG0BAQTipjsvOr+uZc3VZDgT8cprk2cSYuQVyoIKbwx2666WW0YWz4YfvNz963+t2hJTfoqqFM6bY3R3+9uOH/+pfx8NxazTpDCctIZXvqzhWnTaeW6y0qiCAyiDPJYwA5NPzvlgAgICQEFkyLz69Nl99WP75bxb+8T9c+Q//kW42GHAw4KA3SfnC6PnA3Lw3+83buCT997Ti+BQiIiIiOsbKep6kaVqs6fmTO9tufGJz8t5y50wj7EZ+Swi514/j1Q4o2CsD4Zy1zr7UirN8PM2GWTkD4ADrXO1sZY22soJV1tTWGGftoTVF3jQhhJRREJzodH5SFIPHO8M7sRS+W9WysmfMc1oljTj+0Qfh+bNeuyW1ftkdDuecsdV4kt97kH3yWfonfxZCaKkjqRpRhEYDrSbaLUTBcw8dWIvaoCqFEMJaaSysPRhwGAgDGKAuq3Jzu9rcnMP67Xbz4vlweUk3YigFIfbm++XJyICDvtvDSysVuFonU/dwajbm1W5en5BKSSH3uvPxtCQiIiKi48XTshmpZqQaoX58Mxto5PXq5uRzCPQbZ5phN/Aar6Eeh6tMmZXTaTa0zrz4amvDmw92vxzPnppuxAG1tSWMM8hNXVljXjI3+c4iDs9rNZuXpfSMyR5nDza09ox1P7FuZp+3vm6/d8Vf6H2LCVNsWdXzeTUc5XcfFJ99qVfXliFa2m8EgQ4CRBE6bbTbaDef34OjrGENrAOAeYqiRFkiLw5dVgIeRAgJQO0Mims3pq2mKcpgaUG3WyoMObUKAw56Y0qTb4xv39n+xDq71DnbDhdCv6Gkxz1DRERERMct4BCtSC90vMW2//jrOgGU5t6DAbYn6yc6719Y/mipfS7ym6/2pa2zaZFsjG7f3Pir2pYvvuL25P7G6NZgtv50wOFqZ511tbO5rSt7RHtwAPs9OLRuuycRjEMT7oRD5Vz93PWFbjZVGOJlpztwzszn6b0H448/La/flLfv+3cfNBwCzwuiyGs20Gqi1UKnhdaLBRx7w1CkgFaYpXAORYnDdvtewCEADSm2B9nHn1fzdHrnfvcXP22+83a4vCh8nycjAw56QwFHnT0c3LDW7CYPzy9/9NbKT1c65yOfAQcRERERHcuAY6njn16MpNwPOMrK7Yxvrw5u745xuv8LpXQz7EV+A6+04Kh1ZpLu3Fj/zf/xyb/MyuTFV6xMUdVFWecHN2ev4KhxAExuTGWNwdEMOCCEUipWKn7q0ddfj8JZW44nk6uf3/8f/id5406/KBt5uQghPU/EsWy30W2h2USrhXYTwfMSh6qGAISAkhASFiifmVKJ/fllRQiRb+7Ox5P06mdZ6J//r/+FbjX8Xlcy4GDAQW8u4Mgf7H6+NvxKSe/Ds7/n67AV9SO/xT1DRERERMeLFEIp4WkZePJxwAFYpXOhCiPyWfVgd3prd3ra12HgxUpqKdQrGZotICO/tdK9+NG539tNVgezjcF0bZxu+Z4ItPQ9qeQzXsU4a62prXWoSldWrqysrg/ertvKOGuPaA2ON/jqrqrr2azY3FY7u05rpXyv2RKtFlpNtJrotNHrYaGHfhe+j6ranwj2SacMB2uxV2vDOQQ+TAQA1sFaWANjUVWoDUwNYw981k/etqxrNyvr2SyHrUZjW5TOWp6JDDjoO7kEOGedNbaqTTmYPUiyB56enl6KjbXGGWPrEhuD+a3t5KSn/NBraOVJoVmMg4iIiIiOLyEQ+KLZkF2rtEoG2Y17g2ZWzpfa5zrRUug3tXoFnZelVM2wd37pw8hvrY9u3N3+9PrabybZVuSrdkO3Yx36h9eYGCf1eFqXRV0WpixRlq6orCrdwYCjts46fpLPphSCAFGMMEKnjU4b7RbaLSwv4OQJnFyG72M6w3SG6RzWPM439lOPqoIQ8DTCEELCAc7tT6KS5chz5IApuZsZcNBRCzhsUc0n6c5Osjqc3x7Mv/KCybkTjdLUZV2VptZBMphfv7cTpXmy3L7QbZyIg/YrueITEREREb2pgMP3RCOWRqqqng7Sz2fZ+K788srJX7994neWdPBKbncFRODFC61T7ajfinqAGEzX7uz8deTLXtNb7gbN6PCAw0NZFZhYW+W2LNxewCEr8VTAYZx17tWOqfm+BRxhiFYTzdZ+tNFuodPG0iLOnMSFs/A87A6xOwCA+nHA4ZDncA7GQAhovR9z7FUDEQJCwpsBQF2j4F5mwEFHjHFmmg3ubn/6N3f/byF3tTcMwtH5djOrirSSWSVMneykn47mOzdw9f3Tv3fl1K98L2TAQURERETHl5TwfdlQUgZqkk53h58Nhp/sDutZljTDfideDHT0KAr59gmCEEIJpaTydXhCXJoXk3vbnwU6aoS62wyWukGvqfcCiq+9RllgMrEKpq5MVaIoXVE6qZ8sVxkY6xx7cHxT01khDNBsoNfZnxe21US3g+VFnD6Ji+fgediri1FUqKr9dGNvn9YGZQUpISU8DwCU3g84pIQAqhp5zn3MgIOOhIPXwqoudqfr19b+/P/65F+eWQ7Pn2ie7zaXe/GsFLPCzUo7ns2Ho68Goy+Gw7quq25jqRMvBjo+eOHmLiUiIiKiY0oIeB7CCI2myM3WZnK9FfdOwgU60ipQ8tWMztbKX2qd/enFf9oIW7XdqLE+T1fTYuR5wveE54mnJgzRJmyityCcJ/3AwWGWoMjh+fs/9HLiCIt9nFjGiWWcWkG3Dc+DUmjE6HfhHPICVYW63q/HsddcUhLGfq3WBjHgoKPIOlPVRV7Nd5LVB7tf7iYPnrWkkggD0WpKOF3L7Z3p9WbUMdZEftPXIeeOJSIiIqJjTUpoT4ShaBqRu8218afO2fFs51T/7X7jZBS0lVB/91dR0mvHS5dWftxtLO9Or6+PP3k4GE2K9UYs41g2YqnVkxjFaRM1Xd8JHamqtGXtZomT0kVNxA2heQP+bQKOBZw7g3On0eui04anIRUaMZyD7yPNkGXIcqQZsFdrQ0BJFCVKwFbchQw46ChzRZWN5htrw5trwxsPd7/aHN87MEn101d8JcJAOghPCyu3N5KrpSl3JxtnFt5dbJ9pBB0leFgSERER0XH1qAeHsFLkZuve8Lfrw7uhXPrdy/9Mnf5V4MVKvoKAQwoZ+g1fh+1oIfSjtJzfWLu6Nsi7HdmBdp70IQ8EHDZsun4gowaGI5QjO0ucs3CA1ghjfmjfIuDo49xpvH0RgQ/fh+dBCDRi+D7aTUznSKaYTvd2PxwACQkIAWtR1dyFDDjoCMcbzqXF5MHOl39x8399MLg2z4bTfOSeMY22kghCqT3XiGWVbz2c/Pb+zg1X9f7Be/+Zr4PIayrJw5KIiIiIju6tr3XOOFtbKx8VsTDOGmetc845KaG18J2wQqTz0XA2nE3dfOZO9d4+tXB5sXX6lWyGEEJASCWV1N34RCc65amF2kRFZbPC6dx4tdmbpsMBUkJIEUbQnkgzISVMjbpGWaAsXFmgrlHXe9PEcrT4izSjNaJwf5pYKaEkpNyvHqoVrAdrUdeoShQljIGxsA7WoDZQJTgknwEHHemrPFxRpTvJ6rW1P18fXVcSUokoFL4v9uoEHySlkBKeFgCSejafj4eJTSbuwsrl5e7ZZthvyb4QUkCA9TiIiIiI6IixcLUzhTGZqaTbv1m1zpbW1G9oolWtdLfRffvEJcj3KkwqlyTJxNraWlgDa+AHIgjghxASQrkwRqeHsoTWqApMhjAWZYmKs5S+oKLEZIqdAVpNRBHiEFEEKVGWKEuUFdIUWY6aPTUYcNBxP6QUgkCEoQwD0WnJKJRaPzOk0FpEoey04Clk9drG5HMt1WLrQjPshX5Tsx4HERERER0xzqGytrB1Wksp9290HVxtrXHW4g1EHJ7S3Ubn0solT+9uTR9uJg8HySQr6rqCqYSpETdFo4mGhR9CaBfEri1Q5KgqlCXmM+zNoOIAya8XX0RRIJliexdhgF4XrgPfBxyKAvMUaYaiQFGhMtxV33VrlLuAXi2lRRTKVlO2mrLdUlEkvGcHHJ5GFEmpRBi4zD14MPjNeLaz1Hrn0vJPljsXGmFHsI8cERERER0lj3pwyNSUj3twYG9KULyZiVY95XXjbuRdbIYzrGGQJNOpGCWmKlEVoi7Q7onKCGgID0IhbMALkWdIRkhnSEaAgPKhPAScUeVFFCWSKXYG8DQcEHhotfYfn6eYJKhrWAfL2VK+aww46FUfUgphJNot1e+pVqiiQOpnH2VaCylFGMA23HR6Z2d3dTr9s0749j/5CI2gEwctCMldSkRERERHh3POWFcak9eQh42nNtYa66xzrzntcI/+tM5lzsyEmckqVXWuq8qrrF9bUUMaIS1kJepMpDO4A18fVhWqcq8MB4QEJF5F8dNXtpMBOGetMwCkUEJIHJ0B7NaiqpAXSDOkKeYZ0hSeRpYjL1CULxdtBD46bQQ+uh1hnXJWW+eMcUVpi9K97LMx4CD6thcdZ501tp4Xk+F8dV5tBkHZ8lQjkmEgPE9oLZQS33AZEkIotfdsUKpwMq2FnVV6Z3pze3ou8BuNoKOklkLu11EiIiIiInqzbVuH2rqqtkUlDg84nDVmr2Dn62aAyrm0KNbn89uTyefbw2vpeE0V466sPR9GwmgYH1Y5VyFPRJbhYMCRzVCWcO4o9po2tsrK2TQbAmhF/chvqiM4gN25/YobkwSehzRDVb10P55GA90OPA9aq59rRU4AACAASURBVLr26hp1rdK8Ho7r4cgMxyhZy4MBB71+ta2zIhmn2zvJvc3k2iS/HTeLQKg4Ep7/0hdJzxdxLCGEsmVS3Fkd9qu6WGqd7zZWoqDNehxEREREdDSatM4YVxlXVObQgMM6WPcdBBwWKICpcztpems0+nJr6+ru8FaaJbpIurJu+LB67wtJTC2mFWYl0gNdAYxBVaIq39C4mucp63x3unZ762MAb638dKVzPvKPZMBRlUgzeFN4GmX9bQKOZgP9HhZ6ottWRYWykEWpxkm5uuaMsZMZUPC8Y8BBr11V5zvThzfW//Le7t/kdqNwDxuNXHpKa3jeywccnmjE0vdhq2Jc3si20wc7N88v/OzKqV+e6F3SPgMOIiIiIjoSTVrzqAfHG+1ibIEc2Lb25nT66fb21fX1q+PxQ+uccrYnnNurpuEAYHOONEeWYpgffCf7b+doysrp6uDan375PwPwddiO+pHfOnpHA/Z7cADwvP1ZeV9WI8apFVw4hzMnZZbLLPPSrN4ZOGPqZFppxZPuxTHgoG8vL2drgxv/7vr/8uX6v1no68W+Wugr3/82Z6AQwvfEXohRluVg+NXu6IvhsH73xD9uBO1OYyn223sj8ThQhYiIiIi+Y0KIRti9sPTR77//zzcm12b12tysTmf3hXhOczbPXJ66IkdVYHu08XDnTqS7C62TSkkllZJKfttpS4xJynIjz2/NZl+k6baUotM5EQTxoQvL8RzjuZOplmXgN4Og4QcNrZ4UFC1MltXzrJ6VZWaqI1HzwTlnTJXX87SYrA9v9hontPRDv6Gkp6T+7hsFtTFpUUxmMymEH4VeI/KaTS+OHgVFgO8f+jaQZk9+igJ1/fVUSUooBU8L30NtUNfwaqdVrWQhxVy4FLaAq49uGMWAg+ibfn8g8EWzIZ1V0p8M0lsb4xUBEfltXwdKasHKo0RERET0Xd6gQoRe82TvrcCLt5LLa6NP7w5+uzVede45xRGKHFnqikyUuVjbftD0Pq5Ks9I7246b7bjVjhuB/y2nLSnLzen09nj8xXj8OSA8L1hYuPCsZr8Mt4TeBLZCVXfa7XbnRLt9IgyedIgYTAcb482N0eZskhsjnDtCjelZPlrdvebrMCunJ7oXu42V2G9r9V33767rOs1zIURV140obDTiZqvlNWI87rNRm2cGHHtzx2Y5qgp1/SIBkgMquAx2BpvB7QUcPBMZcNDxIyX8QDSd1ApKj3fn1+S2mswHJ3uXF1unG0FXKwYcRERERPSd8nTQiRcbYacV9ZRUw9l2OhP18wptVAWKDHs9OB5s3knT8sHW3ZXuyQsnzlw4cebiiTPBtx12ked3x+MvtrY+GQy+6nROdbunu91TUdQ5/Abbuw1YVyWxmC8vdZaWTy8vX242Fh4vcH/roRBiMptXxa6t4I7SrB3TbHh7+5NJunNv57MPz/7elVO/8rvhGwg4jEnzvKrreZZ1GxFazWDWipqNlwg48hzGwtoXSY8cUAE53Aw2h6uP1mfCgIPohQmBwJdauSgUphpvza9ujVeF+cufXPgP3j/z7wVe/N1fzoiIiIjoh32DKgSEVL5Wfr95Ki2mi41bgVhRKA9rmlpra+tqYyvUEBbaCSfEKNkdJbs38Uk7jn/69gcS7y+23msEiy+zIVJKKYQUQub59cnki52dL3d373he1OudaTQWe71Thy5sTFXlw3L20DfidDc6vdQ/dfJkp3PiyRuEHSbjte1tT0SAdM46Z3F4l4HXODbk8cy61tnalsaWgClMsjH6cmN0DQBc3W0sd+KlQMcHP53X+NFrpaLYX1ooB6O6LMuytFmqklY0nZrZHLM53N4+Ed8UcGT5/viUvUccYMz+T21cVaEsXV4gy5AVe3PNmqKsqyo3Zu5sqaX0fen7vu/pdkt4HoftM+CgV3vRccaavJ4X9UzI0veE1pDf2K9CABJCCqGecTY6h72ucFIKKffLlKZpOkzvDMc3R2PTCFuL7dPdxpKvQiHE3rWV5zYRERERfZeU1N3G8nunfy2Fsu6QNm1l0nm+m5bb83yrqqq6RF3B1E/uWkNPn+q1tZsPd29X87UXf2nfj6KoE4adgz01nLNZNhmP15TyZrOdAwvHUdTZ+zmwsMmyyWj0UEqdJFuPH58nSUObiyvLoR8udyMlU2OTp1uLElCABNzryzgcXG3Kss7n+Whj/NUwu62CZLGvtZBKCCWk0qPh/ObmuGudCb2Gr8PXOneskNLrdbs//ei8/eez6zdnt+9Nb96eXbsOY1CWmKeYzR91x3CoqsOfJS9QVfsdN+p6v8rGPEMyRZJgMrVCGOvMPLVb2ygqlCWKIp8k5fqmmSSo63BluXXlcuPti/G5s/1f/jw6fVJwBgYGHPSKLjq2qsu8mk2zwfr42iC9IfSk11XNhgx88Q0ZhxLSkypS2jvsgugA42xtrXHOHoiKlUIYynYTUqAW29vTa5HfqOoiDjqh19DKAxhwEBEREdF3RwjZCLqnF95pRf1D58yo6vksX5/lq7P8bl1npoY1sPbJXat0tSdybefD3cFEmBd/6Tjudbunez0Rhq2DAUeeJ6PRw6rKg6D5+PFGo9/rnRFChGH78YPW2iwbj0YPqyrz/caTbYYX6/DC8vLplfNnFttRkAMD4OCoiBCIgQB4jaPFja1n+Wh7cn9tdH2Y3hqk17wgWeprXylfKE8pTw8Hsy/qutxO1s8uvLvYOhMHbSX06/uwdSOOL5zTrVZ8/qz/yWe2qmZf3UBtUJRIM0xncI8Sn6A+vP1U1ajqJwFHXiAvMJtjkmCSYJzYoqznabk7rJsN1AamRlUXWVaOhmYydbUJlhe7P/mo+4uftd97J1ha9DptqdiQZ8BBr+SiY+ppPtwY3b63c3WS3xsXN1Uw6vkq8KUfPHOiLAEoIXylYD0jDptmxbnSGgFj7VPVc6QSUSCEkL4vKrG5PvkkLWaboweXln+83D3fDHuKBUeJiIiI6LsMOCB8HWi12Ap7z2ill2W9UtTLZd2xNnUOeLpmZ1Wm4+Hd0WAwGN4ti8mLv3S7fRJAGLY6nZMH7qNdlk2qKp/NdtWBdm+3e0YIGYbtgyNNrDVpurfwjpRPbsubrZPd/sXT/eXuwsXQa0d+7esdYHrgxTvAMqBfa8BR18VguvbF6v/38f3/U3qJDkZemDTaOlJeKHWodZbvbk//6u7WV2XV+gfv/ueeCkKvoeRrbNVK3/e72mu3vFbTGZveW91rFKEoMc8QzPaHqAigfkYPDuv20w3rUNXIC8znSKZIphhPMJrYSVLtDgtPl9qDc3AW1pWmrsrClLkzdbC02HrvSvcnHzUunhNKCynAbuwMOOiVqEw5SB5+ev+P/uLmvw6iLGxkUZz2QiWlkALf3IPDl0opZw+rqeOcEwLWuQrC/K0eHL4PG7ss3XgwHt9IP3FV75989F8Ffhz77dd6OSMiIiKi7y/3jL8/L+AQeze34lmNKSWhZezLqBKec4csUyqv8uPc7xdhJcXCi7+053WkbANfm3hFKNXwvE4Q9JSKDizcl7Lt3NfGMgitm57X8f3OwYXDoBP53WYQ9iINpLBpkW8V+YE3pU5qLbX2hGg9/aWm+Ft/ecmPwbm9P52zSTbcHN++tfnbrzb+qNfVCz3Va+pmrGOtYqUj7VmbDqfDnVmxPTYXl68sd860on5T9oSQ4jUMYN9/NqWEUl6v27h4rvOjDxZ+9+9F1grnCrg0SZS1Ek4B8llDVJ40pWpkOWZzTGdIZpjO9oqPOucsYIAKcIAFLFD5nu22gpXFbrfV/dlPmu+8Fa4sSd/nCH0GHPRKfw84k1Wz3ena/d3PF/p6IVBNpQP/8GBDQEgoJTwtA2EFBCCdPKwAsHNOO+VJa5zaS7itcxZOCgEFpQCIosxqN5uWJsvWNpMvT0zPN8NuK1yQUkkh92s/ERERERG9RMax1640r/BJrc3yfG02uzmZfFbX08NufZVz7W73R/1+V8rgxZ9ZShuGIo49cWBQhlJet3ul3/+o230nihYPPG6DQMSxfzB60Drqdt9dWPiw07kSHuiBYszMuSTLJqurVw996SgattsijkUYAlAHQg3v79itw8FVdZkW02Q+2hjfeDi8ltnNRlOEETzv61+g+lq2Y682CLSp3eZ2ck0rb6F1vhl2A6+hX2s9Dq2CpcX+L3+uG5FZ3XD3V9M794rN7ag2oXMRIKvnfZRlvVd0A0mC6Rxp9rfLdtRwJVDB2XbD/9H7zQ/e8S6/1Xz/SuPCORWFPGMZcNCbJKCU8D0R+TKqpHQWFvWz4nElhCcVIJSTtbWVs86agwt7WkSRtA5hINJ6dW10VTi32L7YiZciv+WpgDuciIiIiF6GATIgAYpX+KRVNZnNbgwGX2xvf1qWh4xA8bz+wsKvut13m823Pa/5ElmAy4DE86ZCTA+kHn6n8/bKyi8XF38ShksHFk6FSLSeCpEcSD3Cbved5eW/t7j44yDoP348z7eT5MZ4/PFg8MmhL91qDY0RQsD3nVL+gYCjCzSAb18az1o7zyarO7evr/7NKLs7Km9m9V7AIfTfmi0k8GS7obUSzcg5rK+P/3o02+m3Ll9a/tFy57wKOuK1VegTUupWq/HWhWBpIbt9dx6FyfZOPhx1rHUCvpTec3twlDWSKSYJxhOkGcoKZX1w8JIDaiCHy+FkK26+e7n96182Pnw/WFpUjVh6LCzKgIPeKCmUEr4nI1/GTjgjjEDxrIBcCelLKCG1kwVqZ2FgD9Zt0lrEkdRaVBVSc+/ewO5M1pdbV9459ctTvbe18gULjhIRERHRS6iBBFgDklcacOxMJp9tb3+6tvZxURzSg6PZvNjv/36jcb7dvqhe5ls65yrnJsCWEOnBgKPVutDrfdDpXPG8+MDCpXNjYAuYHQw4Wq2L/f6Hnc47Wj/pEeD7raqab2//zcOHh/fgaLd3Aet5datllXq8ogLOAxr49m1vY+vhdPvzu3/xB3/236k4idtZ1E4bLRH6h/fg0Eo0Q11buzNaXR0+3B2jGbwtPvwXjaAT+e3X2CAQQvqe9D2v3ZKeLsdJ/tcf74xGADwhm1Khqp8XcFSY7NfdQF7APV2aZf+IdAXcHNZvN73LFxsfvNd466J8NGcKe6wz4KA36UkPDtEwoq5QfEOyK4WQQnmAcdY5Vzv7tUW1htYiioSxbjy8vTq4ORq5hfgDrfx2tNAIOsw3iIiIiOi5KQEAwDpXGzMqy7U8/8qYwTevI6X2/cjzIt+P5IEacGWZVVVallldP+kDkmVZWVZhePbEib47rPxcFK30eu+H4ZKUvniZkvlCaMD/WncJIYRSgdaRUt7BZxPCAwLgqSEqUiqtQ63Dry2sdRzHpxYWfnru3D87vN2otdaNLJsOBtcOlDJVUQTfl1qrp8faiAODVsTzUhtX1sUkHTzcvdXq1QhFAGgtlBJSfr1FL6WQEFDQTgiR51U2mmdpEaTFpLbVS9VSefl8QzxJOoJARIGVsqqqOsutP4dUKMrnPEVVYzZHlqMsISXiCHGERrRfrzTNkOd7NTgMYJUUYaiiUGrFXIMBB/2dL/zOOWeNrStTWGfEo0q9g/T+OL9t5M7+1LCBkBJiP56QCkJKJYWWQimhY6/hSWlsUdSoTGZc5Z5x0Tl40gqIxw6Gmo+XkQJOGOvq2praFtYZd+ivDiIiIiKir6cbe+MASmuneb46nd4YjT4tit1vXs3zwlZrudVaVso7GHAUxWw63Z5Ot9N0dOCutaH1qX7/3ZWVJXlYVQjPazSb532/fXQarkLoKFpcWvp5EDxjahgzK8vtqtrc2PjqcY9sIXS/77fbotGAlJ0Di/uAD2h877+BdA5ViXkGK5Dmz1nYGGQ5ihLWIQ6xvIgTyzixhNEEm9vY3EGe8xRlwEGvS2WKJBvsJqtFPVMaSkMpMZjd2c0+h9pa6KkoklEglRICYm+SFE9ITwVahVoGngq1EFpIY4vcFZUpjC3dYRVGiYiIiIi+KxbIgUldr89m13d3P9/a+jRNt795nTBsLy0VSnlx3D9YCaEoppPJxu7u7dFo7fGDrdbbKyvvtdvvtlpvHToCRQipVCild3Ta/0JIz2s1m0EULR+6QFmOk+T67u5gY+PG48qpUnp1rQHnec7zVg4s3gK6QHygHOn3N+AoK7gUZb03M8I3HnoOdY2qgrUIAywv4q0LuHIJa1uQEvMUuwOenww46PWcqnBZOV0f3vzk3r8d5w/DUAQhwlDk9SAtt6y33e9prYXWUAoC0EL6UoVSBzr0dSPQzUA3jCtMXRiTV660zlhnHBhwEBEREdEba40CBpgD63V9bTL5ZGfn0/X1q/P56JtXbDT6Wvtx3Ov1qoNdh/N8liSb29u3trdvPX7w5MnOqVPdZvN8HK+81AiUF8wiXjAWebSZ7kUGbgghhNBS6oNVPA7yvGZVzZ37dHv7VpZtPwo4lBDQum40qjg+WMfkBLA3mkb93TupuIMevZenHnuzh1RVoTJ4xmD8Z3ZgDwIsLeCtC/jJh2g2MZ1hfYtnKAMOen2nqkvL6cPBjb+48b9tTj9vtUWzLVotEXrK92ToqU6ssH8SCyWkltKTKlA60n7oxZHXDL1OXie5rSpTlSYVe+MDJQDhHB5dioSAFEIdnFnKwSqhtNRaauzFIs66p0uTCgEpoRSktLUpKpNbW8tHvz84So2IiIiInmpmYr+4QV0PimI1y76aTu/UddTr/aLR+IVz8rD7YVOWw6raLcuBlHUQNPJ8urV13fOe1Oacz8swfOvcuUunTz95hlbrQr//gee1XkMHDQH4QB+4FEVYWPDqWkfRPSnLLHvoec0g6D5e1NoUGEs5DoJXEAEIIaNoaXn5Vx9++N/U9fzxTtr7vnM43EnT8eOFw3AURQgCp/XC0zPIqkcBjXipD884V1ojjJCP7vOtc4U1tbNHf6B6CZRwJWD3h+4IH1BFgZ1d3L4HJbC2hfUtzOY8URlw0Ov8PWBhDeoSdSVghRYy8KTvSa2EFACghFBCaiG1lL7Uev/hZ1yJtfKV8rUEUNa2NKasjRCBlk2tmlo+mR/LOhd4dWRNaUxhssIkhZkWdXKw94fviUYsnUWo0klxd338pZSyHS2FXsNTASCZcRARERHRgTZyDeTOzYpiNUlujkZfzGabcXy53b4QRWeUig8LOGxRbBTFw6K4X1U71tZ5nqTp8GCHiDB8O44v9XrngmDx8YOe14qiZa2j1/BGBOABTcALQ9npSMCFYaC1mc/vlOVM6+aBSKLy/TqK4PuvYJyIENL3293uO77ftrZ6vIuybC3PHyTJzd3dzccLN5tJv6/abTQa4kAfFgnEQPCyjVAHVzsrLCycgGio80FxUTi1IlwQVb1u6YuF+KkKIEfryCvhZnAzoIJrQjQBBaHyAtsDCInZDOMEm9sMOBhw0Gs/Ha0RVSFMCVippQy09LRUUuxFGXt1N3ypPKmUkEpKPCNWEAK+Ug1fN3wPwLysUKIyVsrAV71ALwfewSm7Xe1sbW3tbF5PknITpSvqGR4FHELA80UjlloJ6fJxfuPOjhrPd0913zvZu9SJl/0DU14REREREe9rgQIYA+vz+fXh8PONjY+rysbxT5vNy53O5UPDCOdsVZ2q61NVtZhlt0aj1eFwdTRarars8TJnz15cWDjT631wsHSFEFII/RoGp+zZ6/vs+74QAp5n4hiTyXA6/Wo2+21VPZnII4qavd7SwsLJVuvMK8lWlAqjaCkIengyTsTOZu3d3TRJ/mp398n8sp3OBIDWJo7dgRlkNbACyEf9OF7iw6uttcJVzgJoVmfv/4ESaU+YZuYymyfJcCf9LxNcOKIHXwFM4YZwBWABDUQQyAts72I2x8YmihJp9vwapcSAg/5OvwccjEFdwRzowaG1FNjPMZQQnlSh0p5Ucm/g3rMuh4CvZCPwumGw9+/K2BSQIvBUL/RONfzzB1/Z7g2rg5uXuw6uNDOB7YPdz3xPKCWjEFWVjbIvtyardfHn757493/nrf8o8lsMOIiIiIh4M3vgtra2dmrMel1fm81uT6freZ5J2QuClTg+6ftdKdXfXtE5pxSsra2dAoMkGQJBXXtVVT1e1PMWw/BUGC5rHX8nb0o8/lMg0qIjxaJ0/elsfb5xc2Pji2S6KT0lfC091eueUebdWKCQHTP9/9l70x9LrvS88zlb7BF3y8ybe2ZlZRXJJtnd7G7JkixLthrW6kU2xgMb9mAg27A+zLfBfJm/wF88wCyADRhjGBjZgseyJcuyPZJasqRmq8luNZssVrH2qqysyn25N+8W61nmw82blSSL3c3uIlltnh8uiOTNyLg3TpyIOu8T7/u8JSmJoJ4SDErrstBVRcS5o54s5MkHPrAcV5zT831hjDG+P+t585TWq+pxaJnn+XC46/teFOGs6QwhLmNgjBMivmu29bikvc6e93dXjeGGMgCGQBI8Ogg6Q4QucyNdlFpybnhysL97tPOgt9PxvGR59RLn4geLg8zplzg3Mud/rfJcjzKU5Vhtev/B6HFEA0iYgpucmZzrnJpM0lzSUhpWlbRXkl6PPj6tpz+NFSBaKZNlKs20lHTS0pIQ8thzxJjvetaswGH5lCsaBpMGsXmV9tNOWnRBK8cljiCcE84om5ShjFvDMkI5ZYI+Oe2NEiIY1YYZIxzO2KmMTTnxHO76juF0yhMtlzcd3vigW1umernsF06/1COlK2VKjYoxMEYgQIgcpYedbLdzolwezLcu1MNpVwSMCnp6F7ZXu8VisVgsFsunVuNQgFSqm+ePhsNb/f61qnKj6Lkw/LznzbdaLztO7UnLRQ0ooKyq/Sx7MBzeGA4faR03mz/aaPxFQh7HUK3W58Nw7om9YD/yY5O66o7SzZ3e7Rv9zlZ5fEI7yjO+N1tzZ2veTC3gNXHi5ofdw+p6KgZc8Ia3qBLGsiLfeTTsu8JNHoeFYcDDkDoO2IdbPHPuJ8naysovNZsvnFvDF0BaFPn29jtno8uYF8c0DOG6YCwG+HlxgFHeimfjSNcCkriIBRGM8JPFa//yMM2J8TxKIRkZMR4kbKo1Q1vcSYjMOErPaOe4s/Vf/+M/k7K+vPrF2bnlH0TgMMYYpXVRyOEIRvMoop5LGBun9Kg0k/3B6Pa9/OYduncUg/qAwHvTdSqggMmBHLpING3opKFC17gdVnVNpwuvIB6IC+K9Nz4nHmBA6WBU3d0YtdsgxJ2ZYmHAXNdQCmN0Uco0VVku4oj5PhE2qLcCh+UDUFrlZTrMuke9nc2ja0ejO044qoXwQwjnQ+9NMMoJ97gDohmhSutBUQKuMqHLQu5HlDQ4bXH2gYI3o07AG8pdpIRnVSeTJ5nsFqp3tgGh4AKuR8KQVKSzP7gZHseVKmvBTOjWHO4RwuxptVgsFovFYvlUIoEMGBTFdr9/+/j42vHxtVrtS0myFkUXx7kbnAfvewBvgApIjelm2cbJyc2joytFkdbrryTJc0Gwys8lC7tuQ4iY0k9gwamVKjujwY3doz++MRp1ylGPjJQf+rE/lSwuJO15mjF1mOWbndHmDlt0+YrXXFlirYAcyGznXpkdUf24MCe8uBqurbrTrSf2tf0OUOoEwQznbr2+fvZmWXaHw/v9/juHh9eNKScChz8zw40Z9wqYBSLAO+sjG4n6ZfMl09F0BLJXSZ+IwN071lnISOKKwI9DIzyhWNKcri0t12qh77tiWKRpluZpOtrtDR52/vLf/keXXv5Jz/9Bs2l0WeQHB6M793Ul48vr3twMC0OjtewP04ePelevl/c2qht32N5BBOKDOO+bQxXMCOhDD4gRsRaLKl6RLDTlJkpqRkPiFDQBCOC+O32DAy4IBcxwVN640yMkOzyKXnwuunjBbU9T1zVSlt2T0caD7NFO8uLz/uK8SJIPK0tZgcPyaaGSxXF/997Otfu7V06KzU5+1wkHnkOCEMLBh02GEJRyzjl1CUEpZSHVqFSA8ETo8lmXz4JExvjGfKADE6eOzxuUcI/XBsUuLbalKd4lcBBwAc8jyhBJjrdPrqTlcPv4/qXZH1lsPd8I25/IvzcWi8VisVgslk+asU7RB7az7Eanc21//629vVtR9KNBsFyrXXac+rjs4v3hLZADx1o/GA7fOTq6urPzJiFxo/FTUbQWxxcZc86tRelH0Crlezs8qcvuqH9j5/APb0hZKVVSpZx2lCxOT/HVqZnL5dHo5OTB6PrOyesPal9cqscX6s8tBtOt7sZu/+r1wZXD8uCxq2X75//yrBAiiZn7IQQOQgjAOA8Y833/cU1QVQ20lp3OrZ2dm0oNJgKHZwyhVLouI4ZoU4KEgFPKkhqKEYrNflVpOAwohEsaLeb4TvvFtsd5KERcp17ogzUazWh2PgiFEISmmT7p5PujkVOrr/y5l9eeeyWM4h98bFWaje492PsvX5FpOv/Xf4nHIQsCI1VxeNj5xhsP//W/Fd2e2xu6vZF/msEB+j5pbQRzAtOBbiTaW1TJC9Ktmy5BOuTdXc0BAuqCRO+NzwkFXJCynxZvXx89eFjUXm/95b9EfoHxJKauq8oy2945+pOvH3/9G4t/+2+y0OdRNO5VabECh+W95GX66PDuV6/8zht3fzdslFGtiuqlH8ITcD58npdg1BfC54pRdDMzKuWgqADNWRi77UawboxXKl1KU35AgydGHF80PF430Jy4ypSZ7Lz7rgoh4BmAIs/3H/ZO7uy+VWbiyy//iu/EkdcQ3LWn1WKxWCwWi+VTiQJyoKfUUVHsj0b7aXqsNeE85Dx4ou8GYLTOpDyuqs08vz4aHWhNfX/F8xajaM3zpjn3PjL30O9B1DDm1J1Cqeq4W23t6c199qh7diQep8kh4j0T76jssEq3Uro10A87aNfYViq2S0dIvnli7mwVb97Jtrpne07nZrOLq+50i3kuKCOUfEeHr4sLlgAAIABJREFUvfdoHO/dkPPQ92eT5HKj8cpZT1lKKWNJUQx73ePX/nRrWA5YIgmYVGSUsd7J4fzlqF4LGo0YMEzwuJHwmkdqtJGXjULyhs+CEDRmwnUEpcghU18VVdrr3Xq48Od+8eU//8thPPV0BpoQKgQLA1VWcjSqTvo8jqtef7TxsHf1euf1Pwu1MaAMVIOUE3WjOGf7krq8DFwdChoKvj5yLoy81aFXl6ORJ7KQFZHZIzIts7QapqU0JgcKoDwvs5VleXg0OjwYwrCpZnjxgtueZr4newPZHxilRRJT1yH2aa4VOCzfAW10JYtB1j1Jj2gIzxDCwBiljJAP33pValNIZYykpJJKM0J8wQgRDuOMCG24MUwbGGjAEAhKBCXifFmjMUqjMqbSpuTUFdRxmXAp19DaGG0MIYRRIjg1gJI6M1lWjQapSYtepYrz5lIWi8VisVgsFst3WAgDEiiq6jBNH/T7N3q9m5Q2o+j5er3p+0u12poQ8SeVr3G2ONZFWfUHxdFxcedede2mu703cy57wClUtNP3ru2QytB+6tw5CI5HsaFeJyd3DyXnxYOOvrkrtk7CTIlzx0L3DrN3bjHfV1nuTrd4kjDPfX/+tjFm1O/3uh1QEEoIpYwxxilnYIJQh493yaTyGJttvVgLZww10BragEIhM3pUjDLhdkPRZ14FIpRmjqDNuhDrl+KIR6EAHMpd14+oz0mooopGFSWBC8cFcWFgjMxPquHA5KSu5tuXvvzK7OrnA79O6dPRnngQhGsr7Z/7mfK4y6Ow7HRUnud7+72330k3H2E8UWAArUA4IADnrNgGAFAlkVls+YtNZ7ERL+35S/t8TtEwdy80ItE2rVm5Zeij42y7U20dK6kroATkuTOiYHKYatwB6PBocOMWj0Kd57qsQGn9lZdrn3sxvnzRadRt+oYVOCwfE1JrpWSGkpACAKMkdh1GXYdzQlAqbYxW2mhjAFDicBpxGjL6uGJFmULqkdJDbSpKiCDUpSxgvDK60qoymsBQSgQDIVRycKapLUCzWCwWi8VisXxoKmAEdItio9e7eXR05fj47szMX2i1Lsbx5XGflPPFKZ+MvqF11e8P79zvfONb5v4mu7/pbe0m5wQOlitnp+dKQ/cHLK+cw4F/nEpD3G5G7x3JfpFHnjkc8IN+kEn3fF3F7kH2xpXi5KR3517zx74UP3eJTrfI+/QCY8zrf/iV3/q1/xuhYaErgqDZarRa8XTTNOa8aK3JfAFgujdqjAoCBJ4gjRBpaXopaYQIXQAm1DN/qQZSBwhIBMKhhyAUJCbIYFKQGCQkxge0ISn16pTVH38HWUBno6Ph8SE3q3ON1srKpUVXBIK5T0t+oo5wp6ZYGMpevzg6zrd3R5sP042Ho42HowebMEYBBYwCSphx05P3dL4Vie+tTgcvr7gvLXr1wKsZVu8TR7q8gdayWFnPH8jCf5AVVbHTUdAKUIA+tw8NIwEJY4Bi/7D31tVqMBjd2wgvLPuLC+H6mtOo8zCg7of3EbACh8Xyff4roZSUldSFQe4LETg8EJwz1xgGkFIqA2XMROCgLmexw5qCPS6ckyolYMZIIGWEcEpdxn0uqJLGQBFDCBilhBimTSUgmGGU2MQNi8VisVgsFsuHkg6AEugCG2l6rdO5srNzpdvdm5r6su8vxfEqY6dP4D7ZDn1GqeLgqPONb937p/8i6py0SlkrZeN8ZF0ostMn+0PCCDVwlVZKA4R0MtIr5MaxIsRoI5TmSptzAke2vTfaPxx9843Mdy7KfyRqiagn+7u7G3dvM5cxhzuOE0VCcAln7yd+4VLSoI7HKRee73qeG/iuF7nC88bZBEEQEmFAKnCACfiKsJD4NeqE7zumcepDG2CAA2RADoSAd9ZmhVBKCAUqQAPY3zq8f+X6sT9qzK8vxwtzjXVPRE9xkAkhhlLquY7niihURZHt7j/8V/9uePe+LktdlgAkMNY4zob+PdMiiT1nddr/wlrzJ5+nVDPap3SbIHMbDccsBfqF4Wx5nJfZbqfDoPC49ev5GXn233zvoOycdN+4Qh2+8it/z19e8ufaPIntdWsFDsuTbpTm8YWktVRKApoQ8wFX64dAapNLlVWV0gUjNHJFIITDRaFYJVEqBaLPNh5ncDis4fDmuTf7GpUyI6IIJVRQ5jIumTCANKYyhBDCCBgIGBwOzgxjmlIYaKWl0vL80dmWsRaLxWKxWCyWDxA4xj1lS2NypcavEiCEcELYJ7iMHPtuGKl0VZWHR8WDh3prJ8iKUBufC4cLjidXKNDTlhzjdbmCVCgltPqAhbtSspK5USZUnW62tY04fPWPfv/f/fq/COeieCpJmvVLq8mF5aQ2U1u6dHm6KVyHToIFBhKCOJP/JSTwAG6Qg8jToNMDZQ3KwnOjPXZ4Hf/gTSLTsROFC4z3xgAXKIzJtSoqleay3Ds+2ni0V/vCahBPJ8G0YO5TPzvkXG9bp1GPn1uf/YUv5/uffcLZkVXe28tP9vPursz7j/dwyaeLMZ9qimiGoE50QMAJKIVnSELIFK+XbK5O10IcOshOhRJCmd+Y9+pzbn2W+0/WLxpf+Jw/16aua0MbK3BYPvC2KZUsZT7KB48Ob+10bxf6KAzh+eDi6WQ8GaBUalRWlBDBcoMKRpmnXcJIKYQDz0MYkVG1s9e7GXrRTLI2zlhj1M52i8VisVgsFssPH7ooy5OTfGcv33hY3b3H9o+m4jhw3RBEgHzQmnoscJixBWaWIyuQG5Tqg1fsBAC/vP5n3QPy2h9599/Y7m1+7ieX59fm45lYNN2F2GmHLhdTjltzPJeysemEAziT7h/jANMhhgPEQIGcf9Z45lMhgXK8JVAA6lwTknHWxpmdRQmMAK11lQ07292tO92Hjqhf/tmfbtYXG/Fc7Dcp+ShdNinlcRRdvsiCQGXZE05NmQ/37/Z33uluybxfPA6zV322ENGkRmiTmJgQD4YBhBAHJASp0aBi7ZhdDHjh0om5KGVOsny5Nv+5aPaym0w/8Rv5i/POVItwG9pYgcPyASithlnv4GTr4cGt3e6dreNrhTkII+N5EPzpKIPGoFR6VFRKG8EKTitOFafm6cqOlEII4vtEGjJS2486b5aq6AwPFhqXmtGc78SEWJNhi8VisVgsFssPFcbI0Wh078HRq6+Vt+85/YHXG9SiyDHGARHAdxY4KCAA8CEMUFVPCNGXF/K5GcAwAp+is9S6lj7gfadRq88shrPt9dmFtt+ISeLWGUuIA9QIjQhzCeWTDxkHlWTyaS5OewiMZQs9+ZUe15gAdLKlA4xrT9S7BQ49tqQwpoBOd7qHu92DIhs+PHp4mPZfWFqcm3lurrHGmcOo+Kib2jDX86anRa0GrZ8werJyjhPsqHxzU54cPg6zZ3y+ELFajdIGdEyoB8UBSohDaGhInfkVn4l5EQrXVXLyWdyPLqw1Fj4Xz3zGCRpPPq2OQwS3xqJW4LB8IFJVx/29qxuvf+3q71SmU5jDCgdhZFyPcIGnYkVsgFIqpXUulWCFLypfqKd+VZ62jPWJoWQkH907SjePbsXO4o9f/mXBXVeEFFbgsFgsFovFYvkUagSAJkQRIimk1lIarc8XMgMGRhsljSx1qaBAwSl1YGC0Nlobap60+PwIawTOvp7Ruuqc9K9e3/n3v61v3ZtuNGqNRqvRYOy7rGwpQB97O2hUEnmOgsAA54595/kLv0HSLqlKB1ESJXP4wvqF2lojXmq0nbju+kII6kRU1DnxKVyAgYwtNQXgnXb/OP1Ab5J8MX7TAwDkE9WjBMYKCwO8SdbGWOPIJ9rHWPXIgQrIoXMjs69d/bP/9I3/QCnTWv3I819u1y7NJKuBm3wME4cQAkYIc6jrfOBpilarWmdYX5T9xwKHE9ZZPSZhYIxP4AMe4AE+4BnjgXjGoaTlUiJoJIgBpYIQ7ji1aH4tbF30wzlKHXvhWoHD8v2gtOyPOvd33nn9xu9FMaLYRLEJXAgBxp6aKa8yRikDpStVEuSUjDjta6Mo4YRwSrgxSptS6Vzq9LH4okdSDSrVr1RPqqHSuTYSACPEYQzEcEOV1soYpTWlhHPiGKIJGQ27neHxcGioaqxMv7TUet5E2p5ri8VisVgslk8htOLOyPc6tWCvUd3tDOV9ZxAG9TZxOXM4dbhWuezt5gf304c3UnnMiFd31rz2Ei9IsbebpqHjP+7iQV2XeR51xEfXvWLsu6HLSuV51emmd+6Z7d0ElNXrcb3m1hLEEb6bwAGlIBWkhFIQHL4HFYMzlBWqCpWUS/MHl1e/3fDulb2qwZwptzZfm1msry/Ww6mW22gmPPKYC4CQgNCEEGecDnIulhSAmggcZJKagUlTETrRLAxQnAs/CSAniSds7CR69qWBCighU+T9QSnfenj7nc3rtbA1P7U211z5zMqX5purjnCfndnFWBiGF9vtn6/VPntOGWGU+mV50O2+Lvi+w0PBXqZkrapmS5lW8p1ROuj1bg8Gu6PRIAznwvBiFK2E4UqSfM5xmjbx3Aoclh8ajKkq3curPUALVuc0FiyhLNGmkGpAQJTJzzauVDettrJqKyu3Crlfqo7WGQCPc59yQl1tzKiqRlWZlpUdW4vFYrFYLBbLE0LQiouh73Vq/k5DVp3B4XW0smxq1ptJ3JnEnUl0Ocq2N/o3bna//Y6pU7YQ1BcuohU4J05+vKWqPjPB2d78xflgedFpNajjfHRJHLqqyuNO+nArvXtfbTzEw60aZU6jEdQSN4nJ9yJwVCXyEjBQClzA90AJHGHSDGkGpXsrC/+7HnSrYXJhauZyrX2pvr7WWky8NgEnU4RMEe6T0864AvAnnqCP1/WT1/s500EIwIAcyAF/Yh1aAmd+FuOkj7OdSGMKoIAcodc5HFX/5tV/dTLo/chzP/Pi6o9cmPvMVG0uDhqciWdndlHqum6bUi+Knjt7U8p+URwWxX6/fz0MeOCH1H+JUFpUMsvSUfbOcHg0GGwOhztpOgjDF8PwM43G5+J4TYgm59HT9iq0AofF8pGhUVWqD6OVGTlsyuNtSoRgiTal1AODiurh2caF7GTlo1G1mZUPStWTeqBMTsYCh+Cew0DQyTLAFFKdK96zWCwWi8VisVgmIWjFxTDwO7Vwpy53jroY9PGO16zVPr9c//wyD1fkaDS4c6v7zWuHf/xOcHk+cZvJhbVgbmGw+2h0Y6Nzc786GJ3trfWTPzbzMz/Fw4A6H2ERgcry9OHWwX/9k5M//UZYVnEha5R5jQaPY5aEJIm+eyV5zmEIpAJKCA5K4TomCjoXPrvBtNTltksY8dYvJMvPNacX6612Ugu9iPuMhoQkBNE5i1A1qTRhkzITMXlTTspV+LmwfGyrceYqygF/4nlaTfZwfsvzAkdujCZOvEWO3zm6Oco6STC1Mvvc5aXPL81ccrhLP9GmNu+HEM55zFhwXuupqhOt5XB4u9t9XetLlF123EuUJ2V1e5Te6fXv9Ps7o9HxaNQZjQYzM7UgWI/jF4JgjhAGWH8NK3BYfngwRkrVV3pI5KEUGSGcswSANoUxldSj80ZBhTxKq0dp8WBU3lMmN0YZKAAeZ3XPrQcupQRALmUvL+zYWiwWi8VisVgma05jpFJ5Lgcncjelx9rtOfEwkScnVXe36PTKgIr0ckAPdW2os1JuPKgeHlT7GVra6bJo4CfDqNovhjcfDV+9Mry3dbZnRkm4tOBOt1gYgNJxocpTCblPfTeMMUpVnW52b2PwjW+PXn3dazREvR42G36SIIoQh4g+QOAw5l0vqVBVqLgJAx2FhkIb85ZvfmvrjpwScbMxN7+wtt66eKk51aglkQ9CCQ0oqxHiAwIooCsorVFpZEb7xjgUBSEAI4SCEEXImbcon9iIEmD86FGfEzjYpBGvfPdTyfE7GtpAmUoNpBmV5a6h/c2jO1tHdwOXzTTas42FVtL2nfBZ6406+T7kPV6nnCeO03KcJmO+MZ6UflnFILWyEpWspOwp1ZGyD3BHLAje5qxGiW80MdDGfIentgSEEEIAAwMznjHm9DeMMUo/7eKIFTgsH3LGUOpQKhgTlHJCOWHsQ99ljIEc372lHlSyW9CI0SfX0ZXyZFyZIvXQQD6+ERpTKJVWklAUUkqtrcGGxWKxWCwWi+XckhNyWGRbh/3rt6pHh3o/94aV47pSOIoJRSgtVbLb96/vMlBQHnSkjFrkJT9sxWGqxPWH2D7i1zfcR4fhqCDnHqqzg+Pixu1hEmkpnUaDRyF1HTyl1oO6KORwVHa62Z37cuNhUJROo5HUa14tYXE8UTdCjLWV96M1pIKsIBUYgyMQ+KCknJ15y9Fbae+kTLdlWnuufeHF9uLK9Fx7KkniKIxcwQkEoS6hY9dPeapQSI1BUVVZirSsfFl5voEjOGJw33Vd991SRQEwwAWcswa155f2gAQEQCeWHKdfGihQFBiUOZX9YrMst0u5b6rRdOS/uLI2Vb/YqtUdLn6IZh8h3HWnarVXGAuMUQDJss0su19V+5wjSeYoJVrvOVjeuSk2j/XRvauN2jF3fFmV+WCQDwZn3q2n6gUIoYz7QdSMZ+YbJi3Sre5Jmg3yfFyp73D85M//7PL6uhU4LJYPgctY7Dix6wRCKGWkMkq924L6w6B1Uaouqag+57txHqlHpTxWevSe6r5cSmVMqioD08uLtKqUlTgsFovFYrFYLGdagTZyVIweHB999RY57vtKeJJ7rqeFoxnXlNGycvcGHnbpcUriJHBjGre81qpTld4oE9cfkSzle8fe3nGUFvxcrE72j7K3rlVpNtjcrr/ycnTxgjPVJE/jybmRquz2Rvc2Tt66ip09sr0bZrnTaLi12E8SmkSIwsevJ36ilChKwEAqUApHGNfNF+ceQP7BrSuPqpM8xPx6e/Xy3AvPzS3OTTfrDcY8YhxopbWRSusqV8Uoy1SWVWVZyjRXvaxQeUbLomCqED71ozAM21F9tuXMhoScX6WTc9ahT1j7A+rdjhvjnA5CSB1caSdntJQj3evt9Qc3DK9Nx8lUo92orU0lDUf8cAkclPPI91cIatnwIM8Os3yvkl3GKOczgrcDb7UK9x9sZLe+tes0doLaqBkdgmJUDIbdTtY9NrSSUIUik3QOwYRbbzfcxC+gWS93jkbt519qLl1gHAC4AGXWmtQKHJYPL3Akrjsd+jXXGxXVqKxGhazU9ykuaFNUqqtNUaruB2xQKZ0qnRk8/ggD5FKOqsoURhpdSJkrqb5vlcVisVgsFovF8t+gwmHkME8fHB29etsd5U6z6dabjSSEcAzjIAyFprt9epzSOwdmtu1fvuRdbunLl8jWNr19n955ZDY2eSm9stKlFOcEjnzvKBsM8mvXs9Bf+R//Dgt8Xovp0wi/dVXlu/tHr7728F//v3UmGkLUhIgbDRpHNIloHCMMEQcIPziDo5KnMgchYAyUqjj+2uj4K2+9cVjk9bXpCy8tXHiluXK5ueDXErfBRYtQZgxBlakqS0ejrJPnR/nOdrq9Mzg56Q76J3maSkqN6+kiR6GF12q0pi6stNY/y1vtZaCapBqwSV/Y73RWgPI935iQgPN5wgUCo7IDZ9TOsmx/78b0zPPT9fZ0e62WrLtOQzDxQzX/CCEOo/TB1W+8+V9/t7NzPChGqa4oZYQSypUWphKk6BsVhGE7SaZqCYsVVGmqZGo6UbUp3uUY7Re00AQAoYlw68trye7+4b/8l38Savz4C8t/62/8tYuf+fzZR9r6FCtwWD68wMF54jnTQTAVBB2aAygr/YMIHNoUlT75sH+YS5XKKlNVqa2xqMVisVgsFovlfZF0UZr+kBz33MOBJ7WTEMfxnFqCvECaI80AIPDhe/B9MtWiUQ3cQSWRFeiP0Onrwx6f1Fqcj61JUagiKzodBeTXb2drq06jTubahHNC6cQi4fv6zlqrLM339oc37oSNBppN0Wi4jgNHQAgIDs9BGKJeQ70GAEpBKZxfilcVjIHWVT055qSsqk6Rvb2zlzXFwszc6vOzF1+abS03m80kph4nzJgs35ej3bzTOeoP+7lSWa/MDrNOlneKoigLSRRC7vksTBiRQhay3z05OijyfkX96ZnLZRjqSZ0KeVLvj7HFBgX4ORfS8ZsS0JROM1Yn5LQfjePEUbTcan2xqtIoShweQ+a66hp2oknEmDNpQItns8+IUqpzsJMPR0YaAMN+79tf/eqdW3cqbZRPdZ2HgAcFWhFP8Dh05kKXB63pWqMe19wQzKTwDQw1KqY1hnReEmkA4LXXd7/x+tvNu26n2998sPe3fvlv/L1f/QdLF59n3Eb0VuCwfNhZQmnkODXPqflO7Dow6BVFqXVVaQChKxzOKqUrpb5vpcNisVgsFovFYnmaAkeek+6Jd9JvSe1wEXm+kyRoNVFJlBXKCoGP9jRmptGeRhicdl3d3sPeIXp95CUm5pnvj5oMxs6axmztpG9fJ5RV6xe89rSoJdTzPsKj4hxRiFYD7WkohbxAUaA4lxNRcQMDimOH/9pX/sujk25XFfULzfkvrK1dWru8Xr+8nlDaJCwyxig5VNXxyUb/8Fu92xubeyddHQVlprNOIZvKzMCtBaGfBIHbrNOZlqYURVrdfnPr0e3B9gZxm73LnZwx5rpPTBwwEy2jmFiQislwlhMLUslYi9LHI0apE4bzs7N/Pgznq+qwqg47nZ00Tet1GkXwfRASTpqzPBMCx3tq9dNh/z/8P//nzT/9RnVUgBBDqfY9Z7qWrE15i16wyGdBGoQARHheWEsoYwQkcqIo8MKaEA4907pgGtDF6WES87u/d/03f+uPPc/jnAP4qS///Etf+gvPmuWqFTgsPxwISmPHmQr8dhwAUMac5EU3LzzKHMYiVxiDtJRpBaltnYjFYrFYLBaL5Rkgy0W3H/UGXGruccf3nSRGq4GyQlmirKAkLl7A+gVcWgMB9g6xf4DtXewfotdHUZBJGM2A8w/xKACMe4cQ82B7RN9Id/fdyxebP/4j8eV113Hw0VkhCI4wQKuJ+VmUJQZDDFOw9JzAIaXv3jsort69cVSkfDpamm4//+LC8oX2dHum0YoJDWBI3use3t/b2TzYfnDQ3RsMjkY65O5KtLhS91wucxU2ELYY45xzh4vAdUzg5iYr0uPBlsmozsJk2qtzhAGEevfwnBc4SkADziTqrIASqCgNGVsCCGAIeVerXUq549RrNT8IZgaD+93ulePjq8Y80JoQYhwHlLaBGuA/I7MsH42uv/b1Up1mlR8ebD/ceihjj4aR3/bDppswXq8nU/OzZIrppmqD1CkF8SgLhBNSQgHiOKFwXOHQcYNIAMZoKA+QUALEgJVAsLAw+4//8f/6xS/+KOAtLKzYS9wKHJbv90bKWOw4U0GwkMSDouzmeS8vhlU55fstPwhdMc7Gk1rnRNrhslgsFovFYrF84rA8Z90TrzdIlAYX8H2MMzjOBA4CrK/ilZfxxc8izfDtq9g/wM4u9o/Q64/TItiT3DLHqgcFYcBgY3PwYHNAYRbnCKNuq+k06+SjEzjOMjjmZ5FlcAQoHedKaM40JaZSh93Of3r1jx4d7zmNZGq1Ob8+/fJnlhbmWkEUAaJMWTYcdHcPN968u3Fjb+N+vyQFCfTMynzrcnN5vZHUPBDWTFgj4aelJdSDrmBGo93jaq+nMgljGm0/mfZZKIggQDUxED2PAqpJyGlgSqgMpoJglIaEeE/MPiCEUiooFUKExuh+f/Pk5HA0ukGIcpyqVhsrKWKSxPHJYIzRWmulADy8ffNf/5N/PNJGMsa5cULuT3n15YYfB/FKVG8HU4RNBclUa16GyIOiBcSUg0ZAQIw77s5DuEdOHUYmmUFGGuNAKxjn5KS/e3R4dFw0m+FP//T88nIIzAPxs1mkYwWOTx3nspgmDYufUt/sjw5KiGDMFzwUTiEVgEKpUVkljgNAUOowxhllH/FRjPs8n/V7ZoQ4jBECbYw2xpqMWiwWi8VisXxKF9haG6V0Wao0M4MhGQz5YMj2DjFM0Z7BT/wo6gkWF7A4h1oCAL6HVhPQmGpCK+zuYzRCvw+l4PuIo7GxBSEEUqKSkBLnGvYREDIxnODGOMYEWutRVm08Sm/dZZ7rTLeo41LBfxA/jnOCCkMcnZbSzM9iegpRCEbBOXzvtFuKlJ18cOXaG53j0d7B8U5Z1NeXl19YWFuvLS7ValHN93xK6fCw393u3bq1vXFvZ39rr9DaWa2trswtXYjb862p6VoYCeEEhCaOYJTTUx2BSMjcqODRw8Nrf3a8seMUfHrt+fWFtanAyzgTgAtUEzkD54Kd8aAVQAUUGGXQvmitEhp8h8Mdj5gxECJuNF64ePG/Gw7vui4rCrK3dzuKiO/DccB5faI1kY871Dfm3pvfvvK1Py2Aw86uWUhacRQnQT0xSd0JmlGj7raaDg+4cIVDAlfUPG/aCKapFgQUFCQEHGImBSn0rOKGTwYzJwwGBUz1Z29d/af//Dev39is1aNu92EU0fEIMJYAdNKL14odVuD45FBaljLPyj5njidCwVyAPssaR6XUoCiO0lRwMnbZqHtuIETsCAIMi4oSOSqqQiljPsKLSxsjjVZGK2MYJZErGHVBTFrJtKrSqqrs3LJYLBaLxWL5FAocUlW9fra7lz/c4t2e6J743R4rKzCGuTaW5hGGSGIkMeIQgY9WA5WEVuAcUmJrB4MhTvrQGlGAqoLRAMAoshxZjkyfFzjeJT6AeAAFlXml7m0Ma7HMsmD9gr8w77QadGK/+RQEjtkZXFjG7AyadYQBCAHn8DyAKMFHvd6Vt975vT/4Sj8vWei1V2ZWn5tff2FhYc5vNTyd8bSbnnT7R5tHB/eO7u9190+GWvBGO1p8bnZptbG01GjUkzAIAQbqURoTwsf5K1opVQyHR/3O9tGtt7s372WF32xPeY/TAAAgAElEQVQsLCy/NN9ejAMuORUAm9hqjKt59OPhgQYKQlxKE/iSwCPMJ+R7avbBuR9Fy4x5abqeZdt5/mBv706SVI0GTRJwDiAA3I8hpDVaZ8NhWeQahlBaFtm3v/Hqt179PRqwcC5e+uJcq16fSqJahDBy3DCqxV6jNi69oaARSExZnRACaIACDOAAffKEAgNMWeLq1Ttbjx4aWf7Jq2/+yatXfvqnf/Rnf/Zzabp5dDSq12kcw/f1ZARsd1grcHyid+CiSo+H24+ObkZeY75xsRbOCOY+y9+40npQlkcpVdAe5y5jNdd1GDMGxmBUVFKbQqpSKg3z0V1eGrrSqtRKGp1wJ3RE4rqMkW6WE6BQ6n15cRaLxWKxWCyW//ZRZZHt7B6/9s2Tr70WD7N4lDmjDPU6nl/HC5fw/CWMhYZxwi/n4AycQ0kcdXDUwe4B+gOkGZRGGJ42JaEUjIJRaI2inHRCfUI0RUA4oPJS3rzb6/VPbt4Ov/DZ6Z/+Seq5zlMRODhDEmN2BmurmGnBc+F5pwKH70GIk9HgN/7FP7t5d3vreNi8EC+/MP3ZLyysrEzPz8WcEyN1dZLv3Tu4euXGzv39zqMT2Y7c+ebyyuLa+vTlS0kYRA4PmBtS7gMeIAAy+aHQ1ajoFY+ubr/1h2/c3u7vZlj683MXv7S68lJzpuEF5HyYTgEXUEAOACCAA0hgyFib0haiD3fclArXbQgReV7r5MRN072Dg7tpegKAcxUEANpA/WMwHC2L4g9+/V+9/c2vpaRwktCJgkLK6VeWl+ZEYyUJLzRn3KQlQkpBCacImPCoE0zGxAcCIDxNY4EHcCD/AOOS8eiZNM1+7df+8+/8zh/AmDQtiqL8+3//71y61N3c/PdSrgFwHOX7BpiZJHHYDA4rcHxS8oYxo6K3efjO1278xlxjnTPhu8mzLnAoNSxLQ3Qqy6kgmAmDuufVPXeQV/2iGBRVLqU20MZ8pGUiyphK60LLUqsacSJHzISByzkBKaTqFYWdXRaLxWKxWCyfQnRR5rt7nde+ufdvf7tNmSBUE4aLF3BxFVMtvPQCBEeaIc2Q5QgDBD4CH1WFSuLwGN0T9AcwAKWIAgCg5FQHASA1igJSYvxw793rXQbCAICoSvYfPBo+2BxARwdHwdJisLKERh0/eJo2pfBcJDGmm2g1QQkoBSFgRGt6fLR35fXX3nnnZuGKmfWp1Reb68/PrF6YmmrWPBHsbhzsbh4dPezv73UPugcV0e5ya/aF5vTF6eXpxbmZVqMZcu4T4xMWEOKcK/cwRssqH/X3Dh5eu3v72v3b+52qEc2+0Fp9aW7lwlQziXzhUIBAnsvaqM79IBhLCHGAFqXBh01XJ4QAhBBKKaeUe960Me7JyW5RHPu+F8cuEADe5L8fCdlwuPfggQYO9/du3Hr7SB6RFgubotH0vVa90QwXG0HcqrmtZsxCn5wqGsQIUEGIOCdwuJMWueO2PHRShyKfJHBUX//6la985fWvf/3NubmVX/3VX11aWtJavvjifLf7x1mWDQaHvr8RhtT3wRihVBAi3j28n2qxwwocH7vAAVOp/GS0/+DwWlaN5pvrSTDlcI9RTgglIM9grYoBKq1zqQwxoZS5VKWSpRa5lGklh1WZS0VBCAH9iC8nA6OMkVpLrSutK62pVkprbQ04LBaLxWKxWD6tEEqp44gkcefa3PGY4xDXw9IippoQAnkO4wA4teR0BIBTcw3OEIWYbsHzICWkgpJgDILD8+C5YAyEggBcoCpP+8t+zCtPrZHlOOlh7wBaw/fge8bzIau00/3P//yfvfH6652imr7QWvrM/GdenFpdabZbNc68KmMP3jl667Vb9zd2RyoPZ9zpxfbs0sLqFxrL6602mw5ZjQifkHHihg9QIBsrFMZUWsu8d3KwsfXOV9++s7O/pYvli8trX1q/eLG5NF1PnNDFuArjfJRennWHpdRhLJzE+T88wdq5k7tx7eo//V/+55RQE3u11Xr9c4uN9dpKo75Yj0hDhKE7wxKP1ylrTMbwCeoU4E+a4541HTY4HTo1GS4opcuy0joHsq/8/h//b//k1/wg+Af/8B/+3b/7d4Mg0Frm+bHr/hhjQusBpflgMCjLt5OE+j5cF4xFALOpHFbg+IQ5GR08PLzu8qCssno4E3p1h3mEPNM1VIWU/aKgBKNKpmU1Kqu0klJpTiknlNCP6cvnUvbygoAIRk/yIq0q9QGFkRaLxWKxWCyW/8ahlLouryXuXFuEEQsjEoaYbWO6BUcgy8fbwHHgEYDAGFQSVQXGEUeYnkLgoyhPX0LA81AUCALQccRoQCnSFMggFdTHWxatFNIM3RPsHsAA9QQgcNz9jY03v/ZHt7bvYDZYbbWWP7+y8pmF5WZQF47qmM2Hj27d3nxw8+Bgf5AsNJeXw7kX4nar2U5ayUwzdusuqRESTsJvNml6chpvG5XKUe/ht+/d+rO7G1t7JBavvLA6+9Li/IXWYjLf5A1Oxm4RzvsyESRQMbbAWO2HMdjUSm3durm78yin6v6Na8mLy/ONWjIb1S84rZlwqlGrOWHkhCRwueM7JCTUm7hgkIl+UQF0ImGQJxlknDXQdQE5Hr2trZ1/82/+0/37DwClT/J/8Eu/9Fd/5Ve+8GM/5nkeAEKo49RqtUuu28qyrcHgzmBw/ejoVlmKZhOMgbEZILJ+HFbg+MQFjv27+98eFSfbndvPL/z40tTzjbBNn+1JWSjVK4pSK6coKqlLpUqlYIgDBkrYx6JnGyBX6qQocqUYJXklMyltFxWLxWKxWCyWTyeEEOo6ol5z59qi1mCNOqnX0WpiqgVHIM/BKDwPjoDroqpQVqf1KeMMjnFlyihDmiLN4TqoJGSFvByLGzD6NPCX8lQu+Vhjbo00Q7eHvQMjBDyhcycn+OZXfu8P/7/fHsV8+sLMhecXV19aWL4wmxTEdPL9hye3rz/69rXrxYgy11+8PLvy2fbiS42pIG7ymNIGZTHgAePgfNxoduwKYYxRMCrtdU92djau3X9wZ2tkVHuh/eIXLk2ttprtZpNPRzwCsonAocchulFaV5Iwyt2I0hoh7g/XLBo3f+0eHv7Jb/3mm29+PU3Qmp+a/fzi/OzM9HxSW+SN0G2xiBqfwCPcI8wH/FP961TIEBOJhwHuB8QxZiJqjP9EK6W2t/dfe+3N3/iN//Lg3marFv33P/eLf/2X/uoXfuZn/Dg+m+OMuYwJ160LEZTlcH//27u7bxpDGFOep11XA7Mf0NfYChyWj4vucKeXHtzZ+Sal/K988X8K3ST2mpw5z7jAUSo1KMvxpTzO4uKEgoAT+rFdUZmUuZTjeh4z6SBrsVgsFovFYvmUYowx5tRHg3O4DlwHgoMxgIDQ076qjoAxUBpSghBwBscZL2qhNJSCVIABIaCANnAceO7pKxNgDB9/ObkxkBJ5gVEKbqTcu/mNN27cefT2W2+WzJ9bWl9+sbH2ij9XFzVVpLvZo5sHb71x52g0UEG0sDa7sNS+/HyzvdAMoqbDI0YCnCZuvKeiwQEoUECnRg62bzy4+fU79ze2M19efOHSysurq5+5UIviSESCPlm5UHlVHPb8qVUezj3toIAIEUbRUrv9E5TmnLfKsur19hynJUTMmEeIe+5Avv8TdOfatT/4rd/aergZLcxffr7duuC3ltxZv9EIEidIHOEywslYGCLjHA0fUEAJiMkAftfsnrFhrQAMUACqKIpf//X/+Ju/+bubm9vrSzO//FNf/Ju/8iuXP/sj3HH0WZdIQgilIJRSJkTMeaiUGgz2R6OdPJ9RagaYBhofYFxqBQ7LxwVjxnW05yjXge9pxg155mumGPE49Tn1OX1cZkagGKkMqkKVhErGlGOeztWljdHGaKOVMaWWlVZndhvm3TVyFovFYrFYLJZPrbihy0r2+sX+QVUpVVWmrGCAwAeAwIfvwXHAGDBRQMYpGUqCVNAaSkHr05dSKCuUBbICZQUp8QyUQpvAw9zU0KT333z7tTduvH3zoXR5fWlu+TNLq5fihVmjj4rd3cHBneOtB53dTo9PuUuXWqvzC0vzc4vzzSSuE1YnRAB8Upby2ABisrhWQJWdDE4ebj+6vv3wwYH0WGu2dvlzCwvr89Otls88511tWcexvdJS5v2BLqkTz4qgSchTjjEJoY5Tb7VeZkwUxb5S3TQ9ybIrjQaPIuL7EKIBOBMjzw8Zbig16PW0lpWsrrzx9fubVxvLzaULcxfXlpJ5J5rmdRr5NKa0Ruj4OfRZlgSdZGTg3A/f/WgmSR+nmS9K6bt3H2zc23xhbemXf/HLf+0Xf35xcana2yuKx4U/PIlFLWGBfzqHLVbgeDYRgiWhU4+deuQ0Y8cT7NkXODj1fTHl8ymP18/eVDqXuitVN1c5VOVo9bQKRrQxUqvK6EqrSqtKa2WsMGmxWCwWi8ViOb9k1LooZK9f7B1UpVRlZYoKQmCqCWDsygnOwSgAMApwUAIAZQlCoPVp+obW0AZSoapQlMhzlCWkhH4GHqrVYjnH7ty++ge///q9bv9Qq4X56bmX5y58aWq57c9wee325o3XNnfvbKVa8dWZlS/MPP8T7Tmn1nRrjjtLWAMIAAmUk4C8AMikyAJAAeRA1ts+vvX79zd3DwaqmltfWv1M+7nn641mJIhP3xs8nvY0VWV18uiRFy/UL61S9lEEmESIIAwXXLeepjv9/q1O5+j4+K2qElqDMSOEBmpAMCkS+RAMer1f/7/+j8PuNgLjeO7ln1hbeaW+2J6Zd9rCC5jjU+ITBOe8QnNgnFihgWKia4zbx3wv/VwcgAHZe3I9Zqca/8Nf+4t/5W/98lRcH927lW7sl8fDs9/Gly4mL77gLcwy37eXuxU4nl0cTpNQtBvebCtoJK7rMPLMKxycBj6fip3lyJk7e7PSg2HxSOqiUMeg0j+XZ/EDYmCk0YWSuZIaRhnbMMVisVgsFovF8u4Vo9a6LKszgaOoTFEi8LE0D+C0KSxwWl1CKSgFZyBAxkHwrgwOY6AUqgp5gWwicHyi60/jOnhpPV2MNx7dvXLz7t2tHllqrK7NXLg0s3ZpeqHllLsnb1/fu3Nzd2e/p2dbjdla+7n26sWp5UYroqFLYkJrhPiTBAdyzhFTT2QOA+Rpr7t9c3Pjysa9Bxsmdtqr8+3n2q3VmbDWdESLkIBAT7xINZCjKJHJh/d2TjrZ0nMvNuZWKOMfUThDCBciEiJizCvLYVl+69GjKwBlrPJ9FYbjrcT3mMRhjBl2u/uPHiqQhw/ube7eDxLZXqwls7OthemlhVorqvukRunYQ3QcNfOJfcbZ09azMZQTvaM81yolBzhA3/0nmGx5+s7Xv/7tr3zl1atXb81Ntb70o5+bXXV733r98KvXj756a3T34OwP2j/3Zep5olm3AocVOJ5pBKdRIFo1b34qiALCqDSQ58sunkG9g1PP443Ima95qwAhIADJZbdS+Ugel8ZAyUorZZQ2Shs9eZnv4bYFAkIJGesaxkAbo4yptC61yrW0E8ZisVgsFovF8mS0MVqZcRfVqSYW/3/23vRHriw983vOdpe4sWZGLpF7Jrcii6ylq6tXqaWWZGs0lqdb0IwxsKH5YFm20Lb/AgOGP1mALMgeGAPLMAbGGMYYIwmtaQ9GbkmQRlIv6uruWrgvSTKZ+x77Xc/mD5FBJllkkdXN7iKG94f4kIiM7Z6Ie+KcJ973eaYxM4VSEcag3YFSEAKOA8GPsmCVRpZBa3COgg9roA2ybLgDBqw9unzCGwaBWjk7UdvUWz+8cvnqnb3tnjo12zj7c68uLVana07NpLeXd9/5xtVmlqQFMfnWyZnX5k8s1RqlyoRTHua/+sN9H384qTQblGBYa4zud/f3r/3N5eWbqzvd9uL8yfk3FmqLtcrEqHDGKS0B/sAzAshgM9hYh325G268f6ubiFe/9KtusfwTGoPjeyJKBaUCgJSxlKHWkbUREAHh0FjkSTvcI8MRa2Gtvfi3f/P//E+/G1LKR4PqUm3u1ekLb86y2phfHp0QJZ8Fw3Fz7kfnDitWjj+gGKTGDIc0G3YAKSABPIAPB+1RpFRxnPzFX3z7d37nfxOM/cOf+Vyj0zKXfqA+uGtv3COrm3Tj4P6N9d3VZPlOPF6nQkTdrXBvPe0285M+FzheaHrxtpW3IocHzrTnBIK5jL7g7w7hxGPU49RjVIRyh1MfoBZa20zaJDNhqqNEJ7HOUpU99eF8IXzOfME5pbFUsVKZVMmRXJJXbeTk5OTk5OTk5Dx1c8NRq2J+FufOYLqBUgnGYncfUYJSgFIRgkNKpIPqDAlYcI5yEYxCKSTJi3ZA7AsX4i+fut3Zunzjzq27ewkw93pj6dz44lxllCJZOXz/0sbq9e39KKwtToyfbiydn52cqZcLxYBVgeqx2gE93H47w934oL3CA5TR0c7N1TvvX7t97WY3zeonx2fOzs2dmSuX3KLwBRl4Z8YABVwghOyj3167cu/yt2+d/6WvfPrV171hEcUnhAb6AAfME7pUCOAN2kO6zeb3/+zPbrz3bjA5Xq0HtRPlqQu1xcboZL1KvYoQZUFqx7QSMhyxDxuIymH0jDqmd9CBZjS8waB8gw4tSO8HxDoXL976l//yj77znR9yxj57+vTnFk6Q5f3kTt/c2eNr7UJfctAHn+u9w+Tqja7ryl6/G620+lei3nZ+uucCxwtNO9poK4faZsFZmK6dHik2fLdE8OJ2rBAQRj2XV1xWYdTxeJVTnxBqrdRWKpNkJkxNlJgkVmmi5VMf0BVMcFryHJcxS2xiVGp0opXKfTdycnJycnJycnKeaXPDMFLF/AwunMX4GJIUaYbdAyQprIHrwBYgFaIYvT4yeWTP4blgDEmCXogXpoCaVyvO2RP6jen92fTatZXlu5udSBYaI41XZxdPjU3XfLl9uHtz69p377Z6Man6Y6emTn3q5ImZ+kitTJhPaAkoAukwkRTDzoiBvaUGNEABmiZx2NtbuXpn+YPbh922M15pnJueOjk10ZjwAeco/dQCEuDWEJPEabPZWV872OrS8tTkqbOlkZFPerQU0AMUED5hh0uBurUlmZHlSxf/+H//X8eWpiZfnSpPlCdOVmdfGx0rFKusQGmZsiJQOKZH6AejZxSMklEm4yyWUpoUSEEIKPV83/U9IQjnBDDDu+jhU/OHH9AAdG1t++tf/6aK0gtzc7/66oXPVuvk0r2kuatbEW+FhVC6xwQOu3eQvHsp3j8kV6713Z2OtxIVNzGan/C5wPEC0wrXDtrbre4PGKa/cPrXHOF5TgBCX+CXTDj1XFYpiHFO3SOBA9TCaCulSTJDUp0MKjgS9XSBowLH4bTkOgVHJEZ1sjQzKtHKHEV+5eTk5OTk5OTk5DxpZQoQShwHtQpmpnDmJKpVbO1iewf7B5ASroNyCdZCSsRDgYMzFAMEAShDtwchQOkTf2EkBJSCsWGoigUAS55jJwshBJRSIajnBW+/Wv6tLx2aeOWdte2be0lfTpxoNC7MLby1ODNSLkt75dr6zffu3NveK0+NnXn71NKFpemTcwWvSFgBxB/WHYihEwQAb/jHoLLAGVhpNA/vrt6+ePEHyxt3W+Wl6enXZpc+e2JifDyAPzBlBfxhxUdkVZptNzeurr/zrXfOfemX/6N/+BXnBXCFsFYDXWs7T0pZJIQDJA7Nn/3xN9dWri387Pm5N0Ym52slU6iWa7Vg3OMOIwykCIihD6sLZMP2k4GKkiKNe7d3D+5srzSbrSgCDIQLN5g+sTC92Bgfy4pFA7jHUnIHBSDiYWeQwWBmAD5/5sx/+sUvvrYfB9/8nt7YVmGIoeHH8bvE+83u/kHvh+/3YNITKntFZmcUqYoHmlVOLnC8aKS61Yr7G61QZnfm6ifr5amiW/XEx6n1IpSSgW/QxzPvoIQX/crM2InXlj6vSUeTtrHNLItAQahlHJpaTayihlFInWUqTFQnUU1KOCWcEZGZvtSRMZmFtdYqo1KdcoVMZ8oqCwtCDKy19hEzDkoIp4QRyikVjBJKBk6iADglLmfKmkEFh/qpmFcPZ8TB67SE0ONFNIPI2hf6m51QQghAXny32pycnJycnJyc57YE4oyXS4X52fLZ04Vy2emH9OZtFIvoh+iHR+6hUiJOEEZIUkh15CeaSYQRCIFUsBaei1oFBNAWafrQczgCoyOoVTBniDFcG0draK3D2PRD3Q8Rx8/hQITwp6fGf/HnWMEvTlWbonfr6tbyxZ1WqLyJ6syFublX5+dnG7zVb2/sbd3ZO2xFwWRt9uzs2TdOjk9P18rjDhwCZ1gvgGM7bQyveVDBIeMo6Rzs3Fy5c/H27l5buu7EudmFC0uzUzNVb4TDG9Yg2KNWlzRSnYP1G6t7G53F17+49OZn3ELhRVh2GqOSpJck3STpqce1xlMScOpurNy59N53gip95Y2F6bOj9UbFS3yPl3xRoZQORQ0OsGHFioJV0DqLol6z1T5odQ46B6uHh5sHh/12pBV1XTgehJ9Y3o1ku+HU68Vypeb7ruvyY3KGPjaSut3uvvvule985/txnLw1PvkzXsXZvGfWNiHlR8h3GrAgBCSOaLLPqAdrOSeMFgkm8jkgFzhePAQngU8rFRonqifvbbYuAyi6H6PcyxNB4FUd7n9c8w7BRb3SeP3EF8uF6k7nzlbr2vrB+63ePU/DWIBYWAN7tNGPaMjJPsCNjcNs2+UVl1eViVvxrUjuGSsBI41KVGqH3qIuF5wxabTSSj4csOJQGjhO4IhACIcxY20rjrspybRxGBsLCiWlwkyGMutn8qcjTRqrUhmHSdvAFt2qKwqMcgsrVRpnvV7cfJE1Ut8tB27Z4T4FyzWOnJycnJycnJcEyrgolQrzs+rsmaBUcnohuXkHrgtKQQkIgTbIJJKBwJFAShgLa5FliAi0hrUwFp6HEQJjkKToPbyiFgK1AoICgoASwjOJTDIp5d6B3N23Sj8XgYNy5ozWyhfOOWOj8f7W9e9844MPtpdXotqrY7Pn5+c/vTg3NTnpVTY2N+7+cHnzXlNR9/Rnzpx97cTZswucj1JUyVFOylOxQJp0D/dvLa+/u3Lvhzsp8yoLY3NvzM+fmp/0JwQtAi6QAAoYaj1xmO7uXHv/UlA/8/P/4Nf8Wu0FWXBqraKo1W5vdTpbaRo+Zr8jppZ/2Lv4w+XRxbEzZxvnXmlU6hOBPwLPJ0SQB1Xzg9Fzj2JiYGEt0jTe31+9ePnGtXvXb263lUmJqXkqKLrMH6WOBFFrm3fXN7ZHx6ozc5Onz/DxcTIUOO7H8T4Y+a2t3X/2z/6vv/mb70dR/JoISn/+LTQ78FxYA/X4XAUKGBACUFAagR5Yq6ETzkuMTVCS5cv+XOB4AQUOQQoFWjWMi6yb3b57QPa72x6vPPsjjJXnFurnR8szH1fgoJQV/ersuFMrja3tNzjlu83NsL9qLABLCYi1A4HDEEtJn2Df2EyaJqM+px6nvrEylvv3BY5MK2Ot1JpTyilzhaCgicoS4JGcV4exkuuM+v6I78VSRVK20kwZ4wteEKLquZk2h3FsrI2k+ulYjWYqbfa3V/evKp0tjF8YK8/6TskYHaad7dbt5e0fWry4RRxTtVOz9bOjxSmH5wlSOTk5OTk5OS8L9ys40I8KvdDp9enOHghFtYxKGZUyjIFUiNNhBYc8KuvIJLRBkoIxMArPRcFHJtELIR5eUQ8qOBoTaEwQxniS0iQRcUo8z2qtOl20notUQ3mhQB2HF/jBwcqdm3sdKb25YObMyMlT9emRET9DZ2dn+cralWtbyimPz03OnzsxNjvrOGP0KAh28LLVR/4mJ4yUsnvYXFm/88Hdra1OKPyZN+bnX1+an56teTVBBSVmaIcJAEhTxPHWze29e63zX/7qxKlXC7UaYewF+QAYo6Ko1Wqt7+7ejKLHvBOFoG/LX6ydm1l4dWpqeqw2Nur6VUaDoS3og5E5CnZVGVQcdjrdw9banc2t9Z3m/mGzF9myO1FhxZqojrmVkluigqRW9dX6erS33292Qi7ZxMRCpSqOKSZ8WEejBnakWpteLxwper/89tnF6Ul/swnfQyYhnxjLQAELQgdJMDHFPtNdIjucTzC6SEiWzwG5wPECvhMcBZ9qyojIut2bm4cr/T5X2cd4g87NfJFTN/BrH6+xBSAggjuCO0WvTAnt9Jou/UG/N5hjwZmlBCAWxBhKCEJjM2XaieEYSOKEwloDZawyVgFWaqWMBlAQLqfM5cKhArDK6EdsUwVjJccZK/iNYnG7H/azrJXEYSYbpWLV88YKBW2tsTbK5E9NlkxluNm89d2bf5KpiFFW9Kq+UzRWt8Pdaxvf+eb7/4ex+oX9FL114lcE90peLRc4cnJycnJycl4mhYMQzpnv86CAVsc029nmlgWhjQkKUN8nR8kpMYRAlkFmkBJaP/jBnHO4LlznSOkQHELAEeD8yJWDc5SKGK9jfoYKgShmUYwolv0+Dg6MIySsgjU/vhsHIUpl+1f/7sbf/dWde4d2sjJ6sr54dvzE4uhkUIr2+ls3VpdvbCyvtZbeWmy8cnr65FxtZIKgdmyLjmGux3HsQPKwFgDVmQl39vZvr925sn4gNa2PLL594sJnz4yJ8QIbLCP1kbuDtbBWhaHa39+5c9Due+e/8vmgUvkE321KmRC+71c5d601aRpSyuM4yTJrTOHDyg5jHhdj5fmJxRPe0lJtolAtOiXABdwPDRGzlsBEOgl1P2yurW/cvvfOD26ubh6yYskfDSpL4/PTYmbGK8yPVAJe70Y4CNP9hO5FYdjf3e+1WCns0UwOTDfs0IODD8f/fqCsPdmY+I1f+MIcRp1iAGOQZUhdpBLWwNihz8uDj8XgsSiIzazJoHuERZRta7udyp1+WumzQkYdQxhe8jLuXOD4JDHWSNtTxYoAACAASURBVK1SJSOZSqMMNKVWcBCeWBZK6PQJM6S1MNYOMpzvX3kYTe50lmvFCUFdRsVT5wVOOaUMDxl2UME9R3gE3BhijB1M0scvxhpjpbZGmSc2idmhmYUFCCGUUEYppZSSR70htDGp1qGUnTTNtCaE+FxQQjhl2pgwk9KYWCpl9LN8VRhjlbRpauPEenSiVp30Rier3tzi2Gslb4Q82bHVWmusMUZlKt7vru52l5vxnVRFu93l0e6Uw70o7e52b+/1l7vZvY9VwUEGNh7P2xODAJRSRigl1FqkUmfSZFJ3or1MxiYPncnJycnJycl5mbBKq24vWl3vXLoqDlv8sMkPWw7nfsH3goJXKhLXgRAQDoRAJpFlyCS0fmh11Y+O+lnCCFkGz0WtCmOQpug/sVRBAylsCNuHSWCP1Tz8iFy5cuXf/OuvL7/3TtRpceEtNuZPnjo3N1cfG60K4R40196/dLmT6er8QuPM3NT8RNkreSTgtGRMam02bCexj3ul2dE6Xfej7t6dqyvLN/f2enbs5NTCm4snZhqjInAIOyaUcCCDjBGGe3dXbl662hh/9ZWf/4JXLH6iWhZ1nKBSmZqZec3zSlqrVmut1wu0LlQqb1arP0vIh/ZBfGIvUlyo8ZLT8CpFVgGqR6YWj9I3aZK12vsbe2srm6t3NtbXtvtQpbnK5PTUyNxobb4yWcJ4kYnyiCOYoG24fTYSVvaT6k6vJWG0TUOt0kEqbTZ8isHgD1SnbBAu+8bE/BfT0crO/pG+5nkoGzB29OFMs+OfT3os4HdgxgGQRIPu9ZMb2y3OZNcvnh73JkdZ4WWfDXKB45MVOKzUKpZZmBGptdRKW0sIXIcUA0oIHps9YmG1sVpbZexxaU+R1nb7Gid+PwwF8z76qUuFaq04HnglzsQnOALSmF6aUSBV2gKUkJrvDf5Itd6LolTrTpLGSj2bwIFMIo5tP7Sz1Zn52qenqhcmy6fHK/OBVxuoOU94I3SS9TvxwUF3Y7tzfad3TZEmeLbbv+kflFIZR1lrvXW5m64VS/fdSJ4JxginhFHK6HOWUh3OHcYF40aTTj/rhJnSua6Rk5OTk5OT81IKHFrJXi9aXWtfvsrCiIYRCyPP9yvFAKWi0w+p68IRcB04All2tIdUxwQOoyE1tBrWdBC4DkaqyDL0I7CPEDhsCkQwfVgJK/Fj/dBkrf32t7/93/33/wOAUyfnv/j5t8YWp2eX5sdqgQ+WtPo76/s3bm+TykR1aWpicWKsMVpwAg6PEJcQZS2GZpYYhsLSY96iEtDWqrize7ixtnJ7c3uvb0v++NLk2TdOjNSLRVYAxLCfggIEMDKJo/Xtw5ubyW5Smit7rjf04/xkoJS6bqFabRjzepr2kqTfbK4BfrX6VqXySrG4xPlx/YVqa1cPdg7T23NjpclKqcaLnBYAdxglYx5sCIyK48Ow2eysHG7c3bl9e2P3sNOO4srCyPhCfXFuqj4zVpmpVznKlFJWBojhBXgdVLuidMgYrKVaUas1DAAH0ENRYzD41hhz797qzWvLZS5ebUyPbB6y3QMA4Ay+B8bguAhDhBGUOi5wDBpdyND+dHBoXAN7vZTtpJ04i4useEZUJCtY4KUu4cgFjk9W4DBSq1il/dQaGG2MsYYQOA6hhDoOMfrxAodUViojtTk+LSvbXG9ePGi1btLrDE+RLRYaZ1+df1vUFz9ZgSPTupelmdbdNCu7Tsl1y57nMNZN016adtMsUjJVOtXKPkO5nzGQ0iax7fdsUJ+erb1xYuLt8fK84B6jgjz5VFdatqK9uzvvX9v8dl9u9eWaZk1r1U7vSpi2V3evSxP25UZPrgUlfKwpQ3DqcCIY4+x5TjQExHccn7u+cJQCZ0Rp049kfk7l5OTk5OTkvIwCx6CCY22jfekq0YZoDa2DSpmUik65bMMQngfHgevCcZBlSDNk2UMCR5YhShDHiGMEBZSLKJfguggjtDpg7KFyj4cEjqMKjh6Mfa6RnaP1yqfefmXhQr0yb4TJ4o1o7e691Uvru7tsYqo0cmpkdLJSLhUZLVjLtFYfCvsbmIO6wx/+B0hr4r2763c/uLu+0Zaes3RhonF+otAIuCgAPuAPd4gSiIE46rZuv3fT3NqfTqzzAng9EEIdp1CtThUKr+3uLodhu9lc19qtVn82CJbK5ZPs2A+93aj3/ZvfK5fphZMzVZcXuEtJASBAAgjAGxRTDI5Xm3B3++7qrXurF1ut3TiOk9rM+NLS6MjSSH2yOFlgxUJNuBOCegwOCAcUo75lBau8ONpoNWmv55UqQvhauI//tCil//AP/+Jvvvm3b9Qb5+fnyU4XnAEA56AMngupQQCtkaTHE2rpUN0Qw70ABZhGvN8PO3G8si91pfxKWy9KvOz6Ri5wfMICh5VGJ0qG0tzvYWCUUse6Dp5kpGGtTaVJJUkl5LHWjShsre+3mgfvtw5h1FOe+vPnfqXoVWqlsYJbOq4dWGuMMY+oCYNemGGXygOOTTQ/4mkkjZGZ6UMCIKRY8byK5xYdJ9XqINL7URTKp2zaj78MY6zMbBzbsG8LbGK8fHKislhwy0+9r1TxXnv1vZU//8sr/2exRIolUiwSQrHTu3i790G/Z4WDwZXF0kd0mwz+8dB/XUFdQV3BHE6Peh6fx7ceAQkcp+i4gePJjGSSRAnaPcOpQyh92We1nJycnJycnJcMIrgzUiudOTX6+c+kB4fp/kGyt58miYpjE0Xoh3BdcA7OQAmkRCYhJdQxRUBmiBJEMeIYsKAEhEJKJCmUBiVWWRPF9qBpOAdjSFIkCeI0O2jKXl9mmeLcmxh3x0adsdHaW2/6s9PM934cO4RyrXTy/MLUfL1SdMVe3Ns8XL263TqQ5fHGzOLcyZPzY7WRgvAZxGB/cKx2Y7hgBB02Rxxt+nQ/kod7W9e37l7fixWrzdQWzs9Nzo4V/AKHP/SkGAyLNkrGe61oec9rGiICp1L0xurMcz8RCevY/mnQ4N5P074x3HEmKhWXsVq5fNr3xxjzBlXb1pokiZrt7Sxtlr2JsVLVBfiRCesgdPWosEVLqdO0fbCzv7NxZ3l5c22/d+hwl481KtOnxqZOT5UmxkrlUonCoSVCK4Q4gDiycSV+1u/HzWz/INrvp6Jar06Vg1HOCxbIAALcN+OANZlRvdV765293i986VfOVEbITg+uC6VhNIyBNqAaQoA9aqRxPBqHgwyeXlhkiWJJRgC1fpiubqeLu6JcZr5HKAMlL2eoYi5wvDDvBBWCCoc5jDBjlTbKWKWt1sYamEcCRCgBZ8RaSukxbcK1WdFqBcCap/lgGn6427u1fjAGkPupK9qo1d2ba3vLnaj5yJRiNLQEiCXGEmsJjAUoJZSA0udz6qRad9JUhLSbps04DqV8xtgUY60x0NZmyiptzbMJCNZabZQyWSqj3c7dne6NWO8WS8TzIQQIBSEQAp4PawkXcN3HFCcODp8SMOo4tMhZIGhAj5l9OJw6nDqccWa1CZWJtImsVT/iGB2ZeRACYjXthbrXi60qBfzM2Ubj/NT4/Oinpmon3dxhNCcnJycnJ+dlgrmuPz019qUveBPjvZvL3cvXmj94D50epEKcoBcOl3eAMUfeoko/5OOoFNKhK0eSQXcRxiAE3R6ieLDD1u2OSjO1d2ABZEcqSba7Jw+aJk6Y55bOnKy+caF09kzx9IlgYY4Xfiw7hKASzJ2em6iVfKlk/7C3dbB6q50I/8RrM+cvvHLu1ImABu6RJKGB+HEbPQYkQAIcLQ71YTe5sbp2afve7W5pcWZ8oTH3yvxIqRKgABQACiT3hRIjTefmfna3XyuMsKlKcHLJn59lhU9qnWkGNSlKHUTRvW73eqt1mdLxIDhVLtd9v1EuLwlRvr+lz2R66crfEpJ8an4+CAIfH+7fl4MSCZ1lcat194NrF995/969w37CJhdPTZ0YOfmaOzVVHa+XmagzPkrgDdWKgWCRDe4ed+L92/tbWwf7SX/2TGHqXK04WRABgBjwhpqRAgATW9mETefGJz9XHa+s7cJo+N4D0e2Rtqmn7gwAAeKBApZ1etnNO/1K2WSZNz3l1KosKBD+Mm72c4HjRUFQXuBBQQQuc6ROpYmVTqTJMhhpYexDLpuUEg4QUHa8jMJYHVjAUP705j8jDrfb1yihre7h/S4VpdXa3q07W1dbvf2HtQAYbRUGhXeGHIke4IxwNtxx/9gkSrWTVBsjGOtnWZhJbZ7ew2gttLFKW6VtpozS1jybwmGtSWXY7O9st27v9pa3u1cjvRUUieNAOIRSEAIuiGfBKCiDcMD5o4dJKeGMcEpc7hXEiC/GCmKcHXM2EowIRh3GKFGpPkjVQaastsmPNkSUUEIIocyC9EPVD3U/ygSpztZONipvjJfP1IKZsj/CmZOfUDk5OTk5OTkvD4RzUasy33PH6s5I1Wrdu3XbtDvIJJIE/RCcAwTWQmuYYUrF8d/SjIHSRwJHmiIMoQ2khFLI5GDpqzrdbO8gS6XRGlpDG2id9nuq37NJQgt+8eRS7e1PVd+44E6MMc+jzsfrBG+1Wt/61rf+/M//fLg7oAFnLoxOk/X15vLaYVNnwWx16dP1yemgyLkAJR9Vtzv412BPrnQSys7BrSvLl7/9wXrPOHOjc2835i80Kn7dY4NW7uNVApC9brp9oJc3HVLwT8wXz5x0xurMc6n4pNrbFRACrTS91+lc39+/vLt7eXLyy6XSQqVyxvcnOfcpdQBirQ3DzmF70ymhVKiUikXOOTmy6cTxvg+ZJOH+/u765r2Vlbt3Nu8dRmx6fLY+cmpucm5+tDFXKZVqjjtCSIkQ/8OBsjpNZffw4M76rfdWut3MG6lNzkw1ZhqlUslxvKEOkgzVGfudv7vyp//2m+++d+tkeYpbEKMhBCiBI5AkAMHHNNQjAAfxAA6iO73syvVWFHZX7lU+/WbltVf96SmaCxw5n6jAIXxRKLuVgBdSFSaKZsQm2sIqYx4NLKGEEEYYfaiVhBFjYSgnwrNPFTis2t/ovLd1uMbU9+nQLVlb0+nvt3r77f6HBQ5YY4mCNZYQY2EtsdZSQiil5LlEYCdKa5NEMqOESq2lMc9SwWEBbazUNpM6k1bqZ9Q3YKzuxod3dz/43vL/G8otiYOM7heLhDJQioF3khBgjDguCHlw5cNvBASjghNfeGV3pOzNlt0FTh8oxIIQzqigFEijzIuojREp8yMGzVLKKKWEMWtJT9teKHcO45IrXhmfn669NlU744oCJYwQSkjepZKTk5OTk5Pz8igchDqCOoIXA2tMsrMrqpV0ZQ1SIk7QD0EprIUxD3JhjxaSj/kTSYp+iDBCGEEICA5HWEC3u9nuQbx/YFJ5dAeL1GpltbGajlQLC/Olc2cKi3PUcYav65mWZIPu7+9+97tf+cpXHMcpFYuu54yUSwVCmVRRGK5tNO9ud2IHE7OFhddq9YLv4f5vjvdNF8jjt3vWwoRZ77C9tnrt8s2/+N710ZOn5s5Mzb/dmFkYLzplDjvMXhku/a1Nm+3e6nrn6t3yK2cLJxYK83NE8I91UM+VQcVEG1iJ4yvN5qXt7Q+2t6/X67/o+9PF4gLnD4pltJarG1eb3Xuzp2YrhbJ3VLsxiGu1g9YSa61RKun19u6u3r5644PrNw9CHVLv5Om506/OnhvzJ0dGirVxymrAkwJxmUpUtLOzd2fj7rWNmJHy5Njk3NRkY7wUBIIPPgDxwFs0SdJeL/yrf/fe//y//NH02Nj8iTcoCCiFQwEBa0EJtEH2sT1OOMBBLJC1u/13L/UvXu5RMvWPf00Ui87ICC+8jGXducDxCUzAgrllf3R69IwfWc+NKaI0jTWn1HKHub7wCRRsCsONZZoabZkixoASMEIYOaYnWGuN1RbKWEUILEC5FS6xj0zX9lHjh6jfa/Z77eZy+xBGP4h1NfYov5uxYQWfBCEPLiCGUmIJGYiShBBKLSX2fhnHjzzlKWOUMbF6pu+Ao7kXGATKaG3kIFbGflT4+H1ByMImMjzsbdzde/eHK9/gThwUaaFICj55WFB4wlsIgIASIrjjcscTTtGtltx6xZuoeFOC+ve/YTghjFJOqEXCScpJwhFKQ43V1irzbL0qBAPBglrAgFhNlAF0kdmSz2nVP10vnRopzvhumRKan2A5OTk5OTk5L5++cbSEs5SKarn86tmZf/TV+NwrTruTtbuH7a6rtWO0sMZ5lg7oXh/dHrp9hCG4gGDgHNogTggscV0LorRSSimtzNxUMDcdTDec00u1z7zpjdUJ5x93Pdzr9b7+9a//yZ/8Cef83CvnXnvt3KffPvPmp874fk01O/Fa3GnFysHcycaJxUbDLRdYEfABNrTYYA87iR4ngwrR3z1Yvf2Ddy7eWVmjlM6dnjn/9itzo5UqdyjSR5URpZBlzdXdrctrnlSE0Z+0oYO11mpjldRpdn8pTwghnBLOKKfWSh0eZK3VZOdGGG5CZUVSGx87xaXNDvcTvesWRo/2OFm421q1Im7MNcpOyXnCsFhjuls7O3fXrl+8s77dS9jY5EJhtFE5c352bn6yGlR8r0xoedhg8mEM0E+T/Z2Njf3DZh/wZkbLp2fqS9VqXQQ8EwDgAA5Agezq1Vv/4l98/bvffc9z3d/5zf/qV2aXit0efG9QBARjju21AM7heygVwRnkoJ1KPXaHc79+hwDEWihllTEwJk6MUs/P7jYXOHI+EkpI4FYWxi8QwnZ7NzvJ7WZys9m6zHTm2qQgIo8TZRNtpYUhIJxSZ5DVRHxGi4PLg3PLqkx3M91NdZcQzSgRjBIcFzisNjDGavtwuQeD56NYBiHQClZDaxhtlYKURElYCyWRJACIIy0X4BxCwBpoBRA7UMEH55XloBSMkuflx/FUjLHaWG2htZXaavOsJ7A2KlNxmHYPe2sb7SudbM0PDBfEcT4i/+uRd/DoSDnjgVMJnErgVAO3HogJh5UIGBk4GxMQQhiOqikIYS4vUzLpcpbpVqq6meqkqmuflpVOCGNEcCoodaJUhknaT7Iog89OzdeXzk7Oj5VPzY6e9Z0yyb1Fc3JycnJycl56WKFQmJ+lrpssLWS37mSXrze3drw4DqwpWjjPsl7q9tDpotNDrw/GwBgYBQjRmlDGSkXpZjKOk8QmKgvmZ4uf+3Th9XP+ySVvusHLpR9BCGi327/7u79brVZ/+7d/u1Isnj49/3Nffn2yUQVMvyvj7Ugmxg2CuZNzMzPTZVFi1BvmaZhhEceTyLKs21pfuX395qWrt/uhHpsbmz09tXBqaqToFZhzzG5TDx5KxVm230pWDs1aW3X6P52VvY6idO8gWlt/IHBw6owURS1wRgJr02R3rX97uXvpaib6dAyV8cnSRMMNaba+3l1XgteIEMRlTdHflTtTC1Mj1aoHl4EPj44AZpDbmvTDqNXdWl5Zv722tXsYU1TnR6fnxubnx5ZmRsdGRggvExoA/rGeFHvMw1UbncadnYON1Xt3Nw77kTNWqi1NTp6ZrU+WikXmQLOjGw+6fsz29s43v/nX46WR//o/+ce/dP7CaKcPxuD7Q+uN7PjSH46A7x/9ESeIExgNbfNTOxc4XliIK4J6ebbgVsZ702vNWrIT32ld5FYWeFr2Y+kRZRIDBVhKwAkjlDBCGQ0Eqws2Lvj4se162pfbyIjSkQJhDIRQdtx51EJpIzWMekj3oxyuB0KI40BLqxS0tEoiiUFgjSZaQyqCGFpZ6RLPs8QH54PWRWstMdoQS0H0oJZCMDqQb346u2xtIY1VyihjjbHa4NkMSW0qo4PextrBte3OzYNwuZPeDYqGMsIFYc9W/UAHkgOjLheBUy57jbLbKIi6wyqClgY1FJSAEsoIIQQUBIQQMIeVHcYISplu9tPtntWp6j396UA5cwQrOMyP4rAfy9121o1wZnJmpvpWo3q+VpwpOCWHe/mplZOTk5OTk5NDhXBGarxUckdH+o6T7B8cxpGfSoA4hAT0GRZ83T46PbQ66PWOnOcpAePEc4nn0oJvs1TCxjrrJSaYbRReP1d5+1Pe9CQVgnD+I5vTfe1rX/vqV7+6uXk3jg6LpcLAOjTt98PDyBWFsZHR+dlT9dE6Ic6xTRwDvI9M0JP9sPX9d69efPfGylZ/9sTs+bfOzp8eL5cdwSoAA+7vrgepHyZu9puX1uiNLfzVO0kxwM998Sf9llmts2azc+nK7p/9lR26bLKCKJ2bKp2dKp+btlaGK8vtd68efOsqH3eC1ycrjclgejy6GiZ3VnqrN/WBKbx2Qr7uiHJ9Zn6m4pU8uPTId8MbyjdHwbfNjXtr79+8u3Kw1wpZ1Z1eKk5fqNVHGiOl6aJbJNzHY/rvNXA/pyZVaXfr+o3lD25dvbImRspzn1qcXVqYnpmp+QX3IaOODEiAGMgA+1u//o9+4wtfcsMYygxKtBF/yHeDAEKAEDgOXAeUQhukaX5e5wLHCw2jvOCUfafkiUDqbONgpdkyDs0qfhKXRGastlJbNazgIAxEWCZY0eVjrphzxfz9h1ImsoDSUUIOyLCDhR87Ja21BDDWKPKQtjuo4HBcFIpQGWQGmSBLLQGMIVkGpaAktALJiFKWEAySRKyBtjDEEgUCM+hVsUfNKZSzn9IYGmOVNgNXUYtnVDdgrY2y7urB1W9d/6PtzmXihMzpFwIzqLKgz/ZlNIiwEZx6jgicSsmdrHpLvqhTwgn4oIKDgjBCOKUYfuFQwgQrC1ZyGFJVtdakqkdALZ7ix0EIY9RxWMETJWtMGPX3mlmrh/ONybHyK9Mjr3hOKa/dyMnJycnJycnBoFeFEEIpFYJyns127Eitm6ay2/cZK1EK+gzbn27v6NLrD6qUwRgcB0IQxojvWQqZJgmjESwZr7sLs97UJA+CH2lNa/b397/1rW+12+2pqakgCKanZ8KQuS4FFGAY075vG/NFMlKtj5cLhSIhbFi+AYACzrA24dE9ubUyabcP13bu3Nzb2UuKI7X5U7OvvnFqdGIiEEUGNry7BhQgDw6a3/ve5WClvbAXy4s341t32Kmln5SocWz5rpM02dxu/d0PVv/5/w191MEtyt7Yl8+S7Kw3chZAdON6993rnXeWgxPjpYl6MS3XC3N7/ev9GyuH/+5698pm4zd/vfj3vxSMlIpF3wVhMEObTzVUKJKo2Wyubq5cunPn8r3Ud/yJSm2pOrFUnZurlvwxT1QdOAQCYAAZxusyQAF6+Ghp3G61d3buXl+9t3IQK7c0OjJ+ZmJ8fLReqQjhs6PbHx1lu915550f/OVf/l2/HzUmJ33OITh8H/YoKwGZfEgRIwSCY2B34nBIjSQFpYDOz+5c4HiBp93BHyAO9z1RZMTLMqSZjjMZZUmkCLUgoIy6jMBabWCs1ZwKh3kuC3xRIeCUcEK41HGq25HcJYQfNcYRAGCECMYEpZySMFVhqgiQHsv6tpRYawc2FpRaSkEJKIPWUBpaWXJsu08prCFS2iQ5qtEbOHEqZYkEgQUMLAhACbHsQZbp8Sls0FQitZHKPGFkjlJQn9TmYgYv2NqBuqG11cZqY42GNjAG1JTqwXijUHcm60sTb1QKY4zywexprDFGJ1l/r722cXBj7eBiM14OirTIiSse31JICXEYdTlzGDPWSmMG1qecUU4Jp4TRQW2F77CSw0qUkMGFEcaJM+grOXZ0llPLqaHEEhIT4hLCMfBNuX8bUEIYJZQct9KwIpNEZqqHOE59jy/M1E5MV6uzo6+PBNMOL+S+Gzk5OTk5OTk5T0FpJAl6/aPf5T6aMEKcQClQgmoZtQqqFbguMmWVNGFk4sjGCaT88V9Xmqa/93u/9wd/8AdhGA6u8TyX8woQD/bJfgFkggX1AqlXKzUuHAb4x0o2KOAOd+CPHjMQd7f3dm9sbt7tZZl75lNz5y4snntlnpBRggCIAQt4QAYoIFtbW/mn//Sf/8cYnb652Ts8/Em/J1Zrk6QqipL1zejaLbO2VQK5XwDBFZy9Pq7vSOEAwPUdZ69fVPC6GVtp6vJanGhzaZ2vtgr9zIIGwq00Fouc+0eOpAbwAXVM4Ig72zs3vvnerRvb97a7p37x9Nyn50dPjIyNVhteiZOAHIXpEsAFzDAAhQ4fzRsMaX9vf/va6q3rG1t7UXVyYWR+ZmRppOyXPccfxvE+eC/29lp/8Ad//Jd/+V0pJfIQgFzgeKnQ1mRaxioNM+pRx6GOw1xCoHWmTKqsGcgHA8dKRj1OC4wEimV9uSlo4ZEkE4exkusUHScQohUnbZaCAOTBLGwMtLHaGG1AKRgnsCAESsNaEEDIYwG0AKFQGUIFIeA4EM5A9YCWQwH2KD6WGEMYI4wS9vA5bIyV2mTSpE8QOBgFY4RR+qRyBGugjBmIGkpbbezADFsqyMxmGUa8+kztU9OVC2OlU1O1U7VgglEBQBsVpf1OeLjf2Vg/uLzTWjYmdAQ4w0dUKXJKy65T9d2K5ypremnWz7JelnFK2YdSSiggKBWMCkoZ8SkpMFKgtHB8CgeJjY2lTjKtpTEfjnuhVHDqcOqwY8pIkpl+bPpxvx93C85SvXhqsb5Q9mcbtRNFv/acEmxycnJycnJycv79XmorxAkMQfYMv4RnGdIUSoNSVCuYncbcDDzP7uzZvX3T7pp+36aJVerHf12u637ta1/79V//dQBJknzzm//f9PTomTNzQ3tLw2oVlypR9EhQZaJIiHMsz3UQXCof+/O+1YnRzY3bK7cu37WETCzMnHrjzfHZRcZGAe9Y6Ud2v+LAWpOmmWHaptlRYu5PUN6wOo6T7b3+8p341u30xrK9t16yIEOBgyrr7PZxfTfrSQDYaDq7/aKyopuye02tbbLT0+tNttGsjE42vvqrhV/6tGB1QTQ5Gg06GCVrrTVR2m3v3thYubxya21LVpwTJ08uvrk4fXK6UvVLrAKuxQAAIABJREFUToGTgJL78gTBUW2LNyzlEIMil7jd7u+t33h/+eaVe7F2x5bqc2/OzJ8Zn/TLAQ8IGdTCmGHZSAzE1iZZlvyHP//l/+Y/+43PLJ1AqvJzMRc4XppZ15hUy0jSMCNUCIcJwQNOaIbIwmgjBwUOjBBOiWC+QysOqymrPVYTLCAfFjgct17wR3zPoQwgmdb6WHjswJjDWqJhCRmYd4AweBYEllLrHpOklYLMiJREZnA9wFrKIASMAZQ1BtZYWApiLbQVVIASgB2rAbGAtlZpm0qTqMdPl4OCB0IswxMrOAaWolIbY+ywoANS2iS2cYJxr94onz81+fmp2hnfKQrmMsoAZCo9aG/f3Hj/9tZ77Xi1ndxTpis4Bkf9ZIGDlD1nohg0ykGq1UEUswjSakpAKXmkzIQQwil1Gfc4Y9QnKFNSoaRybA6XyrS1sdIkmdJKPyYElxEumOewgLMHjs1ploRJb7fV3271Tk9emB85PVt/fbQ454iCYE4eB5uTk5OTk5OT83SUhk2RaUTJ029sDLSB0WAclTLmpvHqGRR8y6jpdE0Y217fagXzHDarlNLFxcWFhQVjzJ/+6Z/+k3/yG7//+//jmTOLw/25pZWKU6REeIQVgQLAh23nZLj9Tj5kMmoBa2Qso4OtlfV7y9tOpTp1cu7EuXP18QngfiuNC2RHdRyDnw2f2dbuuQgcstPrXrux/Y0/Ta/fEu2ue9gu2WPJIApsr49eJlebABBlTpwxBdpN2b1DvdeLr+2YRDnCcz53ovJf/II4uQhUgAS4v40hg9pv2e92tjbvfO/q7ZtbG2F/+vzCqc+fnj01O96oF0DFkU+HN3TreLA2Hw4mN8YY2e/t729dX12+unrrzl59fqlxZm7p042p8ZG6KBNSABwgGapFBjaFzWAkrP3s25/5xc9+jne6ucCRCxwvk8BhTaZVJBFm8FgJEA4rCsqstcocef8cOTsQ6lDP4xWPj2nA4zVOCwSPCBy07DpjQaFRLALIjA5lmh6bhSmBtUYPii4oCAUFYRaApRSc3W9/A4AkhpKQGfp9aAPG4LgAYM3AFscaDQsDgoElByGEfcjQwhgobTNlUvnE3BBKKP+okFcoYzNlsuO9NsO0l7BvnZHR8dKpqeqZWjB5X3ew1iZpuLZ3668/+JN3bv3bQkEXAlMoGo+Ds4/y3RhUcEyUCou1SqQlZURa1ZOP9/ghAKfU4ywQglEfKBOMElI/JmAlxlqFWGpkWitjzIe+PyjhnHouLzrHorw7QD/u7rT6t7f2FkeDamFhvHyi4JbvH2B+7uTk5OTk5OTkPHU7DaUAc8wf4eGVKqwGBpfBz/cMYBwgBJSCMVA6eBCbpjYd9CyY5/TSbLfb/cN/9a++8Y1vAGDMZyzQOgI44BNmQAUoG2aOKiADBOAMd/IfXj1rIIvbndbafmc/tQhmTpw+cerUWMkriCdVSgN9iU4KZcCPtBMBEKl0p6faHR3FJCg8iDIdru+ttYTSwZVPXZce+W5YC2tVFGXbO9H1W/133rUrqwJUgBZd7yFrOQX0JHoSgAAECBwXxqCXoZ3AGjFS9f/zXxS//BodC4ZFE/d/SaWAA5kgjbbeX125dOPmna22QPWtk9Pnl+Zema+Vqj4CBndotPGksmgLZDJqd9ZX716/e+2DlU7M6vNL86+fmj47WS0XXV4FqoA7bBcatLRYAJACqQtNc7u8XOB4GaEgnFCXMo9xhzI+aIM4hrGZNJ1E7RDCpO5kai9mmyDQZrXAu+OBKMhCqnSqdarU4C73XSHu82BD/uAqe3yeogxcABaUwZpBdcbAVslqj1gLLmAtSVNr7TA2i4FQGG2VtIAlFsQQWAtYCmkNURqcskRmgPYFIYRKaZWymTIgoAODT0YGzhoDSeKxQySVVdoYY6211mBQOSKlVRLmKAV3cNCPzrAW1lgjdSZVps3gdvZ42vRxncIXfHApOo4neCzVZrevrVHaBMKZLpVSrVOtUvVoWJOxVhmTac2tocQyAnqsAWb4wgY2KZRRIZjv8pK12fBFEs4cwEodK6OSTKfSpJkJU7cgTp6devPURPHszM/UK7OCu7mukZOTk5OTk5PzHFFADJsAMayDQbsCYcag08XaJgiFI7C6gWbruVhvPELr8PD3f//3wyT63Bc/Nz4xft+kHnAItUNLUTrMOrUDwz1r1eMDYo2GSaJmZ+/WXtjNRCGYPrE4uzhfLhRc9thtvIaSuLnj32oWNMVR9AgBqI1TdXulPzFurfWmG6JSZgWfMAZrdZKqXk92us5IjRcD6jjP4jFhtdZRLDvddHsnub5MtnaqQrDaiAvig3jPogRIiTRDmtGZSfrWOfH33mCfXSTMH3brkPtLcxiTdLrhwdbq9Xu3r282pXbm6rOvnZg5NTs2PubDd+ADBYA+WavSxkgZtlpbm/cuLq/c2d7ej8vTY5NLjZlXGhOz9bLvebQIBEOfVwqI4d8amkARWEBppNmjgSk5ucDx77nAQYigzGPcZ8KhjJNHbR6MTaVuEUCbmNOA04DRIiVE202fd0TAiyroJFk3TbMfo2WOUjL4UBAGIwFttQWlEA4sLOMwFtaSNCFZCseF61pCQC2MhpbWGsAaWGIJsQTWKKlsIg0n1FhFiPEdyimLtNFGq9SCgAlQBsqIsYNYKKPNE1pUtNXGmiPHj0FhoJWZ1UcCx/N5FwJHjBa8kYLvC26tDTPZSzNGqeC0IETVc7tp2kkzY9PjLZzWWm2M1IZCG6Y5NYTaJ+nAhFBGXYcVLMrWyuNCjLVG6jhTYSeUnVB1QuXy2fHSidHRM7Xi4mhxpuyPMpqftjk5OTk5OTk5z13gQAemAwSwBpTBesai3QEl6IdgDK02mm2o591lYIyJE6v1l/+DL/+X/+1vLUw2tI6ObbnFsS3bQONglAaUelqHx1eSx3blGmkS7bX3bu0omQXjQeNEY3x2kgv+UIbp8aNPuuTfvFN/98aEFgA4iAvCAB0m6uadrkW4vVO6cLb86ll/qsGCglUqa7XCW3e7125U33o9WFpwRmrkGSJ4TZomO7vdqzeiazexvcu2dmrCFSM1ASIwqB15GlEMGkEb+w++lP7mL4jxEcKqIP7QT+T+IEikYWtz9d6VK8srqxthVJpbnDu7eP7s4vhILYBPMTDd8AE79BN9jJpiVNjZXFu9uPzDv77ezeCO16cuNBbeatTKQbngFWlVHLmlSEDhqB5k4NuqgQxIAQOlkP3kbU1ycoHjhYIR4hDqUe5z4TLGCf3/2XuzGMnS80zv/f7/P1vsS+57ZS1d1Tu7SYraRiNRkoGBR7YA2YABw5vG0AxgDDCAYXmkK1/6wvCF7AsPxgIMyII1mtGIIw4GoizRtEWJpMgm1Vt1de1bVu4Z69n+5fNFRGRGVmV1NcluNiWeB4Hq6qjIiBMn4vx5vvd83/s+lv05EjisS3J7QPAEeUSeEhR6WcnLQt9LTUUg1tb2vo+oZCFBREJCGJhR3Q4ICc8fT6bkKdIMWQZjUHIgglIAwzmwZrKj1g0HIgYbCUlWkFECgaLAo5IvrITJOLEwOY88kkZSjhs1WrB72sLGPA5SAcAW1rDJWGu2Gs6drV9/txCh7Huz5Wi5Xg2k2Bume8N4b5iUPDVXLTXCaL5S2oulAxKtTwkcgGPWzhKD4QCWxE9/FaGEz6pMojbl6sTaJtqm2iaDLN3vZ7tH2c5Rvtxc35xdX2m/Ml/f9GQghaIiNqWgoKCgoKCg4KMWOGJwF7wLboAkOAJh1MExGGJrZywcGPuRl6nsnBkM2Ji52fYLz130AJzYZKpRWOzoFBJQo+4AZmY2gJyKQR1XDIDVw2F8f2frxta1O1tybm7h/GZrplmOwrPOIC2QIUvzXnxbpz2tf6m9sG5J5nkIYpCJk+Hb7/Vv3IxLYfNnf1r4vlevy3LJ5Trd2t77ylcf/sG/2fjV/1RVql69BvXs0tIM48GNW1tf+Hf9r36t6futMGoHoR9FNGWd+qz6VfLGiru0kf/ca+LiMqFECCYDO3okGMHaeL9zeOvB7au3rl+911Wi/NzyxpWNc5dWF5qtSlBRiCYWrU+OGo3mmBhAsnvQfbB19a13b16/c2iS0tzc0ovrK+cWlufaoawEsuIhkONAWQaOw1wlwMzZX3z9W1/+06892NqFHXVwFAJHIXD8KEEgQUIJ6YnR0AYzWweaTF5Idsby0GAwbZOsiJQMPRHU/ChUQaLNIM9DKUcJJsa5zBhtrT3L8WG0TBIBPLEqGk2xiFENPhoDIWGYACHGzXHskGbQmrIUSsH3x9N07MAALJiZyEGQIxJmPAkiCRQqXylFUgiSIBr5jhLYgiWc49Hwxsj0dErUGOkZYJxsJzOIw0CEoRc44WlC5kMHqIRNQdI6w+yOV0hm1iYzNmGYUSAuiclwyhOLqCCKPNWIwoVqWQnqZjozdm8Y1wK/HgWKRD0IYq0DKeUTErVjto41OVgryThhHGvAgZnhrEusi62LrUuYc8AJEkoEzMoxO8cj31SwJPIEheDUmCw3qSfnm6X1VmU58qvFZEpBQUFBQUFBweM1cxwLpUhO4vGY2Tk2Rh92sgdbdmcv0GZ0YV08XsiyGV9556HHuuRE2ZZKTqXCxRzHQqZQhpUxXpZNnziOlIYAFAF8cJTf38rm52lpgTxFxyb2zGwtGwMhhFLjqeyzywASgU9CqMddLkdBHumkMYGOE2GZM2tzIARGyR3H5/kMZFmvs//Og1tX7/31g4evPXdl9YUXGrVacPZrOyBFkqSHg//5zrv2YPfXRQXv3kjcuOY3zmWDQTpwCdi7frN/7UYwPyfDQPf6Nk78VqP12dej1WVVKX1A+8Yo+JCNtWmaPdjKb9/Fgy3/qBs0GkGp4pfLvu89SwRiWAdr4Rx833z6xc6v/ULQrJTGLRje4w/Osv7DnWtf+fa1a1s37x/Nfv7yyk9euPL8xsrMbIUiiePAFAays/ZJNpIqBve2Hv7lu9/41nfudg9mn1ucfWXx/GcurrYb814ViAAfwMSoNZgyGY0Aw0j+1R996Z/9b//KOjeyHfmBHRHJoNvb31KHj6rV4BPMppVCSZJE4gdcwhQCxw8LDqzZptYkRoNSQIJIknRsJalAVZwzlrV12vGJTMtAbuwwN0SZgwNQ9X1Uq54UBIzGVQ7jpJ/nxrnTCymkIE8JEKxj52D58SkPIaEUIYCzcHbsx/FsGM7CaDDYV1AKnoAnAevSxJiM2bHWVgmuRrCAI7CFTllIkCDxWLIJw7nxqx/fmMVi9eJc5dJsebMUzDoLa2EdykHbl6Wjwb4xVgg5MjxyrLeOru723zfYr1QQlRFG8ENSPqTCBzdDSAElKVAChNSYwzT1++IwSft5rq0FJI3NU0jR9G8t4zi13DfWc5w4TiwnxvZTs5+avVTvGXdkXc9xz3EvzU2c2SSzac7N8mqjvNIszS9Wa/Nlc37GDBLbrmwsNs8HXqk4RgoKCgoKCgoKnqT75jvR4qLXaqhSBCGc1qbXT3f30tv3hm9dtbfulFJTggiesJF0QAKOgSFYR47nbLhggnlHRwLbcrCDJKUSuDwOG5w6RQR8EAMCxPe3hm++A6K8txkuzHuNugwDELksyzvdbHtXVSv+TFtVyvSUBgcSQpZKpNTU1TchRADAuWzKNXNUjU9rGU+YjFqLuJ8cHDzc3unnXGmsrKyvnT+/Ui5HNJ6YUBM5wE3GKIL0a1eTP/7mzIDvsBsy26lcAgdkGF2yQ35w2L96TZZLNo5JSDBXrzxXvXKpvLHuN5sk5FOLA2vtMM4ODtMHW/nN2/b2vYo21WazUq+F9aqoVeA9S+CwFrlGnnOzFn/mJ/KX1/xGRQUBjds+HKABBkLkcdbtPnrn5u13bl67vzUI1Owrly68uLl5YXWu2ohEICDo8WaRkcylpoWSpNsd7Oxee/Ot9956N/d54craxiuXNy9urrYb9VI4cdabet3xpzP6sNI///O/+sIX/ujP//zblzY3/+l//Wuff/U1+QMUOPpHO3zvnf6SLEf9T/DyaLO8UI3aoVd6LO6zEDh+VLDstLOp1bERDAEG4HzhE0kpPI9Cy7m2KYPdVMCJY86tHeRaOzdyJa36QTXwR26XvTTbd8kwz4da69OuNoJISRAJIchYpy2zxXRw6cj4EwAJsoatATR/GGccdrBm1LQAFbAUCDz4EsYgy3loHDMITklXK0FbpJYzjVyzVCQ9ENG0uj56NqvZGB51BRoDsFdtba63Prc+82o9WhhJoszITTZMBnudrZvDd4VwnsdKAUI/Oryx3b2qaa9c5TCisER+BM+jkffH097IsQYUeIKIE6sPksSwHWo9zHVuLSAFkSQhhZBCCCIx1uuN48Q4RWDLHW07xnW0PUrMQaYPE31o3IA5cZwy0l6cH/b1UT/vJ3Rl5aW56pVW6UrJn5kpsbbOWPZVpRzUPRkUx0hBQUFBQUFBwZM8/IM/mv2Zn6q/9LwMAhLCxkl878Hh1745ePMdvvcQd++XsrwMCgD52AA4kIJ7wBEcQleetaXztnzRpg9FTBgMKN+nBogA/3GBg/zJn3znwRCIHz7yL222f/JztcuXZOCDWfcHg+u3Dr769dL6auO1V0pry+IsgWPk49aLY3NqfoGE8JktkEw/9okImMf+17E1ttcb7O9v7e6nTrSXNpZXV5aXZwFMJjhoEjRrgRxswd7Ou/d3/+Sr1C4Z8ADOTI1sjF7SgBnI9w8733knP+oOrr5fff65yoXN0sZqMNOWYUCe9wHZhGxMtrff+c5bh3/xDe+w4x92qsaFzaZfq/q1qqh+CIFDG1AC59xs8+DnztG5uRk/EiQnOsVIrBFAkA+z/vbBne/cuHntzs4wrawtr1y5dP7y6vmVhQiRN5Yw6Aml62TPOGucTnt7+4/evX7rxu3buzvVF5YXXjx38cUrq0vz8/WKFGLqdfW4m2cST5sk6cFB58tf/ov/5bf+r8319V/+hV/8+5/9XH007vSDYnC0fXj7DVN/xOKtTzDA5YWVnzo395Inl4QoBI4fSRyzdi51JjGjWQ0mGJaRr0qeDH1ZNpwxw7hTTkIMZMYZqxNtAiWroVcJ/Grg97JsbzjsZflBkhjnjHP2tGo4qt6FIMVMBGbnHNvTDxASQhCr0YrO7sNNjY2kDeeYDEIB4SEghAJ959LEDVICoxxyOeRyiEzDJcgc6xTsgwh8enFkHuez6Jy1Rq6RawiImr+2WH9puflSOagf74skHz7QNx/uv/nnb36RxTAqcRRxEPEw6QzTjqWjSgV+CD9EEJKQ9GSKyqldBEhBnhS+Epo5MVqz7eeZcc6yM45H8q8gUiSUEMeLJY86OBwIeW53crud2+3c7CW6k5puojvWpcx2NCTZjbOdTvboMO305eZsPVTnqsHFyK/Dx3g4B0LQh51JLCgoKCgoKCj4UeP6//S/kpB+u+W3W1JJ3R90375673d/f/AX36iCqhA1iNJYkjieeAYAC6RAH3xA7EUunHPReTv7qjkqy7gvhtuuQ4IYPqgC+COjubHXAvmTc7P+nXu9O3f6cG55kTw/mGn7rQaI8sOjzht/fee3f6f145/xW41wbgalMxpyjTF/8id/8ru/+7vbOzvTlYG18RMOc6MUUnvKSvMxGcAOu0eHezuHB/tDv9G+ePlCfbZ5Issgmozp5IA+Nr/8pkj+rO59/e6tjWZrQKyPjeROWp0JQH7UyY++03njOwDO/YP/rHL+XDg369VrzyoN2KZZfPf+zpf+7P7//jtzrdZ8s1lvtarNJqplVCuoVp5t3pHlcA5aE8mGarCq0ViPGH2q474JYLjzYOvum/fv3OumorLx2vOLlxdWLs/NtRoRRpMpx3k0j1XEJ3tGJ93ug7t3rt5659u3hhTNv/7a8utzq5cWV2fa9VIkCFOvCyB87NmuXr35z//5733ta28Q0f/w3/zjv/fpz1al/CjzUyb1xgfQO9x+eOPBFszWwHwiNcToerVzthq1a6XZiQ9rIXD8CCBIRH5tsXnhlY2fI+/Qj3qe6hqODVvjtHFQJB37zJbBBBIklfCcCJidgxtnljA75pHSWrIKTBIEhnYu0bqfn70CToXGknUsJUkmxxjNqTBPPwDMYElOwVmWCsqD57NzEAKOofU4IJwERlMho+WfATgIQBGUADFbiyxnZngSgT9uu3BuNAIDZ9kaCMHTYyNGc55xniJL4Yt6I2iFlXY1XFhrvzpTXY/8mhQniq+vIkGqPzx65+43LB1VqlypcLly8kvBV/B8KI+kojN7N5g5N3aY606S+krEuTbOCUHk2LAzxqWnPj4GLI3n7obHS411CfPAOCkgc7edm53c7eRmPzODzAxy09c2N5aNdcbyMA0FZhulcs1rzdYu16JlX1UFqULQKCgoKCgoKCj4MFz67/5x7fnLbEy6syt8f/De+8Obt0y3PxrhSMACrCena9OVlvFl1qqqVrXRKvureflCx18/QvNILZdLSavuNeRsNTgcmINh93A4jLNskooxXV3G4HzkVJll8Z17/feuyyAQYWAHw2hlaf2/+E8qFzbLmxsiDM/WJLT+4he/+KX/+0svv/byxubG1DnpcU+BnRhYyklxrk77bkzJIibv7PUO94YZy/Zc8/zL6/WZ6pQ+MnLBHOV9WAAmz/ODw7tHe398+/rL60s/tbmksgMOgtLMRqm9GrWWvUrzzM1ufea10vqqCPwP0DXYWpfnNsnSu/fy23f9/nC22aw36lG9JqsVVMrjW7l0tsBx7LthLYg4DLA4i4srQaUBWXlSp9BJnA+PHty6c/39+0eZiWaaiy+srl2aW1lvhIi8sV/JmcXvaM9o55L4aL/zaHvn2t1HD/b6xtYWZmfXVlaeay+sNluq4ouRruFNDbOIqb9IwO3vH37lK1+fq7X/+1/7h59/9VNNEh+NuhGFqFVRq6JWEY6Vc4G1ZKwbxHY4dMMYU0WflIhCqlVF1pLfW03Bo3BHZusgCEqQkqSe0qRjHbKcs9xlOdeihcXm5lx9faa2+uLKT81Ul5XwfsALQiFwfKICh5D10szFxddDv9zPb/bNtb57J+frJ98tuNHCwMwgMFiJQHiedblxuXX5tB+Hc5waK7OcmbtZluRGf7hWKCFISTGq2K0b36YbPkhAKFIAEVk3HlRREkLCOSQJtIbnwfPgfYgAbOeQG8Qp2MFYpDmMHd9vDQjs3MlrmxxpgjRGGqPZXt2Ye3Vl5vnF5oXV9uVa1JYf9UCXYwxzvTeMGfAl9fJ8kOfW8dMfnjnuW3dop3a1Y+fYMjvH1rqOGd1sP3eJdTnDaeuGsR2kZpDYkre2UH++Nn+hUdpcmflY3lRBQUFBQUFBwd9iln/533dau1wPrt80vX7/veu9d9/Pu10HaDABDi4FJKAeK348n+Yb6uJi4/xCsJKW5x/48xatrkeVkjfPrdVgfc7deGRubHez3MWJHs9rgKeqxhycgy3AaTa4ccurVW08DGZnhe+F83Ol1WV/pu23W+IDfTRffvXlf/JP/8mVC5un75ZACGSABnxAANnpO58oNbXrPowHB8Zrt9qb8+tX5qt+dPohZhxcCgBIh8OD+w8qjJ+8fOE/+vxGLblp4463HNbWzjeWX6suXgkb82ducDA747ebpLwPOKu2wzjd2RvevqNv3zM3boe9fthqlur1Uq2malVUK6iUUC6jXH6KwOGQ63HvhhColt3PvmxeXkS1OTFjzYH02Jg1Puof3Lh76933b93dbqxu1C/PNy+oeluVEREiIHhKRO4xiTMH2++/c++tu1u3hrbsLb+0urowt7wwV223S6oqSU6mUc58nlEmy/hi6H/+S//Bf/nzv6gYH9lkShhibgYrS1hZFNZ5WpPWIsn07j7t7OlcTwscSlEUilqVuUXfm8DheHwt1jiWRKFHgScjJc4s9HLNvaHtDaCNbZbnzs9/6uLi6yvty63KYiVqSfGDFhwKgeMTFThIRn51vr5Rj2aOksWdYfRgeLgXTwkc7IzLmdkKLckTwlMikMLLTQIQs5kuvS1zaoxjzowd6izWRn84vVAQKQFBQgrWhgHnThuOEkFKGg2tjLo8hICSrDWMoTwjIoQRE0F5H+aAQW7ADG1gHbSBceNFzBk2DjQ1TphnSGPEQ8QDKs0vr7U/dXn5s0vt86FX8VX4kQemOuZhrjFErI0SwrA1bC3zU5YGZs4c9y0fTo8OGZdpmxqbaps6Th0njlPHqXXGsmZ2xnA/Mfu9/KCbn59rz1ZfWpt5fba2+TG9qYKCgoKCgoKCv8XUXnw+29kdXL/ZeeOvj/7qjWx3P9vZ00fdiYsmZ5Nr9HS6NpW+rC40KldWK5+9EC3HXsR+1EW0pUrlUmvB27gQddf6pWCQ5oOtgxTMJ5mi03Mu7EYNFWnWv3bddLq9d65WrzzX/tynq88/Fy0tyjA4SXg5fR55dHT09a9//erVq82Z5uWLl+dnGuDHMl/NcYvwRPKgqTtPSxedQbK1v7d70DO6urjQnGvWy74HBnJAThpAeKJuOMBkg/jg9lHedeVau35JubgrQAJBZXO9sfRSde4Fv9Q6u3xQ8sw3NaVO2PzwqPvm29v/9o/VYTdKkkqclZtNr1pTtaqsVlEdtW+UUXlKB4d1oBTWwRi3sWzPL9mLS9RuAMd2saOUXKuTODnaffD+3Vtv3u7Grrw4t/bS6urllYV2qxrWJ5MpclL5PrmHDWD2Hz7avn333l/f2314EEel1np79fmlxUarXW16UU2JaFI7y6dMjguAj/+p3Wj69iM13YhCzM/i4jlcuSSNoTSXWar6A/I9zrU56mI4PPliS0QRcVWqFn+PAofj3FBuXG6cJ6nsy3IgK4E8U+FIMicEtOZ+jHp5bm32hfMLry02zivpCxI/+NKmEDg+YaTwIt+L/GoQeFDDvn1nL54Q0GiSAAAgAElEQVRaGuCs0w5aW/JkKRRKiSDwqoBwbIxNHyvOM21z4wg6sTrW+sN2cBCEJAYpHqkb45aKaYGDFARoFNZKBCWhBIZD5DmSZDTSAqUQhB9O4NDIDSgbr7LjKFgH62Dp1Hqdp0hjigcYDlBSi0uNKyvt5+rlmY/p42BgoHWszQGlUpDnka+Ep4Q8uy+FGZnDwPKh5ZPPQtthonuZ7qemP/otwmAwH6fcasuDxOx39cO9dHNmtlW5tNC4VItmisOhoKCgoKCgoOC7rmdKkWs2RBjkh0e9d98fVXjRytKp80+d6iw2eeryE9tOv6VKSzV1YaHy4ma0MBA4EFwhCFUtCWr7WAvSi9lRzFt7ya1g0KGp8t6XQUl6kQyjx2YAdK+ve31Vq5IQfr2uqpUPyMj8whe+8Ku/+qsAfuVXfqUiKz757nGB4/gMc5RkEgFm6s5T6P3u4NbW9sFeD2JjabbZqkfjH7RA9ESGDANZNogPbvX7B2xFOVxdVMGl0furLl0qNTeC0oz8Xn3u2bq80+29897DP/hinUTQaoXNZqPZQLU8ljYqFVQilEsolyDVqQ0blQejUFijoaV+YaP7M+cjhP6pGaORbJHkw6ODmzdvvXXjW2/crq2tLb+wceXHzq2uLZbRkiezJAT4Txi1jqJPEiB5eOPut/7k3YMHB7ni6k8tVl9eXL2yXvcq4ThT1v8u37+DPcu/cByaYGHM+A0+liB7nJ7gHLSGmTwm8NGoY2kBF84JrUWcIklEp6t7A+ztW08awVaBPUCRaoqwDlFnr/YUNWZUnJzsGiLCdLOHHdWV2qYaSlAlEKObmJpSOd5SKVSeV1j7Ev5q+/Jy69JMdSXwSvQJJbgUAscnyfSnLkjBqTQVna7RAbmAEFCgWBIJ0MgFwrhcu0xY5dgQCU+GRMKxGY2VjISCUesFMwQJX8jR9JQDO35qNpEv5eimBA0yM8jyAZlMW8cYtXKcbCdBSlLe+GVGh6c1o8k4MgZJzMqDlJACQsJYZBrDFMZCGwhC5EMJGAdrx40bZxxvPJ62cxYeNZYaq5W55bK3+NrFv7vY3gj98vR+Y2YGO2eN1Z3B3k7nTjd55IfGEXsePykrS2KPOBCQcuQzQqe8Rnm0N2GccyDhhGMeHfZSCEmjo5omTyWInLbxID/KbTwlcCSZGeRmmNvhlA4KY9gYaMO5Lpf9tQtzM+fb7edXf2auth56ZaLCdaOgoKCgoKCg4HtBhkFpbW3+F362tL525gPSo+14785g98Zg9/2TQqgZys2SnKnKoCmEJC6BR/WwIoqAqpBN2azJ9Yp6IVS1kxI3bCxX5y+WZzejmTU6q4shXJyvXL4oK+VnVMHMr7/++m/8xm+cP3++Wq0Sualq3JsEwY66BvQ4sxUCCCeyxcn7A4b72zt33985OsjQrjeXW5V2gxBNyngDuOkYVOQGnU68tb21c/f1X3z+l19fa89K0KdGr16pPO/77Y8l3VMq+AFKEcollCKUSihFpwSOkQQwKv6ltGvL8eqsXWuHFEmo0/W6dibVnb2dG7e+9fV3H+7n1F6fubyw8VK71WiHVBOQk6Ldm3iRTmfuaiAD4v7e7u6tOw/ee3DUOxLr1ZnV5ubLG6vLyzXZ9uk4U/axE3USIgDIufS4m+bgoPOv//UfxltH/8d/+5svrKwjTs54+8YijhEniGMkKbIcxjyuO42CFbIcaYo4QZbjKfPyDBhwCh7CDX3OZmBnpJiBWgfOQbRYPqXdxDFbdobZspMklJBKSCXlVOXifGFyaXypAQgibbmf2uOChcFGwxgYzeSaNf+5xeWLJW99rfXSQv2cr6JPUvEsFsQfEpiRa/QH7uDI6jI5CyIwOU9IRcIjyWyty3JDI2WXQJ6MlAyMzbTL2KbTptCCyBMCUBKk2WlnNTt+it+uL2Ut8GtBUPK8wzj1hGBOGWwsWwvzWPyKgFQ0WnitAwNE0DkAWIPYQHnwffgBfAnjkOYAI9MAICUqEYxFqpHlsPnZG8QMo5HnyDPMVGbWZz51bv5Ty+3LC631dnVeycfHYLTJB3Fnr7f16ODWvf23D4a3wiiHgO9Dnl6WCZCEQHKk4HkkBAkhhDyxG3WMzLjMuEyf2jRB5EnpS88fv/nJziDOXWpyN22cYVxubGpsNj23Yi3HCSeJi1NX8hbmqy/O1l5sly/O1jYa5bkn31RBQUFBQUFBQcGHRHheMNuWoV/aWH+KwPGwu9XGA53du3tSCFUCda4sZ6oiaBIRoUTkg4lIARGJKqumbNbUWlllkTd30jtQnltqrr1aX3qlMnceZ3Xgyyj06jUZPru3+fz585///Oer1SqztXYI2Mk8zXGY68jS0k1yXr1JloqdFLkONoHpHDzau397bxjb+nLUnG9UGtWJp+ooLuaUwOGMsYf9wc7eo4PtH7vy989fekGcmEGSUjUpSx/DcAFBSQT+WOAoRyhHKJVOnbLnOUiDHUuBei1bnd27Mlcpl+tPJnHY3KW9o4cPH1y/9/71rSxsNs6vLlxsr11s1716gNLpmlcByen2DWNtqpP+/v3t69+8uvWon0jb2qzPv7R6/vzqXH2uhLoY7/Oz3gkpIuHc2HN2f//g2rvvv/O1dz4zv/pjlYbqDx6vQ8avaRAnGMaI47G68XijByPXiGMMEyQJMo1cg5/alW+ADDwEDwM288KeF3ReqEUSs5Bt9tTZAodxLneWnXUMIciTKlReMOU14Nj5UueSAsXGOMOcG5fwyQwOO05TZCmnKVf80sL85Y2ZH1uov9AoLURBVUn/E1wNCoHjh0jg0JoHQ3dwZEbqhvJBklkySaUgHFtjM8fWuFSJ0JOhkoGAzGjIxlmX89RXXxJBSEnCCiGsAcMSu6f0cARS1oJgtlRqhKEiweDMWu0cwTKDTv8YCZIKQpCQzMwEFoKzFHlGeYY8I+WDmaUE/LGHqDbwJEJ/fGMGpXAWGeHMLXIO2iBNkcS0WG0vtZ5/buWzq7OXQr+spCcfD1LmJBs+3L/1nZt/fnf3rV72sJ/dC0uaBEv5+MIiCIoQCI4kB4qkJKmkVPJYjHSOhxkcs7Y0LZVKIXypIuVHnn/yYGZjXW6T3MbT/TETn1YzHbxrNHdj2+27bs8u18v1+Uvr7U8vNC8FqqSkJwpj0YKCgoKCgoKC713hELIUyTD0Z9pn/ruf1DBv8/mt3uxJnewFoZwvy5maCBpCMFxpIgEooghUE6opGjW5VlF+6PVPfjCaW6itPFeffT6sLj2l+iVM9wg/uxBwxgyZh0AK+ABN+YnKJ0panupEsECGQYL9pLPd3en0Vb3cmmvPlKsVdbzBYqJ00FRx7zpxujtI9pOMqRRFa+KUGSThY4r0GwkcUYTKdAeHnN53YIYxHIWHa+10tlKPSoE6q2CO43Rn9+03bty4se1VZhcuz5/7XGt9YWbGmwnEhyqw00F+/93tG2/evfrOQ8w16p9aXbk8t7rSaoStEBWCmLR+PHmizm4crjiuv/7wD//tt7/y9X/42o9fqdRlt48weLrAEWMYYxhD68fnU0aClTaIE3R7iBO4UeTkUzs4NDgFD+CGAdMc6JIQrykxQ+yDffBTan1NDoBl1rCChC9V5PklP5wuZ7QUWiG3nOQ6zl1q3SC3x1ennePhkIcDjodYqIbVtc3FxktLzYueDIholNhZCBx/KzUL/vAPNtZmuR7E5qhjhYDyOYhYeSwIgoQn2ME6tnA5EUGRJ0MlAiV8x9aKnCilqXJakpIEgJgBaMdaM7mpTrZJGiwD7AlR9rxmGM6US7k1sdG9LIuNcMzWOXNahhBiFGwM6caSgZQsCNawdUhTUhZKkvHZOeiJnYeSUBJSohyOVEPkOYhODJJ46i/sCFbBKrJB2V+ar2/ON9Zq5VMuwMf71jnXjw9vbL31p2/8/p29b5UrXKmiUj3xPDr1zAI0Cnci+AJKQElSUwKHdawte5YFjeSb8UsKIiVkoLzIC46PVuvc0KW5Tft5apx92hdgtAF5zv2EukPRG6rl+myztDlbO1cNW8VkSkFBQUFBQUHB98n4hEoSPSUpQ5VqEa3W1Et5aW/qtDYMo2UEItMHjL4kITEj6KLjBWt8x0PjdthzfrNdC14pmY3jH6zXXyu3zvnlJkn5fZ7LdTvd3Ue7cmlBee60pDBq5fAAOq6iJ1XtYy4SVqdJtt852Ds67A9m1+dbczPlMPJP5j5GcbM0HnVhhnMmyY/24s5RnjuPZEkI//s/KR2fnzvHzpluzxwc0jAuB0EklR+GIgwQBghDROGkg2NyIwFnYR2cg1GwCsbjcpS2Alf3Ij94/AKnNXD54YNHW+/dvHtjq9vP5zbWVy8url1otL1GWdYmwtC0DISJRawd6RPDw73d+w9uvHnz7r3dvufPL8+uvbS+uthYaLTKsqzGphsSkEQKAPOpaF4+cUuxgHv//Wvvv3V19aXPlR/tolKGtWcLHNYiyZBl0BpaT/QLhzyHMePIFedgLHKN/KR5hHPtegPe3Xf3HsIYpBnSzPT7+qibx7E2xgQQJZINIeYFNcWUUiWIBJGYPjSUs6CMSTPIk0IK8Vjp6pgdOzfyOnAwjrXl3Ew9wHGmOc05TlmHnierkV/zVPDDcNW2EDg+ToEDbK3JdJrp5JkP3jq8cW/v2mFvG4BjGMuZcam2xAJMBHhCCiJJQhE5NtqmRMII37IWJANVZo6mVnmP4BMCwFPO+MYEzuipIty6TLthbgfaDTJre1nmSZlZu58kgzzX32WgERE8D1EI8FitznNwH8qDUpAS6kN81a0ZG+4oKi82nmuvnG+V1hea50thtTs8IKIoqAReKKU3suw0Ns902osP7+1d3e3dZNktlRGEZ9gwGwNrYAxSgs2RxxgM4StIyUJZKWl6nAySWSKUQgZQUniKPEmSwGwzkzP4WGdx7BKTa2efNvsDINec56w1sy01wgsrlXPl9dW1mVeXW5dCr1wcIwUFBQUFBQUFPxAFRPp+u15/2fMa0zWqc5lzeb9/Vakk9G3gr4V+3ZhSlnlp/iDXHSIZBEul0gbRlAdHOB+Gi0IE3/+G3b1590+/8Gc/8dM/eenVc0IK5/CsNNMziPP0oL+339nvx4NzrXpzYUadkUtybN4B5LnpxZ27/eGu9VVDqtJHtZ+d1qY/yA+OsvsP0qvvy939mWqt7Pvles0fR8OWx8MppRIqFVTLqFbAjCxHliHLIQU8DwwRBq1KyZXDM5I7TIqse+uta3/9/33nIMnK8+3zlxcX1uarftUTFYxtQQk4NsgYTZrwJCWXnTM7169d//ZbV99+EEdh8/UL51889/xza3WvXJJlSaeGx4UIiYQxw9O+JydbA2SAATOSFMNJ3Xe2wDHSMiyY4Rg6R66hNbIcWX62L+lox6ap2d0zN3yb5bBu5NOhkyTf3raHHZdrPOXLKIRUIpDClycjSFDOkEmFTKUcf9lya8xUAejY5SbPjcmNybRNjTOO/6Yc7IXA8THinB0knZ2jB1sHd5754EedGw8O3jnob/GkjyDXLtNE47Bttuy8sVuEGA2qsHGSPCJBJANZnh6TI4oEKkJUCCXPuUCZ0Fk7NcOSmX5idhkwbphb28tyxxjk+SDPB7k236XAIQQ8DwCEZGvBjrSmLEMQIAj4w0SrADAWWYYspbJXXli6/Nzyj2/MvRj6lUwnB72dh/u35ltr883VWtSUUhmru8PD7cN79/euPTq6tn30HmSvVGbPg1Sn+gGZYc34mZ1DlmCo4HtQEiRYCCeEOdbLhUClSpUqlSsiCkmK8U0QO7aZzXNrpwxJObdWW/sBrTpacxy7YewUwuW5S+vtH1tuvNCqrFajlqfC4hgpKCgoKCgoKPjBCBxKVYRY9f2ZqXP1LE23hsPbg8E1otRV2kKsBuGrxvaS9GAwvJ+kSa32Yrm8HEUrSlWnTn0DIQIi9f13PSR5ttMZ9NLM2NyTPJmGGPVcCCCbkicCIQSzZc4ff5J+tne7k6bslSvlxky52iQpJ0YeZtIAwmOnUmbEuT4c7m13jgaZrJWl9xE5JjDbYRzfvd95483sxk25s+/t7M1Wq0EpCmo1b1rgKJVQjlAto15FrQZrMRjCOmQ5hGSfeLZpmpEoBVL6p4dlHKAHnb3O3Zv37zza7uTV5fnFC+vLG4vNVtsXZY8iQJzuecEkHNewi+H6+48Ot+/u3X/35s6jTtiutNfml17a3Fieb5fqAUpqHEM72nsWsMyGmfCUK5pvvXXtK1/5f7797XfhHJIUg8EHCRyjMIWxwOGQayQpkhTGwBg8PVnWJanZ2cuzPN87gGNYB2eN1nm/Z/p9zvVTyzRSSoS+KnkynBI4tBBKOqksaWe0Nbk10w3pznFmdK5tZrQ2POrgKASOAmiT73cf/fWtv/zau3/87NXNHAz1/tDsjb5SxrrMQGnwKFeE2EkGQQoC4JzR7IzLJXmejHxVDmRpyhkIgqqSWlK0BNUDxyOTUTslWyR6nwi5jRPsZda6LIuNUUTaOeOc/p4EDinh+8gypCl0giTB2EzkwxlojmSIOEYYlWZrF84vvrqxcAXA1v7dOzvXvnntyy+e++xrF/5O5JelVLlJd47uffP9L3/n5pdzPtC8D9Ut+RDijEBuY5CliIfQmoYCkiDEqNPEgZhw0hCoFBbnZeDLsCFqoaDJDJllGGeMtcadRCgx+Lh96wMEjmHsOl1bVkEt2FxtvbLafj70Kp9IKHRBQUFBQUFBwY+wxqGkVFKWp+txZhvH94bD686lUjaCcA30aeOuJdk3e/0HcXy3Urnk+zNhuPSR9GucUfBKacslGyrrYsVyWs4AHBBP9I4QCIRQzJm1+aRoH/3JSSffuz7QuRe12uXabBg1hJATC49kUu2PQlg0MzDI84Ph7m6nk2XeQkMG/kczNM2su73eW+/e+53fs+/fnKlU2uXyTLWqqhWqVqg6LXBEKJdQraBWQ6MOrWEtshwAS4HAT5aryYyMEKlxucrHHxk46e5tXX/jOw+3OgNEa+curL14cX5trlKpTho3GMif2DYHZOwGLj98eP29b335naOjlD1v/fWN9Rc31q9s1IJK6VQi7OgjyAE7sdt48u2yc+6rX/3Wr//6/wjnfubSZYoT9Iej3NWzBY5xDTFWEcYCR39whhnHYz+TpCbLsv2DVAiAwADYMudsjLPs7NM8UwQpTwaBqvhTfTrK5VIK5chzPMzTkcAR59lJXeY4MzbTNtPWupNNLgSOHxUmF/BHLp4nn/4g6Wx3bl/f+sZ3bv+7Z6+50gnFQkF50AZ5zmnmhIDjURLqaF0mCeG5k4gjQRokFYcgksIjkgRFpCTVBbWVaAtqSmbPOcPjzRs/FYR2g0z1MntkXaqdzqxh2O/+VwVIQEgIMX5qx9CaAXKjLFhDRnOeI/eQa2QaguAYguApkIGxsA7WAM7zhS98v1mem60tt2oL5bDGzJWo5il/EB8d9Xc7w4N2tuApvzs4uLd7/c1bf/FX1/60XOFSGeUyexJgOItpQwzHMBrG0EgtnfYhmV4uR3gKtYpIE85T5P7xMsHWsYEzzJpPRlRG/yUCYdxl5hzcVFgNM8NWI1kWpXI7em6xfqVdWYn82hM+qQUFBQUFBQUFBR+runFm+SeUqpXLm+32zxlz6HmtPE+6vRt53pGyWqu9Uq2+UK0+7/utj6RZ40yiUF3crG+sVpWiJxUZISpExMzOGebUuXAqVWDUkZECiWE9tHDS86OgPhfVZgKhaBKecsbpvR7q9ChN4/SF11/5O//xLy2uLH1kZZFzNs10t+e6PZZKhJGSUo6c/6WAEPB9lCLUqqhVUSoh9KEUmBGGKBs4ZyN/GAmOXHBqVmcUi+sl3d7uzbdvfPu9q29sy/bilZ9Yu/LK+tp6MwieVdUyI8+Otvduv3ft+tu3H20frV48t3JhdfHibHtxrqraHoJJIi8melA6mevJn2gJAYDr12/+y3/5b/7sz/5f59xv/PzP/4ftJfnw0UAbj9kDhHzWCX+aoT9Ar49e/0TdsA7D+IxxFWZYhnU8SdAxYCM4rcJUGVUhlqVaD1Q7UIEvptwBlPABMi4nKz1RU7LmiapllrYrbA/UzUVXUofQZaTTGgwzjwqcaeHFWrYW1oKdrPurS/PLpaWlleZLq+3LJb9K+KHwFiwEjo8G60yax4Okm5sT6Wunc3u7c9XK7cWlZxe0WU65drlmnXKmIAgAO8s2dBxg1DZALIhPyXMCjikdHYrOsZJVJUpKVAVVJVWIfCIhiUFE01YxzFIEgWpW/GUimdtOZruZ6Wo3+K7etZCQHnlETo5kBXYWUsDzEZUmzRSMLIWzEBM9wfNgLTyFWglpimGCNEOcUDWotRutatBaaV1eaM1Evk8gIqqVW5dWXvWk50lfCrnffdSPO3d33ruz/d5hf5cZWiNLAdDZywiztRACYYQgfIb4KAQcbG8A2kGnc7KQkYLwWXo8bclMBCFIEklBziHNXJZxlvNx+wuBZqLN5dnLzfDifO251ZnL5aAhClfRgoKCgoKCgoIfDt1DylIUrQgR5Pm+1l1jep3OQ6VKStWjaNXzmkGwoFTt42u8ZadNdmjyLrM/VdGPRiqkEP6omdg5DTjnRj6XclJvW1gNk/b6vdsH+wl5UbVabpXLdV+On2EUYsqTZ3aAY+a4n3QPBkmaL51bXzu3LsQPqq2YAE+NBY56DVEIzx83O4QBmKFk7uMg6Dd8GZ3yIrHMGedmuHdw96337rx/b+swv/T8zKVPX9zYnJtpVybP/hgSsGALdjZLk8OjRze3rn7r5t5eh6U3v7ly6bXL7blKqVQD6k9EpbhxsXUqReXUxeytre3f//0vdHa3f/r5859rR/Jbf3UkquVGvQxWRGf4Aj5GnKDbR7eHbg/H9cPIyCPL4D4oGjYHZ+BMsG6RWRVYEXLN89ZDf77kRZHw1HQpxGBtE+dY+m1Js6FaZXhCHIAOnTlQYlcQCOmHqnkt8hx5xrByZfbCeuszy40X5usX2pXF0CujEDj+FsFpHu8cPbi59VZ3eHB8by990MtvOvVoYfHZAkevh14fWrs8YxIAMzM559gJwAkJAYCJwXxK4LBMghmABUtQVYlIUFuKsqBw5IcsmEAsGI7JOsfsAJbkh6pJkL6qxfk26S3r9HcncBCEIHhMQjjBxjAz4CAkfB+C2PNgNIylLKMsHX3fmQmlAErBUygpCIckgc5o2Kd2WF2oL67PrZ+buzLfnAm9AASCiPzyYmutVmoOkk53ePhg7+Zed2vr4Pa9nfeP+rvMMJpSwBh+yuJMSkEqhD6PPUw+EMeuN8AwZjn1m8wPEVa4VEU4dQWACEoSpBAC1iLNeDBw/aE97h8hiNW11bXmZ9bar85U1yK/5qvwh+TILygoKCgoKCgoEMLzvKZSFd9vxfHdLNvpdr9Vrb4YRaul0vkgmBXCI5If3/nbw4ePfuu3/tmdO/f/0T/6rxqN+lR1nTHnxowz/Zgl4AGCSEjpO5c4lwIBshx72c2rt/7FV7/0/Eufe+35K8KvAsFE2sBoyGISE5uOBI7d/c6DR/sJ49lF+EcscBB8D6US6lXUa1AKSkEQSCIMoBSi0LNxK5CeCIBpxQdsTPZot3Pzzt07B/0wmPm5paVXF5cuVKNyCYgmYsT0SykpI+diZ/vIs+Tw6Oobb9567/budq+9svjqlXNLz22U5mZVUAaCs4xdJRCMU3ihJnMr+snhl7/3s5f+vUVP3LixH3cybSwggZKQz963wxjdHjpdHHVx3JjDeKYfhwVncENwIhkt6c4JvCjVhu81o6BZCUpl4Z0YBGibaJsamxrYQHmKZkPvoqAymR3Hu9ZVPSGkSIk6H0rgMMgzTmIHIxur5zban9qYe7UezSrpn44ZLgSOv+nyBvMw7d3aevtL3/wXd3euHd9fqaW1ZlZrJouzzxY4pITW6Hc5T0dlNqxj6wA4EiQVEzGDmJgFTwkcowEJR9ACgRJgWZLUlhQRSSJJJEZ5WQw4JgCO2TKkCAJSvqw6top8y3lmut/1rwQJIYgVrAQAZ9kaSDm25GBGPIQZIkuR52PB0xEcoxqhFKBagtPoADrDoE/+fG2hsXRl7eKl5ed8b8ZTwajNSUlPSa8UViO/1I87N7be/pNv/l6mkzQfJvmQGcbAWuRP6Ywg4lIZno8wQhA8o4PDWSQJxwNOEjb6ZFkpV1FvoUEg/5TAwRCCSDFZizRzvYE96lgzCY2SAtG5lYX6leXW5XJQL6SNgoKCgoKCgoIfHiZmawLwiJQxfSKVJPcrlcue1wyCWaU+3sy7119//Vd/9R988YtffOed97TWj5exmJ4OGFX7ZpL2OmrqlqzZdgYHu7vXHt7dfOEzzXqzHJQ8UuB8InDQ5BSUAQudc5wc7B1t7R1lIFI/8GJQKQQ+yiWUyyCMowGI4PnsOWbFWRrJ0Zs9nsYArHZp2rm/dXjvkdGisjDXfPX80rnFVrMeUpUQTIW2PoZmjnuPdnZuPrx/40Gn1yvPhosXFzdfuVxpNaNSTZ5MpripORQ52ckWMJM+DkycR12SxG+//e5f/uU3+v3+/ObcoPNXWY/8VNmB9aUsC8FSfagOjtF8Srf3VAMOISAIQoAxDpRltkAOJOBYsmyQWJPyBU9u+p4XeiryvfK0M6NzJudE25TZOicFNXy5KkXDcqhlkFulRCLpUFAwHZvAJ5yulRy0RppCWFUNlmZr51rlJU8FP1THdSFwfNdaBrOzzlp3chRlOtnt3N3pvd9J3++b68f3e0xOShWIMHy2wBFFFJWoVCZtSPlQPjwfUo4tLeIE7NiNAjsIYjS8QZBE2hkJCDhBuVLWd7CsiBVAxCA4QZ4kT5AHCElWklPOOTYM49gwa20rkVfKTKidx8wMZnYCYEnEx94aHyzmsSbnERtiMwmxtg6BDziWIO3D8+AcJQnDAQZswcwKEH4AACAASURBVAY6D0IVzdVLZVWaqbd8z0t10ok7tVIqhBNySk0ABX6pUZldntm8vPaps1eJrH802D0a7Oz3t5itIBBBEHwffoAgxHSeiyeEr2QgZaBkbl1mbG5tmltjkeeAcDylmIwSXoZDgjiJaCGCr9hXzleQqJTFbK05e77RJozXFEHy/PxnZ6qrgVcuLEULCgoKCgoKCn6IxQ7pea16/WUA5fKFMFyYrhI/Jl566aXf/M3fPDo6iuNnXmgcBZ2CmYzB8aCEM1rHhybrA2iWSsv1RisIS1Kak0rFAzyAAAMAScIHB4d7B9tHPeOHn4DAkevxaIbvw/fgqVGRAK2dNT1xJIjDcQdKNvXuE9Mfbt95cPBof6Y9Uzm3Prt5aaFaL6GmRE2QMGbwmE0GszFmCAwZ8da7N2584/pBkkWzpfXXmvPnFquLM5EshwhpLBiNAnSziYoRAAxkk+cc73zAAyIg63a7v/3b/+cXv/jHR0cd4PwpASDLMIhBAvJZ+zbNECd4egAKPA+NGhoTH9ZOD53eY2qIFJ6Ska8ipQJB0rJOTV/QSe2Z2aFxGcMypHFparux3pUiz2zXuPQxO0LHcI4ts7WsLVv3N/JYLgSO7w7HLs3j3vDgsL978uXM+w+P3u0kN8q14aJ/8n2qVKhaJd//UNftlY+ojFoDwiOpIBSUAkkQwRjYITvtXAQGSEAKUoKkFCBY5txZBkho35rAWcMO7MAgJhD5MiIqe6IiKPCEs4ItO8uZdbF1seVhIFWo/JIfOESWjXPWsbXOKvr/2XvTGF3S677vf56ltnfvfbndd793OBs5XLVQguwwcGDK0RJnkQ07kGAjgGHJRD4IMfxJhp1P1gdvSYzECGCEkQxtCSxBsNbYFEmR5pCzcThz961v793vXlXPdvLh7b7dfacvOcN9OPXDi5nBO9XVVfXUU13n/5zzPzKS7DR9Q4XD++AkrGSr/MRJtLQHAkesQTWwh3EoHcoCtiRTYDRGXyONslo0Nzs/m0VzUSQDuft794fWX5xfXmgvKNk8fu2UUFON2afPfrhTnzn1MPaHW3e3X7++9uWR2/LBTcyMlERaQ5ohTk+MRRapdpp0kridxv3SdPOymxdBBBfADBCcPfbskAiexkOY8kQPWiVZiaAkT9XbK9PvX2o9O9+6qmX86E/lYvtiM52WVLmKVlRUVFRUVFR8PyOUqqfpOaWaSjWVatB3+P2NiIioVqvVarW3IXDwW/4DAChJ5eKK7MwAmF9uX3zfYq0uOJQEBhzgAHU84svH497W9mt3b768fvvSM88m9eS7eo0n5nnjHP0+Io0sRZZAqkmxN4IRqZECh6kTPAkzYG334fruvbVhbnSnPXtxuX1uqdPs1KJEQIIpsACiw/PFpCPs5LOzdv/h7Zv31tb3hOuszs+e65y90GlOL6RRXUOLI2sSe8yNlQ8zZdRhCok8VIj8ZEvvw+7u3tmzy7/0S395afpN/ko4SPEIAaUBRvAe3/D+cRaFgbVPXE3WCtMdrCxjdRl5gfsPwUB/8OgWIJAQSssk1nWlYmbvg3W+PJ417rxxoQwcgOBCXrru2G5KUbowcqF4rDtKCOw8Wx98YD+xb+R330yuBI53hveuO9y5sfbqq7c/f0z1yHN+YHCv3h7XjjXIiCJE8dsVOLRGWkNg6JSEAAkIAR9gDRsLa9hbMMJEDdSSoAQJZpDnwMyemYSNvUuCd+Eww4oAkBJKUE2LKS3rzBwYDHZhZH3XBthQRkqnHDmOgcQF44I9uKclh4BwvCTmSbqP906xVcFp5CWI4ANKizhCEiFRLIBuH3t9GhRkLY0llISSWJzKZufmzs1dWJ0/v93f2hlu3999uN7rt9L3d2plLeYTjqpCZkljUcXTzflTD6M32smytPDdW7tftJ61wuQTpxSniBLSx8ainqrZZrLUqC0161uj8XpfeOlztoFBYBLsj2W6eQfnkI/gTqa/CQFBLIiyhebU0lMXZj+2MvOUOpamFatUyahK36ioqKioqKio+H5XOEQcRVrr5mHdyruguFjUGlHtKTV/BkTzq1MXn18EcNjWdNJFJT0hcBTF9s7uy3dvvLRx9+qPf6TWadB30/+ecSBw9AbQGmAoiTiw8yhKCiZJwqG6caBvsLU8Gu3cvXf3a9e9nK6vLCw9s9qZm0vT+uQFOwR/mHOBgzyLSUdYHocwXr9960t/+OVhRGqmcemZs+fOL84t1nXUObTtwKHAUZ48SvMoWWPSvQUQh+UqzlpXlkbr6Md+7KMf/3j6xotfjFg9UghQlrABeYlv+P4/yXgPT+5iGWlMd3B+Fc8+hcEQAHp9PDg+XiRJRzKNVUNJXfqx9yPrc2Z/7NwCsw8ciNhxUfqeMFtKmkku/2NpLyGw88G44Pxby1MqgeMHFOvNVvfBF9/4o9/8j//Loy/TlBYW5eKiWFiUafZNhrJKI80gFBJ/KMkBpmTv4B3GIzjLJCBVUBEAIQSriazJ7MGWA3lXBm9DcMwHRjUMgJgVUU2JTiynjk4k9EsC+ZIxiKRKWHuOCYn1sJ6t916Et/9YDx5OBafIaUgBd9DHGnGEZh3tGrRECOgPYcqD6TmhGWdZNHdu/sKHrj770u1Xtofr9/fuF2b90vzOykz52KQiookfRxqfXg+ZxXXH+Wb/WpJKcgf5I5FGlEDH0AkpfXRGtUzNtpLV6fql6XbWlV74vi/2DTFYEKTEsSIk5GNYg3yE4eCtz2kAvNxotpMLC+0rnfoiVX1SKioqKioqKireVRy+v0n6wUm8VSfVDQmk2dSZ2atx2v6TixfVz/21n7t69ep3+6D8xMWhRJ4jmrypx3CWtffSQjCgMCn3DgHW9Nf3Nm++8fDWXm8vnn1qfvr8Sr01G0V1gIhiIXQIjjkHAJRADgDsYfLu+tat167fv/0wzzFzfnX28pmlM9PtqZaUrZPqxqQdbxKCYTZCJETC+8daihiADjM77O/+7h988Yuv/cIv/Pzqqt7Z+X9ORgYM5w8dUr5BRBDAAfBAODRWEYA88VMEJRFpJDGMhdYQ8q03LiAECRAxB8/O+oJP6w3M7K0f5XbXcyblUUhTuoHxufXWB3aTjw/Hi1OYOQRM4ktF9VbSbMl6phan60uxqn0fBj6VwHE6E68NF6x1pT9mWrPdu781eNOK9YXFIyEjjqnVpjQjKU802RYgceDzKZXIpEilyCRFgkgQCZoYf076tmIkByM5GNGgcPmjPUhiCqwEIsUAKwlnMRgEF8EnE6OZY4ajHGwUfHir3EYHlh0n7z9m9hxc8IWzw7Lsl/mgHPtgXLAuuMD+7V+u4L2zwRp2BsaCgThCi6AlnEd/BCWSZnrx+fPnP3h+xRra793f7d3e3b81k6IZI1YgonZt+dJi1sie9SGeaizlZrg/2siippaxlHpyCl9/pLqjjbW9N/aG96RysUAcT4r7SEUkFYQgJUQWqVSrTOtWEiVa5s49HAyH1mgp5uqZFnIwtv2R7UtjzNHMZgKIhIJ+gocOxb3d8c31/QWtxKMMDgJFKlEyEiQr1aOioqKioqKiouLby3A4evhwY21t/bTldnmy9akAoqQ509L1qN6c4/jy5ctJknzPDj0ElIZHY5AIkl1aIvaHLp4xgOBK18/3HmzdeOXGcBixnKrPzU4tz2X1llIRACJBpIASMEAADGDgnC/K0fbewzfvX/vS7ZG38VRj4eyZs5cvzrZ0Lc6AxskQWACSSBF5Zky6NBzKGf6oHS8AYG9vf339zo0bd5RKP/jBDxjztc3N/JuXeoAcnAMFOAKlQPJYWYu12N3H7XtgIM9xfw39x+xIOQRrfV5YLa20Pg/BPlbEdLQpgvEDxxu5t0RHEs/I7AzLrbEZltZbzxPLxxPH6eEcrGVnMZudmW8/N1e7Mte4dHb22WY2Jb7/BMFK4Hgi1pf9fHe7f39U7D/6cm90b73/ulfri0tHY6kU1WqUpiROdiEVRFoILaQWOpbtSE3HalrLuhJCCaEEBYYLYWJ60RObUmwyB6ajFCkloIgjjSyBscH5YC3nBYeEmR93fVEUnOfjksfXV3ACsw/Bel9YOyzL7jjvFqMQXGDv2b91/19vfvrgTLAlWwMwiBBrJBGcg3XIC0iRnJu6eqbzQ/Ot5xCwvvXq/fXodlifTbkZcSxBoGa2IMTqfDthjn2wo7LXH2/Xk85Mc6WRTh0ZWzxhpLZ6d9e719f2Xt8Z3FLSSYUooiiGjkhKEgpEUEI04mg6S6azNFaSCGNri4ENjInA0UmTbZ0ryh0HFkeWPyQhFekEaR2nyrEi2d8avX5jS41sLzo8VCK50D7fqc2nUYMqG46KioqKioqKiopvK9ev3/wX/+J//8IXvhTCu80QMjCMAZFpiCI1SiUK2eQN+uANv8z31+88uHH35uvd5rlz80+tdJbazWYspThUSEpmy+wPm7l6ABiNxuvbr37utbt3d3peTV2ZOfOh2eWZxdlWM9YxEJ8UfQiImeH9aFLW4X1BRIAHaNJV9/ghf+ELL//Lf/mvPvWpX/7xH/8JKc3Ozrd0ARwwBvoIfSAFt0ASSI4HGtZiZx8B6A9gLPa6jzmMMuCDtT4nR8JJH6xny08SONjbMPDeeu4FOjLQLcxgZHq5GZU2+IAQHpfKQoA1XOQoCj7bOHN26oXzsx9eaF7M4maks+/DSvxK4HiiAlDY0fr+zZfu/PH6/o1jStu+F7tBby8uHs0NIUhpaE3yZAwriDTJWKpExpluZ3opi1YS1dFSRkpGUniG9d44b3yQlDCC9QOHI5MhVogVhwTeYzSmwRB57ocjZh9AgkSgY/4YWgTng3/b1VKBgw/BeZ+7A4FjNx9NEiL4oKnr2xY4HNsymDK4EloijZFFyGL0RsjLwwyO5Yurcy+szjwngFaiEuzY7uebGTcjxBIAGslsFs0QtZn17nDt/s7X3nj4hXrcef7sT8QqfbLAwbkZPty7/pXbf3Rv9+VhuTUuN6QwUiOKoWOKoknS1oE5ayOO5urZSqvBQLcoumXRK4t6FHfiuJ2ksVRaCMdh6Iw9ltylNKIEiceT/nZI7G2MXu7l69ceflmKR11U1Ecv/+SVxQ9HOhOoBI6KioqKioqKiopvJ91u78UXX/I+/NRP/eWLF8+/qwSOgNLAh8DSx04hO4xMPbiEMeX+zvr1O5vru7lM5xbac1dnGtONOI6PrTWGwxVZBjy8hffbdzcevnHr9r21ruHG2XPzlxbOXppuy2ZNRUACHO+M86j5q2e2x4QAPtonRFn6l19++cGDNQD7+4O/9Jd+6oUXPtRoNIpi71u8AB4Yg7vgHXATpID0sWVU67C7j/4ADx6CA6yHc49lcPjg4HN2Xjg56Yb55AwOb/ygDL3cB39sk9LawprC2NIFximGpyHAGOQ5j4ZcU4uLradXpp5uZrP0/WpS8x4VOEII3juAhBSn1g54b/vj7fu7X33p7u/f2vrKo+9bTeq01VRHdloKB8VVTxxcLVQsk1TGmarX9XQtnq/Hy6maiZSMpIyU9Myl88Y544MN48LvjWxShJMy2LFpWJZBgLyDszCGlWYIOhZjuzw2hc0LO2RmIilIClJhYqgbSheOyslcyI0fl26Yu35uh2MzHpl8VJan3tZPUAEnzj9gwDt2JZuSbYlEQysAUBIcUBoMxtAiSqKFTn2pkU4Jgm8t5a35rZpOY2QaWoKIkqgBTAMNZlHYNkFs9+91xeby9OXpxlIaNx5pBMeHjJkLO1rv3vrK7T+4s/NipBFrxBG0pslHHTMWFUSRlLVIt9LYhTCypQ9haGyilBRUi1QjjntFlCUqiWUe3sGkLcthb3j94fDacMCPRBAp1FRjbqo+30inlFCPHsdVuUpFRUVFRUVFRcW3ix/+4Y/+yq/8T1NT7XfZcTPDexVEipjwKAKyCGMMu/nD+3devb0zDvXLZ+bfN798uZ6pGhA/0dvCORTFzVduvvqFV/tN2biwuPLChZWVznwUSUSn/UAESKDACceK6GTuhh4Oy3/zb37jd3/39wD8w1/5lV/6u/+9iiIAFEAFxK5QD4XeFfFIxI5ikMbXW9UM4IP+LuCxZpsGynySsizJ5zTOIQto0KTzjZx4strH+8gelvFQCMAg8IbzNxGsRA1UI2QEB4yYx4wRy7pUDaHqghMZUFprfShN8IEnlf6wkx4T4UQZADMHDx8QAkRozGQLS9lcPD9zdfFH5prn0qghvo9bKLxHBY48z/uDrvWlTkmIUyaJceO1/df385tRMpqZOrpLs4yyVGhFmHgQkVAkxBPi1VQ1MtWq6XamO5leTHUnUalWUhAFZuO8Z/bhrXlATxgqSWkqvAdJImJBKEu2x1qZhrKMsKf4PsBZ1ElUM1HNWDWtKwrqEQkXjorECrvbL+/3y7t9c29oH9iwJ0QZa+EDfODw9mxzg0cIHDyCY+d44gHsPMYFQkBRojtAf4h8DNIIDm+76oXSqLEy89THn/qrhR2nUbM33vHB1+JWEmVKxt+0Xug5jK3dy/N4IJUgx1yPo2UpYiknCR19Y/aLovROSMT6HeRcEEJwPNE2Hgkcgrhv7q/tv65VPNtYTaNmpBIpqrSpioqKioqKiooKAFBKfeITP/GlL/35v/7X/9eP/ujHfuzHfvib2Emtli0uziv1jV8yv/CFF//oj/6/l19+7cKFy997faORcTtBpgUUjgQO591o++b6+rVNUtnchUb72bPL5xYacUcjPrbZ8Vf8AFf2tro793eG7LMLM82V5vTq4tkzM9PNpqb40LhUHIoD/rAlSnisCOWwQSwf7ToU3e7+meUzf+vn/vpf/NBHUJRQCkIgQAyFXBfRNZVuybQrUivroASknuwvGoACPAbGYJOEMOvTBR/PeeoKbMrRJhUFZeAMlD25zawEYhAA5eH2YG4HF7zfYVoSYknQEmHIYT3ww8BrIVql9KzK0khkgokte+mIPXxgH4L37Dy7t/hucIC1MJatQSeZOdP54FL7ufnGlcXOpU5t4VG6eiVwfH8JHOtbD/bHGy7aJ3lK2G39uJvf3MvfiNPRdHR0laIIcXwocEBEQmohtRBPEjhqerYWLdT0fKrbqW7HKtFSToxFXQj+0GH07T3+kCVCEEURlSaUhouSnTv6YReVkvYBdhg2k4VmssixUKJufEHUY3ZG9o+ugN3ul3e65a1ecWts9yx3SZSxFtYzHLN/GwUqjBDYWzgXgkPw4AAwnMc4IDeQhOEIoxHlOTST93j7vYYilUw3lpOoPiq747K/P1y/u/PVxfaFhfb5ZjYrZPRNChyBR9bu5QUIWaRiKetRNJWm1vvS+/2yLJ3rl6b0TgjE+h0Ik4LAgUEQ8qgEkoBeefv2TjYsuoutp1ZmnpquL2dx413RdayioqKioqKiouI7jdb6r/yV/6Is+3/v7/39siy/OYHj7fPZz/75P/pH/6TRaHzoQx/9nucUczOxy/TIVXQiK7A3thjef/Ph+vXdeG569n2Lqx87W4+mM5yWn8IMcLA2DMd7D3auvXKPZqKFD1+YujA1Mz09H3Ui0QDSY4KFBBLAHAocp0SBB/+ytiwNMw+He9aaDzz1vh9vtPX1O2WtIVaXhVLwRCNSD2V8TSUjWRuJmhV1UAJo0NcXOPpAF4HjkM357IJLL3vzUIwFhiMqd6kNAhCB4icG8JNQlLTnYg8hBLfHYUtQLikCzRKPmNdC+JoLr3s5VmkmmmcinUkT/NgZQcTMPrB1wTr2gQPjsRV3ZjjLZcH5GLPx9ELz6cvzP7TcuZpEdS1jKb6vS+/fowLHOB/dX791Y+tLD+2LQZxifkvkonQUpaMkG9aPreSTgBA0sbaZeIgmQsXy9DFOdb2mZ+vRai1ajlWSqDjWsSBhfTAhWB8Cv4MOw0qREBTHXPfU7ZOz3pQYjY9+2kQlsOd4UPCm8TlDatGoabYomJ0LI+GPjnNsNnvlnW5xs1tcs6EIwQppY5JAmPRKxtvL4PCWreHgAD7QL5w/8Bb1HkWOskCZIyWEdyJwSKHSqJ7oWi1ur+/fvN1/5fPX/t9nV39MySiLm/qbFjg4jK1FHopgp9JkrlarR3o2y/aLYnM07hbFXl5MbF+lRPJObEGlIEIgwVLRo9Nk5m55szvafnPtS3P19338qf860bUkqstK36ioqKioqKioqDh4ya9duvRcrVb/7vy6JEl+9Vd/9ZOf/GStVvten7oAkmMBqQfM8N727pt3125s7I/y83PLndmZGk1HJxu7HgvEA8yw93Dr1pdv9roDAFNTU9NnpuqNRk21JU0TZULoEIqJywYRCSFDEMwA9JHrB8xjO/7Sl1769V//rfE4L4rypZde+Qsf+PDD3/539enpqNmIZqdVlpGHGJF8KKPrKmGRQdQhaifP55TjBQqgD94ByyTEsyG56Gc/4HoNOR7RcEPsQwCIQY2vE3cAEhQDPgB7bPYZCGEjiBg8Kw7qU9ZCeN2HzzmRcHJGNL1O0mhkbbeUgogBH9h6Lt3ptQTMk4ofjEasp6fmGpeXOlfatfnDSPn7Oph5jwocQgit4jSut/TMwG72x7v9fKef72hJWgmtRBKLdiwzJeuZjKJoUrQRmCemG5M+r5GQmqQWQj1BxNIi0jLVsq5kSwpJJADBIEATNBEJBNAkRcpHMk5UI9PTNuQ+GM+lC+Z4E2MthdJCSyGJVHBsbWngLAcG88QRIxhXjorSE5GvwTfh6t6mSpJSpCXJY4F1bnd6Zq1fbA7LvXDYB/dgN19XhgiBQ0DwCJ6NYWfYGhxrpAstm43abBrNpGp6v7e/293bttshEJjAb2syHM4ZIkKs03rabmYz7dosAbkZjsqeEkcCh/FFb7TVH++UviCCFIgUkghas1ZQEkowMwIjAIHJOA9ix0EJUdNRHjvrQ+l84dzY2rG1dCBdSXqCDiFIC4oEaTrmP2ydzUUuRSFk/kizYuZxGIzL/jiH88V679nZ1nIWN2OVHbsVJZF4UhPcioqKioqKioqKH2CICJDz84tpmn53fmMcxx//+McXFxe/B2fLDO9hLPICSsKHw9yNic5g4UeDB9vrr6z1+qNQj1pLU63p6UQ05OO+FgEICBxMmW9t79x6cPv1+xyLqfPtzmx7fnYhjlOtGkCDSBNNkkTCRN8gYqLJ2/ojk9ETwc9oNH7w4OGf/ulnPv3p37x06dLTTz/9Ix/7kY++8MJyvaOISCmzvUtEw5u3h9dvmq0dMDmgBAvwpJtLDkSAOC2mcloWnbrq1FtTmTrjape70bl9mu7qMkvH7Zbs0HQj3h+5vVFvf1SMj2QXCxigBErgUTJ4ABcIljmAuQBvhnDdQ0MaJJDyrFBRkjyr3Tzvi0KMbOFcJOVsLYul6hWmx8ZYw2/nJgVNLALeFQHLe1TgyNLayuL5Vqceoud3x/fv73ztxsaX+/lOGqtGTTcy3chUrSZqmaglgiRb72xwwXsBUkIokpP+r0o80YDjcV2A2YUA5wUpRixEHFMKOKBg5EBeixouzDOHSNbGdi93+7nbP+6aEUlZj3Q9impaR6GUKEDQCi6EiXEGgwXBWYw8w4xtsTMeyv1oHEUUxxTHpPXRoRo3GLutsekXzj3qCMtg59mHr5dV4t1BOZaz7By8hT9prjGVLa3OfvDM1DPzrcsPtm/dePA6uy8Px8Nv9qEv6knn/NzzsU4BEiR2+2v98e6RUmOG97ZfW9u7lpcDIRBr1BI0a1AaUkMqFjK4QJbhwqFa6QIzRqXbl4UgmviM9svSeA9AktBCSBLyCd45Wja1bGvRUvJIaC/duC92Be0GuEeCERiUsiLEmmNR9stb9/deDsGl0VGKXSOdrietSGWy6iNbUVFRUVFRUVHxA8yBwGFQlFASzp/4v6VBf6+7vrP2cCddqXcuL8+fP9vszIhT3AAcUMKWdr9/78Ub92+sl75snul0PjzV6DSSJBUindiFhmCYLbMCMikl4L0f88G7uj2sUjkR+dy79+Cf/bN/9ZnPfD7P80996lM//dM/zcZSUfLunhuO2Lnxg7XRnXvD6zd7r3y12NhkwIELICAYQB0afpwaIrLWWGirCwutS/PRGVObfxAvBOoMFNVrcoGnzujVedzccDc3usbR+KhBxKSi5vCI6VHsZsB2EoqVzFshKI8R66ZMUpVdUNkz2i6wWeSRKPzwoN/CbJZlSgsIY8OQbGD+AbvL3qMCR5om87NLszynY7E3fhiptJ/v3Nh8MY1lpxHNddJOM4o0aU1RRJ59QcSWLbwgUkLGQsZSSZAUgt6BwIHAXpKSIpaiJWWLYIE+A4CthQYzS0pi2e6JBwAbP3Q4Eji0EI0ons7S6TSRLAEE8kIH68j6YB2sg7VsLZxhI8djud1VeSx30ozSlNKM4vjoUH0obRgaP7QH5hkHkzt8I4dR72FKznOYgkNACOBwovYki+dXp5+/svRDS50r7WSJvN7a3RiOr32TAgco0bWZxplGOjXI9/ZHG2t71zd7t4+ehHa82b+7sX8zN31JiDWyBK0MUkMIFgIQKP1E5CXHCMzOI3AYlVYQ+cCFs6UPhXPGhwOBg2Qk1ZOsVWLVSvVCohYjNX2ks9iuQMRwJvT9sRoVKRBruBQUim55zW3Zjb27+pgycmH+hXOzz3Tqi9/nxWwVFRUVFRUVFRXfXYQ4cHPkENyhHaYQQjM79nbSvRMh5GO3tVG0O7WspgH/eD528PBm7eHGV1558+WXX/sen5MPsJYFodMMWXTYjTUAKEa9wb37mw839wfFC2eeXT6z0mq0ozg5bS8OyIv1nf6tre76vgPPnp+dujgztzhb1y2lUiAFYmCSrzEpSAmAYgazJRJEcQj2ZP8UGGO+8pVX/+RPPvMf/sNnFxeX//bf/h8+8YlPNJtNMLP3PDNl9nujO3eHb17f/ewXyq3tYn2zeLjOgDvQGg5cTMXpVqgAoLSszbfq1uUITAAAIABJREFUT5+pf+RyslxENY7SPrKHqlbLOgvq7KW0f25UT4bGDtf3y2PjyIeGqHxMkWFgEsgFAAa8yRh5/zCICyJ5WjUvJJ1nsj1ZjEWxK4ti6NpJ0kmSTpo0Im8dDwpLKIBK4PiBIEnSOE4AEFGSZIUZ3tv5KoAklp1mvDiTznVSmoTXQOEdM1vvAAiQJpEIlUj9jhJ0JsaiACQhEbGgZiznBJUAMSwwAhpSpLGcSuSQwaUfDs3W8T1EUjbiaDZLlxoNgIJgJyxrVzqUFqUN45y9h7MYjRBCTlQQdglUa1C9QXVDSUpvOSjmd3hPe4+yRD7mfHyoHJ7coBbNLXauLk891c7mCKo/6k01Xrq7ee2bf7STjHUW60zJqDfeur31yr9/+f84mu0cfHA+WBdsPUWsUUvRqkHKA3EzMIPhmczhQ9WD4TkEdhwK5/pGgOiRqiOJIiFTqfQTFIeabtbjhZq+kEZLj74cmW2GtzzI/YYL7tjhHTx9rCm6+1+93Xu93xfGHA3EX3zub2Zxs55MRSqp/oxXVFRUVFRUVFRMINJS1okEs2ceMpvDLxvejziUGAzQ78P7XtfeeGN48Wotq8Vv6XsKsEfZf+3LX/yH//P/euPmvSiKvnOHLLRSjXqyvOiGI4pTr7VxTjknvCdm8ahEpZ7Zp5a5MalPMRNrz35/59a16w/WNnNHl9OZ6T12Z5+0/ueBYnDjwc4X75k0ap6bXXl+tTXfqsU1STVgInBEAIhiKVPmEXPh/YE0QBRJWWMeMJfHd5rnxac//Rv/9t/+zmg0+jt/5+/+4i/+otaaiCbWHdA6Iiq3d1xvsPvZL/hy7MrcmyJkDCFZSCEUAGbPITCH48IBkSJSJFQ83UrPzEWXz9SfP5cujQV2BN8nSIVUYiqi5aS84AbFcGtQ3t0b9fLAjtkd+B0eEzsYzITHtQnP6AE98LQWEUXLKn1/JEfWD5EP3bA0Na0FUaq0hIiVVCebiU68IZnBAcEJTUktThJOOrX5WGfi3bMWq96rz4sjy4NIJjPNledWf4LhIXaV2i2L3c29vlakNGk1KdhSiaopSiMhY6lioWKpjt1kIQQf2AX2b08DmxSASaIIyIAWwIJyQYUUuRSlICVI0GQLKWMlJ/0+JFHu3PZoXDinBE1liRLUK0w/tyFYKVlrxDEHPzHCPTgSkuQcxjlZ920omnIFK8cZc01F7ebZdmOlWV9Oo+ajDRbalyKZDfOeFslw3NMqfubsR5amz10+8/5m1iESb+nG9A2u1DGJJ5mqL11Z+ohx4yOp1eW7w4db/fvbvXuBB9ahKDEsoBRIgAgQFIiUFJkQARP7FEEQSpJWIlJCy6ObgYBYKC3kZLsnCC5CkJRCSRFN/DiIImaR2q1M1VMVueAnT8LjuWlOMluPEATcOA+l8YXxpfFb3Ttru9fqSXuezikZSaEnQ1/9Ua+oqKioqKioeE+iDr0hKIRciJhIEhEzTUofQsiZHftg94ZmdxCcn6zBQgAQJ2sjGHAIBUxe97hQm2lcajeWltL0O2MvKkg1G81n37f63/1XxY1bYn3TrK1v33+YgJNIx1kaAxxpvrIaLsxyTUNJgAEFa9DfHd7bvP3Gbt+raLUzbmXTS7NInqTFREAzXT03Te00jWQn68x34ixWBx55dJBUATBTCAKwQDh0EmVmF0L+mAz0Z3/253/2mc//2Md+9L/5q3+NpLxy5cqBunE8MJEqmZ+d/pGPikgPN+/0N250H7453rufpfU0a2Vpm4QwZmjM0JgBH9XwUxRNTz5JZ7bx7EKytCCTBBifJhGJeGa6fvUSbD1d2TRmd/IJ4UiL8RQseU/B0+mB5+icl/NlUFT0OXdOEHWSpK6jWMqxcQ96g8L67WE+NI/Xp1gDU8KUUKjN15+embk8U79wdua5palLsc4qgeNdgxCqmU5fmH9/M53aHd3cGb622f/yRvdhloo0FVlKkVJSRKlKlY60kEpITeJ4/UJg70Jpfcm+eIcJEQpIaTKx0QfEY/2KpBC1SLfiuBnHkghAvzT90gCQh3eqorH3NDZeCK8jYoaQR408JikEgVEUXBbfhgQk6Vg5TglpEp2bubq88OH56edq6czRczRwCNjuPtzcXSMiJdSlM++PdTLbWqolTUH0Tdd5CaGa6czFhRceWfgCKMzg3u7Xbqx/aVR0x2ZQWowKKAmlIRVJBSFJSKmUiIQUQkqhJElBSkohBSlJStBRLydmRTTRRt6O/CIoUaKuRIM1paqdqlomIyecEIJI0LGbxCtWHFLFrTQMxq47MN2hMS7sDR/e3n6ZEYb5/mxrtZnOJFGNqj6yFRUVFRUVFRXvUTSgATBb78fMkDI5NMWMmZ33YwDBh3JvWOwOgvVKi6SpVHRqYYTlkKPIOyr58OrVcdqqX736neufotIsW1nWjXqxeib/6ptj67qvv1kDmlkqXCMGkCX+maVwbgoQh8uxOpTwG1vd2xt3r/eilcX5Kyvj5Za7tPDW/YcQgrMhhBDi+Ny57JI6vm59TNaxk6yQScrIo0tx+L5vvbePvjXG5HnxB3/wp7/2f//WH//hH166coWeUKhOUuhWq37lUjwz1Vu/Tney0Y099+Cu7NRqnYVOZ0UKORpvjUZbGB1z5QNltbladjGrXUxbS/FiHC8mIo6fFPDEs9ONK/WosZLt7o9HN0fjmxiVx84CgSwLWBGsOD2s4mnv502uuT9wWshIik6SCKKxcWPjtk0+NLZfmJGxx5edmWEN8hGPBqip+tTM1StzP3p29pmpxnItbmkZVwLHu0fgIJFEda3iVjZb77VdsHe2rt3bHraastWUlkQjSetRlqpaXTeUUIJI4MTyvmdHbhhC8Cj5HV//DNBADRCAf0zJU0Q1rafSdK6WGe+7Rdkvyl5ZtJKkHcetJFFEzvOo9PtUCAGtIQUdzztjRllyWcIUbN234XLVwSmhAcxE8fnpC+cWPjg/8/4k6RxJhnlvY//+vY3Xv3rnS0+tvHB+8enF6bPNrKNkJIXCtxC6Pxqp4wKHseNY13IzvLX5yqBYmwgcAFQEHUMFUhFlUkRSpFrGWikZKREp0kJKQRBEdExOYAZxQOATvqlPFjgkJVq2IjkFUKI6qaxlKnLspJQkxHFbjcDIFLdSWMe9gRFExvreCNv9Bwze7t+7s/XqCxf+8wtz749UIqSoJmZFRUVFRUVFxXsSc7jkSUDKHLwfMROQSKmZZQgEgDnkeTnOxxyCSnU2k8W1WEoZwuOriezZDMp8WOaMtJWurHSU+k6VG5BWutVUjbpuNtj7wd2724OBAWSrmTgHAC6AJykqxaGUY0aj/s2vPnjzxtbA89Wl2ec/cLUzNQvEgHksOz7v7W+8+druVnev75evnF+6uFqv1+P4W4q9X3rp1U9/+jc+97kvgkhoja+TSU0kkjiOdNRpYzoq2n2dveqaLBdqtcWF6cVLUmrVi9Dzttv3/lEPFJG255vtK63WB2uNcxSNKc4Rj0//DUJEs9O6kdXPZSYfdLsxd0vX3zLmWEcVgaDYCVc+YRht5POUpbKyL2aydDbLOmmaKLnWG22b4kF/2M+NDcH58NYMjvEIvS5UUptKLq1MP7cy81SsM3EyM70SOL7fISJJUgqpZTzdWNkbbkViaZw3pLJCBSijhEolqSiu6boSChNrjmND7IIJwTphBKnj/pwEmuiGzA6Y3BbEmDSc9YEdkSLoiccvwRBGdHJEBFGiVD2KOkkyNKZXlLlzu3kRK0VxXNM6U2ovKhOlBJGYZAzok080RggwJVuLsjwhbOKomSnANPlGyUirKFKJoOM1ON4HG4IL7KTwiQwN6aciPd9YnGuda9UWpDzSVATkdnf9wc6tf/f5/7OWNC4uP9fMptK49ujKhOC9N86X7zSV49FIRTiyq0h0bbFd7g7WZptnxuU2RGGdGeRWB0QgDYqkiJmEEJESWSS1VFpqLeLTC8mYQ/BMIXjCE47v0bACAUSCtBJZkEUk01jFiYwcWxISJMTxxiiEKJoUA0IKVZa6KNO8tN5hp7+201+7o1+da6/Ot853agvVrKyoqKioqKioeO8RAD8ppgcmLguSuWR2QDrpdUrEEwtLY8P1tbU379/PjZFKxUmqo0hKyfy4wBE8F70i7xfGurPLc88/fzVJviOr8QeZFEQkhKzVZLvFaVoYExeFLYpQGq6lPNNmpY9OlglmmHd3b95ae7g9UPXW3PLi+fOrcdwAJCAPvTXBIYRxMdrYfvC1N7e3uwOrG7OtOTfHnE2iBD5023yn3Lv34Hd+53e3tnZWV1dPywd5ywlKSRK60YymO2ImDUOIhSg6U0/PTGmd+T7xoC6G80XZK0x3XHZz04s6IZvi0AbqIXAZwiDYnnADJYQSU1KcDzznfOxC4XlHiBZlRLUYDpwgpOxq7Oyx2FPASzgJL6GEUEIoQQCsD9YHe+AA4gEgRyRkpqJm5AUot25oTC83g9Ici34OrDeCZ2dhSi5zeKkS1a7HnVhn77pOCJXAcYJYpYvtCx+59JOzreWhudu3t4b5jV1bsB0hKAJrqSQJSXS8hyhzCOwEqUjXjquMWkVSeGDgeYcQEcWEGPCec+u7ACmRCZFISgSd/pRxzENj9vKcAM+BgUYUqWYj0zoA+0XRZezl+dAY92S1QClEMbJA+nhmR+AQEDxCgHdwDt6BWC9OPbUyc2Vx6lwzO2oRUtrBuNwZlVujckOZnjZdbfrv6MIyc+BgXVmYfDDa2Nn52m73jnHjDM1v9UkKyuLm2dlnf+KZv35/7wO7g9tbvWsb/dfZeeGhJi1qAhc2CHjPiKTQCpFkcXruGWlIRVGk5JP6tmqlBTmg78Km8AYYhrBrQs+G9YAhCViDIneFDYU9fVAETzeTlakzyx86u/RI0lIiurL0kXY2K6p2KhUVFRUVFRUV70UskEs5JUQdQAjG+/xY0B5CKB+5V/bzvd/+/Gd/7z9+ZrffhxEYpahJnOaT4L0fdcf57hDj/Nnnnnn66ael/O6+bR60hi34mUv+Y+/jqQgIQAI4hBH2t+zDB1s7W1bqixefWVi+kCQdIRxggAjwQAmArTd3NwZv3ttYG8lm830vnFu+sNBup0oJQAqRAQfFO99DpKyl6TkpL9Trqj/e2O5eGxWvPeitlWLD0Q1m4exD5nEIY+aRUkUaR0l8QaozzurSRHnZL80bRBlRjSizoeyNrw3c+pCGVh61jC2FM8IFCgJIlapHuhZFYPQK0y/LsXEuHMUgvdwIjK0LkZQ7o6JfGBdOyEAhIHgOHt6yMwju7SWyVwLHu+ZyyKhdm9cqnq4vrPdev70T726u90OfwxgACRsrFQmphYxORKFEJKRQiiI6JnwoEQnhGAMXSFBDoC5IMoIPOYDA1ouGlk1IEnS6g44PYWQt5XnpXCSllrIZR9NpYkOwIezneWHdbl6MrPXhiXeiVBTHEAInarc8vGNv4RxMgGcEBwp6vnHpqaUfvrj0/qn63KONC9sbFg9Hxf1hcTPvPyh694uee6cKqXXl3mBrbefW1s6bo8Gbef+6cwW+ZYEDQKyz2eZKGtVmWyt3t18OHNb2bwSX64DJ7HaeCxtCQOk5VhTpEMkgTxM4iChTmZJayyySpw+KFpEUjjHwAQZDz7uOUhtGxj8MGAhJLmAwdnsD0x3aU/cwXV8+O3VlqfPBueYVJaLDXy2a6UwaNQRV9SkVFRUVFRUVFe8hsiz75Cc/SeR+8zd/76Mf/QsXLjyNAyc9D4jDRAbPbA8XU50gU4+i+eZUGtUX27OxkATvvWX2b3m/hZJeCUfeN5oNpb7rAaDzemmRfuiF8vIZsTQNmMO8DBvCeOfOxr2vrQ+GIZ5qnv3A0syZplI4PM3Dt2JXhmLU3d3tD8fZVLt1Znrl0kprejqOU6KUSE+WU9/BETn34osv3bx5B8AXv/hiURQ/8zM/87M/+7MzMzPfyokKkcVxR+sWUVNEmz0j8931u72Ro01ASB4F0wYss2E2cVzjMC/lmSRd8KFblJvD4eZovEukgYgosmwGbqPvN4c0tOqYySiCE8ETE1GqVDtJptOUAWbKjbOOzbGor8920hFWCTE0dlRa509cKA4cHDsLZ9hZeH/QoKUSOH4QICIBmUS1WKf1pCOl7o72TPGF3ZFhMKQhnWdaJVInUvljXVQEqUhmSseRzKTQx3aoBHlg4IMBBQgpKGV4H8aBjcMwiJIIgmKIxulzL4SRsaXzPVG2k2QmSxtxNJNmO+PxTp7vF8XeuBiWdmSce7LAoRSEIB2dKLnwFtawk7AGwaBkeAsR9Gz9/LnZ58/PPVdPWsceSrlxC8bNGlff2Uq2yWyX+8W4eEeXNy9HD7Zvfv71f3/r/udrtFen3brMvy0DJ4WuJe00amRxC+Dt/pr3ignOY3JVXOBg2TiWLiSaI+9j7aU4ZeoKEorSTOpI1VJ1ulewIE3kGH0Xxp6VCNJA2VCYsBcwEALWoz92m/vF+s7pJ5gspc2li2c6z823LxwrYyFBgip1o6KioqKioqLiPUa73f7lX/7lf/7P/9k/+Af/5B//46nV1SsADnM3JvXsxSOPTACArcX4xLPPLY709e39K2dW0xREpffmrS0dpUS9SbXmk6wzv/N4rz7wvp2/8YmpVrsBOjTXKIDC+/HNN9Zf+8pGbtPppenVjzTbLQFMooxjy8k29/ne1rDbVzjz3PnZ5dm55TmpakAqRI1IeD9ifgd2g8bYX//13/61X/stHJqM/vzP//xP/uRPfqtRicyEmANmiGp1ZGnWM/Ty3d4ItCEx0mGTTHo4QJymK1KeSdKLoA+7cKMwxXB0rd//2iNnA0t+SKOhGI9E7sSRZsE4kL8UKNWqnSQL9Roz8tLvUWEdl8fMQ401AzKTwpvACMyP+W4wwzs4y6ZkZxEcgd/ds6kSOB7XOAgEEonOpmpLi+2nzk59VAqt1cDZwf6wX0ayppXXmqNIkJakBGlBCVFdiYaWDSlEYMdsmR2z9+w9CsIoCKmgBWJM4uqD+8YIL4li6RPrB9b3jO8av+/80IeS2TMwSdYAoIVoRFFgJoILPLauV5T7eVG6YN7iEHPijAiTx9mkwgqMg396QDALSAkpWYpJT1UiTMw3J+1UCYCSMokmdsQDFDtFv9FT0SiM8rI3zvfTbBhFRwJNafMQQrs28/4LP7o4fa6WNCfFIMaVu/2NN+69eO3O55bqvFTnrP7tGTIABBJS1OLWbGP17MxzVxc/PnJrrPqMnjH9yRUgYsWPRhjyNG1SQFjlbfA2BP1Ezag8yJQDQmDvEQKsNzbklkc22LJMJJqtOKL26Tkgi+0PzDYvt7IFLZOqI2xFRUVFRUVFxXscKeX09PTFi5d6vYFzXggKoQACEB+EDEIDMgTzqGJFSZrpNFYXFr2cWZpebDS00g6nxqZBIE9QJPgursyTFNFUp/3Cc6t/47+V27t6dSmZziKljrU4YbffLx+u7T540Bt3py9dXj53rpVOxyp9dNxAeXBGSspaMnd5plU20nZWazaUrhFFAEIwRDiZt0KHQe7jF+SNN679/u//cb/fBzA93fkf/9bfnCdafOqZ2tLKBz76sW/9tZxIEClAASSEEiJiKBPC2JUDR13rpT1a/sxkDcWWGD2QamYwut/N1/fL3a7tPdrAkS+EGQtbSOsDnzawNCptV5WRkJMSldy6x8JCZg7HzBcffckBIYCZTcEm57KAKagVrywtnalFiyvTT59beKqWNN6NvR0rgeOJ92cS1c9MXaUrP7XRf9/++NrO+PXt3stl5FwGTkFCxKomRUurdiQbsUy1yJRIARu473xuff/YnSS0VCyJAIn82OQzwh9oD7ldy+2D3N4fmQeF27ChF/hEgYMJYWBKNSLrw84o38+LUemMC87zE+WNx2CEgOA4BHjL3h0kOEiJOAJnoGD3Rnfubr0qhJxvrzSyThJlSupTd+Z9ub1/G/qVoaX0WJvY0pbWm5W5y//lj/zC+cWnphpzx7NavqMIko10+uLCByOVbA2ubw7f3Oi/ujl4TWtoTUq/nSvEJpQjOwShcN+gii8EFGUoSi6LYJxzbBwXPphEnp2pXT03daEer5z6g1O1pcX2hVin1TSrqKioqKioqKiYeFueP38eYCFICA7BAgQkk6YqRDERheAeCRxCUKOezHTaudPTrZmsJpnptOU5Zg8/jvw4+m56K5CU0VS7+ezTutkwt+/FM41GLA9lCwt24GC2e8M37u1tbuQozl2YXz67UldTGhoggAE+7CYDaKV0bbEhgUnrhgxIAAEQ86mNC/ShwAFmHg5HRVEA+E//6Sv/9J/+b0W3vzTT+eW//6n/7MNX11/53PxTC7NPfyhpdb5zV8MijNn2mCgcCTGF20N+DyTJF4NyYy+/tWu2e+EoAPHEhq1hb4IPdMpJSqJ9YUKg3Hgw9vJiaKx/G3EhM7zn4OAdlwUXYxQ5TC5Wly9dXPjw6uxzS1OX5jpnsqTxblyLrQSOJxKpZKq+mMWNmebSvd1OYfMbvVfzyAYGCZZaCBnHoqPlUqKntIy1iJSIfBiEkBvnStfnwwcQQYQgACYKjNGxcLoEEMCBObdrY3NvbO8Mzf3C7lv/FoHD+0FpXAgDY/qF6Rd2WNrSBh84ML8dhWPijustO8fBIQQ+EDgUIkAI5mB2htffeCB3elsrs++7vPz8wtTqkwQO58vN3eu7udDbWyo6eiK067MzrcX/n703i5EsS+/7/me7W+xL7lmZtS/dXdXrbOSMSHGZoaixSBHwBgse2IQNPujBA1kgLXogG9Y7BcKwHgSKgDkUYViUBJIShqI5GlLDZWZ6hr13177knpGxR9z1nPP5IXKJ6q7qNbu6e3h/SCSyb90bce+Nc07H97/f9//m6yvl5VrglTzli0eVD8cY953iXGW17Neb/UWvVRiG3dHwZc8HEbh45/lJoNSkoHFms0nHnLfBGBqO7HBkhyOTpMaSsaQt9KlmdbX22InGszPlMw8ZWq6nCp+gbtI5OTk5OTk5OTmPBmNiYyYtVAmIGZOcB0SZtRb7wf9RjGCQjUw4MIOB1g6nB31rzyzC0AxDE9KjrD1gTASBv6jcRj1qNEzYB7yDpAwJQ0ijnbXutRdaXSp6K7MLq42ZGY/zSfKFAlIAQnhE1toIUAAHXIAL4RExay1jLueOtdFbilNokm09edhsrf1X/+r3vvnNPwGwsbHV7/f/+yef/vEVr7j+7VfSP3ab8zMliw/ZdDUlM7ZwiIw9+uyijBPuwUQs2RvqXjvb62St3pTAQYBh1lhrmKUH32NYm0Sp6YYJgCjTcabtu9CxyMJq0hnpFGlEUcjCMbJE1gsnT88/c37p6Xp5QUnnHaOhXOD4hMGZcFXgqsBThUyn6+1bg74QrmaCSYdcT3jKAatJueTKeSmEZFxyYS231M6MjrLBfnseAOBE4NwKbhjzp8ZWCoIlMtzGeiPM7o3TW+N0LdaJNsmbBI7MmKG1oyxjQJyaKDNxalJj8V7WKmugNemErDnqFCsEOIdSsFa3Rm9stdd08u2Ts08LJop+JXBLD1TutE53dt9oJ3f30v8UmaPl9LOP/czfuPzlenG2Xp599A2TBVe+o3ynJIUTpePb26+NhgQwIeC8Oz0hM6m2WaTZOwqWWUadvul0Taero4Qm2V4ALVcq1cLZheqFamH2YUv+waqU16fk5OTk5OTk5OQAQLlcfvbZZ7vd9ksvvXj69KVisQAYzjlj3FpNZAAXEIyBaN9y0sKkFCU6StJUKKOOniqKSYAMkIUe23FIkRWcHtWXT8YYEwJCcNf1T56I2w7gHJScMJ1kWa+3s96+fqOdLdZqJ5dnFpqVSsA5O3CgkIyBMXGQEa8AF7CAAIqMaWDEmGRMHWgZeIvGcfAX0Q9+8OL/9/v/4dNLK6u+v3zm4qfKxfjenw2DLC3rlcbfoeKHHRNTRiYky61O7cEHwJAYzUzK0jbj94aUdGzUsWH/TZfzTmFektn7zVkefhJ03z0xhnSGLKYs4joRJlWUBY3S6eXm+dnaiqu8T+48ygWOh87Jw7+V9GrFhbNzz/3Ihf9ylN01bNeY7e6gp4h8zslxOPcldxV3He4SkdC7YJLI0JHAYY1NMjPmjFk6GrWCGcu5JEZE2nYMDSwiMC04KcE9KE2ciAh2akTu10zRPu9jimHS63jqYnHQtZoSFicmDlO2NypvdK7N1hc9J5AClnqS9zz3SBHkXJSLM155aVbOEz9qhnJu8fJMZdF3C5Mw3pI1Rqc6DuNh4JaeOvv5hUpdmi3HbAqz8eF9ap4qzpZPXlr+QpJFsd2N7HZsN8NxX0ubSsQSDzQZBSAlkxJSMMagNWkNbR58n8kqhy0uVuZOlGY4O3IkvbT0o7PlU75Tyh1Dc3JycnJycnJy3iVnzpz5x//4f/uX//Lr3//+y7/8y7/y+OOPA8raxJjRQXfYhDFHiKK16X1HGoMoAg4sOyAAFzCAAZSBCikMRWQ8BS4e+WVZkiNZn0SdDsCBLAl7nbW17c3tnX5/+fHTq6dOVqqzjlNkjAMasEL4jHFj4oPsDAVMtAwyZnJdsNYQmQc1T2HAxAgvOVQILjZmvrpwqtDqjEHRrVuj5iO9BWRhNHRKmkMJSAnFoWC1zYYZ05Yilo2Qpsziw4werAVZsgY6pThCEiGJUHaXV6pna4VTzdKpy6c/Vy/NiY9gkOQCx6MWO3jBra7OPO47pdbw+vbw1Y3+93e6ex5sSZLxwSAE8xUvubIMmFiXBHtztoChLDMxgMnv/bvPjSM4STBmCQOwmHESQjqMQXBhpCFjyFirzVTmFRGMYdmBKnHMA0LC9cAYIAc7/avXN0tJGvuuclVcLmSucxToS+HWmxdL9WfLlcdc7yhVoVGZa5YXlHQBGGuiZNQbtTrDliVT8EpPn/lCvHRp0Ht12P3BoN35EEdEcPI6AAAgAElEQVS2UNXC7PmF5yp+Y3twdb334t227oU9ya0UJMWD9WvO4Pvc97jvMwbECUWxjSJrHpTq5YrCier5hfLTc6WLgVM/3F4vLdYL8/IhXWZzcnJycnJycnJy3kqxWLx06dJgMLp+/fpo1CfSgLDWEhnGFMCIMkATaSI+KVfRWofhOBxHSWRcxQ8EDjqw6nCAMbNGxFYkYIy3W3tpmkop+aNrqUIEw11Mqk5gDUwcdfqbb2z1OyNRcmdXGsun5oNiQezXxTNAEHFAMCYBRkQAAyxjEsBE8uDcI5pksjywImN/42uvXf3Od56/evVGyXXroyi6elPDpmWDRy1wkNHQKTSHciAFPAFBRut0kNpBZjJuMmEyaT48gYMIZEhrMhppTHGIKEQ0ZvPF5dPznzqz8Mxy43ytNFsMqjwXOH74BQ4wVwV1sVjyGpWgzpho9TbbneeL0tR9MoYY44L7SlRc2SRkkpc5c++vziBLOjORoYxPDVspNAGMkWDGUh8sZtwKIRnnAtKRZKzWNtMGxtrDShQiZIIJfvz1DYxBSjBASiLW3+i9OoqGdzav10vVxWZpda42U5mZkkKc2cbpxcVnm80nPe8ovFfCUdIRXDDGtEnbw52r935we/v1MwtPLM2cnqksgLK9vWCLD6L+9z+8T40z4TslR3qVYKboV401G+2bwwFxRpwzzh4icHCUNRiD4zDOkMR2OLKDgdHmATuXPVWeO73aeHalcTlwK1MfqyO580nXPnNycnJycnJych5pGEyktSYiwBgz1noMBIAFGOc+Y1zrIZE2ZgQQ4AMiy7J+v1sejKIQQTAd3seAA/hAh5u0MGLBSDJit67eWHn87PLysuM8skdxk76wGpNOC2SQROOd4b0Xd6JI15drC2ebC6fr3lFTAgn41oIxCBEQkTEaiIGE8yJjXOsRY0qIojFjouiBN3JfTAH+9E//7Fd/9Z8kSfoTK6c+wk920uEh45CMfA7pwOMgSxFRmOkoSiEBhzgn/mEW+FsDk5FOKY0RRywcYzxC0VlYaT5xbvHpudoJziXn/JPYOSUXON5r2M8EE4ILR3qMnRrFg0C+PByIsMiTGJmxlgAowQpK1AyNBQ84U3R/pZNBZknDJlMrGJTVDCSYFVxbCgkxY1YIIQ6MbowVmUHGbGbYVI0KJGeSM84Y3oP/Bk39vJ3AISUAZNlws/viteGLoyFbmVn99MUr5eBJouZUGO/WyytzjXPVyglxf7bC5MKJKMni7fbd777xxy/e/Hb1x5rnlq/USrOcQVCYjG9sSO9D/dSkUFIoR/qWbHfU8vlcGr2DDwfnVgruu8wEIIY0ZWHIh0No/QA11UOx4p6cK5+rF5ceZsWak5OTk5OTk5OT825IkmRrezsMw6MAApPUb8/aiamFfxAwjxlSj7u+8AH2lmJqDkjGHM6ltcyQGZikm4bDOImS8KDg5VHoNUSptTGYOXz0q+N0dHOndWO73R05CzPLl083ZxZ94Ykjn08zMSKdOIkepG9IgFs7eb7rEJExIREBLpC9KYmj3e78u3/3H65fvwng+edfiKP4H/34F38qZc7ttegj065AFtZg0gZHAA6HAVkyscEgAwdTgjnEjkXgICLc70gAwFjSGaUp0ggmcVxeUX6xpkorzScWG2fr5Xnnk+y7kQsc7x8lnGZp+amTP+k5RfBUcNvud8P45XKwWfIalaCpaW8QXxskO6FO6aCzEQPzpHCl8KTkjMVax1rHRmukjMdcKG5FYqLYhLGJMntUw6KNyUya6iw1elouSbVlgK+4EvxdrCxEZMnCMnIJmsFI2Hda1tIUMDAaaQbpQEi8S0MJIjJWZzqN07A/bgshL5/+7JnFxy6tPFcpNDjjD0kk+xDxVGGpfu5HLvzdlebjb7+npSw0G6G5O45vE+lmcHqlvBqcWhLsARO+6NXOLXyqHEwuKicnJycnJycnJ+f9Y6wNw5AxlqbZ3l671+tWKhXGPEDRfmcAnzEGWKIxZ9qXji/9ieno1CNMBghAMaY4Z9ZyCzaGHlEWaZ3a1NoEj6qdijEDa4eYfJEmgqVsnLRv7rTu7PaTbGV25uRTT9YbVRfu1MlPXDMZwK2lA2VE7oftNPk7tXaSoqIAPf0Et98fXbt28+tf/39f+N4PTszMSsafPrH6d4Jq7ZvfHD7yGOQjk1MsrCVrMNWUFsZSEiGOEIcoquZi48p89cJs+czZxStztWUlf3iK63OB470huCwHjVOzV6qF2fZ4fbd/a6v3+kZnp1osVUrlWloCH8fZRqR3I5MciqOCMVdxV4my5wjGKKbYZInRGSWcS26kEDw2UaSjMIsSk0wNRJNmOtVZovW07y1jjDN46mFGmVPjG7DGWEvWWMvJcFgBq/CO7qSJ2lc3opSUQ0LiXVbqWbJhMmr3t9daNxzpOtI9u/iE7xRqpdnAKzLGiR714qKE2yguKumeaF56+z21Sbf7b9zrPj9sdbVNmjOPnag/t1B5zJH+AyaPcKvBjL/vh5STk5OTk5OTk5Pz/gl8/8rly1euXPmTP/mP//Sf/rPbtzd+8Rd/0fe5tREw6UICa1NrI2sJzIMjuAPvwFETAMA59xjjxqTWZhNFQMpCtdqYmRnWx8JRhTB65yedx/g1fNLbdf+/xlnWHm/vtttppOZq5RMztaWa6x2evgAczgXn3JiUKAEc7Gd2pIDh3GcMxiQHFTqTDBcLGCCdaBz/5t/829/93X//xhvX/vaFx/+X536kGCfZYBTcuJv8dRpIRDAaJiMzFUEajThEOEYUskq1vtx4/OLy51bnLlULM75b+IR2hM0FjmOAMe6qghJeKWh6TjFMhoPxd2/vvVyvurXUGxpXKmPsWNvQ2PRQShSMlZnjKF72HMl5bHQ/RWw1IxJcCiuURWKiMIvHWRjrI1dkY2ySmUSbJNPTkoSvuO9wX3FXvXMGh9FkjDUalpMVgHpzF5UHEiukGeIUoxjKgVDvNoPDWt0fta+u/eBbL/7e02c/f3Hlmfn6ajmoCy4eoZvRm2WpwC17TuEd+0Ibq13lh+nw+sZLqQ5r3rmVxlOLtQtKPKC2hYFxLvL0jZycnJycnJycnA8O57xYLD755JPLyyvPP//C8vLqV75iGGOMgcgSZdZaILOTmnemuM+EZzkZk2ZxmGrtAJwxDkzK2A2RAcC5G/jFgh/4ss+JZdmjuBYiIjJE7CDeZETC9pJ4c7C30xsbqq4s1hdnypXCVJn3xDlVAgzIAIP9dHiOqbaPBxHWJNdDH2zRk/YrL7/84vf+9C9/YvX032suPvYn342JOrUy6/b/Wg0ksjCGdEZZcr/AEbFojPEYslpfqJ4/Pf/EQuOUEPKTbrqRCxwfUOBgDIwLLrisFeYaxeVKsCh5KcvCQbinWSjVUSYQ44wzcA4luCZLoMnMtCBNNrMGsIlIhGFCU6TjWCeJThN9tOpoYxNtk8zGmZ2WJASHS5wxyDelcEycSGl6wyQdDMwSsxA46C39sPlw8CKKy3JQ5igW3NJMab5anPWcYPpAa02ShXE6zHTM2JGhZpxG/XF7t7exsXfryqnPBG6x6Fcd5U6td8e8ek6f++Tapv1XJ38zJjjEu3m1emFprnRhtvh4aqK5yvlG8USQN3zNycnJycnJycl5JHzmM5/5pV/6pV//9V8nyrQeAoEQBWMiotSYoy/6jMMtWVXUmU5Gg6jdGlWqRTSEMSEgAQfQk3aq+99y09R0e/bI4OPDxdrMmDEdNYJUIJ7u7oxv9brbI5SClQtn5+Zng7fEJdZaIhApgE0SNwCfc5dzbi1Ze+i7Eb2l0GbiRarP1xr/++zqhdfv8t299U9d/tXWva+tLhe3dj5S6QpKwFPwHHAOYxGn0AZpBmNAtN+91WgwfgyRktFkNVlNZGEMrIW1gHVKzlxzZtabn7mw/JmVuUuV4owUijH2QzaDcoHj/eNIf756+rnTf2uueqIf3+rG17rhq4npHe3gMNdhrsukQKx1L44ZmOCsG8dhtq9YpEbzLCWiRGeZ0ebdlW9oS3FmGaDtVOWKhTVk7X3VVkRkjTHGTv7pneeD3Z8Dkper/pXV+qWSd7boFioFUS1403G+Nule9xZ3Xwm1CLyj7ipxFmYmXZk7/wtf+B/PLl6ul+el+HCHGZGxNtZ6xJiUMuDcJXr/PWZcJ1ion/nM+f/M2Gy5cdF3igDLR3tOTk5OTk5OTs4jYG5u7vOf//zv/u7v3rhx87d+63e+8IWfeOaZTzGmACKamFMowDAGJqFc7vmuIwTL9EHlySSvYfL11QESLlihotyyjK0ej+KoE1nzCGpUDNFRWjrShMJRb3drt7WdCu41a7OrC+V66eDx48Q3ZKJoSCIJTNrEOoAlSok4EZ8kpBykeBxebAwdI4l6rb3drZ0fR+XnLlw5u76nNrYAlMPkZ+eWCoOPuEJFCfguij4CD5zBGIwiZAZxisxMwhlYA50SHUf5kDEwB8PBGGQp0hSK+ytzl1ZnnlqqX1xunl+or3qO/0M5g3KB4wPcO+FWg1lX+vXS/Eb3lZstttm+1Y32DncoBLxY5EIIcijKdBdJaiwDC7M0yrQhAigzhpBqa7Q1md3vyPJuRm3CrCUkU4VVdtLZOKX7DUknOqi19p3thIigNTIDbVD1K6v1x07N/shS/bISnLORp4Yc46lzSHY6N7qJ47Xbym0cXbVXrZWaC7XVs4uXS0HVcwofdi9la5Mk2R2NbgrhBcFJ153h3P0AC5BbK8x7qkBkfafsSC8f6jk5OTk5OTk5OY8AxpgQ4uTJk8vLy1//+rdefPGVX/1VevLJZ4VwOZdaDwEO+AfdVSClrFQrXjEI2HRcZ4HkoE1sJBWrz3nFGS8UrD9M+xtDmz1yu81oiPZGa/f2em/TVgrFEzON5XpQOWxsO2klO+luSwchqhDCJUqMGRGR2X+CK3BfUrYFhsgG6EU7L9/6zp++/HPb8cyfvwS9nzlSe+n1vytlpHX0kX6sUsBzUAoQuEg1kgxphtTsR14EwGISwRlzDG83MRmdxINGI0kQRayoCjPlc+eXPn1m/kq1OOMq74e1C2QucLz/1YeDuypwlB+4FQCd4W4c+Xudo1GpNXEB1+UExFqnxgzTBGCWrLF0mMGhrUkYiGBB9O7qN7Qlk1GiabpCxWSUplbHlKVveZn9xq3vNBmANEWikWVweKnin12qX16sneMMRD2wXcbuHu6c6bS1+3pPb/Szv4zpSFB49tyPf/axL9XLc/XyHGfsw09/IK1H4/HN3d1vOE6dcyFl6YMIHJwJTxVcFQBgee5GTk5OTk5OTk7Oo40yPM/7uf/85/pR/xu//w1jYiCyljNmgckTyxgwYAzKZa7POB8nyUa3XU2C+9umTko2OFkvGysby8DxwPUg6xkyH975W7KpTckkB4nfBsjCTr9/defOWn99bMpnGvXZRqCkyx3BHWuTqV6wHmCBCFAAtzYisgcXZQ4UjfggqsmsjrJ+D9c3gm++cWZtb34Y1t64fZ/LiLVI048+5BbwHRR9FDz0xwhjDCNk+ig4IwLtNz055gY3xiBNEI7hBf5s6fTKzMX5+uqhtPHDV5+SCxwfdPWZxMBKutVgbrn++OUTX5otXziKvEWPyTZMZzjq3H8gOANj4BycM84Z50fDi2jSA4ksoLXNMptlVmcPlD7u22QzyjKbpaTT97oMHdiOEg+c+XphNnBnVhpXlupPVII5KVzOJk7F7rRawTn33FLFm3XZjGXFw+1z9RO14kzglTjjxztniGhSc0NTi7K1aZq207Rjbaz1OE07WdYR4siumTEAYuK39I7nc7hDLm3k5OTk5OTk5OR8JCilvvilL3b73W/90bcADUREjIgdfP9PAQtGcBzmuILzURpvdtur8QLgHIggBFggBThZV0eSpbLoumCmF/cTPdEUjiG+3Y9bjLFpSpa441iJge57OGj9ag1sPNzrrL+xsbE97GZ8ca7ZnGv4QikmOXet1VNmogpIgGySpmFtDDDAP2iVgoPkFALIZGM97iX3dvHCXfNbfyBur5X3A4AHX5QAXMCAQTMx4HxbkENiRrDl/fcnItLGZhllGXddriT4MYQz7MAhlR/EgA8I5D64rmRhzH5xyvQrJwmMZUzA8qQ9Wt/p3Sn6pYJXnhJfHMGV4PKHRuzIBY7jUDrAfLe0VD8vhRMmRya9nfBOa/Ta1vCvdjutqRCaBIfk4AJKMsfhSnHHuW88GUuTn0zbNLVparPUvmNux8SZ5n30YCULY2EMOHNmy+dXmk8t1x9bqJ6frZ70nSLb92F+y9ARzkL9QrH6dLHymOs1D7c3K0uztWVHuh/CnSZjYq37adp5k8ABULF4nnNlbRyG97QeH9qFMCYcpyFliXMnd9PIycnJycnJycn5+BPI4InzTwRBcGCo6QDTBQXZJI9DCVQDhGnS63fTNAE45wFj2pjoII8DnMF1UQxEPXD7qWxtpGsb65VG4PLCsXw3Jq3TXj/e2jFR7C8vqmY1YDjy7csMhvHu2vaLr78WodScm18+MzO73JAqsJaIRkSHjiF6osgAPiAOzt8AR9dyIHCkQDLc2Rmv74m/upt94y/M7m4AWwTjYOIhKoMEc8EYSGiIPvgWUQq5zPmQT8QTMkYPh/H2brLXDlaWnWZdBgE+IWG/tcgypAnShE17HkxUDyFgebg9uHF9p6IpLPq1wx0axYVqcT5wyj80FSu5wHE8KOHVinMFt2KOvILRGizKXbU33Gp3/mpa4FASSkBJeB4nAmNsWuAggrWUGZtpyrJ9gSON37l4Zd+A970LHJagDTINyWWzdPrM7HOn556uFRYc5UnuPHToSHe2fnZh8VPN5pO+d+TB4SjXka4Qx68CEuks643H1/v9F6fuJxfCl7JULF4CdJb1x+Prw+HLh/dLCK9SeSoITjtOLR+oOTk5OTk5OTk5H3MmfRtPLJ34G1/4EWvtN7/5p4BbqTTOnz9TKhWPQnYlRCAKFe60Ut3qpeMwNsZjShzF+ARYJowsKa/ilgI1HGaDVm9na+PU+RnHD47l27qJk2h9s/1n30n3OjN/8/OV8uPKzQ5MQ41OorTT2dvZu7e1Vz3ZmFmem52vl6tFvp9sMl0sM+n26jLmEE3SOuhgIw5yUjIgs/GQwq4djdgojna2Ozevm/G4BiYA/+GSjQSbGLQqw1mfkErdZfKs4CPGNANg0yze2e1+9/u9F16Z++LfLF95XHge45+MXopEyDLEEaIQxk4l3QtiHFzC8nCz93pKg83u675TONzh0vLnLyx+2qn6ucCRc98axMG58JS4z5BSMDmK+g5eaE8Zc3BOjoSr4DgwhjhnSvEHKQ6UaptmNkspTShLiOhDnA/GItNgQtYLK0uNS3PV00q4h1f3wKMEd5rV1cWZi9XqKSGcR3CfrdVJstPtfmdj43emdJZarfapWu2zlcoTWo86ne/0+y/2et879G2WskzEpKwoVWZM5MM1JycnJycnJyfn40+jUfva1/7hb//273z1q/8HwJ955slf/uX/6eLFcwAABQ6UfN7w3KbrtUb+ejfpjHtJUgU8MR02pJAazUDMlLyAi/5A94ZJ51Q6Ssk7nujCpmmy2+q98FJ4e80/sVS8dIq7EeABAkiSpN/eW+92+1Esl2aas2eWSkHFhcvAOHeFcLUeT5efc86FEFrHRMn9WeR0UL1CpjfKbq+VL5ylTmeksrhZjre6rqHAUKpJTEVN+uDHgk1MPiQYN8jGPBtDgYlNol5m4wxEJorize3eCy/vfvPbxXOngtOrsDPvMVqxljIGzThpk6U60TqdFI9ojSxDKpBpaL2fWHGMGAOdsTRFktz3ysqFdEhIMBm3xjda4xtvOlDbrFqYqQRNV/oPC3VzgeOvqcbx1o2O9GYqq0+d/GlXHVlUpHrcC9e643ud8e04iaS0jBvG6PAVrKVMU2rMJINDZ7Bm31N3UlVljtsVSBukGlkGK8xOZ3OjddOT5XLQmJowEdBToht4dvqSGeOMccbYh+O1oa3Npte7NG1nWY9zt1x+ckrgKAbBkuMEjCWcG9ctFwqrRLG1+mCVdBljadqWsihlaWr1lIwpxsS78ebIycnJycnJycnJeZQ4jnvx4pM//dO9tbXtP//z79y7t54kh+1OFZiE9IVTCJySQDiK+73OoLc7DprCK04/0hMQEoGSVVVuSLdLdpAMW+FgN5qpE47j2Z8I/MKZUwtf/lI2GBYeP6dZKklyNilyT6PRYPP6dq8do1CZOTG/cnqxUAg4OMCIjLX2wDhvkq+hiMjaeCJkTAIRQB82kc3iYdQdSt1xT5V4UcoC/JV69dPnk2pBtYZpa9DdHQzjbErd2f/JprQSA8SgyRske+3h1RtOrQZrs+EIjFWfe7pw7kz12afcRoOJ95a+kWTjcbylTchYuT3YurP1+lZ7M0swHkESbAbXwThGGGOcQB9rTDeRUaREUMD0c3GhICWkA/GQuH8YbW12Xw/ckrFHhQiCK08VlHT5J/DxcC5wfIgIoarB7Nn5ZxqlpcONYdJba796a+d7vbAVJyEXFgBZOvKbIRhL2lhtyRqabmKcJkhTlh53I2djYSy0gWZ6bee2L34QxUm1MDulBWSBm9WK1ncf0a2zNtO6H8fbWg+ndJax1iOl6vX6j0ydm3LdulIBEDKmXbdCdEap6mHGCxETwk/TXWsjzr2p/2fUXXdWyjJj+SzIycnJycnJycn5uME4d7/whR87eXL+H/yD/3V3t3V/ECcBX6JQRAVotzFodwa9tfFMIcB9AocCI7hjVWKVGeVvC+ygvxN3NyM6fzxnyR3Hm5sVrquzOG3azCUJD+CABpKoP1h/ZbfbzmSjsXBy6fTpo7CIKDUmBjxATRq+AB5RZsxoOlIBooN90izsdm7dbZ5K5Vxmqa7qpcK5RRG4yVzVXN3Irm1GgxDxUbCkDwSSaTHBAikoAxGQtNr9F18lbeOdllOtyGKhfPGcLBadRl2WiniP9SlJOmr1O50BjWOx29+413p9a/deGrMRwWSIQii53yM2OQjxjm+wQHBICcel6Ue3XBAXEALsIZcySLbutF7MdNoebB5uDNzKYv1crTDvO8Vc4MiZGk9MeE7RkV6tMH+4Mc5GSrrjuPfGxvfiFIwRWau1nR6IdtJFhUCWiPZ9QydNjqIQUXjs3hb7jVQY07c3rw+G49ub1wL3KNmhWiqszjbOLM3O1RYeza0zJoqitW73u1F072iwyrLrznnegu8vT58+55ZzC4SMMccpC1ELgrOHnknWZlG0HsdbafqyMeHhYaXS45XKM0HgCpHPgpycnJycnJycnI+ZvDHpBSicRmPlzJnzf/mXz//ar/1fP/uzP/3zP/+3HWfiwSndgt88XTjRD87tuYribn8vzfyDKF4ACsjAMoAFrrNUr+0UxnfsKDWjsRnRcfTxYIxBCFksiMA3aZLaDmOGIQEcnWTDnd2dWxubu21eqp69cKY+NydEwdr4/teYtIC1B0Uob0psEIAHkElHw9tbNrm7cGHNLTOgAganUZK+4y81khPNgRKDYdS/s5MeOZLue3jQW2pdDjvuJrut7vd+ML5526lXZ3/qJxo/+ml/eclp1BjneO/uG1E63Ny7d3Vt/frGZn/cGYTdYdRJY2YzxCEGAozBWli7H3wdI0KS78Nx4AUQUzVKkwYuYA81Sx1Gaze3w7X266488iucLa9+9tzPuSrwVPCJq/HPQ7sPd1USTAguFI4yH5R05yqnW7X1Zvm0tikhNFk8zhLGDnIOpsf6wVicTAZjkGVIjqOX836/IoCxI4GDyLb7rVE43mqvCc6N1dokxmYrMwscFxvli3FS0tow5rpus1AoO06Fc/W20gkdiSiH8o3WJklslLCQYK0dZrofp4UxkxGXMZM+OGVRd9S+3lr75qD/8uGBldrl+sznVHCpVLo49RaJtW2ye9Z2OJNSNeE0OW8cTkVj4ixqp8OdTusvxqPbhwc2Z3uK6orXRBAcnefU1M/rVnJycnJycnJycj7qgIIXi5WLFy8B9K//9e97nvvlL/+M4xjAAEL5fmWlNNsqnLjhD3Q06O5lWQOYaBwckAd6gfAcf65Ra5S6Bcm0icbJMNOZctQH/9LLGANjjHPi4LHHEAERwEya9u7t7t7Zbg0Gs8tLp6+cqzSbnDvWZvd3b7FTKkT2lpfngMrifjJox3u7fmXbr15jvGmxyJgvAx8BAIigFG517fpWckfFU4U3wis5hbL0y9ItmiS0SWjiyKYR6RQ6tSaFY6xrLMtskgrfVZWyLJe4ev92m9YaY7QxmeRevbhQLy4ANI57w7g/jDpxOp4oDgzH3N2RAZyTVHAcSHkkajAG9rafcKaHg3SYju9k+minYXz+RPNso7RQcMvTLpOcTfrmfqwL/HOB46NYpNzq6dkn6Yn/drPzRmt0Y7d3dbP7qrFkLcjATtvecpKTuikJIeA4sAE4Pwa5T/D9Ti5KItVIUiQZrHVWZy8sNy8s1c8EbmEUtUZRaxRtFz1WD5SO9jY3Xtba8bzTy8uPSVmfmXnG85pvp+oR2TTVYWTGR6kT6bg7WHs9vHmPv24gbLze6TfuyTpXlVhV+6qyAOWOdq8NNq5Hd9u6f5Rjli1FOh0ap2/rnal3CEHroDWGdUYOaJkQW4vDwhOrE9Pt63uj7Fas945eLZzdHrSu8sXAzuhDe2QmuCwWhe8xmU+NnJycnJycnJycj0P4wH7sx3707//9/+Gf//P/+83/phxUayjWGCvowcjsbtv4HOAA6YGrhQEkUOaudupRsdmp1T0L29vZ3d2+t3RiVSn/+GJs5nLODgPndNRb3+u1Brogg8XGzOlVt6iMCQF54KkxiXc8xoQxEQDAAfT9MocGkr27t/ob91YfD4LaAGIeWGV8kbH6UdDkMN4oy5MF2fPkwlH3g+LMamn+Ykegan0AACAASURBVHHurFdfzHqtrLeddreT/vZ43B6PO8m47VTrlRNPVpYulufPlB+76M3PcfX+owDPKS7NXPDcs+eWuT24QLJ2o33jXuv1G1svbnVvCA7OIfhDa0beZ3An4Ln70gZj4AJcMC4gBBOcCc74QyQJbWAMtIE2Rzt4XtRLbm30XiZYX5WP7qdX892yI9yPc1pHHsU98hUKzHUKs+VV3ynPVpbvtppap3f3XktTmIy9yUNUCOZ5BBdC7AscjJGSxyCYKQnfReDCdxHGGIQYhtBarMyfubzy2TMLTxW90jDaGobrw/CW1W1JoY73NjbvVcqXS6UzhcKZIFjyvLpSBfbw2WkznXa64e17o1t3jgSOUa+/eTXauMXvZmAsKXT7RaYLI1XtOLUNVZtj0hm3bo+2r8Xb7Ww0VUQ3jIw3so2+td0pDWUIWgNd43QdzIONwRgxn9j+0mZNbLoDszbWr0XZ2tGrRbWt3t2Xs7k4mtkE35+iwvdKF8/7ywuqXEaewZGTk5OTk5OTk/Mx4PTpM1/84t/6gz/4o8OIHmCAhZAQJeWXg6C424/C3Va3NW7M66BIQuCgwSoHXC4DBAW34Pm+HERxd2dvb2enMTN3LAIHERGgrRaMJl+gk9FgsLu9fnez1Q3d+mx5bq7arDrOW6NixrliTFqbENm3ZHbYZNQfd7dNqstzs25dQNaACvgyY4uM16YEDohGWZwsSOOpwVHufGHpRO3E05XFK0FtKevvZv2NrHd33LvJ2neTdmo6bT5TK118rLn6mcriBVUui8Bn4v2H7q4qzlRK1WKFs6PujUR2dm/B851ButWObkgJJSAFjrf/LOckJaQCYwAHF0w6EJIpyZVkSnD5EMPUScmMofs8QRSL+vG1Gzt2t7ehxJENx6mZK0uN89VglvNc4MiZvulcCa/iuyXfKVprtrp30oxHsdEpdAI9lR2kFAEQAg6BczgupALZY8jg8ByUfJQLKPnojyEGsAxxKpdnT55dunx6/nFPBameTfVMmpUH/eud9s3u3t5u+6brXGo2lyqVC74/wxh/++QqmyTR+ubut769840/PtxosiQb9ZKwK0YaQCI7WozGcpu7t4RX4F4AznU0yMKBHvetPirI0TbSzZE92be2M7Wg9jjuga4xvAQqEBghIKqD7S9tBxkcY/1qrK8fvdrI3UiCcT+4qvzSoYLq1KvL/8XPi8CXhcInpet1Tk5OTk5OTk7ODzeMqZWVM3NzC1NBnAKSiTGn5xWazeLtXr+1F9653fKr9ZNnfOE/JNAjjPrDGGo0zLQ+tjMcJkmYhSVpFAeA4fb2xhtX37hztz1WC6cu1meXfBeO9ARXWo8BA3hveQ0DxFPl+haIB7vrt59//uIXvlxdLAN71jpgAWNNxhuc198kcEgqyMA38ZHAESwtlxculGrnHa/mLlRJ12xW8oci3Uz7m229CTFbK146W166EJSXP/jTTc8pOHIJrMFZ8bCIgwApRaR7d/a+7+yRo+AouArieEONKWcDxiAkpGLSZZ7ijuKuEupt3+9NhiBpFnWHr621r4+HSuujA3/88b/nOYWiW1XS/dhOllzg+IggIiJrrdY2y5AmTGfMGhDdLxhM+cFMwm1xTGKZ68D3UQhQKkATxilUBEO86JdKhZrvFJV0HFUBUmCoaDcaiLaJRqOWMVbKglJFzuXDrmzi50HGZoNh1h/YNGNSpJ1u2umm7a6NIj5ZjAEGBiRAYkAWMBNzEACAAARAB77HBqC2plFGaQKKJkcBMagHtIAxAJuaLBzqeEeHZQ4lAAmwOBN3dpx7fX8ztjuGDur8gLHFOMFGAljQxGpIzTRKly74S4uqUlblMhN88gHkfhw5OTk5OTk5OTkfkbrBAJSKpS/95E/euPHGb/zGb/3oj37+mWeeBiYpDzwoOnMnipVdRw6yQa/f7Q6XdREQgGFMMSasTSElikXhBS53szgadkftjV50Ma7VjuckLTQhAbLJt/TW2s69N9ZHEffrjZWLi3OLFZ9DYFKMfxhECMCxVgOayByIGhNNQCfjfm/zXpbolac/55RFmvU555zPWGI6y6zdtbZ9+O5ah5Zrr7LU9H5s2sS0VnvOL5+QboFxJhwHjg8UMhmIscuHEgWwghCBJ1wP7J19JSYBnLFGm6w/3Or018dhd3oHzgXnCnAAPvE3NGS0SYdxe5zsGYwdBaWg5H56/nsbBhyMgfFJAPV2CAWluOMwpZijuJJcCiYfUgQgOXc4V0IowTNjU2NSYwiGidAyncCmUw/X2+PrreGNkl9r8hOCK84F+/j5ceQCx0dAZtIoGQ3Gna3OnRvbL2+27qYJkYUQUBKcHY0hIeG6B7lGnxztxsZJNhwmex0zHjMhas9eKZxaGV67OXjltd5fvZSuRw6gwNR9pWdsUo03+X1ICkSgCBTd/x5An2EPaDF0gRgoWVzIxiLa8MPNbrT+imuED/hgbqa9qxvl9TYfZwH4YbOoaZkyA5s0i7JJOr51p//SqwD8lWWnVpWFAlP5NMnJycnJycnJyfkocV33v/qFX/jN3/zNf/S1f/K1r/3Pzzzz2OE/+WXlrxZm7gQbu0kUjvqjkTFq4jDKucuYY62Bo+BUnGKlIANjur3+ePfu3rgbYuWYokpBLtMcMVEERDv3du68tkO81FxePn1lbmGhGACwxsICzlQoKqyN7jfdICILJOGgtfbiC/XTS7K5Nww3XFNz3brr1q2N4riTJJ0k6U1pQFyIIAhWS6XHOHembtqc6zYOvfk+cJRDcRYNxp1Wb7Pfv9rrvNIfbb9dSJSFw6jdHm1sdq+ud14dpzuOgpTg/D0HdxNbDSEYl+/85FVKOA53ptSNtznCEbzkOCXHLbrOMEmGSTpI04QZ12XFgmCcTaf5ZGx7q/8KgxjHg3pxoejXHOkz5ALHX28IFCfjrfbdN9Z+cG/n6mb31sbe7SQmKSFduIrU0ZQE55ASQn6SBA4yNu33R9dudr77fX95yV9aKJ4/x13lNhsgCm/f1eubCswH83Ff8ZYDqIPfh0SgPmBB8ZsFjgGjdeAmQ49QBxqE1Sy04Xp38HK3/9LtYkYAc8C4Ib814K2+O04T8BRIgQyw978LAwxIJ+no+k0wRJvblScuVp68HKwsS1XKx21OTk5OTk5OTs5HCOO8ODNz+bnn1H09PjjgwQ9oriArSvFs2NrobxeMPgEUAVibMKYP+rDGvs+ajWKwbbPx4Mb6naXr15fOzgSF4gfxjEzTdDDscxU7bsQQhVvt4a3dvZvdMMXsxcWT51dnSpVABpNur0AMOAcNUyYPHCc53OpgoyYdDW6th72dxsWidW51OutKVUulc0IUPK9kbZIkndHo2mh0Yyqkr1Wrz7jugu8vC+FPBVPOJIflWD4Ca81w3L21+er3r33LJuuU3hXJVvCQ1zZWD6P2nd2XX7r3rX643g3vhcmu64AxcPb+BA4mHSYV3vFgJZmruOMwx+GCc87AH36II0TJcWcKQcP3W4ITEGnNOXMdcM5dl017c2jaXO99rzXYKrurl0/8jRPNx1TBPWa71Fzg+OQJHETDqHd9/cV//52v3956TZtUmzQzJAuQAp4PP7hvKAOfMLNL0jrZbu392Xdu/rPfOPmV/zpYXfYX5kSxAELS2mvXqgxwAB+sCCaPBD/yAReY/D5keKBusDcLHH1gjeF1hh7hMrBKuJiN43Dttf5Ld/a+9ZqOtQIvgAkwz1jXWNJGg0VADMSAmXpJBmtACZCmyfC1q+Nbd7ij6p/5FJNK1aqyVMwNR3NycnJycnJycj5KgYMxqdSJkyeVUq1W+9atO7OzzWKxCAi4HuoFp6xcV+/1dvs75fFwWCy5jsuJMqL0oJ2K9gtsZt6prnHZSTZ3Nl+/dvXJZ08vLq8+yP7z3RKG483NuwvzTkERTDTaam88f6e7PTTSnT+9uHJ2qVYs+tIFJJAAGuAAAcn0xQF84ipKaajH3ai9F6a3huIvov4dAJ63JGXR81aBgjHtOO6MRje73ecPjw+Ck7Xac67bdN2Zh8gZH8jEkIgAaJvtDbZeuPnt/+db/+esn84VzGIRQSW4f7fJD7TN9obrL937j//2e7/mTnw3HDjvt/8s4xCSScWU984lIUowR3FXcVfxd9zZEaLkqKbvL5SKlmyU6Z4QnDPXZe59PhsMQLe3da+zttcxOilJ4ZT8ZsmvcybwcarozwWORyRqAGSs0UaPot5m++Zm79oguafRhoAUkIDrQTk0aQd7VGF1DAOFyMJaEIERhIDkEAKOBGdINUYRwhhJBm2OafEVXFUr5UvnF7/8pcqTT3hzs9xzGefcV6gJs0TZsk4iISPImDkWHEwAcv/3/s/RlAMCsDK4AalRzDY60WtrXYep4j032HUKfS5H2aibhrvJeD26kZobe2prUB7GxdR4YHJfJD06u4lizIAMyIAUpAEsLRaX54LFOTSOzIq8xXnuOFmvL3xfBj5TkgmRm3Hk5OTk5OTk5OR8tPzBH/zh1tbOL/3Sf/e5z30KALhkzC9U3EpDbg3DQWd85+aIi+LSyiT2tgddYz2/hua5eGW31Blmd3tJf6t36/qwVjOO8/5PxnFEreo4jkaWYhD1ttpXb91OXKexNLd0cWH2REUqPtWzloD0LXKDBmLAAkbvbZnWXunUPKcooJ8hmlSvCCkDrUf9/l8ZM5ayUK1+uly+chTSq1qx+JiUFRx3uQQRWbLapEkWD8OeNtmp+cf+m5/8qknWKLnDklvAkQ1HqsM42zI25qzSD7dbg6upWZ+twRGQEkpCvgsdiXHGGGPsPm2CC0iHScWEc7SVAG1IW9KW6F0IOJJzwYTgnDE2MRQhIgFuDI1T3QnjMNXGQjLuCzV1lK9ETYmqI2plllZEWHGiKIaluD265zuFSjCjpCe5etM55wLHDzna6FHU7wx3ttq31/Ze3e1fF3JcLB2NROXAcfZrNhiHEBCSMX4MQ8RoQJM1YIAS8Bx4zr5tb5ohzTCKEacw9rgEDuE0apUrj6tqJTix5DYbTEoAJMlWSK/Y5IwRe0AblDLPcgdw8dDCOAkEYDQpIuxHdHs3ZCzq9AqL68X5lpiPmKeTre5oe220ZfWaYbd2/L1hYBGAFcDeJJJOTI1oXzemFEhAY5C/ulT49DP+lcfc1eX7D2DpXjttd9zZpjs7q8pFplQ+mHNycnJycnJycj4Sms3mr/zKr3zjG9/4oz/61smTJxhjjz9+sVSSgF+tlRfmy2vbcRSPtjZ3arP+0ooP2ANxQQBClUvFE7UTJ+NBJx2GfTsab21s9wdz5aoDyPcXnQrBikUpZabHcbLVb6931rbawalTsycXm3PVctnj+ykbh14Ob32sSkBq47EdjWCk0zzJmnPKVo/CGROlaSdN2/3+C1IWHGfG91cd52gHzl3HaQgR4Pj9ICjNou6wtdm+k+lUSWexeWp17ny/f63T/kG3FSajI4EjyUbt4WAYrSda9ccbrdErqbk3V4UQEBxC4N3EdlwwIQQXgk2VfnAOLpkQ4FNeoUSIMxNrazOYd1I4GJjkwhHKFZJzTtZaa4msZFwbGicZCONEG0OKiUAehTyOqBSclcA5VXBOVmVUc/s1vzeOQvB0t38zSkfN0omZ8molaDrS/zjMkVzgeEQkWbTTXXvl9neurn9vmGwMk3XujIqSpobykZsu5xCKSYd/8J4pRIxxAkCWGOBIBC4KPgDE6f5PGCNOoQ3EsSwInItC4DsLbrPBXYdJOem3Sgq2bLNVnbQ1k2RTmM5ExWUC3H3IYiQAH2wic4wG0ehOa9Qbhbc39Pm+ON/3KOIlndzqjq7bztU+tlHshcVeVDJwwJy3CBwcEAcyhwZZUAIagoLlxeCpJyqfespbWjxaSaM42twa3bjVf/GV4tnTtU89LdxVngscOTk5OTk5OTk5HxH1ev2rX/3q4uLiV77ylX/xL377zp17X/vaPyyVFgF/pt7EicGNO4ONwajTuzMcFYD5g9wNd+Ljz4N5qdjSydR0uu2WO6S407m1tcnnFyKlVu+vFH/3Agc8D4whHKV7N9u7d3vtTlK5XJ5Zmiv7nvuuJQc7HKY3bwYXvqBmV0DkoDklcISM3UuS7cHg5ULhTBCcDoJV152djt85F8Dxm0EQ0Tge3tm5+pev/WGtNHNp5bnFxsl6ea5fLBZkYqPru6PXjyI+Pdrpb9xtba932tq0wHeE2J2tHfluvBsFSUgupJBS8im7QsYADs7YdJNNY4kzWEKqzTvm4jNAcuFKFShHMmGtMdaQMRJcWxolWaJNZow1pJjgU2Ghr8pVb7XqX6n6T4XeaBS0BsXWIGr1hv2N3mujrecbhZWnTv2UIz1HekCewfFDzWGqEIHG8fDeztX/9PLv/eDmHxZLKJRQLJL7oNs/sZARkimHCcmO5RysAePELZSE76Lkw1hkGpnGKEKcItUw9nh60DLGmBAQQnjefachYUtklmzaNgiZ7VgjOMP/z96bxsqVpvd9/+fdzlb73Xgveckm2etMT3fPaKQZj8aWRh44mgSWY8mWMjYMZBJBjhE7H4JEgPNFQSBA+RYEioEIhpYPdqREAgTFymi1pCTWjDRbd0+vZJO85OXdq27tZ323fKhL8nYPexuxu6fj80PhNlmsW3XOe86prudXz+IFKHirE5QEEC0ulXmZz4tqx02YU7mJyZiGZm1fbk3SF7Lps305ZA2wCGwJxO/3Bnd6LNWi7K+CT+GxthxefijcPCebjXtvLkls5vNqND78gz8pDo6ijfVoYx1I6hO7pqampqampqbmA4GIhBCf//znf/VXf/XXfu3XvvGN537lV/715z//6R/+4e8TrThZb69tNFyoVTMwMIfTYTOUsRJ3moyCuGTohO3VxvKk1SjTaTa4efvwfGf6yPlOxwvx3W0SmPfIdTaYbt/c7Y/nLm52zy5tXFqNkoRB3i/otXeacQjAuDK1w8P+tRs3v/XyU+c/s8QW2yFPvYRQakmINpHnPFKqp1SX8/C9j+O8NtUsGx2NdrYOXuFcKBE0406oYjTWymyjH7ZP/5Y2xXC2c23/+We3nlcyXelitYOVxjtZxDsWAxCShCQuGOdv42s4oeIkOElGpxM4BCPBiDPGT9WMcGKKi1AEsQgF484Za50jswhWtYW23oPgSRATp1465FEiu63gbDd8OJbzSDXjMI5DOS/Go/zm9f2XG3J1ubXea5yJg5bkarEzH2CtSi043kvBAW+tKXWRFtPto1f2x1crP0gaiBKEEVRI938TIQhJjAN1t4fXI4EEMIu+oRNmd/gk8Dzx5RZXx6yrWQBqvqUueXdv1ozJbqf78afwpX8Yrq/Fly6wMKyPQk1NTU1NTU1NzQfL2traF7/4xYODg5/7uZ/7xV/8pdns+NOfflLGUpxprJ9vq8SYpa7j/vbx4bnuasAjxgoiexKgUMTiFdmZRUkf/eHgeta/eHE8CptN4tx/d6Gptw7TMjucbN283U+1WFpaOr+ycWk5QvT6AYmnBUcBSO85fGmzcXlza+/bV772zdce+tF86T4OhUnZajYfJ6IgWAvD9dOzYN8Lu+G8rXSZl/NZPkmL6VJ7/W9+4u+d6Z5fX7qgZPTmvwhnYTV0CW+RZZgpvJP8b8ZADIwT4+AAc54by9jbb6d2nhPFAQ9PGQ7BeCCFEkIJcVpwxDIKeRzwiDPhyTpynrnXha5OW6et197bU69ircsqOy7NUWUL4+bOVwCUoiRm3TYnn42LG7ujMwBa0UqkGpIHwAfWj6MWHO8hztl5Pj4c7WwfXdkfvXZ78KLGcaPpw4jCmFQI/ibLzzkxXg/u+E7BQQnAgMAzO4XdwbSEDzzvc3nMe5qFoAgUPKiVIxKNJLn4kGw1WRSpboepuj6lpqampqampqbmg4dz/qUvfekzn/nU1avP3rq19bM/+z/++N/93Gc//eTGE7ozTssKe/u3X/j60U5vbW197bEnz/ZWmgAAA5Si7cJV3uqEgRTpOD8+nOy/tt8O2dLaCsnk3X/Laq1JpzvHe68d3d4Zorf8yFOPr66uhlh037j/5gMhUHo3mF07Orpy87Xnn+9cfOwf/fyXljfP3/dzOedxGJ4VoslYKERC9N6GsdpUw9nR9tHVaTpsJ0vdxvLmyuVm1InDpuBvHhF4OAujoUsyhjLllXxHOfJMgEsSAlwycmDWEQOjt20c6jkjwUgJdnoQrOBCcamElFzetQyMWCjiiMcBjzmTnjnv/Ot7k/rK5tpk3lp7qk+KgzEu03ZUmEPjjHGZ8xURlKQkZp02L6p0mF9BH8ezw3O9j250L3eSVck/sC+Ga8Hx3l4Yg8n+8ze++tWXf7eyxxoDjX7SgAqhIqiQ2Js0vbgzQqVewjcIDjBQCGp4P5lgXGIyIM18u2TtgnU0hWDiTpeNBwJTSvU6st0EMeL1IampqampqampqfmegIiWl5d7vc98/OMXfumXfvnnf/4XH3vs0uc+94NL5127Ny0Gs/3r/Z1nX9qL93c31oMIYBtxEgmhOa94QlEv6C2FjYTbfTPuT3evH6x2qnZDi9Z5MAV/MszjbcJr7wHvXWmydHj7+ODW8HiUnznffPipR5aWlxXeIsmCAGbyrJr2916+fvvlnYkOH3386fWHH3mzFyUSQjSEWPiX9/wzeVGlu/3rf/7il+fZ+DMf/cLZ5Ytr3U3B1VuvifewC8FRwHNkAnwRnLytrpKQAWRActFlAx7kFlVFbxWqEJKAK85ixQNxzyVxJiVXUgSK3dtgAlM8DlgcsIQzBXjPgVOCwwMAeW+Nq3AyvGaxU8a6TNtRaQ6tJ+O08wZYCA7eAZ+k4+Psxb3hVlUkH9v8W5yJWLVqwfH/HxYazMN77+f5eG9449Xbf/mNa3/QTJA0kTR8FEMEEAEJ+aaC48HCiCQjzokRSeYJ3jpn/KIOD4x/z8gUKaEklARjqDS0RqXh3KmT9UTVOqCshDDwKRxb9ChFQ7DwXbUscRbewnk4/2b/2wAAzumB9CapqampqampqampecChB2azKk2re59fecBiFazweAmthtsbDg+HeWH1IwfDJ596ZHk5aDaJsSSMOhtnw8Eu724hn6U3dgeXn4idmer8BjlOBXjnPKn4bT5Nw2ZmRLMjM0iPdo4HxylPmktnzly4cKHZfOuBGiUwS3cOBi/c+ubXX7SN9hd++j9fPnfWmIpxzogt2vq98WP5e+w1FmNTF0NhZ/kkrzIlgm5ztdNYTqK2FMFJlOec83aeHU/Tfl5OXxda86CTnHlo1Tm7mlYD7YeVP5rOB4zh7u3+MTkjWCJH5An+lHB4a8kFBNJ7v2hfenq5AFoU2vjFUjIQIy5ICZYI1uYsvO/uW86ch3X2dGwomCDSzs+161sH7YxxxriSaK5klYSkrSuKUWr6w7ldGq8eTh7uJitKRpwtZoLS+1yrUguOB39paFPlVTrLxrvH124PXp5Xu40G4gRhDBWSCMAFcfb+tdgIGBeSC2LcMy4MI1M6a7yzBJIQDsJDO5D2H/DKtZpY7mG5izDEYIjjIQYjFMX9d0rIRiB8oLTgLbAIYO/W5poKZYmyQFXWZ21NTU1NTU1NTc2HDiIWRb319YeI6IUXrvzxH3/1qaceXllpETNL51qPPNWLtrL+UZn197Ze0ibTDz++/vDjq1IqIaNWu9HtxL14clzM9/d2xrOloihk0XfDrNzOxcUyOHvBn4qzPeC8J86SZpMthiR6p92MzWblcX58PJtVrnHm7NLGxvJyOwgWM03s65/ALtqdlulwPtjZe/Hm7We347NnV5981DSq/el1AO14JQnbSkT0vvcjdN6VVTbLJ5P5oNB5FCTPPPzX46CxsXwxChoLBVCZYp5PRvP+eHxlOHhxOj88/QyhbGwsPxIHjzx6TgxmezvHL28Pnt3qD6SCkpAKjD3wbYbxvrKLjI8TmLPcac48JysYF8QEY4oYSBJPGPUES+4nOJzk3HsCYNy9MhxBEWcAMusGxllti8oWpSmcO2KYB8wnUuqInAMRvBj201ej46TURSdZTYKOEiHR+/ptcS04HvhJ5tNitnd88+rtZw8m14+mV+fVbqPpo4iCGCoiGRBjYPx9ElkEBIzHUiVCCbCKVSWVpfOVhyFAQALaem48Y+9EFL6XW9pq4tw6Lp5Hu4kb2yBgOr+v4CCQkrIZRzKJXRiEoOBEcLwbihwpg7O14KipqampqampqflwCg5qNnvPPPNJxtjv/M4fXb168+d+7md/+Ic/QQIblzZ6y+X8yrB/ffzqTrq1e/PfPndr8kOf6K2udjoISQjRTqJOrzMaHU8H+/lwfGkyX+sUub5yNPjK7phfn8UqBwwIQAWUwLScJKvdv/8z/7jZ6QBgoAhRmfp0lI9nuZbB8sOPL22ejSIwpgAOFMDpAaYaKIBiPti58bXnr3zj2q2t/if/5n84ad/82tYV7x2AxzY+tbn0eCeRjKv3eTGt1eP58Y39l7cOXjq7fGm1c/bs8sVG1A5kLIUC4LydZeNbh1de2PoLnd00xXXk+6fnGwQqWW23u40OY+3jyUEgw0l6PJ99I4qAyDMO8aCDb+e9dr6y3p8K5IgcI7P4qZgIGAcXgkvvBaHBqcdZ6/6CwzMIMPLW39tQRoozEGXOH2tbaJOWJi1tau2cIw2Yd1K6iIjAJeAHB9Pn02KyffTaYxuf3lx+vJOsMdSC48OMdWY877988+v/5qu/Wvo+E3MepI0mggAyggpIqMXgnPdvkwIuWqS6FEniE0/Gu9KaCt4TSEByCANegZiH/UDXrtXE2Q185FEsLwHAbIbdgzfdKSllHCetlk9iBmLfxdjrVMI7lEV90tbU1NTU1NTU1HxIBQeApW7v8z/w11689trh4aAsMyICIhUuC+mDy00VJlYeEGZVqZHOj67tml7Ujn2gZNwLu0vUmtvJ0Gy/ui10q5GJKwAAIABJREFU1dMjNpjl6bx0thjbaaVzCw9p4Q300WxotsTaQw9//DN/7czGGXjHitn44Hj3Rn88mjMVbV7srpxZDG1RgAA0YAABo73OzXxajMejwdHu9Zuvffvq3u7xpCy2XnupXJleHz87zo4A/Eef+CdJ0G5EXfG+Cw5tqoPR9tde/eOvvvT7//Fnf3pz9ZHl9oYSwd2lttYcTw+fv/7nv/ln/6KrspVYr0bleis6LTgCuQEsE8WRamRlem33lfkMABiHCh78NjsP41BZ704LjpNMGQAUcQEumfcKIYQkJIx6nLr3ERxw4GDkOLPO81PPtiCzPjduXtlJaaalmQOOwQfMMymJwKRXkZ/O+3uT48nk69Mp+9Fn/nEcNJthV76/h7IWHA8a7ytTTtLj2/3XIGetlm/GPogg5WL4KzH2LtwGJ1KCB5wHglvvtbXaOW3v7yEIxDwxz0631CCituh2ZK8nlxRTpIdWH2t9XPry7tlK3BlmCzLug106XSFNMZqACNM58hJv2FPGwDkEJyEojlkYIgigvtsLphLgHKxuHVpTU1NTU1NTU/Mhpt1s/tQXvuD/L3/14FZVZlk2ByBEU8qQ1pN2El32JmScBxV4dfTqzarX1cvxmTUeLcneMnUHftg32y9tHWztdZElioVxFAdMAcbqyngLTrAMuTXFzvb4F/75//Bj//CL/+yf/1ecaZeNjnePtq8dTsdpYzPevNBYWVFAAcSABCrAAMxXmZsf57uD4Y2D6y9fv37j5tbt3ZwxSmJshZvJ+rR5M7W3nPeTcudoej0OW0uNDcHUSR+H9+zjepoPB6ObPNjoduQ0GzlnN1cuq6f/zuWNJzvJkmACi+YUzmhbzbJxqfPl9saPfOInUO1xc1vo28D8XrBCDMQXMw+UDNc65565/NcrXc7K/Xm1Myu3s7TPORi/E4Wwk59c4p3P0KTFWFkiQdRQMglkM5CCs9KaytjS2lNJ+Z4olLwZimYklyJ5LhIboTgjRedU8Gqcr5zXDiUhZNQUZK0TzufWFdYXp0fGGlt6WM5YIO518ZDOMW6kMJEzzFW2KquqzMpyXm0fza41wk6veVa+94eyFhzvB4yBCxIKKiAuwDnRu0wzEJy1AtWNgk4UVtbOqmpWVvOqur8N8SS9kI5Lz+/WaxCoG5xZii70ogtKJMhuIb9J3pR2fuoq0RXpFL76YNdrOsPOPgA0YuzsYzBEpd+wHAgDhCHCAFGEMEDd/rOmpqampqampubfb1rd7o/9zE+z3uqv/ctf/q1f/70v/96fAvjc5z7xkz/5I8QSHtlwc7oWQa0Wg/38eO/6C7ekjxqf+uyljmqc3WgP++Xufjaa7I2n3CRNHasOcgqVFZIQKNgK1b1MbyKhFJei1JkxMzbK+/3J4XQebK72nriYrK3IpAUIwAPVnWCzSo+OJ6/e3Lp2fevG9s2dg/5kOnW20FrnRfHCS8uDVnjp7KPJWcV4sNU7GO/xJ4NZa7TcOtuMeoGI3rvmhbN0sHP40lTL9mxGxBmxyxtPPrb58dXuuUbUIcYAVKaYpsOj8V6pMwCbK5c3Vy5PJ1fHo+emx1ZnV+8fmjHRbiw9eu6ZVtzbHV69efjslb1qMBko5VUAIizCQybABXFBjIPe2RfhjBFnJDgpzlqh6sZhLwoFo2lZTcpSO2dPzUYRLFJiKVZrDbUeqc1IboZyQ4p7JSrW5cbNjZs7WzFSYA3yDCSNG2qbVzZ1/lQ5v/cgkjxS/F7eivNeehs6p53lPodNASJmC7+zN/62d26WP7LcPNuMlgIZvQ99KGvB8R5CdwTHou/Gd2GsJGOtUK01k41WI9e6n2WMQXtz/wd7FjoZWhk6ye9UbBBYV631kod7zSeV7IBF8Ib0qPT30jUMK1KChPlABYfHdAa/h+kMSmI6w3SON6gcwRGGaDbQSCAFpKgFR01NTU1NTU1Nzb/ncCE6y8uf/ZEf2t/a+Z0//PIrN64GcbBxZokcJ4ooAK2udGLWSeZ+vneUHt7e0hPXXLqw/MhmsLzWba+kUWN8eDidlV7wSAgZcM0EB5eeMSYcM9o6Y72z1jjnpJTGmsn8OM8P4+F4Ps8z61rrK72HziWdngwbdxr7GUAADsjz8XBwY+fqy1svb90azOcV8ywJdF6lWbl/dDToH+M5FYqwFYaKp82l/fk/GDfWrz268QPokg9ZEATsgffnBABM06Nh9U17dOjVtx8+94mLZ55Y711oJz0hlGCCQN67rJjd7l/75tU/a0TtyxtPbixd7DVXx632oTK3y63BmwgORiwKGkoEncZyM24Zq28dXk/TF50DY5ASRGAcQpJQxNhi0sk7izEJgpHiLFS8FcrlOFprxJwYp6xybl5VpwUHZ5HivUieS4KHIrEeyrOhXJe8efcBlZ0AWFgMgmJEHoEn4X1mnC91an166tmU5JFkoeDBqSjOB9477533gubeMzBDoijdzvbIHYxutcNLT1/43IWVJ6UIOLH3+nKoBccDD9PhPTw84BkjLkgqUuF3aaokZ61ArTXii93WrCqJ+cqZub5/VK8cT5xqIEgQ3BMcxLvBmV7ycK/zcSWXyWvSI5bfLu09FVcwjMlJqu7tw515t4sdeqCr8/rb695g5pjOsbv/5merQBSi2UC3/aAPm/fe12dvTU1NTU1NTU3Nh5TNSxf+0//6v6AwaP/Jn517dPPpj34fsghBCSmZWCMWQQ+5nQKIgHleXn3lNmi59dFVdSZPVoZyUqK0ADNACkggIG/D0orKZ85oXVZFludlWSoRjQbD/cFhRHM77QuBpaWl1tJSp91JeKJOKlPuYoGixHziRv3KjG3U7sVxg5IGTaflcFSwIGRMoKwMkAo/nefHO/P5b85aK/FWdzdOVoVo/9g/+PEzG2cAPPAChzQ/3usP9+fP76X4ib/xTy+tf6Sd9OKweTc0sM5Os9HNg1e/8tLvP3ruqcsbT7aTXhK1OJ231cFosNT33jqrrS51VeqSUcWYYeQBYsSYCKQIllsbS42zknfyDJyRlAic9wAIxMHFPbXhnMeddo1vtrOcSAoWSp4o0QxUJwyWoogRlcbMqkoy5rz3i/hmIThEN5LrsTofirVQnAnFquCN0yrG+9K4GREBiqBA8J4DA+t8ZXPj7iX+K54IFnAmlYi/I5xaBJ+wvvI8h5TD8cHeaPd4aLg/0whanWS1GfXYnYkq712tSi04HlR07IzT2hTD+cHB5MpM3251nYgQxm9slisYRVJEUsZS8FNpSKWxhTGFsdrdK3NiDJWz47LYn88zradlWVoLgHkSYNwz5u85sIDiplxtBstNtsIJ3htAAzaJw0AeMzxHiKW4HUWw5pyOlgBJJAFRikFJRxYHSVEw28+yG2nejIOW9xOikRAPKLFDg01JbLPgOg8PeDhjgWMxKMBbDg5iDFJACEiJJEIUvnFBiRaNOcD5u+qmIQiRtR1nAcjJrNq6lXda/txZHgYkFXFGdW+OmpqampqampqaDwlciN5S75GLm1u9XjNsFnN3fWvQXQubvYBzwRjALZNNEUZSWTct97f7cTu4+Mg6onZvudXs67QojHOltQGYcwQNYkSeLaIdY01Rmrz0nVaHi8AZrQRpUzJJUSvuLnU77WYgLIcB/L1KBGNRFfPReO/waJ7nJFijmTQbpFTOYqW0hAoc40ZxDWgpKpTVpJhszaY3xrf4tmXCIFjd6H7qhz7LmSDGBGNJq6WC4L37rL4I7rStyiqfF9OsmC23z/wH3//FjaULG0sXlQxPP9g6O04nbrAzdrLR0Ekwi4NzcbDGmLj7bLePr+6OrqTlkQxAHA7QBlTCOGiHajHt4W6QIogLiDdPVVecL5oYtCIVS6mdG2Q5EUprIynONBq5MYXRuTGFecAjJJy3xpWlST3cqTu99c5677wrbKFdyRkaQegTyb2NuPOGV26vP7uqhGrFa4GIBVcM71W0VQuOB0Nly2k2OJrc2p9c2x2+PDM3Wj3LA4oiCPkGwcGagVqKo+UkUvyenpgU5aQsx0WZ6lM5RZxKZ8ZFQYTKmllVlcYA4J4pL5QT8lSH20C0W/JcO7zUDi8x8t7n3mfweRj6QA0Y9clDCoojMDpnnQIixmKiyIpth+sE10gPpdvP05cnypuww3mllGbswfQeJQM2ZXJbBNdFdMzjGY8cC8EUSLxFLRZjCBSiCFGEKEAYQH6H4JACgYIKwN9FypPgLPYe8IoYjSbVy1emlS4O+/HFC8HqikjiuvloTU1NTU1NTU3Nh4tuKJq+2n31ptG2hP/Y0488HJ8Jw4JxgTDmjaZqdllS6mE+H4yOdru7hyp0zdVe57CXz1OTVppX1EIADRjiCOC5cfniyQuNeSXXWuvd3nqDQ8FoAAq8wdu9TqfT4HwOKCA8HSZhXEx2RltX9ivtmpGMI0XczatCebkcxiCyQKpCKBmEURVWWZKVRVYURVFackbC/vYv/8sv/8a/rsBUEKx2mj/10z/zsU99+j1dRm2qcTrYO745TYeRSjqN1TO9h9pJrxl33jATxDo7TscTv+OzIojGjfCgEa43wjVG8o7gcDuDazcHL02rQ6HuCQ5HYBZc+ze0Fw1CBAEYozcTHIHg7SBYTZJeEmjrtLUDrT0gGYuEaCqVaTMuc1/gPREctoT39lTzRudc5W1lrfbWegtvBUOiQpG4kPtW6IwW2t/eHX1rlo9Xmo+c6V7sxKtKRO/RsasFx4OQfPB5NdsbXv3W1h/tjl8q3FFhj1o9wwUW+u31goNagVprxpvtZnQqVu+nmZqThTOnhrVyhtKacelzo6332llt3YngcCKyKjg1ozgSrZY6106e6LaeYeS8nzo38X4i+bbktzndJp8psUnRplKbHstEbcZaRC3wLsELP22wYej3i7kdmNtZ2InjVqPRlbL3YASHJjZhYpsH10VUsKTkiWUKJ72G3xTOEARoJGg1oSQ4f6PMJIIQCAPE8bsaLS0EjwFF1GB8Phqnz74wvvIazqyufeHzHaV4FBJj9bldU1NTU1NTU1PzYYFx/tTnfkg1oz/+7d8YHt967Sv5bLd/8+L6hUfX1jpB2xbMibbonlvTjuj2fiZgrKV2p9VqrB/381E/n5uqhC+gSq+19wCcd4A3QA5UMKCq2eGtFcVjIg0AoXJJZKtyns6mSw0FshAAkfcWLh8f7d3+xqtXXto+mmZecBlwrjWzDpWzQMUYTEXOBUJKx0LNU3AjeYAg5jwLlDWGtJ6l6eFwlBOIiZEI//T3/sgwLoVKksbmpQtSyge+koXOdwdbX3vlj6fZ6BOP/I2Hu+fWuuekCNl3dFW0zs6y8SwvZsO+Y9uBeEmJppINdqfsxMNPs+EkG8yrYxmAMXigsmAORAADkT8d2TgPxki++aDIgItWEKwm8UojPs7zQZYdZ7mDX4qiZqCW43hWVh4u1+bBh73eGOet12TzeyvgbWFNbk1pDTEKhQw4D0UYC7RCbx2qiiaz7ZvHgzT9xnrnmU9e+kIoklpwfI8bDl9U8/3x9W/d+IO92bcbTWo0qNG6/0RYRqQET5TsREF86mqsnC2szqwxznrtnfau8nBwcDlcjnvzRJiHsCQtU5YF7t4RVJEKkASso9QyVwSeQDVINAiHzM8INwgjwSMuNh2WvTsL04RpwDaj8qhVtayOeSVQDarxoAJSlXS6l1nnoixYlaZ2VPqJpRncvLRpZluFF8ld2fiO8oscWEa8z+UBD8BCsBhM3Elfozu3exc3IxCDUggDxBEaCcQptUEA0YndUBJBgDCEkid3Eu7fodd7nDRI8ZyIOw8QGNfD4WR3bzwcZnEYXzifXHooXFupz+uampqampqampoPF+3V1Y/94Kd3X/7yN/70xtYrR9dfvB6fWf2Bz33q8cfWHmppX1FTdc5v+KDJtDlQCSmJ3kpzs8F2Xhvt3hzuZzMNl7kkh47I3P26z3hkHtobxsqk7eI2DKtyWxZlxVBKVk1GAxaKJdVgrsEbjjjBaVMMjravff3//tb1W/ujooqiQDnPyop5RwUZRSYEjJbGxFyEFoFDBc/gY6G4DELAmpKyjAiWC8agDfLU/Zvf/D//9//j10OKnvrYJ/67/+nnV9bX3kVI8nqkCLvNLo87Hdc807uQhE3GOIDKFMfTg1e2vz4vZh+58MlARYGKFzGGh3fOFtVsXoznVZ5bP3XF2BUjh9K/5QZwhNHpYOaO/3jdWFc4C2O81q9L67gbGy3+wIhxxgQ7eYj1znl4gBFxYoIxdp/xFh6wHpVH4T338IvGkc4V3muCWzzZWzcm9PDem8V//MlfYZzNnc6NKawWXHDySgSMCOzkmBhus+pof5Tu9LPj2XStfaHTWIuCJr9TxXP3D7Xg+FBinM+0HuZ5OGPhqYyD3Bgi6oZhBFEe6vLAFAfazu9fHiKcJ2ecI+PunYGlmswbt3yidCMPlhO5IoNVqVbuf5nZNCuPpvpIV0c6nW2l6bV83jfZvc6jXlDa6FOD66Qsink2PHLDTB6LyhzM8itqkvgzF2WzyaOQ/grSlAH8zk0BAicXApSEUlASUYg4PjEXr3uDECe9OZREGEIKMAJjEPykZO2+b3DOwVoYA2PBGZREHIEIRY5U1TNZampqampqampqPtTYfH+6/RdC5812I+6ZgTP9+eC5r37taGv5+vne2fVg/bJUCFfylWfazaTd23ws7LUEiNobrZW1eHdgR1Mzd2XUUGEsG5DSM4PSWpvnpTYEH5rcHl3b+3+3r+ez4/HgSE+9KTg1J412+0ovvvzwuUc/crG5KsCrG9+89tLXXnnl5naaV3EURjwKfcTAAeZ9LD2XAGSTKxZEQkJAE6oKJqtkwLlUALHQR/GyLJpxmTJoQ1BIq2yifSiDcj743V//zfXN8wCe+fQnz2xuvFvH0UrWVtvPhI0noubli+tPLrXWBX+L0MZrWxXVfF6MjkZX9gav7EwPji0KBq8oZJDsAVS4Mw7nUOS+OjWelXNICSFJSpTWTsvyKM0sbGmsYGw5jr1HwHmuzcF8nmo9KcvyjfUpDiiBOSCcz6xz1nvnnPWZR8qZDYg756131r2j2QvWO+Oc9U47WzlrvfOA8147k2vyHmXly9KXpUsLezwuZ5nR1qXFZHf4WjNads4G8sT3nO09WguOD/ObjndppY+z3JNXpyJqxVnAeTcKGItmeTHbLdjLturf//QS3sFZ56H9vRPXiQmCba3yPDiIL602Hl8luaJW7l9gYtIsv300f+Vo/upRmR5VZb8sB/rUZWS5S4OBUVUWjIyusmzo0lylvJrsjw+e8xtZuXnY+ujj8bmzst38rtUAAQKQgLqjOe4IDoUkRhIhDBEoKPnGhAzBEaiTf5UCUp4oTSmgAgQK9y0wMRaLfTQWjEGpkxyQNIVS76qFR01NTU1NTU1NTc33At57b4z33lT55MbXDl/8f3xu46TRWspnaTFP57dem/R3D2/31594qit6nTAMo25rKV5ud5u9dSWUMBXrrjTPrDU7r/HZtJxNi1iyVqLApPDMWm2MzfPCO8ZJzmfZztbOrL+b62nOisBG0gVukg52+C4LZoMp0+ie42D5C3/+8qvfvrHXHwZR2Gs1Eh/HLOBkPcA5V8QikBcRGCcyxnlY660V1lJAxJmyDowbHiaSN70MPSpDnPu4YCK3MpJwxR/91m8XhXMO/9l/80/+1t/7MQIYY1Kpd2g6Wo2VM2eeWln9VK/7RBJ1IhUvMjjui/MuLScHoxvXD791PLnRH73Wnx4MLSCIKYQBkaC/+qE0BtagqE4mqiyQEmFEIC8FlcZOypKnKJ2OhAiFaAWKQLkxmTbDvMiNzrQpzBtKVPxCcHh474Vx1jinrQNVnCrBDBE31sHC0dt3YPTAon9C6axx1nhn7xQ0VdZ4742z89TN5m4+d/PMprlJc2OMT8vxrf5Lxurj2c7dKpVacHzIBYfzqdY+d4Uz4pTkW46j1STphmGDq2FBfNfaFyravn9jGPKeYO3rTnsYspoVGdtnLGg/8xDEY8GaBN5UcGTbu5PnXj3+yhWbpc5Vi9u9lyBtWJWzMWPCe2estqaSllc394bxfBa/HJ89d/4/+QkRx6KZ0HcrOBgggAAIT1epLDI44hjtJsIQjIHRd2RwcAQB4hhRACIwdvJTSoQh4vD+gkMbEGDtyeyVhRBxHtMplASrMzhqampqampqamo+ZOg0Pfz612aT8XQ8Gm5vT0c61yGXbm0V7hjc+EFeDKeD0UtzPW7lu92HHrp4frPRWQnDKFyIAEZYbjbS5d7qUrc/Hx7Ms1JLAJAAAQWstUVRCPBQ8v2jvaMZ51XZWYovbJ5bXwk6IUY39o/3J0cjcesmS9NKhYXRs/2r29PxnCsVRXEUJ20fx5CWCgcbh1AkQgo8mDE6zSeV9bAR5xSHiQpjJoTNi9LZAnkAF3igBHeIJDgU+R6FRCEFgasqlCX+3Z/82dbudVR0/vxDP/r3/06cxO9k6RrRyvryY+trH202NonY28VxZpwevbL31T987ldKPat0WunMekSERFEUkwz+qoLDOWSp1xWK3FenRlkGIYhBSAJQWjMtYbzNTHWmkTSDYDmOGegwTYd5cTifF9Y6790ba00cUC3yOJwn60xlbGUtZ2CCcUaSCYL13pt3NmHCelc5W1ijnb1bZ+O919YaZ8nQODXHYzcam8nUOeet8877eTG6fvitneGVUMR0J/j625/8p7Xg+J4QpbhTglXqdJr30+oYolIKQtwnuL7TMoIYI+dd5QANxZlgTDAmORMlsQoYe+SOBp6VxCUTAfe5R+6RgxwYFre7V44neALYiRqo7g2d7iqz3izWGvNOIMKBDGYyrBi3ukhNMdTFfn6t0jd2/a09cXuPl/p+Ws55GAf4O4OeGAAwwQPZagStjup0bFXpydTM5qLZIMYWu31al3rv4b23zpVl1T82g2Oe5QHnSoUqCKUKJOeCkSAmGKEokRcoSngPzk9mowSnGuwsFMbCdwTBSQ2LlHcMCINSkBJKQMoTf7G4/57X0YCHszAOxsA5OAfveaBUGMZxRICSgtXtRWtqampqampqar63gxFvKlsWWrvRta1bf/aV48loMs8qA0cQgRCQAUTMRMSZJDc3eVHN9/YzV+XzqRyP/OzS0nmSm0k3TARjLBRBM4lavaQ5yRq2iAImpPCw2upKl1pXxhjOlQqT1mqrsRwkyp9Zic9ttFeXZUPaIc+3vZtP0sloMJimBONsWWWZkKLZbDSjKOFCAcw7B08gzoSzvtC54GIxZhQeICs4j4QSQhGnkojguLcE7okFirx3iltBUiByAayECGEt8pymh0d/uftaNS3XNy5sXrrwxDMfS5qNt83jEEIFKlEyXtgN7511VtsqL+aBjJ44//2VLZKoUVZpXs6yanI4vr43fOVw/IpnngjEwQXxgLgkIUm8SQYHnTTRoNe31RCChZwCzoJFvwoAzvmM+Yz7lPuyNMaV2hbGlYxZ76C1z3NY46rS5MLlykkvA1YlQgpOqda51rkx2t1TFMYVhRnPqkPGhHGJ9TGQcBLOW5BjtGi9wb0n65m2RWWz0uS5HhVmWJh5aSvj7tOs1HmvTxI3nHHOWFjjjX19Aw+z3ItWltQyX2m/n5dGLTi+e6wzpc7mxfB4vrszfLE/f42JeZxQENB3TvNgDJwxzkhwEpw4IwIkYw2lFjc1INZH2i+L4zKd6DJweIKxVeEPnN93/sDxChKkQOp0L054AYi7xR13X26a09ZRpkQxnccrt5KVPq3mItBlf5T1b2dHVN2y7rX9qD8LHF7/q/cUnwUMYAANVPAavgLihzY7zzzV/MhjyUPneRKbNE1v3BTtVrDUE43kDf04vHU2z/RoUuwfZC9dqV69JkfTpgwa3W7c60bdbhAGUggmBTjH0eDklmb3X3HOIBdSQyAMoORJ4oZYFKUJKIVAgouTFRccUpz89eQyE1iIKRDKCtrAaGijhGhEkW82E8HjMBKM1zNia2pqampqampqvpcVR7l79fBbX7u1NZ/ujfRRf+5cQfABhELI4Aqkc/IVCAiAgNsyzGfW6oHdG5WvbB9fHFz4vly1w/NiNQyaFp4zwaJu2J1HpUe7FYZh6PO8yPO8SEtdAmAySNrtpz/+yKUnlzptuxKaM9JwDhiX2Y2wUDs3bw3Gs93yGAi5CJrdXrMZdoK4xXjiAVQaBHgP4RBVdqrLURTESgZBECgPAJJEQCFADhaABATgIMGDJAEnU+W5BG+IsGRUAVEAeORAFFDT86EbDfZv/S///S/83S/9o7/9xR/n72bGovM2L7Npejyc9a3TcdB4+vIPgrySalYcF8ezcbp3a/D8KL2tJEiAcXABLigISCq8Rf4HY+CMBGOnZ1AIFoWiG4peKHrszlRJ53ypfBH7ouHzssz0cVYNMz203hFBVzDaC+4Fc4L7TEK4ivkc8EqySVHmxrwhcaOy6bzqA6RdWqkV65YITPEYACdigtOJB/HGmULPcn2c6VGmB5k+yvQoM7nx+r5+TTtnnHPwzqEsXV64vPDuVPnBenPzTO/ja42PdOLNWnB8ODC2HM33bxw9v9V/blLcHJdbTM1jRUIQF28MkBmR4CTFyZm9KLmQnDcCtRzFS3Gkd3V1W6cvldVtbZagl71/nLEc/gpc5X0fDAhAESg6JTgYSAHqTg+Lu5STPLvZz9K82D7oXB6yy8PA5qyhyxuj+XWMr6d+z0eDeTSYRRbsTQRHCVSABnJ4AhwA+GjzXOcTT3c/+Ux0dqMcHBd7B9OXXuVh0PnE0/GF87L9esGhdXk0mL74yvgbz9qbt92N7WA0ETJIup347Ea0eVY2Ex4oHihIies3wQjz9E0FB+MIJKIIYQAhIDg4O2miEaiTnA7OIe7kbkiJQEGp1wkOLAQHA+NgBbyDNlLKRhTJVssqGYeh4LzWGzU1NTWMoPl1AAAgAElEQVQ1NTU1Nd9zVsMZXwzTST4bTPovPLv/8mtHg3mWlZXWniQxIQiwNi11fzLdGQwzo+emyslYxYRWFjy1jsqiKofOOTuvsv783LnemY1Y0bASs8aSWcu4m0eSGCsKXeSmKqyzFigAQVpTPp4MJ0em5exEurG1fkJ+Cj3Xh4e2IukEs7m1uhKGlFch45xx51ihIQWkWITfjlAJBpIBYwwEAjFiApJDAmS1NkZ75xYF7JzAQDDaMSuUVBRELObaMGOo0g6WA7FAJGNpaMaLXOsb3/72Sw9duPzUR5J28x0Hd2Y871/b/fZruy88tPb4+tKFcyuXGWPj9PBocnN3dKU/2xql28N0S0ovFISEUCQkcU73TeF/YyTI7/oEAAh42AyWGmqzqc6xO2NEvPM68tr4Svu8Ssd5OM7duJjlZaUrX1XQ2hM5RsQZSeEJpYe3ZKOQCmOL+wkO4Ei7LDcj6woCCdYkBIIxzogz5py33hvnrLO5nmW6n1Z7WXWYmVmqZ5kp7is4AG+9d957753zZelnczebOW3uvfpDrY2z7acvrX5fL6kFx4eE0uS7o2tffe13nrv55TC2YaKj2Mby/plQjCA4KcHkqU6WkrGmUstxdLbVHJXp4LZOv1lMruTs+wWdlfwJzog5DRw5iJM5IxGodcpHMPgICIEQOK0WRtMinxfZ9tFQehpVgdHNuBJdV94YzZ6bD5875H0WOIocVhzE/SaqLoZdF0ABMMDh5NSOzq43H3+08ejDstX03s+uXjv8wz+xWUZKqV5Xthqn1Y4tiuzm9uHv/9vd/+23EuMSYxvGJd1u1O1G5zbCxy6LbgdxhDhEEIAxzFPsHrzpinMGpRCFaCQA7r2QWPTjiCBPDVth7CTRIwy+Q3DgRLF6B20AKCFkFMUtizCgMCTB7z9ltqampqampqampub9NBqLePVO1Fqlo/m1L1/9y63rzx0UOeWlLlyae5cSQhbHnkUe1tgqK44mk+3jI4AsoyryEEJaYZwvAGGMy9Nsno6Phts3di6fP3P50trSBdNs5yLK2w0UUaArZ2fzrMy0qQCUzhUOEpUw0729Xe4H0cRpRocF+V2OPiOizOjUCcsFAKsNDEljA+e5hzXISzCCFASAwQEFF4BYdMogABxcQhFxeG8qbe6W3oOEh/C2rCrPfRCFSoUhD31WeK3LqrJkGKC4CsIo8FEzdAWywdaN3/iF//kn/9v/8ukf/sxiIU9HD/dFm3J/eOurL//hv/v27/7Uj/yzi+tPLLXOMEaVTUf7e3/y4r86nFxRygcSSkIFkAFkCKnePmogAmekBElxL46LRdgKl7rRZi98jDN193AvjIN1PqvGR3Mr5lOX7vsZjIbRmM8XJ4MHwDk84MhqrhNzf7+iXaZdluq+ZDGBS9YI5ZrkTc4YI1KcGzhrrXW+NKYw80z302o7rfZyqzOjM6utf5ueHM6hLP08dcOxrap7giO8tL7WemytdTlUjVpwfE+/xThvrdWlyQ8nN45mr82rHS+mEMQ4MU6n844IixIK4sRilURBEqtE8XvxdiyJEdOWzwudKVMtOfsQgXFcYLRCaBARaJ2xRzhKoO/NlMoZspnnAAdxgIFOT1q9i/Iutr5lvbcuOPb2NmYxy5pU3SR+5JtzKyufgEIwDuL3C+Yt/KIRTQ6fK19EroydjpxdBZqcJAeRbDYaly6ufv6HXFE2Ll/kSfzGtw3vnTEmy8x0umghwsAYEWOMCcGkJCVPJsIukjg4fyv5SXSvDccb7lzcv/h1xk5UiJTgr3/wogtp4ACCc9B6Mf+FiBY9RJyx5vDI39ohKVmnzZQkIUBEdcVKTU1NTU1NTU3N+854MHj+q18xxhrrjcHk6NZg5y/MjNtcMaa0tNN5URpjCF4CypUlhHfS+0YzOBd04ELnuVVFWlVDZkyui1JHDRkwWQHwPi2HV/fy27P9pWuyFfmATQUxhsY4LcfDLLN2MbRxntsih/Xa+XmRzoe32U5besYKS7FWsVNKycr440mRFSctGzyQM9JEIaAEECESSpEA4LzVKO+Eo4qf3OlKFMIrQfdCVAYuETi4EoWF8B5VUVlNORGzhohkECwGuzLOASgFLihEoLmvgBe/8hd5Nc9K215afvr7PyLV2wZ78N4VJjsY3twZXI3CSHCxP7ran25ZP5PSnXT8UyQUcQHG3lGY4D2s89p6EAU8USIJeNJQ6+3wYis43wg2ON0VHE7bUrtC21IJlQSdrjtLzAY0DGgukHrM76ZoMOYZ82XlJlNbVU5KkoKkfF1Aek9DeFua6aw6YEwVZqA4l5xJzq3z2trKOm11rvdy3c/1vLC6tMY459+QD1L5svRV+boGqIIabXHhzPq5eHODs+ju/R8999nl5lnB1fscSdWC493hvM2r2Tg9OppuH05e3Z++pDFMGkwpiO/I3WCMFk03JBexajWClWawHIp7WVKKFQxZobNjn+aBLte9e5LxM4LOcTrDKCQQ2BpDJShm/rbTtz1uOztzAaBAAUi+SaKBBCUAAcozTL3d4RMLRB77XB1zVbEALAEFb14s5gENX8DP4NPAZT1bLNtqxdo162MH8gBYGEbnz66oH/TWhmfWRBx/wIdnUa4ixcngWCneOBhl0ZhjMUTWGBTFG0bDel1VN29XnJnRWJ4/G26cUd0OC4L6zK+pqampqampqXlvAw1ry6LwJ59qTz7kv/SNb/76v/hfy7IqS1MUlgsdRHmvvd5prAaB195NyqIoS+OcCrTSBQAJJIyR4t2kxSkicEt8lnFfGeuosk5FIlCSMUbG8tyk+XyUT6cII0ZczJOEt9p+NMuPJ5lmzDMSjGmHk9wKbbJxOfZ+EEsw5h2aSjXDIAiU0X48KTSzMlBWW+987l3hHcFLDs4hQIw4Y8x6MrZa9ChUJDmUtdD4/9h7s1jL8iy961vrP+59hntv3BhyiMqs7Ooau2xMN5JRS5gHsPADAiyBZIkXnnj3CzKPgEBCfkTI+AEQsoQRyCABFt3tdrfa7ra7uoauIWvIzqysnDPGe++Z9vAf1uLhnJiyMiqiuqurMrP3T0eKiBM3zjn77P/esde31/q+lHXkvW9nZVJWyP42pqBUZIGFsEoppSRKnhEsWe/Igukw++EYCohyZrWE17/78svf+eqts+6Zlz57evU/vf7puX2KJNdS03tnr7/y7lFB75159/z7N9evKjrv4T15D+fJODIGxE9VuotqqQAEoMjzaK4uwtVleH4ZPr0ML8z984bcwzIEl7WqOONm/phIgo2Bb1vcBG4W6h4WHZg0ZSkb9APNWm4bNoY+9H6xah3repPer5q2qd2PqNjDiIoU0SI114tUz3PZJclFpKooPihwbDey2ehu++D5o2b27LNffPHKrz136YvRPWjWOJk9s2hODf+8BYdJ4PjpqFIuutuv3fjGt9747a7e6Op7mW7N5mTMIbXjg+W2IWcoODvzy2V45ii+0NiHclv1ArjR59ynoYSSn1OdMfeO5oQFIRIAusbckj7HeqlmqmWN8R2poL2K8bjP6YAZKAAzxXZlNgWbC6pG5zsz39E8cwNyIPf4SYy9wNFDt9BtkPFSHT5V04ulXhNpVPeRKs764yM3mymUnftTh8X+TAUOg+ARw6Gb41H9AkQwFsSwFqVg131AAdEx9z/80ebGje0ffyt8/rOX/9qv8xe8nwSOiYmJiYmJiYmJP2duvPXW//X3//4WqMwz55wxAG6+fZNo4b1Ym5umI/JsYsOLiIYzD8M49Pl8t1uNA/M+xgDWmqYJl+azy3YeI1svuxHRmOc82QZCVIkT0SyGln3bBGCoGBPzWOpm3a3P8u31uuSaARdcG8Iy+FR11Y/gvVd/o1LiLEnFOKDLeayV+6Hm0u/65mhxdOWUed13Q5/H9RC2sTVACxRkhVgfoUCP6Ny8DQyWiqHfD44DDvDkRs+ZE4aKqugV+1iEkWAcnCGrADvAAwyGaTia+z6dWrs6MNcYkUZ0Ixjp7de/9/f++7/37/2Hf+PXf/3yE3dELumdO68krN5f/8B72o23tuN7iu3e3M8F8oGYifhpYwlE9rMnAiX2i8ZcOwovHcUXFuFTi3B94Z/je00rosLkACnaO/WzcBJsswin3iwAVHQJd/TezIgI0ohx1JSqNbQPomzih9+/FtSxbqrmvlwYsvvWEyKCQlQVKqoiY9VRdBQt+6DZDyTNpqTbjd69U8/PHvyNuzI7evGzL5z+qy9c+aJ3Dzo4DFtD5onhu5PA8Qum1Hy+vfH9d/7gn3znf54vaL6g+Zza5kOWNgHm4P7CwdnGz2f+8jJcb921/VgFwKm8P+RxKOdDTvCKK8AVNh+w/AzMpwCocql3UN+sAmXAgeTe2gEbmL1cWVEFIhb7o4QEWne63WG4xSO0AXvQEbh9kseEAhVIQAftvaYjSc/U/FKtp6IRYNC92Fs8mpzyRFRVa5WcZRxpGA6vI4JxRC4Q+dPvHuZDlkoMHz7qsldA9tM8KR1mWB7OtS0lvXV7dXZ26/zc/5Uvh2euNdefw8nxFKoyMTExMTExMTHxM0RVh123OrtQgBiG6btf+crL//JfrmrNREdN460F4Hg29y2hAkZhjVFjMHNt40wpYHDwwaWBhyHVmgkAGLVPRbbKRfuZcYEkqVV3vKBizQC6GNOYMnnnLS1nsbHemnqW5LwbeulTGSpgXNO0YRH9wps5o4BiE503xvJ2M6Q0MLtaNBlsu9z1mW1lVr9oZvO48L46FgOIkIhRWLC9V3iKFJAa79g4VCtAqZKlVM2AQkFCBAOCVb+XNoDDfVQC7wdYBKOShTEoQFExsp/Yt2Qdu6DCXLOBkxIGzLzNff/qN//4948XV0//jSvXZo/dK6SACuXbmzdX5Y23z+Eiwr2oRuvhA7lILvx0A+x0qLyIYCzPoj2d++eX4frMPztz1xp3+SGBo1Ydi2xttdVYa+bY90QQjfWiLzd3wvdtRGuFVB0GHUZlohAoRtq7YNwf4n94xY26S3WHh/qDfsLiFNnrMnhY5CgpaPZWQqQHBeDCf+bK8rNXlp+exxNm/oUfWZPA8TOG7uUAMZE1bM0HG5cIxnI0HC1HS0Xkdi7h8a/GzHvPXVfsmM2gJIKHsoitxfERjpc4OYIqzle4WOFihfpAJvDAHLQPfD0CNY+6dfwCzuYpl/NVfud9AHZ+SFEx+xSVm7fQ9dMqmpiYmJiYmJiY+MTzx//8D/+X//a/GwHXmJMT1/jw/C//8knfi2rbNHYfcToQjWDtACu0cJ6bBkysir6Hc+74+AisVOs5sBc4BHnAcL4d050LmjUuNCfSXF6G9lPuyKchoe/6oe8zQ42Nc73UtIsQcDYk4RGDNYwWbnbUNEenHgsUM+zU2KM4OzqOs7k9X91ebXjYQiphjrfG9XrIvoGfxeXpycLauWi6p0y0wEzRwgZqAVSteejhyLeNZu52AFBERh32ubDI2P9KYE/xQ7+3gjRq59EYNRhRi3TUkyM0aG0TKTQmGtbi4XKZAWhbG8Os7777+3/0ld/7xn/2X/zNS9c+fI8wwzj4gNkMsxlmLWKEM7AWzsB6cp5dYOv5pxI4mPbVoQl2toyx9T5Ya9kYftrXIYI93Dg39xWHalSiiCggIgDpMMi5Fu/JWlhL1n2gSj18jie+Z60YBh16HQYtD5WeM/viS1c+v3j+l+bu+ftPXlpc/aVnvzSLi4+Ia+EkcPysBQ6C4UMIkGE2DH50TxMZy22wR8EcGaRcj8b8eIGD2LJ3pnEcs3VqUCmVR3agwaVjvPA8XngeInjzHQBYb+8LHAQE0AIwQAU1oAj8YoU1zbmerxJQd50L3lkDZ40xuH0Xt+9OAsfExMTExMTExMQnhprS7sb7m+3Q9WMVkUPHNVLOX/uDfzbmFVlvEaialtxxmF8Um2tujCOVmrOp1rAl62FUYfbWkIQCqovogrU0am0EwMLaYkwpWaQAWYcMn7pC/aaMaTOUitkJCc+ZLrexCb5tZ8tm1nLjxZnEwWDWsCzdekjrsc+yyv0I43bQknfW2aYpImNOIXBzKYZ1LTVlKskhQ0eotYoZaAbXiuMmHzvrmnY5n8+axsJTJVgws81eqpRhLJVQYb2DBTL2ikhFHn+sn9uQteS8Bwg5HX4S+4hHc6hojWVnnCW7L7OtUltAYkHREAJpHwNjHIb+q//8h1/+1auu/RTwzUdLLxDDOviosxZHCxzP0TaHqXfDMA7Ok/XGOfNTFfOG9ze+XbDtUYwz772x9mCX8VSvw8BhMsDyfV+MKqoBUCHmnBWKfpS+V+8pRIRAUR8kxxBhn+ZJBk/MixRB3+vqQtYredhP9PPPPX/95Fc/feVXrx59+v6TwcV5exxd+xE54iaB489H4LDsLTHxj7UGgWEsN9GetO4qoe/z0nB87KuBDXtvGm8XbG01OX/ApsVanBzjxev4S1/EXl7b7PDu+3gortgDBtSA9MPyVn4BAkfK5fxCdh3dulMNg8gQgQlDwjhiHKdVNDExMTExMTEx8XFHVaG6ef/97/7Df/itV97+4Vs3h2EctB9pHEgS41KMx6ez2MxibGKMx6Y5Yp8hg8ILQar0o4V6NnCOPBER1AKNomeSWfS1UCmgyCE6H7x1dhiGWgoBYxq6ocPdvt+MZ12/q7DN0UnEwhiezU/Ytu0s2ug1mEJahKmGICLcVx23o/QD06ZSy+Beu+D4aMj90Hdd8/zJ5ZmPJYxFt1qSQQYlImOJWmAG21DTNmo4tM0sxjbEYIolgTqwZaOx5jSmbl+osyVi1nIwV1VIxohHvC0JCkPGOBAj50N0rlaIgtpD7IJlEzkQkagQiEGhQMUKNwFogGhgfDJL/9V/+q3f/7+H/+Q//7JzR0TmobcBMYxFiJjNcLTA6RLz9mAuQAS25Bxbx9bZn0rgsOyd8ZZDsLO5b1ofgrXO/HQdHMbsOzgeCByiCiVikJVx1KHXvtehh/OYFWqVYB50axABuq8un/yOIhh6XV3I7VvS9w/2xa9cu/bs8Zdeuvblk8UzD382IiZ8VCb6J4Hj6c5N+8wglT6tu3SWZOscrN2nwH5g8dG98JQH61Whqlm0r7oRXSta1Y4wEBKh7EXIvaEF4ZFVzuSZLJEh7JUS+hC97X5yqjGgD4qABLIP7+a9AslPYYmjAimo9c9kivGYI0aHsQ4jAIbKoyewg2rzs2X//ewV0irYj5RNTExMTExMTExM/LlRUnr9G9945Q+//so3Xrm5Or87bgZU681ydnRkWAiXYly2rWlmhrypBlq72on2qDmNcX+JXJFHVTsGrz7GYKwFMNT9GAe8MZdmcamuos3IBTV6z94FQlr4HVpjLgQ6shbBjdWFC/Mrly63CU7tbN4qtO87VRlVN7vV3e2m7/vtOKqqcy5Ef2SDJ+6TDBnnA3qqoxl5NR5F542vCDvs1PvQNrFtmrZtmllr/UwxJi/iBW0VMw6ptdLOwsioRLEJHG2r0FEwajdKoqyi++kQEEMlI+0nVh7ExGpXBwCoFRWCe7MsHvBAIABlVzsQMShyAOxQkQloDuKFBxYFnMDWXaD+4W9fXP3cX41Lf769O+vOjD3aDue74a7SejlH2yB6WIv7asDejeLeQ58sSRwcC0FEhomZzF4GoEN5KCpVUqaOynofNUIghYgOikykD+YAFIbZMQdjGmsrSFUVWlW9k72rARFKUR73bodIGWZQYoKS6qHcSo68FW/xxGSImp2Vy6ft8fLqkdQH4bq/9MyvPXP80ry9ZM1HV0aYBI6nItdxSLvNcHZz9cN3z7+7K+/NFxQiOY+nM1JRQVf1rEgzinLZMl0Q7gz5ZqrvV9kAYLKGvWH/cJTO/oiokkfdpNKXOoiWR0+cBecXeOPtw+H+1js4Xz22eidCcPABwT95Xe/tjNOIUQ6TcB9fnD1sNRPGfZ9Imlb1xMTExMTExMTEnweqWkq58dabv/1//O+vfufV9TYNGDIXjiG07XJ+7A0b1GUIbYwIsVbOSbo61LrrhmEcc5YRWhmDNyY6NyMTNXpyzFy1EMm+ZLWGrfFVRbSOQkUL2DCpIxQL73TcpTzkQWjTl37od2MzwB95Whrb2lBqKdAsdSxl7Pvc9zVny7xs29g2TdMsrfNKabSrvtztJatsU+K6kYzLi4WAEii07SnbpmmOmnbuY2DDFYYtkTHWkyFoAZT4EJGgLGCwEpgB1ZorCgADjuSUuEKrVkHdD4VE8qOOSTVlACIQBQFWVKtmUyAEZVTlJJWIGOy9I5KqoqxgC1SGsgCVAJO9z1G//YfvHd1o//XZ0jQ3evn2tdPx7vbNGxcvV3n/8hGCA4BuvJftAgBgq86L9dWVJ/tY7G0Z94/C1UhOpFk802gpea6GRtVNEcqcDRmmffu/VlkBoyF1bHSvrJA6Ys82GttYVwRFJYsAurd9VFJVSBQIE0QUREgZZaNSsX+okjNiDVsjhp4g0HizvDb/4pVLv3J5/rlgF/efv37lM6fLZ51xH+WjbxI4noyo9Glz4/z112788Z3tq3f717flnfmC9sYt/FTzHiLaVTnLQqn2e3VD5TiVi1RuFNkAymStCd627qGJFdFapVRJSbuch1yHKvlRgaPi7ByqWG+givMLXKxQ62OPM+8xazFvnxx9kjMMAYr8MdcCiOAc2gazFoax66D6yLlqYmJiYmJiYmJi4mcocIh876tf/d1//P9+60/+ZDWuK6tAvHfPnV4+np04swiUI3rDDBGMQ8rloh+HcdcP3cUwbIZx6JPUCujlxeza0ZGNzTwAjCylk34/hfHgsl1yL0MgPzON6lCkjIKagYIFeW1aVZyZcbVK/XZ8892LF5+xsfU0Atl4xKGMXV9NxcKatg0Uog9N0zZNaEwizhWxWzZD7PtNTV1Om+4upV3TYq9YXD46eubUN9w0bD2nmrEbERwar6GBcwZokKnfQYCqdYNOUAGBANB6r5nbAM0Dj1EQ2CE0ZBuAyREsANGSMAqMIBIyS19GSMIIMJylCNr7VcC42pghVR60AYb94ItmU9GYhqPDnHR9M3/tH9/+4r/ZvH39zuLG62N9t6s/rPrulWOUiiroxkcyRIxVV8RVsrU8UeDYe4I6Q84ySWFSRk1mMDw6zsEUQ2MVMGWmrWE2xIaNYSo6AINhBRk9pJioYxOMicYm4xIppFZVUhgmELMoKRABKBnNCbloTihZS0YpKAlawQwmMfzkFJXTefzC6Wd/+Zm/+uLVLzf+gcARQxtcw2w+ykffJHA8jQRb193dP7nxtX/yzf+pl/ddHF0c5gsCfjx95/Gvgb7qeZGU6gq4qzoXmZfap3pe9dDBYTkGO/fmQXBRkXHM26RlLNtcBqn5wzs41hu88x4A1Ho4HB9X6nuHWYOjJUJ4wkdOI7QiJ3Qf/4RUZ9FELOewBqpIn4iNmpiYmJiYmJiY+OgxdP17r7/xB//0d77+R390vl47Z+fzmTGmCfFoNp813hqwkIotQKp17Hbrob/bD2MaxzSu+qFLSarUilrALtnQx9kYajYsIK1SAUNw0EMnuUKrVlA1AMiAIVJqKTkXY7Sd2yVHIUIFWKUONYdaTEE1xAzjnWtYPS9ntSnO+RgXs1nwxhouBtUULVVZkwGNBOiYy6i5z90sxJPZgtk7ExrrHBErZSgXsiZbi0OWBxlRVIUlY9QMKYuUikowBlYP7RuW2VZLrPBFM7RCBTVDCRAYhq0oCjWwDKtkiQVcpZQqWgEGKUZDloxLkqsCWoh8IAt4EMHCsBgtxqhhpDlxN27fG370rdvtqCv6ZldfvnJ5vHq5v3KM9Q7rDt2IMT8scMAXdbW6Kk/UCJyh4E2wLCCgApWIXHWOU+SUbTGUgAzsiMgQWzbOWGeMQgA1DNa9wCGq6vnQwVGsoyKimkHYD+KD1ByGX9iIcdR1WrZIGd0WadCcKA+oGSAl6NOsYX+1WcaXrp9+8dlLL9mPdr/GJHD8qQQOaJHUjavbm7cL3ZkbMpGNebCm74XuwNDe29YEZ4N9yFyXYAiiaShQzUVKraNwL1pER0PszcwaT0QipdDwQL7ox7IaysVQLkZ9LfONGrYgUADZ+2EopaL8WMsGM6yBsbDmkTp/uTg8niRwUPK+llbqkYhxph9HvjvKW2peYHoeT3do/EK5/w04e4h48h6GEQLaBqViGJ5qVGdiYmJiYmJiYmLiqXn1G9/5H//Lv/t+urvpN7rtTi5deu74UmyaEAITGVNj06WEfgSAsZTz9epsu7k7jiIiIl3Xi0hso6m2L+gLzsah6XtvW6a5P1y6uoO3xCMkgIHGkjVccy2p63ihpkWgOCdDpKrCVGzx2hMagIEeTWNjsOiaktETmhAuLxrGKDr2AT1hrDDGNtaCiFXPAVEd03gSm+cunY4jlUyN3zeIN8Fixkii9wZP0BCSR7Xwxju1EGhCRTGwHnFEJ6gOgaztGzQJbcEIJGjGmBUd4ChamKyjQj2iIQsA3okzY9ftg0wFJaF4NAZ2kHHfBxIJc4uDU4eDaFKtfWdjMZjDR+5is3ur3H0zP//XT27nu7GH36gA3Yg+IedHR/8rSlFNEBwsDYnBj/HsFIUo9KGySVWLlFQ3Xb5juE21sxwtN5YjsalaSQRg3DNfBEQ1QZNoBnaGize2cXPAKg0CovrgrQtVhhAqAKlSi9aqtRw+QS1qKVw++tSV5fOXls9EN//Ja/jK0bOfefYvH80uG7YfkfDXSeD4uUIEb8hbCpa9td7aYJ237qHVoACJap9TrjUYVK5qMhEDsBwM+32bWap9rg8EjrrL+b0uvzXUtxK/Vd1b6lZw4AAE0E9y/7AGMSIGxPiIwHG8wHKBxRzB/+SNMslFqUeAIY5s18OOb1LZifkcc0/00ffotBYxIAY0ETEi+oO7avCQGdggJVxsnjyqMzExMTExMTExMfEU9LvdK9/+9kEVts8AACAASURBVO/9xm++eeddNzMnsyW3V4+PZm3bNk0bXEAG18pDqil3fe66btv3m6EbU3JFYowxxjLLRNS0zbbPN7BiowqyzjlrKSVYwKHkDmWI7VzZqCbVfZuBI3KABSpAteSu7zYjJzJOyMC2sTWOnXUzdU4dZQYDAc6RNciGUBGBQMI6MhNRQwqm4kkTj4TsnG8F610FsJgfzWZzZvZEVmEyqB5UgL2zporkcbRKFFvPQsg2Z5QCK87aSI2oESWXfS21IivEkutRBi0C9vRAwVHVhF5Q94EM+yLLsTPWMGPEUJDvKwkE8uzASJKzlq72np1jB0DEJmmqSabJ8+xZiWOpeezPt+VHl778pb/Zxx/cvfjetkMFdG/Z8VB1r4pagawqMBbGgn/K4l9RU93s8g1BSXUd7Wl0p4aDAqJapCqUcQieAIrqILoT3SlWTNkZp1gCVokBPHTDHaUy6X4HqAhUBAAxWVZmqMJT85nrn//cc//ap69+ad6c/OTP2YbZlePrbZx/7NSNSeD4mQkczlDjeOZNcNYb721w5oHAoapjLbmWVBOUqhG1GZKcCZaD42BNLDIWGXMdRR54XtRtKe+l8v2hfjebW+pWaNZowffSXh+/4IxBEzCfYzF/RPU4WmCxwHIB/4TCnnNuoIYosvEj00B1J0NN5gZTR/gYCBwGTcR8hvls3x4HY0AE7w8yxzCgjXDTITAxMTExMTExMfFnQlVV9c3XXvtv/vbfXg1DAZ73x8eLE9dcbqOJUWII3gQt0DyWVPtx3HTdxcXFputGywY0M/a4aY+PjhRg5hjC3e1mO2yKCDE7a41h6ceqIINaBslVxAscmZEgJACMwrOBqqJqkbpLw82Od9ldjTxrrJ+FOItNbJoBNqlmVafcsGG1KgWAwoGMVtGqGlWDCFiYUR2JpUrOA+wxEPFitmyahhRuLyyUQwW/1xgOtUwqlSqCM1RZM+UsGRTgnWmtTaJ9UYhFwYjeqFhxSWtGdggWhxvACs0YK7JCAVKVvXuHgQnwlWqFiBSFKmEfcuJgoUiSK2ovFQZMBkBRGsSrEWNqq84KVyN50FHqja9d3Hp79sv/7i/dGm6dX6yMKy6oC7DuEYFDiqqAWFUJIOJHZYYnr5OS6lo0j3Wd7FpCMeyjOZF9LAqJqBhiQwQmaBXtRddVLgQ7w9mTNXwEsBKAah4qyTIx7n1dogQFsRjLTAKgCua2efGZz37pxV976dpfmsXlEypBMs4+kn0xCRyfkPPUQycsUZVD0s+PJbUykTMcHc+CaZx1xjnjnQn3BQ4RqapDSX1OIiKmqCSYUd3cOGfYB7vQorkOufRZuvuvLLsqN0p9NdevF1rDkWnAi0dsXRTYtx49OjRiLWLEYo6To0dq/sX8oHo8SeAwORsgEh+SlM5lPEvb897eNjww5CMv5hmDEDCf4ejRA9i7w7ZvO8T4s4+knZiYmJiYmJiY+AtGTukbv//7v/dbv3W36+ZNOJrNr146XS6OQzMDKmRESsIlCbrcbTfn5313NoyUkrU2zudt0xx7P/e+dS4BVdWmHEu55ENHWo0pUruxHxWuaNOBjfFNTFSM0dmR5bHSuhbNPWQ+t5YkrZCBDtimtBoyqWYbjnHv+t9BSMqYHGxrlin3F0NXC0RZKBQ1KigplVxZYUShEqy95JttSlXk9HRujPXeogBp3y8C7LvDE2AADwxAIYfgYIExZxkHBAsXETMIhm1wpVA/bEtKyApBMehh1RO4omYdLAWFZB0ZxqEpGAWSMJImADRqrbWUaio1oyumjL4WJFSlHobN/WouhbzP1d3PjHg2ntshjGL0CMHBtNTeqXXFMrx69Kln/+3v5a+s+zdmM5obfbjw2tuY7IdfiLDvjHhKCPuxEy2yzbIFUGpnOHp7PNNMe8Vin4xDrEwAE0aRruqqyl3FSARLxvJMVYAKTebQaAIAVlgBJRUSJRArWxgnqiSiuaL14ZnT689f+czp8tmPna3GJHD8rFRYKZJSGS66mzfXrwz1ncsnCuNig6bh2NBDAgcsowi2Y821OEPekrfykMChQ0lZ6t4Gt6okqQQSGkEdyCiQa1dk1McHslKMdj4P80UzX8Aw2MAwifj12qw2tNogpceW+tbAWjiLGOHswRx1//y+r+FDztP53iFLyAnd7hE7j48+e5eNjYEInIO1cA4ElIJckDPWG3T9FKcyMTExMTExMTHxZ6kackpvvPrDf/QP/tfvvfwyeb+cLa8uj09mx/N20QafUupHqKmZylDrZtidbdYXw7Au5TjOjtvZfD6fxTjzNjA7wIOrSC3VWTNfRMllyDL2wyoVAB7oFYtZa50rqkk1gJjZM+WKokJBrFVJbBtjG+vH4iUnpS7BD2S4WBTLDCBDVXSsdd0PF5sNAIJhQ8F4FZYiNUlgGAYs9hGmKaWu65yzwVve3+8UgAGCcYCi5vvVPAhkyJKYkkuuyELOMFlyAhKDTEgiqQiECIatAdsCJSZyVUtFtfAKqciGjFE31ly0GlP2rhdjoVoFAEOdWoAKSFCL5lxzFVERUmIylWrdj2/wwcWQYa01ZBDgPElAU3Nf8nD2/f6yNKefWgxriKDvHymwzD2HQ/NT1tDR2mhNtNYS96UMpQyliKaxXuzSuwRisvd1EMfGM3tjGEV0LboSXSkemJ1WSQAcN+ysSK5aRAqhWuLARg0YxEr7iZXRwrAQ6V+cQ3ISOB4vxNZx1d2+uXrz1vrV890rg7x55ZKwcd7DeXIf6FaC1qq7KmOBt+qr+lofzCypJim5FlFVaFElqaIqxHsbDmitmkpNoo8VOLgJ9vIlf/Va88w1OAvn4B2Vat951779HvXDYwUOaxACQkBw8B7OgQnMcBYhwLsnCRzAOGATfupD+RdLLegHqCJnNA2aZp9GjTGh79ENWG/QD8h5WuoTExMTExMTExN/SoFD9A9/9w/+z3/wv73yJ2+YMHv+8uKKnZ24+YznrfhZIZeAHiliNNKn1Pd934+5VmI+ufbs9dNrpwIrZdRxn3C65KBM5w0QYRn25prOux0NPdG+AGbgmVotjG+aMvr13cGTiQfPUQWEvfhLbsnhGjV+pqutbi9SSnL7gkpPJgJNFO9U41jLand+vrq4WF0AcOSOAgsDsxBADUAe+7aPMZdVP9y8e/fu+dnR0fJkcSJoEYBmr2XAG1BFD2gFety/aVsr+g66N0W1noxHC4wZXd/XYY3eIHgTEOAF7XjoCPlQxhFJ0UbsuyoqDvmSzIaaCDKefda+UkWAoKZhsGo9Ncj3JmgsEJG11Fojx2gCAMsZ6K8wotF3S05iYqO2V1Ea+keEAefgvSL+9AKHMcchHsXgjVkNw/kw5lqrpqGcAyjSEZn7AodnG40JbC2rai/oVftHvxUiYmeioyaXnuqQSYjIMoMsEzMISvuX640aQ0x/gRIkJ4HjsSerPm3fO3vtGz/6rRvrbzt/5sPZlUvqrGVDzOCHHD5L1T7XvkifK5F4K9GJl4fikRWiIvvhPKCqqGjep7kqVCs0AyIqqj+xg+P0UnjxevNLL6HxCBExIGf2lvqRb94Bdh/+L41B8Jg1iAHMYANiEME5hIA2frhdaX5IgO17BP/x6+DQETmjH1AFxPAOBKSEXYf1FusN+h5lEjgmJiYmJiYmJib+NPRd9+arr/3eb/7Gy9/5lp/NTo6WV46W8+qdGJSxplJgVYuxWmrZpfH8/Hzb96OhJs5OmuZ0sVy0ja9KaTA57ZvIuzymWtdpt5Z+pX0/pCxizMFZs9aaqnS19CrGsDVcilaSRIWPm/a4Ob7mF0dsfDkZZle37ZDyxUX3+vfObt0s22xyTavdkCQGida6VNNms153u03JAKxKyutiyZ34aGACYAECCqRqFtllWQ2CkIwfohuDpaZYWAJDCjTXLIWY2VpWa6pWLQBMNdaxsdBah1IOF+pVRqkFYhwZY6CAaAWylqxFUBVSNAFk4VVRkJwxrGAq+7mMVLRWdRbRsGOAuABFWaR0Q2awESaYg+yjgMXhT8oVpqhAC4CitQBkTXTedymvx8vyOX81vnbzW9s+l/JAGghBobAWCD+lwGHtUQzXZrPGWUOUqmxTyiWN9aJI15c79y0QCIjGNsY1xnrDqhWoivJwhqXl6G3rTGPYk9J+7IBBlpiJ3F7gIIBUSZ1lw/g4JERMAsefk6qhutccSk2r7tabt1/+5o9++9b2m8+cumuX7XLprL2nBTy0SLRqztqPuh1FAW91dBpseaLrbDIqVlUr6SNqCGUggzL0TGijPCoJnHduMfeXL/nrz6KNaBq0DcaEO2d4+72DWSYzmEAMa2H40JphzEHLiPEwnLJXN7xHE9G2j6g1Py5wEKjrTNO4GEMInHLd7aTvtW3vD5M9bkvJGDeft5+6vviVL4Rtz5td2facMh+EEyggQAXKvWf2ByOqoBSkDDaHLWJ6mv0HEdSKUqGKUg7jcfuGl+hRGd2A7Q7rDbZbdD2GhJxrypKSpJRSSjmXWkX157nkPuDIRB9zkfUTuVETExMTExMTEx/glW996+/+nb9z8+KCQrh6bXllubzUNNSTVsnjFgLlhtkgIg95s9ncvHmzV/FXTi4fn1xfnrRtdKTJAoL9CIKong2bdd91/W41DHfHQRXMaL1tnAMwjqnWlIGOEQOCB3oMWnotV67Ojj578szVK6enISx75q3KFsDF7a4xP7R2dWvLu/PN3YvzhkJDTdvOxpTOzs86lWF/mSZ1s12rM6d6BHfo3UAFxkMDQYHrNGpWzsNM+7YaVIsIdRgHlCyjDtY6H61Vx5UTetHK1FigIfQp98ODm4uH3znAAANqRQcklITh3g+MFt6jyRgLhjY0BDNq1b3AkTEmzFqwQXOvoAAgottdsuRO2mDvW2jsXULc/RK4GaUbdQCQBD2g1mng2G8v3tu+8o/cS3/9M969IprrQ+PsxaAUKllzBhuQUS4wRvd6AuiRy92DiaOoiAIwRN5wMMYxG2bsw1ulK+g+0LIi1ap1KjZXS/ciYx9+ZQKrRgIZtszOsDXsFMJQVdlbM1aIqCppdBo9omfLkms35E2uI7OhT+4l+iRwPFKVqUqqQ5+2F7tbb93+7nvnr+3SqlTsejlbVVWYDyuzi2ifa5+kzwrAGnEGzhCetFwaryWSCKh5sLYog+/C3AHfgXlXzA/V34UpNAMH0E9qojAM7xE8vD8MZXwgIoToYMZhLULArEXboG0eI3DYB6Y1865dLo+Pj2m7c6t1evX1bdPET7/gjpa2bejxSascQ/PC9Sv/1l+LV07zD99IP3gtfef76cYtD7KAAwkO5kT3RVUDGNVDnwUBY7q3Ue5pdiFKwZiwF1f3E3LMyBl9DyYQsN5iu8Oux67HrsN2h802r9fDej2sNt16vd7t+nGstf7c1p1IrrWrdWftwpiG6BPg+vOJ3KiJiYmJiYmJiQND37/28nf+xe/8s2E0R+18sZw9f+l0GUJUyZ4qQbIfpfbDWMehdLv3++FW32+h7Wz27PLk8qJtW7aaeBBPKCn1fZdy6sfx7fXmYug9oRj1jTammdvZ6XI5ix5IXTes10MIUUXydjPOPB+7k8vLz11bHj8/P3lmcTyfNU1jQkN0DFWgLI5XX/qVfm7oR69v3xB+M8etSNf3q1JqrQMkxnjSxJzyMAwX1G/Hzdn5XcRI1lvvDCwAq2hVry0aYrrYdf2AXjBoGbW32VlxMGDLXqOzHA1yoEJsc4CAQEVtL65IAlU4QIEMA+spxmKcarIQpv2TgRrnAZZ+TFVKwiAo+1KcYTzForki37uLpgIMgBrAwSQXFNVnolJxCFax5C1bz1BFTsgyVO2BrKQKBzFBASIBN4iDlr70q9f857/47zz3wluv3PijB6UNgwgpo25QKqIcsh6YYQzRo8aGqqhVE0QV6yEHMxBRY+1ZP+xSqo+/mVpVk1QARdUSG2ZLj5SgorXUYQRXzVUKkfF2ZsVXzUVSlcxEjo0YMNEYqM5IBSx5k3703vnLBDqZPdeGhbcNk/nkHZuTwPGoVFHTqrvz3tmfvHH75ffPX3v7zg+6cV2qbgcRoB/1Q6UAEc11/xAFDJNh5acYdWqjkQXAsE4fiGcJ7hbs6+ReB78De0fjHYTKM1AE7E+IhmVzkC320yjef0hEiLEIAcEfGkBmDdr44QJHefBv7WLeHi15u4tdV85X6eXvp4uVfeudoy9/sXnxU/5oCfPhxwZb608vLYOP167unvvB2tru3ffyjRsV1ID3Csq+46riIBPTXuDIGV2PUtAkzFoQ4J6iQhZBqUBCrfAO3iMQ1CAVYDi0dWy32OzQdeg6bHf7P6b1ZnuxXq8uNuvNkNIwjlV+Tn1cqrWUdd+/s9u9vlh8PsbnnVse+uc+xlphLWXV9+903Rvz+ec+GRs1MTExMTExMYF7ibDvvfnG//Bf/1d3LzJsezyLV04WV4+OIwh9rxbCCvUpp92461YX/dnd98Z0IWrns2axvDpfHjU+OqZBTB69UR3H1HWrfrfabd87X69SvjKf+7ltW3sSZqfh9OT4uImu6s45J2JFNOfclbWY6K5duv7C0Re+fH1+7JtZZLtg3vtxeCAAfTObvfTZzZxTSGko4f2k3Xo39iPGBCJmc+ybq7PFYIcNsNn1YxkvVuso0rZgawwDBMtolS/Pg/Xc9WnImhQJNbFQYSsOEewMwzioUykMdWSrIyUQKlmVKCTgSp6g0KoGzsGGAhZNUZWJhZxYqI0OampKtaIWjAAYrKogGNi98yiR8j2f0xFEDLVixLIwSApqQdl3rrMawBioVk0jak0JCYCCBeyIGhApVaEAH8h7bO/84Py9H7T/yt/69AvPvrsdzlLpAdSqtVJO1FeIQBVEYIh1BMA+eiNcgCoKQEQ2Y2JCEQnOdCl3Of+EWqNCskBUi0pg6wHDj9w4Fy1ZRoUUcczWkLUc1EiuvaoKyn5chQwsc4kKBbPmMq7G116/Y+5ubj1/8qVPnX7h0vy54NpJ4PiEM5bh1sUb33j9N7/6+m8MadOnXZ/Wotj1MozKXD9UXdiHtKqqKADQPufnKbp9FjMlUuMQmgeRKzSi3oZ/jeiP4d4lkykmnj1lB0fwmM9wvIBzHzLWse/gCB5tg3bfvhEf28GxH5AjgNgOQ7tcxl0v/XB+vrq4fffiK19Ppycv/Mf/kZ3P3WJOjxE4wGyaaGJwx0fENJyd5698bQsB2EIDSO6pGxlQgPYrct/BkQt6QkoAwTm0+jT/4aAU1AoCRA7bCyBn1Iph3/rWYddhNzzcwZHW691qdX5+cb5ei6qIyM9P4CjjeOvi4uu3b//2s8/+B8yNtTOij7vAUcbx9vn51+/e/Z1nnvn3jWk/ARs1MTExMTExMQGglvLat7/9L373d29tt8Wwa+1ysVwul8ZYVAJaB1gS+FG0jJv+btfd6Yfq7NG8ffbKlctHx85aZIcaAuBNZYyllm7sb67X76w2F9tCxrnF0XIRvcXJ7PhkfuKheddtxn6z6/t+N445l0rRB0eLu/W5Ptr2mnGRbUs0u2cRwfcCTgovnl9e118Ghrja1e27udzZ5YporW+9b+HQ8Xy2CKHBYPpUd4Mrl0K41HI1qECEERvQDLs1D11whcm0DGet+KDZHFqyMwAMyD1SVaiSk2DYIsA5RIsBqI6DC1AdMFjAM0qPocgwjNZy0wROhIQ8ohBbjYJUkCycgasoRTMAhQDw7hAIeW+/5CzJWm+jcynus0aMg3fgZKTKphsFUgUFRqgFoCqMzFpBIRcaK4oFR27GWKsmoNy6/Gt/5W+9V3/vzbOvAhgHdB1SQt8d1A1j1DAAEJPaD9YltWoVJYAoFZG+ZG9NVa0i8hM7OEQrQawS7UNlHr1NKFq1DlUSgaObWxu8bQkE1co514GJHBkL9goNSgbW625Mq90rNy7eHLr2M1d+3XzBtmE5CRyffAyb4Nrj+TPXL33+5/F+vFF7BrlzsblzXw/hLdoV6TnZu4RzZpABHIhTwWZX75ynd96nxnOIFAPnjJu3sd4il0Pyq7Mf3ruBe3nN5t6Uyv3HhwocwP0fYOd479kRgt11cnY2nJ/vbt5Mt+7UYfgJAdAH1YaInTPzmZm14l0B5IFPDunh9yoPm+eIAhUVsAW1Ht5CBLlgTDDmEImyt3utFTljTBA9BMQwwxTkApsf9YMt6Dp0PXYDuh7DiDEjZ82l5JxyHlXitWvttcvh8uXjX/3L7YvXTdvgZzGZds+WQlSrPvSN5XyR0lkpa6DmfJHSXeeOrF089B3uo3YYH+0ZOVXFYfBP9htS61r1sFHWLp1bEpmP/oZMTExMTExMTDzuaqfmfOudd3/v//n/vvq1r2yGYbGYH83DLDaBPdeKygDR/tKVodAylpxlBC3j7PLy5MXjy0dtA1QWQAgGVXWXx7u73a3tZjWmBIoxNrE9Wi6OZk0LRBsBDH3X9d3dvu+6LvWdWkIwZmHNcZgf+/liHprL1kfmAISHSjwFCjhSvNycIgR6cbjRnaOcne2AATaY5njWztg24BBtRc5+V1K/Hsa+lMxwso9VBZNhmMCusaZhYhUumdEY71ClIpMaJgZQq6SaiR0Rp5qMFqseVEEZEIVKLQqtKPz/s/dmvZJdZ5bY+vZ0hphu3DkzmROTTJIiRUpiqUqC3SgYMGAUDKOf+sE20DDgF/8jPxiGn2z4xWjA7od2G922gap2qVAlqTSSFIckmeOdYjzTHr7PDxE3700qKVJVKhalioVAIDNuDGefE2fH/tb51loggoaBgIShFKwDGMk/9dUkpZRSRovVbM+VKVg5DjqOnFIUFZRoHUViSoEUKb0qitTaOIQAIhGJEQmJwQKlYRkJYEIUUBLlk2ohIHaOOMs8mAKffpD6xbD36vaqlTxFGCPG0ipFJUZ0DUiQGKvuEpF1lgMRaBXNKhDAJ0aILGxiIoIiIvpN62EBBMICpeCMLq3RpBJzYklycW0doMQxSWAJBA0ipazVBUtYhVcIsdXKQSWoIHG+nM2as9NJ7NvDZTtNHP8gz9MNwfEMrM72hte/eeNPr41f/go+bt4+Pq5++Xjxk0eTIz6v7nWFtCDd6vzZfhFp23gyIW2ka7W1xlrjrIoRnz7EyennZsT+QRHmCd6D6EKBYi20ICZ0HiKwDs7AWigFZoQAwiqs5pzgCKga1DWqZh1s/azXhnJu8MpLW9/+5uC1VwZ375Q3b+he73f3oxhirEOYpFRfIjhmIUyMGW1tfVfrwvsTAMb0LrFMA2u3tC6//h0QzD7Gpfen3p+GMDVma2vrj7Quuu5YRLJsx9qxMf2NH8cGG2ywwQYbbPB7ynB88rOf/b//6n//6x/8+GgyhcNW3rs2GFuv0SSgWZEBPiBEIGefCK0u4HaK4spg73C0d5ANSk0itUf0XHWMzvsns7OHk7MHp5Myz6/vjjNXFEXZH/Z71pZAFfxpVbVNtWzq0671dcNVs31zZ3xjZ7Q92j/cunl7dPPWuCx3lNLnMbLPggyZIfWcyvv7V4mOT48/osdABDKnx+N8YIoCGemu7VqDOsb5ouumczWZFCOXGXJo1wELhe1hZE4mMdW1z1rOsxz9BN8hOpcp64C1I6mxPdJu3j5SKQ2xHRErJOkk+tihSkginJCJ0nmBMlPgXCsCKAAtwA6s2NctacryQnkll2odBeOQc7sMVeyc5YyRt1oLgOgDEzvJAShpOXAX4VAYWEs5ifJoDGAhXrqEADADHm0raAmZiNOEkauriJmfPKwMTa7cWVcTSsM5rGxfiQBB1yFG5AwRgAQsypDS9JkcWWbEJAROArPiitQXX+9TRJnR/cyOs5yI2hDbEFN8pnhJEmJqOhEiI2BNRtk+c4jcRfaJ/T/B03RDcFw694m0tv18nNnyYHTrK/jEaf04Pynm9eR08h/4PCDW1FBLnXfU52d1XE0bT8+46+LZmdMKSiutwILZHPMFvP88I4w/IIKD4T2Y4T2KAliL6RDj+t4lSLYOkWFGjGBBuMRNhrCWqCwb1C26zxIcOst6L90e//HbW2+9ke3v6SJX9ndWjafUtu3DxeJnbfv4YuZS1pi+c7v9/h3vz7ruuGk+Zr7wly7L24PBa3l+Vevia85vxLis63uz2Y9FgjH9LHs6qKOm+dja0XD4zaK4YYwBNh0cG2ywwQYbbLDB7xu/AZweHX3wzi+X86nRlPcHo/5gWPaAqFmIV2koUTRCSsvFsqnriDgc9Xd6O+OsP8qyXBsNCpyLBEFsQpy3zaSq2xAz5/plOer3+0Wvl+fWWiS0bZw01Um3DMEzcbHdO7gx2h7og5t7ey/s9XrlaKu/uz/a2hprzUQrv/5Vffd0AWzWhbTW0KkcjXevHeztV9uPuFsGSAiihIzRNsVaYtJ5ZvNcNyF2qCrOU3AWWhm16okmCHOXfBUD2mwYoFcJIQCtnpDWVAhzEJYQQUwheWJoWAg4og6JKRoDTZJEuhAhAjZCyivEAAaQQCBttTE2t6VSlFQKXZuYNIyCSohigExl1sIYo9YqjiRBhNcxqWASKDGMFEk0jCZjJQPA0mlA42Kdv9pxmYVV0ASWEBo03tfV9Kl0XWtYB6XEOXiP4Mm3xAIWEGSVZ2AEBIimZw1HZdWSrjmJVjBKrWJXvqg4dUYPnB2XmQg0KDG3zxAckjgASBy1skY5rZxRLnKgRCxfXWjChuD4GnMcIKOd0a7A4Cv4uMyWra8/evzOZCKR199A2yBb0rBTn3GBkLaLncfpBAQB1NOco5XeQQTFHzrBwQzP8OfFv9HIMgCICatTPSYoWtuRsoDjpcn9nOBYWW9U9ed0cNjezRuDV18ub91Qzj2dXH4nv4kpVVX1/uPH/3qx+OnTR/v917e3/6TXuzsaffPs7AdV9auzs79qmg+fPmF7+59pXTo3/poTHCIcwtls9rf37/8veX51e/t7hL+FzQAAIABJREFU/f4rw+EbZ2c/WC7fm0z+isgQuVUTx2aq2WCDDTbYYIMNfh/RxFhFbyzbzBVb40F/WBQFpEIQIAcCEGEROZ48OWmausjznb3Da1dvoKl0SEohiW64YEAQqxCmTVM1rQYOt4ZF0SuK3qgo+s4BqOowOWuftIsnYQpgMCpv3Nh79fX917+5e2V/vLs9BECUK7NN1AdagAALrFaw6Vz8/TTuVQCy/UH/6vWda2HvUZr6Bx37ZUulImhE72NMuj9wQRVTRrRNg05CjqSKEkYBiE1om2aemgn72NF2UAAMLFb9uas4kwQAKVQpgZMGtBevQCs2QQStBxN6el3gV61npIxKTaq5WLSDWNk8z5zr6UJZlWxsUxW9ssgYyaNBDsptjzJD7unrOpF0af2vYBwKj8aLz6jUMI4KL61H41BYyi7qDABAvoqjBEzUKpcn7CPNz/8IpeDcegcvFwgeXbvOb9QEo0UpEJHSn7XWZwGLgFeuqKSUGP3F9cVFB0eZJxZmaWL4bHkkkVMEoJVTduTIZmag2YukQN0/zZN0Q3B8lif7Sve+ctv9q9944T+OHJ+KoKgJVDxy8ZF78gBns88UkRf3/1DbZGAMrEFKECBE/K7ODY004PhC7G7HplKq1qjFsTKABplzq1GFNX2zvqWErsOyAhEyd7F5MaLroBVSWvsLab2WpbTdegb6dYSAZYWqwrKOi4WfL/xsEebzZmtoX7yxNx4dXLuy/SdvZ3t7pM3f+csgIiJJJPKlrjBm33VHzG2eXyMSIIoEkdjr9TK3MPo9koXVn+RZ0++NtL5FZIgsYJzbTanquieAuqRSIaWcUgZQX72fhaxEfRL4knJvJU4hon7/lTzv5Vkw+kOShTUPi5zi4AazEQldd6SUUyq/mLuVJbJEemPMscEGG2ywwQYbfG1RL+b3fvmz9/7qR+08Bc56ptwuytwYWjsuJKBFZARM6+lRNZt1rdLaFUVPZ71AnjMBEykFKjXmdXO2PH4872ZNpxT1e/3RaFQ6V2ijE1fLahm6adOdti1btT/evX1368aLO9eu7+8f7uzu7fTKQptVVW+JekQlUACriEJ/Tmfg2R4BB4ypgNrB7u3qhWl1VE8ns5jaduGMFJQRK6AE5SZR2XRwi7Yb9gq2ToLS0FnmmMJTEmXdJAGQo5XfRUopJp8kANCwVhmdESMSrZxBJYpvYj2bnzYp2MKOy/52yeSUJhWDV5rKvBdDCj7AguzKoyTV3GTKaaVtlrHWikqK0YXVFpB2hojWgQWAgVu1eDAYAIGIqHSOtElegQmAMZYMieeQOkN2tWEMKCB4J2KshTHoFXBBItHTvXh5raoNrJO8IGWgDVJC0yAxEgszBDAGpEAK6lLsgwgSS0xMBGasCZFn/TgyrTOjM20KazJjupRO6hogz8lqNS6ywBwTh8SXs2ZFOLEP3FJUKxNWozIYMFpGK0LJoJch9JCiKLecNPeezK9pZQvX18pqZf5gluIbguMfE0rpfj6+ufd6P9+Wc2qQ226Z3q1O/7b6eQXMvlqCB7AGRY6iWEeudt1no1j+zlWxFRlJvJm6x1EfaRyDWxQMB8oAA+LzdovLkbFgRudBNVJCka+3bcW/dB4ChITMIstAau1Cihacnt/0tSI4lkss6zhf1LP5cjqrZjNz+3r+rTcGr7yc3b6RXzm0owH9vUbNKdUhnDbNw0uTTgxhISK93stleQ1omBuRJs84zxZG/RL8jtGS5yyyl+WHRIVSJVFBVDB3VfWx96dPRZVEJs+vOretdfEVyz1W9E2Mi647XjmGnDM4bYxLrfPR6DuZa4q8M+o98M+szssiV+qlEHMAbfswxvllG448P3Ru15j+Jkd2gw022GCDDTb4GkJEhPnh++/+X//z/3T/Vydt5dlkzhVbWZYrBU4QAQngY0y+imfTyZNqEo3pl2VeFIV2RRRm7aEYCpREYt0sTs9OJ0tpEm1vZYNef2s4yolsSlVbz+r6tKsXHCuddnfGV6/vvf3966+8dri7s5XnW0qPidTTtTuQA9macwA+2798AQtYZEyGd15YXJtM7z0YVM3Md3UVVBIaKyk16SROMdkYuGu6LlJPdIYWRulC5Z2qAWiQhTKk1KokNhASqYVDTAhCQqS0WKeyzCAIdcwCAhAQa26mzWTpvUqFMnpQFk5nWisfOyi2zkAkJSQD0Sv/ThZEJYqIjDVitMCBlI78TDm76mxQMLxeZLLw+bKZcmetRS2IHiIwxphct6lJKWjoBAmIAlYAJx3JGAOjUWQqM9LEQL4Y5oeVP02XVOSrVnIisQEQJKamphDAAhEhEnGkDSn9LMEBMEtIEGHWojUZpUhfUAsEFMYM82yUZbkxItLG1IRKK+WUtkb3nGtjbHwUPOPHIcKRA8WaJSkoAEZnVmeAESgChCUUAIMUtJ6dVu98dJRVzXx/dHvcPyzd0Og/EJu8DcHxjwkCZaYw/SvDcvdpgkiKfl71Tj7pHg3e7fDxV71N1qIoMBxABE2H5RK/IzJPDNKIw43UnURS4JbiGXEkATQI5410CSvPZNCq3k2MrluHvIYAAMaiAGKCdIgRIUByKAVrIYIQkRghPL/s9wFVhWWFRRXni3o2m06nZ9Pp/ng0fOXl4XfezK4eKmPJ6L/PqEVSCJPF4henp39+cazJOLeXZQeDwStaO2DOPGeeG/XQmgdG3Qc/sfoF5NeMeSHxoVIDpUZEQ+/nbfugaX7p/cnTnBmty+3t/0ip15TKzn/hvjow+657Mpv9aD6/0NpoXTi3n2VXxuNXjPrU6F9q9R74I2e+odRrLn85hFHT3K/rj7ruRC75RI3H3xsOv6lUrvWG4Nhggw022GCDDb528HVz7y//+r2f/23d8LSZL1NTjncHPVsAJnqkiHOl+bRZPDw7fexnC+23B8Ot3lZZlsauCi7PlBqbN219cnp0cnJ8Mpnb0Xi7P9q25ci5EgrBN217fz57UleLlHpb5fVrB3fe2nvpzYM7Bzd3tw8y11eqD/Sw7p7IAKe1FUnMX7Ln2hKK4bA4PBxcvbo9XXYfPZr06zDI2PW0LfMw7xAM6kJpsbpSfojuqURjXaJ7uKj0OM/z9dAg4AAvYIuMjEIG5RXSSs1huCOBAtABC2ACtMAAEFhGGXxgRMsOUdfL1hjOSyw8ugYZkDuT5VnyqfaNzZPW6LjhS9GLFw0rBnCAfz7DoxSKHF6ha2EIToGUCwQFlQCmQsQrBOdgHJQCks1IDbCs5rOHf7mz/c1/pkc/mDSfXCx9DRzBnLeVdy26DqpbLftF6/Wy/dfbIpKIJCSWxOSgiERfKlsIyI3ZyvL9XpkbPW27SdtO29ZpvV0UpbXbRbbstAh8SpcPuUASe5GkuDMqMzq3Krc6F2gBCEkkcQ6loB1imB3VPzlbPHkXP3rj+n/yytU/cVv5huDY4HdBcBARaQVt9YVyTGxJOy+EnauTctB9hZuyDlh1DkWOXgkAvQpFjiyDNdD678t0GEhP0gGH66JbpSqj5llYqhglRYlR6HyqXolTNGABFkGIFOJqG2EtXIYQoQiRQIQQ1+xGjF+4heIDL5eyWMp82TVtJ2hz122N1PUXsts3siuHpvziLOiLkNfP0Qol3zTzR5PHP3z48b+6RByNtrb+2I7Hzuw4PYaew85FLxQWhEbJx5BfGk3K7Ds3ZrlBPEAaEg/F31/O3p1PfjGd/tVTzYuxIxOHFjtmNCKjPveY4vkT65ca3ecPMHaLenLv9OFfHD/5d08fLPu3tne/39u73e+/pFCDPfgTyA+1Gmv7WqYOvd9vlw+a6Senx3/p2+OLt7turGxbNVaZ/fWNxyZTdoMNNthggw02+EdFqJv3/5+/uP/kUbOIbRTRqt/LermxBBUYzNpoJmmjn7T1/flZyCkry2FvMOr1etbZ1SUcSsKhC2pSVQ9Pj2ZN2xo36vf2tgZ9ZKU11uplU5/N50eLagIu9reu3N5985WDF795cP3V/R3zQs/sABmQAwWgiJSIPW+A9eeLaAIY+A16dkNUZP2t4f7u1Rdmj08WHzx4kro2NQWXJZxRlo02Bnb1JivbUgKQknhPAm2sInu+bAdWS3dCMmAmzUZpDYsUUpSgoAnKkAIjBKm6MO+6ilmUyvI8s5kmawlGidKGWMUQiaC0pJRSFFklowCra6CGNCnFQFQpGShSmjRWzQuUYAB7wW4QSMMAiBKCKA2trTYMT4k5pcDg9csJ0FAMEYjSyhpoMpIkkcq1yjl88sOzlO1tf6/3GYnK6sCmiJTQQkIgyFpPb1YEBwkpaH7mcBDAqwBZRUpBK2IRPN2bRFarwpph5jKtlz6ExPPO50YPskwRcmtC4pVLKYsQGQWtyIBoJSNnSQQ2WmmyVhfMUSSQeEgESBloJ7NqeXr2zunZz0/PIsHuDq/vDK7C9v4wTtgNwbEBYAycXQev9krk2fp8LQuMtyBASqganE1+J2oIXbjihfGgtz28vmOOAz1ZhKPF4mhhAAsyIHXux0GAOZ9YNYAY0bRQGsLrDbYOWiMGNO1a6/Ybkbzv5vN2Pu9mCz8cqJdu7VzZ3z48GL/9reLqFWW/3Okgwt7Hqkl1/dy/t9NH80fvVPc/jfcuGCoxVdV7QP2fx37It3bcvnG72u6Z556C3Hl/8iQcP/DHqZk9Wi7fq5ePQ9XIuecF2+Xy9CP7wgEOletvP/+o9nu6LJS1vy0zJSlx52NVceefO/zl8Qfzh+81nzyOTy4GGHea+OIymTmPJ2TmkIbWvzBBpAbPuLPpZB4/quIHbVxevLA6+nR+/R264ortF54+qJw1vZ7KM9q0dWywwQYbbLDBBl8LmiO2Ew/08wJbRb+3cqMPoEB5P+sQ5+3yrGnOmmZvuL873tkt+yOXlZd0uZy4a9rl2fLsbJryfr63uzvsHxa5AilrqChmZ2efTqaTms3O6OW3X33721f/5O5oONrO3I6mPWAAEOCAQimjtY4xiYSUurWx57rEP/f5/Lzqj0r0992eunK9vvLgtK+UBDQNNQ2sUpnL89IVBTp2ET3jTJ6BWiBGLGvtkBVFboxhX7ddG3IAlmCNIsqCArXrZWeETxxdl2tSuaCLqBPms2o2m8UYizwfj8dDVxSEXt43TjfcJs9oEQNiEGavKCErook1c2aktNAqI2VLhQ5drVqnbaFyAEFiHesVa3CxmIR2lAfxndTEOdgUKgcJ0LQ+Ln1rkRvo1V5TgIfpoAGloHKVs0o1GmNMnmd5E7LkrYNNF4tqTsIMSQDBWOQ5RCAMpRAC6gopIfE6YOUyvaEUlCalIEBihCgCNooUkVKkCU2M07bVinJt2hhzYw56PaNIEy1DeLBY1D4uWr8Mvkko7Sgze6XdMypP0jK3STpCJOLE0oQZcwDI6lJIR9SdgD5XxPSHUtpuZqsNYDTyDGWJskDm4NwFwQGByxACzibIs9+J24PObfHCeHT9+i7d4I+r9hcPmxCro1kOKtakBiXAA3w+T7sVIx0T2g4iCAFlgV4BpdeyFHRIDP0FYg3ufDObL2azxXSm93fLu3f6b71RvPyi2902gwGZL3U6cIj+bFJ9+HH10fMFRO3kUXX04fLxvfDoooxPCpQ9TFls89PicK//6n7/lV2zvfd8gsP79tFx9c7x8t3j9vSo65503VHoWjnPElYa8wfvy6Hp9idu8HyCY/Dqy+XN6268Req307Bw59snR8v3P+ienDyP4ODq+OPlk/erR4/C2SWC41qbTJXGc44TUgtCA4kEEfEitWDGnU4ni/hRFX/ShsnFC5f3P1H3en5/UWxfe/pgtrPdv3snO9w3vd7mBN1ggw022GCDDf5RIMy8WM4/vFdxXMRm1sy8RGOc1qRZUQIEorn1zTK0k9m067rCmFFe7JaDobWFNsYYBQMgAHWKk/lyXs0A2ur3dg/29qztKd2EUFe+nbWTeVWT7Nw5OLx7/btv3Xz1zuHu7sjakVJDYAQUSimi1eo4MXsiTWSY07lNmz1v4vgNUCCCLm022BkO90flduaWnXBqubMwWeZsZjKtoZEUeVYpahgHH1KKXQhIEsGsiZwxSiS0ndEGpAJHFmhrQIQOOmmBJI5MCYAAkqRrQ9uwSiZXRWl6RukkbRu1Vkhqve2iIAoIQiIUoUUMUkSMxJqMVoBFTAkRKbFXARZRkkRoiAFiQgLBQMApRggMLKJOHkIrHTxIKaUtJb2S3pCCNjBJSYIiCEuMgVlgYXJbcFG4VB/7vck3rh+Mjrq/YUkAUkCKSCxEMAZZDqUkRjBTDOQ7xAhmAPJMgULrC7JEtDIcBZhlPTZDEFAb46ztInNhjNU6N3qQOREJKS29nzRtl1IXYhtTYlO4UW5vj4q7mRnFNAtpHnkeeRbTLPIspZkiTaStKZRknmFSImo3BMcGf/AEh0GRY9DHsA+l1jcAvQKZw3CArsXDJ8iz31kHx+54tHt9b+fV9p1J8nHxZLYAM0hB2XM/jpXn6OoLupKrICZwC+9RN2s6I8sgghiRGN5/YasCd107m8+ms9PJZJC70Ys3+2+8Wty4TlrhS7MA3HXN/YfH//efP/m3//65T4jtMraLUM9jdakDgmJUD1p9otSH5e0DkVfsGOVLz+cm2Hfto8fzn//q7P97t3t8mrhj7pjbC/5XxVnxTlU+cuUPlcuf+ybX/sU/V1lm+/11bu6XRlxWy1998Ohf/5+zH//sub/1sZ77eh6beWovBhgnTRwv+caM40TZOfBMB4fIjD3x6Tx+VMeftPHo4oXL4qOudzopfmryi/jYwWt3r/7zP9O9nilLbCQqG2ywwQYbbLDBPwrBEWL75z948qMfz7mbcz31k0ahVD0hRgIaIEeyqa6XZ/P56XTCMe6U5U5ZjvO8AKzWyEphEi9eZBH9k/lx1VQuc/tbozv7u71OqI3zLk2ny8nZZCJVLPWN79x683uvfe/l/f2tXbI75wkpBeCUMkopACm1KbVaD4gsM13SpKQvNzJrdTHulXv9cqfMWNpWavGFMqpwWaYcAIWghYPEVkmRISF1oZEAH2JKyWjdzzOnyDcNqSLCduJhRJUaUdBAwyrSndRJIgARKObgo++URVaiKFAQYidN05GKWVHAyHl56gAGAtDBEApgxmGBLgOMCSiBSGgREAIFFACAFlpQAg2QFJCBhX1sDayjAgEQgelW+mtjjcmNNJBOCIACMlhPNgEAs7RNBwUUsHAll2XZPro3f+9/SH/6L28Vt34euAEQiAXCCSuCQys4B+/R1PAdmhoxAoBSYvRFBwcpQIgUKb3q4BBmiUS82hBSotHGGJmX3hfW7pbFoCz3emUX00ldV217XDeJOYkwiyIF2srs7a3iO6Xd6+JJF499Om7CQ5aU4rSNc2dKp3tWFxaqSVHH9qv379sQHP9UJ1ARiAgzex/OJulsqurWgczT5AyIOpe76cv0rFZQGlohz2DtuouBVv1PBFJw7lyBYmFXN7M+EVelo1IwBplDlsEHtB18QIwQBguY03yRlstU1alpfJHr69f6t6/nezvlreum38PnnyQiAogIp+S9nzK3WVZu7dwYX315dPBab/8bqj1afljT1pEHsgvJIMnFPC0RCKshiyAlpAREuBaNhXNf7Ltx/rYMaQm+36OtQf7Srd533srv3La7O2S/OBVpdXQgIonDfB5mcw6ejPJnU3828Sdn3LZPo21XWVIEWFwYi9BadrNc1fzxsN8d9OuDgRudmGxhs85Yjl0b/Cx2x+2jzn/4MH14Hx99qo5nz9u/SXDKOK3PB7i6mX7f7YztzthtbSmj6VKu1Zf++oUwm8XFUhJD2J9N/Nm0Oz2jGM8HeElvCXkq93R5R5/OwkdPqiv33PChySY2a7Tl2NXBn8buQftoHu8dqU/n2aOgTi55PmPKmHZAc3GkEGbz/st38sMDM+jpPKdViNaG6dhggw022GCDDb7K9Tlk2TbVcilthRgI1De9vh1q0sag7CEoBJF56GYcQuEK298uev1+n0C5cjlZRPIcj2P36Ojk6OxsHrq837+2tz/e2gbQiU+xbtvp3M8foD64vfPW69de+/btOzcOBr0rpEdAfqleY+YKsErlSmWAFiGRAHSAAiwQzq8PKpznpiqVKeUAMAfm7nyJHUABmUPRk6LXVVi0Kc9iiaZidNwBYFhB1nnumi6H1clkVNQINV1EdyhjXGl0NCpRP8+gJHmKKUYJhuwqy4OgDFyX2sZXTao9tT1rtUsdGnN+FdMIVAdtdNZzIUXfesOOtBSZUgqNIHRAXMlehFtnNNkcWBE7cb2CjEANqMwNne074hhmJA1iK40lq2EBaKAAhCAKNXwU7pEjVl17YaRKClkBhvZwhYNDmi7UXFLjWydMThErAGAIsySIiBKIAAIRBCOr2BRmxADfPdNiThrCa2+OVcVGBJAoUokkKYmJY1oTVV3iwphRlkTAIj6lOsZ51z3lSwwJw4AKrUZGbyfhJImRdFoAjkUid4qtUUkgCqRJadJWa6d1ZiV3UuTEqGo/qbtZbvsroQx+zy3wNgTH12YCZU5NE6bz7slR/Yt3u3ffd9MZgTKolYmCOjekWPWlmXXwNMG5NTdR5CgLrDwXtDrnMiz6PfR76PXQK1GW6BUoS+QZnMVnDA6YUVWYzjGdo6rgA0JACPHh4+b9D5v7D5rTU7lz0925vXf7hr11Y3D3JTveIv0bCA6OsfZ+1jRHdf0J83Rra9+YK7u73+r3X1Xqtu717HhiBvd+Az0Rz6mcZ86zENG0IMJzfSKe/WXykAAESBiN6KXbwxdvjm++UN59qbzxgs7zL0kApLaLi0V3cpqqmrQe/9G3erdvLX71/vxnv5z+8G/9g0cOsCD7DN9DTw/Z5R1Ntdf3T7uf3jv1oTg4LvcelXtLsyX+ZF4fP6xPbPugx+8+dI8n2126ILh+bbesEmci4CEB4gF3sDf+zpvD11/rv/Ti4LW72eE+mS/VviGJU9OE2cyfTVJV29Hw4D/909Hrry7e/dXsp7+If/0jWkYLcqDLb0eXB1gHff+0/cm94H1xcFzuPS53l3pL/PG8PnlYn9jufpnee5A9nm77ZwZ1eSAB4iEeiIvF8r1fue0tiSm/emhHQ10W0HrDcWywwQYbbLDBBl/FylwEAIeurqq2aeA7YSZjcleWtrSktSZryafU+TTt2gUnVeaD3nB/MNJEFrBaW9JIXId20i2PT8+OT6Y8tFv9wcH+Qe4sc9eGum3n83a6SM0yo9dvH7z9vTdeurl7sL9HZo9UeX4haXVj5iACoozIam1jjMwdkIgAkMhqSVUA+jyWUBEZIgeASIDuYv1FCdqSzZUrIndVkwb90KFrWQWJK4IDyGNCCimJ0aIVbJLQMTMRrQwytVI2A4uwOGMIqFpOKUR0q55wAAStyHHqWh9b9pG8ccY4CeQTjILKFFkFEmWhc2M4JfGsobVR1iApbkRSIIJisHCMXrMT5NBEikmCIAoABiVQochYVZAhgMlFSktpNWkhJIZiGAEEzIAkQdIwSCSJSRmt1cojwylmUBJjrSOVlcaUkDx6B1ZW6XOCgwACkwInpCSc1skHeXF+BZbgO6R4yTtfS4pggUCcg9JQmpQGCyILRX7G4p/j3HinGwEi87Tt2vgZ+wyJ3Po4q8IRkQppFlIdOSZhPg8OYImRW4pE0CydUVJYF3NOPS9MIEl0fLT4RW6LLrbDYqdwfat/N237G4Ljn/w0GoI/Pp3/4t3ZD38cP/qU379nz2YZlMHKFXdNcDjAnXdwqDXBYVEW6PdQ5LAWzoIISq/zUPIc/R76Jfq9NbVRFigLOAejPpuNIoJlhaMTPHyM0zM0LZoWbRuPTur7D2YPHs7OzoZvvzl8/dX+W2/kN6/rXqnz7Df0UDD7tj0+O/vlZPITos6YOB4f9npXBoPX8vyWUgemp932Ezvc+Q0Ex9P42M8SHHWDEGGaLyQ4akgDaSA07G/dvNb7o2+Vr951O+O1B+eXqv9TmM2W731w9oO/Ka5fK65dGdx9mZzN9nYgUn34cXzwyIIKUAF1mctw5x4ilz8m1KG5f9p2oX406d+a48Uze2dZCPuPZ9WHD6cfdt2nWXG8KI7meRfN5xAc/vzWAQ1YgADJD/ZGb76x8/3v9l95yQ4GKs9Jqy/59euOTxa/eGf5wb3yxgvF1Su9O7f7d1+yW6PUdrOf/YKWlQOVoOLZICt3fuPaN/dPmzY0j8/Wg3pxmQv7T2bVhw+mH7b+kyw/nhfHi88MKpyPwgMNGECEhNli9vN3kvf1Jw/G3/7m8PXX8muHuig2E8UGG2ywwQYbbPDVgNO0OX4nzNaWZJxZ7ufIlMokU1Bias5m3eKsbc/aNhEd9kfjvCiAgmCVsOkqeHjU1bydn827WaXjbv9wlI9V1zFXkdpmXs2m9cO68q54Yfvg1o3bN2/cHIwGZAbnV5EypbRSOiURESAXoRij1lqt5dVGa6OUBlRKivkzhZ5jjsyL1QieSVdhoIPpUDJM8LGtOP56YUguy2yWBa84RZKWfa26xhgDY/ICSqFtoWLQEql1AHXcpWc9LBOQAA/H0gPmSqksc1lmicjAZJQVmc6cAmUqAXUTY9NJZ8kRu7ZFROy4U2wyKgGwJKDzUZYNBpQVYkLsWCIADWspq9qqCosJ5Q6qeBpfYiEWnYdf1RVhJYbPDHEHnZA66Urb75U9KICTbltFsczrAGkFytosy6iNWpGxOrJeLcfPu5o5Bghk5TBqHUjJKj42RvKe4iWCQxsIQyBEIBFtyQBKEYukBBGJlyJXUpKZ7gTSpSQiTQxNiPJMRcCRmy5N63BEoMRtkpYlRV4RHAKAOQa0zAmkWKJVUiqHAiJEBGU4qicPpz9aNrMHJx++fPW7V7buDMsd/fssY9kQHF8XpLarP/70yb/99w/+1/+t51OvDT0fHRRd6l9YERzF+X/iOUplAAAgAElEQVSxIjisQ6/EaIgiP+9zwloHVhboleidd3D0izW7URSw5lxL8QxZjarC0QnufYoHj7BcYllhUcfppD49nZ6cHp2d5VtDd+dWefeO3Rp98aBSt1h8/Omn/+aTT/6Pg4OXDw/v7u6+Ohy+pvVton2gNL0dNz40g/FvIDhWHRzhM38IATGCui+kFxmyAC8gS0h24+r42tXi7kvlretPLUW/TFOAxNQ+Pjr587/84L//H2/9N/91efN6fvVQlyWA7vj4ZGvUrg8N9UHmYpukADJgdf8Uy9rH+2ezx2dnmuLjYFtfug4lh0/my5+2k7896e4ZkzBKvJ1QPG+EDDRAC7RABQgoQFog290dvPLS4LW7+ZXD3/Lr19b3Pnn8b/7d2Q/+5ua//C8Hd18qrl0Bi4RQf3JfF8WKyyhB/UvchIIU52Flbe3jp2fTR2dnmuKrwba+tB1KDh+vB+Xvmd3nDao9H0sNAJQgLeBns9mPfrr4+bsqd1f/iz/TRWG3tzYExwYbbLDBBhts8JVBeOnbRy0tO5uCX4umoY22zhirlSaWpmunVZWMy4tiqz8cGVcyDCUFFkk+cVulyaw6nSwiUTHs7QzGW0VfKwmxbWI9qapZ16We2zncv3P3lZdeurGzveNcQSo/v6BpiYxSmjmKrD0yRZj5vLhWawMOIqWUERERdS63UIAVkXPv/udkxyqCAxQzx6hFaein5QGnCA6KoLViJJKkAXBCDIkpaa3N+rIeaUCQVtyBQEED2mprtE1sBcJEseU6RB+Ek9IqMypzoAyqIKMBFhYJKUnyEYqdgyVSgpiQmCCktNLaeJ9C5IA2KUmsI6kkImCBMJJW2lo0IbQ+EKmCzMXyWwMayYOjMBKSIMEabawFEGNMMUIlawXQLJSEWAQhJqGYyBiX5ZmtU32kbvL3Qn5vmT5e0QdCwoogwowU1h0c1kDytQ2H97icu6g1ICCFVUsMiFb7UARRhHil1F8jEgPoUloGr4hY5NkGD6w6OLo4q8PR6isrEICTCOOig0NSiujWXxGljLJaKSJRmk2W5suHn06Pl8u/8U35Z/LfFW7Qy0da/R6zBBuC4+sziQp7H2Zzf3SSQ8kqQuiZq+Vrv4PP8mkpovOoG4isY5eNAREUQanzgOaE4NGq9SNK4zLBqysQgRnLDGdTLJZoGniPzqPt0LZoO/GBY0wpQSnlHBnzpXiBtfvGvG2PU7pKJMY4a3NgldpN5LL8yuH29//41mKJx0fqwZP46cPlyeRi03JrR6UdFXZUpsaHWR2mTVy2ZlS4UWlHBVkdZs3qcQ4XhHF29dBdu+KuXjF72xqSA0OwvXF9+MZrbmdMv6XYgbRyW6Pha3ev/uf/2eit1/ODPZVlpEg5q6wjveKhSIH0uW3Kyq4iO2/fuHymaRGKSSInCJ8muc/oE6IxH6jioQzOYlZzD5SDHNQlugThqdbGGLl+TV27Wl49cMNBCRlAWsjwO2/1X75jBgP8lto55Wy2v7f1nTfNYDB49WW3PVbGCJAd7I3ffuvGf/Uv/Hvv08MjPHjc3H+kAQ16em9WsimRPKZeFA/JT6Pc57pHiLr5APSQy7OQf86gCMKAh3TGqOvXB9cO+1cPMbwwHO3fvSMi/myirG1iYJDLXLlJV9lggw022GCDDf5BoQznthqmRRnrGm0IoengrFE95IWhlPsmNLPFYtG7cm1rvN0ripKpF9Gmpk0+B0KTZqft47P20TT0D4Z726PD/mBUlLqUugqzBT2uY6Nw5YWdb7x55/vf/9be/k5RlEQF4J6nEWCgXSmDmZmZtdZESKkWscb0lcqJXIwsclnBvYpW+bXsWAVkgL34HAuXI3/qtsYhMNccRwAraQ2UQ9mhFZHad1GlxLkxKHMQLNhSS4hwVKyYlCIvXW4RRUsCaFI1Z+1pVXchauHSIC9FeoKS0Haou+ilUkIOubN2XFoCpYi6hl4lqFpiI4vaN01NqKzTPVUqhIBokWuYDo21KHuIFbpu3V/8vD0YvTQCEFC4vMw1AHRolgCCSEOUs9JNjuTPe6SZMpWVeV4WzQf/oT751c23/9ue6n+iNVmjVjSHWglCWFKUVVjsqiyzVqyjLCIlMCMlJJD3YlpoBWaYDiaDsWIsjIU2MOZiq5PAJ0YQlrWvx/niGYpAREpxSFUTj+dd6dPiomRIJz6e+Vj5FBVI0cpagwhaK2u0U5S8ZmeiZSIKXWrmTZrPddVOY/LP5cI2BMcGXx0tAh9Q1WCG98hzFPlnnTVSgvcAwOdcngD20qFPjBDQtDAapxMsK4T4Vf1w6Gx3Z/ztN7PtcfPe+82Pf1bF1J2cPn2CK03vhS334l724l53tOg+Omo/PK6rprfTsy/umhf3TeniR8fhw+Oq6WK4YG3o+pXij98u3nw9e/FGsTZ6EDXoF9eumF7vtw3mIK3dzvborTfs1lZ541q2u6OM/twnP635z//xm3q8KsJjBWVxJtkjNThS1KoE6oOKX7NvDUAFqSCN0b2Xb5ff/U72xqtqfzcBEZIAt7ebHx7ozP3WB8K5/MrB9p98d/jaK8UL18xwsCJI7Gg4ePWu7vfa9z6sf/qL+gc/XNx/4EAZ8JnQYAOUIAYswJXCI1Qk1RnhkVZHetgq8zmDSkAHqSCVNb27t8s/+nbxxmt2f/fZfUrtg0ftw8czq9DvD/f3NgTHBhtssMEGG2zwD7tMVeOs/6rIB75+zB0kiLCQVeQUpdh4v1w000XdNs2WSF9ro5QSVggiiYHAWHbdk9nxSdUsk2y7/ri3XRiS1CyWcTpfTKYLIT3a3rr16isvvvrKweHVfn/LmJJZAFIqI1pdEURKSUQApVRGq2tMIAArlcr5gyBS6/hRUUoVREpEM/tzP45fW7Ce2+NHwIN04VzhODZdG9oWRqusUAaKoraml1kUis46nndeYkuWA7hj+AALtTK2gAIZWi18PXeh9S1LYMQQmjYkSVZrpUyeaWu1IqOMUQ7RBx9XYnTNBEpkPMEZUYooMGJC1EkTdKY1XJ5AWmsiB0QBExFAJJQSfIeU1iNbOY4kGItMRb32sQcEQlAahpOOnVjAiRoUThvdpEQxcIpJOMSUYsysLp3J0GfSvYWfzfnhbPLtTqMPRWQ0AEVEJCthCSuNFCUlSFwbBgDQWoKH72jVbRIjuhYi5D2UgTbQep0rk5cwz1bnzBISRPgSvwGtSGsyigQceFmFIwY34fhSbbcIfBbTLCZvlTakrNKKlCJjKLOqAJKhoKj7vfba2BAcf6BY8RrM8AE+gAVa4zP1bUrwgpQQIkRWXr3PEBzeo2lgliDgbIqqQoxf2U+H7vWKzLndHbc1ksjzDz+e//SCpyhL666P1FvX8j+6nT46TkrayXLx4NTsluXdffvd226rV/dsaLvlg1O/vHhh79qh+dbr2Xe/k924hnXHHEhr5SwZ83fazrJwV7LdHZU5MhZKQZ7Pbq7cUjIgu2jl+I0ExyONBehTypZES8oa4nM7z8+80EOW4CmwtMa+eLP/9pvuW2+Y7fFqOwQga5S19NubcZIxdjjURSEpKeeUWZuz6DzPDvbseCsbj8no+vGT+V9wCSKQeTZoXQMFaEVz1EssH9FygeZT6S+pt9T9RpVQ9nmDipAOXAOVM8MXb/Xffmv4rW/a7QvVUpgvmk8fLN57f/qjn0yv7pmX75Bz+4eHm7N/gw022GCDDTb4BwIREeXl4LqmUZwlNEAEKaFMkRMKTTXvTk+aybz1vsuiLyVpCBBFGgAs0glmXfto9mTSwasyt/1RPrSoulBN6+ZsOp3OZr2dnYPDq3def/36yy/3BnuZGylViCxEolKFUnbFbqSUABBprbMVqXHuIAkio55REwggRNqYnEiJSIwNc/ecEZ6nfqwsKToF3cvcIOtO5l3j21b6A7u1lWWkVbS2KDKTClX7SZq0XlJnLAKkTWgT0dOS0gD5eqnXVLXvQqLSB7RN2zRBhApnlXJloVymBYU44kIihxRTRqUmAwBREAXKQWtIZCQvjYu5S3ZgssK4Gj0WEkCkFnRPd0WMaBKeelQkQQMAJlMWERLk6X7TMJkqk0frRQPOadcrGlDDQPv/s/dev5ZcWZrft7aPiGOuvzf9TUsmy7Ga1dXd00ZAtzQtjCDMgwRIEAQ9CNCTAAHzBwkQhBkJ0gCCRjOAoBeN1D2t9qa6q+hNMkmmu3nNcWG2W3o4Jx2ZySSryGIWET8cEMjDc03E3hF37y/W+j6/bIzPnDy3hbZVtWxDdwPZ1NTUNGEMVsKGhCAhBa/aSgjB5+VPyYCUMBZSstZoGjAjRkoRMRIzYoCQIAESEAKVZzCUJhRPDFHKzEB+0ltFS9IQgpiRQ5oxp5Bmy6yc1Rdyl3ObuckcErMTSpIg0JMCRyuo7gWOnq/5PqqUKks1GomYEVOOOS8zkT+fEFcFFzFCKRRuOa/BjJxXr0RAgAwgYOlI9FRzzZyxqJf5KZwzcuacOaUMsNaiLFRKsixIyq/qWiAiUhJKSudw8UJ3/0icP9OtjR5tm7dG6fwWXtmTv3GeRiofTfyNu02hB6fW6KVT+keXzOZYtDkfNuHGSZce7Z1p/5y+dllfOCtHw6/m95QSUj6eusLPEjiWdtVCOEHLnN3VcDwpmq9080ZQQzgQBLGspvscItAAE/BMy60ze+LSBXX61M9Rr/H0A9RK6CduCMy87EgSxrjTp9p792lrswZLIiskkwSJ1dHlrEAKK3ONwwZ1Q90BnYA1aAwxBI0fUzYeng4GohDB6E7JsLmmL+8XVy+7M6eEeXRQwpj24GD24c13/4f/afGPfm1IPDp/tr9h9PT09PT09PxSsEqZovBqBgIKTiUnAXSpPeoOydiNwZnBYM1aRfSoDSSl1Czmk9mkzskOqu31jfV160pIwE/88cnJpKk7KS7u77/03e/tnzq3Pdw0egyotGxyAFJKS6ON5Rbh4YLtwZr9YYsKfUa36D6zyyMpHTNybh+VcjDQIfqlm9sqeeXRBrEEtAEGxpTWakE+IdWM6MEt+QQLMYIbS1MYqFXVsodIoFUwnkomQ7RdTDkVJk9aNA2o1HZQFMOiMKbwQEDDsNLokpMXnAEgAHPm2MwSAYkklKVSLH87AyAJHwQLTSYtrULhCVLDClIAFBkBJSAzUmQvIDXZ5eIzss/IGm6ppBgLoyGASMqzIYoFBU+rITSQJRWWll5zSUq/NpI11KRePQZedahLLCtultGzWNpxZBCxlJASMKtVb4rwHUKgFMFZpPB4TQYIMDq7kj+1v0iMlD+942AWRFCCmLNPc5/mn13YP/ZhSJASq0QbSUZTAUqSFpIk9QJHz9eHtLbcP7/7H/6+2VzPNz7KH9z0b70f7h8uU1S+9DilDO/RyCeMOaRETOg6AFDh6QLHfIHFArM6z+fddOqn024yawel2H95Y3tzbWdr/Td/VJw9LbT5ys+AcK68dOHUf/SPq/3zj/1NibQV2iLevvNGaGdxI5Xf21ajcvO3Xh29ct1sXpOD4ej6tnTXh9cO4qx9+HXrr71anD0jrPkGxrIssDbGeIjxCCdTTCY4maJ+lPayjOBeAwEoQRXIvKjTklPKnU913dz8uHnzbf7k9giiGo2rtXGxtlYYY06mcjKhk9mqDQoAoIEKiCAFjEHlZ240cRWbwh3QXTxvruzvXtoXl/c3fuNHdnvzUz1WLEUeDePl/fbf/53i+tW1i/uD8bi/Y/T09PT09PR83QghNy5c2Ll7kD58z2llhHZgnVPKuQ7dpJ2X5dpotFEUA60U8gI5LwWEnNNsMZ83dVRyPCz3tseDSgkZffQL3x5P595Kt7V+9tr5a69c3tvaHrqBFCbnnHMAQCQBXj63l1JKKT+zxV3x2bXbshMj5/wgZmX56E0/cB598LnMuUvB5zrFTLBCSSZkhuBVi7XUQlZWF06rnOuUQmD2IefAkMooN5R2oLQ1RNCAFsjLPuQcM0demQKmDkjSMARChrPaDpwx1klTKhJMKaIoFcm8CClxIogsBAv4UCeOElaQUjCrHbsAgQWCgDQwARQhGJkgFGkCZWSC0KRAiEgpJaJVywyYc07MEJBSSCmk0pCWCTln8kFpma1AWJ5bZA1y0AI6QRJ7KWJVyjIo3fFn66QFQUliFsRABnEGI2fOCY/cPgEAha3Obl05vbm/t3G+sI8s5xbxzsx/OI0fHB3ceO60LByXJefiCeWDCIJICIgnf78MDpxFjkgUUXumJsUM9rkVhFLbRvNMQhJ/ay7bXuB4USCt7fbW2qvfd7u79etvzf/ibyb3D+P9A4eljfKXVNdyQufBQAiwFs6CBNSy62sZAy2eKXDMF5gv0mzWTqazyWR2MhGba8W1y4Pvf8deueh2t/V4/DkOFD//nxCj3e6OMKa6tP/wzRCmi+7DeX57cu912bHZdOX3tteuXBy98kp14ZoenhemKs5u67W2utJyeGSeZLY2zdpIqG9ihlcl9nZw/jTOnMLNW/joE/jwuMCx7OMAoEEWKEDmxVRPmVPdtHfuzt/9oH373fb1t+nDj4ckq/GoOnemPHfGVZW6+Yn66BOq2ycFDqoAARSgAiifSJZZChxcA3PwDGzPnS5//Nro175vr16yW5t6NPrUswgSQo2GxZWLa3/we4NTe5vnzg5Go/6O0dPT09PT0/O1CxxaXfytXx9sb9X/4/88Nos1S0bamFLTdZM61DWqCs6xlCtTsYcaQmJMulAD1fp4bTzaLEvJaTabT6dHdw+nh4u0e/H0td9+6ZUfnL14sSpLyRxTmq8aKKQVwgIiZ142p3yWZUzs01qSpZQlM6eUmZOUUkrHrFLqmMPjThw5567r6rqu6zoB2pUiKQSIAkIDNYTVuigLowqg6eBT9Ny1oQ6iWxtsbq2vDypt9LItWxKEk1YLA6AzvhUdWsgsRs42ELXoOg1UsNKWsZCtlIUsS6cEARASMYWASeRkyGmjndW5hvfNHD5xMvSggNo/FHAAQJGRq80sEUSC9+w1GUEWFhLSdgVJggMASkJ3NsUY0Go9qIqyA2JKTnRICW0dNCeDzMhIgbsEAbKUA6VkafUjtZTDQsgnt1FEEGLVMyKwio9lyikiBaTIjytLzgz2965/9+KPL536zqB49MTuYHLjg4O/fftO+Oj+B8+dlr5CTkzIQj7xayhJCkRPzovMHHJicGLuMqmUlGwJlBGF4MrYWrNRLEX6VfcW7QWOF0/gkEJVpXTObKwLo/10Fv/u7+dgRpYQX3oDnDI4ICYsuySWmUXMSAlLO6CnejQ8FDhm8zydN5Pp9GRyeHw8cC8NL+1X33ulvHielCIhvqxJ5xc7A1INKlkUbm/30U64m+VjnNz94O7NtwtdbG1eLPe3NoaXzMZVVZ2TbgvC6PFIDdntPaFikxRf0+/5fMoSezu4dhkvX4VzCB6Hh0/85QEKkAYNHhh2yBdyTnLO4WQy/ekbt/6P/zO+e0MdHZuDoxFEMRqXZ88Ur7zk1sekFDUN3T14/As1IEAOlAD5tANMQA0+QT4E75w5Nf7e9cGr33On9yCWHYKfFjjccLh9+bJeX7NFUVRV1TuM9vT09PT09PwS1udEyphqewvWDopiOyWnVMp50bZtjnBKF9o5KZEQl2u6BCTvu7pZzIKPJEZVNSoKK2WKsWnaw8P5ogl27M5c3vvuay+dPbszHpdL3zbmAEiiVfkEERHlZ6gYS4uQZ72vc85EiVaonIkoAvHBUpmBmNk3sWm7JrURCaRU4hxi6MAhL/35I3PH7JgFEpKPbayb2HWU1gszKAuhBRMjMESCTAwApEhFyeAMlQTlkqyAbJmlFlpBS6GV1IKkIJbKKFESuhhTYM2QgrSGNkIbjU6RUEFmFlKTDjHEFERSAEmsjEzFym/14cqVaNUFvlQZhFwWb2QAICYJRZKlTCSTz13MkhleMGVWIkEIkIrwiePyG0RApqx8TgoJJJSymiqZm08G66PfbPX7Tbq3WtsLIoIUtGw7YWImESgv3Tge16gKXZ7buXzt7KuXTn2nMOXD98eD9Zjjx/c+PDp4/rSMgUlkqUnaR5sfKQgQRJBPPsVOnBmcUvY5C0qCOiKphLBSGSWdtqVmI6Mg8emcnV7g6PnFb6DLtB9S0u5t2/N76vw23Rhxl1KbQps884NsjqVN6MMr+JFAh5QQAroOOUOI1UspaAWtnl618cSGNuX5PE3neTZv2sZbnXa2xPaGuf6Su3TBLrNRv1T4qFDGjEeji5ubrxbFKWbTNDOtT7TekzLRkzvZh2fggVDBzEyk4BRrxOzJjs3mVnnq4mjnOnAWWF/5eC7TSl8cBEEpWIPCwWgo9ankkOXvax4cNoRYZfo+l5yQI/Iv6+7DHGfzxfsf3vu3fyw+ujUU0grlrHXWWueMc9o5GA0psRxLQUujJEXPubNkTiGnJmOe09Z4qHa29eb6474bT84i4YrCFcXm9lZ/o+jp6enp6en5JcOE2qAY6FPaeqKFD13XJJn0lrOjwlkrYwAAWyAH+KZZzE9OThYxQKl17QbKAAghLBbNyUnHls5cGr18fe/7L51f0xVQAAUggCSEkbJMKccYlVJCCPFF1odP1WUeq2ImEkqVKYmU5g+e0ofEdR0XTejQCAQBgYBukdG23DRgIIdFaA6awjrSzIgxNu2ijr4DlIG2CAIqRtkmWLBEm5FYVapcBQmamhCctBKmTijmpshQBqJgW7DUaDLGjE2Jw877uhuxZs1UPVo1KylGpYWyROW0nvi6MVRIaE3uqbsRCS1IEQgM+IdKzmPbdobRypWy8f54dl+jUGQ6sNYoSgihQcajiQgGVpICyATYhMYhaKGcs94X6F7/Vzz62ctX/1NuxL0HohKW8bpEyIwEzsiZKafl4TySIbS2G8Od7fGpYTmWj7nDbgx2T61fOb12fbt8+bnja3SjUMcwb9v2sQUzZY2cBHIW4mniF0CClnsOq7QUhRPSKW1V0lJJ0QscPV8n0mm3t7b22r7M9/jWJN+aLG5Nks8ZWIagyKc+GM8JXYf5ApnhLKyBMbAGKaHrQPTc8FfOqZtMm+msnUw7o/nShdGFc6NzpwcvXy0vXpBF8aUPRNrB4OyZM78/GJzJeQpMj47utK1eX98py83PaR9hjjE23k/q+k5d3xAi7O5eG48vbmx8vyheAs4Do2fkW78A1A3u3IMzaDrcuIk799A0z74E5WqYzBcw4vAdfIuu/SYmpSRrhXHSOsqZDu7jLQnncOMmDo/gA4R4NOWeq4LFgK6Fb9Gl/nrv6enp6enpeZEpR8Pf/8//s3f/4q9/9v/+CSG0Ofu2Y6CqirLQRSEkjCCtWRBRYzBJ/qTpUlLGFJUrJVHbtrPZbDKfzTls7ez84LVXr158ed1tGyjACWGIllUbmkgKQcunffTzViJ/utt3GaRKy/w7XqkBSeVFjovQppYklcZYSRrcMCLnFt1QamsUUWTRweTYUtMKjtoQO2uN1gjEAAxrraRUPiMymtQlJgBaCCVd0qqLwXeh6bpZ2xYpWgEpIClpahP0jLWXOVsEtqSEkVh5D1rDkmL0OTGRpzbbVlgDoRBADAIQOWRKSmlBEgEkiTTFEHJKirWSUlukhKX6xJwjQmYS0IJllVXWIMWaIAi+Q6Y2ceuTB5hISCW0BiL7BEGwggDiQuWMj4+7+5/ka1lBfGVzTEmzPT796pXfHZUbz/3wSXvzqHv7sHt9Mnvn0SgLtDJryUry0wUOgrVkDVkjvt0aQC9wvIgIq92p8dpr+8qcND/9pE65PphGnxliGb2hAQOITwscGZ0HM3xAWaAqQQLWICZ0HilDPq/OIaduOpudTKYnJ2l7Y3T+TPXrrxYvXzPbm2pQCaO/9IEI5dymlK4sTy0W708mbxwdvVfXnTHXrQ2fI3DE2M7nnxwf/2yxuEm0UCrs7V0djV6uqpesvQBsAvpFbewAFjXu3IX3ODjE0TGOTlA/W5JYBt9UJaryC3znBRZAir/8YyIpyVqqKlFWImUcHNJ0DjCOTnB0Au9XAkdVYVA+vxqlazEn8APL256enp6enp6eFxVtzOnLlxDxwV+/6dvjOs9CiKTUwBSVU84JwMiki4ggsNCYpjTpItPQykFhC3Csm2Y6nZ3MZo2i0entH/7oxxfOn6+wvlwLCqHEgzA9IpLy617iEmA4mTylOAttbqVyVWErJS2zZM4cO26hh84VUmVID4m4oKaTiKaQsrCFVRbNKhfWKG2ESxkhhzYvsNQ9RGmkmyvUqW26dtY0J123nZJhCIag7EQbGEdJZY2kRJesIG2W9d1EcDYH2c5SiglIos5lp40klhwfuHAkDpG80EKQQAQkwSKlEGMgCCOEcYgeMRAepKhEJmRVQg2EWmgky1YiedRzdNwGbrEsDgekgivQNWgTlQJWAoAslLDqXnvSiJa/UscKKdSwXL+4d317fPq5H74zee/G/UF7++Tj+duPtl1gIZY9+vw0fQNCYFhJHgil+Nt9wfYCx4uItMrtjfXavhkvDlOeH0wXb97yYIAFSAL5gXfDE6SMroMPoAYxQghYCwApIid4/9x6B06pm05nk8nh8TFtjkdnTxcvX6uuXBR62RbzcwjJQkonpbV2TETz+e3p9GA6PVpbOx6Pl0ZHT/2GHMLs5OSN9977l03z4dbWhZ2di7u7Lzt3XcoLQmwB7oUev7qG97h/BCURImJCfLYkISWcxWiAL2KcKQk5om2+iVuFJGfFoBKjEc1rOjjEokbTIj44QGthLQYl1scQ8vmnKCf4Xt3o6enp6enp+dVge//sP/nv/ut/+KM/PvmTP3Jr65BiXBROVWALH0lGM5IqEdWlzkoqWW6Mt8br27YIOTDArHIyOztbZ0+d2toaVNXywaEGZEptzgEwQsivX914sG+IeTKpF7PouJClG204ayU4Utconwq4QhVFUVS6LIRqcwB+stMAACAASURBVBcRF1jwANY5N1wVdssINEABaF6GoK48NgE4kEIRUXepa2oOXKCQUMzoPJoIEJyBtfAdYsiGWwUPAqxmZzsJT8jFg+C9SvoKXY6JfQQElCKjjFFKFkmKjI7BCWigkiGIhFjH4Bcgoaiw8KBImpwiWcgSlBbkYwY1AIFT9BygyKgieo8MOCSNhiEYFSBhiJbjFQDvAIGvsHoDy02W1c4oO6qeX8FROBfy4ub91+czfly1WtmQPGO/piTAUAqlE9/uS7UXOF44iAAppNTSFX67oj2TTovubI42yY6pBXWUll1eDyfzQzKvuqc6j7bFQkOK5RVIz74OIxCACA5ANxyo3a1RUZiXLg9feclsbQqtSYif+1p9cMWR1pVza2W54f08hJOmuaf1QIinVIWk5Ov6dtveZp5J2QFNCPO6PiKqrc3PMlX6pcHMyJlTinXT3boTbt9Vi8aBHpWUpIzk0fmn3FeWidiPn8/hAMMBhkOMh8/XNzi7lAYxQpCYzMKde2F7CxvrpOTSUfUXPzPMDGbOmWMKJyfdrdvp3j3rg8rQKYsQufOIESkDgBQQGkqBDQqH0QCjIUbD59YKCSVsilVK4xjlool3D/y9+0JpUpKkxDc9xD09PT09PT09n0Jbs3Xu9OUf/fD+5PgwhtQ2Q2uN1IAUMUpiNoQgVRaChRBiMCpGQ1dksTSXS1lIVZ4/d2F/f39tPLbLx5AQD+xFAWTmr3XnSUSKOYIjUoxtOzmZzesOwtqyHIxKnRN3IceEBA3jtCtc6chooAFFJA9PVtuB1kZpJZUFAejATDEzh4gQIbAMZuWUo/ddCs183tQ1R3ay1NIIKYkVZ5mBlCkyYkKOrFMQS2c6LZhjyAicIJgECyBriko2iy6loISQBGKx1INUAnjpx0eChRSUidrUppy4g7RCOSADTCILRdIK2RH7DBEgIhhIzImTICWkFEIy5yxyQAwRFqSEJFo+WRaCIOEtESeIemtr+9WAuSDKHJcvTx24zblJuc2Ss0RWLBWUhjYwloXw8/bweHGwNtgq7ECQIBIPN01fcAE8cOt7a5eu7P141ky+zPhHUiekjrw/ruuoOTvJrL+F1Ry9wPFCwwZpjeOZ5K9FUUVxJHEI7mQCMwig/KyvTAlNBwikqFZWP8/Eg2ugBjdGyUvnipevDa9cdBfPl+fPqWH1VQWRSKnLcn1r63LT3Mn5ZDp9K4S5EE8xnsi5a5pPmKfr66dyLoRQdX3cttPNza319TNVtf0ND0pKcb7wh0fNx7ea19/yb75jjqcSwoLU55wsQTAG1qKwkI+NxrDCeIjREMPBc3+0ybnizICNQdy7377+FqdkL5x121tqPBJfxMXjixxgiGE26w7uNx/crH/6Rnzvw7INKmXTekF1jjkLYqPhDIiQMlJCynAG49HqQJ4ncCgpypzz0jR3MvVvvTOTwk+mbndHr4+lc+gFjp6enp6enp4Xj7NXLtuqvHXro0/efQfVAPCEZKWWrGY1ZcRsmiCDAJc5Kl9P2jDrmqNuEVIebWx+79UfXH/lB8buAuLBQ8YspRNCA6u97teEEJpokFKTY8R8no6OptP7x2ExL7WqKhQDtHWCb1B2iECrtSmKQgafUuyQ/WotymVC6myUVUVsLKDRQXQJmQEJGCgFR/DeT+v648nBUTNtQpcgdVHZohyU5booS1ICCBCLBGOgJHyDJFRROsjIqUYNBEbOKsMBXUAM6BqkLK2zgtij0cGKbDoNSGTAkHLSMbc5ZTQWkR2QiDwAAxY5tB2xzwwEQgOToQAPBChDIsbgU6tYE6vYeqYMoNNmUcg16QtmIqsIpYQyerHgD/+fjSu/fWnn2kxKCmkR8iKkRRMmWhwJHDESMVNmAhjZJuRlmIua35u8+/7trZTiztrZUbVRmOpxt9EvtIGXZmNw+pWzv7M5PPvFvyqm5nDxzr3FT+/O/u64O5CcC8XsvoUXaS9wvNgCh+a8luOZFOaRdYQEt0jHK2cdWra4PWMKo+0QE9rGPijfeNamM4AX4BPwvHJbu9uD770y+P53zO6WtE7or2yGLAWOnZ0rsxk1zcnx8dG9e3/LTzsAIjaGrKWtrdM5b8xm95YvIS4VxXeKIslv1Hwj+9DdOzj5278//rO/4o9u8Ycfm+OJhJDA5wkcRDAaVYlh9YSfaFWuCh++gMChmStAC1HWTXfnXvOXfzN9/4a9dmXjN35tcOXSw06iX5DYNPXNj4/+8m8WP/kp3/yEb3xUtl4lVq0XiXPb8bDiwYCHFZxFiIgRIcLqVfnGFxI4ZMmsSJRCtCfT7u9fX3xyG2f2tn77N4fXXxLG/NxFQz09PT09PT09XxNEJJXa3Nv7g3/6T9/6y7/+6GdvcwweUXihpBAkWt9NppNFl5iMVSRFWqTupF0cLeZwo/W9jXP7u3un1pXSD74fPTDgEMzMnJfvPh6eknNm5k+9+eU2FJxzjgADkpmZfTubTo4Oj2aTuW9YaLWMlo3sPTc+5JxLpQVz13UiRPZh2vrFrPGdL40zskKWKXGWMhNDRh9yF7KVWQIRYIgsZRPrk8X03uJkFlojBCSYMlPOOSdkllBKxZCi91IkwRQZiVnkTDlljikBGUhgRgaYQRmKFIkMICPlZf4piCwggQgSrFQGZJJGpQgBK2TSBIGYU+aUOYVEvkspCo6IiJFTnWICKanAEFi5WGRKy2IaUloZQ6vSeWIgM4QmbsWNN5v1c7vXXr1c2rU2HrXhqIlHC3lXkMmIkafgBE5MIhPnDIBJsEjzO9M34of+1v2bV06/evXMD3Y3zhXmy224pJCVHesNu/VlBI6QmlvHm+lO/OjgvZm/42QeOeZvox1HL3C82BjkdU5ncuCYkLijdERLx2L6dOrQ8sJ70LKSMqcO6IAMrMqqnpzAj/7liRfgY+QpxhvbW+7KxeLCWbkqnPuq/h5AKaPUelVdca776KOf3L//k48//on3i89+2Lnh2bM/OHv2B9vbP0gptu2sro9v3369LF/d3Jzn/A3nbuS2XXzw4e1/83/d+uf/6xBiCDGCsE80AD3tViEEjEFVYm0M99i5LYtVl8qgev50IDJCQKko1b3bd09+9sa942P1ykuysHZ7S6+NvwpRjeNsNvnZGzf/xb+c//Gfjh4coAQhBXQhE9hZGI21MUYDhAjv4QO0enAgg08HcH/2vqOUElRKBaXuHx/Pb9y8e3Q005KEMJsbZmO9vzP19PT09PT0vKDbJ6W+++s/3tk5/a/f/u/n3Ukduqb2VZH2CjWv5598cjCdU6ZSGykNZgKTnI68394sNs9ubO7o4TARtYADCiGUlBKgnHN8YNmmnvThzzmnlJT6+ddGzDmlmjkDBdAx6tns+N7BwcF8WnfeQZdd55pZ23DTxKaZUA7rziGEw6PDAo5bPjqezWazuq7dcFu6TZJIaJtUeESgaTqkgKpiDaQFYlKJill3NOmOF+yjpKG1KaXQzbtg57XOQLbYrCRiQNt2YAKYgZzqebN08WALGKBFZKSlbx/R0NrEIaDNDwJNCTAEYqQOUJF1InIkHEwDA6jCkFTgum1iG5CRgKZebZcW7LvUNF1NJApbGlEYKggEAeMcKwAoZFHKgh44A0RGnQEF47BgjlRsFt/ZGlyZ+zsLf2vubxtZMaXIM5/uMgLATJkFEVgQpISv57eOf/L+rTeaWv/oyh9aXYyrjcJUX3JISUmjpCnN6EtNA2Y+mNyOfnBykkZF9sNe4Oj5Rim2T2+UV8bf2R/F8/njW/zhx/GDj2a37j4S8wptNiuzMTCbVZp33dHCH83DyQIbldwc2I0qG+WPFv5wHo7mqXtke9mdO60v7e+cP7198cLGP/qx3dmmr6VGQgFD4KzWvLYmQ9DMFML8Kdt4U2xsXKiqDSl1+iYSQ74oQohqoKuBHQycdRDL2Cup61pNZ2I6x2z+bL1HQiooCWdhzEoRkOIpJh1P3pmwvA/ljKbBV1SyAWBpupF8Fyez+VvvLt79IE4mpLWsBnowcNVAKg0pIQWkMNYqZ0kp5AxrUBVQCkpBKyiFZf/k6sPyCQFuGb0tCM5CCpAAM9oWizmE4JjqDz+evfWOLJzb3RHWCq0gRO/H0dPT09PT0/PisFyZbJza/Sf/7X/1xp//+T/8uz+CYohUd2i6GGNmbaBNZBEiZRCzErk4c/bCtVeuD8e7QiyD8yJAzMhZPAz1XJZpfDbkVUr5iy2HSAibc2D2QGDO07uTw5uHbe1ZC12WUWPaNCFikdpJW3OionBKWp0UIaXss/BZCWHGzhUDR2VmF9gZMGRgKzkQp8Q6I3tuQleHbnLfL+aFPndxx0iB6ezgqJ13spSDsRmVQpdaEUFpVRTWZ59TMhHMCMxSkTYgrTOTpxA5JgQVhIxUUxtFUspoaAAWsgBrjyxBEhHU1GwtCSkQCQBpQUII5sQx5C4jC0hmZMTIISEJKcaDSkljdMWROD5wOBREDARIK+STfUO8WtKyjl7GLqSFT7OUm4xMJAXpZQ0IfQoBISAEk+DEsQuxbqnu5jGFn0Nj+Hkng6js2vmt7/zW1f/k9slVoY8kH949vH88byZz3/n0rblCe4HjV4Zyc2/jwg+3x6+tj16q33xn8bc/mTdtc+v2ww/oUomza+7qrru6292dNu/cbTnVk7ncrMy1nXxlNw9d+87d+Tt3F4smPGaBac6ddj/+teEPv2uvXnZ7u3o8+noaBCRQAFJrORwKZpIyxzh9yqRUZjjcqapNpYz3zQs7IiSFHA31zo7b3SlGI2gNrWC0vH+oPr4t+PYzBQ4hoDWshTUwGsashAApYQyMwXNF+pwxn8NofEUjxTH5yaT95Pb83Q9mb709ff0tfzIho9X6mtndcTs7qiigNYyGlqrtVNuJtkNKqMpVZ4pSiHEVqrI8wOWhPS7rSAkloSRcCyEAQs6o6+UZyHW3eO+D47VRrpvB1cvF+bNmc0MWrr/2e3p6enp6el40tDWnr13K2d9586cAYvZ1V9dtIiLlNFsTkvCMnCHZOCnPX7h47ZXrg8EeYIEGSEDKGcyCSD1YIYrPVmr84rkqQkghipQQ4wzZc0jTO5PDD498HaC0HNou+pOuBXPN7dS3kuy6Nco4ByO4TtQk7dlpg7Io3NBy0aBkKksKUCFIBWbOIerAoU1N283brp0YxeuDqz+8PNbi8M33fUP3D1UphyM7HmgYQQCUVlKKnHMMyWbkjABoxYUjEjpGGREzkudOBilaUdMsKl6ThREWgCNYBnlkDeEoRXQNS8EaGZ4BsGWmnDOnHCI6Xu1HkBADWgBaqrVB4UxJVDSNb1K7EjgAJKADJNgwPhX9yKCctfciNF08Xvg7Ps1iWjDHF3zSGl3sjPeVsmdm+4eLt+9Nf3L78M7xvDmZ+9an5wZu9gJHz1eMW99bO/+dzd0fDtb2VVVl76dvvz/FI5vRolTFuTH94Iz9jcvp/YPMqT2czD5ks1WW13bSb1zKG1Vr5XTeHN88aB9ro9g5vTf83vXha6+6s6dJqWWMxdchCCzdTqVURQEpuSxTzk9pUSESWhfGFFKaF3pIpJSjoTm16y7tF9tbsBbOorB082PBEJPZs//OEIyGc6vaBylWOsVS4CgcrHnmKQSBCMyYTL5CgSP7rv3k9v0/+bOD//uPu3v3u7t3w9GJNUauj83ZU8XFi2o0hLNwFtaIOwfi7gHdvYe2hbVYX8PeDpTEbIH5HLMFpIDRKBwelydoqXooaLVq0smMlDCbrQQO72fvvBems9nrb6+9+t3tP/j3Rs5KZ3vD0Z6enp6enp4Xk92LF//jf/bPABzdvfPv/s3/zgfzoqhKW2jrCi2TT20L6crNDbd5dnNtd6zdpwIEl/kpJZFUSn3NVasJaDGb8cHR0Z35rcPuaE41t6b9qBiNaDCUXQMQ4CA1CugChUHs0DXp3nQWsh64gVWKCK6whSnUxiD6DsfzgNjlHGaz2i8mzVFWJIvq9KXtvSvb37k+UIuO3ynuYq4wnyxObivaHurKGMAiRI5eGal04dknTgCQgQW3pgsQGSyhLBUSDGRmlzh79sTQZD3ABGMhjSyU5ZSATnUdQkBKkGBufEddxybSCK6Gz09sg41i7VtJOVnXQGUUsAQS6AhMy/hbMLjLPjO7h9kIHlyjaUPj2yYeqyAT+5Q940UvglDSDIuNwg7H5ZY5dCfzw7v3//RwUXc+dz59a5SBXuD4lcEOxuXmabexq1zhzpwqrl6216/K999/tN0+vyVfuWy+d8W8eqUrB3x/7j+8sxjkYkvWZ2xzecA7o+beqPl4WN8YeCFIG6Gt0EZdv+auXjKndleR1l8L9GiDTlbrDa25qgB0T91uAxmIwIuigz4qHmNOTZsXNTqvhNBloTfWzOk9e3oPRYGyQOnAjHuHKIulWgMiCIJSkBLLEkQhoBSsQeGwlJOWr2U0SVngWQYoD89izqIspHPaGAlw2+WmySE89Bn9sn8gsw/tnbtHf/ZXt/63f73sMyRAbW/pwcBsbZqzp/X6GGWBsoCzEAJti8MjpAwpUTiMh1AKIDAjJWiNokDp8PiMWrqQWA1joM0qfiVGqkpZOG2NESLdu784PJq/+XZczAfXrlSX9rHZX/o9PT09PT09LyjaWm0tADccXnvtN1MWN19/vaictiZFnnUpBNKjojq9ub6zMVobKiYg45F323LFy+IXe2TFzEsj0qeuAHlFBnw3m8w/unV0eHLc+KBUTr6ZT2AlDYaScwCMLXSh9Ugqx1KEpvWLrpu2ndLSFUopASJpNDmdtYqh7lI9i3Heha5tmtAsUjdcG2+c27n8nTOXXtq+cFp1t+cHsjI4IaQ2trNuMbBOAYDMvuPQVKLSQrGWIFKA7DJ8zjEmgBmCpIAUMmYZBQyJmJAyJUhkoiggJLQQWhiSgVUHpJQSGDlTjCEHTh0skZS6y5l5tU4WQirWEiYl+JCFzACrZSMJoDISkAVSzjHEDh6cTaacY8oRiSiJEPJs2nYLr9VJ5NUj25R95rh0u3jR5ioREUhIoaRWQrd+MXTv+27UNJOYfMr8rXmi2Ascv5LIwpb753b/8e+XFy88usOOi/LcRnFuQ+gNueHUxRN6+UZ3EObbx0J+nE7gxDjYhdov1vNFipVe29Vr23q0tfb977ozp7+qkNEvJnZoYAScf4aEkYAFMAdmL8oZZ84hpLoJ01n99rvtG2+LuwdDiAKk8bmJXkshw2hYi0EJaz9dcyEFpIJSUBJlibJ8jsCxjJjKyY6Gw/GI19cTCf74Vv3mOwD09paqSmkt/7zWFbSMbgVpUAXhQOpz6tUyo/OY1zieoCwgBMZDjAaQcuXK8XiZ5UOBY6nCdB06j87r4aAajeLamg4xl0WqilyW1bWrZnP9lzgne3p6enp6enp+AaXDmF/7vd/b3d35tzdv2DUtCjU9Ct2yIqJwm1sba9W4FCWnZfO1AwjgZzzq+9IsjUif2uGyFDhSSkuf/uOTww9vvHV/djc5v7k7ajMd3ps2edGd3KOUCLy2NahGbrRbqhy7ZnFvMTmoF8IoXegHFQ1oJThnHC7mdX3UNHen06P5NOdGKlWN1i+/cvY3f/fKxm61tjEo5TimCeEkowyopFbOsIxAzkCTUhNySy1sKmxhls045FqoznYQAW1eFatnLVgqw0EQ5DI9wcFIaIb3SAlFCWkeCEcZqJEz2hqaUQGdQRBSdk4kEEhqLYykTiABduU8ahgF4IFIMIwMNEAgHylmk6VgdG1O3udakHGFE50/uNF+8hf63Gs8L95ZunP4OK3DXZ9mQH6Rp6sgMSw2ruy99oc//G8+OXrn7sn7Hx+/c+/kRi9w9Hxzk1Jru70prX1c4BBGysLI0ghl5TCrM7fpytgfhPn2SRRoTuYujwszLC4OB3s71pzW6/t67YxZ29Xr62o4EEr9cideCeinB44gAVOAgBfFgINzjtNZ/eFHk3943b/7gX/rXXl7JXCYz+9X0wqFQ1WiLGAMrPm0wCEEjIY1sBZlgapEWX5eiwoDBMrZDofD8VjP646ZP/x4QbS4fWfw8kuDKxft7rb4BUJwFMiBHKgCOZD+nOPjDO+xWOBkAmZUFQbLOBgCMzg/MbyCYB54jgiBzsMHhGCGg8F4JBeLMuW4uR4318Pmur162WxsSKP7i72np6enp6fnxYeIlDF7ly797n/xXwpLITbv/NmfnkzebuNifXDmwsX9tdGaFirmZSXFco+uiCAEA1+ifONTqbHM/PAdIKYUibQQ8jMSR0D2iP74YPreu3c7ymvnR9v769HXA0wnizz1i85nzqJ0RTWUe6ds0Uk+TolyIl7bHlejYjzkQrKk3MRmUi9ms7ru6iY0E994jc3tjZ3ttTOndl5+5fzll87bsjTaUWcIgUgTkUA2UhghOaeYvYQKKTUxiZwEAoksk5KQEkwZOSGlHJEYQkAqSSRIMwG09LFHhgArIBEgQISUERIpLUkILSIxIJWkJDmBkJkIcvn4L3POKUkmIlJKChJgSGYFJETOmRNiThGJIKVQ0MhgTymKTCQlhNZyUCju+KN32+ElnuNtRgYQc9PGE59n/GILHESiMMNT65crO95d23/vzt+F5HuBo+ebVTiELEtZFGZ767GZ+tCjAbrcNtt7tL/mj0J0x7Wci5O7RRjvrl8d7O6sb1wsq2vC7ku7J8zoazPd+LzLCtDAs7avGSDAA8cvisARU3vv/uGf//XNf/6/mOOpnS3syaz4IhUcWqMsMBpgUC3dkz9TwSGhNZxbNYCsKjieJXDQcnyJ2Q4HajSu6rY+OTn54MPJ+zdmOa3/we+R+g/UaPhzCxzLgXGgAcSygkN/kQqOZcnGaIjxCKd2kXlVoBHCUwQOrVcCRwgIQQ+Gcly7uklM/syeP7Pnz5ySly+azXUypjfg6Onp6enp6flVwZTVpd/5XQAp+Ob47ltv/NXETy6O3cvXX15fX3/wqYRl5QCkEE5K8aXMHZk5xiilfChwpJSWSSs5tzF6pQZLK83HvwjokBq0zfGdxftvzaorwzPXhvuXRnI2O1PPP7g/f2/a+oVvWzBBWnfutLaN7WBu2BNbxO39neG6LF1tGhY1n5zMbh+fvH90O4RkyWpnhxtr33nt2ve+e+bqldF4bcPaLSE2kAvQajEvEDQWDmMLm7gJiIKkD1i0ZEroFCf1TEBaKgqCAzpGC265FZCWSg0YoAMihIaTSWHpByrgCsCACD6gXqCsjNXKoWYJVI5E5FyjwfLzqwEIwYfWolBKO+G0UTAggDlbbmTwdY0up5ZbQ0ZCAcgCrQOztlC5JZl5baiDw/1metQ0c/f20oCDl6Ez7F9wgQOAllY5XdmxM8OU4t3JB9+ay7AXOF5MJOCAdSlPF8XxaHQyHt9XSsc49f5Y64pIEgkQCfX0zbVQVriCBiavs1AktFLKWDcs1k5Xu5eL7ZeLch/YAYaA+qVb5j73xwnAAkNg6+EZWFs7enAGTpQqVmcA9MvJEOWc02LRfPzJ8V/8zTCzhCggtCtE0/FkFu8dEkDOCWfJWbp9D8cTtO1SioJSMObZXSe0Uge0XuWwLF9PJS7/ryatpTHSGlibSYiTSTg+nh4d6fNnw29NOMZfZGwESIE0SMVEdZOPp/HOQW4a4RwVVhiDeweYzuA9AOSMGOE9vEeMYF6F4BKgFHJCyqv/EmAMnFn16TQtGg2t5bCSaVNrlTY2MB7EquScU+c5JXwrs7l7enp6enp6vqU8XJdKba781h+mYvvOv/hX4/XN4fZQWk6pZk5EUgi7tN5n5pQynhEQ+6wf8VDdePhP5pBSS0RS2pw9c5bSED0hc3TTxfy9Wwd3ju8LnD+///J3L+7sWuknu6ORe++ufPf+35/cP5jNZl2QH0RFUcccF/7ObL5IUMeLkETnOj/r2glmTdNy2thbH42GG+P1vd1q9/Ta2Qvn9va21zcrY4ZEI6ISkLCOtczoFOcCTqlSuUEljEWW4Kw1LBlSBFIwBGJGkGCFGIAkNNkQ/TQeZ+VYOUHGgAUkSYICCaWkKi0ZZ1CUJ9NmMa+5CxyTTxmAaTvSAqYAAlHSBmCEAMnKwDojteFInjMboYHE7D1SAGWApDTKyiRXSgXRMoSFoAU3IrciZgDdLAS/SPmQRJZEDDDlzPkZVeov1kQlkgJyVGzurV3a3/7+S6ff3RqddboiiF/py7AXOF5YgaMEdo2R47HMWRJlKSvv700mb3o/L4odY8ZKuS8gFpBzo8FgazDYWlu7sLX16mj0itYXgU2g/Iy++0KdgQEgjBHjscxZEGVjrPe3T07e9H5WFNvGjKR032SgUcppNg+374I5HdxXWiujpdZ0cB+f3MZ0/qs+C9mHdDzxH9/iEFXplNFKa6EV5gvMa9Ttk2cjoe0wnaM4hitgNQoHo9F26Dp0HZihFKxFWUIILOqVQ8egQllgbxsxhfm8mc+nN26qritO7djtrZVi0tPT09PT09PzK6V0VBs7V1/77fP/39vrG1vFWkHIObcAE1kpSyLJzDGGlBJAQogv6DP68JPMvNxFCyFyzik1UlZS2hjnOScpP10o3U6au29+cnR/2g7d7v6l69d/WBQsxCRfGEs3SBP64P0mxXkgf/fepJk0hC5nDzihXDqata3sSp5OwnQavOxGG9WVy6fPXzh96vTu1Uujc2fHQm0IMQJKwAIOEBAJRsMIgaBBTlRKl8KVpXIFBeYFslJRoQMFSDiAwYiSoyYkiEwCNsDXYSaEkFQSHnQvi/+fvfd4suTK0vy+c5WLp0JHpEIKaKBQXaxu6+rpHrJtZowzNBsjN1zQuOaOxn+GC+7IHTkL2piNUS1oxsWYsZvTPdMSWqdA6pBPubjiHC78RWQkkCgUCoUGssp/9pCJfOH+nj9/4e73fn7O9wEZwVil80LRwFgM8sZHAAiBY5cSC9t4QSY2BxiUQ6vAPwAAIABJREFUrF2NWLUYDZM56ExqDolhoAkhSesZPglElNIq19QSBRIIuiJqaCAjVCQNPDhwzIJKtJblziAzmkWWIVQhLIN/bqadyqwPd1+//I+Gxfr17bcm5dZXWpx6gaPnN0BXwmC0NmUJInEuVtXM+wcHB49T+pu9vT9ZW3tV6x2ibzwVUp6P1tYubm1dX19/dTh8I89vaL0L5IDGj1ef090esFYPBqSUZFmqqmXb3l8uHxENdnZ+sbb2alG4X2EPfG/zf048mwcWXixTnmVKkdZKKywrTGeYP/8CRwjxeCoxppOZtUa0Jq2NVlAEpUAK5z0yEqNpMV/AGqwJ3Bh5jvEQiwUAhAhOMBqZQ1msqjm6XPfhAMMBBqUYHT76tD46mt+8bebz0ZuvDXzozwU9PT09PT09z+uAXqvJ3tpkfVKg0ADAwJfmvR5IWue/1pRSUqoBUaogcsaMiQygtC5F8NVB/rxtP328T+PB71+9cunK1TxfU8oTQWlpw8GsSjsbkz8aD3ZeKUW1J/tH06NqPmsBTaSVQTHIRmvDyZbRTm3eyPcuDK6sDdeGa8VgPJmsKb1OtAGsaT0QAbNXKiNCSrOM0pYu7mUDyT20ZkiTWqYAIHnAIzMwGREyREHdthGBcZa4WubD4XAgkSR9aQ6bATqK7C/b/UWF2bLpxo0ZYLqGFI0iCyztoooxiaBtoA2yHCEgeLQCLZSpTBJVVQOTxCK1EM8htaSUhXOZs5ltqBVIrjIFCKpEoYa0aFuAwokVPc6yYaaHmY0sR3UlkCo8N4NYrXSZTS6uv7wx2CuycWYKRb3A0fMbpnOSVIAiGmUZWUujkRwcvHfv3vsPHnzw+PEnIsm5SZ6vK/XNLox5Pl5bu7i7++rGxk+UukG0CwzPFT7Qj3sPjPOcnMN4LPv7792798GDBx8cHd37yU/+uyxby7J1pX643+HEabZI82V4RGYl6pIFVv6a/Ny3V4gP6fgkTacglUgIMJ14vTbGZIK1ydMCR0LdQGtAYC0mIxQ51ieAICbUNYRPKzgKAMjOCRwX9nBxB4MyHB017/r5zdv2+CgcHbP3/emgp6enp6en53kd0ys13NwYTtYzykQSEAESYeagFABFBCI560z55WmvXx2pAV0cqShluoYXESGyStFXlkywQhO9M17fuv7y7t6ecyOgkQSKqan0dBG2dnZe3B2/+PMR0/L+F/cOH9fT4ycjsazIy8k4z/PhpLz4xvrubrmhYGkAWlN6pPQIWAPGQEkUibrIVwZgtRrmZZ4V2s5JQxCC+JWAkYAAcko7Y8iRYsSUUgrxySjaapvneeu99x4MYWYwsaJIScRTqJs2xaiWEAI0jNOZpeCZSVHmECL7ICIQxAgBjAVpgtZdYqxRKgUO3ks3M2aIiGhRGoaMIoIwAEXKKUvgyKHrVhEIc6B2oWU4yfKN0q4VWWQW4TpG9TzVH5PVmdXZIJ8QfhvqpnuB40ercQAAkQIyrTeAG2WJ9XUVQgphDjRNc2+5XMvzrWeuv1zen80+q6oHRF1Pn9HaGmMBA3RWRvSc7AEClNYGsEppopRS7f00pUaeFnJ/IA1AIJ2L0PcmZygFc5q6qhRSQuv/QT9gEuDpTsKYwPxsgwwRsCAENC2WFeYZQoRSGJQQWUXJaA1nMCixvoaUYA2aBg8egQVf3JeDI6kqGZTCjN6Co6enp6enp+d5FjiK0V4+HGmtU2pFGoBFOKWFSKF1qXVBlFICUTLGpJSYWWvdBaZ+4xhR60IEZ14bX786A+3WXv6L//Q1ssNstDMYDIxxgGEf0nFbH9XTqb/x86vX37x2+XLMsvrKpa0QUopPnDKJotZB6ULbUT7eyLOBISisA3ugbrEScCmxUlrrIXPDXAMatsRkYApXCPTK6vOpMbxnl1JWGmWswrBE3aJ5kp4bQ6pSzZaRAy2Yk5dWxegYXlGEMHNnXhg1mhxD59aVVVQ3nXe+s0qpum58G9Ddj6sg2qLIMwunk4KP57fHQVntkDttS1NW9XLWLnXmsiwHEMVUqQzcAuSQx6TaprUYZFqLSBNjZCaiwtqNojAUFuJTii3Sj/q39FRN++1QN3qB43n5joaAyTI1mWiAtI5Zhqq6k1Kwdv2Z6ywWtw8P314s7va777lHK2QZihx5fuoQXf/YtzkmNA0WCxi9+giDElojz1dBucZiOIAInMV8gcUCDx/h6ASf3sTjg/NXtZ6enp6enp6e51fgGG5sFEMr0p6WJwsAkVVyikgSSSIESEqRufsRRJjZAwRoIkUEkSAigCFSRCTSxc0mgEUCkSayQBQJzO4r01cCVFYOty69ACqVmRiTEzFz45vl8mjeNkz5aG1na+fShdGY8zyO4LsNBOLqLpdESARloJzUUKnOPn+i1CYQgcjczSs9YJTKmRsgAQRl4IzJTOlc7oxzOmOtIscQNaAzgbAOkZSFFpgExQCgAQLSKiZmNfUWEEhBKyFwEqEEMavCC5DWmdXQNsCQs1pYEIhIGyErXXZNZ+5PVpE1TkMBgSXwad01wRhDoCiRWZq2DhxEQchALEACSUgEZckZkxQzfOsIWlMVwzx4Fk4ipTH5cFjoVgv5KIu277nuBY6epye4gAKstWowIGO4KOJ8PlssPjs8fC+EZ+dlNM3hcnm/Fzh+G1AaeYbhAMMhmFHV0D/6wzZF1O3KhaQoUOYoCuTZKi9GEazBcABnMRri9hd48BA37+DmHXzxBR4frAJoenp6enp6enqe60GcUuPNcWFjSgsgB3KgBgjIAQsgpZo5AIUIp9QAFig64SOlpQgBpdZGa0qpZk5AoZQ1xjBzSgGogQhAqdwYCwSgYSY+F1FqjCEiIANNyIyBDCgBKxJTOq6qg4Ojk1Z0ubEz2RhPJiOb52QMrcpoGWiAbn5uV9ahnRKALoaj0NoQWREWSSIeaE5NRp+ecxpTDIqiLMs8G3hI8MsmGodyACxbaiOsgmaRaqWnOEAB9WkNcew+KAjanXOIoNN3qgFLZqBLDzoGpMghHlKLsAhgVvteKxQltAYpEJAEjeBcQwwycpr0Mi2bUM/rxmbOFeWpc2on3ywNAapQeQ0JtGgdoBXN2zBtWiGMnOseTpkQedbG/kDoBY6e89Dpn0qpQZ7v5DmPx0jp3ZOTW48f//3h4WfPXI2ZRViEz7eiiIhIBBIRnzkP0XMQUXFqWUy51qUxpTEZEZiDSJRzjRL02xS3QQAIRLCnvhXjEbzHbIHMwRhojR9Jex8BRKBzdW2J4f2q0sRoUIE8w6B8koeiNQqNPIMADx6hbvDgET69iaMjzOfETFo99YI9PT09PT09Pc/daI5QFMrpzl0udAUXAAEtcxQh5vP39oVIKaW7BnOtC+kM0IAYE5HTGoDt/PWVUoABCqxSTFWMkcho3YkXwtwCBLiUEhGUyoksMxNZpboXIcC64WD9hc1XBrx9o7z0wkZRlNYOtD6rAek2u3sLDRhmFhGlVLcZRIaImH2XTQsIYJl1jJG5+6QOsAD51k9PpqxZMVRmodlLK0FRbUBQDk5BR6AVeAGRVVAK/lRoiRwYUZPVysACvNI7BPCAUnAOxnXeJcSJ4b1IgOMQETxi12/NIA0iREFM4sgLB7QJ/rRUpYbPAsi3bRODF2YEEAAbkuI6gWOCh1XkCmo8auAYUFppRXWMj6uKCLkxhTF7w6EmNW98pvv7dr3A0fO1dNEqm4AaDtXWlmHWRTF85qJtu6jraV1P27Y6J3C0IeyLBGCs9VCpXCkn8iPXBboz4xpwrSyxsWFTMtbmWqe6vjufD4tix5iB1hk9536/X74eWgtnYS2KHGWxsvN0FuMhwiYIaD1mc9gf+hDWGtYhz5BnsG5VoNHFrGi1shFNCT7A+NWTSkMYMSElxIjEyBzW13BhRzljM+ucM5sbuixI6/6w7+np6enp6Xl+B3R5BrMaaMdzqoEXgQidCgc4vZ2pjTGnI6xytVqMzGJMdt5Zo/PY68pAAKSUUopa22515pY5dK8sIiIwxnWmpEoprQkAM4nYbDDKBnbtopM4JruhTGnMQCn3dZ8oxphSIlJan5VyQMQzVwCdhZswd2JH94wB4L2fTWfaGGsy5QxpDuQ5GCRLBelMaRKKQg1BhEgcoIFI6LpTEmKCV6RXQYvxbHeSB4zGIIfWIomhFUTgAyTAIiVqW8hT3v8UBQ0zkVccpD21BElAQtAhqti2LacEkHSSlAqiQktABFrokk3GeWAt3JJUKSWWwpjtsgTEKlXH+HC5PKzqWevblPoDoRc4en7JVN8CIyArCqytQSkMh+UzF53PHx8f32VO5wUOZu/9A+8fpWSs3SuKy9Zu/JJT2I/pt3QAWOdoPFZEcA5EslzebNtpnl9cW3upKPasHf5WXQ+dRVmiLFBkyDJYCyJkDqMRlIKzmC1wcABjfuDtNBrOIs+RZ3AWRkOpJ0JGd/GLDO+hFKyBWFgFZoSItoX3SAlZhrUJLuxqZ01mM2f1xrrO817g6Onp6enp6Xmux+6Zhf7a8W03CFdaOyIAhugZ4zql1Kmc8bUopU5bUboBmjGmy0zUKSWRlFJLpIzJRGKMLeA64w/AAQVURnaszYY2g2duw9MbI8xtjBEAkdO66N5TqYJIpeSJrNZFSkqki8X1T7zqXaZcUbBS0CgKtISITDmttGefFOXDAhyQ/Mr6wwIK8DDkNGnlzOqZZ+IDWkaRwToUOcFBwxEpJW3TBt8pIpooc8QKVWyjDzjfznP2KZlypk6LUgDgAT79uoAGntEuQhWjL10SxMRSGusGuiuhr0JYeH/S+GnbtrEXOHqBo+eXoQENOGv3hkNkmayvF89c7uDgFnOq6+PzTzK3bftwNjtYLg+L4tXNzX+sdfk8CByqK28zRg0G5JwMBnx4eP/4+KPp9NCYrWvX/ovt7dLaEvhtmQ93lXaDApMxsmylFxDgHMYaZY5Bif1DDAY/vMChzwSOHMauol7ONI4nFRweIIiAFIwGM0JA06BqTis4JkhJOWucddaazQ1dFKRVf8z39PT09PScG8sljlFb91vVlvtbrXAY/aX5ePcv7mbaXSisUvp8OcZXNYVfYURGT9d3rIJUuuBY5iTCRFBKpQQRFondSoADMtIZMCTVOYPQWVotAJF0ao+6imY8fc1OGIjMHgCRPS2mlu6NmEkEq7qIUxI4ISGRImWMRWIdRTFRhFBKoKAsg4TBESwSVRJSJEqTBjQIAubIlIhEnYvXRRQNYcWBxJKiVe0zQF2irKdu35NSRBbkiUKKCF4YiUAERYpWUZNQ2igBVk02Z99YBCcWSYlTChKZFKnCgJlTksLZwpnEfNw0x01zXNezNsyb0Mbeg6MXOHp+yTny9BRGVDi35RwDzy5b8N7N5wvn7otISiGEqm2nzrm2PfL+cdM8JBq07aMs29G6AMypURD9aD81QEplSq1bm7KMmoYWi0PvH1TVo8XiJ6PR5SybaF2cOkU//34cnbFFF9h09lG6cy2f9ncI4wdJUk0JIaBt0bRoWrQe3iPYzhccALRelXJ034LSYAuR1ZargJSQEliA0yd9gPcIaSWk9wYcPT09PT09X2Fx8PD+R3974w/+qSvKfm88n8O7DBCgUUoppdP337+gtSZCjJ22QlpnRCalWiRoXRB1FRFGJGOWlJLWugsuUUpprVKqRBKQEdnT9hmldakUA2D2Kc2VyrUumWtmOTXdeDYhzOsGS6zlWnWL5kDbtiGRK1iY6rpKIhC0DBZum5agHE5v6HpwSF5axeeeBJLoOhVOx2JQf2l2GzjUqWHm1b53ACEImtSZciQvrQJZyskQcoCgaXV7selcX7OVNgOPFGOQxrTWhmGmy5RFrhtOKiQekimNCcwiUoVwWNdLn9qQwrNKRHp6gaPnqyigALaBwTN/bG3KsgPnPgUkhGVVHUynd5jbGMmYnfF4V+st5qZp7jK31q4bM1Aqw499TqmAHNggMsMhxahFqK6PgOVi8ZkIF8WucxNjiufej6NrHVxWEKDNkDlkDi5DXWM6w3SGoxPcf4jjKVr/A2xeiKgbEEEESq28TpsGWYbMIc/hPZoGWYU8w8Y6tMFwgMwBQIxIASxghjVQJeQQJ1PcuYdbd3i5jIuFXy64LFLdSOovCT09PT09PQDAnEI1//ydv/ngr/7i8lt/3Ascz4meQU45iEBiZ9J5Wm7siIxSitkzJ2YAhoh+4/fnuhckUlpbEUmJlVJKGRELKCKrlDkdeyqR9EQxkJaZgK5eA0AgIkB3Hv/nRqxBJAGklBWJRCyiz/WQEGCgDUrq+juikGdECQLlSKzRJjNtDByS0mCWFCEggDpLUGKtoJ5MUJQhpZQkRYQEraE0YoSwcEgRaG1mYTp9JaUUQmxS3aRawyinrYEC+9azEqNci4YpOkuK1GqesQpqge66dxwypzNrACRwI5GJlNPMhpMxBhlUaBJAdYxoYp1iFD5u2jpGlv7Xvxc4er71VL8z3ym/RuBos+y+tZunAsf+dKqYvXOXnLs4GFwETErVYvEp8PFw+GpZXnNuk+hH3q7SORUNiVyeY20NxvBicTOEajZ7fzr9fDR6ZWPjzcHgojHP+VWfGd5DBCHC5xiUUATrUDc4OMKDR3jwCPcf4mQK/wMJHFWNGBEiiAABC5oGZYGygA+wFkbDGDgLrTEcQCs4hxBWj663xRrkBsKYznDnLj74OLVt9E3rW15fS3UtvS1TT09PT09Pd+2tFzf/4v/4//7vP7930PyL0F8fnxuBY2AGMYIlnisGAFCcKh0eCCmRCJnvre+4a2BJKXUFI1prrfOvLnbW5CKSgFpEUjpLtO2iQDLmNqXqmW+idUnE8amODAIy2Azr1E1ZErKIXBA1SaGgMouswGKJ1qP+6t5Tjp7eTpeRJQfAJ9SwDi5DtUQMjLaOkkVVDohWAkdM1aJuUuWlzopS5zpTkJjqZZ3leVkWLSomPy5yMrbq8nDPbYPujP6tLXUBoE5xhgrG5IVpG3iP3CHTWBIEaEJoOFGLKLz0oQ5R0CscvcDR8+toHF/brWftVpbtWbsOIMaqqg6U8sxxbW2vLHdGo99jbk5O/m4+f3c6fXd3959rXRgzfk78OBRgrN3WGkXBZYmHDz85OHh7f//mxsYfap1l2dpzL3B0FRxdoUQIUGpV/lDXODzuih0wneFkBh9+gM2LESmhadE0q61lRttiNIAPiAlar1pstMFwiO2tlTFqDIgRdQOlUBYwBmUBEZzMcOcu3v+YJUVJXpJc2OW66QWOnp6enp6ejrpu//Iv3nk4Pc53tkn1bZw//qGczBfNsqonI21MAqCUBhTzKrSDmUQUcxfC2jLHGFVXb6FUppT9zQocOPXy6CxLv7RASkmET4NswRzP5doCyJTKiRDjUuRLt9YiEJipi5IV6ao8uuQXDeRAcMpsmMFAZwJJfhHq2KDMolUERRGoldZZkYfWJ2YBDMQCcDiLnwEQBF4Q2XMDB5GUongKlsWyPt2QGNHUklMi+BbBJ2bWMI4KFbU0aAkmc+WFIbepXjZIyqpCq0JrO1DwKnjxUaIoNs4KSWyCEoEFAmJgyxyFmgYcA0lIHjGyCENQx9j41nMKwok5CfcVHL3A0fOtz1TPPJMCIpJEovfH3h+K1Hle5PlaUWwXxVZR7GVZ4Wxl9R2m4OzSWZ1layLR+yNrD58+3yki06Vk/2j8LJ54USRG1YbpYno83V9WSy/JOEW0bNuHVXVf66zrMCRSP/DGx4imxbICAKOhDczT7TOrPBEPRaCVyRFEzl9zAAIn+IijE0xnWC7RtPABKT215HfRjZzLL17Y/Md/RDGpR/vqwWN/71GaLzpDJ/1V/aV7Xw/UNeYGRCtbkMQQwaDEoERZYlDCWSwr3HuAkxliREyIcbV699XcvY+UsL2Ft153g2I4yDEo7WsvD25cM4NBf6j39PT09PRTZYjMjqfvvvdZ4+L17aHqTbifh2/t5u3HhycnP3tzc6BtN+ohEuZakpfILCwizMIMXnlXQltjnSuKNefsr/SL8bSE8Q2DPaXOLELPVun+vzPdALxwm2IIPngfWSrAE3KiQpuhSOS4VIpU91/3h4pKeyIRSiACGSAHwMzdLUkgOtLODgY6A5B81da+JdMmrUCKEpAGw8IYswyrvg4LKQhwhFythp0swuITxSakwEo4cFtzFaTMo1YFKUtggBNCgiXW8K2EABA0jIZZRcAClNnB5rg+nDcHLUhZY5RkRowCEjEIQokVizUcU/S+JWIAjUiEIWKh2kNx0vASEQOYWURiV9kSQ5S+vboXOHp+ozC3Icy8318sblbVJ8xHg8FgOLwwHl+fTK4PBttlzpnbV3gEotyRDDe12dF6EsKsqm56f3j2UlqXzm0aM/pxlnWEGE/m00/v3773+OOB5YEZbm2/UriNGA+m0w+8n5XlpTzftPYbwq7+ATYUdQ0IQlhFjajsqQUSI3gQkNITk87z3hMhICY0DWZL7B9ivvg+2lJU5oqLe1t//Ityd6f+8JP6796t6lrmMwdyON/7+BWlo/MKYUFMEIYIiFAWGA6wt4PtLcSI5RInJxDAWTgHZ9F6zOarR1fK+MoNevVGvjahjclwfWL29orLF82wRO8S39PT09PzOz66i+mLv3/vr//837aqsuXA5UV/cXxOR+lABZzExdQ/WDRtVcVmPpfl0lfVdL70x3Paurx36cXL167Z7e3hr/KaKSUR0Vr/6vfzmJmZlVJdQ0r3TyIyxgKqXaaTL764/fndDz+934a5oHHQinQgoyCW42AwHI1GRZEPRuV4PCjHRTHOnWOXAc7BKKD90htCa+Q5rAXQBEWKNjJPRoHO7P+8YFUD8gTKul4TCR61h4AELsFzWLSzI189Cs3mIG2VGPks0wbu1PrDWoIBWqgEByTgfLmzj3y0lGULABYwjLYJDTVAUkylGqiRAnkfUqQMpYpKksTUConJMrCGhyHrSMEhIYSwSH3FcS9w9HyPV8C4qKqbJyd/vVzeqqq7zAdlORyN9iaTl9fW3hoMNq3+1OhPFT4jyrLsRW1fzIuX2/bE+8O6vnO+py7P9yaTn5XlNaXsj9B8NKZ4vJh9cu/2J198fGN399ru7ub2jiNTVQeHhw+9/8u9vT/Z2vqZ1tmZedIPtKERVbPKHBkmECGzX7rOIAQkhvdnOTlPRXIrhabF3MAYTKeYLdD+5ttSSGs7GeuiyLY37WScvD/58OP2NpdQCnC/XOA4a6iBAASlsL2J4QAX93D1Cu7ew90H+OIe5hXWRlibYDLGYom79/HFfdy9j0t7uH4Vr7xIVy+70cCMhjQaqkGpXKZMf4Lq6enp6fldJ4bw7p/9u/f+9j+4nYl2rhc3ngsESLFdzA4ePKgyraRl5pTYc5r76cw/mLdce/KzuSyrmNJyWeN45vSw3Eo+ptiJDl+SLc6KL1aDN4JIFJFTK1A5ff5rVzxftXH+p2fFHRBm3/jlyeLk4bKdRqkzAMxVjByFPA2Ho+Fw5JzJi3w8GJXjYTEZ5FlZDEbj3a1ybZJlmdaKiES6gNjESEwgQ3mmF1FCJFEgA6OgSAGKVCISbbRAEhhQpDS0BQzAnIgDmEAEA3jhZaxP2uq4bZ3LS8mzqCyRzZ3S1A1qk5AyWhOSSpwSn6uqUBF+uUw+AtBGGUuUwMKCJESw0DA6qRBTd7uRE4tIBHeNMNJZxZI2pGGgEidmkb4dpRc4en7tc+UvPX6Ek2+PZifv3Lvzv3r/uHuyzAeDYnc0vDGZ/HQwWEN6CD4A/xVhlNntTG9A/Ww6/aha3jo+/Mvpyd+cvdpw+IZCYc2G0aNfbpPzD9kDcrYHQgzH8+ln926/d/uzYTF64eJoc+sVK9Vy+fcHB2/fvft3KbV5vpHnW1pn3307u85F0kYXOfmI1JWL/gqnsxgRIxqgaaE0sgwsqxaP7tEFpiKs+lO669XXBUpVFRYVvJfT1UWERYQIxijnlHOk9a9xY4e6QkNrdZFzjNWDh2l7o3ZWMyyfvhUg6KytzwkcnWkoQCFC08pYVARliZ0tvHAJB4eYzfHZLTw8wIUdXNhBTHIyxSc38f5H8v7H+Ee/Ty9ew0vX1B//oesP8p6enp6eni9PleU4zJuR2f7pK8tH+75p0E+onodRu29OHtx5//hRxQsfDnzbNk3jm5ZjSqKim5hizaYEY+327tp2NtlI65df3L3yynaRuRijMearOsWZhadSSmsCWkAAy8xndQRa6zO70PMrEpExpvPgOHvlc/+UlGql2/Wd4uVsa/2Kn7eTOlYERB+qxWI2jUfHpJRp0R7MDprDILUh0kpro8rxaPONX/z0+msv7u0OjCmM0TEuRQLQplS3TW00b65ni1lYJHCWqUFWKDJkQDlRTZSKMvNJKq6hLHQBRQCL1BGxBtgAFmjBATWQgIK7eawEaRkq1yNrLIAmNV5CnjsTTVXVMcUgzdmuSGwlAkwAMpVl1ioNllBK3QCtoG1aCsTMCdFLA4iAGBmL5VYZoDgXEtPTCxw933VuLzFy61NdP3OBsJzOH3+8uHvL35rHtj2duOp4tUphzvmJFAJZEDzAQAIakQX4mOcn6d4i3q7i3SdFZe34eHH0ub24KTsw2bM8O5XSRa6cw7epi/uOeyBx9LGt2+WdRx/defzx8eLA6nxYXhyVL1nzSqbixoZJyQGUZaZtHy4Wt8rysjGl1g749beTrMn3drf/9I9Ja75zl299kT69Nb9734A0vn0PDAtCQN2AAGtWxhzGICV4D6XwlAH1lwSOJRZLWVR+NvOzWTubt0Ty4vXJ7uZgY330858OX7qui+LX38tEdjQav/Half/6v1y8/qrcuSef31l8cjM2TQLJV3QfBXRpYGQNRkNsb+LiHvIcR8d45wN8cR+f3cQnN3H/IaZzZBaZhXNxNvfLpfe+BbvRwK1PsuHQ9gd5T09PT0/P0yOyVqmsAAAgAElEQVSfxWz+2Ucfn7Sz4tqkfG2tbg79UdPfMX4uvrv9/UcffPBhZrnUNFA6LzFap1xpbVyZ2Xxos5ED4KxZWx9n+ZqizbXt9clgmJHrDEGfNfpW52oxunBWOS3aoC+VeHxpxdPIWDqt40jM4XQ+qIiglIFxNCzG2Vq2xk1ca1MAkGIMdb1YNLO5F4BTXC5MUzWpoeRVCEYhKwo1GCVjEpEi0kSGyIo4ICnjdFHqvDS2yJyKiZXRrE0kI0kRByOsFJTV1nDGpElBKyCmFEKIIUgSgAkJ0GDNTYhtTBFQ0BaOEAHRpHQUhGg0SBujDIPJEETk9MahtsZYY7RRECAZnSDkI4BkLFSAeIkhCIs2RgnpaLrmazGatDIEBZCAYwiJdTASSYwV9c2uvynCe9Q1JBTbwyvXNy8P3YVXL//i4tb1zBX98dILHL+rJ8rEcb6oHzxafvr5Mxfwi+PFw09mDz/x9xbp1KaBtE6+SsU8bZ/wppAsIS1BuoBrkbngOM2n6f48fliHj56YO1B5OL33oexRu3dssmd4PaosG7x4Ld/dMcPBP0wvKHNaNrP9k/t39z+9/fjjz+6/ezx/bE02KnZHxQvOXLYao5ECyJgI5E1zN8Z2sbg/Hr9YlnvODU8Tub79rF9rt742euNVt7lRf/Tp8m/+frZc1nfv5UAG6G/bwiMMHwBCSsgc8gzkTgWOAMHXZqMsl5gvsVzKfNHO5ouT6WI6C2vj4vqV4e+9mb3yYn7pottYV+47VULoIi+uXNJFMbh8qXrng7m1yy/uxaYWgJ7+pgmwpw+sBI4tvHAJSuHoGI8P4AMe7+PRPh4foPVwDpmFdWm5rKpqEfxceDwajNfX7Kjsj/Genp6enp4vTZL/7P/5f//1//y/3HhrY/1nO/YVh0853W/7Co7n4ru7/+D+229/uD5av/LC+vrL5Qs3RrtXBrShR0W+Y0aWNJ31JgOkSqVHSg2A3Cj7pRKM1XJEX3peqSdzY2NMjPGZAsdXVwQgwilVIgAKra3WWqkcVpgqm0ULO3xSwS0QpDTndAx0fSQLkRZAU5lqnndSgy2LrMA5ZWZ160rZkK95U06EyswqmKiVYlG1FKpt0VYDQBsNDW1QqrP913LyTY3U3fWLQAJysJE2+DrGmgDYHLnCaYt9iFgs3bAgVwBgxchP1wVAZLIsd+XAlMp4cQnwKfm6glLQBohALVE8q6SyUrHJkll9Pw7GodRIgiUjViFGn/kSUcFm0N88v4gJbYtqSU6GF3Z+cmP351e23riwcWNrciGzeX+89ALH7+qJMsZ2//D4r/72wf/2fz37yGkbPz/088N2PpfVyQBkdMyqtDPn6yfCAllAPIGBJNIwL0DHPJ+m+4v4UR3++kkFB7sjef/tanTPjf5WmWfcXDfraxf/5b/QzumiIPUPUasVORzNHr936z/82bv/58ni4Hi+fzx/tDXZGxY7o/KS1ZvGUFnCWi7LeHLycDq9s7//Tgh07dp/rnVmbUn0awocINJFnrudbHPDDsrk25OPPl2AGURQ7tsKHCwIEYnReqQEolW0SpeKEiK+TgheLLE4Ezhm8+n06PgEk1F55WL51hvDV17SZUlaQX2n7Biy1q1N7Gjo1iekdbN/sPzzvzAnDCgFOv9NK0BOPbJhukTYTVy5iMNj3N7HnXu4ex91s3poBWfhDKyLTV0tlyfeH4H1qBxsTGg47I/xnp6enp6eM6rZ7PO33/78ww8GL6xlv7+tdobhdprf82YaUx9B+aNHKbp+fe+f/Gc/27iwcWEzv7RpJ+uT4WREOVmT5TRQqyGVXU3HKCMaExVATmSeOZD7xtFd5zbKp64QZ7rG17ya0roUAWC6gpHOflTrdZGS2a9ak7uwWILGWKlNQCAMLIEGCKTJZBogkFZmpI1Tipg5xsjsAQ8waUJOpkBewAT4SESkiUpFKiPRSC2qxKgbbcU6UdEjCDKldJbnXkQBtvZ17RvxrvVghpZOuwgN2oxMSKZatoYEOUCEJIDnGNhz5zCqYTU0t7GRmkBOsVMAHClCFmLiuurqp8k4R5qLQCDtcwdEUMyc09p4QQqRgtfJCtESaRba5WyefP6NM+oU4VtUSzJ2uDt6+eWLf3Bj7yfDYs0ap5Tuj5de4PhdEjU6FVYEQKpqf3hU33uw+OxWnC/ichlnC24aOu0UeHLC6loGuocWurTkF4791YfNZGnskTZLslEkxrBI8TDFe+HeY/7iRN2u7K3znRELj0WLWwD49AwngB4M7GigB4Pi6hV/MmUfAPne9wBEIFU7f3Ry+8O7f/kXH/3vT36D3QWltIhiocQKVDq3WxQSo1osDqrq8+PjB+vrL41GV/J83drRmWHqt5IAiAhEpBSsyfZ2y5deLN563X5+Uy0qmVdhUQfvu97A2Mnwp4/znwSJESN8gFJQBFJQBEUwGtbAfrN1KC+WaT7nxTLM5g0QRkMuC/fS9ezF6/mli2Y8+u5K02q3aE1a2/X14toLxeuv5G+9wcNBmlftolaLJ060ioDMGWddZnlnjScDLjLWmjiqZqmmh+rgAfvIbWQfRRsMCpoXKAov0WtpR7bdHfH2mlofU9Gr1z09PT09PU94fPvOv/nv/4fmws7aGxeyN9cpUvqgrR56mnNfwPHjh4iuXr1gR7+3fm28WdCGYqXXlR6d1r+eOTlkQHY6KctPB4/fYsYrIqf5I9QpGjHGzo9Da31qocanU4Tz41Olno72Y2YRpfVIZMjcTQoEaLoSCHoSqsdADdRA6wy7gk5veGVA3n0uZgYiEAGBBjKyuSpyZZdABBE5o4ZWkaUYaZnQNiJN6xKUJvik2iSmJGNcngiaKG+5iW1IyfiIlKAYGYHAkaKjIsHUbVAWyEmTUEoCjxQROvdSY+CUaB/qIJ6UhlGaQNAsWmxkQdsAAiIyziolrgYr5QsLYgBaEYkOrDgJWhhYQM9RLWPdLOYpbn6zwJHIezQ1hlRujK5c3LixMd7Vqp+J9wLH76bGEWKsqjibh+mMYxy/9vKN//a/WX52c/HRZ9N3368/v2UBA7J4qjihc0YwgBaYw4V88mBudbtflBt38o2jctNzpObooD66WR/Bf3xAnz8anlTFOZ2kc+lIq3AlCUCEBGBw7YXRm6+OXnlp+MpLk5+8bjfXv+/yjcihDVXVTh8ef35/+l6Ne+tbT37qBsuD6rM7B7tEGOQjqyV3epBfKUu1saGZdZZ9onVYLm8rZYpiz7mxMcV3yY5VeVa8cHnnn/1psbMdPrvlP/y0feeD9PARgwQkgAP06f5/SuDwHssKRGgzZG4VmNq1pVT11xqLnsPPF8101sxmTdPy9RfKq5fLSxfyl2+M3njVjIe/8UYh0sqtr01+9tYLxrQffRo+/iy+//HsnQ/OqUtW7a27C5t8YRPjUWPyejlt3vvApTovUv76lruRtw9OmgfT5sFJrJNKUYVAvo2lwcXx4Eqh7d7otQt2baB0b9jU09PT09PzhDrynZovvHF5448um3GFBzMcn8S6YXG9vvFcCBzr69vGtcOCc2sUWaIhUAIZkdPandMy1Kn6oM+Eh28jcMSUKkADTin91XVTarp2EkADmVJGKdXly+Kc1HEWHNuZdJgnSXbqK/cyOaVcZASkTlJhTsxyOv7V3ZMpZSJdaqwGcquKoSmN8kpJluWj0XBzMGiXMp1VABgcpOVIWGYZkwMaboVNppwhA5CBdaponeaExsMHZBksbIGicFoB3kMiUGOc+9zGVlJSGnmWU+HUIHAMMVmfg0ENRYeKAO8lETtG5x3qV4GyDDSAIAE1wCy8qOciRC5TTyIPkUtvONoLHD2/jrwhcbmsvrg3e/cDMjrb3Bhcvzr5vZ8srlw2ZekPD+vPbxlQAcpB5lzFgIWszBGE/OGi/fT+fFHTXR2v7dO1oywFDlzf3J/eptmthXlQuYcno2l9vtWCAX96pLegGlyDAqR44dL6H/x8/fd/Nnjxmp2MTflUs933sAO48YvHszu3H7/zcPbJ4/kntXyxsf1kOzO92F9+iLvYP358Yf3qhc0r25MdwaZzdjwmpZDnOiWuqk+r6mFZXl5ff3MwuGjt6NcXOIxxmxvjzOW7O8uLH86Mqb64Wz98KKvzHTHgvpqs2xmLVjViRJFjUAKAtauA2K4z5ZsI09lyOp2dTJecxnvbw//oreLN17OLe3Y80vn3UAFBZIaD8uoVtzapLl1crE1Olsv5O+89OX1YbffW8zeuyps3otXVvePZ/aPZg6NiLRtfGqgL227rsn/v3sKq2byq64XhpKM3bavXrNobDy6U4718+NoFt16S6S8QPT09PT09AMDM9XL58PEjujjJb4yLqyXptmqbk6OD1ofcjoE+KvY5kDicHQ+LnaHxRnclGwZwRCWRBYRIq+92A19ERCJzy+xPZYhOYqAuQbYTNUTa2M7a4wWRdes7xjlAMScREJnOxJ/IEGXnbUq7kl6l1FfLSURExHaNMERKKQOwSDr7KREppZhpJaGQgrYms3mpiWKMjcgosTQhxsDwstJekjBTCFAEAkJMouCsYYUEiNLaGJYUUoxAIkowkjQiwQHESRJEKdZwnf5gSGmtrVHakERuibwWhSBIAHd+hEkEhrQolQjgJJyYExjCiiCIMRESI3ovnCwllYyIAYG7qhgi1kb66OZe4Oj5Fmcu5nA8nb793hf/6l+PXn9l95//k3xvN9vZUtaG2Xz6zntdlVsOGkBl5652DtJViWUiR4eLZlHNb++HDaHjOkvNsPSpoeaTg9k7y4O3H4yWkrVp6NP6ORUyAs3po4IwKEAAFJcvTt58bfzma9nWJgjft70oC8/ro88e/s2/fe9fzfwdmKVyi/MVHBwXj+bv3N3/3C+HP736n/zJT/7l1viyooGyRilkGYZD3t+/tb///v7+3Szbe+ml/8raobXDX39woJQucp1ndm1CWjVHx/7f/fslmFZtJ53M8YyrAbxHiKgJ3oMI1qIUpARhhPir7Ek/my+ms+Pj47nRw+3t7NWXh6++ZEbD7+9bIGvt2NjxSJcFt+30k89meFJp4pwu99bDm1f5P36LQ6jb904+uXnw3gfjl3f0Szfy17fkp5daS/NZdXhrf/GYXYomBOvb0o1GF8eDt/ZGb+2YyQWTD0j3/Yc9PT09PT0AMJ+e/Jv/6X884MWNP31xcInJHAFp2tSfHj5qk2xPxr9CaEPPD08I1vuhiJz2bniAtTYiHONS60yp72hAxinVzC1W021mBrPWeqAUYmwABzggxOrk+L3PlM42f54pUzJ3TSVaayOClJpu0oCvJNF+XS1JZ/ZxfsnTZJYnqwNhVQmhgRx6xG4jpLvzup7VdX4ATP18mHiYAAeVK9fkSARQACLAHpoZqgmwNResASd+6ttFy45ZmYhB41FXDSG3BuDGwDjKmV3DGQOGqDQUGcsIgQMpuBqU0MAQcoXaIYnKTS4wywSYBirG1nNkJ7kWhQYB8AIkKHBoGpGu3gMM1IRKa58XovsJdS9w9HybCSY5ayfj8url8oVL2faWHg5Ia7u+Nnz5xuaf/BF8MPtH+vEhHh2mqlKgrtDNgbLTc1XuY+45h8Az1qMfpUUObuFvBbor2UOfB8pBOVR+TuDo2lIAJAjG43x30+xsjbbWN/7wD8prL9jxaGWEySwpiQBGd70q3z0ytlOOWZglLpuTx/Nb908+uD992+OgHFCpVZY/eYvgU6KTRTieLnF/urs/e2t3eaXMJwJPIKU2y/KNwUAtFktrv0jpoK7v1fVDa4da5+clC6JO8KZf4Suh7i9lrdvaHL72ysY/+1M3GZn9I358uHx4wDHKSuOgL6k1QEIClEfTwDlYS1qpr7ionCetWhglAo21uHIpf+ma2doc/t4b+cU9XX6PDq9nnxSAGQ3zq1cmv/j9nUePnixQOvPSRrg4nJYV+7qZeNlS7uIgu77jXrxmrr6Ciy/Y14dl2Fkrr5rbjyM3UZqlVBhXxQbTtsv2xtoV/Ymop6enp6fnDO/9u++/9+CVo/hSZko1aSfX5KqfV81hm+uNtfXd3pXwOZlmkRgDApEjygFNxESaSETcr94ufVorQadWoFHEA0jBLw6+mB8ezY78aGNj79ol5RyZLmKWu/ukQCVShbB4/OBwsYj3BHvXX7j0wuUulYS57UaszJRSBKIIExkRFvHMNiU6e98vjQ+7PpQzXWM1emfGqmvGi5z69FGC9s7Q0A5ycgZWlwNd5CZWHKVlaGULQ6CYNAcNpUgDMYATfMtkxRq0HGNsNaIVpghKorSHdmwSQyDKwphVnIliEBAj87KBEFgBESmlBp6Ec2dYUxBwgiSJKSolmYYX76NHArFKCALRyQgSS4xgBcrZKGhFSBKBaMCaOaXIwl/zxUmMEry0LSyN18vRcHu4O359bbBtTdbXYfUCx++qvKHITsbjN17Vee421otLF3XmAOjMFZcvbv/pnxQX9tqPPmnefr/593/XVEsHcaAvhXo4YAgS/P/svdeTZUl+3/dNf8z195av9tNu3M4MdhcLswu3gAASCIZCCpEKBhV6ICMkPekNROjfEPkkCqGQQmQoCAgERBIgiIVbg12sGdMzO9Pela+6/h6bmT893Krq6pnuMbuzBjvnEx0dVafOPTdPHpO//ObPsLwE74vyLgaWUDL3UIRDoT2LwePjUk7HzyRQgjJgCsJyL/z0S+aFq8GlC7WLF8zSAlMS8/wg02l+0IfzeqGrajWm1cdy4taXaT4Zp/t7k7sP+m8Msts6KiSYNu9e6WccOkBcB+Mgtb89/m64FeVFGpkwCnQcBMqciWPW7XIAWTYkmkwmN63NpHxUWCsMF41pCxF+1DIrMo7iC2eXxa8kF85m372RvfpGMpq4SUHv79ziPLICfAbnhWDyRPzlE7oCSEAJKAHYpQv66qXw/Bl99nR84Zxut35ojg9MSrPYa3/6Zd1unVBsyoIPymCwP37HF1PUMnO5ZhqX65euNJ59Llg8z/hytN4R5kJ8dpzuH0wP7g53rw/230zbg6LRdaaonvGKioqKigq8xwZLBHuj/dbNtduMcHp26jfdb4iR5AdU77a7C2uiWjH+uwBpgDFw4pxLqU7a2px/gMF8MkGGc857J6UkYgC8L5ybACizZPjg+sZbd+68NT519eriwooQWgYxAO9zgIgK5wogKW26M5jev3Mwe7D9ys+z1VPPACljpfcpIIGQiFtrgYQxkrJORNZmRGQtP5GM4zFO+nc45+ZpTY8aXzqXPn5HZ4aJJu/UWCNSXrd7YaQaPi+mdmZR49pwAT7LgTKAFAgYkhnK+YIgUaypsEWRZUogUOA5MV/KsOTKIAQADq5YcMImJiAvXTlOoSSCAChgSzdByhVTgSg5Kx1QgBWUIdeKohqszYo0NyzkTOSUcPIcnKPkyAoGBhnBGEiACipK5ILIOOfTxLsnh5lbiyzBZIrplC3Xzi+uPturXVprXz63crUWNnkV2FIJHJ9UhYOJMAhWllW7xaUUgWFSzmebutUSYWgWe9N2y5d2dP1muTGvWgp1QuBgwDx0RQOZ5WmfEod0AOZZNOLhmEeeGzADvEsWIcCCUmAKHy50zQtXWz/z2fjyM7IWcXMoM7g8Sze2ht9+zeVF+9MvxefPqo9J4MjLZG98//rW3z4cXBtl90bFXRMUEEyKd8/oOYcJwDnTBp72HwxeHU0HtzeuX1x7/szypci0GWsEAQOglJ9O72bZdDR6fX//2nyQmLO09Llu9/koWv5IaasBcK1NrytrtWBxYVKv29k0ffWNckIEsMcrqj5uuXjkBTwhLxQDva+Ea4EUfggagRrNl9tXL9ZefjE4fUpEAdcaP6yXIxNC1Wvi7OlgaeHRiFvmk/Ht/uj1g9EtW+436t16o9u4fDpevWKWLqjmGuNN1W7KmgvXbJRMxXYzezArb77qzCyvz6wpiFWJ0ioqKioqKh5NZR/evvXVt/56/4W98hyBSWlllEatcUQjMMJv/L1f+dmf/3wch1Vf/ThzcDC8fvOO7tQXFztCaM71RxZHiI6rvRLNc+JFRPA+997N661wjmarM+sORC25c/fO5v89WLl8fvXimaWlTq0mgPSoYosKTHThbN2PDl69ufXWN9/MWPj882fX13veZ3P1gbGAc3UUunI8C2FCyA/j3XwconJi/iGdy+jQHZwDgQl1q8tqNSUPWLa3l8ZBwysPW1CaZsxJBUnOAzksQwociwbWumSWloUFQNDEHFA4lBlTtgRLoTWk8JYKgpBMzb9eMci5I7IFMpQOJWNSacZYkbN5sxSDMkABOCCBsFIzziEZmGKBJ1cgY+ABC+cJTohKCy+ZlkwRIS2naZGl5N3THucSWYLJiMZDfql9/sLyZ88vvbzUPB0FjUCHlQdHJXB8YvUNBiFEKMS7imgyxrSSWslaTM4nW9tlsz4FvUvdmKMBDUZAZrE34KMBGzAmAEM8JN4Dk0+aJdNh5BxNQHqhE1y6EF9+xhxNbudZiOw0mbxz4+Hv/Ts7nvIwML2uatQ/jik3pcXk3t61v3jzX9/e/1oUU1yjqEZCPLGIN7SBNgBhNt29f7A/7H9jfMB/62f+WaexutIJgEDKbq1GcYwwpI2NawcH1zY3r2XZ+Pggzz33PxnTCoKuEOYjXR3inBvDjRFR6IpicuduEui5ZCHeRyzxhLxAXgDwjPj7PocOlMAPQXugsFlX58+GF86pRv3RHfJDuxWlFFKKeXrUwwvlbVyAbvQf3imKB2btxd7qmd7aZaWeYXwNrAUorjU0RAzZarhaMTS3y9x6Pygas8qDo6KioqKi4iS2LP/yP/zH/2/j3+382iRfLcG4JKVzFe5LOwaDunzlUq/Xrjrqx5wb12/9H7/7b//+P/rNxV6XMw0I7/28OgkAIk9HQQ2Mcfb4iti87Otc3zg2Bhnz82qv83yijAUAExK1ZrO52Ggs7Ny8uX3nrWtnxnvDdJifP9VbqAntgiAITR2Ma2PWToeTbcZfGzx45+Z2Ss04XOh0hAIXHvCMSc6l9/NgE0fkADr20TiZdvT41/fkIj15CpxIHoVZz1Ofah3oRkfGNSM5Tw4GKgu7ja4jWCqzIrPes1AwcGTkCA6H8dscnDzlWeG8ZxCeaWKWwQPOMgXPhBVKQgifwxKD5MqTZ84JQRJwjBOBLKynkjEuJAhFDgYGkAwZVwzew8LnYJCaMTAQSJAg8hZOgksoxbmHKyjzABgEU+SZdZSVNgc9rQ6itUhTTEYYHrD61fVTnefOLl6NgyarfDcqgaPSON5n4zx9MeP83bJCFKJeQ73G4giTKSZTNpnKLAuI1cEsQQA1cAMmTpa1fmojAM7nSTdOtkdGYe3CuZW//1+4LG9cfkbWPp5slwQQeU/O+sL5AowLwYziTxQ4cDgIkCcwRgTvPBUWzlsisMP2SqDB2LoxaDZFUXDnXJYdHB+hXu9pHX4Pr5vjj3AhzEK3/ZlXzv7T/664cQsPt/zdjcndB4/2VEK3Y92OVTuG98VgVgxm5SBxseHtWLYjakZFf1YOZsVgZmf58QeLXgdnT7VPr9XWlrtf+Lno9Low+kfyZnzvlxIY4wwAwRM8GJhgXAou+XtqrYOIgXHG2aNqaKwSrysqKioqKh4bWHNVH9XlztLmNB4xb6GY5dl4MqJZDbJbme5/N65jUbjRiKYFpdaaKSMNaCHEvA6r9/PCrgRAiOg9q2vkXEZkOQ+PyqyE86orAJMyPkrdxohL1wgaa+Y5K0WEJLST4c3XvrR56+vt+kK3c6r3zIXl5y6uQksoyBU0L7Dzz8h3NkYP3nnnnYVuzOTpK71GJwTgfUFk57rGcdsOxRXniOg43cbxxnm6jePiso9Z5t4754gkEACHNq1QUteioBZKpQ9mM+uybpQIgkboYAsqFBoC7Hh/aHDFAx740mVpLpkCRA7BwQMEBMAjVCoIAyE4AM8CLjkMClv4zAJOckHagAmAUOTe5kWRM2IaZn4mAdexFIgyW7g0hTv6Xs98mWUA0wg8XIFUKiOU0Dix3uwYpQGhAArvfemdI0+HwBMRoXTeOXKOvIeWYWhqWgacV3UDK4Gj4nsjjrCyhLVlLC1gYxsbW7COZ1kA1gAEOAdiMPP9CRIiDMJTaz2jyXmztCB+AA6TjEFwpgQ3issnCRyeYL13APn3CXYQQAhwIUStxomYEL4o+sd/brXWtI4/agKOdzVU1uu1SxdkvZbcuJ28/uaMsfHde49aoGRtua4vLJpnlrx1+c3d4ubOdJz4ZqDOdYNnFul0N7+5O7u5My3LfPYocFEsds0rLzZfeVFfuRSeWjXdDpOqusErKioqKip+oqbERGVRbG0/3DQ7w9PTYW2Yy4yRZwKW3Hg0VolQXFRx+z8mF6tIktJaAo/iSMj3GJDe+yyzSWFzCxJEDii8P0y5Ni/gSuQA5704FiwwT3fPQGSJrBCMMfLeMiYYk0ceE+rRMieT3kSm1VpkC7kusxoN7k5GD4fDvdlg0N+b7BWTfYz2WL0uQxHxoUXRWUK9n9Lm9O6bbwrvIJ9bP79Ubxsh2HHSj/n3AIKo8B5HGU4F0XxmzgE+3/SknnFEzntPNN9TAuU8RIWbmmw2dS1Uhmfjwud2lpcRScmUo9LDAsQ4EwrWOus955wLDiLOoTScFfDCA4oxKSRnwgNcCKkkF/OQGM4FhxSwjsqygPNCcK69IMdpNkkns2kqcq1V2yjJmQAeuacwBn24xCoYGHwBxyAkk5aREw4MjAuhNGdMeDhyYB5SMqEkmCNfeGe9J4DmWUm9d46s8555rkgGEHOH+erxrQSOiu9D4IixsojLF3DhLKII1qI/5AMEYBIID2PymPz+HjQmpWo1ZS0GgUnJxMcvSTJAcKYlM0pI+SSBwxOzh95873sYOa+GFYYQgoLAOzc4/nMYrhkTM/Z9tJ8xERi+0AY2Bo4AACAASURBVFOtpm41GWfJxtbkREVVpZhequPZFf3Z866wkCwfzyZ3d1kzCM/33KfP4IVTRU1PimKwPZidEM4b3Xb83OXap1+OLp7nxnA5l6cqKioqKioqfqJ4+zvf/n/+0+9++/kbg7ObKc8teQYA2lo5Gk1rMx4ycOarjvqRU+b5N//9v7/+5s0Ji/7hP/tHS2vLTzRQszwvSsd5yLnzPvUe3gMA51rKyLnc+8T7zHsLBPPIZiGEOGFOe19aOxUiFCKae1JIeTIpBgfqTK/IjlyNu+1Tq+Xl3fHDg2vXkjsb093dG6ONG9/9ilK9pVqndaFVNsxYRrbVcIs637r15v7eLmOCrL/0ck+E8j0zxMD76VHb1IkUogYwx94o7xE4rLUzIo6Tzg5QQA1BiU6i6oEJPMm08CLNSAkcua94IJNSBgqztMyzQsNwJ9I8UxxhiCyDy6EBw8EDshY5x2GaDg0BBNlhszUyj7KkrLRMe9hAZJr2h/v7e/008o1WvV6vRUoEgOXFzAIpSYYwRA7kHiYDSmT+0BaXWgktWc5RckShFDwqkdq0YBYBeICAA+Rz7yx5AhGR81RaXzoqnSdGXJIOSEiwyn6vBI6K7wutUK+h18XaCvb6qNWgFAczjBnGwNgHCxtEIIA86GkzegbGGOeQP8C7iDE29+AI5GMCB+FQaHaePJHz/ulLGuz4f8YCpdpKURwDmJ4YP5YAPQ92ec8Hj072g9o57w2uFFaWwwvn9aXzOLP+qMGtgM4t+Ys9eq6LrPR7B+5BreyExVJcnGkUlzr5C73Zwd7kYTBo8WlEjHHOBeciWu3Jc6fMqVVZr/2YxOwdZ/Ymcs4VgFNKE9WkrAlRAyJAP70sTEVFRUVFRcUT6A/Gb23efPC5++PmwM2FDGI612qqpoMidLy71JW68uL8AYsXZfngwYPl5eUoip62j5Dy/CuvZN5/+c++dO0bX81feJFJKaUIJLz1ZeFufPu1Mksn03QyS63LhbBAAkiAA5ao8N4SlUB+NBfL54aT9wpQRHO3DsYYF8LMC8pyzk+WVpkLHJxHkPDcaBGroE66GcXdMhy1zw2HyWB0MBvt5lkxme0l7/Qzzmbej4Z75cDZsYUb07evXRsUw8291mK30arX8iJxtjiSJKJ6J2r0ojBumCAGJKA414wpQLwnqyhOaC5yHrnifQFYzhURiAicQamoLutNpfa0s5wUyAgIGVguGEmplOSSQXIvQRwGTJMoHaeCw7PDyGZOYBaKuNRCGQ4NeDCaW+0MEEwoKC+sw2FOEe8ZZS5NylRQrHjAOJNCRPPwH39YZ6Fk4M4GpSUOp4Wg2qHDjJZCydKXxJgmxj0V3nrrKacysa4kVYtJicI7AgEgwHkqHeWlt56IEZdQGlyi8r6qBI6K749Zgq0dhCHSFLfvY2cXaQrGoBW0hlYf7AXgHYocRYEy/xGeBwNTnBshQ6nUkcBBgCPvvHdEDh+1DIcGGsCpRzF+gLWwduJ9cjIxKOdaqZoQ5qOGrnAlg5Wl3ud/RkQnYna4o0ZiO9ne6KHPZ0U90ZebC+KyWArcAg3t5nRjOEofjKKd5NTUCkRhPYxaUdhqvXTaLDa4/rF6VL1zhbVJnven0zvej1utZaXWFxZertevcn4B6M5jgqoHsaKioqKi4sNOrYWYGHEQDifmMA86Jx6mxox10reEYHH9tDam6qgfBMfawd7e3j//nd/+57/9O6+88sr7CBwrzzxj6uGNV//jn//b3/393/Wyt9zrNq50Kesn23dH1zf6OYLhaDoaT/LMSO7AMiAEBENGsN5NjtbRQkAA+XH+Uec4MHfTYIwpIRQOC5q82xxljAsRMqaJapxH4CEanbi+dGm5f9GP4KcbG4M7tw923hlu3h3c2e/vj6f5NPXOEwEydH72netvXn94+83XzKXTaxfW1ybjnSydAARoIF6/evrs86cWVkkqzlgoRCjEI3/n96gt842cyMxbS2SBUog6EawdAyUD4rpsdUwgo9yDBZxihSCMiyg4UYlEcma4AIVgAto6Rs4fZgWheYbWnBkpQq2DgFMASkB2PmsggEhpxoUigMp5xlAiKqi0vGzoWl3XBReayVhEACAAhcJh6hAUaZDbWYRSSol4XltFSRVwMzXekw8cWetmLkEBSqgYFbYk1awLY46b7z3KgrKMkswHWO11T9eX1hvB6WfXf7YdLwpeTb0rgaPi+xI4dmEt9vax38feAdIMnENrxCGiCOqDLn1ZIpkBBPujLHXBGSTjmotQSPXIZ48K7wrAP7Uw0/swz8chcSJ+xPtRnu9PpztJsnu8MQgWWq1nomhZyvijiTJC6FazfuWSWVg4IQlk0+TeNH9nf3zbFf2gVgsuNZrrK4XOs2g2LLeyzVmaDbJokK7P0IJs12udlXb7VOviabNYF1r8mNxZRORcmWUH4/Ht8fimc0Oicbe7FkVLjcazQXCe8xUgOFqmqKioqKioqPhQ2NUi+6mJbxz63UtmDAujMjazAFOp4qDd6UhZme4/ENtmY2PjrbfeArC19eD0qWa9Hnzgp8JQfuazS0uLdnNrvDcbjg9G39ixs1k6Gs+G5Eu4G298yyX90f3Vbss0AsapkMKFNSNVCB6aSJlYohScBarVEsH8Gy2QHtmrgoicc09M5HmCeZ1XyfkiY44otYjJt0BluzPi7GClu3/x2f7L/cWD0WxnmG3enWzcHiUlEkcosozsFk9SV9zd3S2maZFnJQompVJRp7/Ve+fthd7a0srq0um15bWF1dUu5/ywDCsznAcAm7eQc+69n2cenTebiB7zWZASYRTIRpM3F/R0Qp4jtpalWcIcHAGAYNAMUrEoDorS+6zU8F6IQmmlmZJ+mk5LlpPxjlyW5dZ6AMWhHwYYLJCUJSsKVyapYD6uKQuXpoW1DCKSzbpuhAEHyM5cAoB5MgUEk5HW3iDhcAKMvCky4j5XVOald96RI6KUZ17Q4eyZAdrDA0mAUuKkwFFSltJsRu3m6pnOp0+3X1puXu7WV2thmzNRPW6VwFHxPQscM5Ql+gMohaJAXqAowBiMQhSh2YD5oIrcRQEQbIks/RGeBwOTnGsuQ6m0PKkZM09k4b+XQ0K9587Ps2y8s/ONBw/+0/GmTuf5s2d/S6m6lNFHy1XCGA8DY7Rut08IHIUf8snO5uD+Vp5vLLaeaa6v9loXRrPdZHhzONo82LjrstLFhTtVah7LlXptZbW7cqneOS3rDWZ+jB5V57LJ5N7Dh3+2u/vlVmup3V7udtfr9ctKnZdyBahX0kZFRUVFRcWHx3tflPl+vDO5OnA1e2SvCAkdpIGZGl4Y0651lrpSVab7x65u+Dwv/uIv//xf/Mt/yRV/8YWLv/z5z7Xb7XcpIN45/nglEW3EpecXa82y0eXB3eTeVvJwnA/zdMaTUilfYPPu9XywP9pb6bXidmy4GyqZ15tNEzWFbEZNEzUVMkgZxmvrcbsThYFUXKgS4ESSSBPxuWTAjnjiGQCeMSVEzBgjKogU8RaAenMSR21aa5Pt0zjp749ubw9ktj24lSVUlNb60jrLCmKD2RQMSOFKWyDXsWo268Okv7mBZri7sLizfnlwfrRK5XKjXYviiPOQMZpnHp1XwAXIe+u9BzhjjIjwLidrKRkLo7Dejhpts2uLMs8B5oGycAQizrlmIA4pjZTGu8QVhSI4cKekVkIzn1rGBIRmvqS0tNZ6OLJEIFLgIA9fWIu88HmZSwkjpLWuSAtrQVyKUCmjDAjeZy5nnEliooQUZLhIGRWMgcAtibIgDnBY62zp5hOOAiXTEJJ7RuCAJCYgreEkjldcyaMokaWYTihoL621Xriw9JnFxlkhlGCiKhBbCRwV7/MuJhCR9z4vin7fHgx4luuTi+alRWkxSwCAcwgOIWAM4gj1Gpp1fJCLIyty6axxNipLaZ0fjuxgpJoNNk9u9NSX7MctcDDGGZecKy4UfyRwlOS55x+9Dew9P8x7SAMoy0Ga3jqhEYWz2f1abV2pGufqRJPEkd8ge1qbAUCIkyotk1zFdWZ0Vs6yYuS0FR0TneoWQ4QqjRlZ1kDreAjQtWZPtNquA1vLuco4KwBzQjhgP6TbDCDygD/piJhlB0nycDa7nedbQixF0WK9fimOzwELQHScCfzEQYjIW5uW5QjIo6jJeRDHp7ReBRaAGqCqvNIVFRUVFZ9Y+vv7f/Knf/RHa3+wub6Ry8MQWkt5bsH7PTMyMmzGS52Fsz1lKtP9Y2bQP/jSl/7oa1/7Ktc8WjI//YXP//qv/1dxXD+5TzFLbn3562c+83LcPSF8CMlaS90gjlZOrZ3ev7Q/vnuQ7wwmB4PR9q20v5k7lo3T/eL+5N6mJM6KfOZdIZUKTVAPYq2FUBwe2kS99TMXLlx47tLFznJc75q5yefcDJCA8d7PC7U+0Y+DMSllfMJElEK0gDoAixgICS3IJYhUpHd48sANB9lgOPZ+5Eh6CAikBoZBAwZS8YCZxeXWucvrWqSws9lw1h/f3vvGwztv995ZXn/5Z1947qcuGwOlnHMzQAH6SGfJARIi4lwAsJYD7vFZZ9joxr1VY94u0r3BMEkXllqnGk0xyXjhwtAoITkDAyeCMbAKuQPjNhSp5IYzVY8ahcXBIE+AKcusBVJiLudEYAZWwAMenCEwYAx5jrIAZihtmfsZ0rEIDHQdzqIoTGikUoWBY9YgPXTuzuEtsnlQTDbPWwrkh6cimQxlkCHPfYkRl4zXV6SKWfnI7p0fG1kKIzqd6FSnthrouHrQKoGj4oNmns67NC2Ho2x7J7n2dnn9lh5OBHgApt6bwkZJGAOjEYVoNdCso177QIGDFypwrgFijPEsd7fvTes1m2VmsacaDREEED85M1LOeRDUO51TZfmp441aL3g/mkxuel9y/qi7wrCnVEPK4GOZkxvTa7dbYfjiyspJ97bcuQHRYH//fpLYZlNEEYIAgAHUyUQhP2i8z4timucHzj16dSfJg7Lcq9XqUfRSr/dKo3FVqQtAD4je1TYiInLWJnk+SNPdJLlHNOt01sKw1e1+qla7zPlZoAkEldNHRUVFRcUnlv107/fu/JtrK2/NgtmjMRTOuZKNmBoHcdw+dfbs2bVzRgdVd30vljORh7VlaUsXhhFjfJalRVkoxd565zv/4Q9/f3M3W1469Su/+fmf/+lfqNWa71rEypP0nS99mYw69dLz83AMxpjN+i4JpbchK4mLmkBLuVQghdbIOWCZK1xaTNLMIi2pcIUjp6RuxGW3aeuxCBnL8tInfFIkWTItprPl9e7SWru3tFhvNokEQPO0nfM8o0+EMc6YfvzX4Mi+ZSQ8g4TXYNMy0cOHyWBvNs7yGZABBnAgOC5KKZiAAJNcMN1oNM+cWW41cyOnu1vZ9maye2+4v5WPDwrdjHUtOnNqrdMxkAyMgJII3ouj+rLH6Tnm7WcA41x7T4xZ0wijxWbUDDk/SIZD2wqU7AnhFOeKKcklAEvOUSkEk0JZYeGJrAUUJGOCCyWlElRQWhZZWRS25LZkYPoockQIoblgTIE8OQYPMHgGR2DOoswdMwpMc6W5Elw5BQYPOA5SDJaBOGMcinHDRcZ8RkcyjQAJTlDglkkw4u1FufaLKlzanaEqb1QJHBXf52u6LPLdvfFb74y+9Zq7e9/dvGOGEw4uAflEgSMMUI9Ri9Gso95Aow79ASEqotQhEWcwXOR5aa/fHI/Hw+s32595pX75YrC0wIT+ielPxoQx9Xb7tFIvHW+0lspyPBq93u+/fXL6vbj42VbrMueL4uMoi2tMl/NGrdbgvHHiq5Pp9NZg8Pr+/hta73nPGfNaQ4guUAOCH5a/gy+K6Xh8e2/vW0UxOu4tzjMhbKPRDMPT9frVILgg5fKRuvHuPnEuT5Ltg4Nr4/HbnBdSlgsLp2q1s1F0JQjOMLZwJNlUHhwVFRUVFZ9Q8nZx75e3Zu3kPeMwMJJqGrXr3csXLi41lioX9+/RoIEdl/dvXX/7/jsPvvir/00Y1f/wr7702q1vXrlYu/2tW7sPhmkZvPJTL/zDv/ffdh4PTjk0vL1PZslf/d4f4M//tNFo1Rv1OAo7NbFSZ1T2s+nmw4eD7b1BfzrYG2F3qEdTm/MTERolkEIFKgjCZq3V69aXVsL1Vb26JPb2R/sH08He8P79ye27t1cW186eOvMzv/RivRkAAeCAlPNIyu9P2LIe43y2kd65lj/YtAdzX4vDfPsOyExphBUI4TXPfQBVb7Zbl54Ra8t+e89u3B3fUw8ebBYPx8mb3705TdLwl4JObUHomJh1buY9eT9fhINz/ijP3VyXEZxzzmvWWu9TxKHo9OqdXj0aqO0dUZYAjNGBAOOH93bpy8xloQg0UyFPitKnKRCCS8pcniK1prRJmSZp2khTylhBjkQgDr0tFJRyCgBsCbBCzTUihTwAuHdFkfbDsBHXm5xxMIQS83gaxSA4UgNHCDiaQvZktD3Lspk7FJoMrMTMPrqyCxdU+6U3xuwmPFVPWSVwVHxfuDRP7tzf+Q9/uvX7fxjnLs7LqLAajD1xmqgUohCNOpoNNGqo1VCv4YPKjPFSB4DhvM7leDbbf/Od/je+vZ8k5/7pP5G1mm63uP7JETg4F0FQ0/pUq3Xsp4DZ7GBz8+2Dgxs7O9eL4lEikmef/R+0bgRBe/4e/z5Rqq3UKtA6ltsBEFkiNxze6fc3vB8w5rUuGw0PPHOY7vmH4u9A5PP8YG/vW9/97r9Kko1jgWNp6eLy8sVm80q3e4XzC5wvP55347F70Np0NLp5794f7e19ZWnpmaWlywsLl+P4qhBzdSOsHueKioqKik8s1tqdzc2vTv56t7eT6uzknzRUjJAPiPZKsci11uyjBAjTNPG7ewDABbgEOZDjqyvsE1Zolog8iv5o67U3v/qd77x5453NsLe+fGr1Xn697x688beznRtDL/U/+cf/+Au/8AutZvOJPRy1m7/4P/73b379a9/68l/u6wdciYCbKApqjcBm+0XSH81s4Z00darrRmjywdCNJmnqvBdSBSVlzE0ZSQ3Z7UTPXGw//3xraVE1G3x9Up9Os+mo3Nqe3r47Ho8337w2VbUgteLcueV6PQYUUeEcm+sFx/VZ5xk95+4kTzt3xiTnkfdllhdbtx68/d0HdzeS/tS5o/QYBHBwCSmEgIQUYCCL8qA/eu07G2F8urd+urNIcZh0o1rv1qB5czye5Xv3dm7e2DLRwumLoQkYQIyBc/FeF2Mi7/28WIEk4mAaJhT1uN6N4lYAo0tL+SSLajGPBSUzchYAL0tVeMfLQgipNIMjXxZ5SQAXXDHFOANjRJpKTjlJriSXjDHrYUsAjnlIIqEkAsUzjzSVnGvDGWcE5kiWoByFhpJMMoAgCMaRLch6C/IoNWZwzBepd+TJoWSMhTISUgEoPQhUIHdaFnxYuHH1KqsEjoqP8FIGEVnry5JOSIPZ5la+uc2SNK7V46aIuIy40M4jy5EXyHLFIARnQkAINGqo19Coox6jVkOthlr8ZIGDAO/gPLwna0vnyjwvk2QymSSTSToe5+NxOZ5QWT6xNNTHBQMLdG21c+mnn/mt7dE5LvYF29sf7hltteRG8eN6sQDIk7WU55RmJKi91lo/31zRF5Y/df7nes1lKT/UKM4YZyzmfPmkZuHcoNlEnpdpOsjz0YmLMknTzSTpBMHCU+QSxblkHy6TEOfzguHycV2Ac64A7px1LnUu8T4FCsAC9AO604ic96X39nhjWY6TZMPafhQZIZqPTC4tnctnsz3GQqWUUl6pBc6DJ0okSbKR5ztClI1Gr9m80GhcCYIrSp0Cmke9XS1GVVRUVFR8QhmPRv/qX/yvf3zxj/u/vv+uP4XMNFETfe/2c+r4DzNanjTP7Ftvl//b/wWAZIi4h2LG3DT4X/5ntrL8iTKkCX6cb75x48t/9Sd/8fr1rZu7kx39v595sbdwpb1QqDvf2BzsFKa2+Ou/8avr6+tPO44yZu35K5C4d+3VzfJgMDuwoyJ1bCqYKz08dBg2Os3lbrveiBYCJe/ew4Pc2aKwSoUNyR25DEkgLGs01Zlz0adfaTebgRD8WLO6fXtXf/3Wm9/Zv31jJ2e1SW6aDRNFknMJlM5ZIDyZatR775x7f1OTc8WYJD9LZ9nbb995/a279/Zmw8wd2vzzfRg3MFxyCkkxcJBDtrOzv7OdRr2ltavLZ3p6ZcGeOtNdXt5YEPfeeGt0Z2N8/Z0NFi901xa00UR4Wn4Q78m5jMgDIcDBQmiIOGx0dNwxPopyx5Jh2mg3eMO4fEQ2BaAsyQwzFKWUsYwZc4AtS2udi+Mo4IaDAZIhRClRMBVqrSUDrKXMAqzkKDkgjEIjIGcpgeSkA+KcCJJYUHqW2JRLLg/nwgIICp8mtmA5g2cZRw43ZAkcCGSpEBCaKyP0vO6sJyqoKKFwWDUG3pPzsKWJVc80m4thbb1zuRa0eVUathI4Kt71YnZZVvSH2eaWy/LjrcXGtt3aDoPAPHfFKG2U0krJvMRgiMEIg5HgTBottIbRCAzCAGGIKEAtPvynnihwEMoSRYGidN6nRTGbzWbD4WwymWVZUZY/tPMOVLzcPKfOmf3JhYPp27vj17YHu0bnjUg2YqWkONlkWyLLaDallu6d6b281nxpuXF5uXOmXV+U/EMuU3DAAO2TDgVKtep17r1gjMpyeLzdGJ5l9/t9r3XniccKw6UwXNC6zpj6u3Oj2aKYpOlumj4qlGvtJM+3hCgWFy8QrT8+YpX9/v3R6MCYvjGbxqyIeTnx99y/eb5t7V693mq1Xu50XqzXr0h55ijvRlUrq6KioqLiE2+Jrwm0n7AIzwsppyGzQhhEK1AfJk2hdfbGBoYDoHTffv1woyuQDuDKT+Com9t8p7/x3bf+5o1XX9/dzKMz7au/tLR+ptduRsnBeP/OZDCgqNY4d35Z6w/uncVz5/7r3/4dS24y2t669sfTbNvGwer6FxeWrjDOOedSCc4ZY+ztb/7l1//kD2/ns61BNknGkzRJU8CVNp/cvb8zy5Jrb2y9/PKzn/nsS+1WXKtJYLawFH3mMwh8zeT98XR0+/W3/0rj+U+Vzz9/XikN6HdZTXNXjvcXOLwvnEvznd3pzc3dmwd7W9Op9VZKqJBNS15Yr+GEy5Axy5CgZBrgjgoOqwi7dw7e+fZO9zNXFhotIGq3mbjiphmfZv3Bw5278s4zF04J0YqODEDnHA6X7g5/BojzkDEA0jlGBKDQUiy1mqvtViueeItBkrYG046nBmkn+MQTGYCTyfK5ge4EEEIzpZiy1qZ55j0ZgXYIESE1xGwOX3JFgsuQaQCcsTjQXPO8yFyaZFmWZmmKIjXkOIyCggT08UQ4yWeD8UHhCkte8boSgcqhCdqg1Cg5q7GGAC9ym6WZRVEQz0smndHQALxHUfgspywnw5oL8Yu9haud6MJ659lefV0JU73nKoGj4vF553g6vX5z7y+/Wuw/kvY1mBYijqPg2asyMMIYERg+S7G5jc0dCM4E51HIwwhRACkhJaSA1qhFqMWIo6cKHFkGIljnvc/yfDybDUajdDotrC2t/eHdl0I3om5o6s24Zw6C4exgp/81Y3IiGMXr4aNXvCeUc4FjRgu6s9p+9tLKZ9bal4wKpVDzNM4fAgbIuXx7YuSIwpBxDmOcO+F7Np1OkuROv3/dWvfk8W/xcwsLPyWE4fzvjMDhXJEk23t7f7u7+43jjUJwY1QUBcvLF4WQR/eIH4+3RqPt0Wgry2ZK3Vaqo1RLPOn1TcSCQIahbrU6tdpqFF3W+owQPUC/q9hKRUVFRUXFJ8zEI+fccDYYLc+KzhNMLFEoPQuZlWS4WTGy9lSThryH9yD4/WH+R39Ft25wTB8NscwDOVvu8fXVecbyT0j3eu+3dh5+/bUvX/vOt+9vPRzIUl0Ia58Pm41aLQn339oe3p3lmXjh6uUvfOFzYRh94DGVMe3lZQC9pYX1Tu5oB7Ex4ef4CS/XOefPXdpotw82aZfyNE+zvLAFB8iXxe7OYHdnkhV8mizFDbp0saPDllazVjuq1wxNa2wavvHm3u7Wg9e/KaSKzpw9Va/FSmkc1+k7EjjmDjveO4AYY/P6rMfW2jw8xPtstj/o39vd3RgcDGaZK0sJLwTIMscEMQ8qUcIBDiU4A/coFBOKib3N/euvP7x6/srp9R7jIm4hPud3x8XuKOm/3t+5/WDz/l6tqaMoANi81Mtx589/ZoxxrueSBxG850SJlKbd6Sx02+14tz8pRmUxmyQlE1IJzjiDIw5ILxgjT946LxzXJDgXEDa13npOXEtRCzk3VAgXOJDjTkKCa8DBgzEmOBhcXtgsK8vUFaUlV1jyHopDcclZoBgkUeH9LE22B7uOiHNVi0MuYQiCIAHHwSTTXHPPkyzLy6z0WUE6t4KzUIpgfmp5QdOZn0xdL2r0Fq4+s/Szq60rtaBjVCQqD45K4Kh414hVDIbD167d/z//TXLnHo5mhItXryw8ezm+eqV97gyiEFGIKMB4isAAQJZBCtRrqNdQOxL8GYMQiN9X4PB+PtlFUXogt3aWZsPJJE8Setzv8QcKY4yBcaGl0EroJJ8YuXIwJqVyI3k9ktYRecGIS2Y09wpOkGXW1836cvPiSvt8PWp/xCxcx9lLxImRQ2jd05rqdQDTeQAPgIcPXx8MbmxtvbG/f/vkOEpE83KqFy+OjOmE4YKU0YkdvPeOiDjnc9nFe2dtwVjJWMmYO5kfex4wAhBj4uTOQMGYZcwzRh/Yhx/pejmXTqd3Nza+dPPmvz7eWK8vra292G6/sLh4wZj46B5xzpXD4dZkstvv33v/w3Iu19ZeWlv7VKt1rtN5DjgNdIGwkjYqKioqKj7heOde+9q3/vOtP35r/Y1hd/iE6XShwiRyJSuMFmtLvPFUFw5/MChenor6gAAAIABJREFUfZMVoN0+du5zpI8Zk1r7div4tV9UL70Aoz8h3Ztl2fXr1998/duvvv7t29PhVm86eOlhuZ6ygIz9vOqfGr+9VzxI6qbxa1/8rS/84hfmCsKHNhuV6n1akQdjeIq7LpHLi3FRTIicghJzC5M8z0tIHwbmzp3bf/D/ui/+6i9L/dLK8mJg2kB3/VIrrIeel/y1nZ3te5u3Og8ePL++Fne7EEIcJ+A4Yb857wug4Fyd9KUlstYmRBZAf5LdP5jslNMJSxzS0vrCg4RHACOMh89x6CSuUXCwHB5CwKA/2r9+48aDBy+eOXOm1WrJkDvOmheStXK8df/hbLz74N699lLt1KkewJ1zx/VlTrqWHP8ghGCMOWeYqqmllXip341uTHO/79mgKOIkoyhQwjnKkXvKkDtXEpBmQlEYwFKZktNGxxSFSW0qySlO8CJPa7rZEKHgxBkHMEOReZemkEw6gi1LjqkGAhYIwxEBIZRCKNEWkB7bST6eJgdpDhGGptbQMooQcYAhJbgCKJCzApx55QWTPA+zwuVFQfO1ZDAiFAVNZ34wdG1Z78bPrLauLjbPcFa5KlcCR8X7Mk/dI8EUWAimP7x//zwThxRQCnF0KIgo+WSBgwhEIPAiDxv1RqvpJ9NUyrwsi7LMf4hRKu+lKGmc2N1B7hxr1S+0ozON6JTkrbTjk8ynGS01Lq51LhoVfUxfyAANtAAAEyABZsA0COrN5qq1eRCcrHuSpek4y8ZpOk6SneHwbWOazaY/qSDMZne9H7day9ZKpYIkGWxtvWVMqvVQqTWteyd2TqbTu0STbnfV+0hKPZsdbG5eMybReqT1qlLdp1xqI2XAuSaa62OltZlz2VPUB8G5FEJyLr0fCVE0m5319Ud1ZKKo1W6vh2HrXY4wYdhotVatzaOo/UECh1pa+qlO54UguAyczLtRUVFRUVHxicY5/91X3/zK/S9vPLeV1NInjOleKKtIBiqqiSaHeeq6he/37V//DcvAspzlY4bHPEy9Itt2tNxi4SfCfYOIiiK99/D2n3/jz+5s3LxnHzxcmx6c259d3MnrUy/sYHu790482ZieXj73+V/+lZdeftmYj9YzjDGw9xNEOIRhoWSKEYdl5MgfFhYhPy9YKsvd3d29vVmvuVLXnfBnn11YanMZ1tukjLt4aVaM3Oytg+Hu7uuvXZcC3W5EBCJGRE9SEN5bZoCILFxGNj84OHiwvdufTlKb06HrkOeMCykA0GE2Dg4IIcCZZxYeKAnj2czubN+5c//UqfUoOq3iJhdoLU3W8smD1f5Glu7eu7Wz3JxdXtNmLl+Y44ynJ4WYuTcNY4xz7r1mIhb1VthtLiyGu1lWDMpM2sy6zBNAKEs4AgfjAuCOLGdMMlXYIrM5F5yBG2mUzZhLQAzgXAmmpHewzjtnC0GOo7CFh51/OynDLZOMM8nAAQKcIyoKJQvvJtlklMzGiVMxU1oppUKlNId13pWOSpClAgVxEkzww5ZZE/vlz9Y7zyUZZjj0T4FzIJKSGyUM/3DJ+CoqgeMTDQcMmAELwCIwA/ZhC2kIAaOgDYxGHCF+f4Hj6ENlEdTrzWZTTZMp59MkmSTJj1bgyK0fJ9YT8lI0grWW+fRq4/maWXKOrCPrEKpGPWh/rKFuAogACYTACPDA1Jhas7kihKrXl473y7LxcLgxHG7k+TRJtg4OXiWySbJ9omsLawdEo05n1fu6tXmS9MfjbaX2jNkwZkXrhcd3PgCm3e66cy1ri9nsYDTa1Hp/vvPTBI44Xq/XTwdBl3Ptvc3z4XT6YDK5+8SdjYnDsBWGzTBsMjYwxrXbC0p96ngHraNarReGLXZCgWaMBUG91VqVUjebKx9kAah2+8V6/YpSp4HOyXDHioqKioqKTzhZWY59Oo6TXBdPGUZ5HHcb1JF6wlj21NE2K/jeHgggAvl3G3e6yJv98Clf8ZNHWeZvffdrX3n1a39z/Tv9ZnJwdbT5/P3J0oBkBu6548n10fCb+7NB8fIXf/of/Jf/QP8AygIq6DrvxGasZcGmg7Isj7wkOBDAEdIsz/OySF7/yusmC1YvLDcWGzVZZ6yntT13wbNUDQbufv/gq1/+SrcjnntuyXuae1pzzqWURza+OEok9yRshqTf39l8cP/BaDAscgsKgBLINbSAyJC5QzlMAQYa4BY+cxaZA1B6N75+/cbCQu/06V693uXctJopW81Xz+2N+vd279/c7tV2Xjzb6UaNRvi0RSzvvbX2KBGpBg9hwqBTWzzdvHcwcw9mJD3m/kkWmAEGqDHDjCCRuARMMB66ssiTBAxgSmttCi7GKdNNiuJCy1QBGYrSZmmmQxMYJSjjsAAgpQt7xPugAmJeFRcFypLZWRCVsP10ME4nSeqjGCyE0TqSMQNsmSNN4UGgknLvvMlDAQ5AK4pW+OLPbA3MN0s3qV5llcBR8b1PtTVYBF4Di8A12Efw4NAaYYAoQPSBHhwMYGDg1oaNhpqmUZKZeVKgsvzRPsFF6cdkk9xNU3lleaVprvaiF2LTmodiEMDAOeOMfYwlVDmgAXX0pKQAgqAupY7jjnOP5J7JZI8xnufT8Xh7NttwrhiNbhrTOXERZKPRbjZ7vd6699nBwd3xeHt//y5wXYialHUpH7meSqnq9Xar1et2z5RlcnBwZzTaPDi4y9gNKRtS1p6Y0RPA8vLPra39spSx1tr7Yjbb3Nr68sOHf/rEnRuN5V7vXK93PgzPSjmLY2i92m4/iiPlXEgZKGUe9+BgQdAQQsdx92QPPO0NEwRXpDwjZQ8wVWRKRUVFRUXF0XAK0+B65nM+K1lxskgaAxQT7XFt7eFCmcanV9e/uPCLp+Tae49BhfXb++67t5hzTx2JTz/T+sLP6O6Zn/geJaKinGw8vPGNv/mbd+5dT4u0v7ize3kv7Q1dkDHyoQ3itDbbdIPdbGlxfXV1VSn1g1hmL4tiPB7NfJbxIqOcYDXoMN2bcgBQKs+sl2U/2b2/e29nZ3/l1GLcqXNel5pqC3nvzOT0ve003Uu2d8bbg53dtFFXYYjjurDzMrEntDDG/3/23ixGsiS7Ejv3mtlbfPfw2DMj96yqrKWzqnrhsJstopukhhwMZyiQwIiCqOGXIGAECRAG0ocACTOAIH3qT9AGaDTaoAEFkaI41HCaw6W72eyu6qX2yqrcY4/w3f2tZnb14Z5RmV2ZXZ3FrqUJP0gEIpAvnluYvWd27di55zKd1I69R3CUSKf5sJ8O+lZEQgOwgg4FuhTyJea6EigFrZkF5FRgQj9ThZTCttzb3r5x42a/f7XdXgpDpVQ9jFdWzi8f93pHvd64N9q/cRCb061WWwSzRJUf6lIimgk85hwGOZCpNRrnLm3sHk5vbY85cKnkiYuIVRBFMCAmIqOFIop49sdprYMAliAImQIiEsls5otxozAVFZgAImx9ECoVgDxEQALjqQDnsB4WyOAC5BHIwzhxRWGldM6W4lJBBRKxKFiRPBeUsBLAFqWzlkAMUwqVcITCE1hHYrqFHy5msgXBscBfZatNGhSAIrApLSeZjCa2N6A0oySlOKRJgvEEeQ7vH8hfYYbWCAKEIcIAYYAgeIDgIAIzmCCzLb1AHIchR5GpxKhWfJpOs0yrT0RqRaGO27WNi2tXD0ZLaTaaFIPhxEIasVmOTFPxR2dNTPd9EwAVoAG0jIExiGN47wqbFjYtysRxQroeRK1KpWNt5lxvMulNJnCudK5wrgyCilLPt9v1en3JezuZdImUtbm1I6A7W5edK50rrS2jqK7U1U6n0Wh0iqI2nR4xs7WZc5N7Fz8cYVhvtS5Wq+vGVIpiOJ1uDwavdbt/+YjLL9Vqxrk2sGlMYMxyHC9/cKcQZj3wY/Nyp4EWEAK8eIsXWGCBBRZY4GQ9jTscWikosVLcH2Ap4lDppWF98+7ycaJOLW1cWXoy5IcIDWQwyv7H30N//+HxGTOiKLj8jDn3GVI/GTuAD+3I9lHHkDP/sr29733zW//vt1+6duxT25HR5nHv4jYAFgCI80pnuJIe0mSKZ595anNz8yNqVV4U3f7xyI4STjNkDBvNtl2sKcwgJDaGITLZVAYHk72DvYPR8dZqsxoEVeaQlpJm3jtztj05GHTf7SbHk529TOvqfQSHeO+c8yflXomYaFY71r+Xv+IcssyOJ+Vk4plnVn2G2IiGpK54T9SjtUSRIAEcB5XgvQ1i7o4PDu7cutM9nm6sW2MMECuz1Dm7vDo4fPeNcTJK9949XF9fV6rinPPevb+2ywkpIyKABUrAVGuN6qWNO9u9lXcOvbdTl0auqnVsqvFJvMiEiMLZ3bQxAcVIgRIKMAADiU3TrFzJqmSiICZFCqIiwMDnQCnKU+hRAAlKi4wQk68iD6AttANsKTYX550gEwEkFGEprU9TB09ACOettXlAFaIgBbwvSDLPcUChyDzBRwQkzESaWXNApLBITlkQHAs8Ltw0KQ+PSSk/nqjA6CBQgaGyxHCM0RjeP+ZToDArKKsUQLAWafZpoXWIa9HSxbXnDQc7vXd2em/fPHplv3/j449D7tWR1SdriZdyku4dDwf7vZuT6b7yqTLttfWnCSf9L9NpbzrtJUnv/nsZE9Vqy8vL55mVc/bewuyTpDe7/n0XrywvX2A23rsf3cpqtVGWR6PRO87lSbJbFHuVSny/rcb9aLef6HSuVqtPAuc/Ql4O9YV24xODPYZeBuDLQzarAMr0GGRM1Fz0zQILLLDAJwshGW6mvTh1IQsxvS+1ZBRMD+rHYblVr9c/5D58Yy34tV9Rly6Af2JnDM7a69//3s7dvYkDFJGhahjGkTGx1jrSOkJEZBABcC7P8nRa5NPy6uc/X63VPtL+LIrR3v7r3/z6t166caf33ORguX+00h2tD+6FI2RYmR1NL+tKv/bU5Su//hu/cf78uY8qUAcSJ1lWSOmiKBQfAFLkHlJUSYuoCQjaVAJGrnySXH/txnpn9eyZlSAwAAG1KFw5s7nZXZ9QdTRKcLCXrXZSLGnnQu8FKIgCpbT3mUgJQIScY6JA6+CHnhYxNR+0ZTKFlAjuRWRBQFpHQGltURQoLXxSuNAKI8s1s4GxTLaCgJElxc47R2vNlXqjwxwFQXO5c3q0Ml6uDUZTd3P76MxwcsG5mcvGj/usBiHanbjTbLWju4f9NJ0EYRTPpdNWpJjvAyh8qOtgpLgTh9m0HCR+GI0qCqHUCZ6lLClw0I4i63xRFKUt74vlBQrI58qVAkiEklwVBYAMiAUoBJmF5AADBhqGSalAgREVSB2mGekaEME5meZSlt7bqBFcWNs4U9k6vbV0datzJQ5qiyluQXAs8Hjw06Q8OJYst4fHgVZQirRiIsyzNR6TXNcacYRqBUGI0iHLoD4th+1EHAfV1ebZWrTUqW/GYW2SDT4hgkMD1QezHIvSTnsj99adu8PJ3Y12faPZXmudCc1JRVXpdm8z67JMrc3u6++wVltmVnHcEplzFt67Xu82kSqK5H4iw5iwVltRSlcqbZEPoK6s1dYe9XqTbvctooQoq9WqrdbVh15cqVyu158Kw3PA8kdJQJgf3w93gcdFv3dojN7b39na2gqDCqGE995bhgNDfEnuYD4huGPxiohYkdgpscZ96qc8GxNREC7W4wUWWGCBj4vgYExWs3GceY0fWoVFxIlPVDaIxusxwvDRskkR2AzePvQ/udVQF89T9UOar4uIeC/eiUBEvAiA3v7+7/9P//QvvvWdI6dULa5UKxeC1dVaq7oUVsOlKq+hSbpGDQB5PhqO9tPuoR+snVo7e+GSd14pzT9pRfBMu3Fw8M43/uL//ub3b72rD8efHx9tHe8u7ZF3s7pzSlTso3A/NK8EV89c/erPfvXC+fNh9FGpgJ2TtLBZXljrNRmnvBVXUgnxQAwoD6cUmyDwHkWR3bx+69SZU6PpMzo0gSKiahh0ljvr7U5XV7aTrDg6HOZ5lagiYkUcUCpllJrlqsi9bvBEgVKz6nuz2BLWwrHxOnR+Kt4bpUkJIKKU95oBIZRl6b233js2ngninRX27EJ4VkLI0mL37sGZM+vnryyxNsZU67W1drO/XL017mc7O8eDYVKWPgi0+iChEBETKREPE8A0G+3WqdX6Xm84zYuJTes+LL1RcCI5ezA0dCDi4Wb/TlJqEGrViqKjqbd5mRZFkuc5YqM8UeFJOyJmw96StyxQokUyR46MsALsvWK6gBOUnqwHwyuQgnKOSgFKzIQiirSimQcrWCETFCV5ImvICpLUJ4kjF6yvXDzb+RsbzWeW62ealeVQx4spbkFwLPDYBIdkmev2WDGIFEGDEAWo1dGooV59vNsphShEvYZKBWmK8QTqU7QjVWwqgYmDeqCj3Kbbx299Qg3hOZd78jOFRM1xStd2do+HN7R+YnPl7Pr6E9V7pdRFPLMqy3Q8Pnw/wVGptE7kGwCcK5lVUSTj8UGeT+8jOKJ6fblabd9/8aMwGOwdHt48PLx5fHx7aWlzZeX86uqFTmfrEcN+RqlzzMtAZfFO/TTi+9/7zvMvfD6b9i5ffg6As2PFDPh5SWOCiCWQQEAa8MQgETYN2LF4S1CAE2+99wxr7nnI371zHeCtM+cXPbzAAgss8JFSHGWjLDkDSpIHFJoOkjlrxUG8K6e2mAKPOLvyDtMuyvQjaZ9z/bff7t66OR6PjiaT48m0KO3hwdHLr74zZtNoh+3Vs+u18y/snD2921FHXJu2Gv1VMkSKNADvrbV3Xty+/tWb29vfHRx/f/vdwaWnP3/lxc/+ZAkOZ9Nh95XvfPMbf/7NG3ea48Nzk8ONvWltRM6e9Ju2pla0o1497td+8z/4zRc/86IJPsKybt65LM0y5wsLyVH6skAxqySSCzRchHzm61kGKKnY7W/f2t++dTykMFhrxMwRTNNFHRXXoxi27A2Hd71fZ46cm5mVRoAGmDnm+44r6EGDPmuRpnAu85gWSLySWqWqjSPKywRFjpPY1AIeMAZBwEBkizLLM10GkVMcoHDZwXinl2x6uXAvJK4b1WpXqjs+Ge33p/0sy2ZGHh8UTHMEKOemM7/V1Vb76vmNw4N8POSk9IOsqITQDAjiHCxABfAlkhziZtHNfECVqUSVii4jOEZU+mCYlbHxYTjrBwQBlFEVRCqDz+AxKZAZuOA+NtEAEQuFXuWIplGMSoRYlQwAD6b7Y2ZXYub7gJw4YV2zkiR+MHRGTOP0hdPtq2eWn62EDSbNtMjLXhAcCzz2XO7EOUE5U2vMJ+8ygjao/HiVrojmtWOVQrWCOEIQzL0l6lWkTWQ5xhMEwSebRfZeESxQHNTWmmevnP5i4fKzK8/WoqWPcfqgh7aNSYMoK9NROjyeDPYHvbvdbiVKTwiOg/74YJQdJy5LXTyeRIOjKL6T5+OHDalzzgZBpdFY9x7N5uVK5ZJSZ5hbP76wtCwbtZqbTPpaX3eST/KURqOpdO9rsxCBGEQwKoqCSmhUZB6RukuKWc2KeC8qXX3acNzde/6FzydJr1KtAvB+AngRT0ysGB7wJWsCCUFEPIjFOwBS9jFjPXxGBECInTHKFkluh0S0sdnRunXyQbduvxMEYWdpLQzDRbcvsMACC/wEIwsx4gMHJz9c4RNwRB4EQLwV+REnHJ5sjgf5ETFGolBffUZ/5hl8qBIhIlJkWffOndf+1R/feevNUTLZ608OhpNpkRbiRQeb9c1zOLMyurg+OX/pYG15VAcQTqrVYYMeDJns1aA8HwTmnUHvnddffqd7NKo0lza2TkXRT6BmrYjA5v3d69/60z/83o0b29w92Bp0L/RG9YHVOd9zoVdOR8Nqc6cdHdRqUt9Y3QjC4KMdXCF2zAIigEGe2M1DKnFOBEoTQFKKhyvhh8Xg8Ojg7q29pUq03qwQaajA6wg6JB0UpU3HI1tYQDPbmQU+kZqdZ4iAWb/PYp8ALaQcgzWFoanWGkud6lPPbjYqNsK4vzfu7ie7x7ZXsjVmZq2iybMvHQABg+G9l4JEF3Z6PDgYjPv3HFiYqGKCRtSs6aBfphNbuPe73HrvReT+pBUiItIAAc57L+JrzSU+e2rt1nivlybWZoVNgiKwVjsUJSBeF4U4b8vSMqBo1ijvnJDX2gRaRVrElYUtsgBmntAiNHuLiEykAg+TOQBWyJUMBxOK8kQeoVZgHRoYRZoUgTy8EM30Go7gSpC1JJ6dYlJQKKWcJtMzX2osfzYbSTcvJEklIhWb5VZlvRq2tDKLuW1BcCzwCUEphCGiEFGIOEIUQWsQIQ7RasxJjfEU3d6nR82hWDcrq09sfK5dXV9vn69HS0yfdNsIxNABHOW9SffG/u2syEMTnqy7w+HucHg0HGaudBQNoO7C21ql+rBFGt5bpYJO52wQtDud5+v1K1qfeyx5RRhWmk3lPTP7xPpR7vf3dvKdg/sJDtZQCqwQhwf1+KgWna5Faw9lcCpBo1lZicO65sVk/emC96PlzgbcJFAMQZYcR9VIEHqXMAmRQDzmsbGHeGKIzHQcAvIETQSQAYdkB0S+KFKtuRpoiFib5mkKKCg2Ojh39jKA6XTc6x13Osu3bl9/4vLTiyFYYIEFFvhIwwthjQ97iiNx5Fc6+qtfVqc2PnQLrr/88h/9k//5+s72sMzLOLQJ5ZkeC+ma3jrdeGFy5WfvfKVzc7M1WNZWsRAA8g9pcKXSWF0922oUSXv6dufOd//yT//oay/9x//oP33h8y/8BPrJlXb7B6/+0dd+73f+fPSkK57Je8/u9Dd6Xnu6l69NQkEZVg/rrZeX4t16vdZW/JFHjwwOKYpIhRopw+RGO40A0J7SDESIQpQKCYBC4HNgeNzbvXb7/EoL59buo7p0iWqRq2Jiy9x6D6UqzHwvbPPOpSJCVHsfwaGAENoghonDWq25Gq9tPLPx1V9/Yqtdtn3v9g9uXPv+9ndeHrtUuSjyBIhQlrk8zwESHSIsUWZII0JpR4P+8Xh8cj5HSsU6qvNSnWoRMHn44DgnIu/3HCVipSoAOyeq2Qm33PLW/urh0e6euMJlSMiSzpELPHwlySwkBbyZp4mLdUWSeVgAxiAMvXPj3JbVehvGQGAAJchyWI04ApUl0QSASJTnyjmEIYwFcoRhqImrCc284mZ/byWIYRQAVyLLQbZkFAHFDAUgz/PeoP+F52uT1T/vd0eLqWpBcCzwqSI4GGGAWhW1KgIDo+cERxS99/W4h0r8EzSm+quuFqTioG5aYbu2EehIq4A+aQEYEVhBB+Io7066WVHsd48Vn3hwIM/HWTbO84zFQQ3grRT9WvTQcwOu11fq9dVW61S9fq5avRJF55hXgcc4ZNA6rNVIKYmi8s7R/v7R8e3D3b1B/70Gs2gDHUAbRMGtOLxWCZbj+8rZ3o/N1qXLm59b5/M6XBAcn7LIl+1wdKtZb2nDw95Rs9OBL8GFAjnrRErNAk3wFvACEQGTEvFETPPAiDBTc5AnSBBqwHlfOFcCbALNrEAaaBTFwFpfrS5Vq3XAP3H56Zde/sZTV56oVVaKYtDtdjc2Lnpf8oIFW2CBBRZ4LBoCyFAkKOSh6SfiXMUVK66wua2WD/1/v3/ovv8q3nd0LhXyq0yV4MOpLyej8VuvvP6NP/raq3vbpq6b1aqqRgc7o2Gerq1vri8tnYmal4aXN4/OVEaNKPsAIUYccWdJTw+nB+8e9/fTfnd8NBx8/c++Xmk0z507HX5YJYWI+CIZ7Nx442t/8r3vvjV2wf7m0f7TR+OlqTcO91fCEwpEBVOiO2XDVc6c2/pIk1PuEQBEIVumqBZtbbQlyfPeeApKnM9EvBcwgxykhCEio0so711p5aRQABFMoLWpglKbTbKRF0dEInDOA5gpI5gDETzsmIoAVkQhk2ZSStWicKleW6ksLdVVg5unTxd5P3/3Hb838Fw6WIiV0sEBymh4Lm0JhcAEzCG8cmUmLp+5ehERQJq5obgZca0NE1ogd06sfeBh5odvIsT7XMQBIZmGavhTm6eTo2ky2RmOs+EoIx3HQWwYWnyRF5aUN0Ybq5UjMlaUsBReW8A6VZSAEfYiBVgrE+vCivU5YJTnvEAJLVEEZQluVgeQaH6SW5Zl4cs8o9ITQiitQgQRcUAoS6C0cJY1jA6Y2MKnZTn2RRI4hK7wQy92MY8tCI4FPk1gRhigWkGr8YBGY6bpmF2ws4c4+vQQHESkldHKRKb6aelGAjN0AE9Fb9o96PXKDCIPiSdCJZAByoFPpBY8dED06dNXW61TS0tnO51ngHPAKlB5rOqqzCoMEYbSaslBgtH20bt7u6/ffue9C5SYEEEkJsQHHmBcPfvVKKg2KyuVsLF4Yz498DIpi2G9FnhfkHC92fROMRxEQKy0FhGIFe+IIc7NDkswW9AVzyILCIhzUgxxIhZeiDzz7AjHEcE7EfKCnjE6CIzzOYG9LzzKF158liBFecyEjfWOs/2i8NPEFkW5u7eztrp2fNxVSm9tbQHI86Jer1lrRbwJAsWcF4VWSmtNxHKidmV2zhHAir2zAFjpwIQABLNQ9cc6cOv1eszcarUWz8kCCyzw6UeGMn0YwUEQ8s5XXL7i8izPw9SKNWIeICyK0v6rr7vv/gDOCYswyAGAKPh2gDN1MY+hU7i/+Otbr7z2n/2Df1jWdG2t+sS51Xa7Fhg9muZ2MDm3fu7pzqXNUfX09HzraIX9B3+EYUs6u3v78Pp3d493kyKXIKI//pd//Oqb2//oH/9HG5trH47dgPjx/ruv/8nv/8t//vU7SZ6tNA/OT+5c2iNnfygIY6GoNNGU/HGxcrr9zHNXoo8h45IhIUqmarP2zLPnaDoc37V7YxxOvBPJCysikBJUIIiZg9BBe+9s+V6mBzOCUBtTgcDlqZ16eKWUtfZksLTWSsWzH+U96uGEQBMNMLEh1priiCMmHrGLKnkcV6rdTmfrk7/FAAAgAElEQVQQV0faJGQdLJCjFIhScRR551OfGhOEQUSIIQa+EJd7kZkoA4AWqTpfM1JtwAQWyL1n597rfq0f7jkq4p3LRABEMKxYbW6clv7k7k53NJ4Mh2XQiFq1yCgo75LSOlYUhVpRxMIILJNnccqXgHNBUZBXXnnxGSjSQRhOJZ/6IoYiz0UBKxpRhXSm2AWhaAMQvIhAsqJIi2KaovAssZhARxRHjBCwBcg6jcKYQEcx4LOyHCX52JdFlWXhsLEgOBb4hOEc8gLEED87zYUImADAOqTZnNQIQxiNJEWSYprg8Bj7hxhP3n8ysMCDtAuIHqDOlYYx0AGMeeBNY40EOEoxKsEMYjCjGlbqcb0e1+pxa339c0tLn4njp4jOAi0geNziJkQERLOqKOtLtecvnV9ufOEzF/eOhncP+rd3+zemxXEYUVhBGEGpD7i5o8HR5J3d/hoTx0HdqFCxooVt0icKkZTQD0IGLHkGmATeFzA1yBiC+Qs+U4QKkTIQmT9IpCAKmA2iiHfEBNKklmF3wfNkFhKGCLGAyQt58SRQTIDz8AG3vPQZ3igvIt47RSqMWJuAKN7cPA1ga+vcj/gTougRWVcn74sJvZ94n+blhJU3vGL9gXesucHqh6PSohgEwZzO+P3f//1f+qVfWniFLLDAAn+NQjgUB+ZG0nvpyvXnNi62VPzeDjYMzN/5ZT5/tvxf/lmxYm0D4S4A5BuIv/hC/OwXOX6Mwlje+9tvv33n1s1pnr/9xiunn1k5/8SFza2NZqMyGExv3j6Ei1f06nM/eO7F/Gql1JVBneTHClG6b+7s/NMfvHTt1XcODrhZbddC35s2GpXNpar+sDX7xBXpcPe1l7730lt39pq8/czoztUbg/MD8u79bqyqUO2dVqvfCVcqP/c3v/KLP//L1epHf07mwTnXwnpzc/nZzz9bmx5lDffSrcF0Z1xkYp2bFIUCmTgOlBIBA+PJ+ObN608/d+7kDshRFhiDdLVW63TCKCSiE8rg5EkQEe89gAfZBAdk0ArxUqXZqdcPdyf5m69c375+t9OprixX2jrNx6PdXn9cTgUahsAI85CZGlFs4QFYx2mGWpiHBEJQioydZe8jpQCUpesPpr3jdNhFnhkgVspoPbOX9d77RwersxQVAApQwhzWK9VW3K7GBwq9tJ/GnCIkgXHeQxS5kFMPldooLC2chfE6QAx0GrEtW72857M8DZBZmyeevYoRKahZyVkFsKBl4GN4RuqQphBvSxQBwhKSIs2RCwANiZFTCLCEWRhGNapa1qWQzcd5kqajTEm40jwNMZOp0+is1pZWwnYzurDeuhAFtYVj3YLgWOBjJDiKAiLw7r1pX4DSIskwGqNeQ7OBJkErTKY47uGoi/0D7B9iNIZdEByP+VJpRDHiGipVun+h4RJpiTyDIigNpUVpUKXaqq212hsb7dNLS1cbjStBcBZYAqIPVV2VAAPUAdOqNYw+s9ZKLifD20dvXtt5OZNBOTqOKoirFFd+DIJD9fZHb2g2k3Sw3rrYqW9Ww5ZWC4LjkyU4xqDZ+cgJtSZzI1iEQHp/0DP3IBYADBDk5LdmRfVInGN4wR6p+37lvsuIBGCmmYQnZQoEI8B7b4H5GY6IJWHiWV26ERER1QF4nxCRiBJJAYBExHnvWZiIWBmQdn7WXrKlB3kiBCZw5USZNvNIwzvx4+nNerUBJrgM8HAFVBOA+ON/99/796Ow3m5v/sIv/OLh4f5XvvKVBbuxwAIL/BSBP0ilKR5Zz9857n7r+I2VlXZLnXpvvWemRh3PPOl/7m9QdsPlu7YBbrbUC+fM5WdUtfljLyvinesdHf3JH/zBt7/5jZEt22uNM1fOPnv1yubGZpH5yXhn2N8Jg/ryau3CSxfP3734AXfc8lhxsDadpoPe+Gb37Xe/8ep21s0jdf5ix8PjmkQmCMyHKRYrIoBPhge3Xv3291599Y3R/u656f6z/Z3P3YYCvS/Xx8DUXG35uHNZXTn/rz31woufazQ+FlGqB0PVotbK8sbWhXP1iUmme9f2R7rIYa2zZVkUXhsODAuxA0gV1g36g3SazIqtiPMuKYq0TKwL6tXltbWZLSvNV2ea8Qizr845IhD5kx71vgRKaKa4Vqk3G7X67jjd3zt+/ahbr4erK83VWqhQ7ncnSV54UR7i2YOgiBUzMZnAuAzOwzvrHZelzUuXOVeTOXLr+2kxyqwrIVBQBqxOmvf+wZV76g8iVurErs55UboaxkuVTqteD8PSFolNJy4hYQjPwgf23goXjrnMSawozDzwa2GYxZVxNiiss7CFt2WhlQ4UG+/BIMNMUEIqVBQQQHCC0hIxQbMXeBYH8d5D4MVbcqWH8gSQVhxyBOHCuyJ3aVJk06x9rr3y7Jrlu8c9t147s9a5ulJ9aqV+ebN9sRq2FsVTFgTHAh8jwSEC62At5F72vfVIUygFpbDUntsdRSGmUxwe4/Zd7O7jqIvReKHgeFwojaiCehON+2TyrkQ6orSUJCPvxQTQAYygpiqqutZavnR648koeioMzyq1CkQnLgkf4vNn9tqVsBYFvl2T0hZxHFuZbg9e6ReIKqhUUanN6nr/6NW5vzP6QXe8F9LLnzn7i0+f/mKoKwt36E+U3hgDs/eRCAoEEEEIVBGZEpn5YyOA2oC/ex9bMYuiWUSIaZbvReRExMOLQLGC+Ln6473rl0W692KUBPfuPnelJz+3yhfxBIZgls8mLH4IYdZ1APBDzJNUPcQpEu88K0NCHqRYeYHiUIVwPlMcQQrFAoxckRIJAfWoKQ40M7xBDBVPslffeP36f/lf/NdxuHz7xvb6qtr6+2d//ue/vHhAFlhggZ8uGCCYTa+P3s9Pp5PIdT0OibP3X0CNevAbv0ovfRv/z+8U6wg++2TjxV9Wcf2xmnHjzTf+8P/6nbevv4t69fKpM53V5eW1TtRZGiM43E93dvN+b3zm/NaVlaeWbrZx94Nu96sl/k6K0ejwzZt/8bXv3iz2D/zo9HMrzz516YknTNIbBaPxbk/2etPS+cfvs9La3Xde++63/uS7744Odk8N7nzpVne99yiiqE71DWxsZutfPffVX/jyr9aqH1fKrYaq6KpbqkZriqtTNgcaw0GW7IwG1k+ceIFY6xMfIgwogomCqF6P2kaF1lqllLc2Gw6z4aBMpo3T51Y3T0eVqog452Y6Dufc/SoJkcK54v5nB/DQQAVRLazXq7U+RyEoxsRlRdceHjCsS7O8dABQoixQwKMQhQysFIAggFLICuRTiX05zcqTTCbvfeZdT6u8quodBHUggoezdn5woZT6IQOOWYOVUvcrTZwrvJ9IlYJObWO1s9MaeNWbltTPsiAMY2IAziKdwqMAbG48GL64p9Sxs9gkAEogAwJHlciw0shzAIwgElYOKA5NkWXGzdXRdRM14kbm8zG5ioqmtkzyrExsliXx/NX0FjKl1AeA8lnpprmf+uzpLwT1F9+43bve7dlz9VOn2y+cW36xU9sKTdWo4MOG7gssCI4FHr0MwnlYi7K898/C2nkSBdH8e2YQobjPsMoLjEEUQjF6AxwcYXsPu3sYTTAeI89RWjgH7yGy6OZHgRlKQwyCAEGIMEIYgRUxgxm2hLVIMmQEOyukzWQZhTY+rHDcNJWONkvEDaIPp92YhzonX5kVA1AwOlxubCw3N2rVmpm3jeKYtJ6x7I+cjLN80hu9Mx5fm4wlNPWN1oWVxhZQXYz1J4QJUMxLwAuDGFAQBtUhySyZlE5qxLs98D0TLYGIzMb5PScLFoDndIg8/NX27kDIAEI0P3gB2ZlRPtHsnMzPPoJF/PzR84AiiMzbOSYSkAD+ntxEmIgUibPwgCLFVQBpNoqjBpAKCOIIUAyIEudgNPlSpCBuA9cn+eTv/b3fSqdY6WxpFXeW4l/7tb974eKZxfOxwAIL/LSFbdCl0oUmxkOzPayyRVAoY7VYohz0EEdDYkYY6KeeroCDFtT6KVVp/PjJpGVRdA/2X/7mN9799lsbxfm1cGvdbdX7jcphxVUxXEp7/UF/mOZ5sbK/fGXwVHP0cGGIKJHY41xBT2fZs/1pfNzv7VxzN96svSU1c+585/KVzQuXOhur6LJu144OB66fTMU/BsEhIoBNhwd7b337jZdfe2P79ruX9u4+sdc91UtryUN9WiGoS3XZt5aosdpYrVcbzB9T9T0vKJyULpmMBts3jpLe4d03jneO07GDJSb2xs+OKnhWmtRJ7mCNMiCVi4SAzYvjnYPjvcNpkpyO9fpaKwzhfea9IyKAvRcRf2+XXwBWxME6eIFWYAOEYAtCsx6ttqq3t7X2CDRK58uiyAp46wGGYsxPNhgKzATvIQQLZkDBs1aqUq2046g+V256V4x6095RfzC0ipdOr9db9dCwOglDie6vDjurF4t7yo6TnBoAs0qy0BVTba+sr2xuDDe2D4dFPhxljaauRkZpwLrCWoZSrD1rUspoR0KAjmNX8UWY6LIoU5flvgLSrKA1vAc8SLzzroB3pIQD7+ZlYgOtNYcaVivSpDQZxQJh55woB1JwEBEHh0DBKA8uPRXgoEFH02t73eNuz8XnT63Vn1pvXoqD+mI+WxAcC3w0cB55jkkyZzq8h8zWz5knhAYznEOeg/CAsahSICDPcdzF3R3sH6I/wGiM4RijMUZjjMdIUpQLr+BHQimoCFEEqs/L0aQJnEUcI4opjsmE8HUoSKDhHLSBMqINdJiP8qNbR9eLwp9e7izXO5WwoT6W8rdEUETMNF/a3h8YOJ8pP3OlXAzxpyAUziGWIYACzVJKCTQjEepMcK6vCJA5oQARMEPce4EzawiLd6Sa4obEESSbURczNzJimpMmMquvxywQgsiYqC4ymeW8MNFMUAGZOZsCpGimFpF5TEmqCTe6x7p5kEDsjBAheAggLEJEDkiACsHPvoEMiLwUuTiwqRGxm/ZU9RwBb177w//vX3zj//w/fvfihaeD5dhauNL+m7/563/33/iVxdOxwAIL/DSC80ClASoPP/ctgzKpJiu1Vi0LFP+ok2Faapsv/uyHEFju3b793/zj/zyxvmNO/83h3z5397LpBizs6rLbHHSf35+MkiSZAlj53vITdy9x8XDqRAJxS47/9RH9g6Pxq3d2/vTGK2+98e7R4Y6Tz7148W/9ypVGu1mrVZnRZ6dNjWkIlz5mdOGt3d5/66XXf+9b13b3b/vjd56+vX/1QLiAPJIoqbqo42p1ExujPs6RdQ5JWg6Lw2Rn/Mq31eDunVs/uHVculFcYaBSFrAptEYcA3DOZumkKBoiUgIpoIEsyXZu3t25szecplFMp1ajKCidm5U7PVFXzzowA/oAARHKDGWJOAbXgfpM9blUj04tVV8TowpEgCEIkAbwZmbcBgAGxsAAUISY4EukCRCCQgRBWI1bW6tnl1urc4LD2aK3N92+2d/el6Cxevny0tJSbXZu9ghyaiZLmTl0zHQoJybjQAzABH5pPdnaGjy5137rbvdOd5JElayCOILkNrdpgFBBAyEzRXGiSBPFFEMi2015OvajsqhYexLihiFQOmSp9XkiiRBzUClKPSsTC4XpfYn7pLSOFc/M8wKAgZPH0xhEAVQqYIuKwMzszrwHkWLWzGphvbEgOBb46Ohij7wAgLKA8/ek5kAUzbc6AKwFCN49UBtl5kI6HCMwODzCwTH6Q4wnGI4xHGE4QjJFnqMsF338yBhFwRgEBsaQd7AWWYLJUFpt0gyOKQ6ZBaGWaoxZdTDWUAzD2Sg/yo/Lo8FEq6eq4YU4+JjYBAYUk9Zk1MPTYbyFVmByi2n7U8FviCVYkMyzkGRWxpUBeD9y3jKJQAh+LuKAn4s2Zkv0bPUlIm6IG2LuQi8nBMdMpnFvkZ7RG3x/hjgRCRhiAQHRA3EpEclMMMLzWKYcEBF0E34IEOAEDuJJSJwlcUShIkA84ATTKAoBnyUHQcjkLSmiQCPPQKKq53Zu/dn/+r//b9/6zqthZf38ueeLnKaT/OkrT/47v/VvPfHU5cWzscACC/w0gkBBbsI85Ig9P2SLTgGoitTZ6aDI75b+lMfSI271+Pursih23rn53b/8euqzJycvPjl4YeNwqzqsUsok5J1f+lq9d/147LedHp3aWm8ftHT6yF0DVRI+vz8Otntv79z4wc6dNw/6ZFsXVi6cbj/17LnljY0grBoVorS+7OW5spZKW9y5fWep0w7D8Ee3X0REXJkMhzdu3X11+9r26O7GsHuxn25MvS5wT0H4Q4gprlH96uD88/sXyyP2p/zHObhGoRZ4TNLjwzSzthyOJoXLBQKiErYkC1JEZsZbeQYM68BUdRSqCjPnk2zS6w3H48JTrV5t1ZeWwiBw4kfik3ycTLvTQT/vD9LRaJBnYyDLnEsdobRKqFrvbJ45/9Tzn6nWNBBF1bjeqaysRu1+MDyi3MMCjuaBAQNm9q2AEShSQSgpihwJQykYWxao+NZyu7PUrBujkKZJ7/rr77756o1eMl3eXL1wdbXRMd4lgAYUM/9QcspJxsrJQCul5AHpKEnk/VrS6C2fXV/tjZKj0SDL8uFES6yNViYKQ9IREwwprTRFTrj07EpWJYXGhJrzLM2CtI80LxF5MjAMBYPSCUq4MvFlSbrKJiSm0pXWwmhr4ceUTakUBDN1alEiV9AG80xuYwW+LDNPUltuBJWF1deC4FjgYyU43JyGSBjWgwBiMM3304GZO3E4j/LBDW2aYTSeazoGQwzGGA4xmmA0xmCIwRBZBnHwCwXHo8kCRhihWkWlgjTBeIg0wWQIo1CNiMFxyKGGr8wTfU5qr6RJPhofTiddmx9sLn15o520qh/TGkwEpcgoDjU/9OzIWzJKmBf8xqcA7giwYCcQmmsfWAQQERIQiIRZZikqIpbgACdzD089Dym8FxHiAXEkPoNkgBfyAmHy9/y/BJB5JgsxPLx4IgKmgHjvmEXg4Rzg5ySHF/EQqHuciMw9TUFiR/SAHlgATywQB7FCSqwQCbEGVW1+HEVahIS8s3bUS7/z9d/N8vzVV9896iaDkTXqdGfpzNPPPPPlL33h3Lmz9doiW2qBBRb4aYbA5EGYBmiSPOycQYz4SDKxybgotq1M5FEEx+N9rAiA/v7RP/uv/tvj8cHS2vrzhz/zmaMvqK7m7B6jXVDzL8L66zS+tCtPFecuPdu++aPKb/s4safvHhXXrn3jxjtvdfePstaV9vknNz936cLa6nqtXEEZiShBYpMwTako4Zy/eePW2fNbq6urs8yRh9Ics9Y6Oxnv3d79zru3r+1fT5Odc8Pel3pFnNKjtRsVxGu8dmVw5rndM9e6x5L5j1ONGmg0QiFXDkbjg15fiQSAJcALSvGl5JDgvephTBSZqFJfrtZqYYWpSMfJ8Lg7HCYi8XKnvlRr1NmVk3w6tFl3sHt8dON4e3uyvTva398ZT4YEGWb5cZKLQHOw3Dr12S+kWxfPVqodQmSqUbUTr6xHneNgZ6DEumIWRoC8+DnBAUCgoRSHyni4suTSABrGWkss7ZVme6leUeTz0eh4+9pr195+8/aY/Nm16oWnO42Kcm4KxETB++PGH6I87q8Fc4/mUD6EX2pWNzpbm8u73cO7XbG2HE0KZagW6EqoDUvAXrEQsSBwnjI/q7RLAQeh0pzbIsyGPilLLqyKoYxWiGELQe59mbgyI71BgQaJcy7PHRGs92PJpmJnAhYCO4tSoGJAgwBRVrwtyhQhNp5oV1paFgn7C4Jjgb/aHpR1rVo9d3blK18uT13X3b4c9bPjHp94Bj64UkI8ZlltaYapgdKYTaY0s//7oJ2q9xiNZ9YbfjR244lNUptlaRRieam63F7ttOrPPGXaLdZqMTg/RHBoTSagMCbvkaXQRpSCCMoSWSqJQaDJGA4iun/qJ+fyzCacO3HjbH+Y7Dera0xLTPOCrB+d7I2ImEgxKUVMxPPUyPc+zhfOKK/uM+Ve4BOBLbpEpZqtvN6BPM1cLSC4l7qtVCA2hxKQhyvBHorIz6cR4F4SCpFzVpmCQN55ZvbeKa0AD/h59VjvBWDSAM9q1xEz4MXnmkUoEfEgh7lCjEEi3pKKiDVIwWsRFoFAmNnZVGkPcd4WKgzgc8D5suAgQuE5qiAvQRbhSIfLAOAG6WT827/92/XGcu6DcVJW4mq/Pw6D6hd/7ov/yT/8DxfPwwILLPDXhuDQI9JDhXUj5N6/V8/KYlyMV9qNSgb1kzs29t7ffOUH17723dPT1aeT55ZvnD29c051FZXvLfZCMm0OB83+sHS1WvPy85c7r3V+xD3HIjeK/PW7vVeObtZWG6c+u3HxyurZ5Hznnzwbpi0EEaBcy6c/o0Y2Go1V7kLSXKs3K5XQ2qExVaJH/YXWFQPf2x7ffPsHr7z9Ou4e/Pzg8PJxNz4uVP4jmhS5YLmsJ7vZzu1+aSpcreKTiGaM4iAMSuvmbp4kCAtwifvazkRhEK2fWn/hS1c3z66XRTk87h/c3dvd3iU2V69e2lg3ZXJ7/527+zd3Du7uHx0OjnsTFwUuNLQcNlfagc78oT++mZc5MudKGe8OxpPENQuEAVAN1FJUb4RLjbjTajuMkUxNVAWbaTZ2zmaAzVGUwuFY8TjMAuckjKJQcUBAGNTrtfXNer1NE3/cfe3a7b987e3X3u0m2caTV86eOrscqVjP9iE5Zom0j/M0zvw4RAQIo3pl5XJ1c9rcnHR6E5+XLi9z5TwhtFLm7OqVWGuX+QLgqgpzRgkKEQWoEnI4QjpFGJFRIWCAAiBbUjqBIyB0yD3yE0qnLJHn4pMChYURAxMjiqHCmcwZCAmlReFkLEXjYvyzv25dfBv7OjbNZqUSmZpmQwtj0QXBscBj8htkmo3Gs0+pKEyvXc/fuJZ9/9XRcTeAGFAAeuT4OYs0B00eMAf9wHooM4JjOMZw5CeTdJqkRZ5459aW1YtXW889tfzExdoTl6L1VdKLUhqPhNKIK/AeWiMwKEvf7yNLqFlXzRoZo8P7Kq1SqLjmI/ZFrK3f3R++DlCnfrYRL8dBTavgYyJoiA2xYtb3OZN5RQGLZr8Y008Sfko0yxyZ0xUARByBZea4AQLg8kIFNVt2GZYDA3ixGfHJDHEyrJ6ZiywPohXxAwAqCFFOofy9S/xcGwLAW1IdyAjeiThiEljxJBCcJLOQgIiZBBBvZ40DFDFEBASlyRWlMlBBnI8nYaAglk2ALKdKB6CyyMFkonUAsLv/3X//P/zzP/gXTLVJFkpQTYokteXVz/7M3/+3f+vZJy8uHocFFljgr0+MJwgGJugGEAXi9xtJFJJP/GQ1KE0gPpPhdJz7PODgQ5eiFBFnXf/g8Hu/+8f9r+18Rr60kT65PD3DPcXJA5tST35Y6Q8bfV2PljqdU1srjUbl4fQD22F9cKdy9wfj7Ruud5QU6xu1y8+dumi21t69UPmzM/ro3i92rE+laFfGE1VKGIZRHFeigFAcuSzR4YoEAc2Kcd1zhgLgynExvNV/5+0b195+fXDnrTP7B8+Pup3eNJh8ALMguuai8XHeH7itn3l6/cyZj9koQQTOwjlh751zhbUeEDhQ6cgJAA9YgKGNqdfbp06vP/Hk5lLTlJPu0fbuzs3d49G4urJ0arXpktH11/fuvHFn9+ZB72CYOJcb1Wip9kocBJqkzCf98ThTgPcoPJjEkQgMoEAWYUU32kubrc1Ba5B6711R5ETKefbWW2c9kJfICgFnDFeUsSatjdakFKl6tdZZqnU6gcjo5q3ju9974+a33jzsdXW7df7S1tbmSo2VEoIF4ISsFz8LKh5aLPb9z+R9gghtqpE501jpd071JuXusBhkeW6JQKycOGEfaguQQ8FQDEXiCRyrsKpio0Ln7GQ8NsQwEQEkgIUvvSsL8QTR4pw4C5ntYsg52FKkEHIwkQpIBcIawt6KhRCx5jItpmmaettqcw9vZePpUuUza+dOfeHCxhObP9OurSte7IkWBMcCj7f6karE8eZG0GrFqyujOMr6/fG3X46BGLO9yyMmDuuQZXNLUfEQgAgfWI7LeQzHGA7RH7npJCvLYVEMvAtXO63PPF372c9XnrqkazUVhaQWdZ4f/VIZRBUoRVEsNpeiwDTxYwI7VdVs6rpyn/7FRBIpaYRSlGTl7k6fDoc7y/UnLq1/br11vqbMx1NxShEZ5oB1cJ/7rFUUsFe0yFH5BNmNFN4qntcf+f/Ze7MYSbPsPOw7d/nXWDMj9z1r6arqpXp6mRkOORJFiqRNyaTkRbIf/OQHy34x/GTAD34wDOhBBixBEAxDMATbsgUDEk0IFCVRHHJGQw4509Oz9Fpde2ZW5RaRsce/3nuPH6Kqurqnp7tmeqanKMaHfMiMjMy48d8/7j3nu9/5DuiRR4Z4EBEwT0topRRsEiU1mGANyJHUD704GIIeWA6TBMgL5oCxEARmlPnDZiv8KOYGA+SsTSWdAsJZBwgiyU6DASgBM3XkAAjEcATniAi6BXQIFmBiY00hSZRFJoM5lE6TBgFeiGTkpBCiMW5fryy0YMr9O9/eO7j3T3/rt2/fOY5r5wf9TMrqtbff/jv/899+9dVX539IYD3DDDPM8GcYTEHbj07DH2Z1ZWSZ64QTg1NOPbxx58Z4ffSFyufrVP+xX/PWG+985R/9VvMofK780vbB5+KiKa1C+eEBONg2Todxd/fS8vrWQkWWGh99SJZ56Zvnv/tG/bvvHb/jLdOVn9956Ytbzy5vh7910fv6qhi/f04jBzL+g4q3GE1WCXFQD5qeJNgJBn3XOTLdffniszQ3LYRhawfMKQA36hQn7e99651v3Xz3vY3x3SuDo+X7xSexG4/Qn5SbQeMLX/4LCytLn/X0MvIcw2FZjBPBVjkuAAMGnHvU4jQBAvhxsLm5tb2+1IqKqDwxnd79d9+7c/N+4ukoUPh8dzAAACAASURBVOj33rl1eHy838tyVmppbW73/NLK5dVWLJqeI6Sdw+5b3xipCUKLXMOGcmm5vrbSatTrvu8DBmh4obd65Uz4hbBsTNaZpONhPpmMJm5MbP0p2wJG4VyJHLnTzvf9kjXLaGV+bm25XvHL04Ob71x/5/73j7p7vfpObef55edebK6vhJQ/HquyJes04EOqD3SE/ej482E3WWY2huD7UK3GSrJ1lg6GxfAsK3KwsBSkmpSHoMwsrPNC5yxP0sRZJwVVfa+wXpyhm+XdbqG9oBajANiCc5QlJtN+sgzkhAL4QEwhAV9LroRhoFhyYgFngQzWaZDfGwxOu13rxU6Ex2eZr2ub88+uNl5sVc/Xo4XYr39mrXlmmBEc/w5RHFLKKJRRKHyvTFJx7cYQbipM9z8m9bUWqUWWY5rDgCAF3BMQHMMR+kP0+i5JUrghuw5cszXXeuZcdOlC8JlvD38mP1QKSiII4RwGZ5hMuN9jLhArtCrCgwrl+5+7UIJ9gGEcH3X27nRuH3fKenRZCq8azsV+/bM5bxAgTTKQyn9sbKWEJ4ycFaj8DCFCthkJBhEzg+2D5n+OGRAQU90FEUFpLjISCgxnSsAJLQEHpikbQg97r5CsAxOgAsrAmSlL5U9XiYe9V6Ysx9R2xxBIAZIgwZIgGAy2ABiG3LQv7PQPBIjAbTwYoYNzUvtcpEGoXTIQUkMwHCFLEPrIgfw4iuu/9zu/9/Z7177xzT/Ni9JYEqqSZuaXf+3Xa7XKP/kn/3C2Rc0wwwz/DkMWMkiCeloZalPIDzudOQGr2dVtFmdH4453GtaHygQlfixxZ1kU7cOj61/7XvHN8ap7dn10uTpqKfvR/8vC3cdRuzg7f//89mur1facfvcjSkgOGge35269Gb6xr/dsI1/hnVf3Xjkn5+eiFl5bpjsVKt7P/ciQaivnMKwkqqoac74XOM4n7n4P+z13v4QX4dIOpGAuLQbwMig77Nxv7+/tJ7292vj+Myedrc4kGIFK+iQbBDdm2+Eyl1SN4lr1Q7aXP/XoXZGuSj/WeqzzzDAJKAgDcs6CQdBawaGwRSj9ZjO88PzC9m4QmrPBUffo+uHNG/vt4XB+s7G61KgGZuz7stKaX6PKnL+5Wl3dWl7cXa/KPCjHw5O86Obd40F/kKRg40hLtbKytLK24PsgcsxE5CtPRY2Vhc3M5S6x+Xg0PCLXBpeZsFaAlZZWwloDY52FNTBEVAujejVcaAWel998761+v3vrzkE2gGzGWxeXL19ZXV2qVcOInPd+WQoBkhkGbJzzADzuLfoRF+qhysM5KaXvKGZZrc4vrG6VZ2fjcW90eDxOcoCCKNCkZWHYGCYHtmyNnf4HLWWovVoQj0qTpeUgzcNkzB4FiuFQsrWgEqZ0zuWFy23BTGzgbGZNUibGFY6FsdayYkg7ZR+dsXmZGzob5v2yXPliNdyY3Dk+3l78XDO6sD73fKu2JUgIEpiVqMwIjhl+tPXxsRVBBn64vjL/5S/aPMPRCQ6OzP798WnHPThwpcep9WkzA8EsLaMokaRQ8hPboLDjcjwusqw0ZRaHdmstXl9ZW1upfuGV+MI5Va3gx7WEmPZrYGNdWbD5pEoZepBPkQAet6sgRaSIntJuTIKgBGkl1APbZTBz6rHWLBWM4dzYYWLa/SLNP+IKOOazUT6YFKMsd3x82L3Rqq5r6cdBQwkthZzuAj/e2AIdr85d+ML531hsrCXmaGQOJtk+bEEBK2Loh/YbRILoQ7vOkygMZ/hpwQ5B04+4I2cZDoKAaaxAACSISRJqXA6F9pxJia1QPki6MhfTDtAQBPHA2JbqQFoUpeeBXcFsVBSgTB/Up0wPlcgRABYSHltBEEJqkIR1NF0BiNlZsIVwYAdmdoqkDygYBSemrWWnJ1XGZjokoS0XA+ETpPfHf/S1o9Nevbr22//sK8NB2ukOpdS1RiuZ9JTGc88/87f+q/96c2VrNvkzzDDDnwcExlsYN11QdMPkw7ETCfYUr/NkND6+f68xaCwN5/X8j6mHP7x792//N//tS3jxi/GXtm++WO8vEv/QnN/C7tHh8eDsL1//K7vFrhT0gyoPAG8vv/3VrT/s9NuUm+WLc8/evvql3/l1JaQAwQhY+kFfz6IsBoP+/EY8tyyDyHA6tne6uDugEbt/8xq+9j0xF4ulKq4sYVFDpmfto1u3brardrAlT54/HDa7AD+JXSh3Yd5hKgK1FH32YYzwRdjyqt2gmoWugJUOIbwE0tkUKUkKwqAoitSmdT9YXIwvvVrf2iY1Prx/bf/1P9q7dtDLffHype2tlfqCIG9+u6mfb+xgbsEtaRvqitI1toO8cMfXR7e/175z5+iwX3QRcom6p1dXV1fXlkgUzOIhxaCZFyqtMqjBFiOcHF0PrYyt6SDJFDgKKPMpSxOkhUmRWmttapdqWJv3F1rK2N4ffe3dYT+zzptf3Fjb3nj+xbUrz6w2wqpGCITvJ/kCCABpgNQ5MIsnDCOJpJQxYK1NKo2Wt62GZ93RWfvw6ChNiSgwAThAkcIxwJAfvAe00HWv0VcA7CApnOqJOlhZACUKAAWKjAvOI1dEGUcahjiZFMkgGxs3Ms4bpWk9CBzFAMBGYpLnNsmyztBmUVy5SNdHfzJITjfnvxjoudifU0LPwuMZwTHDpyY7pPTm5+pXn/Pmm+m1m+n33hyXZXp66kAMwgcJDgkoTGvvgLJEmgKMNP8kGsLlWTbOsok15Xzde/Zy5ZWr3pVnwu1Nf2lR+p/K4coVZdnvp4fHZX/wCU+VoKqgqqAqkff+2uH7C57XkjImeuruWyJIIbQSvhKPGoEzs++x57PnMzuXO9NPQGcu8MVHERwYTspxakrLWTG+33sv9Ku5mSzVd+YqK1Oa48cenqfChdqG2vqLS83Nw947e71v3zhpl2Uuib1Z5eBTCy6AEijhLGAYFsxwBHIPmL+pIsMBGILIlYVQAizZFoxSSAF2DLCzDEPEJEO2XZDQOmSXAaXjwqaF1oSpLuNBb2kBCDBByIfCaQtn2FkIR2RAFbgx6GHZrAMzwYLITi05IAAZgqTNO0J5N959Uwl67fXXx4Px7//B188/+8rXv/GdStxwViZJtry4OtesX75y4a//td+M46jRaM5mfoYZZvhzEdcBkdYLRcPsIaOsu9758BPYAcY0jFighW7Y8pQfFuJHN8YyZXlw+9bbv//66tn2VvbsenI5SuqCf6iuPosmg+pZEZBwsTSeyj8i6DqYO3ln/c735FuDTvtycX4z2Vz4zvxme9cr/I/3XNSsq1xdjJY2WzuVkcCkS4cdnPWpmFZHCpc32HNC1PLBePRO+9q3D7997eTO1f7JRjuPcpb8iTmlggyFH/VD8a7SsqI2K5+9vej8+vmf/4//y+4/+a3DW388YnLWIDOQWijhw4eAECLQuqLk+up8qxEcvXFj9NZ71Bsf3h3c3xvL+cbGemO56hW99Lt7vb49TH21NqkVG3VvvpGLgvLDw739+7f3797o3j1oH3aKcc7MWFldOX9h58pzmxub854XAR4eNlMjCoRsaN8tnstB0Ien/n5H3uyddW1ewhSUG8680kiroRVIAcaWR73u0CUEMxzaxvzc1vnt7Z2l7e3FrdXFarigRIXgTfumAQQoOI3i0S1QsoD1PKcUPtg85aNyEHbOOaeABnlOVcYLc9WtVvOo0bPluF/0gqzieVw6CMcygyalfE3QjoUtE8MFCLGvVhr+pDTJhJMKQogQGgoccCBHJZXkaSNFluclHBERa41Q+KGWQa3aUKHOKI20JxyyRHTG2fEoLaSaW17ZWT0/Pj1Ki9Fs4ZoRHDP8ZNlgoeJI+J6/0PKqNTZ2ePvu8PvTFIMIHyiO1A9pDgAwBkmGosQnFcIxu9yakSl7znA1XnjmXPTyi5VnL6lahbSmT6fus0k6uXtw9kd/Onrvxids+SHElpabSm4qqr3/oo3GS7Xa80HgP4X3LRGkICXJ1x8iOJznkedzabhwtp9wZuwjiccHLj44L11RsjGcuvFe+51J2j/ovP3M6hcvr3/JU4H6FFSEkroSNEOvUotavgpGWd8Ur+Xc8xVsMPtoPY1wthDSAwyRYVeALBGDpkae8kEDE0wt2MBgdlZIsiYjTMNfV5aF9jVBEDHYMgnihEhY58pi4IeLwACu1JqNLZQghmVHmHpwALCGQBAKxLAFAFIMLoGC3ZDJERFBgCSIwQwqQMSCSWyWxU2TnBTGmLz8X/7uP8gTN+hnmxvnJuNyfe3LR/eK+eZl5+x//z/8d81G9dzOwmy6Z5hhhj+PBAfR4sLC7sEu7x8dV9q0KvmBZO8RA8KAKWuGmzzv+TWtEJQsfoQWlVP9bK/d/mf/6/9mvsPP5Z/faT+/MNz++L9KolFvvq3gV9OW5A/HHpZMrrLb83t/eP5P+/f3vGO8oJ79XPpqvT2vy08+CfNYN119KVhan1uPB330u9QeYjgEO5qKVpTiJCaeTLrjw2/fuf72/e8fd9pfOumstEuveLLcRlYQB/2Ab4m555cXl9c+0QniJw4vjFfOXVlf+V6Qf0MSHFuyBUIhPeWLgAF2rARFkubmKoEW+9+9Mep0B/1hWQiI8MoLy+cvtRZi7/6d/ptv3O+bSRnY8XAha6/YTRETY9h7+/Xr77xx+7BXdLM8Q0nS97Xe3t148YvPPXN5c3m5CQQP24UogAGfqE7Sa27I6lIo7+7pqnYWoR71BjwYI7VUamO1DRD6LH2QsbY7HvbTiSdERYUbW+uf//nnLlxobq7WhZkTtgmO3u91SwArsEIxjU4IMBDOCTG1R5dSfXyDFeccswJqUKkIdWOuuro0v74w6KfF4dlZPyOtJAnSBJWDfBahFtBwqnRjI0ohqRIo4Yf3e8mwcJmxpeWq0EIRSw6kzimHkpaoLIyTIBISvgdAe9oParWKVrbgLJZCEmWl66XF/eFg7ZmL566+sLG02TW373evzxauGcExw094I4SUUkrp++HWRn7WVTtbZnG+yExeGFkY+5jFRiCIpFBKsBBsHVvDaQFmkmL6BYCNY2vZPvCpBmCBXFIiMQqkbNXlznqws+m15ujH3RgeGSOzc2W/P373vZN//rtnX/+Tj37ywy+qkX4l0i9F2gVySTFbZgdYwPn+ouctShk8hbMjBXlS+Epq/SA8YWZPw/Oc9iALgDznvMJ4xvzQz50n4UkAmGSDSTbY67xLkEuNnYXqRuhVf/w7B6SkUFIr6eX1c4u9/Vit2yIj59gZY6wldsSzzt5PGcVxJJWDtdaUyhcAl3muvYitsRbKj+C4KHKltPCaRXLfjxS7jLkUUpJg6RzgYEvjJFuhfWELI3UghSc9ZbKOVI7YOmuVJi4L8jxi5rJkVzoItqQlwTKEePDlDAOOnZDO2oJdmaVptVolpYhz0AtZ9hZDHB9+9fadg/lmS3vhxfOX/6e//Y9mcznDDDPM8IOQSr345S/Hy0v/+//zj/gk9IvFUvWtSj/0tNzPx3rUH5+eTlb2XPgMxJNHA+z49hvvfPcr3zD33c7k8osnX2hkc5/4V330j3H/IlZqPNdA/OHfht23l15/M77WObl5Jdt+Xl24OLhSmTSkeaKcwndiPvNbEHNhqfeG7mgMxPAtstEDo0sfUAZn/d7h8ZvvvnPsdd1L6XCl2w+6RpgnCnuMVGVoxmKQZL/2a3/p1c9/3vO8n9UsC4kghO8pHQpIKbWIqxXnxGRYpmkxKcv9/dPuqTZJSiC/UVtfXV3d2rz83NLyQpU7FiiBiaeYoPevdw5udL4XX1NwMEX7bNjpj9PS5bAWvNSKd3fXnv/C5pVXNmtzi0AMFEKQEKEQAmClImYPqFrymcPFJaGUCOJa872jm2/clyyZIsqQm1ygKIxKC2++qRYWdGO+1WrW16uV7XMruxeX63NzQjdJzsFEKB7mEBqQjKKAMw/ZjhAoHjaAs0ABeO+zIR8VrCqlrLXOOSCEmFOLSZSOF9rdxXzUTiZlgdNeEVZ1xRcxYAALeIAicr6vFOoR1ETwmGqeIU54Mk7h0grEg3NH7ZzO84kppB/Oh5AaGKMYuTTPcg0onvjwA4Scm9wVKScOeQD8zb/xm7/wq18emaPTZNfT4WzhmhEcM/zUNsXQj3Y2l379V4KlRXt33968k1+7lZ91Hz3B1iOxWPMXapiPi9NRfjrM20ObGX+x6i/W/MUalzZvD/PTUX46YveQhhCULcRyoVJfrHpXzwVrczL0PpWuj9kVpU3Tst9P3nnPXb9d6Q3VD9Eu5kAOzgBH2tOtqLISNZZFXZRltyi6RdF9quknQJHwhAqVlhLWsWVnHysSDXRlo3VptXlhqb4T+T8CVbHSPLfaPO/rn0wXCSJRDZrnll/6FXankxuT4u6wvHXWe8+GVoTKo9mS8LRACECIIh16vqc8KvNUe1qHgS1KKUMlNNgB5HkKUrE586shlxPlSwC2mDA75SsuM9K+cEaoAMRCAM6ARZ7nfqCszU2Z+JXA5anwvMmgF9dqJImkh7IUUcQJg5m0ZpO7MpVxyNawLUhKLT1ASCmNZZQmyU2Jb5pSLLde3dm9srM7m8AZZphhhk/ckSmIorW1jSj3w6FfTxvDMEk/SHAwceEXmT9Jy3DQS47v5WWD8WSCTmNMr93++r/81+/9i7cuuiu7g8troyeyNxq50Wl5esU8t5nuxPZBRmdaxjTLJEsP5L23m9c6dLo4iC9lFz+XvVIdN/3sSaMUH2qeo5pxKutS9wydPgBWGmEAU7C1NiiMHI6Pxsf7R3udzsmlwfDqcLQwSnX6pEFyIcOzUPS9LOf1jfU4/hklpQRSIqoFC2FQaWFhabq5y0oYFznaZ9lwkid5EWoVKKlqQRSr5ry/vrO1dW5na6NS0bKbDbQWSjkybAo+6wxHowQ2m5755UKUQoCgA10PG9u7G5/7/MVLz26vb66E1CCEQC4ECSEeHl9NnewIUMxBrW79QPnRXOiHvnXLw6Kfuu4om2QZUJhS5Lm/2vI3VsLWyvzywvx6db61tNBoLUldJ1cDqiAN5I9OSac96wEHCEylptNyV0sPnEeZnXMfb8nx8LchJGQ9j1bSld1+fzw+7Q5Pu2aUpMJ3vtSlkPKBGsQCAiSE8kIfxGBDmU0dpyYvEoggKnxoAUz1qaU1xloAisljBqyFYcOwTGBBQgltijLNi0GWFoKrjerKSqtRq7rJqFVdj3R1tnDNCI4Zfmprpvb8xYWG5wXLi8lb18ZB0D8+zc/er97kWuDtzIeXVnh3Mb92NLp2NEoz41x1uVa9vKIvrdjMJNcOR+zGZyP3SPohpGpV1DPL9csr0fO70VpThvrTeAOzMWWvP9k7mFy7bq/fcm9fq/WHNXxkqQuPgBFgwCUpz2vF8bl64xLVkSR3mFGW/aeb4CAlhC9lKLUQXMDCsX1MDxHoeGP+8uW1n9taeL4S/AgN3kKvWgmaWvk/qXEGurJU3478anu4fa/3xq12ebf7NtWUDxfrmYLjqYEbQZQ07WwCFgTAAUTgqdQTIKgWyjOwJWdhDJE1WSrISk0A2SKRkOASICgJZ9iBBMoi96MQ0iLP/JBgUwEDy3EY2DSz1nm+KI0VRa7VHIRXJiOHzI8ETI9EU3kXBuOvHB91Vle2/vAPvvGFz/+FpeWX67NCpxlmmGGGHwuC0FRYMl42ikql0g8tp8Q2zE2UsXD50aT/b++bjeIHRBUfjf3r13/7H/+ft+7uLbmNV/d/aW2y8YRDmtisk47kKKwmc490GfkL6eDnBnv3Dm4c37lzNlrKV3/OPbc52q73Wk+o3ZjCE7rlVb0kH+3d1WdnwWQEAKHvWg0ajWk0KOPRQA0O74zvHicjz29vFvvPtSde/uQvoRPZ2I+pU8k4AMTPamYJ0KGcW2utrq4886z34lUBANaKSdHv53vdPC+dZY6rlSiOYx1VYr/S0EFYDf1GEIcoOa64SiUOw7jb6/fHkxwGnkAewBVArrVSvg+gUa1f3Nh96dVnPv8Ll+ZbKxEaWgRSeMADF0xr7ZTjmKokhPCVkhZrnh+2Wt1KXN/abBkzLsr0pFsOJ2aqwHZO1IOwWQmrDY5j35ctLZeFXQVPe6bYqcv4QzrtIbkBAfiAA1LAA2vkAg7wA0fEbKZi9I9IA5ittQCklEQhs7bgsGo3d8fpeHR40k6zfpqklBsrgzQINRADEiVgkDsQ4CMIlfZkKoLUZVlWWELKDwYEFEBuEedQKXKNgphTJAXlCkohMoid0tCcZxhMcDwoRSVcPrd6enIwai8FEW8v7DbixdmSNSM4ZvipLZpSqDiSYeDNNYVSea9ffPs7o8f0AqLuRzvz9uUtvLxdhGqcZGf3OkVWuJWqenYl+tIFO8lT2EFneCZgH+jHIISsL1SazyzXf+5c9dlzqtaUofdpuh/ZvEjvH3a+9sedf/X7lW6/0h3UzvrhR202DJZgC04AK7TnteL4fL3+MtUdQGXZT9O9pzpAAUlBnlCR0iwcA5Y/YAPm62ilcX5n8epm6/KPJMcgEkSCfnI9qJT0KkEj8muRV7XOHnbvnHWtR7ainY1nBMfTAmsyQq59DS6dLaUvwVxMJp4fw1h2jnwFc1rkhVJKKCqyxItkkU9IuNCPQezSQgYBTCHIhy3ZETMApb3IZbnwBDFgHVCWZSYMCall4EsZFMORCnzBJZs+yUppx9FcDVjpdr4B2R4MX7NOPHPhbwL4jd/44mymZphhhhk+JcFRCVy969W+Xw+uBqom7CNhLcDEGeXjeJJdKCb3x2d7Jyb7aB8KZk7Gw1G/Xxp2jhnuq7/3lT/++p/k2jnhvV17O4vGK7xQGcyHSe2HDabURRGlvWh0JtPSkC7fr+w4C7t3GnduHN84tqehkevJ8vnkQnXc1MUnH8AwOA/TsT84pP3T2n2zOPY4jw6NGidkCwBcEmU5GQMCK5O57PCou++S+8+Xna3BqDIo3RO5bxDIJx2OffWeCLpBbWFeKfkznFyltCcj4kq1urSxtQhYtgWSpDbJ40lpHECsfeN7MlANP6j4cSwoJAQkhXNZGAx9X0qpIAQLKAXnyLCEUwD7YRxVa62l6tZG69nzWxcuba6sbAZBQ4uqFFoI+ejGeKSYmH5DJITQLGtaaK0rvt+oVObZtp1t1+by4SgfDTMJVQ/jIKz4QexLoWVAsgnRImqQFXAMTEtRNIyDsVCAmD7GUBbCAe6BvIIJbqrpwMeXQhMRMzPzdIRO+NKvRAutld21q0mm1AG74zy3SZJm1hpmJaUmLViwMQAXpKfNgLXn+0GA1BhnsmQibQDhEwnPU55HWoFhHYRjV9giLwu4aedGIxyTsSafFGVKnp5fbj179VyzShifSA5rQr+68Ysjm85WrRnBMcNPh+AgAhEJQVIGq8vx5YvVz7/swvc1eN5uzZ1vZevxaAnJqs43YrvVcBWv3Kimq/54WdjEz7cXuM8ezRXDQTEeFJOetUm4rLFRCXbno815IPx4N6AftsUCgGN2rjzrpjfuJK99N/naNyLP034QVeK4UkFeIC9QFI+oXwYSwANJAA7IwENwh+DAA+f6zg2sCxw3GBV+OmdEklBCaCEhyDq2whonJLmpt9KUVqiF84FXkUL9LO8cgEgKyDhoLtS215tXd1q/EAeJR1lepMPJ+4ck49SkhS2Nm3lzfJZIx+2wsgAYZgMWgHPOCKfAltjCWUAwE7EFJNg6BjnhhYrLLAoD5sIkYymgPQ0wOwvl5aNxENekkjZnKQIupDMlVABytkx0HMHm48FZpRLBQAds3YCCCL6EG0Y19dqf/BuGd/7i5Uq0NddszOZohhlmmOEnty+jEnPluh/tqXAl9LZl9jjBAUw4FVXVfCUd6pH949Oy/GgfCufca1/7l//8H/9fhwfFKEszpEUhrQNHaRK+dbp98nnx/Jfdyxs3XvgYgqMIsv5iu6MGbZdn8gMt7U/y0zcHb904vu5Oi+fNMzvJ0tzJonRPan+e1Eb3m7e+Kn530Ogsr61sKywcm/eLG/Kc2jkAVgBQFO60nR+s9e/+4qA9387d+EkvJqhCYTwO+S2ulP7y5qKnf5aZjoZG7g1OOR0vCP05IINOEaT1Zll7EDNbVx7AjQgVkvOk5ogiwAcyIXq+T1PzEKmVHwVIUrLGBmAoQIVxfXF+4aWXt1+4unTpQq1WW5R6XqmqUh9W+HykYkLKAAiAhrXzzC0HRZw2qpCc908TjWipWlFRDVGVRk1K6whDhDHCEBmhmAo0GPBhDCYW04YtGQCH+FEkWQIWCJ9ERzPtsWKtfajjEFOKCPXm4rnNhXooJaVJurff6/WTNE0yY6SUEcUBa8E5wHmm8CDK9YIwFHlapFk26Au/xkFA5EWhH4aIPPuoRKYsTJ4XzoFgFBJpBOXWpn3mstKY29xdefWVCxuNMOQUY8Twfm3hL6vlbVFrzRrEzgiOGX7KUxjHlYvnVn7j35/7uVcfPWjl0ET9EfUH999wnGNFVF9eQ+LEpp8Go7x7XbiqXGrWv7Qz/2ozaR/2D691D95I2++Zdeuajj+NGROzy4tyNC67vez6zfKda/7x6YJUtWYzXGjJVgsAOl20u+icwXzEPu3KMjs5Hb3zHpip4iaT20lyVE5SS4bnHJ769EoQaSEYihT5Ako48VSug1KoRrR4cfXVwIuG6d1RdmuUv3MwufN+pp3b3qhMc+dm/MZniLCyYItDIick5enYD7SUVCRjz9M68F1ZCuUJKWFLsNOeJKGsyWALcCEkAyA4dkyCuChI+WyctRYgMBEZiL5DoiuezbqgUsqCJ4kRKgpiIGDm/nBiDffP7q+ub1kxT6ReevWvSVWbTc0MM8www09hL6a5elWRHg5SlNKnoCDn2H4ocYcEo2Sb8Ad/VaTpvWvXkjzvD3rfe/2bYzsxQV5YJHnwzJXm1mYMZYyzv1zoowAAIABJREFURe5G/ftfOxtXG7cXeetZvrKSrYSjinDywy9EiKycLzzfPUhK8yBNq+N2eti+fY9tNu/NX+68sDncFU49kbz01Yx/ORncu3VyfC3t90naULMniBwAsJSuEpNzNJ6YpsvmXLczbmfpYN7vbdJprZ14kx8hJM5l/aRRu90oU/kXfvWX/8pv/mZrofUjBLDOcWcIT1E9/olksFpBynKcD3Jrlao7FzJXAEOChRDOlc5lpAOwkaIJihx8elCF6kPVUF+pLg52Nu+ZI5edIcsKA+MTjCFTIGwEc/ON9d3VlZ2NsBopb0HKqpT+h0b++I/Olc7lROoxt36aKoWFiCCa9rSc3Da3vtkzIuteaG6dm9tYb8LWiCL4ITwPRCADlMDUBENAESJAAUTwNQBQCYiHfqL0iN0gIiHED7uw08enEgzxqG8jaaAuAsY8ti/vEFEY3aUb7cN2mgztKefNSLBnqbACUnkQHqDhlTq28aJ2QzOemKREGSDxSQgOEmOdKX3mEnCEpCyyInOelqEIQz9N07PB4Gw8HpeWS9XbO775neuTSrQYRMtLS/W5BiI9O/KbERwzfCbpdOAHy0uqWnH5+/q9dHI8HL83Tk46h2/EaFZWm7XFNem8iepNVG/S2w/9zfn53erWc3F1Kzm7z3ve+Pppefdts27tnGPvx//4snXlYDC+eaf3+vdwe49u3gkPT+pSBc2mv7khz20DwO09GIte/yMJDi5NfnI6BBedLnwuirOi6BRl4hYNn2PYp31pESAlBJGSJHzBmozA00hwCBKhX11p7NajxdPBjb1OcDY+Pjh959ETSsNJbpPczlbzzwzZpB/EDUlknTFF7oce4JwrvDiEc3ky8cIKULqyFMpntnlhfD+UvmezXEiyrhSAFD5MXo7HOgxQFtZx3Jpzo8SVRs1dBaCDt/evv7G4NP/7X/nqb/9/v/Mf/Yd/49Llq2HQmF9/hYBmAACtldlszDDDDDP89AkOrTd2LzbvDrO7ZyLRfhZOVM5k8ViFMIMdOUcluzTNJs65R73Ce0eHv/P3/u7h4KxvU6+hZCyVYd8LXV67cnX186/MwbnJJG13e/fujPaSs2zhXj26G+c6GCiXO7+IPPd+jYmFzZH7Ts7bavCwQWzqj49b+yfFQf9epyKjLd64MLy8PFl90nd4McN/2u3/wd3Tb94q88yTsirhi4ftNaTgKIRzyIuyWaarpvOn46Pu5OwFv7dR9qKe0eWTRjVO+Llfu9Oo3KlPCnf5+ec3NzefNHZlBsBJbr7xtlhvyZcv/kQmV3vQXpn3+3maFbkWQtPU7pKEEBJImROSc4CUKmaWbO0Dz31IKIGKqC51d8/PJ7bsT4rBRDlRhAQyMCXHYbS41FrZWG2trHkIBDWljD6el2G21uaP9BzMPFVcA0zsUVnJjtvda/ned4dDWXZc4lfE5kIVLoT0oTxICQbYAAUQAApE0MCDNiXiAcEBCyiQ/0CmTTQlzoQQUy3J47rgDw1YCDFlN5gdQNM2KfAIHlZ2qREHRWmz1I6HnWHC/WEuwAQjClKALwqpJWmhWMdWkQeymHBZwpZmIiyRE2lZcukYMEy5oyQ3WVGIiha+lEoOivxwMOilWW44SIed/aN3Jc786lJQwyXIHaEXq4EpJTP/wMhnmBEcM/wkQVLKKJRRiMfWC5lFWWeQ7pl7999YWbxSWWlVF9cCv5afvpu2909OrzeblYXVZrS8HVfXVCvO66N28Gbhm3LD2KbjT+FoydZkJ+3ON7519x/+H/XRpJnmtSxvKk3NJm1tiOcvA4C16A6g7uGjTKNcWWbHp0WnO75+CwRmw2yYrb1s3OjDpxpPJXFAmqSGdML50ikhxVO6CJISnvK9yK8pIUfZwJrv7Lezx/d7dnDMMwXHZ4azdmctbrjSSKngiXzS86ueVGoy7HnS86NqkSRerYrcuIIhpCAmSdl46HuytKWQLCgqx5nWvtYONi1LoxubRb/rRYGoXsXgT9LSHyTm7/+Df/pLf+lXfvmX/4tf+43/cXbZZ5hhhhl+VvCC+NJf/M2enP+377yDw1p23WIn54ol9364Y6VLw7TwCwDf+v63TKWYa4Z1LeOJ7d+5ppv+M5e3/EVtTHZ0v9P7znCurpc3lp99duf8ziKSzJgkPTf3QlUnJryetM/6ZnT/7Eb+rl701wc724MLj15ogskB7mYR1eNdPaliAgBtdfxa+NU7/qFD8PK9L3+u82I9a/4I7/A4wzfPujfPTnojHQTzYdDSKn7kU2aM6A048N18k+OJRXEvz97G2Y317GSl4+SPEPNVympzOBfcDb3DUGqt1Y+mRnZHHfP6NXvrnlpp/ER8O4gQVmQj5ur9wfje6XtvH61tNucXKtP4yhgjhFKqaq1lhrUgYqWmVhaetZY5B7LqQrzz6nrukrLfyUvNFEkCyxKuaK22ds6dm6ssh2gISGZlzA+18HxIH2ilKkTyMb4jZS4AxrC0p8ne9e57d7sTJzLo7qlN2gX6KUIPnkOZwzLgPTTuKyEYvgerUDyylpv+5wCK4AFFCWvheeRpqSWJDzuefsxQAZIyJBLWpoAPzCHUeim4dNV6niZBe/u907PJaJAmQ1WNtFZkB06WgU/V+bgWRX4uMg3doOYwSe4NJ74tFNj5FckBQCiBDElKk0xVg9Bm6PV6Z8NBL00LqxwoR3mS9sdHfF9W5tSgmxc7g/HmcxuLftR0VjUXof3Z8jUjOGb46WSoj2fOj30vtBbaY0JRJBYlfFJVX4ehGEknbGky6ywpJbUHEkJ7IghErDli+ID+VJ7T7NjlRdkfTO7uR8YCQoG0UMgy9Ac4PoUQmCQAEEVQEkJCCkihwCG4BhbsYB2chXXW2NI4Y7k0Djlggaco2aZAR8uN3Zd2fm2pvqT0mRLd7uDM94ynhaeEVkIQiY9tiPV03DwUeNWl+u7l9V8E3g8IsnLcG590x4dno/uzz9png7Xt80n3IKp6MBmXue9HMJkxSRx5gDRpooTgUSLCOvKS2XlxFQV7KiQUcFzCgUrtSZgJyCKOdZLCGekH9w/uNaOTr/z+11Z3r1689Lm/8/f+39nVnmGGGWb42e/FQnhhvLyx3qgoPq1mt9lb7hXVjPE4wWGScJxFExeW796+ngbFxcutnWYgx6VwR+uX6nObKm7Swc2ibUjDX6Xll+mF3ePNeZ6nScZIOS5wFKNfi/LDfdvNmzgKOqNk0vOKRNHKeKGZ1wGUKAboGx0F3rxSfqmySXx2r3bzmryW1/2FaOX83Uu7vQs/+C5ykY38gRUGQOGMgaHACQ0phHSnuHlweO/wbNJb31habTQWdBhnORclhIYQlBfOh2kGI5OfHAzuFcVepbi31O41ByzcE11DQBBVx3HzpCEOlOx7zWYr8J80/2TnOEnN96+Zr34TAJ+s8HCCSkTyU3VgIRLLO+cvvPTKwf4fDTu96zf2KjXVWqwS0bR9IZESQjDbhz9OKzgks2K2zjGz8uOaF65vnnZN52QAGGRJ6QoL0s5CGisk+xrhQ8IiZ/aZxSMG4VGkNzXvBB4YjjIzs3WucC6HK2CLwfFZ5+29d9+5997e6cAUpZJFb9Btj87aSbwaB+qBoIiIGPJh/ji1EaXH5uHRNwSAJCCJ9bSABY9G8onNYh8OXgNgdszErOBJJf3FTSeI02ykdWlt0RvZcVrYwkjDxpSKTSBU5AW+kkyspKz4Ms2KojQOpSQmw9YCDAtbwhTW5QYxI8vLk/ZkkE5SY5QIfeUpUTKoP0pTskPKJnnWzdKxL3IW0pla3NAzgmNGcMzw5x3WodfH3j0YCyXR7aEsUI1BMTwPngdPe+AKGEDkLIoSRYmiKPJ8kmVJmk7bVj9t8HW0VN/+3LZen9s9S97rjN447Z95Oq9GqhYrrf7MfL609Ocrq1fWvrRc33n04DA92++8c+v49WF6NruFPwOM+2eVxrwSVE5GSlkSCoLhHJhBBGdKm4TBClDDeAJf2yJPTju15jaXCZB6nj8pJ+PypFGPYQGDsjPQlfq/+tf/am3nBVOKtXO/9B/85780u84zzDDDDE9dOK5FsxlQF+Vd7r0Ul5hkj2lcrTSTeDipV0wzyzIzOUC+5Jta7JrlQrUZ7+baHCftk9e/3zm8VoZ6bnf4whdf+9XKV2PKPDhHYBIOuUAqd3ir2Rze/PLddnT33btn79a631q68Rs3//KrJ8//4KiScHBn55u3gjeOs8nu6uZz56/O3Wxi/yPGP/IH11rfn3gjAJ18OKaxXs69BgIvCKpZ0B/c7t3sF6NXdnbPLbYWBzLoDJGk8KuQHtKu9fK8fnb/+v133rh/r6F6O363Zsb+1P3xkyFJeEJWu1H1dpQdOVeK9Y3VuBo/4cV3vX72la/z9ds0aQMwr33HnfS9v/oLcqX1qSaVaH7z4vO/VP32a3c748ntvZs7F+aMWVRKTa0ophm+lHJalPF4wi+lJNLGBCQaJOTiRscznZ5pZ7k96BcjKLC6d9ALg5vPXNzY2loGABjAARLQU5WE1u9bwE41I0AJZEIEUkbWZs6lgIPJkfcPbtz49le/9e5e+/5wIJuWZEITe9Buvnu4fLHRDOYFfJ+0p6SyCblMAoAzyPPH9OMP+7Eih5FwgQgD8sk4N331x9Ulj971J11CpVRsrbB2AmgIgepSbb28iravi6Jg6mRpr+wNMmes57PObVHmEQ0oyuzESofARzXkIkNOXuGQ54WX545D9stUJ0aXDGcoG2RZ0s8dGeFR4PmVoBr7nmU3KUqDPMPobjfpZFnfUQ6vsrAcO+jZsjUjOGb4c09wWPQGKC16fXgP14RqBYGHMEQUIgp9gMAeYKxFkiLJkKbpZCKEsMYkef40fn6kV41agV9txAthNxong9P+a0rlzsHXohr+mZkfKWTk1z0dtmrr7+fbWd9XYZIPbhy/PruFPwPcO9i/1Ji3Lg80W5OpMCySsRdA+b4rMrZl4GlAclJSGHA+UULXag2YQgqGp4pxN56vARgOetffvJVPzL/+3T98/nMv/eZ/9rc8f9a5fYYZZpjhKQ7HfVXfrAyuZdwR9W7Vzk0Kf/JIv+DgcsqLMHOtYtI76x5FbrKg4AtfeVFdO9e+Obh3k4b71dph/Yq6ciX93Nx4SQwlpR/OISMAnteqJP21YTc6OTppHxwff3txLqlm9XrjyO2/Obm+nl265Fratx3ZeZffPQ2Pm8uV7YuVZ86HtdoHagruRO8dBLfHphwE/X5t39ZKEapRmaaUqWYJz7EVPE75bHRGtrK6uHh+sbVcC85G0ln0AFs45cyCK+ec9V3fmoPcHO9mvaujrJZamE/UvxIgScRlXE/r4rqXv2ljrl996cW/+tf/ytra2hNefE5ye+2AeimcJBQYDHn/FFn5Ked02vEwqlbmm5X+8HhwcjgZDPI8Z+ZHHMf7JItzzPw400GkpIyYNRAHzUHDTs6dIhsWw5EZcAm4LO13Tu699fpbyLPl9Wa1XgvjqnP5VCTBTNYSEQOGSANSCMGsAA9w1ibMBWyGrNc9PNy/dvvN77z37tGRmK/s7tbiljOFG54U6bh9e29/eWt+kRdhBOCczZgEtIA1cBbOfUBZrQAhAAlSQggo4ZhRAoDwxCMbUXqIJ2GfnCuZGfAAAyKouqpwfW2yyZENG/X73dq9/vHtSb+TFEWeFLZEWpbp0Fc1HQeBpwS80Ku4qmdNbq1QpENBBFOYNM8AQ9Jm6QiMwnHF8+t+EFeiSiWqhIHlMsyMcdqySgnsuN3u3njvrhTCrzXXz+9KzyMhZsvXjOCY4bMECaGF8ADFTM4556ZukVIITwgPkPgMzC+JMLVUGo4wGOEeI/Ax10CzgWYDtQqqFdSqVK14j6ojjMFohOEEo/FISmNtmmVPoY0FERFISE9Lz5NBXmb73u3R2GeBUHMtZufYMT+UBT7d9woJJYWSGvr9E49AV0qTnQzuRl5NCU/QZ3LD/DnG9u4uyrZSzrpcaNj0TCrAosxzKSGlb0swJ8qTtkgIglRtPBzENQmZUZ5BqX/xu//3m9fvvXf99Ohecm7ryj/4+789u6ozzDDDDH8GwvFQ1s9Vza0s63G9XbULk+5C+/FmsYWzxjNolePOkTzLkJ4PoIXUJAhOH+yfvPGdSnqysHH2zK/2/r2W+TjpgSK16M1hcTnYOKM3Ou3Dkz9e+cZbjf0L5y6cnR596+vf/k/Sjat2bRj3DtzhW4NbZSvdvrp98bng3KoRlQ/EM29Vv/V7rd8+SCZWubWKF7civRhOE9ccSJOyN8z67f6w099+5tLWM88sXlirrZDrtTEscAsoxuxxvgbTBICJUidV7+TFs+4XTo1LiT+5PoVAnpD1rLZysjF8Mxl8N1+9OP/qz7/64kuf+1h/hw8l0aAEbEMGBAZCKgpC/IQSV0G0UNMnVJ51OtlomGXZtBTlcf0CM1trp48/HphJ+TAkq+a+dDubE9Pp390bnXAJytm5ZGi++dWis3/0xb90efvCThhXmQtrpz0HlLUCMECqVFUIJeW074ln7cTaMQDYHMP947e/94e/9a0b7UEb7ks/d+G5F7fqDTs8bN/55l6n17lzh1546TwYKMBFaZEiCBB4SAv8/+y9WbBkWXamtdaezujHx+t3vnFvxL0xR+RYmaWsIWtQlVpCtJpGZgzdJmgQWBuNwQMGxgMGmCH6AQEmwBiMbhrjobvBQKCWREkldWmquXKMzJgj7jz77H78zHvg4UZERqayhszKKjIk/x7CItw8/Bxf55zte/177X/p4r1qkwDgBMBGQihjSiotNWSABKn9wIODfJDAGqOUioxBAAcgBdAAPnIXa9ZseWr6XHN6fXv6zt49OtpS/b39YpjJHshuN/EAVhYWpmxBAZhtO5blJJHMM+ETwQUSlGOd9nLQmlCZhDEi4Y5TdZw5p2aXbadsOY6tQXu5NNLS0kssjBIVRtH9O/ePd/csrUqgK2fPUiEmw9dE4JjwU4IQ4fsL8/OfZ8xmTFFqBoPOaNSV0q5Wny+VXgiC89XqWcbcn+x5lHwoV6AcgO3AMIThCEYhIALn4Njge1AOoBxAJYDyY00oiwI4A8oAEWQBcQyMftwDjiRw6mfnntfmbw/j+8ocKr23295tD/IwVoU09hP4qBEkJae+NvuJX3j2b89UTjfLpzidbDj8CWK7AFLlWeR5VBcZZTkwAlqDygm1wHCdAbVAFh0mSqA16CGnQ3Q/CfE337722t//B/90t0PBEdsHg+m5+tSp6UlIJ0yYMOGJoGTzT56ppyuJLvL8VillhVPfS1n6eBuzrJT3T4dip1Ab1vZO2JyJfN9JRsPW+tbh6+PsTrCcLJ/iqw463697q0EwFwAuEzFrVSt10lgbjc2wj7sHnf5wZzxyVT60bLXl3v/9yldlcdxJd7qjfhCUKvUKJSLM08Ezu73s4PhgbxyN07zYn7pnzbgvnp5uzvtzU77jW8R9x27haK/75rfvFWNr5NSXV089dfVMpTZDPUKoMBcOND0swkKhpvN8mI637h1txdlwivTtYoiZRIU/wtqQldtT8VT5VkBfMeV2eeHSyq/+m7/61FNXKaU/SoGAkVIeHKk3rpOoa6QGkAjKoNI0Mag/kitre97Lv/Ir9e+++k/+8W8e7B7dvbN/9uySbXMpx4gAxkBRGGUMs5G9a4r1+Pkjusga1txpr5+7t1Kvp0vIyk7gl7woDG+v325nrfqrb9dqtXLVq1ZK87XpRr3qN0tM2CfbRozRWmcAOUCus1hnUXtnt7Wzc3Tv3v37u+v90F9orK7OP3NuZWWmLsp57ohp6ne7YpyV6zUfEIADUArggKaQIWjxIIukABygyEEZyAEkAoBBo4jSWp/YdBgwSqnHb8sf0C/23UGglLpaS61PfPiQEArAtHYIKSGvN5pG5/Zg607L7VGClBpHgODMo4R6yF1SdjihRBpTCJ7kkiSyyIpRPBxF436SZFIyxp2g6XDbcZ2mU6o6PrOYQOog5dSvU7sgJjVmOJSA0qAklDHbWd85dl+98fKpZXcicEwEjgk/NRCpbdfr9SuO00ySvTjeHA7vSTny/fPl8mnHWXTdWcuqM2b/ZM8j8GFhFhbmoVyBvX3YPYA0A62BM7BPBI4SVMtQq0K1/C6Bg1JABG0gSyEUwBh8vLsxIRLH8merq64IOuPV48Hbe321270bxipMZC71k3kXEVeU5qqrrhW4olRyaoxOthz+pFBZjzIz7LXKtZKOh8ooIkTYP/Jdj5ccM87AEG5XMhlbjqXzXGvN7Nya+iTk1/7B//yPbt3faQ9FNVjsJ3t/62/+85pkv/Ir/+okqhMmTJjwRODZ7lOnLh6tFr1u2j2w3VIYnC/psk6sd/bnZn4xWBi5gaFFfnA4PNgbLC/B+Kh775W7rVtc7dcWyPKKWbbg/TMuY4HxQZ8HuEp4YPl2xWqIuQXV6WStbm80bI0HgcxSIfSuvx2WI5a3cjboZdITgbCsIjP94WhjLtm4MtwQN0bjUQGmyv2Z0tLTa3Nr5+uNetmiHCQAgGE6L6V3Bd14fd21rVKjunJm7vz5+VK5RmwGdkktG1May06kksIqs2hb3t3u7gkYnsKhn8cmR6N/yLTPADXUid3aXt29YZlvm0q1fPbK2atPXQkeXzP7wZ+RpNnXvmnu3KPZ8NHhtG/DYg0/ooUpQmml2Vy5dN42aXvvkHvb83NT5YqldYRKmkImg5HMDC9NC48QDwiliI8Xd2gAbQwHLIFfg6BGbMd1vGniVWYqbs3Zv79+eNy7t79jWbzkWM3Zytzs1IX504uLM7W4JJwKITUhYkKFlpExkdExZKlKks23rm/cuLt+Z68dZ6lvnzk3/4kXL602pqernvISLJVJMN0fsDB2KlUPEIABUAbAINOQ63eMQymABWA0qBykBtCACIga9GMbWFAr80j5ek+tyg+OHyHCGA1w0uOPEsIQ0RgLiItQqQSMTfENf8fmQDnahFIHHco9zr2SsG3uW4IB0VrHhGpTsMgkSTzORqM0DvMcERkXvlsLHL/k2GXL9oRFEJgxXBuXCY9Xcp7FJNWFQY0WIQrRcLK/f6QIefqLn7E9Fz+uzQQmAseEv3gCB2HMpdSy7fp47BdFFIavxvGu5z3r+2fK5bOMeYjvGkN/IpRKMD8DF9ZgehoEhzSDVgfSDDgHx4KSB+UAqhWoV6FRe+d/ZTkggjEgFcQR2BY8CW6dnFqBU/etimcHRuv93vZuKy2kKZQu5JPaZ5UzK6B1364gEoLkJ37D/CWGWiLqHVocQeZaFYwTKKTFbKNSzCQCARRgJFFoCtSAzAKw5e6tf/j7v/3m6291D8e27ZbvbXz9b/zNT1+6wFZOXQ5ATaI6YcKECU8EhFT8ys8vnhd+67iLY2dAFv/kNFzZSS4cPHpPwbLQ77lNx50Vcd7ptraG3enW9t7N1zdwPF0O6sFRxR9WqHz/KZNZBv0cwBSgRNrjhW3SKcNYUGvUK4E/6rU7g5bMMqV1u9M+6HZslhGj0pAN+unBXktEYcbozbvDjYNRVIzqi8HK2YWVm+cWN89U/qntf89igkNMSZ8AYFaN9n721v0s2t3KbNt69uL0yopfrRHOT1IPRLtBaoXl9eR4INvRqIOtQa3z9GD0cl/WYtTyh0fMkCCr1I8q/ncJ3DWRhoWl2uzFWco/SM2vAZKAzt8987lygX/5c+h7H+H1ZUBqxh4eHB4hGVxZqjUY5zGGY9Ua3n5zo32cLixebZ6Zq1/wheNS+o6Fm9aF1onWkSrGR/d2tq5vHg2G9rR7fnWhtmKJQDno0nwEw0JLmcemc9Ad98ZHGy0hbKDcFq5rBV7gOC7nRoFMsywySmqp+u3OeDxWvli4urD8/NrK7NSpRr3kzgEvEZ0gpGBn/gxYyAXhoAGyhwKFLgDkyXaU90YTciAaLAGEPpjPy5NLSQFOtsYDIeRHrK8BAGOkUokxGsAmhBJCCWHGqIc5rI1pCiMwIwDJeMWuI/qW5VqWKyyPlyzKJBZxUuSjbJCH/TTsRWmiMsXyAhQAcMEtx2IuoK3BNlIVaaxsCwCNTCHVEmzgYDxEzYTnU+45UZp1x+1wJPfD0Z/+7ldf+OJnlldPTwSOicAx4acjcOCJQorIbLvpOHNCTGdZ6jhzjjPHeUAIfVwN4dxz3flq9ZJtzwBYWRYnyYixjFKN+GMUTzD6oFIjKIHrgBBACBACjIEQYNvgOuC7JzYcgAgEAQnkBUgFWQ5xArYFnD8o6PjYB5wioYQFTrNeWmmUzpXt83E+Toux1uGTexedfKnJM/WTR3u+A0Ci3pFrM0SUWSH8ALJ+kcbcqwERMI6IVcqlVEay4MVXv/Hf/dp/8l+RYrE2c5ZZhvDwK1/5H2699TtXL09bTnlimDJhwoQJT84PLqXUr0/NTZ8KBsMkPWLF2yWvXAlORYmIC1YAgCQyJmPVLGBZjY6P97bzG9V+b+t4txuuZmvLyUo1qlvpD7I3RwPQAugAWohAYI3ZtlOpVCoVv2XT/nCUJbHM47RQuTLoE0ZJIWUcZb1uIqJkaPLD41ExpIvZ0opcWNNLi+NzMwcr8FCEwTHigCJgUevtBvGG028P8lNr9csXl2ZnK47HkWgADcBQlAlBYttS0vbxaH+YtaawfSrtrvQyleIPcy7jSjipXdsLyrd8vIMitJxp55OffPGF516wxAfZS2sAJeDD5QBDiBGczUxhUPpoU1ZGSbVsDduj/p7eWt+2y3R+nrNkVLQP9+9vrW9HcVzWnghWLW6fWLdJYzQAaBXrfDjstjsH+7ffvL++fiSpmD81ffWF0+U5Sniq7w30sYzzvjTUsRzL0VyoJO+3+8WwX5iCC7SDOvfLXBhCwWidM045Z5QZb8arLlSXLi2de36t4VTK1Ec6hcbDJAfIgOeCG8EQcgsUgAIABaABCgAFwAGiDuUXAAAgAElEQVQBTpa9CgBFHiSV5LEesvBQ3KCPhDzyHv+RD/SMECJOuswaYwAYgJPH/XEvGgyKKAHOLUfYDde3OROECbCklMMkiqI0GWVhEo6y8TBLcpRgAeiTEyUGTAEyUalJZK5oJGkFuA+UatCEEF0QRTiiRy2gxCJg4djkaQZZrx//2R/+kVMNFldOkYnV6ETgmPDTvsbMKZVWlpb+SpYNarVLQgTvGbUJEZ43Nzf3WduuAYQAcb/fybK7lUrDdeucex8+UwrHsH8IXMBxFzZ3oN2FLP/+v1fspF8sSAVRBEMBT+Z4QQmrejMX5l+yuXc42Njr3d5u3ZjchxN+GEEU7jnCCM6RGF0UhBAZJ4xwLiikKWABllvkCbNLlutk0Zt/8rW7qphdWXhq53jHVMJ/41/7eRvvfeKZ0939Y+3VnKVTk5hOmDBhwpP0MxDYpxdr8XYR7hWbewN+6C91Tu3Vdgd+HwAU6FTrdDpPz43VfpzeOj5uMS0hcu2F9pUXD77gFD/IWA23AFsAAIYb3ZDUUjYDjwu/5Feqru2zvaN4PBqj7juWW/dL1apAYo7GoZIyjdneeGDyXlbYp2DlS+N/Zv7ugrUj7D2XHj+WSjzMafNU7t5obfmtEKTXqKytrFYqFWQCQALkADYQmzAOyk7H5u7de7fzwdFLw+Mz3SPo6gebEX4Qfu7XBrXm91zrLTE+xup0cOHi4pc+9YXlxbUfS5hgTFcrxvnoe+BRC6unxFGo+r3BW2/cURY0Gqchj7NxZxSPjqIoGe3yqHrarAAwAKNUqnUGAFCMIentXrt57VvX3t7eHim1sHrh7LkzFy8sC5uqJMOm0TN8f3wPuDs/tTC9mAfVuN0dHh6OdrdH/VYx6kuSIxQUtG3bVqlmlyp+pVJeWHJn50rTM5VyULFtm9MKsiZgCZQFcLK1xIAEkBrMIzNRCZAB6Ad5AQGwAdSJ+yd/mFQiAD58owDkIAA4AiIhhH3AiuyHbWJTpWIAAiCUUlorgBOBg4zH6VGrs92NWqG2LNuzy45dpUVm8iKHfJyEh8PDUZGl2uhU5RnoE+ksBTAMQBR5LnWCGhFjkubIORXuHFbq6Nq2KQE4AIUBZcAhglNBAHybWJykQIa94d7hweFh6+PfSWAicEz4CwghwnGmGHO0zoUIGHPfI1gQwiyrWq2ed93pKNoOw9v9/k4YDjg/L0TOfxzXhdEY9g4hycD1oNuHXh/yHL7fJzIGjg2uC8bAYARCAH1CBQ7q2eX5+tmyN9Xo3rGYG0bdUdqb3IoTfjBS5XmubE4BlEGgaLIkI4ITYet8pCFjnEsA23YB8Nd//X882MjKpdPH7VZedP+tf+Wffe5iU0UtNLkspDNVm8RzwoQJE54sPM5nqsH+alKL49l+GB6R5OtYm522Z53R/ChzU0VlUS7SuZS4IsnJ+DhtNKZXr6zODpeDzcqjzxlY3bZ7BAjK6FhmCUtjNyspp56XAYAaWkpLyXF2dKMl5km9yufqtU5las+KEwqcktNnGmtri5aOw8EoGY4F07ZUWhXa6NXVxpn81ML3ZqvHDYwJCQkW7xUURpX2cXmrnXVoBZ99cfHKs/OzCzW35CLaDxPgHJEBMkiIHEF7rA/c9OhUb1gdFTr9we4bDKiNIli3Ste4vMV46s+tNr/wmZc/++JL87NLH3ghHUELMAwATVEFWGnYz36Wra589Fe20njhl/+WCP40/dr3evu7O/fs1vnpulEsQCfQnEed1s72ltje9uqlioNCRUOVjTPIxsPR4Ki/eWdja2uvF0YpY4PBeByrgvo28YWA6fl83IvPDrrHo6zXazs1yw1YzaXSg33Ibddx3frZ89XFUyXKieVQx+Ou6/teqd70qvVS4JcE99A4QAIkFoABVMAZIAF5YqChAQiAggf/fqRikAcVHCdFOSduosBAE8gfvagANCgGSIDBh/CqQEQAisgA+MNykUdzpgJU2jnubWy2O6ORxKLuep5gVCqGBolOUxknaZhnKWhtUYeKiqGaBScfUyieS64hNpgDWMrIAlFJUGnRx0ihqiIlRFNKAuF43FbAUQNDaYwxkiMypJjn2Z0bd9969dr5yxe8kjfZqDIROCb8lEBEAMKYy5jzcEh6n3dRalNqWVaVEJ4knTAcZFmvUukGQf6uBtcflHAMaQ6tLlAGhYSigEJ+X4GDM3AcCHxABM8F60mt4ABATi1OhWdVGOFJFm62rk0Ejgk/TN5olSsVk45kkTAGFFHrzPFtk6NOJbEdQqTKx47TGI3Zf/Pf/vorr236dF441m7ntT/8g/+t136LDsdgaCduN06d67QPGkuTmE6YMGHCk4SDohEE/qWkYRLWi+9smO7bxdTiAl7Mtu2tgegpKqVf5CbzAgeZGEd6uTL7/Iufmt2YN2+ah/M103aP3pz5DiDkumilw5bTP272lrLm5XAFAB1wT8FK2I2ufefttZdmn3pxdbHWGFTm7vpHeUpd4lx5avFzX76cbG9u30n2DhC1CYwsjCY2e+aZhXOw7N62cYvQFkPzrlnlyRn0p/b3Zm/2ol65bn/551bXzi03Z32AB+08AAqAxBgNxoJxLofZQOmWkx01u2MnJPqHuEdZICqkVHnbcn8beoBsKTj34qXPfP4La/NnP0x6iWA81DaQGPJZpM/MiqevEv7RG/Bz25lZu3pplO+9df1o6+hw3drbvWBNm+kppzpFgp3keHu0w+LbS/ms36hACdq9POyPTH/vYHj/5misxwkmkqAycLB/vHc434k4pdUKc8oLyVI0uLLXSPub39neyNmswdrpsioTqeLM9eqziysvf/bCc8/MW+WEWScesBYxDjIHmQPgAjgAzju7TYgGiwAiyIcxgpPSmxSAAjiPpRLmpM7j4WUtAAhoAu8Y4xZgJOQENIUP1Q7xpDjCmJPjkpPdOyfVJUamkPSO91v37h8Px0MidLkiPABIY24bItR4lCVZnhijBbVcpy7cmuU4jsM5B4BxhqMUJURaZRBjqvMxdbJ+kvfSEUQJxNTYxEhpwKWOYzljCbkpXJqoXEVjkA/To9e/++rda7f+g//sP/zsz708GcEmAseEn7LGAT9gm8ljb0DOfcuqOE5FymFRDNO0LUSFMffEkfQD/3hICVJDkr1LdtUapIQ8hzSFOIEoBnsMlngwUCqlAWS3p7o92elGWW7qNa9Snr56sfLsVWuqQTh/UgJOwPh2da62dmnxM43Swkz1tC18nDgjTHj/wbiZdN8iJrccG3Seh7Go8nQ0sIWHjqvDvtS5qPup1r/xG3/35s1BtbrU7dy5sNb8r/+nX3/z5u8/+8xz4c66xmR67QIUfmP+yiSiEyZMmPDEIZDMC1suBOTTuj4jR+ux6WGxKbzphiIAp3I7EqJlmZGyOblwfv6py83zq6z2z/WK08nh9U5nJ+oP9T1r9yberdX9cs3FOq+VG7bjN7QrcgPgEmAh3C9o2ORjzPZ3t0Y3b2yu39t3WH75mdmzTzcvL9tNun+v1+nuj4uhqs9bqy/UndxyVDo/69kjSsj7z2QyJ0mC8Abdu2laU1frC0+5i/PzJa8OYAMYgPSh06QNOtdF76jdvjtsHZzt9ZvDhITS5D9cKUitclT3ZLlcK68tT3/ipZ/53Ms/Nzc19yEnbK7r/OKXs7Vm9OpXvS/8orV8EdlPsOvnzMVLf+Xf+XflP/ytrb3je3f3fVadWZkqlWvN+mAURmmWXHvt7l2+biOBhKKm1EHuePM/U/FL6Di6Ox52ulF7Vw629r/6f/7hsxevXF474zrUW6ycfr40rgTDWiWL0p0b+wdWNE6zXspWz8w+/fLVudVZu1KlQhJ6olYwNBQIA2AADNEmxEOkxhitU6MMFABSARQPkngOgAAFB0Mf5I4nM3GjIc9BGQAAhsBtAAJKQ5HDya4NjsBsAIIUCf8w1huPHDcopQDFQ8PRAiAZdHtHd7c27u62jltMc0t4BH0wBCCXeYEm11oTANsAGmNr4xpuG5vklBgquGBMOrbMCi4NgQAAHcBqpMORHnUginXaDcMoSR0vY5RzYRU5GCkLSFABgIACSU4Ew8yopEikkpOxayJwTPj4QilznHKjsSKEAhiH4X0pM9edte0TMw72EdRfGQOFhCSDcQTWyT4UBG1gHEF/BI6tlco2tuKN7Xh7R1JKTp8qLy7U5mf8M6eduRkinqROpZzZjdL8lcXPnm4+NV1Zca1gUsA24f2RLcdxQJloMPCqJeHYJhvbvg8FQDwmwhYoTGH2jw4PjrqUeGD0wmLwH/9Hf0cXrSvnz4YHh5ygEKK11bp+9/aFZ9ZmlycxnTBhwoSPOw9XpAHAgFEWEbPCyafkqETqXpS60fgNnkZAB8KNrBKl5bDs7zlqKIXFzl6YP7fWmK/p/NLhcWl8T+7umlG3RA4x6vCxU3KrNae8XLEDCyV6AGUEbPoYKDC7Iu7PdfM4HWzdLtbv7x53w/py6dwzzU98cWWW9NzefjroD9qxyozt8vKCU4m1HxMEHWeZr/Wj9XgD5kEyIWFshUflnS3n+KgUPXeleeHp5nSz6TgVAAsgfWhRyQEoqFQno6Oj9nr3+OhMfzgXZjRWUHy/GRICnKwPWdIqjStVqz49P/Xs08s/89zlpelFStn7BlZJCQ9M9+Eku37PHAwpodUKv3ie4J61cpk55Z/chUZE4bqz586eObt8sLO/fW+nWWErC0tepb6wFGrKj4ZRZzAaYYpYEFIRViXg5ZnZYGm5PNt0ayXe7h0dbbe2THf/qH/z2207BUubxqJfKZHmudKaW42c9M73Ous7/Q6kUgjPa8wtn7r07FqzHNi+DwBaGp2D1mgAqeCUMACCaFHqIlJjtDHKGAkKQOmHe1IAKAChoBloBggo0AgDAFBoyBVoDQBAODAKQAAkFOqBHQuxgQkgAAgEyHvqfX5EtNaIQAgoVWidABCjcpkN2weHt65t7G0fjIYj3294VgkN19oggMylloVWSBFdyhDR0sQ2VABDw5hmwjCB2mYmk6QgSGzCmeUSN9SiB6gzrZJsHKdjkgqdW7bNLUELSpXhJhdAbQRmmG0sh+cpFGkiu/1+kRdc8MkkfyJwTPh4ChzccSr1+ooQWZqOh8O3O50b1eqlev3pUmmRfSTtWrWGooA0hTACxgARtAEpgTPgHBgzRZ5u7ow2twdbO2xxvjo36z9zxV1dYaUStQRS+qQEExEpYb5TtbirtBTMYZRPeltMeF+KPOOMABINqKKEOiSLMtsuQS47/UFjbhHASCwIM3fubkw3znFijnd3aapJRrJ8rIocTIZAXbc5Gg9fef32X11+bhLVCRMmTPjYo5RqG6MBmDaJxap1xH5REIjqzbprOdIr0lSHi4TPnfEtnrZ641udo2FIyvbC5cV63ZebnZvXtq7f3N/rpkXAa2eqT+HCF/O5emumfGeK73KqGO0TJpEzA786ghc6RlYhjrHZv/bK4Na3R/04cefty184fWHNmZeHHiQSIE7zqMhpWURa37rd5aMhhiHsjZshvhierz86fQK6rIAY0qct1X4le0OuZaefbp4731yab1p2HR80PRUA5p163gxgZLpb3b3dveHKMLNzzagBhUa/b4w4oQwJADg286ps9ax7qVo+ezFoNuzvV04y6vb/+P/4J6wx5TTq1aq7uDjXaDTePxfypyrP/PWfxM6U95sZQmParlbVzd3N266w3erSbP3SZ8VK0gnjPBwzbTSisT3bcn1LVC1bOJZy3LKwPKfcaFSOl2sb9+8cv3W9t3H/9q31g8VT9fPnghee9WYWZj5JIbufHEF/AFa5Pvvccy8899T5xWrJs+uMlQEgH3fTnc0kzVNk1YVZr1Gn1CVEPFZnLYBQsAgQAtnDwOYAFIETZEgpRYKGGKWUOSnGORFBpASdAligKZiHLxYUNIAFBowsJBWUuvQDhgsZY1rnUibGSAAkxM7jvLe5s3vr1u2bN0ajoefZ5bJtWSDlADS1gGUFFDkqDULwilcpNChFCRhKMl6yOWNYpEWu8hyMypjRPLNsAM8B9BkyVyWaMINxFuksM+lx2M2KInCDEncCtDhQACh7DmWQhmkuJbfsP/3Dr7f64b/wL/7S1FR9MqJNBI4JHzsIYa5bdpzTjpPs71/vdq8fHFyfmfkcY77jNBj7KLqCGwNFAUkK4wgIgtEgFeQPLZoRdJKmOzujrd3uzq43PdWYnXZOL9uzM48GuycongjIiGBCPD5YT26zCe8ze3MXZXwzHYelRgNkpuXQnprRwx5hVmNxDjSORmHQbPzZ17/ZqM9yBjs7d//Or/6y26iP7rTyJG1MB3GU5Ln0apXf+70/WVhlf/WvT4I6YcKECR8jjDEqS43WQBARkRAkYEwk5SFqA1oA1YwELpgyy2osZGWelcrg5UWhxwF1OW8Oxe5Rnh10SsypBJ4LEB7137rTevvO3sb2wFenmv7sjK4uyoWl4bJ7XLdbAQBgimRAUaHhGtLCVKRJszAKW5324eH48Dj3V0tzT02dvTS9VCtK4+M8yrtdddjPj8I8RqYGib7dIvHYxFF+kDQywdNrM6zr2u5U3qyaKhiIMe5Y3Q1/c7d6MHduevnZ6bmlShCUkDpITgpv35XZxqkedNV+e3DYa0c6VlSZ7+P4RoBSZA5aNeLNQW3Jmllm8+eWG6vN+syc7707YTbGqCLPs7Qo1Nvfe+23/td/TBdP+UsLy6fqzz136crVK6VS5c+v1SGhVLg/pWkhoUuXLl/tj/b+n68f7x2/yr2gOre0Nl8TgVYqjakxFJHaLuW2IKQEhhulCSsh9Ww39Z2g4RlmUWBw7cbw3lZvN+mauGKThk9TNRz2R5nkvDlVWbpw5vnnLq6eXggcjxDLaAI6T3rDw5sbR91hL1drzz27SAOvrB/rq4sAFAgiRUBt9MOaG/3wAiIABWMMFO+E/MGroAEMEgRCjSHvXMx3NsF/yIcGQBqTG5MDgFY6D3u9vf37r9+989b99Z0dISzHdpAQKfMkGYMmFEQSJ3maAwAwAwZyCUWBxGQSMpuBoIyoopBYKGYRY1GkCBQ0QME4OITXwEVpSEl28nEfkzTP+zLUlBJKXWIBUgCwODdg2IiiAkbh/q3bb12//aWf/cxE4JgIHBM+ftk4ntwSPuK8ECYI6NQUUUo5jlUU7fF4B5EgPlJ5CaUWIfzkFWO0MYVSeTpqJdkhqcnGy+fcTqj7SdiPZfiO4xAoCVkK0RgQoMggjmEUgvtOUy5FUFbL3nRTfO7T3uVz/vk1XvKfUGlgImdM+FEokh63lNaaEAJFAUqCVEW7DwQREgQC1HEcC4g7GmS1ajMcjuZm6r/w858f7mzIogiCchRFBKFULgNjZ8+e/ff+0/98EtUJEyZM+FihsvTwm99M0x6WiOtVnZInakBsQGagIJApcGzgHqEY8GzFHhwQbFMGvhEGHApeZ1zbae/ut+NxOD01PV/15L2jG3u9t97cHiM4MPXl5Gcvja6yNrUGwmo7tGAo6YMk8aF3p9aRKdoY7R6vb/3x7+2st6yoXH3mM6tPvzS/UBJl1ScA/a7eWC/uHuTr7ZQAstGg1ZcWGK51Avm+vn+gRtNOc7rS/NTos9WoSoa0Lwbf9L+xP3eQrhUzz1UvfmIxsCgy8f3y2l6s77aKzXB0XAwzU4AxqCSS9ynfYGjZ1AvAW4W5XyTPX2Tzs6TqOExoyjj78xrS0d033/izr928c7i9cdiJ42x/jyXjPGlmSXd359rnv/jX5uaW//+dFtaX1p75fLD+xs4rt9dfea1zeu1zy6sLFdEQjuZ2BiAAbCQPGogAOkgqhApKuZQFco/WcMZxK0tu2dts6nSnM9i70Tm4eTfPkjSO+pqAH3zymbXnPnHp8uX5clAFcLWWWvchHfT3N2+9dv/6xs56t/dFWRH27OxpQ5lmzH9cgaKUGlQKE0gNnPiiaAqZbQyRKCEDKAAsADzpEMsAKHAOFieUIRIp321IgYAEmWBIPvCU2BgpZWQe9qnVMu/t3Nx44+Yrf3z99vbu3rA/1WxawgljLdMkSfqZkRli/EjgQAMIxoAx2PcsN7HsXtflzLY4WA4IpyIsLgQASpSxVidqjQ9CCOY3fSse5KNDbYwBSIs8LjLNvUdxMgbyHNJMgRujRjcBovVklJsIHBM+npATp2JKaalEjEFKtZRGytZgcD1J2o8EDkJEqXTKthucewCoVJqm3fF4J+0dStlis6b5hQtmvWXut0KlwjB55whaQZYCAkgJSQRCgBDwmLMGBiXrykXv3KpYWXIW5q3pKerYkwsz4S/yU8dsJYdCCAqWzDNqJFJCwdZUG0y0SokBbpeNxNs3trudBHXy819+yXExGYzLvleonBDQ2hileu32v/3v/91JSCdMmDDhpyRbKHWwdzAej4GABm1AE6CPGYobSoEgSAXtvf23v/b7cToCl9uWL1yH++AGXrlSbzanGs06aARuKM8SIwUhFQQEE3KqEAKtTZKFh73BUTxoKapykgxGh23GWOPs/GJWbQwXl9srjU4TADBBHJP3mJpnzShZGqzvXtv/v1/NkoOD3f6tHePVvItnplZPlefLrFT06bitB6Pd9dErr46Pjw3n1dmFqUqtbAUl3wFHmMKAVoamoPuj7nH65tEbrc4QVNiix9e8dXqGNr9Uz8+4LYtzKhhyBu9Jalmui0gNDweHOwdbUZ6DsAETfPcaPwFio+DIKXBf+zVZeZbPX8qmFjtgRv2jJI1jlaaSSGl73amlQjg+gFLGjKPwjTe+dWNra9eweGEmn54tGEfbOqz6UR5vfvcNgNInnv8Z0AaMAXLiAQeUIONEcOYFgV+pkZ9kCz9EBMByo/EL//rfKP/xN37r//p/t2/vv+KVLl8+PTNTcV1OCD/x8Dzx1wSwCPEIeeD0j8QnbNGmFred5UuWzd3mRnd/f3DQjroSckoqU5X60tzlyyurq4tBUBbCBkCARMbD+M7u4bW793e3D7r9UZTvHLYaewfB7KJXsZSKCbEQ+cl3N8YAImG2EdqgeaBSAAIDQgkKNMRoqkETAA5gADJABoQZBKM1SAAEYO9cUUREih92ze/EDaSID/vDnePbb924c/PuVqsVSxU4NYtwyDMdE5XnSkrgKBwbObUdCbLQUkoplaEauDIQ5TLOYYQZ58B4ynmWuHxk84BSmzHGuM2YzThlyAHsQtVsoXV5lCZRUVhaC6ORmwc2IwA5AFLgJ2YeaZGZVMNE4JgIHBM+ppyMSZRSZttIiLFtPRrth2F7ONyK43d0CiHKi4tfbjSeZsxBxKIIB4M7+/tfk3HXp15pOaiuXQgrTqh02B4l+49VHmoJmQEpIU2AUiAEKAX6zs+JmJuZrlXcC2e982d5uYSM4ZPaL3bChB9tflwkwp3Nx+08iXzbNUUms4yXayQNwWigTEsd9UO/OkUMDfxqtzUo+e7u9vpczU47Iy1z5iMCDId9v3La8hYnIZ0wYcKEH5+TLpU/mDAMf+O/+I1vfueb4JoEYwnSBY+DeJjtmEoJLA6DMWS5NBAjCAAHDZxk19VydXlh+conL11+qYRJQbiyvARZagyUjfaM3gPIEaeVHEbxfmvQbaX9Y61GUdsKI+xdenr1Z19+en5vqXlnvppM0/b72W2CMWjihUH7k5vfWP/ud77+jZ6GDAWi++kLtRdfaJ5u2nWdYnyk+sdFa7hxu/Xd7w0i1ag2Zi9eOb20PFOtVCsVXQq0oVAUWTwY7ewMb9/rv+688WfsLZPupSbuOe6ZtTOXf6E50s7dTFsWt1C4J+4OeHIaCCBSlbXy7n5/e2//bqYK4QZIQwPm0RYVNMiRBeD56NvgVaW/WFR/CS6dG3ubd+7vbu0eHZLjdtrvpTRJskR20n+Uq9yYeJikMQV28Sy9fIF84ml0/UcRaAG0N9bxlaP1a//L//73/j5EiSmkcR2jGUQQlEStZs3PN174whc/89f+Jct2Poha8aGyL8EXL6y+BOba7/zB7u3dTqR9r+57s543/cgwVWuttSSEnOypOTGjRbQp9QnxAL3mOb++UF6Z2z64d3htY7gzGIs4mlqYX15duXTx1NLCLIAPwIwxYMbFqNV9497e63c3j/f7BVKrdDzob+zvnr06ZYxSKgZAxgSlFBGllACEMU8JZdg7STshhFKKDMGAlFJnBowFkAGkYCwwVCsFBT6o6mAA5sd97owxxmitcm2i4ebW3rdvvfXGnVt7Bz0SC8edteoEY0hjTBmREsDYluNUagQRlDJJVCRJmma5tgpwJcaFTuMCpCwAEgGZA1nPBe6SmhAlx7Vtr+o4gjIUgFQTmVU4VMqVfcDjYmRr44ChFhgwRkJhIEWgwliEateWWqWQKlWcnPmkfHsicEz4uKkbD/5EtDmvcK49DxAhirpheHt//w39sEW5bU953oznzVpWFZHGcavTeXN9/TcpzefnL5dmLrvzU2kYQyeSx0kWfwBXIRoEfGHOWpwX9Sphk1t0wl98hC1AHgkhOHF0XhBKOOVZv21VApB5msR2qekzBpbdbE6vb3WSJJtqTDeb0+PBvs1ROHZB8kLqyunTt1/bPD/RNyZMmDDhoyBPk/uvvx5FcaZ0pkAzwgPKXM4tRi3DOHJgO/2d3efvx5f6iRcRBA9L59lZAuSOvJ6YCACUAEYgKyCReaxDh5QCIHzEeY+zPWEGau9oL3pT3o97p+Yb87O1qbpfslzXJLnIQcjTRgtAD6FIdXSU5JkEF9A19WZw9fSpSzNnLo6W3Z05516Thdb7SzBBtL/Uvslfeeutb+yk630NUQZeYC8tzZxda66sVAIewmige52N271vf6977X6egrewNruysHaFnJ+/caq6NWNTpFUd/ZyMzo41652yw7lmfJPt3473WyM5ApBVBsGDyV4OZlOmudRrxmIMQQAAaNA5hN2ou3nQ2zNhh9gAACAASURBVN7qHR50O6W8szBsV1sja2DQUEQL+ZRsNNJabRRMF6VZ8PV+qPbH15Ibb49Yt5uMRzqOMVeoOfWCkm9hIGA0KjpthxNglTJ+7nPZ5Sthc05a74rGhWnnl2pHjXREjcl7ybif7vWLbqJjCWmSd9I0OepE3/hOV1u1RoMCOJw7XACA0VpnmQZjKKUIHFEIu76w0Fhc/DHz2FKJfupF/41DdRy2r3/ndZLk5ZeetwMbODzspwsPxY5M6wJREMIQ0RgGYCOZobbrLJenK7PPrvbPZqO4iBy/VqpMVaqPCp9TMOPR25utN9dvvHXzfvsIGXLNlAK/YLXcttFnrAQAiPw9EoNS6iRdJ4Q8quxQShFCCBDIAXINJgcKwG0wBpKHbYAfnXsBoN7zVX4ktM60zgEAijGEu/tbu9ev7xzf32ttHe4OBjHNPc4C267ZNgXQ2oyNBE0qIrAszwFXcCDCFCAkD2RFESQUuEG/UCqJwRgthCykzgqTG1Ba6SLtZlFm8oaVpm5WqbqOw7ltgyEAYtoOvKksy2JERMTMyASKpMAwk12tUyRlbpESAcSv/M5XxmH61PNPWZY1GTwnAseEjy0cIABYsG2o1ZjWHNFo/WBnHaUeIXkc71AqALDXuxGGG1ImWhdh2O50NozRmlhibaU5dXH6Sx9gj4moVspPXRGV8qRwY8Jfmjl0SklOqUE0UhdgFLEQCUCeACUECBRSa0GUbrfagnIAjMPYcr3xcWrV6mocFkVqWdZwc3Pt7JlJPCdMmDDhQ2NOVo2l1MYcbG789t/77497vbGGQ5WOfcXPMLdp+1W3VvXLJdsY2RaD3We3I38Uuj0bLR/tgPsUiCmK1IzlY36Mqc5HelxCzZGbroUHDr9L1Cbk28nwMN8aDcaDuSJeoPmiU+Wu7TAGOZq6AUeZPJa6k472I0bI1GK5VnKWZptXL5xbUyuLB4uw2TDbFfrnFpMkypE92q8d3prfeCN69Y3j70hmJGHaYDkonT83v7pSna6RpDfqdlrpYf/GrfCPXo/CwnVq1dXLi1dnzpzZONe8sRx8b5ZIquraPJ0Vl8eadwJr6JXC43sd4kaaGvSc0nzZnTmx6pQSs5ZSXMMKCCBoADWo3BR9kx5Gg629zt5+t9Ue9pfS/upoVA0zVnDN7Zz7hTMbNWYGU5WWNx27i9obbSTd9eR+lAxzmhMbGeeMeRWrVLaCquW54PBsvwddl+pyUCzMwSdfis+e71mOfHfTPT2FizPtORlSpbJuFrUif7vTCZOB0e3WqHMwHKXJ0fUbX3/zOhpwEKZ8v1EKEInKsqzXU8YY1/ItHljCd0tXX/7Cp375l/0gOEl6P9yd5gf+c59/PvzO3cHbB7u37zlAF5uNxmLdm/IRDSH8sVtSG1MgckQ0xhhDEV1CbLBKdNrnU42y6oMaggllLrR2BaMmzYwMk2wYxketN+7vf/f++uH+IE2qjssNGSpwNLE0Y2hT6sLDHTEn3+XkKFrrk7+fCBwPnosTmwkEowxoDUQBo2BZkGVQSEADFIACUA1gQCEo8oHqOIzRxmitEyXDLE6yQSdt3bv7xr1v/cm9Xq8fRmPJKbN52bIrtlO2LAagtFGQUmMsWzjUtYlwOFIKGdjSAAgQFGwEMKAkZA4Agm1BVGTDLMtyTLIiimWcZYMk05FWUYGcMsE45wQtALdqkQrXvUEnzVIASGQe5VGak0iaGIxhzGbC4YIx+ge/+9WN2zu/9hu/NhE4JgLHhI/57eEAMCFoqUQQgfPCGPlwDCLGyPH4fhy3pcwGg7v9/h0px4g6DFtaqyQZVskzwfKab5+x7OaPflQiuKhWqO/BpMRrwl8OiiIXgQUmjUexa9lgs7i949abEI9NmgnHAWZ19jvNYG5pafnt65tCiJ2dnWF7ur44l+ztjUYDv1KOojEipZ43OviTYO5zk6hOmDBhwoejtbl5/VvfOuh0jjv7fVtOX10+MxvQ6sZG+eCo3AVHu5wGzvOeNfdq8coGbI5YHJMs1dIgDujgunzTAlsDSA19E76TYxutwUQmKkxBPCqWeLlRml5rLG3Ppfcw3IgPrq2nOy243PcuLixfmPEcrmkmANIw3r/R232r19sazF9ee/Hptdm6M8Or06OF0uasuTaNmw7tMMzfO2saW+NvL3/7RuXtvdFWyjvzi+XhuEgyEzjW6aXpTzy1tDQVmdHWva343l15eDfa2tVdqMyuzK6dXXzhZ1bOycXSVxbtW3VUJwtOCGBRhU4CcS/qtlvre52dOHRXvNPnp5pPL9YWK4CAZGSwAFkD6gAHoAxA5DAamHS9kOtxtD846Aw7gyQezA6j8yHxeElX3MQuH7nBgettc3kYjUaj0RhvpbSIMpmp6vRibabCbFOu+o2p6qklNj9DGSfZeNzZ3Os5tdHsaufMam95GRpTStjqz62Q3RZT/2XjM1NZXMtSZetabfzp6c2n086oSEaD0aA93LjX3tkdpgOpCgMAozTJlOSWpRSECRjQFs15w4epcq+bvPb6a30qPv3Fzy0ufviaSeY3pl78ly9mX2lt/uZeJ9nZ2P693y2e/tQzT730tGXlhJzMtwUAJ0QgUq1PNo8AIqG0pHWitQIoITJCHTCuUU7UGaX9cbVmWyiL4db9ra3X793prg/Hh5HN6alyY5EFPZ3sZjEKObCK4qGxq9ZaKUUpPdmHcvLKgz0piI8XdGitDRrDDVAKYD9wWeEcKCOUoyYqU0AlWDkIASAop4T+qAuWWkulImMGSnaO7tzfubmxsb67udna3h4Yk1OGNc/3PK/kuB4XLgECXGsSgCOVYpALCpYNjAIiCAFcAWRAOIAAyIEUIDQgAKbgGMaAaA8zj/dtbSWFm2AYxbtxbIaOorwRCIcDAAgFHEEza6xVVBRhGA4Gg0KIgnPhUEGJSwgnxCNOTPPJ4DkROCZ8/EEADsAopY6DnIPnKYAHAoeUeaez3+td7/dbUdTN80GWDaWMACAM20kyHAz2nOWrjZk5v75mOfUPdFgkZKJuTPjLg1eeBwDQPcvmWhYkTlzXjtttt1RCBDAa8qzZbAJQBMIYM8YEgV+eabTuvmYpPT093YsGglLXdZN+//rtrZcmAseECRMmfHBkng87nWvf+rPv/tFXe0ls6tw9W4Z5K5uVcSMa+f0+7WmiI2Q7dD8nuC639/UhAEidKaNzKEId7cCWABsAEpNm5r05jwQpQYIAKogs5ywALxDgcGXD/8fem8VKkp13ft/ZY8t9ufteVbeq9252NxeJ2iWOBrI9kqyxiLEMA7ahBz/YGNhvfjRgwxY8MMYYGDYwwBgejGBDA9JjS7JEURTX7mZ3LV171d3XvDfXyMzYTpzFD7equkk2Oc1FYwmMHwoXmVkZmRlfnAic7x/f+X/oAE37+c5DKAlYnKsEmAnPAYRlLM92ov5JpqyzsNB+/aWNhuWVs4r7YAHdrdtHJTQkOP3uHHK/dPK4uvWud/3I3UIiqdZJvdbe25ucnWcaSBSp49NhFvYdc3Rn12zvZf3jLJxaBa5GNLcAmFLtiPOADZ96UmRI3EHGo3mLnQ2y+9vHh2fjyEB7qTz3QmPmSl2UXAAAlIM1FjOLWU691FqV6z6edkx/L0mPR6eD45NoEEqpyAQHp46XMJaAm1Dv3OWnXB3rqJ8lqUxTM83AWkKoEJZ6hFMKjiP8sletk3YLOwZGU3TczWJK5eJsuroeb3zfGsYh9d6jXkCyGpMAsOKPPw2ZOzSDuJelKEtVmufaGs8RtEzLNeYQEICIgmSqU0FTZVOtI208C55LyhW3Ug444z/WJBtjIvzVFz/1mSS7/tbtg4P+/tYOLXnWc5eXa61WiXOOEDImQ4hhzIzJnt5lpAAMAF90BkCII8StshDJ3v7Z0e459/tEGxOO905OHu8fmhDxjDUdf0V4a4idYDkBGBkda6WttVYboy58ReHCEBShZ14S1trvU6KiAVkg5Ol0nQBcTFIAKwyEACZACADGBH8c31ZrjbXKyIlNB8PBYfdsb/fm1vb9g639Xm+URtp4QrieU69Uy4ErCCEWgwYDxALmRDNAlFjKCKOgNVgLhFBsLBitc5AIiAGCgBIK1oLWnDBPEIUVB4Qc3yVGunCKdaKTYRKjEHHuU8w8aplVTGsH0xw7qU5AgdFaqkyCxkAF4S5lDCNjMKN4HI13Hu84juN6buHEUQgcBX8z1Y0nD/Ic0hSShKapb+0TDw5j5HRKk0QmyWmWnQMA54TzFsYOpQEhPqV+ULvsVhaYVymsNAoKfjCj3u3AV0YrYgGQAcFYao1UmGOjJGYuIAt4/vbtu5iU8lw+/8JmFg6lloEoASKVSiVJBgghKWWSREU8CwoKCn4ETnd3//l/818PzQRX6LVPPI9X3fFC3uEnx/Tgkbt9Qs8jk2HDLSndyG9Z+25qUwUKAC48MpU1Wmcp5BcdTH5wVwUNZmqiRKTHc2e1Vr35Smv5K23/Bt/dPQNEmu3mzKVGbbHcRFQmtHccTSPE5+bm1uauLLbJPaA3K+hPZuE4AEmedYH9MO/Mvf8Xs1/t9Ld9T7/w0tLCIq9XbSzPzoeD4SAb3jndP+n5JBEoGoc2TS1jGmHqIOh2RuEkrTaqJRqJzDxL4nEEwReBPdSTf1sOsuH1R/tng4SwoLZcra2WqfjwkhCN6MgglEFVKxnLbI92983xSTTsnR9E26eylyCNmnfr7ASrkwSiBJtMqmyiJOQWaQBrLQHrAgCziEfplPZNzh1QRlnNEIOEzig73Asffnt4PNu0Cx/r+EaMp5QBgGv0dOqe78GtR5Pjw0739HAsI0CoXa621qrNl0otjhvayoPx4Giype3ZBEYym4QxQWR1pfEzn33j+V/4nHC9Hz+JLc8uvfSrv4kIMtk3HmxFd99/8Pi09yu/8vIrr16q1WqE5EppQjxCHAAJkAGAtVwpBE9G10V9AkDC0BkcPRp88/rDs8k4S1NHGYwAE7wApQVRWiLuLEDTxEObAYBKjYyU1daYXKmIEEGp/+xXXSxL0VorpSilF16nWusLDw6CkJLSGgOOAxdLgSSAAgMGMUR8grEDSHxnb5x/rcChlYpsMoDR8cGNW9ffu9k5mXT60+40yQniTccTtbJTq9a9soNxmsjUJOmTLZHJKDHcdS5qT/IclMKOEBgsQJIrm2lwBBCBAATkFnTCGXM9J4pjnZmyFSUOVgDGCQJ2HsYnQ+l54DGnIYBAbm0G1sHgC0AuzVxXJLmUUUqth3wquEOxTdMUOBx3j/7JH/xPv/P53/nVf+dztMh9CoGj4G8yea7G42w0ksOhtRY9vRJhpSoA87WabTbnnr2ZsSbnC0LMCdGu1a66bhvjYpgVFPxrIARZRJRSxmhDEY4izD1LqckiLARgFI7CinvkuGIcZeVyaffgYH11tVJvOFicHx/7dRcjHIahmJ0dj3eKeBYUFBR83MzKmHGvNxkOc2O27t3ADeLOVtM583BxP2qmYSnp4UHX9vtkENtUg0bALEAGqbQfoSZbsPoj9YaPwoA1WOVYAR9pYcSLuEGr7g0ynkZf+da9y/SFy7PtaRhNjofbvWGIVH2pVkrn+e019HXA33bg1IP4O6ZYllnjmSN//7F3/17pvRAfNZcri0v1y1cWm2XmYt1uQLOt0nQwjbMwVDm3JeHNrwT1lue3HARIjnR3kA3GamerJ+RRG8clX6MII0DIAhlD3knPjk6PVaczmPjt0tJGo764JPwKwnqqg5GpV/CwRCYAOrJyJ0+wjSSedPPz6WQgH54n93q9w+moH0eJxruAzoSJlMqMygETzBh1HZcHnHCLMAXrADIILAOGLUpllvdlOB1NuvQwwCVjJ730Tkd2S9/R7YZp7as8sNoDc0ZFSD+osxBaBUoBgAb0F825ykkv7t3QOfObm5OlWjJTC92KbnrTRdEjKDCgWondiEqTcXB0nG/tDCZ5NJoeMFR9uB0s7Sytr7vej6VxXGzLHW/z07/CvVr+L7+wc9rt7g/ef5dmUl27tjEz0yiVXISyp61Fnu1LCk/aseKLvwhRIML3eL3ExhFJNITalByn6ZfWrHcFnDIyPigGxiOmJszEJCabaJVZizAWAKB1DEARohjjZ2YcF0tUnj41AKm12AACisDQD6qtKQACRBEmGGH08U30jJFGZ2oyjQeDwcnZ4Oy43zt8vLu7tddR2khigBNrQCmJRM6JYianioHlCLS1OSFACSBJCQKMCUIXhecKIYNxDgDAgVjgAMZCJoFCTgBAgEI6y6QGgzgigDDFnLPI9cZ+OppM4lT2exNuCEXYx4gDaJJbgBykNFLKPEvTNNe+62POMMZayzRNsAYs8cHuQee08yN3kCkoBI6Cf0NgjAkRlFY4n3/W9EkpmWWGECiXvVpNfTCk6Bzna5wvCtFmLCDEvah5Kygo+AH0+93FhbIXeNlkzAgBxsNOz3V9HvhZlDJqKqUqmHTjyvLde4cqZ1/+8jf/3r/15rQbdjunM3PNVKXhMJy5fPXGWzfm5xeLeBYUFBR8LHXDWpll3/rCF9768z8d5snyK5cu/fKr57PTndrBO/wbx+QkgTgBkNYinSOw8NSF9ON0kP34xDZOcYqvEqjhjXhuekf+1Xv3w9U2fv1qrxOO97uPB0NXiJW5Rqm3YLfW0J8BPPqIz9Fcy2b2sHXvXzX+KJwOGcIbm5evbK5vrDdcQ8xYtRtyfiGWkwibPAEQjlOuea+8PnvtlZa/UtWZifaGW1vho61wZ2eYnh+8ycbtSs4TjsyTVDZN04OTo2NzNonk8htLV3/2CptfJJwh3Jnq0mG+RpgukQkATLQaqymgCcBZGo3S02F+s5e8P+yexuF0mskMp9i6BnuZQibTtMJFzXXr1bpfCXAJWeIaWwUUWZjkE5TFOpZJGsV5Nz051NgYrU0sYRABVsgHQMYgpQBAqLwu0xkjW0jngMaEXRwqBODneStLACDF5I/nFsvHneeT6UxQr608P/rZl0aby+cA5x8O6Co0If0k6S/ce9+n0cOH3YcH46395Gj4jYdb/b//H/7eS6+/+v0XcXxsmQPjUmP20ic+1X/4zXh63t3q370J3ZFEiAPCghPGDSE5gAtw4V6ZAaRP98k+EdYoBc9tzpQ2VmrWIIzpeZZw16uWayvAr2gwydQqCWAEMzXXdGyk5Fjl0hhEqWdMrPUUwENPuZj/PztNAMBaDZBZa7VBQJ0PqS0ADIABoeSihuLZ2fFdkXn6ur1QFq2xMo9kOkpOTgY7B7s39rb397d6R/0snhpZqwnuU0GZjvIsikEk1MZIWmtdgIsGxDljIDgGI8Baa8FYjMBhNEFYA0hrAQhQAGIhTSGTFoMkDMAFJZWKFDgADgAAxdSjrsel56QeTbNcDvpTawwS0KR+FTng5garHCWZTtNMpkkmtfEqmHgUMFJZniQRUcQ1YpJNM5XbQuEoBI6Cv+EI4TSbrVqtrvXqs2tWksSPHiGlSKXSXFz8oEkKQvMIrWDcRMgrQldQ8LHPMkEZy5OIUgrGGBlXGiWVKRCBMByQC0CBWkzyKA5r1fr+3kMgfpppv+QkWWTAViqV8ODg1dde+/btXhHPgoKCgo+jbnSPjt7/2l892LvrXausX1utz8+77fI2PTqE/a4ZTCBSoDUAAvvsBo+GPDVjY9WP9qUEIYZIbrT+yBTIQWiZCNeWX0Snl298Nd9bOfH5sTYA8+O1N9/75YVwDQ8BnX30h3d593r9vev0/eNBunF5YW29tbiw2GjWgZQlxjawixubolxxUt5xBlNENzZqLz7XWFqh9ZYw4GeG0VL90npeLcdUb4c2fYfezjC8enaVw5NcN0qznZPOtJYsLzbra/N0eR757oVBW5mE6+hRCY+fhNdEebqbHPTjx2dnnbP+6XC6H4/PY6U0JRQLTFzilN3F+ZXZ+aC5QFt11qpwwZ2Qla6T+ce0ecCqGimA3OSISOWlUSDTQMmVwXajs71zt3d0GrkOWA4AUOmcimgKAMr3h7OzkVs+AaOMbaXxiAkMUJaZRXDq+gCgEZKYlMqN9ctvnM/N3nzhWjhXj13/e0MaGcaUPZ25Vv9sGS/trezsTo+O0350srP7zS9/DQt26fIl13V//NHoBNU3f/c/K69+Ff2Lf3pqkniy9fZf9Q8fL6yvrm2+sLK+ufhk9D39i5DAmBmjrM0BLDgU6m7jattWpsAJYJMdJTZJ+qq3Wypz5pWIw7A2Trg/Su5GuoPLngUNYK3SOkUIU1oGoAD4mSphjDHGPPMcNQYBuE/WY+UabAacXzRZeVbx8ezMurAs/V7pR+vU6gTyKB2PJr3e/n5nf+8k7HajcJJboUtBo765Mm+CecMVykfZyeNBpzPtgAXq5+CnEhNjBE8pta4LhIAFkAC5MTKVFGXcJowjygkAaA15DtaCtYAxeC7yiOCEAAGZSwk55AAWAROAGQBygdbBTbhnXD3FGVwssqEMmO8w4Ci3Dig3S1wnlBZp7RDCkZEyTZMkSdJpgqcpKKOLS2shcBT8LeBiJR5j39EimxASBNXhcHp+PkmSD7qgua4MgtT38yCAwl+noOBjMrewAmjc7/dn2w1QCiECjFHGx53T8vIl050en3WWntucn216zo4Bmkk9HYbNxUXdOz7c21pcXpKgEQNAXr2xUMSzoKCg4AfoGlopY4zW6u47X/vGn/6hWK63nm/Pf2pGeuQMdffSg311OLRh8tQi9MOzGQta2R89hyGIMMy1lfo7JRILNrcyFslocWJmAFg8CQbT8Y4+mKkcVwUJ5pPVK3svu33vqYDwoW2pVSQfoMFD5/477lvHokutu7q08NrGek22aa+qzj3bwjALs7Rc8tzhdsemtIkrLzbnP9Wcc3NJT00SiZgLXBO+j5uNrN9Jt6anu/KgRusvo8sAzCAdOaO+c3qe9PAsurq5VF1a8muzOVYGJgDg4djDMQBYY2yq0nAadgbh+93w3e7p2XmvP87SC7kIO1xgsI5LnYDWyrXlhealF92VBW+x7WIGu6hyXT93RmYfu1X1tIjAUXkjS7WRFLR32px5TM5PMr+XkbJrygKhvHR2qg6PpNVhsxl53qTeUI7XSBNf5w4mGMDRasr4iAtqjTCmbrNFl68sbZxcWrr/8pXvd7wSRbRBvYZXbyzNtGYas/XqAzd5sH9yf3T9W2/3pqPP/4PfXbu0gT8qmf/hJtuE+LX25U98Kunu3N558HBv/3jnuH9y0j3qGh05wgbVluuXCcEYX6gJGCEKkAEoAAycA/fKbouXc50iq7RKo8EonSbxPiOZtU1JPCwRDveU3ItR6gFHVAEyYMDmBLkYO/Ch4gt41jLZGISQvhD6gAMAQtaaFKwGqxDCHxYynm6ijMkRonChixkFOpOZzJIsTsI0GeloNO11BycnD7fOHm2dpWmEBJ29tFGfbVeqlfmreGYD7MRER2HNADdmnBrANDUksyDAckdjZKhVWZ5nuUpTSLXJcMbAuhaEI5ji2hilQElsABmwjgCXE0oYBkotBostgNVgDcIIA8FgQQAtIVEVnvS1NMpiLXOZC6s5QQSoNRwIAQxgMSaUEodihozM8jhNY6mSHDIDYGE6mcZRXCqXMC5q2AuBo+BvFYSQUqkqZRrHpN/Pnr0eBAQhw3mhXxYU/BBE49Rzod2eAz1N4rHr+pPz81K5XG43os4xA3dp83LSH7764gv/5H/839auvqaABDX/dOuuj+3S0qpK01RN6mtX/8v//A/+23/0vxfxLCgoKPh+yDS999Wv7uxvdybdSjn7zL/7amO2Ni2hXZPclDdv0NtnJBygcWKzv7a5twvwQVu6ZwJHaMKEpp2ZHgEEWK2OFpYOVjpbYXacvDx3bZGssi7HKfneTzSBDsujPyd/dlNcP4+P2ouNN1/efKW0cLk7y768ivdrxhL4TWT/Y1DTbtY/m2aZScQSvTxzY9V7e5GNEYkQ1ti+buXnFamA8LPGQm/UMdkdxc7lRd1ATtPHy+88at9BPFy9PPPqZ6+h1nyW1HrOKP7OH2Wlzo8H/XtnD946Gh4Mo/MpgMQYhABrCYBggAW2IsAOl/2wg/dSias8m2+hJm+g3PUHwEMgH/ZolYT0hTsGcQzWtjYnCRl5J6UgXd/c5MszQCeTznTUGZ/IKW9UZwCGl6/019bHXEhNSrm0AAPhZIQCQEVm83n8HAkvwahdMc4PLL/In37vEVgxv1mpzn5mcWFu8QGom9F5tH3j8VvNL9touvrii4zzH39wBM2513/790vvfpH+5R+6CHrhdHfvYTodHz44fe0XPr3+3OVKRWB8UVKRWZtbqwEIAL/oY4JJQ3hk4ZpTCsRCxTzYGt7aig6n053eIFAoYGmQhoOQTBPPwYEnKpqwHDGPcIIvSh60tfaZYHHx4KKO4wMh5sJ/1Fprc8DymerxgXqotTESINUamYuVTdkIxvvdw7OjvfPD806n2x/3k2Sa5mk20TQG3l5qraw3X33jhfZsizEmAhAuAIOcDmewJDY/PJhGKhujOKACiADh6DyVyeSo1+sMR8aAJtgIignGAO4YEwvjLLMGfCYMwRIBxsAprfJ6VfhlIbi1FEACaGuEzAAZYA4AIIT8kl9hEI+jPJOj4VAQ7voOMmClGo6SwXA6GI40Jq7ruASo1jJLklwmGBQHwAAZ3L97/8tf+ouf+bmfbbfbxfW2EDgK/lYNHUqr1RohNI6ref7BJMBxPM+rMMaL8o2Cgo/PF7/w//z93/k1q63RSnAGBjvChVKgkwQzYEAgSVzfH55vr60sx1GytLI2DsPecFCdbRNCwiiiAQHKF5aukKCo4CgoKCj4CKy1yXR68OD+23/5p/34FCpmYfNqcK3VLYU70L+Vnt+2d++bBxJAg0Gg/zrmMdqa3ChjP6LBigSZITl2YoIxB1DjObrryF4oInFpemVpukxiB1kLFgAAIABJREFU+swL48Psi/37/oO75NFEZZf7Vy+dLl9trM+zcmVcRXcaaK8EAOjnEZRRPDnHcaKSXEyDNbsy013knRYeEZxgDCBmlKA5MDBalqvtcmNwyo57tfPd+o4nIdfDe6Ubx6XjmdX5S8/NbFxqaeZGSCOcDyBPwCiltMrTcZacReP3jzu3Oyfvd0HbUslvLTaCCo0GORjiB16F8jKl4FiNbZpqo+XwtP84I7KHZjZb54tOx3dGhH94DY9BOKX4wnniWAueOdiImlOZmVuvtGvCg5Fr+jwlseGd3iS6YY/7ZK+jtDKCmfVlW68Sa2d1UtdZY2wX4/way+c09Wpt4Zd+wPH68PcCFUM3aFeEMLC6ezzRcu9weufddw3O5y5f/okIHBgT4ZXXX/g5im3j3bcfPDzYOU2GZ92or0AEcZpdubZQa1Qc10fIWGsAyJMWrUAx9q1FwKjfcARlZY6gembqvb2dzulxOs7Q2CIhWcqobDlLl9vrV+d9nyJkEBbWgjH6w0LGRbaPMTbGWKsBLio4iLXKWgCiwVqECIDVOkXIACgArdNMjcbheDSYDFQOSlmTZTIaZuFp97zX6fTPw3AQxunUUMbLtWCm1SzPtNszYmm5vnFlqVarAxCEKELEUGWwFyC52M1XZqedsRlnMtc6kspK0JlMYz2Os0kSU0oQpmCQJkgTihTCuc5yBQg4ZgZMbrRMtNFoyvSQjwPOK5yVOQchCOUASAPODCgDCCHGmGMdl/kmszLLcmU0YGVBaRvJNMqSNMuoX/JczxeCEyKNlsokEqwFapEm5Lw3fvftO9eee6EQOAqBo+BvGRjjer1RrzeKUBQU/Pi88clPUz+YdjsuQ7hal6d97gV6MpVGu81ZSHn/sFdptTNtMpnU2gv9wdH21v6rn/wMjPt33/nG86+8HCXdaT/c3LxaBLOgoKDgo8UFpb75xS989U++EOLozZ/b/PnPvTzhzjYefRGu37APjng30ZHWuf34zS1/FIFDGqvs9+8gi6y2WkuA8Dzrb6U2I3WoXz3dXB4uYfvRFe/vonf/jHwpB2czff63z/7OwmmbvcdQU2sHkb5AT5JVTAhGSQzDEKaqFPqXooVGt0G69NlvIYQ4DkkBZZK6bsVt+mE7Ttu7aBVXxyHqnb2/v2dy99VXFzdfnms2ESKxNIbpCTPpMdhMZjKa9B4Nzu/0Tr+xN9gbTaVZWZt98cXVa59pNxf8/VsjnKPl1WDeL81wf4rsOEvO+53j3fO9e2e398bvZGev/+IbBq0dX/ZCIez3OQ5RL+zvnfhTW2M1p7zQrLTqJVRfnDTcWnnf8XYO7l9/t2qvzwflaRqHs43z//Q/wu1WM01egNGraOj3a+Wh23BdT5RxsypKP4QwkSHyDmvq2vwvbtZwNiKxftg7jR86v6HUT3CQBPWVzTd+q2ZNGTKXhTtH6uR8/NZX3jo9PuD4k/S5S8J51r2FAyCAFCFBSElrBAgh4rGqR4PyldXj5dcP7n/FPrput4f4PNIj5eYVi+pi/eeXXvvEaqtCBGQIuDFW6wtrj4+MuQHIADCAa63U+uK+JiUksDbXegKQAiQAqRoP5M7R4eO9m9u7kymKJloOB5NJ3I9thrUWGnPOuHAD0V5oXXl5+crV5fWNRQIZwZh7VYAAwEEoIMS1doqYIHXaWLLPb07c/fDgdCrTSV/axCZK4TSFHHHP81yXM8YAIeACHA9SjKTxvAlQwK5vc2nTeBjL8VRGqHuONEKoFQTz9UrFaZQdASA0YrFGz1RHjCgXldxCkkgADuADWAMmAykhAwCPejXRCBwXY4UQ0jkkEXAAgVAqRA582LNZWviMFgJHQUFBwU8xUkprAu66BNvo9NRza2ByQFR4ftKdCFpqLMwBoZ/+7C/9s3/6hXA0yfP8C1/8o1df+E96R0dXn3sxCUMQ5O6DrTgpF8EsKCgo+DBKZuPz48kk7p52trffdeb17OaS2Kw85tEj/Og22r1pHh3as6mZGNAXEsJfaw3qD1I3LnJWxX0V6A4dbGclWp0tz5UPyzwUyH7wuxTN02B6QI8eosfv+9elnX5i/Npr4zfm5ZzHXEsNhBSGCNJnjTBSrdM0D6fZZJqmbGx4X7AJRR+qU8EHln/B2k9gu0lb7Tkpk7Pz7rB3vj18QMchSaf+pfL8pcXlK616yyMUYWwB6ZrJI5sepdPR9ln//aPu4XhwMJl2Mu022Eur6bX1o+c38tWSX+GDawnWcFIXzPOx8FkuSRbbYGkQTA6aEX7Yc7aG+zvdmDzA9Vnf8yfso6UHa4zRBhyPc1aplqvlZslzMYQEu4I6xtjOyVkYjuQoEpjM5t5iZ6u0h1o5WfXYul+iVIiAOMw5cfl7ZX7L/SGyIYtQClTykmis8FbmNxRL0/7R8Ft/+Y03PvNma6aN8I87dp4sD+F+6+Vff33tU5uxuvP2t77+r/44HOukM/j2V9/fP+i3Fg4vb66urC4+XehkEQKEMMYOQhd9TLghhFNgDl59uew3BovT8SRLpc6NoKjkXbsy2666HncREKMTYzAAuSjZ+K7fgzFGiAGAMXDRTQXAAOTppD86vh12R5NBGKkkUbHKExNnaJSdnXf3To9TyyQQjnJU49W2F9RFtc0r1VIQ+IK4lVqttdhqzzQrlToCgUEAcRESAAwhjhAjxEcIDAK/Ml5aW4olGUfyPJ2MJ8lkKjGmjNHAdaueyzxKCIEcCCaUcM2UIZqyFmYMKAMjrRsFRE09lUCc6SxXOVjoDpJMDdI0K7sVnzouMAwAXKA8xpBinBJiHIcTsJClQMGYNM3THIx1BHYZFkhlymg5TqUExR0ACdoAR/jV56/81u/+5vqloqVdIXAUFBQU/BSztLRss24Wp8CkX6uZSCPGkFEqs261CYkennfLzQZHuTFICCfJ4OrVK0k8LZVKg16XUMO48/ILr3guL4JZUFBQ8DSrtwAQnh9/7Z//o1vvbnX6vaU3Z5c/tbTy+mqHqG/EB2/xb92h94eQSiORUX9DLAHd3G1PZ9SpM9qXy5eXF0uL7tQjU/JUH7EW2VQk/fr5++6NP0F/rlDUlNXPjj7x2uR1ANBlbVoan1MyJBfvBwzWRjbvxdlgko0nWezGOQwB5d+RjZM9y/8PZQVFr1DXncEYet2TZDp4/PBxGkeckp9989LLn9qcX6mVSuLJJmBLkAd5ko9Gg3sn+3/8OJymcWyM9PHaKv+Fn588dzVcXX1w8e61J1/UF6LreLNJNMPTVilXs6j7PFtsPGrA7eNHD/pxxF+6Wq6VEr+sKbXku21HkDbEIOYFDnEr5aDkV12nZpGDqSiVgjRPq4+3pyoax0m90pit+qv9g7ndvAaNUmM+oHPggHFsDmTbZX9UhjEyXm4tQhZAY8AA9KJ0BD0J95OBhC4eAFjLLbPOPJRGtHru9Jyzo9H/8t//z2efP/sHv/97XPxk1mgjjFlltlqZrQK4gsrdd/d2s8PT5NY37uG7B7WlpgU7M9NiTD/rzGqtxZgDcABrDDUGYYKAiLnnVmavJiY/sGYMAIA8wAEmM5hwSl1rsdZTAAbgEvKkz+t3CRwAGIACaK210cqaTKt4eLa/9e23jh+dnO2HgywZZmmaZggxz6sbnWVZqgMgZerVK7V6UKvXFpdLy6ul2VatWioh6yLsIeYh5AC4lLYJqXzX9xLiIIStBS9ozS4vhJNsMAiHA5RlcjJJHZfWaqLqNatuBTxAgCAFYZELKOOxQuB4Tcou7FVSC27NgTQ3sY1imSRJNArT4TDNsiyKJ1ldaqfEkEuFD1xgMyUoIyjlzHDmMGRNGmsHtE5klimLsOdilwGzeSTTNA3TTILyPJRYUBJ8gOevrr36+nOUFVl2IXAUFBQU/BRTri+BOkAEcyGiYd8P6gAIASidcRUB8mu1FmChAcVJKDOQUp6fDd3mwmTrrrWqPtPOlLpz5wHmzxfBLCgoKLhASbl14727b3/z5s391qXmxq+uBas+zLiHNr9n927w+3uwP9GRBo3g37Q5OgJgiFiA/EM9WS5ebIXV5+6vn51NBjq72l19WV8L5AcdTC3WUWV8UDp+h90ewOAlu7kwWlqZrC2nax+t8nBrKhqzEfQPpsc7g9NDBXFeTca6546EP/nuuj+VQ5pYxnMKaRmsq3WexJ4btGbaS3Pzc+Ua1wwkAc4BcjCpnY7ivcPDd7eP3+8Nz8D3q6X5ymhhbXTt+eErr6iZtvW+u/1qhjEAhFxISrtgLEACeLS5sV8uO8tVcnasb33bO92bW7kULi6N5+a+a/NqN1naHvOM+9UqRb7WKE4SjDknwcnZwfHhfr9zaKSpV5euXFnduLTUmmuWyg0BDSae2G2ECN6ldgvLjVTOhHppoCQRE0GP67pmzfNjIygDQQEkaA0Z5EZJJC1iRpNkEDr9093B/fTo+LQfh+lIwlBKcef2nbffevvlV16qVKs/2aFSW1j/hd//rw7f+fLdr33l1qOkr5LxaHz9m7eTbvza6y8trs4Bv3D3VAAIwABIAEuIhxC3tmxMYlGMKEM2AsgAOQA+Qm2AQGsJgAEEQowQ+pHSjNbaWg0grdUAZnp+MDja3XvYOdg/Oe4fjcdRIqWoiGqpTDDyXFqvilLgBJ7Hy5wHQghXCEdw7pe9UtVznQBTH8DF2Cc0MAZbiwHED9h94jneQmNpOuVJUnHIdtl9tN2N8nyQZVwkjuUiBUYw5cIlzMMca5uD8jhmWFvIABBCnuuBzHWUWpeQxHWImSBkE6umVufTsdQafHAVYsZS4vm+QxxlbA6Q5QZFJp5MkUw10aLOGQpYIEquddI8SuM0TmMqcN33I0MiQLnKUyWLa28hcBQUFBQUAFDqe6U87bqBD9aCtgZhr1bPo8ykmWg308EQC2cSTefXN9IU9fvd6PxUatXeWDXTMEqz8Xh86WqzCGRBQUHBRS/Ys4O9P/3n/+z4cI/4ztxzS2tvzo/8yREOH8neHXh8j9wb6zi1Gfw1r0n5XhgwAgQjo8EQi57U/gMghChmXuTV96qToRxbuTSeX89X3dx5sl/U5iLv+uf77t4uOawo9yX5wpXxiyvjje/WKUqZZCpWUUoTWcns9MDe3tp5tHN0fJpJNRWDx5X7IzMq6RpFmCEqtMs4p4hmSiSJRZCCTGySpuNo0B/6VVw1UA78eqXELIEcAcYmz/PppLt/sv/+7sG3Ds77JPZn+MocXp3PrlyJLl8ara0p9/s2KUkoS4A9ezqad1C73gpI/T4LbrwnzrvuJDbWSM/LXVd/yMLTCePyaUgZdR0PY2qslUYi0Ek2OT46OD06UjIrlWrtpbWNS+sbl5b8UoXyCkANBAZrwYBGMKaYaf3KVF4e5ZcGKqVm5OAtljeUfqNnBcNW4FxOVJzoqUnyLEKRAaYVCk96o/7J43h3Oh5nYR5raalSGWxtP/6//uUXMUavv/kG5/wn2CKUMFGeWdp481MCjXPz3qOT8bFODh5vjzuDQHicstpchTnUWAnoQuDIECKUegh51lqACMAFHABkACkABXCsLQMIgMxaAGAYM4yxtdoY/aS3K5iL88gYaXUGKsriOJkkncf3Dh/cv3v7/Lg3kRWLPEpqtDlTbTUrjmClgNQrqFGv1WszbsCFy5F10cVRJhxTAeAh5AIIjD1CvIv1Rk99Uj9CBkSIEOER0WjOJ36euRXMXRNH0+O+CZWJcznOkgBjxCjxCKKCUIGVRgYRbAnk1kiwFGHOCAgEVFJGEWeAEWCie2kcynQUR9oYKnhgkWdR4LqCuwEFAAmQjZLxOI2yHCsJFLjPsesJgTlWKJZ5lkmjgDus4jjWgFQmS1KllYXCgKMQOAoKCgqK6XiWj8fjSrMkwx5HFDAmjMfDhImS8B2YhE7F1xI1G3NbWzszc+7K+oLfqtg4DI86hBpC6dWrVxvtehHJgoKCAmvM3W9+46t//IWHZzsbL8x++jMvVtcW0wa5lT56V927y44G0I/1RMH/P13ty7jiIDE0AwOKE6qMeVrHgQFErOE0GY2lRuA7UPVtGT/NAE2g03L6GG0f5vuL4K9FG6/0Xw3kR7gvJZeHw+rpo9GDzvQkTMLk4TDtD0bTeJxkKrOJ2vm/yZBVBfNZmfMGqi7EG3OwPEvmM1VOE1dAko6jg6P+w93T+zv7Fh8cnR3/8q9ddcoOlhi0hjTVZ93Rwd5ffeP223e3t06TdPUae+Mzh9euTtZXpeflnqd/yMYiFuPR4hLT6PLR2J7sHTy8E1jNje2ub0w/1JAizeOJHNW8GvMASGZoDq7oDnePTx7cv//usHPenl+cX15Zu3y52W74pTL2a8DLAD5gBSAhg7rGv2aEMYbFyEPMaxuD8jqktSg1iZ1GdAxRbsaDk87ofBCNkkkSj3WkjdRGhqNJlMS5TigClzJLfMf3LEzSdHLvxj2Zqtu37v7O53+n2fwJ2/A77ctLP1sBa4JbN52T5OB8dNgZfu2rbDyOfu6XP1mf5SAumr1ceGR8IBlg7GDMAczTf8hapDWyFmPsA1it7dOTJjVGAYinrqIAYKxNIZ/CeDR8fLh9c2t3Z+fg+PRcO6RRufriTHPVKc3DjFdqOAHBiGDKqeDCZ06JUhdjB8CFJzIWBsCEBBi7ABiAAGBCLjw+0PeRNwghPkJIa0TqqcOSuVqMmCcnZY/j3W6WSThL88ThvmNdlOaWIYA4A6UtshlDYFMLViGIHBcYsQ4YhAEJYNgNgGDAxqhulEws0CzJME4NsgiM0U8jCek4ySd9zTjGgnPHZcQHIDZXJpVZnCvt8WrgCtd1x/lU4dh8f4edgkLgKCgoKPjpYn9/v1HDkOc8CPQkI0EAShPmYkRBAwCCXBLsGGMWFxdz3W82m0AIxvi401lcmkNAyuUyr79QRLKgoOCnHJkknYP9977+l0enj9afb19+ea393MKZkz6Gs/fg8W20fQhnOWT4e1IRDAgjdJHZ6Kc9FTBQgigHSuDC0kJrUBgofvLUGFC5zSX8EH00LEICvDVTsVZLG5sx0iHOvEwJjThjCbFxhg1i1OPIYcDxk5vqcOCfbjd2d8eHOtNX00vr8XojaT/7X02UdJMBH/VUt5fvnpm9Q+dkzEJTzXlgnYpoB2hWO64gQHGOVSSzKNNxCjrup9O8n0+O7LCMlkvTWSEnchIalctchtNo89rypz/93Ox8nQgCAJBmMMk624ePbz2+fad70tXVWj29vDb9xIvT1fXB3PyPeOQwlr4/mZ3tvvAc86k5eej1hqX376pyxdaqCaEGYwBQOstVzJ2mV/JEiYLNkt7kZGd7+/HdfqdDMFlcW1laXZ9fWjqoV96vlEEEDAtXmTkDi5qByUiWV/LYJEk2no5l2jVpbuJMRkkylYmWKZUmzvQkPB9Eo4nOlLJWEUSwxlhjH3w/4HndFdwvcYRBybx32hn1wukkvHvr/e3H25cvXXrz028G5eAnVceBEAJERLm19ObfweU6+tZXTZqlk+jwaC9HlvlseWOxMV8vByzwOBBuMdE6w9giRAGwteiZ5IEQwhgZkwIojIW16KlTKVirrb1YXqEBEmsyo5JJrzfu9EaHvePHh7sPdgZROtG0vtievTT/3EtzzSXPa5EKdQLsABCwDFkO2EHExdi5MA39cL6JsYOx+O5d+757jRG6aN0C1s0Y1YTjGcR1Jnh5QE5Hx2dpv5+NlZIpyQEDYAQsz3NrFbUEAQYEoC0YbQxBjBBOmDbUaowoo7jKHWU8k9oEdJJNkVUWcs9BDkJIqVzrTKswmo6nU1byhcMIRYRTgkguZZxkscwB4UZQLgeO5zISx7VG5Td++1c++0uf/V4rk4JC4CgoKCj4qYNx4ZVdoEk26jHqyzDhnid8mmc5MgQL3xhrMB6Ne1W32u8P9vdO8tFUyuTS5TXQaio15WRy8qXS/K8UwSwoKPhpZuvWzT/8H/67pExWXl371c89zxq1EeHfTm98PX3vFnt8hnvGZB+ZVBGEHMIAQBmTWnNxX5si4ZCgAp4HHAByyDKIObgcHABQoDKIJ3oq7eTj/8IEsqqlb+g3XEMPYRedCLYdDOb6YSOMvaQcsUqiJTDiukR/R6Z007v/pfrXqxneHK9cHb88I2fQh5bX5CILm/1H+OF1eevg4Hb3/ADXy+V2pT1X2bhSv3K1VhqEQZq6LZf4BACOQ3nYz3rbo95R2nVPd7MwtQcvkPzlic9xT0XDmocqPkMIfv3Xf+Yf/sN/3/McwAAuQJLCsL99b+frbz3cO09xuf7Sq2vnr27e2li3pcqPefgm1dL1T71cXqzN3PPd9x94N+6YjXVYWjx3vQvzDjAS2cRz3XKt4jf8fBiNHx6cvLu1/2jX8nxupbm2sdqeW/FLM99q1f7fZhkQDlTeTpJfytiidiwkuQrjqDce9Yf9weC4Nzjpj/MoSidpNNBKgoXU2tRaow3FqOQ6lXK1Um2VhOt5giy5rh9UxlXBOakgi8I07j+8aZEyxuZJnA7P5R/+r/+is3vyW//Bb3uB/5Mc2ZiImc1FUSK9e2ai8hG+Ow5vbt09GXSvPn/1tTdeubJUCuZK4NYAU60jAE1ISWttzAda3lMn0RwgB2DfszzEAmQAOUBi9TBPeqf3Hz2+vn//5tl5fzRRY7c9X1tfevX1y1efW5hdLDmeh4iLASEgAA4AA0AAHMDFmBFCv2f51w+9GgwhRikFAI0FYY2ymPXdprd45Jwf49unyYPpaJAnCUKWI9AaNAAQjFxwgWBwAdKLYhSOiAAXQOYwjcFYACgxQVHZs+W+DDvJaWIjAqmuOyA4Ummex8Ms6SfhJE1rnisuRj4lBtwoyYcjOck15XyuUg4qDnKBUjo/P/fv/d7nWzMzxUW4EDgKCgoKCqDfH8zMzOssE5WaCmPulQBQNM4cr4SxkycR9V2KieOU0lTOz8+12lXmcULwdBIjrajjHu8+Xn/5Z//4j/7g7/72f1HEs6Cg4KcKq3U6GIyHw3Ayvnf/bbHpXtmYW728FLQXHrCTr8m7N/G9B2RnBCNj8w+nWQgwRYIiwgBW6NoKXj0NjyfTsa+EDm3Uz4nlFJiXAM8RAKSKT1PhCeZQlmagra4IHijXScu8wnmZCY8zjzDPxiwdkyQN4lxInDGMMBKoMvVrYSkbYN53x4NwGplJHpmzDPUkXIHKpXp9w+EYUiETpjKcxHYSsbFb9Y02GSQO0avj2ka4cilar+Y1ahkAGF9LNzuDkxOxt+88Og/Ow2DUbLLl5myrhWvNuNQ4a9TbrdqK8PeF7bOAYoYBAJV0UFfTejJcxgeHrb3TbKfb73QrpcfBc+ul9nyLV/TWcIt8Bb/99p1//I//EACW59uf+7k3zGCy/fadWw8PzpRaem5p4dLcS68svr88d4sxwJgYE+SSGwMACaVTyoJcMmOmjOcf4862xVg6fNJuIXh+2YTPeb07cjDqdNDCogM2yHMcJdM4x1wISqDf7e0c3nrvdjgZtucbmy80167ML67M+K7HCKEenVAKABnQzBGP9g4Xb+6YeJwn46maxtNpNJok0TRJoswAIKiWG1wQIphykHIwtxXu+mSGeMQLkoDWGWuwCvcr2Cm1KUZYUbBQSb1Gax6Np7o7neQYLOO9cXjaPdfmJ7xa4aLYgZVac7/w+6VPZM/3xn/xJ//nu99+SyeDo4ePwt5ovxmsztWbm5utlYVmsyqEtTYzhgCQp+tEcgAOQACotVbr1FoAMMZga5ExOWgFKkmHw+lp96xzcHJ6eLTX6ZyEQ2nEbKU9P7+wOr+4urC4PNOaabpegzEfYw6ALhxyn/p3EACG8UX9xU9krxFCAqESEAc5Dm6KhldBzSbi1aBa6mxPJt0Mcos5kZ5OQm0SAIMyoQBAKOoBQwgZgNxKhXPuWJVDLhHHnHDiC0RiGfaFJkRxllkdpYnO4lEUdyaJzkE4bqlULpcqDDhCOIUsskkMCWZKCM4ItsZImetUE0U5+8m00SkoBI6CgoKCv/XU6/U8z7E1SCeEUrAWCNOgESIXU3GEscH+b/zGb3zpa+91OluULoKWUkqktc+YtrZc8nqH23/3732uCGZBQcFPkbRhLQDIONr90pfe/fpfXb9/u/mLa4u/tPGJ9aVWfTaitbvZzS/oPz/DgxCPL7wHnkobCBtMDPNI2bFM5OYKufIy+uT7Z9f7vdN5Wdcn0NtKjbFgDQ0TmuQIoygBM7blAHkujKbWWKgFKMtATKw37/pzTrlR8uvcqZm+Oz5k/Umrn5QiMnEpoqSEFnqtlcPZ7lYy3o27p+dymGZJlsUml6SZNVqi3lheVFwO3OOUTTIch3gYkhHhTGsV2VHdiJf6Ky+OXp+PlwHAYK2xUqVsXBtuk7sP6Y1tdh3NQmmldvlScHm1vNYa10p9cB9APoQMoHwPiaNnoav5UGsALME09GtlBsjrjKJwsL+lgtnm5fZCtdUu1+d9hNE779y9c2cbwL750uYrcwtJL/zyX944lXlecl97ffWV1y5dWW/HvFnRNrGaKtmMxq7MjIE+4zl3qnHkKKVdDxj7IG8FBAQbwc3/x957BVtypPedX2aWd8eba881fW97g24MvBmOA4ccQ3LEICNWGwpqFbEmtOZBEdqNfdpQcGMZetpQxFDah9VK5EixKwZH2uVoOB4Dj0EDjUb7vn29O/6c8jYz9+E2etAABtMNATMEWL/uh3O6qzIrs6ry1PevzwiEAYK7zcLUtMaGUYGNc8ZGn3rb/Z5cr8mYT8Y+TuKUMkkVZYFm+9vtG1cuvnm+MFmZOzL58BOHjx6dEBUVZ5gHaRHFahDSjHLOHOBba7fe+vH3eRxTlkQST7OMeXGm4swgHGuqahZrNatkCoYKRYwKROczolGM5zkKkLIOyRSwCZD7hhnhshwmlI0SYKAwlUszXPJCurdHQwRYTRCPafIxZZrEgiRX5+UqlFo08nfoYGVB3tXOAAAgAElEQVSvnWy1d65dXtmU1KlqdfmzyeGUiQIxDUEUEkQ0TLS3NYiIc+Bc5BwDYMZCAArAGeWcsoxSFkcsGNgb+523tq5dv3ltbXWc0UQUzGq5uTy5fHpuebE+N11BooZICaCOkE6I8C4J5mO4wTkAAVABVBA0sAzTKplQlw2jXDf29H57bTwY+AGksULdfhLYFBANMwEQspAsAc4YRSwL0ggg02TgHGUpEpCkEKTonGJlf6SFEkG6mnHmh2EQBYMg6rmJJeOiaVhWoaAXIORRlvg8CJgfoYhIIEkAmGeUxllMIwp5+ZRc4MjJycnJucP0/MMsvoR5ag87hVI98RJJV1RVpjTFXBBVCzjK/GG/38uyJAxDjCV77DDGao0q+OHY9SrT9YEb72+tTcyfzOczJyfnbw92d/vWay+9+uMfDmFc/uL8zKnFmZnZVNF3KG5Tfit1O7Sd4UxFGLBMGU15SJAkgVryzJJn1WlJ6PBgxbX9zvn4+WEwCKLAZyEKBO4QZjIwma6KgmnJpgIxpcNIL8iqJWTUYxw0ohOfZcMokWI7TsCGzJWDW2yYxk7KQRFlomQ+pggEnQ8SxwuSyKFZlGENJFPQocT6WWxTuapZVateLgMkqhYEYrpHgpVGp0F2zu5ahb4u2HUR9IQlxfh2PmnXGgwmNvt4rSdu71RtMtH70iSzJkS5iQqVdas00OUUJB9QCkIfUApk/L4TKKvx9OJWRsqAamu78Xbv1rf+4jXKXSwmW1t7cZx8/etf/NrXPg+QaIilkbeyvnlzMJ4+1lo6s3jyVHNmxpA17TTB/x2PQxoGTjBeuTXeHwztrB9E/TCgdpRGqaQJIGKJAwORgaKKIjSrwyceHE1PjiSZ320bF2kylwTHZHmpMdWRqlyVaxBoWTCLHJgm8pny4fm4KG/t3dzY2bllB13k4m5XuXRpg4G3vGTpSIdAPdne+NJe0t7Yc+0xRbHRHzhpv2yV66VCoZ6ICuUZu15ZuFQ/bMtaLGsriiLKIhYISAgkLICGBZmaHOlAFEQ1DipS68KCD593sn2J/7CKKBYY5X5V5bKkbQ+0eN/3I4XIuqiij7k4D0L48ENfqk3Or77w7YsXr8irLPRpOx4GF8/vdndXLrQW55pLizVroqJXDo6EAADnAaU+5wyAA2QAKUCSOn40sLe2up3drt/rD4ZOxw4CP4ytQmm2Um2VjrYKzWatWGkULAuJBSKUETYpvZ1EljHGGCOEfDwCR0ppiJAoCDIAcI4oPUikigoWiMQsa/sTrfb2VntvZ7C363DqhSzcGRBMBJCksiSHkqohTUrlLMwExGOZEyZikGVZFiScohiQXJBLVV1ULckPQi8K7ChKeVpQoF6y6tWSpmkADPE4jfyRP3aTOMZgiKIokwTFJCWQACAA5VdekCknFzhycnJy/iaD5ZNAL5hWCTIqyTLLMiRJjCHgHDAA55KivPLKK5lozs7OXrly5Rtfedjx3dB1CQNZU+zhSLMqsl7JZzInJ+dvCYzSyPOuvfzcqz/4q93OoHCiOv/I3MTUVLFS8YGOeNrmQQykjKsSJgRwGvEoiH3fpSGCUNRHetEzy9REbYDrQhTGHttHKpEklSLARFBLClSRXJNP1k5MlqZkQ6YZjb1Y1mRBIzH2OYDMNBqx2I2DLEh5pgqqlArIBz9KnSSVIMEsSy0ABJIIGYYUOAAgAQkFIiuSRrTAyQKX1mYNbVJKrCSMRqRk7KtjwO6W0VmRdo+0FytpSXYFnd8umJLixBfdHe3Wmv6Gb+xFhT7MpM05/8y8X64KuMCRvIOk/Z/PFPGB+L9oGkUpK9WHnArEbdij6Jodd4Y9P/QklWCinTt38plnnvyD3/8SJH53c/uNn7x2a2u/HcZH6+WjJw/NzmqVgoqB1DxX9wbB0B13hps3bgl7AxJQzfOqnusGaZhR0RIEgnEClAsZFxQkZLU6Vkna7weyJOumolt20Yx0FQAEzlWWlbTChDB7TJUlIZtlfYWnk9jjkxwnxmRxHNv+9vq1vXYnZKEY2oM+uXI5CMN+HBYMrGBXpFvJxLqb3dzSHFvWkKSLgi6pJSg1hKkWNiwAgK3JxUHr8YGieKL8QZea+fYHCXYJL8R8W4FnS4hiBABQLdTc4FS5LvRs3/eOHz985twZSRI/ZoEDyZrRWDhuIK84NTe5Z1+7evnmzRVntOOPh6PNvtue8kfT1Vat1CjLkk5EiRPAPME8zjJGKWOMcp4CxEHXdvcGt9Z2d3e7/sALEUqKarFqTZUK5eXm1KHqqVmraBQxKSKkI6RjUkJI5ZweKBr8bd6WJDjnHCH0kegdnHPOKULiQeZOxhDniHMEIKiqpCh6sagVqrpcUmUFC4kvQawKyWicuVEW0DTLYkoDlUUykXEICiEZJ5qANQJYREjAGRMwlouKJYtEQsiObNv33CwjCJu6VDS1om4AwiyhLI790Bv6DsWYiKKqqqoqI0xZSrOEZQBUwHl52FzgyMnJycn5OX/8T/7h//w//reYUBYHWME4Ay/MLLMEaQqpD0gAWZNVQ5ALjrfz1BOfA84hyzLIYsRl0XD6XkUpkZKSz2ROTs7fEuz9zpt/9b0XXv5xP3CWHj2xfGZiaakcSoYLtINDB2UM3GUyWRf/ECOURfGotzvYHA43/M7KsLc2jJA3Ikki+Vi2UqlUmC1Va4I4a8g11RSJhAgGLFhqtTjxldpXm3oD3jbnEBy8nj8wZxDwn/9BCAEHxIED3A5SeKfRg+76jAAAIeDAOSAMAfVfsH+8SvaVCaKsYZGxTtDZTPYiFr9r4K7o3Ky+dQW/dmnnpcXfmD/02PxMc79RHVqFfSzHSCCAw/udTF3Mpq3AwkhMzS8/9VuHjh5qtHTF4ADRxEQBWACDkbvevvzW5vremCmKbhbKZlkWREhF8NPh6sbqpcs3V7obm6Oxz6gIakWwFNJoqFVNwQauVC1A8niE0jRg1IsGydjext/+DyLHBZy25o7MHDlz/rHTm0stABgR8bJS6MhYpMYi7E3wToISDJmEKK8FGUOj0fb+rf21W6udEQVFTZnvDn23TzZW5Fdf0wTKIUg9JvoMx0FU0I3WbMsoCoKRSSQkSh+wASABgC+KHVVP76fcSVuGf99AEQb6jrMpCMjUcaxQQP5vf+OZc585d5Aa8+MGEdFYeOTo3EPLjB+++MOX/uOfbu3GoyGjyfDaLfv1jesFxSrr1mS9oBXlTAMFuJpRx449L4qikLEMgNnDyB4FAYtTzAjRGjP1Y6cnDy1MtVoNQQJZkUythIkFoGNsEKIjJAKgO7VCCCHvrPbKGKOUvp3N9D8VjEWEzDvpPBA66FcBkChFlALGsm5VWgszdbN8tIndbjDYD65vu7f2vLWuF9JoJ0rVJFaRLGdgKgoCSxBBkyHGCWKEcknCqKRCkKaDftQeOr3IFWRJ0hXFLIhEwEHIkJLGzLXTfhQNISwKellRyoWiKcskSfw0DlEUAoq5wnMXjlzgyMnJycm5w5ee+S0QjXGvUyyI1PNJuWlwOWNAkgSpKgBK44RyGNrjJPIJoMhxgHHAIKtqr9ufXTq5vrIzX8l/XHNycj790Czzx+Mrr7760gvPJlJQP1E3zjVhruEaJReSEQ/bsR0iqsqyHmLFKQz3bGfPDXc92kmFrlT0ioqglGqyWVIlXV+YOXXq0KOFgqrpBBdFQRNljAkCAMCCqErGJJkUkfhxD0rk4ll4aJ7MQTX7zIw/+lwAqlRC5algsvtK/8V//sKx6NhhvDxU++vazTelV4KJN5daKwsP0blj3mShZ2kdEF2EP2QmAFGJzEbPMqAolBemZk+fODlxyFBNDhBEdn+4tT+4vnXj4tr21nhkRwnQrc398y9dMkysikhIYbjd3rmx3hmGbkQLE6XSpF6dFEsytXDCC6ZgGUW1wJnsuECziDMvGNrDjm+sxbujsB97+obAfNASv9jtwvJ8UizYgrizN7yxe33kbgReG0U+xowohIdJ5kW9sbO1M+65qWoVj0+3avpY4c7GetoZhn03oSnlSUIJZpgIIIhI6o39hIl6DD5JApnxTMEKeDjtDleVdaUgElQwkvlWZFmhIPAPdD2ICNp5j+WeKZLbqOJuSRt2q/WaKIq/mhsBIQREJAQIwPzRh3RNsh26v71//dWXN/c7oev2RuM+xcOepRgyVUACkDMee0kUJkESH5RDjmKUUKEypTcmrWq1ONWqzi/WpqcbjUaDU4S4gsUiwhqAiLF6p84rQuggOAUh9M6CuOht7ugdBw4dH65oLueM8wxAQIjcafxAV+FcOUhrikkiioaGaUnjSSOoT/v6bLe4MzA3h4NR4LlxmjKasAQjF7Is9CPgATCFEAkJABSyDFjgxFE3DH2aIkJMVS1oZkE2dCIKmESMhzQapU7MqSZaBd0oG6YlaTInSZpFYWr7DpGLlmV9VIWBc3KBIycnJ+fTQKMxATQ1LJOzkKgGpDRMQ0XRkagBQ4CRIOt+EBhWTTKrLzz/7JMP/z2UGaFrE8ZrtWpna2tyYhGkQj6TOTk5n3q84fC73/zm6zeu7fnDL3z12MRnpjsT+pakbdMCkF4MbtsbcQRNoQyjIFppr/zkxuqFzcQPOBcEuVRdrhx6YqF5tFyaL8pG4fHC02f0Mxj9mo0TDHhKmZ1SZgEAZu/6r/Gh4f/65//bfxH9/QU8t1G8cUF7+bXs+bPHN//z/6ovqyMiYIw4IAZAP7yprAeCGpkVvabIlioqMrlj5nu98d7V9bdevHzt6navGwYJDSB47dWL185fRhgEEVQFUCIyV7QaxeZS5TNPTy8fKzZrgpJ2sL/NzRqXJwRfR4nI+UHUAc2yvjMeL03FK/vejeF4azdZu3IFX7/eXJ6Dv/cN+9hySPTNa1ee/eG/v7G7193vo0EoSlipKgghhoCqcsKEgJuLc3OPfPbskcZ2Ae99/4fe+ctBOEgpIBBIEkVZEKmgjkKvPbhVUtSaqhFDlHS5L3FfjDZFLxy/Ojl6pWjKwtLc+Btf6S0fiojO7z+2ItTUvdZ0aTAo7vU/Es+FD4Fi1GaPfxEAlk7aJvdLV96cGIo3dtq7A2dn4KGheOBegDjIDAjjAeIHTiiiYulW5ci52ZNnJpYXzVJJxgSLogyAESkhVCSCifFBxg10t/rAsyw78OB4p8DxTu+V993mfgSONMs8QlSM360ZYawcqC2MxVkGSJsiSlGtBjJ1rHir2d+fWC121sPhZrLnDHqu44ckCKnt2oM4lBO1KqmWIAMEKIlR6PWieD9NmAimqDUKpaJsakjTRFWSJC8a+OCN0BAL6oQyWbG0kqmoMWJBFgXIcZPBaFRdrDUbRZILHLnAkZOTk5NzB8uygMiu65UsmaUcE0IIAo6Ai8AFoAnlkWGaWBKTMH7yqceAJqPeUFPlLMnSNNK0iu1k9dlD+Uzm5OR8iqGUDnZ23nrh5Z+dv8yP6K3Tx/nRhlvXqEIYigANAIeMcsb5uDvqXNiMt9140/bGoT5dKk9OGZVCwSp/7uTnzi6elTRBkAVMBJNYGOFfe33HDziA6fnpf/2X//qtb731T775x53hbsfbbfOdVuopGpMk/hH1DkCYJBFVlSMaDsfbYma3ndHm9mh3a3d/e2/YHo2CCAusYirlommqXBcBQkgS6mZBQHkoMJ6G8njc25AnDDKjT4hZjToYkjoTSwGz1uTCc0WLc2am8TRUTN0eKxQvJPUgMrfbC+t7N26N2ttr8O3vaM+/WBeQs33r8t5QNsz5YwUDpXpZ0qYtg2AVKHAvCLPuSDHLBUP14yDpedQeBaHrs4ACKCDo9UrZ1CVLlwJN31KKQrUq1KtYIgaBkyyVidtWh+GGl6x6Lk2dYBe/8F3hUskUdMWoyaXG2vLsoFG99+ljhHBBxqKOAP96rx9ZM09+4e8sPfblNMuCOBmPBmvnf9TeuekSwLIkyXIRUTXLAj/daUeX1nyzWJ1cmD18ZGlpabpc0hVFBABMTEIKACpCCsbi+9Z8fTtgBLIse1t0wO8SMg62+dCuDQgJhGjvUjfueI4c9I6xKAg65xKAxZgHRJOIUKqVFwWnUQ2DxciJe2Nv0O7EnV2ntzVIYsTSzE09j/sAgDIgGUq5WpA1TRN0WTKJqgmyKiKaxmM/GEXjIAkUIuuCUlGwBVhJALIkoUkUx0nCOJe/8nvfePKZL2iali/RucCRk5OTk3ObYmkxdlcUWQOMOGcgiCIgBIhmQAQEotjvh4jgKPAqReOJp57cuPQTU7EkWRElPIgGimpyUsqnMScn59PKQRbDwLZ/8m++9dKzL2+O/CO/Mzf3O8cyYGPEAQBBBDhKoiTww8gOh5uDrZdWwj2f2rQ+U5s43Zp5ZKk5P1m1Ck9pTzeF5ido7IqinD17dmdn+0+/+U2VZTIHIggpIR9QtoFzAEoAAAi9d+mGCISIwjgY7exGLF3bX9t99UKn43jjODQ0VdbFso7VqmzOGsUCMWQMTuba8eYI9R2KFAY09my6c50VOZkwagbSmS0hqcjkYqQW35Ia/4c5mTLajP1zuLiAPagCAGCA1vo1sxQNR+POpTb6QcdEWVFKQFO6ZfOBmdrifMkqo+KkWpwtVEWhDBS7G/bIWe/qbiikyaDXc91O2OmGQRiLWMgUIzaaxcnK1IRZquBhsdgrzJCZaWhNMAAxi1thv4H6c3rPvzF2rdHmaLw/GpLLL5thxqlUKC4oU4c9kbsyYQgxUWKqCvcwiRiLgmQeBFP8GsGEmNWJO3lROaPLFdTdsgYCwrqmGnqFJHqSxMP4wpudrb1bpWJ1dn5uYfHQzPQMgHJgIRKiCYL+y8aLMcZZllFKD7SM9woZ75U87m8sWHyv7wbn/CDNxztEkNtWbZZJnMtI0HSzrpsxnwxYGnLohmF/Y320frOzQbJRL/EcPgwiN04o45CJhGuaKBmSXNZlXZYgRogD4CxKEseJ/cSlkFmKUVTUikxkQCTiIUuiNIiShDIggnn2oYcmJifyVToXOHJycnJy7mJsu42pMg/GRNGB8jhLNFXlAj4IUWl3e4PBYKIxaQ82nH67Wq0YatEb22kWmYXC6vrWkceezOcwJyfnU0xnbe2NZ5994/KVuK4efmypPH+IZzWEx0CiO9usXVxdv7jmdYNsmOqOVGtq+kNyabJ25NDJZw5/vWbUCcYK+oTlY/Z976UXfvDKsz99+NiRz35hb3nZQxjNz6IPSGTJU4EOqgg4qQ5AzO6xozRJPcfpvnmBXqFq6IZB0Pei6aXKucXCRFEpagxjRzC6YvGqiKZEXgK0k6ap7zWDMY+HwdquutkW93txf7y3ukMnq8WJcrE5M1Uymwwk4BIA8kVpD+MISW+hn5f9Oul1j23KwZCQDOsFqTxdqi8bzenCRMOYVwNZDdaVQqLGjWBTVasgGQCgQjyN3M1hdnOD9vpebxgNQsmcqc8uTK+1jr3ROokFCEUkychW1S29xAxDVjUAMLPUAVJgZson02bC5KiZDptur7i9n/W7YPcdZzjcfKvy3T30iunLknPk2Pjxp7gk/9LZU1W1Vq8LIvmbdfUgbMw/rM6cmUaAbosQHAPXKT9cujV3/p8R0zBKLVmdEIQawG3VDKF7tRPvZBj9qCqn3EuPgiC8b18YKwihLEMIKYSIFCJAPgdFRubUdM0yKosLlfaevbfr9Xbc/r5vO7EbUD8NxpE79qntEUUQQJSQgAkBXVAMU22SsihgQrCEZZnoJKU0SlwvHYWxRwNiqHW1IUhSvj7nAkdOTk5OzrvRNCMLYswxIiJQxtIMZI4EGRgHobS9+X3T1GkaJr4tCoQgKUmTME5UCQEnhlWFkP68lF1OTk7OpwhGqW/brz/7kx9/9//t67R0ZHrioZY0XQROAFAWZ7ETxl6UePH2a5vbb26iBJuyXqtWjj949Oi5I4ppTJZaLaMlYvGTNXDOeRJHN69d+vN/+acK+F98SvvyF8tHj4uAfYR+YcaN0Ff9oTG6VRDldNIa3kfFUhQzZve6tp2mEpOMQlpfcI+cKp08UZwopUUtxiRCogNyGxIJMg5yF4BCYlEXMTuoremmpdy4FbX7zrWbvNuL+03qy+GMAYYmEIbVLBsRyZZkG27rBVoYVmynuxMV1mPfobJMJqf1qcOlyRPl+RllvkYqmRtk6XYsp37q26NQJVykeOynIy/o2u3NdOsW7/vYzWSsV5S5lvLQcbZ82lk4LcRhmKYA4BNhqCgU39YdRCyOOVaoBQBQAlLix/F4Mhpl1V6xvTnVuTXYCchuUhjueQPa5ajLMpiocqIDSFmtlBp6Qsi78nSgOBb7PY1F5QmDCH+zBA6EEJJULKnvvQqKE62irhHNKBfqilwkxPhwcsPdVyzlnCJEADDn2YFW8tEKH3eCU97vYETOEcYcIcBY5SQFpHEuiEgrluNCscShUJ4YFRujYXXUr9p7+253FPT90HUi342cGHkxzkQBCMEAEwVk6poha5ooEUI4ExiTwswJI3/ohXaSJCKUa4Wp1ryi5gJHLnDk5OTk5LwHs1iK/J5CCI0iIkpGocASSqMIY0wA3nj9zWazOdjb+vxnH1VNzdnf2t/uz87OEaAjN6w2FsFs5XOYk5PzqaS/s/PTf/tvz1+6NDDo5JdbpeWm3JCwHCAhBpSF46B9abd7Zbd3bc+3qUy16lKpvlRuLle+eOIrpxsPAkIYIQzkEzfwJIn/+q/+4tkffG/cD575/OCZzwdlfQbiKsgrQIJftFdvr7F+rXHx9bhYj76yBGX9XruTlcAsDrSAUixXq/XjR/qPnrtV1HRd0iT9FpF6ABngGICD2AZhADgC4CDfJALCJl001WbLeugwWdnAz12VRuPo2s0dBxfGTDy+MC8XtXoYuhiGRL3T40Sv//SFC+mFS5trO17sG1Xx5OnK9KwliaQxbleikVyQs0ys7XQHNn8lphz3gfah1/e79m4v6Lt4GMpGuVlqNq1yKVicvzl/ersyDQCOJPuiBAAMEH1HCokMk4Gs4rfr9yKAESiyVOXK3CPFyUcLlaVqGM2nI+Z2XWd907X2dwvf+TMcmEDqzhceGx0/1FPUlNxlRgm2bVy6aErMODaHP0mmLmJcK0rGtKHq4kdjGDKWUBoQoiEkUhoCgCDo8Cu99QghKkIHHxBChFLOkYQIQ8QE0MqVsqb66WzPGQ02Noa7++NO3+53pEEviiIcRjyIE2BcRnfuQSCMyLLCGI+ioOcM+nbf9WlKBKFg1hemHnnqqG6o+SqdCxw5OTk5Oe/m2rWbR48vpN5AlEQQxMQJJb2EFYmlKQBgIviBs7N17R/86T9ur10oW9Jsq5XEiSRgRa1IZjOfwJycnE8fNMvcweDiiy+9+NILcUkrHpkqHW4aUwWikMgdRW032PVGm+Peat/p2IETFSbLswvzn33kc7OzM0pRbhmLIvlEvlzlnPuee+Pqled/+qzbW3l0mZxeTqdnXEht4AKgDyqYsrUlvXXVGCSGoXDAHYD0tqkWCaP9km/LcYTKE06jZb9rx1qZnTicTohBoiQFszY3yxfmIgG6kGUg7iPhHdujGCB+26L0gQCSwBB6usGqhUAqKalhra7yzbWs19kMM2oqSr+kB0jL7n7hrwXBxN7+Xqc7HI1i8ImMt3ZGru8hoHvgrBAPTClgQreL7BB5HBEEAucqA5aoY1A8zEPgmihgGUVJ6Lfb8SVJHPqlqemgXI7N93Fr5Aild7//j0AAAiCCmyEpEkwl0suxzAdKMFYMfzLo+Wzf8UfjQdi/KKH+TqarSaGEipWwXKKSPLOyUn3jdXlr89gTj3z+8S9Y+sfoS8loFjpjllFgty05yoAgLGIiWRYW7s+444BSEFKOM4Y4/2icLBDCCAkHSUk5pwCUUoKxiH9Vwg9CCCGBMcb5QQlbkXMdQOScAUgARFIsUUw4VLSCTbRBqTmcsYfO2BsPg60db2/X5Xs0iTIEwICkTBzHgccDVVWBQhKmfdfrhjES5UK5OHeodWxpcn5SliSUr9W5wJGTk5OT825mZ1tZmGBJYmnG0lBSCjxMkUCwJFB7c3t7J0mir3356R9+5//52t/5HHN63U53amomCsKEytg4nU9gTk7Opw9vMPz2n/zJhVsr27F/+Mhy8zMtpS5hhQCA1x/0rqzt/3h7uGIHlEtVw5ytzD85++gjDz0z+WVdMD7RA+ecP/+TH/+f//ybFMFjh80/fCyx5hGgDKQtAATAPmDf1Q1+8TpeOFVvLAqCvPpzS96TN95sbd8sD4f41FNr7xU4ppukcZbgaRtbgOI6JikmAKgDQveDe7yNuI/ENtFhqlxrtpqXquJLFC7e2NnbHxTL1cFUfVeccsS7DF2UZcTzM99zQx8gGEXZsz0bUEIgkkASQUghSoBnXBFEQdFAQWBIQn16olgtFxsqjMJwZ0TELKODXi+O1m6pF85XDx+VHnxo7/iJ9xU4Pkg+IIVENWM5AuZLoNd4sdoCSHsoMlau929cH7LXn8ueT5EuZ3OL5Ojp9okTiVU49+yz1ZdfvjXsnTxy6tjssY/1qojc8flv/wt/38l8KlZEKqCxl5Qka8aqL/3eN9Ra7T4FDogQOBkfBbSRfVTleCRBkN5WN4BzSqkHoOFfrWfLnfK0hBBCFISkLMsACAAGzBEGBFwV4xltMDkzpNmAUy8O7ZdfXRVRzAfBOIIQgIIUc8V1e1niqqosUBGFZBREY4qKNaPZmnrywRNL83pDjQTE8rU6FzhycnJyct6Nbk6v3Xhxbr6BMTAGQCRgMXDKaEIMYzgeYwGfOXX4i08su3u7GGWNZm047IuiSkQ9n72cnJxPGYzS/vb2Wy+9fHFtlc5J88cXS0tleVbCChnvjDrX2r0bG/bqHu9ha7I+fbz01LkvPXrkacWSTcPUBO3XXvb1w5GytB3vukNnsD/+wbPPBUn7N7+QPniMWhc2WCMAACAASURBVNNUtDyEDszSX2iL7q+V1i43gvHs7OLsA+fmDx/ZluXX1q5oV8+bSYp8X+h3AgKk3rT04vs0IhRcLFJsBkjmQNYBJYAoQh/U493GLQfggACLLtZXpiaKDx0uDAfg7BBn4I4HTsYYIAScm2nSTOMTmdfs7Ljru+5wCBCCiAVJVmRgjESxSIFwIBREAEqAlwrFmeb0xJRQnNS69WWv0IgEUeh15zc3SgqxZAyQhIE/7I+GUX/wyiWeAs4yp9lMjHuVulYl9GcFInEZAANggDIAAK0jOiOSIana4IbF/qCysx45A/f1nwkrNzkW6JUrSZbNLhwqlsrwgeV+Pxga+/FgM04hznicpGmcJmGSccgAUmAMOEGkvXnr0qVLdoQiKhpjJnAeJRQzIqH1U0SYXV4GggFjABCQIAvS4rHDivY+0ROcsWg0Wn/9Qr8/MCdahYouyR+NYfiO4WNCVM4lAMD4V2d1ck4pjRljAIQxdOcfARKEOMYGYynnCQAAyIiUDurYMj/J/DBpD939vp3wiIiSohlVvVARBiHq+ylPYgKChCVsirNW6djZY8eOT7UWwDIoRhoLeohISNTft55uTi5w5OTk5PzthVKaxoksg8AQBCESVRCAJxkgOYkzgfFnfvc3xzde8ZxxsaSLkiRJUppmarWWT11OTs6nhtsVYR3n+b/4dy+98NNOFkwdn59+Zl4UNAZZYkfd6+2bP7pmb3S4HR8+dKp1dnHqsxO/ceiLLW3hkzZMzu/+3vc6f3nrz6+9emPzZ/vd685iPXrikf6xI8kvb40hoKSzWTr/ozlxYmb56OzxEwv1Gg376tU3yPf+XRlLgCUGajTdgsYCKdTep01s+Njwb3+Rdj68lUsCIFvVmm8t82vrxnZfDMZ2PBhV09SkMWJZ0bHnnPGTXg9trL65tRcGvmaIxFAlDStiFkV0aDMiCIIoKCLGKIsTv14sztbnZx8oW2fqXevYQGkCQKm3M9mwDOAW4SUzZeGot7ZRXAkLN1eJJiCCqCge/IX3K1aKOcOcAwAHxBDaktCWdGAiCQB36QLLhrM4GwCA2t6tv8rCayv4xmVzHEKQBAiZc60zDz5UqdXvV93gnAPnnHMOYO/d2vrRv+i4uOdmfdse9ezRvuNT8BG3cZwRUAVNVrGkgaNYoaSX/USN0yyjthsObP+5Ny7IaYYNFSsSxmiyNr04feSP/tF//YsEju7Fi1e//6PRyFlWSLmqycpHbBgihAn5tZQr4owlnHMAclBQFgAAGECGECZEBUCUpgAcAAOojKZZIob91N4aDTeHo7YbMAM0Q7fKhbpl1mTUVYKxEAY+oEzCrKbJ1aqxfHj28NFmudKVGUBkMrfDeCaVloHk2UZzgSMnJycn5x2oqiapOjCfMYYZA0A8i4ksrly8qKlqb7jX31gtmbKp1jhkvXZbN02ORMVayKcuJyfn00R3e+2N53/42uVXhTr64oMn6MlqIurh1fH45mBnbb/THfaH42LVPPb4Z/7oa//l3OwCUYgqfMLy/DGeDuOVYebaaRL7YTQKot1gbXXl+bd+6nT9bMyOlI0zy4Kp2QD3IHBECu1XY9vwRf/4gnXoRFPE0a23op/9dfXSW/a6Hf/2173PPATApjSdlxvrZtH5uAeITVec2Z6fbw36ha3x/lR/8wt+3yJUiHrrl9ba17avbg3t/X4nHFdmmodmJ+rTCJNg/frOzuYIhVF1uja70Dg1p+kCvXFj0O+j7bXdK2eX7cZjfbEQEAUApLqoGhURQOWszsPFdPBAqTZX3UPl9sv9Hn31LeBciONhq0Xl96nzqqdpMY0BIMFkJMkJ+YXG0b6oekQEgGIdsXOPqRzr7d3hmLkhAkk+e/TMb3/967X6fb9sYIzt3Ly8uXLTdqKdtWubtzYplhKRhHLKyyKu1zFCOoaaKcgFSShpWCVYgJSICISZAIujsLPXXV0PB3aYAgas6rKqFxTdkr7ye7/z1GefMSzrFwkrvhdHMSsUCuWyWiqBLH9qFg8sCBrnAIAPSt4ejBiAIHTwjwfqVQIQArhuf2fv2vVbV1duXt+41YYhbZarlUK5Ui6XDFMWCGo1sSUVvKTvOp47CgPb3owi+UU5GM6fPtacqJeKpTLQCJIYeL5y5wJHTk5OTs7dbO/uNyfLAhFSGsuKDhmLY0/RDv+H7/yJH0WGYZSLRjRoa4bmuTER5IyLslEBlK/nOTk5nyb4xs2rz37/23ZGpxYazeVyF6B7czB8vd270mnvdhOVmU398UeffuozTx9ZPqZInzBpg3POaeraW1dW/7/rw/01L/L7jrs79q7b4cAP44TFXOLkyKJ1ZlEy1HtyCkhDyd4tu06BqUqlZjUrWm9v5/qF3vmfKW5IGrPSkdPeucddSGKADOQ+wunHbmjKCYhJtTkxUafrgyHubx/aulkkLhtuDN/abK90h/3UR0icNCcOzRxfPqSZY9dpZxQAcKmoH1qsnz7beuCQbKKsIEmXrrgXrnmbIdpKzVjSqCgDAIgqmBUAIJRWksim5ULNekDVjml0+GrX2dgkVzBQmsmyX6m8N1YFAT/w4MD8l9imLhFdIgJAYuDJmTltZ72oCWOEsap+5uknnvrC5+qN+i+qXXrXqWcsSxKaZZQxDuDa41d+/L0Lb7zYDbyxHNl6wmTMNGAWKJakFzU5U2UmZVWuV4VKtWFIisx55IbpOFYpTVFKeYxQJotEKRmVUuOBz5ydnG6ounjukccK5dIvvgLBdsMgzqxq0SprmsYxzhhLESL3G2TBGIPbqT3/hgSFIQABIUAIHfiC3Tk2zinnKeeMc2BeEHuDkbe3u7a+9sbK6kZ3Yy8JxaJWLUxP1arVqlUoE0I4o8pEsVy07FDsd/soAtt2B7Z9/cZq7EXgsuS4JZ+SJOYL3GOJi3EBEPmExsflAkdOTk5OzkdPqzWfpQwzJEtmMHC1WlURNYBdN/X0aqmzuY5VVdPUXmcga5qsGhnIHRvPTlXyqcvJyfn0yBschp4/jONj504Z08aW729faG9e67S33ChhRlNrna7NPDT5B8f/YKlyhOBPXvFXYDTYPL/62ncvvPzitba/MYTIozSiiKXFira4NOkOxplnH2mFx1tUV+4pf6EfkLVNfeDUVaumygVwo+sv3Lx06daYx0dOzjzx8NLSYgC4D9I6IA4o+5WNVdRBLNFICp3B7quvvZSOOqP19X0fRUiaatUmJyvyRPVQvdkqlK7d3Ll6fff66kCW5KUTrYceO/TwQ7O6EuHEP0Ug5cJ6j9bsfnL9emdp2b87oSbFeCQpb4K4hgp/WCMP6nEr8CLaRyvXWN8HgtvHjvYPHXr3pAlSTAQAYIAyfB+GvSoIdU3rCpExOfH3/8F/Nr84h+9t9yQMr33vu5s3b+4Phg5CTpaE9jgrKtZDsjvddxrjPrI9FADOZIIVSaqOGpZbGjc6hVLxaXVmBplNmu2vDjcv7V661uvue2mSIC5bWmlmtv7A2Qe+8rW/W6nWANAHqy0c+MjznSwpzE9oRR0AGIsAKCH6hxA4GGMHyTz/htxeB2EpgiC869gYyyj1OWfAaLKz27ux9rObV1c29/b2XKzLxdb8dKlUKJfqtaquV2RSRphwxrLyMIhkcRSxlCYOSjjyHac9HttO0N3oOV5Wnpwpqb4peVnvNaG4jK25d3iO5OQCR05OTs7fbiZnTtDUTvyOJGKlIENqg6Jdef25q5f3vYz9/jeeisJN5m3KhWKaQRSTlBtThz/3obvLslQQxPeYFgkCBDwCjg+yoANinGNEZM4zhCSERM4pAD54R3Hw9gbjPLFWTk7OR0AchrubG3v9TatVlA1u9wdrV/aH247TjfVi8fTRY08/8WSz1TDr+py+IJBP2NMs5zzy/fb6zUvPfefSmy+ubne9TDKIeuSQXS37RASzlFSbEIyF1CsunwgKEy6W78nVwg3Yja3ETolULaUZGw/He3uD4ShS1ELBMou6IMYWGxWw4SIp+1UOmaVAI8hi1vdHF9+8lulqWFvoHm7GlVrYLJmVglSy8NDG253Ntd64H03PTBSmm80T8/6hmUvFZh8zX6FcSHxnt9i56cdhcGVtVJ94l8ABCKWEpEAckN4Qa/9RWZic9JedNOr2mNNG5y9ySaUz0+86tpCQ6D0/gncgjGpZZnT61tqOHwRBEhOUFVicpeFobTXb9UFQJ2ablWr5l6gJnKdx4I8GUcL21jdeeuG5YX8/gnitNh5UYn1GI3VCW7RX6Q8KAxu8kEeI0whQgEkG3FX81IxVptOd0LOH2469fb27eXPU70ScSROTjTOnHz5z6lHTUivVarVWF37xiG4fTBR117bae12pYB46OldvVAAAIYKQ8CEsc/Q2H+E9whg7yJoBgDGW7rfxO8dz8IHzlNIYAFga8ySIRmO/O9h+88r6tdWru51BmGFZLzUKlZmSqjc0s14wK4qoYy5FsRcEo5HdsUd7Tr/njJwojDBGqqbEfpjE8X4wunJlRTOMxZY6N6WVSkjX4vxhKBc4cnJycnLuYjjYqRSkJLQ5BdXQIBquXl2VoKrh/te/fFrivVCIkshVzYrrG1NLD4FYuN8uwihQFAUBPngM4pwiRN5+sKAISQAAKALg6LbTLgYEnMUAwHnMeYqxBgCMpoD4O2u/ZdQXSF7SJScn58Ozdv36P/2f/tHUU1NTZ5pxv79xefdnr64hbBiVxpEzR3/7N7/y5IknPnG6xju58bNX/9U//ePL3Z1RFouqMjVpLS1Uvvr54QMnRwAAMEJon0fLPGlh9TKWO/fYrBNk17YcUNPWvOpHEfPdnuvHXCiZkyIoTn9UwRrlTTST/IoFjtSHeIiYC+O+1+715cceVX7jS90TJ0azrY3bZijs/ejZ4Wsvtrf3JYk/+vgJ69SStzBzSyj9ICtclAu7qgoqnJm78eUwi97ojC9viA+c+YAeL7JCP138h2X6hUM47GfZpQ772UVarvFHHnjXlj1Z/QCBQ2SsGofT11fm//KHe+1O2x4p2JdxkgFshzzy2Ozi7OTMJBF+uedC+8abP/6//ve31sYdjyaKMDVfm1meXDt7zZ4f2sgPIRkjP2RuxFx4W2NgwGOW9bT+UBs1SVMfavwtZ2910Nna2e1FAzuzNGVubuLcI0c///nfm505cu9nZP/yjef+7C82bb95ZPbk6eVqvQIAGCuEfJhQL4zxR/6GgzHGWAIQYixiLN6v7HJHb8IYI4QoDSkNAQDSBKLQ39jef+Pa+TfOX1ndGnJdr9Xn5qbq82Z1xkj5FKBJUapgQEBdP+jvd26t39pob+7G3SGDmGsgakpRVxOACKWRDzdurW+vbjz62Jns4ZNHjjR1yB+BcoEjJycnJ+du7NGoVikoBaA+AY5BP/2v/uUfWbVTS4daaeBwEevGlNePogiaSydBmrrf9sduH4OgKtqBIgEg3FE37oJTAAwHHhwH2cbxwbudn8cwY3LwXOhy4IwxzjlCiDEHY8t1O6bZyM9mTk7O/WIU5KMP1oa+f+t83+2MIptOVWeLZ6bmHj761bNfPTx5WCDCJzTE3XOcN1955fUXfxTr9Mwj85W606jtFPS4pOPZCRB+/mDOudwFIQLBvo+BUuAhKAKUMZIHMbgBBDSMfLe7kcayPxaToynoai0j2p1uGGLjYjgyu33Z8WgYB3FM0phISqYooMoaZTSMg5EHjosgRbVGcu5Ju1S9V32EukY2Km6tk+v7gWMqeGFOOn40PHJktHQ4qFa5IACAlGVWkiSRt86C4NGH2fzs9xZnZqrKspjtC+olUhgIcoYIAPTMysXWqWD9Z+P+dvqBITY+EXdVIxDLCpmcP5kgQcV4B3XW+P/9ne1Hz/aXF+9siThvhP6dryEmrihpNDN9X7twSbi1Tke2t7/X72zqmrBU0QMnCN0kdFOEVKtS/P2/+wdPfvYJXX9/mzZL087q6mg0DpNo48Z5W9MnTpamTE2dsEbWaNPc9ypBSlKHOSFEMU+z27VL77LmZ9zJ2WETtjjZYitbu4onipnSnDOPzjR/8/HfnZ9Z1HTFskpwP+VpndDbHO6CVjQLuq7rsmwQomMs/tIWKKWc83cpGu/ai7GEsRhj+Z0vPz6EaIKQBIARwvfvVMIojQE4gAiAb/uDpBnYQbTf9zZ3evu9wcATkT5ZbjZl0TDLdVK1cE0XykQoMk5Ct+enacySQc+zexlGUqleQ6WGIIGsAxEFTAhNsyiMnVFgjz135K3uDckbNzPKqGRMSJpkFBAR88U8FzhycnJycgAAipV6EDqSKGJQQZsHb7NgVUeuE19dnZv+Ujpqj+2RgETHHhXGfaG+fO8tb25fr9YrBdNAoGY0pJTK0nsyrt0ldjAAAHQQ/o05cODwfs8/HAHnnB5EugLiaTa8rW7wFFD+G5+Tk3NPHJgiDKLmnLl7YWtrtee6/nRz/sEz55q/Mdd6bOm4dFzF6id0aJyxtWtX/tn/8o/1Jmq2tAcemDhySJqbXhGZD3EECr1rKRZGIIzuuXGATECJKCWCkUI5TqWxHw8c5Kc0jpzUiTxi90VNL6hlCVekhApZxhlHjBLaLXnt+taO3h9kTjD2PTHyRcWMDRMVtWLGUycctwe4PyBiShcPu0cf8O9d4Mh8Pdhrbu/S1WHqz9Th3An05a9G9UZfuaOxgBwFpUGP+nZbJdmDZ8OzD16VlD64pbS9K6jr7/iRGmrFK5PLUuEGJ6sU0Q/oNxLEWBAiKIhyvYkRwYgGbrbaC3/4/O7cjH3iKEWYIwQApTgsxfGdHUXKUOZagV/uD0ovvogvXBw4niQkosHq1ZpVKuxu49SnjNLGVH3p2MlHHn+43qi/77nmnI973R9+61vXr14aJm51eaq+MDk70bCmDNIib3BnPdobi07IwzEbxxABAAYsgggACBDmCCWIR2hyr3F4a8F9a+xvhXbiqNWphUOHSsvG3In5h449qkr6fd9ilA5Gw17gNJvNQqWgqIokqYKg3ePuB+kt7gSAwNtFnd/xlVIaof+E3OcIHSQQIQDi/QyNAXAA9HaZWHr7K2eQRNzz6e4gWNnuXbo5CCIHmEa0VlE0dNBkQ6GalBaFrC5gCGN/2O05aZZJUuCnWSzoesEsFiTVUhVJ0xAhB/IOj8Jo2B/u7PZ91u04QXpzk4iECSInMLF0XLHK+ZKeCxw5OTk5OQAAmqpruuWPHF2tAcD/8N/890iQDbV+qFUESQx9gWVquSqVqvKVy8+ffLwE8tFf3ihzUpa1Zo4ktM8hTdNYEosCSX/BU0KIkHpbyUCIA0JwkHPM4uC+3x4WhyEAQ4gzliGEEMIANucYIfN2m5Qhksel5uTkfBC+7/34e3997dLLq7eud4YBEPHYiaO/9eXff+LJ3xR1WZAECUmf0KHFUfT6cz/dWnv9c18/OjVzY6LRKWoVywwJ5oB7gH0g7odvPRNoryoPyzOCZUS8sjGk/jB0B5Ib1phQtWQ/Tdwg3NuUpUzs7hQpE7vtLMiEBGQimZIkmAQTkLlUliyENByJSiIgzgQiYW6Wp8va8oLSMHuTs37Ruo/jciJhd6x3YmpLGmsdTuYPDa1CIN59End34dnvo4zBkVNObSISZTNNHCR8V5rqE+WdG4aC0MH6FDLKidFn92LFiIBVrul6tTI/N++77d5o2GDRKApHsnKQW9QTpPQdSWrrN24+/Nxz6V4v7I20bGA12Oy5+kKdnykHdofsb3ujYSh5zLLMr/zuV3/7d37Xer8irON2+/prr7Udp9Pr7ttu7eTMmXlJmWxo1YYu17aV/Rfgpytobev/Z+9NgyRNzjrP53H394437oiMvLOy7q7qQ32pgZYEEhKjESBY1mxsWGN3bdixGb6wh9kyu7MY7LKG2c4eZmO7rAFroIWZXQYEs4hLICEJSa2rpT6qqrvOrKw8IyOPuOON93T3Zz9kZnW1urrUGmmERMfvU1WGZ8TrEW+Gu//98f/fbAU0CvU4O84AzmGuwIoAYGjuK0c0DfWqMDes/d2uJ8z5hVqjkXvmnT/+yGPvE5bghrAN+5u9U+LB6PYXnr/1lcuWU549ebKxOCvEN7EePDzxobWWUnLO7/pwaa0ZY4cHQxgzhcgz9p1eZmqdah0x5jBmApgAGUAKkAIl0NyXG3u9jf1us9c5kCEDdKAG3AcqKWBREqqmsQ+CqWbU3+z37zQDM19ZOnt2ZorXpk0JgpBZhkImiDk51/JcAyFJk7BcKbt+2XIqw85WPGq/vLa9F2V7w+gDpdm5icAxETgmTJgwYcIhvX7i+suCZSqOuWG8+73v+/Xf+ldurXj24qO3X3hxemqptnjhztc+25iZevjC/O7K1xpnHDCX3uzZ2vurpVKBG1WDtQG6UqZEZIjDvHtDqki84cwt4uFPCgRDAA3ACADAQgjuChZvmFgAY0xrrUkCcc4hk4nWzBAIwEgjF87kk50wYcKDCUajP/q939vfWxOWZnnn5OkzP/yu9z/99LuL5fL3buwiEcksPdhaWfnSHzjF/SeesWfq47I/gLQFmAFqZGPg46/7rShwwsAZ9WUcKqmRMzQMVi5SsajRjtGQAJANjaRjh5kIQzPZLuzdckAym0mvH2VJqJLkBBe+ZY8N2EyynVBu70ZJpP09i8AYjkEJBywvX3Uszy6UHdc+WudrgpFUkigvuGFl4EQFoctm0CgGhXLIXf3W+97pwdWbsMfL0fJMev7CeHF55Hjq2D8Fo8ja3bG2NjBN0/p0unwmqNaI8+k0Shi7xfP665wdEAjA0NzRJoe3EthhALpgpWYpLS9l9V5cb49Kaeh1u8NKFRxx9wPCMIJwTMHIuX51+vJlGI0lqcYJuzrn+w2n7oRlGI3SJO4rBlQu5wtLMxcfPVcqle7elkSk01RKKbVeefnlL//Fnx+oGHy3sjBbWjbsEzouUZDrcdI39J3n4fIu7YcYphQpSgEAARhiDrwpVXUC2x4KMQS4LdSrphGKvJl76qknTi4v1Kv2wtLj+ULp3+HPgUhTluyt3PjiH/7pvlaFqfrMUqM+XTFM5/7HVN9E4KBjDnt9L1prxMPyC/6d/RPTRFJrqfWhLykQZSBjiMfhqB8M+rCym623+3vDoBersXZsnTepyLCAmJdKqVDIMO1ipJK93v5Gr9/sQ4XbzDDcYp45dgqeBmGxGNBI0cvZhmdxhDSzYzRKmuW5cHeteL8VdvpxuNlKonjp3PnKVMNy7In/+kTgmDBhwoQJQIBAkaKIWTFD62A8dKoVs4hh1J2fPxXFg/2b7dn5i5SMdzdvO6VqPNgySg0uXreTE4ZjyzKlDKv1adJKZTvAOFFmGgwPZ7CUIpriTR3FMoAEIQ+QEKUACCABcwQS7zd2cBBAGhE4GgCatDQ4A4YAkggZMlAhcPdo2gEckWktv/M7PBMmTPiu/vbTlEQJAXhFb+axuXe9690/+NSP59z893SntFY3X/xC65U/e+rkTnG+5S60TREBU2DdAXjTuNbuXnXj5uzNy8HOehwm3LZ4qWg8/bh+7LGEN1q8MAKA8Xau/cWp9VF+u2cNm0HQT0LK7LwHAGVhzDjeouk04/BK0N+M5CCCBKOeTEuhWZv2Gu/wK/VCpVJYKNu1im2VPG6J4wsmNQxJkcg7jAYYbwtj1bA3BZdCZCC+CYPS1nb6lc8Fe888pJ56svPoI6PZaWW8duhA9Lvlz/yVB8De875hdapTKEjT8oEqIMfA2dEhyddwpKzFYU6+9QswAD0UwApKmGN/mG/0Crl4wLa2wc2B4wJATqaV8ZhtbcPaHX37eq61m6bJ4tnppbNTJ0/nai5lzd2NW/t/fXVrr6v7ITfKlYXluaefPjs/97p0dp2l+y++uHLzxu3dvXG3K3Lu0w8/VDs57c8UblPrq9HKNqx21B4A70B/DbZiHZLO6LiLDNBiIi/tWlSYX204t0VzvTnuSDYWU2dmzj/5yI+9+yfr5ToC4L/rglln0fDqJ2/8zddWt1r+2YXGmdnZxUK16plm7ps1y7irX2itlVKMMSGEUkpKKcTfgj8OkZQyIGIAttaZ1mOAGOIR7PY6N7dXXt2A3pAGiU4tS1IR0hJRUSJnxITGJEQlCwTbI7UR9rc63YMkTZ2CLpL0FZiOQF9yD5gpAJhhGrYNmYwjieBk5Kes5BSsBUtZNLa0Ztjpdgcrt1b/4v/78/bu3gc+/KFiuTT5Yp8IHBMmTJjwdscwbUCHcWHw9Norz/3bP/v81MKpWxuXH3/imX7/zlTjTGQme3uX6lPlxlQdqPjRj//lhcf0hUffc/jrl19a6/YOfuh9TwMAygxkjKQR2LF6AoCEaCOYD54uACBiCOAiKgBGcGh1/yYDBzOPE900gEbQitTdmDYiQDw634toEGUAbKJuTJgw4R4VQLf391958asVD08tz518dP7cEx84ufyk5+QRv4e3QCkL0u4tGH25XLjRmGs55Q63h0ePYfyGxkIHub0dtrKabjb5VjPdvp30u4rbpu3andSia9lBBItn68VqUUbYelXcuQTdVIcpFpNiXjCyYNayczpyQRsIgImS4/3hIGVGdbrKDfB9cWK5vHiyMH/KK/k6b+oScz3u6VRLDRLtNM2yKHI1cdJhV1ruoFjYYOYeGsNvquPdfWv1avHKzdKWbbeXFnsXz4/rNWk7dz9vr9PJtXY9QiiW+jNzo3wxNU0ASJXcM+0EmX7DMtkhNaWzAhPc8PhbsnjQiBJAI2doO/lifn6q7FVK3LYK7YNCZ8dNu6I/Ft2w3OwWet0cho0Z68Qinz5RmF7O1+u+p2W4J0xypK76NSzmzMbM3PzS/KlTM55nHw+XFA6HzRs3X/qrT+8cNMeWnF6Ynlk6Ob00J2r2wB6sZZsv4dU9vtmnAyCdUBzBWJFk9wg4DjkNWZnaqeQ3nOxWRDvoSvexRx5/4sl3F2rlYq1cLdX47K0uMAAAIABJREFUt5YcJFO5evnGxlYrLbhTJ6dOn58tlR3T5IyJb+pP7F79Au/hsLjjOy5taK0zrRMiCXBoRxqrLIi6e/2tvf1rrd21g9ZW21fK0+gR+MwsGXaeS1enJFMpZUgs0ZCqaC+Lm8AT2/DLldJUvTxbdWxTCJdxx7BcYoJJLbghhK2k0loe2nu4qEikZIfVWooAxDhq2k+S9fXN8SiYmp159Ml35IuFSR3HROCYMGHChLc1nPNf/43/+ef+6S90t55TioTtpDIBFc40qnJ3XaWJZfNSoxRpskXlM596+dOf/vJXL3X+i//y1KVLN377t3/nqaee+ue/+PNHsgPnQBK4YESKNGNMo0ZEgAjAfuAMxgEIj//nAsQPHDIyIAaoERi9NmNDAmJQBBjBGw62aB0QESIxxrQGxnKTz33ChLczaZJ85Nd//eXPf+Lxs9PPvHf5ifc96ubex/j3du0GEWUHX02v/uqJaoEtJ+C0kEUPap8aaq+++iXxh3882o5UT++lYWTYbKouyLVDYs1V+ModfO9oernuRG22utK7dH3XsWQtp0+UlxbdMgDkdFiiAAEkqSAd7I07K/2erDdOnJoFgGLVfuZ9C2fOFRpVYSY7OGym7arsGmnWiYCH3Br2o3DQmy6SKaDVj/Kz28XHr4LIvtm+7265n/yDxWup31my984u9U6f+bq3pthsVppNqM8OpmcOcnl5XNkRMb5i3n9EsIFqIH3DVFZBsLdiP5kBRAARgEIy87Yvapk7P8e8avXOWn73ZmNwtbsTHDSz2oCdyvmLzy6eOmWeqYRmyWYFAAQ1BACwnHyl4fhzRn3ROV2fq5brlM+J4wsmrV/59Gf+9Ld+5+ZOr3qqev4HTpx69szph88ycFrxwbXB2kt4+WXv+QiiFGLUEknDG3JBctpbUgvVtYL3BWtvs6WkWjxz6tn3vO/JJ9/17SqIyDK6tTJuBWgs1pYuzJ07P+269rf4nIh418Ljb2kNT1pHWh/axCoABRCpdNTf2lh58faLz60FwwQAFlw7b1l5zCrCLFm+iRFQqrM4S+WIe32gUTbYUkkLwZpdbswvNU7MeX5dgI3cIZEzLBsYgooFgAMYg5GCAQAGaAekhFwElXwZDJejJlBaku4cdC9fvka//f/sN1s/+g9+0nHdyZf8ROCYMGHChLcvtuNkegywUZ6d//0/+lNhJpnunD3Z2FtrPrx8rt/fGyVy/uR5KXO/9msfffnKBnOK65utf/Jz//SpJ5/5Rz/7Mz/2ox8AgLDTNQwyPK6k4oh0vNPCEQGQAAGCewNf74d7j8ZhAzzAst4ASA9n88ezNgZ0uM8zACi8XttIkFmIhpY9IE2HASwkkRcnH/2ECW9bGMMLy40yO/fQY7Uzj3/QzT2GzPue7hGpsRq/orOPG9Pr6JhoJsDSB69VuwN4/iv6pSu6lWEIBAhggmRq2E+Kwq1MWTVXFE1xsNtrruymPWShsWBXT+asE3l3xrV8Q1GaGJQiwMZ4tDEebgy762k4zhvFkjHl61GahsH40nOD2y+SZUgjTUScRNEgzWwtFHFA5KQQNdvIE6I+6Ch+bfzC5fpszZydEtOndwv1b+CEqnrF4W7upSv08qp303B6587BOx+HEyfvzd9yr7+av/yya9qZXxhMT49qdWUYgIik82nKSY8MK3u9iYOhVD5Lzu/uvmf9Tudg+0CMPiy7u0n/04bXfTOlgwDCbjJYP9htH+x22jvtQbvb7/a3/Wt54fn90I9jXydVtB+1C+dIL+XcvJ0vGo4lPA4+qiKYBuaksyRmS337zMDMMSdveE4BbBc5D/c3KB4fDAbN1u5Xnvv8yDEuvuedCxemT72jXpuZGVH6peyLl+XVW2JtkzZjPVQgGZGBNgBlFCMcFTvY2pymenWzKC7peDPVQ1E9dfLcQxd/+F0fXJw/+e3SANrb21e/8tXru22vXr7wyOm52ZrjuJy7AN+Sa+934DTK4SmYw38fHo05dPpgjGmdaJ1qzY4sRaMRhP3b126vXl/bWN9uNtv7vaFhe/li2bXssmGawJCAU8Ag0wAtFG2CIMoiBrGfFzl7Ie/zqRmr0nDsmmnULLuqmJVxAwQHRHAsiSxCYKBt0CnIJA0HwcGo3+712l5eWA737MrMlBCeYzkWELW7vee/8kJtcfaRxx6517FlwkTgmDBhwoS3F4hs6dRJAkIJl154lQnTseyaL84tL4a9NZPnCvncf/uL/3JzN/adEyAa41SWyv6//OX/fm5uDkAn46FlGm7JAZXqZAxAwJC0UkozLu7uGxF9w6F2DPDWFhiUAppEd7f4GMCR0xgAAwgBjvcudAbMAp0BRgCaQAEQAQFoUF1kHqA1uQEmTHhbcVjWjqQuPHT67Gln5lzeyT/C+Pd8AAFle3LvV8G6xat7D26ZxkYaGnEs76zyL7ykb63BmJumg56FihmEJJThe1Z9yp33U5+y51eH22sjMzaXvNqZUvXhnHHKM5jJidJMDROSPaCV8fBKv7cehANBUHKEzUiFBFmcJHduBDqKQKWmtgy0MhZqU4DnGCbZEFuG51h+EhGR6o+zrIvN5lQyZ9gplmZ6BXhTgUNmIkvM0XZh63r5uU/pS4HfvjCbveMiPPsedRwKy6TkSeJvrJVfeJ4uPhbNLfRm56LSayYFtpKG1mNhwOs9RD1Sp2X86KDzjvX163FX5dQzbDhSgz3Bt7UGgg7yAXJBmicZD8YgJZIMOqsbe7c27+xt3TnYWtsfZKOAhchunwBeykyPchaW6iV/tpQ/hXLKtRlaqD1gHkIJdBkQ0JFsxq018lXoABAQQ+2pDJNh1L7VbL2w96XrN1/eXB/lk6nl+ceePbN4tlZYFiGmLbXz1+lnvypf2uddqRKmFQAgcI6CkICAARMkjFDkQ286qhdueuLLupyfmjp1Yub8wqPveOL0iQuCfxtWaqR1HARf+/hfPvfXn+3YzuOzU488cqJSr5qmB+AAWG+oJvlu+37QWmfHsyNChEPXD8ZMIqlVAkrILI3jQdrZTfe3r33x8ssv3Fg/CEZKmwWrnLfNesExTYcLluksToNohEqlWm8qaBGTiMoyVN62S/l8qcTKJeEXhCgJURJOCRiqYy8YNEwiSDVYWgnKtBwFwcFe687BTmu/2a7N1muNSsUqVCo5o+QSwyRKurudVy5flQKlVs8++wOWZU00jonAMWHChAlvR0zL/Nznv/zjH/iP/9/f+h/jsbb9chQk+4MdoqFMBvnSE3/+qZc3mnp3AMZcsTMKwmj4f/7yr0w1Dg3PxlL1LLSBTQGMSWnOAJhCUobJDi04gAiBjtPiU7h/7GIAQPdWeSBwgOz+ofRoAsSIHtFrc1+G4rju457KzKOtNgV4FCMPAJoIQQEB6AhAA5/krUyY8PYijTtJ2J45/zg3vo8bDL9ns2BfB4vAfvWthL8ebFTXrkzfutm7vRav7kst3Ea1ungyN7/smp6NjKXj2BDcyVmtW1s3b7TbbfLMyrn6zEN+6YKby1MKlOk0ylQ8ijvrFN1kyVowbo0zLOSrnmUb/KAfX2vdmWkUKmXPrVeLljnnOZYveJ7Xc2Y+b2LRYyZnoDjjnBlMEBFkqaa4h+Gen2/mS61cOXhALwadYmtt/uXL+tXran1E7ROzuz/2E9npM+B4yXE5hj0cVtbXXEnswmOdi48Mlk+l3msyOgH2TZsB3ZvbesgM0z9tp+dz0ihDxXGFwRsVPGUG/zVLw4xBCr9rVj7B/VIaF9a2/edeZN09koPL7eZ2vy0lZZIySfml6onTubN5a0Zw6GXGPnN2TAcNR8qc1pBp2Y5Z3uVV/7W6BmQobCROkAMgUBrDKNhpr73SWrm5c2NlZ18acnaq/a47dKHfbwzHdqc9WG+J/W2+v6q3u9TXOj08kwIABDrVh3WR5KFfptL0jXL+VSfYjOOhrKryT3z4Hz71A89yIQzT4OzbEERCRMPdnSuf/puvfeFrYxAPPXrh7IWTtemaaVUACpwbjBkA3+X2EBIgPpotHPmyEIAFYAIYoCWMeoPW1o0b1zZvrjdv7ewOe+0ozHJ2uVifXTpVzRlFS4s863PKt+LxWF6PR/0kHKRppiyyPGehKhyDyaQ/DuP+wBqGuTqrzcwLbhPA4TwmOX5JLTFJQCqdqrDTv727vbJ27dZec/fg4KAfLI2TZXvufLFcdS2vkmg1ClmkOp3+2urOZz71BdL6iSefKJcn2bETgWPChAkT3n4Y3PjkX30h/aW+MArt9rCQW0ij3vvf87TpFq/vqz/6td/shY6dX6rlsDsOZhan5hoPnz5zIk1GRGEaB7l8Ticxo10wGtH4pu1YwmCAGo52ShmQRgA4LP9Gs9PerVQbb7iKHMEQj06yIAADcO6vbhxhAwSIAMABNEAZYAiQAeTu1VAoS4EUcg2QA0xBI4FGRCAE0EQaUYFKgE/qOCZMeDuBKEzHcgvI+N+B3hBpoCGpK2gcPLjlsC321q3Vq+7KVad1YIwSml+gQtWpVv2l0zR/MrHskpJO7yDoHoSd3d7eZrDTlBbkZ/OFC8XqGdedNXgaj8N0LKXoJeHGsLdpphs+djweg2CWQ2hwqcJE92N9vlw4c6ZmWbKSU/MFZRYU+tjw3KJnYyFC834OkekQoxGKHprdr3tER5aMrN5QD0dqPMp29+ztndy11WR1Nx1LnXIi0hjF2O2h7zPTtEZDf3Mjd+1V7edHFx8ZLSyFX7fYQ0yEYFpbWmmtE84BEYnyOltIx49Ebb+zc621OdKobHvv9lq8t29mmZECJLzkVEqmn0/i3OZO7tVXWX9fy2E3DXqoio1ivuAWTXN2Ob94tnCG4XSsJaR8rG0HMFGURMgFaKJIUkwAJgAHAlAMj6xMTQQHslSOxwerB5s3N29c2Vrv9LcoHMzZ/RO6+45hshS9alxOs3EzvrMDu23qpUSKFJK6Z8ueNEgns8tx1R96ua5XvJxzb9jY5cvL55/5/nc9+sRT+Xzh23UfaqWi0ej6l57/0p98fG8YF08unLq4MLvU8PwCYg7RZYx/N5tfHoa/EilEJNIA6q6HKRFoTXF3OD7o9nbWN9dWr16/1dzqtHdH2hdWtVLOV6r1ucUTZwsmODSOeHgQjXrj0aDf2Rz3+0qHxHKm5ed8Xs4rrmV33OkNut2BNUxLsWnmltEtmYaFQjDOOCgEMkBoQA0QZ+NguL+3tbl9505ze6u9f9Ab9JxqKU1TrTnnruM4pXzGa1KNQSndGcc3r9xU4bhg597x1OPCMnDiOToROCZMmDDh7cY7H37vj33gZ5554qFitY5qZGDwY//Bh37l1/7Nyp1xNDCRG7tbw//wH3x4Zsb68Q++l6VahS3TdEExm+dUwhA9rTXKnpsvgc5IEjKDtEYEAAXscP49QvQB4H7qBhClABZhgoAAh9sYCoATKIT7rkCy1+YdgABDAOsw8fbeChE0TAAAUkADAAZoABAQHeovAASgABCU1loxbsFbspGbMGHC9zamVQar9F1eKv/NrMxG2eh/ouQvv2HDnRX7U79bXduDtt5fuHjyifPTjyyLejkxzYGVXzW8HZY9FPTq4zDZu9r+8me3gtQG5p+cmrqY988zXZWhlhDGvUE6DJh3J4i/uNtXFbvQqPpFm2ViZz0Yd0OE2PDskwtz73z6wvc9Vc/hHcdYNbzbTCTEuJGe4+CDuoXyvjkpCmx56LL09evnfnG8Xbl6XV6/Ga3eGrS1HrlDISzTsaMwtnaa9T//GJ46i2cv7J05ExZL1bU17/qrcPXS8Kln2hcuKPP+dTqG1pU4yhjbt11CFKQX0/Bkf180VzdeuvSZz36BwDVN/4YpZCb7/YHMGJDTdfmCxTOtJWd9R4ADQHa95k4tuLOPL87Wc9NazVisbnNa62c7kbVKRgdQgpapTkJu5+5z86UmZMbxABfDYBy3dl/+m6svX13ZGHTklGc/1Og/vLV+Zitwuj2ZddWuRkhNlTElgeDYT/TrqESlp3cfgVey0ZXh6GAUyXRxce5HPvz33v2DHzTNb6e4P9jf/8Rv/ObNq6s7O/3SycWTF5cWHyoVKzkAhzGT8+/2ZSCRlHKMyITIKRVpHd3zUCTlYHjndvPl2y/cvL6y3eoMJHc9/+xioVwsVIqlSqVUKhdLZUNwJDXa2d45aO9sbnb29keg0C2bubpTrrFyAWwRjfsH3W5rr7O3N8BuUom4U54RplVipnRdxYUNqQGEwJhgjMFw0DvYXd+61tre7PdSGQouHcctFcuVimmaApjg3HCm7FKeNHJTw3orHI43rt550flcqa8Wfuhxy594jk4EjgkTJkx4m1Fr1BUlt7dXU8x8y2e88iu//H+NYthtBwxG//gf/8x7P/AjOd+2WAIqiqPI84pZEhl2DogrTcy0gJSWMSAxg2uZgEYUx0dUtMZDm9F73THuI1gczsx8gBFACmDB0UGV109BjiSPI4GDUCMBAANI7xPUoiLgDiAnYoSZxlRDikAADMFkiuPRSzNm5EGGpCWKyYmVCRP+LnN8KP3v0tH0jOQroFcf0CIaGzublfW1Ygz+3Fx6vhbPPLo/e3q0WBO+myALUOwBHwBfH6rgYNPb2Un3Y+a4ouwbhqUyHQdapVKGWdYMOq1wNMDxiHOcKk6dqs4/MisUxMPUHKr1KD6IFUtSOY5u3N5mLKjlx/PT2cnyyLISIgS2CdoG3Ee6X8ILvu6T6XfE6iteu4dDKfVABAfZK7eDvSHw3LSYKVcXyo5lMgKrORoEahT06fo1ttnK37hh5QtOa4d2tsLmRsYMS3PuWtx8TcK24sSOUgDgUrtRkjEmXJMYCq0KURCMep/t7e6v3lm5sy/svJ2Tlgka9Rgyu+gUS8Z0STR8ngFo2+blAhoGABSKvFC1i4uVsu8saigF0utkcgthk0QfWIqHa2XQGoDAQFY1WEkAAkiABMBWh2WLQbfXb25313d213dWNg92zWz3sSRZjPmJaH92b1TsSB1rUCklBEjIQCMAIdG99zQHtDO7ul+vblSSW6lcU2lTTE/VZmdq55emTy3NmOa3atCgkiTq9cI4SrNMarp96dKrl18eZsyaqS6cmztxslZ2weIZQEqUqKPKEg4gGGMPKOUgIq01ADDGvjOuolprAEkUE4UAXGtOBAAmgNRxoLsHrb3W2vbuzo3mzu3d1rA/1ujVa8V6tTJdtd2C7RVcz7Vcx7LN0WCwv7e/vbG+u7XZD1Mq5SszhVyu7juNXC7nWrYJ0B2ngTTiFHQqJc+iJMsk15qD1owRt1CHIs0UgOSgBTDK0jSL+tGgFw9TUKbj2rlcozLXKM7ahoPEuXIMM2dXgOwhuuMUonZLBt3k5o1VIeGnnj47ETgmAseECRMmvO2YXZhe315hFncdT2kgbQ76CQp7aS7/7LPnPvShd/kuz+QgGgUM0fNypJXh5kARkOKGAaRAK8ZRaw1aMo5ARDIFzgAYECESEBHQfecqGsb4WtrrCMA/ljyM+81+DyUPFyB43XMAu8+C5R5/DQRA0Ox16xwAJAANWAQ6DnBRMXB7cktMmDDhewIiAtIA9OBmYWBffWmptVXyl+jh5fETZ0DMr/FK7+vbmdux7G+tLjX3raBQLFeMWoHLINiPwi0m0jjZHQe3ev07o6CPUJ0qvvPi8tmnF5eeWii0B9l2F3eDZGTsZTiKk0Gc9D7ffemKeWJx9vue0NOzYBiASGDsvJVFKxEQQXvH/OwfV19ZYZtJAgBxFqy1dp0Z/wfefWHh6fmpixVETMeZ/WqHrwbxdppubsDG8wXXAdMEgLFMh2nId/aKX3nBrhfNgnf3lYvtQakzBAApIY5AMah6AAxQa2cctdLsFYAwSdIwMiu2Y6UFG+yC4KVieal86kydTTtQtQGAm5aVK7Dj7FIgAgCLeJXb9iBWtzNjBcTWfTqMFuMzJtYN4ACKICFwU7IBiAaDnduXrlx/6fbqyq6slIPz9vD9rLOwP8zdinWW6dfKNJAI6f6JYwbyQuKfXT1nvGy0XtpQMTfN3Kkzp7//yTMP1d1aLf+t3nUAw62NVz/60UvXr621WgdxwrhwXVtUG5WFuRMX5ubnCi6lPBsrsJQihBQQAAwEhwvzAcqF1lpKeRjE9gZd8rVXhzcJVbn76P1kzfu0VEppLY/zfSMiphQA2QQmkFLjUbp2feVrr/zFc69uHoS9iIr1SmNhauHkianperlSSXUuI1cTpZqUhr3dvUsvXtprrg97XStXri/OLb/zRN2tlVkZACglOYBxL00oB2A6yCJExgRjPjIPgAkTTZvFgZnFCiAyATgIkKSRAgzGGABiLueXSuXZ6uK0Pw8AoDlLXduxLd/g+QYvjDLR1zyKRtnG/u7+ePgjYVR6CzbvEyYCx4QJEyb8neLUmeU/+8Qfl4telpEBSIq7Xu32ys3PPfenzGgPhtvRuGtwUxDYXhEItNZcayACEKQkACAjIAWgidRhEKvWmt819iQAltdqxPkbZxjZG0bdQ43jrZwW0QCaEA5Ny/DNTEkBDl1FORkAAjQdqR2oNGoOVQ09hiXACLkDAEqNGbOOz0JPmDBhwnetuqFJXtfxn4C6/eCWrgcXH8Hl5QDMZrUQiWKKXnjfllJTP8mGI0iG8XoY7O5rO4EC4y3fAklhnFmNwiMXZvwT5Zk550xDVWc384WrppUqTz6pLbvIcMXf3I/3ezFlMBrI5lr7q7Hu7daeOkdPnUVe6mFu/A27lsTs2vPVV14qNnt+abF86kzV9SiMR3/8J18mlz9+sVE7NRXnPETkZlY5SVbJqZ1XalTE0QyMNcQEAEGc7o/CJFQq0V7N8vNWASyTFOmxVS5ZSRV0oNNUjUDHSBLQArRIZDII4sFuP2dZ+ZmZk++cXXxH3TRAWqzr2EbBsYsOugJsDgDI+b0GB4KopFUlUNBRsBKIG33WS143GAmTOYjcAHboXCkBxyAEGDbEo7DTba01b13bevXKVpCmeKqQPqzHZ8OgEY6tJNZSEX3Dt44jGiAWtherK7XgKz2nbS4vzC/M1E4s1E+eLs3Nou0ysr6l5W4ahmuXr7z6tS9eufZSmBDWyrMFi0nACNrReH3lVjTYf/krls2Y4bmi4Htu2XHytjDKeX+6Wik2Sn69AGAcrw05gPF1RVVEmVLx4XvGuY1o3KuAaK05528mWxznnjCtNRG9WSXIYct7BBH2WshL2MmGg7W13Z31jc7are29trac2sJU1S3kZ+xSvVzIL3qFiuf7RupFMY6Gm93W7s1+Z2dnb2vrwLHc6RMFf65cbkznxaINBQ4+2DllM637ohhXajXPNvXMDHdFsVqbrnueb6BrSeA6JsUBLITUUiRjkGCLXKlwcmG64DCJZrFcmJkuVywHoA8AGCMfdPKOVy3kh4JsKit7GUquMb3bCQaBTD7915955l3PnD5zSojJrGYicEyYMGHCvwf64TCTydbW5onlxZ2d7d/5nY8US4Wc8P7zn/9v/havyi/5C0uLYTAiLVzD215vPvXO87/6q//deNTk9riQdyGLIEtFsU5BooEzy02jyHR9QKZSyQUCr6i0hVwj4zKNAeneoZSAQPU5L0oZCJG7O4MFsBDhaB8F6fUah/1AjSMGyAEM7lE6jnJa7qeCDBho0AT6+JJQAygA0oAKugwM0AHjOaAY0AbQmmKOucntOmHChO9idUOB7qvwIzr6zW/Y2Hb0ieUYMAV7C1n2oKaM0AJApcO0EyUJS11NviU6lvJt23PcuRPF06fLc4+Vp2epbuya1hZYtzEH2jc8Y9p0CzHaNgdKqZ+oOKJAJxux2GuVzIDNcPAXlYvatBPO9QOuQma8uVpqrjdEMTd7pvHwM/OmmXW67b/5nBsLml+q5GdKu8IARG6qwqzI1VNAdeSydBDDIAOAOMpm+lHQC6NhZJY8L+fVwPW1tBVH5iB6pPsUjqmjqMdgIJip0JIKs50+X+uODLe4fOrUkz8we/E9dQU4QNwSLGYMAAShOEoDISAlieSh6zVBKaNCIKkV0dbQ2Bzdq0aB1sgYChc4J0uQhWBqYJIg0RmP+gf7W5vXL99c2exudBOYYXSKDZ4Me0uDkRGEEGdaPeAdQwAGjINwY9MPnfpKI3+p3HzlNgqr9tjSmVOzF881XHvMsm5nEMfQLvEFzgS8SfEPAjLO7pUGiAiISCtN1Fxd/bf/x/++NW73dVouz1brlepsHmOdtdPB7k6n2w1GI8gAIhCuEEXL98uel7e52SjnRwvV2rBWisscXcEd07FNy7UsD5EdqwyHr5hpfagNMcYMIgGgiBAAtdZaK0Q6zoYnIg2Ah89wmPOKKABeEzjeKG0AaK2V1hqOnL80aA2KZJYkSZoc7AxbzWuXt1bv7HQ7BxK5ma+WKrNefSo3K7xC3tOznpWzTCtLWBaPewe7ze1bWxvNYJzGEivVqdmleulkyS9OOXre5q4hTO2UCTlmzCnF02msVR2QXAcKfq5cyZu+SbapiVMCGjVwABSaIAUJpuXlSwvz89WCnzKnWPZnZgp6SBTETCkjTN1+kne8iioZDmOmLc0ZVrZNKVjXSLsHn/j4J5vNnf/s5362Vq8xhpNSjonAMWHChAnfKmvrza1mc3t7Z319/cWXLqVZnMaJEKw/6BX9nONahtFOMrx5+5/NTNfOn1v+4fe9p5CvfIcv8uLFh9oHXUTBFB9HQa1aeuzxczNz5UFnyzYdAMxiZeQKNBghd4AxBCYEO5wmMMZQlEF1EZEBAumj8fMevQEBAVHroRD3lsVaACGAADjOkT2SHg6nOG9ajgGUAQJAAFAA6B6eT3kzdYMgY3cPJjMAjcAQQAMCAnBgBAYDA5kNAIA26DEiESil+5wVJzfwhAkTvksFDnlThb+hk8+9pdYsBusOoAaUD27o++KRh70ghN3hGLnjWTlOiWlyK1c8ca7xxJPzC6Ufm1POAAAgAElEQVTRTKHv1F5ycj3BEmBH5RgopKgdNCh9F9ZLrufaxZubo4NAzi76BZeZMt3uyd//sny40zhzujhzYtPLP6iOQwhoLAojXymfPFPIW3kzXl3pbr2yM+5GcsrdFULdNa1khjAr3NDIu4AKiMDyYUoDQCFTZ+IEM5VJ1bWtyDBN4FPEzhCYpAAkkK9GUbI2xD3D6BV5ENC41xP7CGMLdL5aPfeOdyzNODUu+iSGoO8GiJa0VSYbAIgSTaM+pzY3AIBpdGLLikKZ9o4LEO5+XlInIRoms12d96GUZ0KAEOQ5sh1Frf3r1zZure3c7gxlsTD30MzqiRu352+GJTUS0UgPJMQPVjdMxh10c1BobJVnXqwEt2F/oxuN0M7zJI7vrLXaB20R7FM4DFLBc1eKjdNCmzoDCaAQwTRBa5AZkGBoFjz3wqMPP/z0Y/y1vQpKDlZbN166fbt74/b6Whz40wsz9alypebnfcsRoEDXFdZq5cHgcPQFBVpKLWVGkEg5HAbt3sFac9W6bJqOUTTccqk6ffr03PLMwkJFCH7Yj+OhX79ekpBKhUQMwDqWJxIixrlLlCkVAZiIJueHwWoxgPWAPRIipVRIdBhhczhDSEEOYTga7u5ub2yurTY3NvZaozjRrFiuO37NLNT9kpcvebly0XaLBhVAUhKke63trebWndWr+/utKIyLxfLizNzM/Pz07FS56ptuSVPVsk3H4ok0dEK2UbAqUC3nEDQgcAaGZZh+SXMnlSgITA1JmslMg7YABICDIi9cqEzzaiXSyA1TGMzIQGmd2qN+MUwaFPlJqrsBsyzLsWu+K6oVVkLa5iyj3Xb7ztXVP/i9P3n/B3/o/PlTk2/OicAxYcKECd8cw2C8v7/353/58UF/sNPaVZL29vYQhZKqVKoUcvk0tmIMHcus+UXPtednZ7rdTsTkq+uvbne856989bd+91+Xi6UTi0tF3/+pn/rJ2dlpwxCI/36zDAum87/9i//1F37hlyjNwqD3kX/9W/lSXmZ38iWeZBkqy+B5CAHQBMsBrZVGFIZKFTDkhiAVaSLGhVYStGKMIzICumvlR0SAmgEnSomOTsMiHu7JaEAC0ggEiHCkdBABIii4f8cZkQQwAPqAh6+ACEhaIHvjtM8ALYEkcNJZwAQHZEAExEgzFAZqQORHMxydAvOQ+kBKa62hh+ggTiw5JkyY8N0ncKhVHX3kLTZGVCAGb6WlZbFazaxUyfZErZr3q15vv89Iz09758/gY0+MKlanIPbB3MDXPyFyQjfyauigSY4UZduy+HrTtnJOKW9Oe2aYBcN4uLljC5OXGtx7oAsEF9RYDCpz7amThXRgt2/pm1c2v/bCerc78hremPE8YwAw1l6qXZcLg6XILUQFcGhRDQBgKuVpRwARgGbCYMIlXgd7ljmmjkGOqZuqQZQIgxlgcpOBqZRFEt0EbbSLlcLc+Sm/yhTKMVAM6JGJpCKQNgiPjAhkCkR4NGrZRHlJ3gitjmJ7CRvJrxfeEQ8Ff6gizCL5SlMoh/HeWrd59WBlu78aBXemA1rKSqeNnemDvcpBRBRTllFE8KCCFwbMQacUFusH9eK1vHHJzQ7GUS8hEolie91xL424qczRAMMoSDFWB8nlK5wE01ymlGWUKEwzmaYJI9PizuJMzbT5Q08+cjgGqywLe53tF75y9blPX7rW7qFg5VJ5Zn5ufqFYLjuOB2BqxZQinitX4gCOyltUMo7SIIyydJwk43EYR+MgGQWDIfSzXoq79sF2P2getPb36pW8V8h5rl+0XI8bwDgCcAAOgFpniFLr9Phpj4LeiQgxIcqIUgBOpBAVkQSQRKg1v6es49BogwAAlKIs0dFAa63AlFJmWRSG/XDQjg/291t7m9utnb3hfi+UecsrlCrl5Xyh7hSLrmc4rmkaeVC2zLJBt9tr7202t5ut7YP9PdK6MV2fbszPzi1XZqfLUxXftVF4scwbphAGZooYKsYtLoqGkxNMM1AKuGYCLBPIBHm0NwQAwBDYYTKc4OBYwEzLMXQq4LDkhGsxIB2LRFmxzFFqZSnEGY88Oylw2yLXTp2aUoSpjlW2027/zWe+aJhmpeCX6xXDmATGTQSOCRMmTHhzPvYnH2+328snTvlF/yP/92/v7e8LW7S7B/VqbdQfHBwc/OIv/hIRWYb9+KOPVcqlQxOK3fU7jflZ0CmFY8zZGsZDHTPufexjn/yLP/vMtZtrG9sdIcxPff7LKumrNHzPs0//Jz/z00uLc2A1/j115M6Na0G3/Yv//J89++7vo7CZJDu2nYHMGPgINjACKYEhSMmFRVhAnQDjRKQyiSgBNCICICIHhgAAUh7VVSABKUAOjCGaiJCmfdO0ABLEHMAASALy4yMqh3krBEAAbyLrIAfSAPLeChGpiWEGcJ8gQEKOvAwA7PBBug7sPAAwNiDJUHj3TBJNoBECIBIyUpCClowlDAuTW33ChAlvoym7EI7rXniofuZc9aXPgxyFT54yLiztzBa+bHAJKAHvf86FORGbbi3UWO0cK1onX71UvN5TBnMfPncK4GAw3Li9k97aTs89qqsPvgBDNhZ2CA6EuLK9Mf38J09/4sWVz16/FcXpKXhtHGzL2kBVFowNk/cBvv4ER8RYix3leSlAA9iUdqvMN3iOQaqlQ7d7cEeZsoS9MTvoopSgIRkZ2chzhVuo+KVlUB7b13ybjVOghnYDyJpMAoAEvc/CIUsBjg7bFJWcTrXfl3YzEyvAgtcPXMLgnAMgMIDpGE4yXSU5yqK13tXn2199oaeqxcFpu/eecLex2hN9MlMNMtZSkn6wugEADLgHhVq7duK5RnA929jsS6UZY5ZlJQpXdgairKyayruuk8tpOgpjd/KOm3OMnpQH0UFr2A0hEtwktA1wG4ZdFndPM/S2Nr/2+/9mfa2129Gh2SjUCoWFarVeL1Uq+XzesgoAxSwVcUzVqs+N8XGoWRSNgzAYH6kRWo+Dca/f1Wqg1bDbHB3sD661WuKSXSmVLyzOXVyemz+1UJ0r20Vg3ACwAWwAfpzYSgD6+FM+9MsApcJ7aj20UjGABCCtM60l5x7nJgBonUo5BtBABHEM4wB6PZmmMeB43BsOO1tbo2az3WpudsNkpIXpOm5jpnayVKlNN8Rp3/WcvEJmA1lZSMF43O93NzdX7qy80ukH4zB2bL64MPXoOx4uF+cso+ZO5+1yjiFKaYBGyADka5epwNDgAUgT0gysjAxIjtKDMgDJgCzjWMchADDAECCQXEbSgoQDB7Cz4UDCECADrXWSkQ6QRgamkAL6nu1aObegqozn+EhkQ8z6u93PfvIz7Rs3f+bnf/bE2Ukdx0TgmDBhwoQ34X/4F//LCy+92B8OGINapbp6Z+WH3/s+S/CP/u6/SrIQOFrMUZBxMABAQ8p0qMKQW9iYdyHe1lkIlOEYkOuCZYyC3n/0E+/6hz/xQWT+Z5776tpa6zN//bkwMJ0yu3Jt7af/03+0NF//0I/+/ff/vQ/Va2e/7X159ZWX/6uf/yfPvvv7INrRMrJdR6uEoc2ZxVAAKeCoCZEBEyalATKTEJUCIM0YU0ozdnc4Psp5A4TDEyt0uHEFADQC9BkBgAMAWvaYAAB9VLtx/MsADEm/aYwjxYgewfDuvJFAC2YQvYnDKDMB4PrLfzgzU2Sgtre3/cL12fnzYCwcqhtxmtjm0ZYfHU0/AYBQa0QAJQn7yCfHVSZMmPB3GdKoh/nhdmHlejYIrMXTs43ZYt63bEOgy04sGjMNZYohYw/yuURGYGamCcLCxbkk7aatgHSKvcxuTE+fWXZz/ppW3Zz9DcwyEcGwMoAMIBwE3q3muNkOE6QLf/+Ri++/6JWOhOkcCzhqk4VHtRt3+0IMtEdAKRvjscETIzSAJQFtBamVhWY8Cra70BpVNbejFDNJaSLTaDCOB6kGNy9ynrBgKLIhS0coCajPkgQ1AAwxzZgeo8yQANCJpR/KCnA/FUaqWEY8AeC2ztkYRpimAACmSZ4DJQWVDBooMxlfD/e3Buu3NzfaOq7x3sVu56HRcKY/zg0HqscQuUZFmuAbG4sKbdbl/Jyerfk5LI3alQTqCooqMcPYTEMhmQPCgYCHDrctwypBYVpOOWCIlAbd/WA4GoWR1qzoOssLxZPL5RMLxUYliPZvjckejNKrzz330qUr4JWtualcwfSr1VJjpuAWPCfPDY9xHyAPjAFqYRC3HADj0B2DYWQY4eFqnQzwk8gfDEkPSY3y3sDNt2FvO0mkzPT2bicex7e2m/mS45ftXNHz8rmi4xednOF5pm0JIdhhlabgIMxjmeNuhNAItAJJRytOLUnKNGmrFNKMxVEQBXthFIZRko6zaBSNut0kTTKAJAnjeDwY4ThUcQIiX56r1vPFQr6Yd2p5zy/loGwZwjBVlEIYRN3Nnf1Wq7XX2u/utHtN2y03pmeL+Vxjpp4rNLx8xbPLwnCZtDMArZhJTNDxDg4iGAYgEAoSDDkjKUAJQUAA8vBdAoDXF6Pi0a4REGEGSAqNjDnaMsCyqWtQj+kxqhhBMgiNlLNhgSw/s0yy8ujh3Bxj6Ju02mu3L19bOfncS4aTn5ouG8ZkYT4ROCZMmDDh9Xz0Yx+7s7HSHx18+Cc+vL+/++ILX/ujP/y9zbX1H/z+dyfJwLLMjJIgC2zDJBBSZVJKm7MkDVzG/3/23jzIsjQt73vebzvrXfPmWmt3VXdP9wzTPZqZHmAkFltgBDbCSAphhZFt2ULhwLKMJeG/BAEobMt2WIGtQLKMZbQEwlhisSVAC0wMA7MwC9MzvVR37VVZmZWZ9+Zdzz3Lt7z+42b1dI9nYxhQxHB/f1RlVd36bp6T59zzfc/3vs+DWACVMAFSwFWeGypDS8dueeLCnMTkm9791Lf+4a/95q9799/6ib8bRfrG7Wtpb2va0E///D976bVbf/JP/sk/9Ow3fWUPZ3Ty8Ft/4K+iOQ1sZRohMFivBA0AoBAkE0tBCt4TyeA9hFBKgCQHr43xriJ4EmDfEAuhJQe/6kY520ELDMEgqEiD5842ymxY+1CvgmbfJGcEkPB+LmXrc32zAVgQzlJemRkQRLRqa/lc0/aiKR689Mr1v/JX/rd+v6+Ueu3GrW5v6x/89K9sDDLAvq5uhLAUooUwZTC/HqtGgRlhbcmxZs2ar26Bw0s76p/e7L74gq1T/dQ7Lw82wL7mwElM5y7QYJPe7Ab9hRUK3t6s/IXipdv6uA53Rn7jav+x53Yvt0eYO5V9SeMwgwPNKr4zaeYW7c32e//D9z777c/iUcZnX56cmT4xVhL7IzFdsu+CAony9cqOlUXmbFKPb9WtZtqy49HhkRjNW86kEACCa1y1mJTF2AMbLZllgWgiqiNRrkY9omolN0yomaxqWBgAstLvjeqWzlM2MtQAmIjThPtdEcJK4AiRCYMenmjoasHMzYkbfbR57ZXRb93Zx+V+9NaN0/fe2r9yUKOwoWGwZ/Zf6smGYj2oz+/Ii+1Ltgo+RVG/vQpXfJPPy3xWJiU7hcoA0FJ1k3Y/tC6U29Ex7P35yXx+8vBkUoo0y/Za6fPvuPDeb7y01RNxPZp8/Kc++ZH9X3v/nalHSLPHLl7cuXKuP0C7s9NpXUpCrJGWlDhOgESCJRyQEZJH6740Mk1kKgAswBmYm16nApcIy43BvL9zlO/r6XheFno6md97eFzPTwVcr9Pd3OtuX+o+1u9e3ujl21t5t5vEiVSSAI5jxOkqN+0NqTIj+CWqGNCIAVtzWZano+V0vij0bDKZntw+OR2djKaLgk7n9sFkUjar5FoQiTjvZ61et9fbvnj+ylNXO+1O2moBK6UGIbAPYrFYnhyP7l578d71a/cPHtRUI8HOuccvX3q62+lm7Q6rNlQeZzlCEpbGgglIQfT65o8UkGb1JSvBseIlyCMC/Erg+IIEkjVk8E5VLvGRRCZ5GYWRCvWZMIJKOtbzpTDO54qVhjZqZ6Od7LQavOb8p/b3f+4X3nftpeP/4gf/g62dPj5PgO6atcCxZs2aP4j8i1/91//kn/5jIfD3f/LvnN/bM8gABMwv7/bLZiyFcOwVMQuvwPPlpJWe0zRt6ibt9NCU1Wgad1pw9XJ8nKYxhGe2xFbnPT45NW2J6jgsT568tPE//Nh/FXScRt2/8bf/9kuv3rx989pvfvjjn/jEJ/7Lv/gD3/5tf+ordTivvPzCD//wX/PlCdhKowEOtRNRwitXM3YBjpkFEYjADPDKZWP1zF4ZmZMAQljNIQkAqZW36JuakJkRZhBtYOUtPxOUAXUI/iz0fmUyygLECO5zN6nQG4t1Vw7qBIL4PM/plz/9vv/ub/wvR0fjnb2vW3nWP//erzsZ7v+jf/h//KUf+NE3+pAJkYYwE6JDPKTV9wAEDqAAcOCxoN764l+zZs1XJY3Dp2/TizdNo835c1tf9/Te/GhyeGMxHbHrLbweQs9+B8MRZP80vxyuDvfC7Wr/2s3H9gr57Cl3HyIdUtR8KWOURXryYOfB3Xy6XD75zrf037qxe2lv9U++aVxdqihWUQwAbNh3ICqScwAgT/IUhDd6VTbL+sGNabhZVreWY1vHoe5OuV8pLc+8HUhHSFrz2aRKafuZXvJ4sq8XFXkJ6odYsBlx1FBFcsahhZABANUkZoiIejJSKg1GVUJ0mDcJi1qcjKh8ZA4aIQxYbCi0k9G9o/3bpy/fKo8rr65sL9/G87cPy43asZ9xseTyzScSWsjA7PjzNqpUtHzFfOKke6uXmqJrR1cq3/e2XRVyWqvSsQN5GAuAyTBlzXE1efE4HNbF8WwxbFqt7qWnti5d3Hri8a3HzpmuK+5+9PDo9uj4+uLe/uJoUUab263dXZXCucV0kiimjtDWeC+XvvaghqMSipAEKElQq7W8MXAO1gHQAkozWER1mmhu62CNLqKolaTJfDYt5rYeT8rT08lptphNnbPzw1F5erovog+pKOsmcWyUV7FRea5qrZ1SUZDk2Ta2ASwAqig4bRU82QD2gb0rq6p2loQAOIQwmS/Hs0ZJCCnag+2uTpXOTERJLNrdft5qm8jEWdeh5ZABCbCyLG1OT47v3b07Ojg9eTg8OLxT1YvNC5t5J8u62U7v0lZ3I+3vRXlXGiOQlWWitZIaEQgSMIAH3ni9e6CBCygZ3gNA/egyVRpKwTZnf/858eAS1mOheLZjqWWN5IahAxKBkjj4ek7NIodroOaAIeSJHlzeWlAxrat6Mb937WO/9isb7/mG91y6fElKuf7oWwsca9as+YPOaHz6N3/8x1+59tL3f//3/Vt/5FsbjMHLmufBO6OVhFTSGakZASEYqYvFJEsyABBSawX2AEdpBA4INt3oc7WQUpCMoI0dHZskxeIUUSKY7eyBSjpNUx0vZv/5f/Yfvfzqrb/7d/72tRcPfOM++Jsf/koJHM65p595dj4/bCVJU1ZsA3xQKmJnWQvBPgQX4AMTgUkEaBkaL7UmIltbIlKxDrYUipjBwQulwGDbkJBAWBmFEgdelVnKjq1HWiulZbCVoIBAIQQSTGcbHSAKZ80ifgH55rhWbv5/W4gCDCD/nC0t11/85Z/8yZ86Opr2B49NZ7S7c65c1g8ezHXU+We/9L6/9AOAP4bcAsChJhGJM/FFgvhsbwe8MkllBOaSKFnfBWvWrPk3AjMD9iwY2x99JUe2yi7i1+7IVx8Y1e6fO7/51PmNlw+KyYOmbigxHuaQVP070DcIlBfJTnj8qc58qW9cn9UnR1jsi8hS5r+EIwUasxjl11/cfHBfQZWXn7305B99i9o9W01w8ME2rB/5LrEER2D/6N0DZPHG4TRYNLYcTpv9UXl3JGo2QWyJVk/FCp7BIBEUGsJMosrM9pMDcyE7VTVIqRDFrAUb4visHoQ1OAEgGBGpWEUmUZFJ45CItg09NANLoRTjmWBACI4l9yV2wS14j4eHixt3RteLatEx6Vu647dOT66OZmZecV2Eslkt2CEIFBAILFfy/ecv6LCi2Re3jrXutDI/kKufU2BX+yKsKgOEByFGFDfKnEh/ox59/JinztZNHufd7dbVt55/8srWE5f6opguD49u//aDl188uH+vntS8FNQXKjJ6tpzZ41qgVbciLPIQNyyDKA2RCpkCERiSEi1jqZWJojTNvQ/WOSFTrWTkJGltZSyIFLEyqdGJMUknn9dlFdpD105GqR4f6+npaTFf1sPqpFlMHUVRUAi+DHGiO724kKISlFgnrK+tq0Mo2ZOEJIqCgBN1BQiSkssgPFGcUZplcdovbVqQymNu56bd3kjzfpT0k1TkKbVavSRNAfgQO24JkQjSVV1W5aIqp3dv3XrpxZcWR+PFZLbgJuvl5x47v7U5aPc6uRrk0Vbc29VxG8wg41ykFARggEAcFIIP7L1fiVVCgAkOQSAIBjOYrRCrAlQCg8JZ5u/nuzXADqFGJXhJgXVQgGJohmE0hCbYBTWzxFaRS1QgQcyRam93t9xmeTp5cPfe8cM7v/Tzv1ja8s9875+RyVrgWAsca9as+YPNiy+++LM/+zN//Uf/OgBGU2PY2DLRmoiFoMottFSaZLNcmLQLzxAiy/twAVjYolCRropp3ErJ+hCWQVRKEiV2OV2kcbs8nSd5DiJ02qG2IolC5SIjlA/L0cMIxde+ZfNr/+Zfg45/+Mf++oP946/UQa0KFKMkXiyKPE1glCtmkKtKDQcEQRxYEAmCRBAIYZUqzyGAAojAnhHAvPqVEABmeGJ61J7CYF5JBYQCgVftKiEEokBgAhPT67ttzIIQhPicTw0L9kyf4xA+C7/c/7lf+LnXbty+e29x7tzTTc3bm/357LSubNXUbZVrNWiaxpitVSQtiUfO+2iBT8EMQWAGBaJVcQoCLeRa4FizZs2/MYWj9OXPsHsFQLAf/goO7Kft5v5gdM8sFvKZt+/tXR4IKYaNvVvX6U6ye7Floi9nIRTF9d7j9xbF5PBWr4fI7Z+XW8ey8yVUgnjpRxuj17of+WB9MBcXnuxuvCXVV7RIzj7tpYmElPSZsNiaaAj6vNJJz/u2DGE3mUzjgxOYiexU8YZWHeFls/RCyihdqMmxOJmIsozbdH5bbrZBY/a5C/mJmJGcOixoZZUg5xAVgJRpO0QbddpdyrjTE3GC/tRXVT0esyloE9E96EK6x9q4msgrwhaL4trkzifKuweq9cxOfbV87bF7w950bOYFZmVYWpy5tyqKlDCNX3rY2vsvxYnDwk39gumsypGZwxuMVwVoz2/vjDbMbxCu2f39o63+xvlLF5++uvPYxW5/W7QNpWFy/bXhtY+fXL9f3x+JY4u5lMs4nk9GB/OJ1qSliKDiOI9b3drVzrnIx0oqzgQ8UCOL0jxrtbe7absbJd0kyZM4jfJWkrUYHWNSUGQNBQNYuJLKhVK+M4i3uKucch2wFdqa3KcVz6qhlmMlZVPappr72kdatpJIqoKJy4JC0FGa2CatljINKpIiZAgmBKQ5tdqiWWrvtGlFWdJumz4iwQkrCSWF0jqOs6zVUUoIAtuEgwFgZGpEL4ugdf3w4PDWzRuvvnbn8PDhaDjMI3T7yWPn3761t7e1ladppLSC2mOzY7JOIg1qDyURQTxSJ7xHteSmaZplrQAlJSIDqZA+8iyrLYJHZKAUgOWy8d4qFSn1eQUOCRFDe0hLPNdNpEPH5jo4iSnBAUGiQD3B5NRg0EJrGblGA0CeRY9f3CAuGiwns9nJ4UkIYf2ZuhY41qxZ8weU2XSstU7S/Jmnn/iRH/lh9gVTADnJPpGKgocIARyrKPgAsIlTOMukiQVAzCDWOo7ZV3GewhbWlloxCemrpZAiyXK2Ic5zSDEZzzo9LUy8nC2SuBWKwtlmsN2Gt25yW0iBOP3L3/89L7583TVj6zhJ+7+bQ2uaitCE4AWQpWnwgRunksxNZyIJ3jdCSkgh/JnPBRjONipK2dvAUklFgl1dKi3ZNwiOZGBbhxBkFLG3wbNUHIIkEoADC7hGxzmHwje1VOS9k4LAIQRPLIgE+8AkQYpIgAwHR0JxcHRW3gEgYq4+I2qc/V5wECQSAPDVB973r/6vn/nHJ/NZ45G2Npe1k0o8PL7V7uTf8ce/5Zu+8ZuLorx169ZvffSjf/i9731UW/KZJQRzBThCGwSw8G4ilQZTYMGhIWHWN8WaNWt+X5UNZvCC7W/78qfgPvEVH//ggbn+yWw8T5JO7/zFfreVFCf2aLQ8qmZveWb5trfO0/TLWQtJFfLO4twl9/Z3hp2eISUgvvg4oYybaXbnlfxTL8d3Z4St/OK79ravtDaywA2jBoDgnLO2ip1VhOrMXVJBGUQuJySUcAghFN5FJDIpFTNLkebK5SY1WkthSNXAXFPWTU0mOdfDmb8xLI8YhYw5z0UaryLImXxJlkTzmQcO7CpHRgWZsck5yqltKCVpOEmwkYrzCS891xUkuFS4KLHJFDend6b3Xjg5GrlZovgJe/LU5O7gwVQWS66aUAZ8JptGkYzJsKjB3p+ZjPAX9ktgcAO3UkIESJAQ0BJSQ6lGqqVqPcij6xE+yXIsktRcujx4+9v2nnx8d2+rnYimGE4Obg1vvnLyyvXTo6JZBKN7aTvWWabRNLAWgAQEXF3PFnVRVraxPiUjJbmxtzXcktpZ0sqzaJbHeSvJOlnaybJOq9dN8/boSEcmi6JW1MnidiwbR7Vz1ghBUhtq4lWljBQ60omIDUJ7HnGhA0rT2GQOlEZUiXJJ1hhTuVnQpFrdpnHLRaniIIwEp0JEWus0E3mLXKnZaZkksclTkctEipSgDAkFQGmZJIaE5CCbinwd4Bu3bIrp4XS2LHly48ard27dPrh3VDUuTlpbO/nebv/8uacHW3utjhBSBi+d2CCdK6EVJBRBSUiGZ3hAEgt4Dx/gBUlHYAFBkAHwkIJBPiWYe+8AACAASURBVHg4LwVoJV0QQb5hy8Z/JhpISkgJJSEUlIYQDIKVoZGeLQAn0ABgEEOQ91gsRVyqLCnGo6P6dFgcV8UEi3ntGopFKOzhwYOb129cefJqkiRrJ461wLFmzZo/YPiq3emxnbhqqLTmAFot9EECAkwMIj7b2pJn9QoMIYg0ExGDlARFQEVCuHKuUq1FBFcSC6lzhNBUCxNrdr6uqu72Di+WVVmlvY35eN5qt02ezQ4ftAdd1W0106GdDNvd1jue2lC4q6T+4K/+gvP6a559vrf9O45WmY0ftns7dTmOdFLXtYoi0sYVC5BSWRz8XCcpXON9I00SGltVTZzmSkehaYTUEsI2jc52lRhyUzI7EUlXFMooqeRiPMxbLRlH8I4BIUJVVnHWBqiaH5tIKaNCsxTswFQuZkmnA1uXRR2nmZCGvYcUrl4ySx23VtMRdiVJBSyY+SySFmFlvhG4AQtCAi6/78/9ufl0Vlp37vHHhpN5ZcPt27efePKx7/j3v/Uv/CfffzY5DcXTz1yRQgMLQW/ugqGExBR0MdhrP/mTP/l9f/4vKn0JfMDMgpmoWs7GaXv79Piwv7W7vj/WrFnz+0Lw1c/7xf+IcPB7MfqLN8KvvB9qY3Duyt753VbCdPJacXh/Oi5P3vb0w69/1ywy7ssefGOnfv5bTpQgpQH5xftTwrSzuL31Gx/kj93DYhDtPL+5/cee3IvFVtPw2KNiAHWxLOfz461okUocVyg8AI08R694XCMWm85ZW0+rsqv0uTg5kmom9S45A9XijOED8MC6eSt+/OlNdV5Qtzr4uHnhvrrvFCNxj3oESCwgCnzeoNYmoJTKJElCikENKa263SS+wLMhT4Y0AJiEaqAazHH/5vjDHzuy212+aq4/fu/exv4BDq13DP6sLFi9ChsTisAlwMFR8F/6OdcktDRAHCHtIEnLxBxF/GvN+LcXqOK9rf7XvO3iu9+1+c7nNrTJlTNqKIevnH7kAyc3D4b7k0nBgbJsd+dC1jUm87Qqw1ydEKCaNotRXTTcBGSKAFfYar7kOQvKI2/E0WgmxkWnPdEmUyYfbG7GcXJ6eqqV6m9sbp3b29zZTYSJKGKROoWlqlXVyFEQ41pPlr2y1sH4qNVDQa6AEkHmltoLzaemznpbpt+Zp/OmLandn9dyPA+P/L7I6Chr5UpJIQAmZsGUEBkBAUFEhLRLUQ4AZEE1yICNySq2BZbVcLJ/59bNg5Ojg+HJg8OTcr7sKnNuZ2/r8ccvXtzY3e1HajtJ2lFLhWCaKpZQIpBsAiQjUlAEAI2HZ8RqtXmitJZSUUmwhJoAC9SIFCLTgDlwXEMyECPJjNa6quBXd5sDSqyqVE2MRCOJ4CVXaKDCox+HFViKz1w8IiCjkMiqgS09FkcHt6/du3H38MGiWICDNy4Ya3J5f//mf//D/+1//Bf+0z/6bX8Ua31jLXCsWbPmDw4cnG0ak8RMsN6pOIb3zI982gkgAtObWmNpJcWL1Y4bMwAhwmL1EqU1rPWukVoheNcslZBaa3iEwFEch/lcRIl2BOfyKHZFoWLTarXscqnTWIDggUBJFFfT0zjJ3/P8O2TeA+JrL7w/ilqXrrxV6OhLPLp2bweYKXZQXW1HAKNZqEgAHlwJCV/WQigpJFtLhDjVYF8vF0bnqyBYKSXcMPhaSCJQqCtlDNjD1nmeQ0pfNVIbYg7OKaXgXAghbrdh62a5MKmxVS1YJknEdUlEcaJCcMJWpNK6XAihpBTwS8h09bQP3pFgYha0qthdpcmSIBnAAH75//3nJ6PxzuaWn04Xi6W3gb34qb/3D5544kpiqLKTSItls4h0LCgAGsitn2nZfnRWKiBGaEHiJ/7Xn/p/fvEX798a/tiP/hiSC+RukHJwIW217HLS39q9e+fWpcuPr2+TNWvW/N4jhPkGZKUvfgLh5hd99WKcntwdZDH3u41oz0RafuHXX9im9z4X0osPNi4N97ZuunH71HckVX2ddRKkif1dLQA0K/0lLc6LWTY+Hhy9Gt9/hW7sYzgPtbR07YjZHxDnznMZYAnQrqlstZi3VGkE5hZ1ABAhS9AOL8moL+e5Ma3YtbJyU59mqhCCCUzktKg6kbANBV9YOITMVIWS5O1B0wytj9udTifZqU7xIDyYHtZl4xpnEiONBBCzasHESRyncdKPe8psVk0uQLpBUNQoKCKKpNjgRLGMGQ6wxE0xLIevLA4f0iTrTJ4sh2+bHPYeTtTE+iZ8rvaTmhsEtrButXblL9yiQooiRVKtzBsYj/Glc81Oz8XhuJrdOJoe2tmxVzdkF/mV58498djgyXOdS3u9LN3gqpwfPbz7ifErn3r40o2hi6ONi5d7XR11W5udvSyJlPGMyvtyMV8E5nYrD9tcF8762HNkBABfe1s1dVXXHEkmUY6dFuj1VPC6rk2sXKjn1XKx8LapZsXi5OTwbksliU4QRa1WNui29Hys3Dx1TRKIOBEwJKTglYkXBUKERrHSLokqoZeIdKdRLRpsp5ykC2Wtc87DSS11niQshDvL0yEFLSFXcoEjIKTCa60sBUIjK2erppxP9mejg+nRw+OHxwcPj8tq2dh6o52nW5s7mxvdzc3WYLC5tdnvbUjXU5RKLzgoQWrVauI5VKGBFRJKKwUlIPh1Gw0igoAjF+DB4FCxny+G89m8COSNiXr5uaTVVlEUPDkiZoQQrLUikDKGnEPwDqrxQhUBHmSVVKnMum5SWISAglHTqrQJTKgCqlK6qaqGSozq6elsOlwU88UCtqFYykxv9vtGypOTyUc/+NHNweDJZ55M82z9IbsWONasWfNVzxKQtqmUksEuhO4mCkBBq2APYiA8ymDHG744e5oBCD4widXDj/ms35K08VXVNE0SJQA7F4QioSO7LLQx0PHp8eHgXEumUTWZRXlHCSqm06zf1Q7Dw8PB7qbK4uLkKO10lOTZbNje2i3Hh4uFe+rJSxS3929dL+vwxDNv/6KHF5pSCFeXc60FmjERQbCrnUo0XMPsScBaqzWk1N4FpRSkhmNrbRQJMJi9EAKCgw1CCTCstVEawTrnnMpjBNE0VSI1AxyCFMp7b62NYwMO1tYmKEYIzoo48ouZ0EromGvnELQ0YJZSC0kcLPyUZIckgvdnHh8MOnMb9YAI3pFoIRS/9C//FUs5ms7b3cGy9gSzvT14+1uvAiiqcRpry2VmYgaH4KUAgDeoGwBi+AXYAHj55Tud7vlPferGH/mGb3n/r/9rkVxlt086Yud0HLl6ceny4w/u75+7cH59t6xZs+b3FCIidZnE97D9WKhOgM+2sQiBQhDBcwjMjJOD/OUPXd7ucny1iC9588UEjqev4MmOU+fuyv4EwGGxtxBvSeNoL+skSn/uh4iHcwIgQRCCiQARvoxS91UwFwfyAacn7ZsvPfbSR4tXXyyGgkri8jgsTvYPP3pjFbQFAqAEYpAHSiY6a9tYZYazYYoTRhark/O9/qWd7mM5ad1sKQAxQiA0iVxsmigEGUKzhJX+WCzGjfANP1jUk8Z2OulOWw9mD4eniwe3H05Hi3rRtDYyk0dgdDlSyONeN9mk/pVkkEUbBUcxe70UNiErEUNAw3ZYxyFtM5XgJfvZYr+59anq4VIXu737b331wdvuTjFahmX4POYaNTc1fyZ7Q3zBcyghI5GkImlBKhAxnq3e9tzyLRcLPX/5/gv/Yvjqg8VoGvJW/9yVjW/6xiefeby9Ja1q5ezadjwa3rr34d+8/cpr04OJu/iWq5efvKouJelGawMbRhgAPozqeliVtfOh1++laSKEIOoK6nzm54h54NMxUFjwiFOB7gaWC0xOg11Ui+kyUtQ0zXwymU0OEdBSSWIiTmmzt43txyMqjJsKX+csPCUsVtoBgQQYxIGwjH1ifCLmDqFiDEx3E/GeNu0oSpZl2ZQOlZLQMZQF+VW8Gjh6FJZWgT0DNZNtZLyU1vGMXVnMFuMHdz59/9Zr92/vny7KQlA7N/1Ocn57e3dvd/vShThLiJBkm2myQcs2uQgN0aNhPUIJ60JAg4igtYaRZ4IUM3CWYG+psdSA2bm5L4cHd+4e3LwftXVnY2DORyrRCsY5cm51O4emqaWUKlZcNhxsQ3FwkpZeBgBK6VZoWze0tYJVWrsphdXVwpJqp8pl7CdRc6IxCeW8aQoOi+BQl4TUaNNpbW50Mpbmtz/+2x9934d+6H/+keeefwfWqbFrgWPNmjVf1cyBVggziCB0p66nq6II78/8NYnAHNHrseVEWAkfKyWDCSSIxOshqXT2fwRsJaMoER7eAxzHMTi4xgpSIMVVNRgMQllSkHEcu8Yqo7JWyxZzbcTGoIemYWuzrF02dRKpFpnq9DgZ7ETKVsVQLIvzF3ZhNj72gV97eDL7d7/7u77AEQqToFlo0gQHjWo6S1RX6diXcyEDRTFXizhPfFPYptZxix27stRRmqcZe09CEaFpGgOl4gTN3Lk60soWc22UMlExGmV5N0mSVYirVKqu6ihvSS0Xo1GWRlmvw9XSaAEO9XQctVJumuXsNIpzpTQHF6UteA6uFkJDdoIdCiGkJD6bMfBZNzQDBCElgF//wAe6/d7hw5O82zs9LVvZzmI6/vM/+L0AbDjRxgXUghgQ3q/KN9ybnk3BQ0jIHKEB8G3f+T0//uM//sST77D61nd97/f9/X/4U61oR3FNirx1q9nLuQvnh8PhYDBY3zNr1qz5vdc5ctX6Ua+/zs9/AHhTTcR02Dve392/uTw4KE8bezJSo3vDvQut2771hzr6ytYXGVh0ZhQ1lC1XfyxLOjoSrZwHW67T+dwr8OFh8ukPDcinvZ7e3aoHW4Xon1JS/Y4PKpA/7U+Pslv33Wt3zav3jh/ed8PSVRGC0XmcJ1ma5SLP0ziPOeMoog6UIgb8tKOKXAFA5TG2tbcl+bCgUKJgLo7Gd/fducnOZdpTO9K16KQXNfAubsJG8Cchc5THOt9Op7q5V04e1M1oxqPq+GExe3AC5no8LxkshaTas5G1dUOvC2RR9DBJZfta2k/iHSG3tja3z5/rtHpZyqgBISANhCKVIICt5aKBg+wPJufv3di5+WBwf+SHDSoH/7u/KFKKU5FElD+G3a+nq21KELhzBHP7zsvX5w/ujO+fOtnffu6JzbdcPffUE7tXntjs9VJF0k2K5e1XXnrh1osvHb54a1GIeHClv33l4valcyJXRmateFOrCMDpqDo5Orp27XRZ2HLSO39hc+/8nok7Osqxmh7VYF4yb7eMDhBNbhF8FCHLbLdrg/VVWW9O5lVdg+2yWC7m8+p0sphPxvPlw4dHd167s5XonVg3IEWyLxphMpiWSAcUD7ioUTsAZBvRTKkRYGMEEEV1uuHbBgaoASehQpBNRVZCJzDQgGBnG+cDAAvrua5OZ9ViWtO0nM3nh7NJORkvT4fD8Wy2ZB1vXug9sdnq9VS3p/NkM8t24uRSHKdaQ+sWkDVgCG+MIQ/YAE2QEo0TgQykej3cnhlNADGMUArKEGAIoVmOJ8f392+9+vDB/unxaNvt5q2BzjOTp3iDuCCEiOOYXEBZOecdWAMCXMFpkIHUIqMYbi+UWRhPSy6yVmm48QDJfsq9rOzFyLJctEycqFzm1nhOloz+5vbu+QsXHt/utiPZSo6Sg6P7++/7lV+vFnjH1z0Tp/H6U3YtcKxZs+arEMaE0A08IiGN6QHLKDr7xJeyBaxmb/GjakBxtsJ+Q4fqKjEEUggIQAApAPAcRK6xSkkA3nsJhhQIzD4ordk5QEAoAaqrJspTZYOva5lEKijbVDpPXDFTRFBSVyXilJjkdOYmp8rkWkApuGK8HI7e9fXPQ+a/9E9/QcfJ81/7zs7G515+l5NRkieAgG201ggW3tJqm8zWJBk+CCGEEHA+BAhSWDXoCLFyIpGKQARXMzMRhRCEEBwCgRMTgT17kNDMAQwlJZyDlMZokgRvVzoFO6s0uKkAxMYAIXhLUPAOICEliBHGRMzsiZnhQY+0jbNNEgAMEX/ko7/14ksvR0lrMi/zTnf/7r2nn37q6aefBCaNLbIoC/AcyMExSykFoFzjlXk9HSDAOZAFCx/w733nd/zsP/m/X71x/cqVKx/9+Ac/8Bsf+45v+XbAhaaUJpVMVTmPk9ZgMCiKeZa11vfOmjVrfm/1DZKQuzL+d9h+D+BsU5wcfKqYHlKgk8P8wZ3etRf0jetqv2yWgWIVeMNuBFHxF/f1FGmJN1R5ELMMfme73jq/aHeaz3qxszQZRtdfan/01zc4pJvb+vKF5e55qbeXJmctJHNw7BVJKYSUQWmhjDSKjQi1F9bBNr5puHFgz+yofpgf32+/cN3ePAoPZtYFRW3VUU2iuKWplZv2IG53Wnk748wnEW+AVlbPo4GZdgwAFA5J9aCY36ynTUNVycvpsjh2y0MU8zlcoy8ruSmJyDe1LRb9XG92E9kEdlg4+3C+vDGdnsxq65hlw4v6eDLL2LUJJtVRFCVNIKBk54IC1zYjZ6lYyKlQU+jxsJxO7aA/77Y7xpg4S7ONjjQaMgIzYMnGrJzbw3ijuHvh1jg+LXjxZVwAEkJCGtaSJQCCkmw2fatPrUxlb1UX/m39tqzWdVGO7tza/9T+9RfHR4VDnl64uHf16uV3PLNz9XI/yZWzNJzw9NbJ8PrNT3z86NqdxYhUa7uz+8TlncsXN3b2CEKqJI0HUmuAm/pgdFIdPFgs5q4duV43k3Q+ilpRnnIEAKTBvmGusyRSSi7T2jqPAKASqAA463qbhbMW3s8Xs8n09CRix3NfleNJ+XB+MIuyZdqqE4M0aqWxFV4r0rKtTCJqCC8AkG8IJTlwqNUy5mnhjpbkDLqBQiRJIvIQzAFgL+G8841vpsW0qSp2wYXKuuXi6GQ+OZ26xXw6X5zMSrcow3JZEYuotdne3tm4dG7Q7SWtTkToCtrQesuYNI6JWXuvLFegIASLVZOsEEEQESkILZQk8fpUEmG1EwMSUBKR1qFuiuX09Pj+reuvTianTdNs+E0plIyMMOqNRhhCCCEM2MK6wMGDFcCAFSCCASmKiETowZm6EEOhmEVslNMk/KBbD9KqFQeZGZ9HSTvptNuOQVqafOf8uStXL2/vbuSZ0XEuBJX1/Lc+9PEbnx5eeebiWuBYCxxr1qz56tM2ZiBH7IFjsZrjYWKbYEwSwlKIFLDA2ac/U7OqIOCV5+jK4pxXDzMFFo8q/dJHE8YWaKS0ZlvbppEKzOzqRiuptAZJIkDr+emkNdiOPPmqkjqWOi6nk6Sb6lSOHtzf2NqEoDCdUGywWFjrda8finoyGnV7mzCKl7adJvXwIOp2vv3bnkOSvfrpa7/6a3e+/Y//qdh8xpujmu0biaQbwWyF8gCNUEkCW1hX6ygGuboYR63IlbXSCbSy1UIIIeOMG1hrTZrABTBLqUColkUcSanIVo1ODOoyeC86PVR1UzdRYoIPglgaY6uKmU2WwJbL+TRNY1uVCJXOsmo+iUwi0jzUtbWN1qYpiyjOIAScBTMpgveNdVIRccBqdhfCKskVIvJ+9JGPfGRR1v2tc6Go7j+8923f9k3/zQ/+FaD2waVRGzBsrZIihLAyLWVXKPOGvlOhESbgANYy+MBFK64e22tzOf36597xvn/+S9/5Ld8OxAFLWCt0FCetpi5MlN24/uqzz71rfQOtWbPm9wOxo9r/E4BQzT75yb/1/l/4WVlTkLD66OGxe1iGkzK0NzpPvvX8e99z/Ee+9pVed/k7fYfNjn33U4toa5TsDuPss9tblnP9wX+5+8nf6tzdRymnWNjkICSfdFGcdE2+bfLa11O36OpWK4rSvG739WA33267QVodLeLjiRgeLo5P3OEpfGm5ttMmnJaL4ZJZZlk+2Ntt7Q7MuflRfz4z01p4L1Cr5VKVQsycaoJ5lGaSarGrBQB4RuNvHpz86r2HwSFY9i74JvgKh0c3P/3Jj4mEKCKlFDGCd3/su97x7j/xzqOD2Z2746Nrxw+PFoezRtR20JU7F7bPpfr87EFuKwGQJMlCTywCXFcEDaAJb7nUXNx6uFwuR0u5v7x3dPTC/n5L5N2ovbm589jje8+8TaZxDhiShkyH0thtn5ym94fRZJgeW/FlepokFLcp37T9LKQAYt/P3M7lafti3druJ+da8XkdzYfD8av3X/v4g2uvnD6Yie7O4N3v3ts5t9nf7G+3XdwMxZQOb84+9usPb+4f3z8+tVUssu6Fi62dixcuXLy6sXk+b20RIkGJlC0CA3VZ2Ol4ClCSJlGuVRJD5YhTxAlW8lcM2EjUGSBIEOKEHKMEcbXaFpKS07TPTY1ymfSz7ka720NvW+UH6fHh6ejhrJjZ66fDcSpOm2iMzk69GIwP8kkvT7od8mfpwMG9eWHpcypBpqFgMujIQDAssITFYikWi6NiPJzsn9ydnp7aybKsyqIum2ZWumrpFck4NkmrPdhtZ8ZAZ0JtqE7WHsSDON7RapOghDBJYpSSQGSta5rKew+gqqozOcKCLOkglFQi0pCPBA5BiORq+8VZBA/jIRs7OT46Pjw4HQ8FiX5vY7Az6Aw6gX3TNFEU4bM6RJREGuuqkc4JAFIiicAABOogGhnJnGQfonsahUOxOO9EX+p5Ty3ypJLdiuMKlLQ2B5sWbpTE1U4kzl8YXLzYT6O+VpnqbhDHJHA9PJhW44B1auxa4FizZs1XlbThwXOGZXZEvOr0DeyIEmO6wOup5quOSwe4MzmDwpm0gfCZBLezvwGzIq5BDcEEXxAcyBMFFSl2DRBWcSwBkGCWMlRVmnfQWM9MxrjGSYcky3xdSRl6G31XFRRcMCBiqEhJWp7Mkna/1W8DKpSNUsb6ZdQyfnkSnJXN4smr21eu7t26/Yl8YzdSeRynP/eLP/9//r3/faOTvfsdb/vGr3/+2Xe+O0663CzAUqmUrWPJJs5gSxUDXIbaaZ0wy3peRVFuIunrWuoIgcvFPE6iKI68rYRkqVUzn5k4ElotHz5MWp0oScGQgkDw5VJFhhjl9DSOdZonITgpWBhdTcdRmgAyFAsIFZnIe0Rpxja4eqmUIsGhCUIKrUVgRxQQVp1BgQMzBybcfTBvrN3ZPXc8Guat7p/9s9/7Z//0dzM3IcwAHzxRYCkkEITk4CtAkuwhMAem1zPnVRdch9AI3YL3t+8fXjj3RFEsl67cf/WlpqmN8sq0QnBNvTRRR5uoqYtnn3vXeDzs9daNKmvWrPk9h0iCWgB0nD31ju+ZT7YevPxCUQ8bXWAydVzFaXTuvHjPe2bPfs3pxXOTL+Mt0lYZXT4W3YnsfrbZx/BWdOfl1qdf6Lw0M6O3nSzTqpHOzBM91+Y06rpol9pVXZ1WSHWUGZmmutNR3QPRT9ExYViE8ZwW42g0UQ8nwS7JV7QEnGbTTnbj+KrAdsSbKW+NbGu8FKMaCmEhQYCHmDpRfaZlRr75e9s7mbz1YLQ6R9CKjBaJBjeYNFwRlNCWjpb25Vnx4mZrs5s0S7eYVEdHU/by8mY/rxbtZrlNdrv2m7M6KpewDjh7XwSEhYQmACHNLCtVFMtZLSbNpK6cLxHKmSiXi6asqibU56+c33nsvEwN6cgl8Ug8fDF69R72K/FFungkhCEtnBJOKqeM12kwNOcwtinFOdJ23TLWeOeVU8qB59bast7gYataJPb4/uH+tXs37pT3h35WQWV+OqukGBenVaFDSzB5f/f29OOfODpZ+gXEzs7uzsWd7afSra29QedCmgx01AneMCsGe+eCc8Q6irubA8dQ7W4nyWITGaE1lKL6bJFHBDD8o25dQmDtgAjQcF4gCKGABqydtU3dNGWA0732RgQ9MPpoOB+Olwv2D3xVFhhJfU7QQMgNIhA1oApBgmIIaOkl1WHpqyGNRUXTgtMmiqyWbL1dNs2sntWziZ2Wp/PZ6ex4clIuSlH74J1jDxWCUkZHWd7q9Tf6G/1ev5dEUCkhl0pm2nekGEixISWUIq2lD6Es55PT48V8Gsd5ZFITRYD0QUhIRUJKBCVJEsnXA+wJkgRYg72F9yCwcqylylutne3dVivd3Oxvbp7r9nrGmDeaX0gJIngPFgJCsLDMDOcBAcjA3MApQVIr6UXQeZPvlJFZ+tmYBStVdrM6bQV0g4u8E1F7t0daqyh4p+Ok02vFcUepnpKZUr7tgquLUbs4qkavXbuRpEm7na+dONYCx5o1a74q9I0wAzcgBnmAV08RolWa14Ih6PVCjDOBIzxKTll1TBABIAaLVREHKLDzpJiI2HtwKQQH1wjJrq7EWbg5EzwCwXkIQSSlUtCKK1ctyyyTjllpCXjXNDKWggJLllrYeqkp9kwclDYZBd0sG6MVQASvjShmx1nelipZFkUqnGonF7ZJmELEsqjtn/jT371/ePAzP/2PGuc+8KEP6bD8oR/6oeee/04AXJz44DhwU1VZz7hmpCISRsEzySiKJSDLxTJpteFs8BxFEUVRNRvFsYawoapNu8XLJVxI+11UPrhSSAUYCC8FQHBVmeQZKCxOj5PUSM3VfB53uq4ogm9MkkEp31giXYynWaut4xghsLeCAAqhqeQqhm01mSIiAQQIYz71wod7vZ4Ndj6f/td/+a9+83uer20VaQKRFBIQkPJs9siNkNo2lZbLqmzi9E3t6WU9juO0cdPR6ZhkcufgcLC56UMj83Q0m+0ONplLgE3UCb4CoDSFsIzj6GMf+413vesPr++mNWvW/H4pHfTU299++YnLB7d+7fDwpePhQ9tcmw2PNjbaX/OW6pu/9tM7W+WXOXJWqKSE+Bw7urc/1P7IL2++VkX3nypH33vkNmquded6Jm7n5WFFp1ItRNmYKSeHTeWtTZcwpyTuFaGufFOFACFMHnW8EAVXFUINREAnNhcvb34NhedHp2oxAwncGPq7Yz8r4P0qbhMMz4zPlhXO8AAAIABJREFUHyfyrA9PaH22Rswz2cvNZk5aMiFsKo6EHLr33z29MZ3/5r9+6YUP33zrhY29vX613X3ymZ1veO7x7Pod+eJNc3Ikh7U/mvrpHPPiTe8rztoj8eJYtvJtZhEr3c/9hm4GciyjEy9uHw1fHE+u7R8+fxq+2ZyPd7Xsyyoq79Hxr+P999wh+Iuc/Ai6I1rGJapI0mXar1rn6r645ZpPz4iJA6rK1mVZF9XM/X/svXmQZelZ3vm833qWu9/MrMzau6vVW6kX1AgsCcEM28hhgYzAHgssa4ABZphgjGFsjFnMYsCYADMeYGIMCAkYQB6WwViAjQHJIBBCyBJS063urq69Kte737N9yzt/3Kzu1mKPWEKgiPuLioysG5Xn3jp5zvm+7/ne93lmNd86ZHpayqydaKuJeHQ03b99BN3lmNaz+mZxNFmMM6a0pixJEimpKme132tCd7hx5uTJ+x995PyLzw0uUG57tjwh0GJOqoqc94yFc65ZeGvbJ3Yu2HTIzP3esN3K0hT0YQs7DSg0BArgGuCAtGKpiRMUFRoGLJSCpOntGzeuXTm8flAXVf/k4NRGOuibK8Pk0mg6G9XLeT0rFlOTLnu9IqWQOJRaNXwAl0BsQrOR3srDMClmE1oeYtamRT6BmIXoF9VyOh2PDnZHi9uTinkRgwvRWtPqdnqdbt7LlU57NsmznHrdfLAx7HQ7rVabCCDJIildMqvSyAqAMdCaiGxVT49mt25c/cBo9/pw8/zGcKff22CkldcprBKiTkIApdAfoVUhBdUOoWYg6igGG1vC0ImN7c2tbGen01RpiG3KW/SCGltjIQhledyD68AOMakb0TCQBoQKlTVWWoOKg80qfTaEgQ6LCbCQpNtaWCuQoUoBazt5t5UNBqQ4Kur7mDmXaNWFTIDSqLKrBtutYXEw+dEfefMrP/uVb/gf/pa1dv10XQsca9as+cQmhCmxF6totZVPOwSOfTXE86Gwx1SrLhXChBCByIjHXt9gEMAEjiAZY1QcQQQO4AgiZg9EEMfolSb4KFfh9sTOO93po6wn+/u94Yl8u1vuH6atLig2RWXbbaAu57N02IVbwBEEEVSIbJIWhKnKRdrdBNAsZqbXzkLa1KXJu1knHx/u9vPUSiESRpi0tJ5O9r/xa//h537mY//6R9/8O7/z+2e2z3zlV/+jN/94/667ziWdsypMEGtQw7FSykBa+NDUCymCFC1IaZVGiAAJSeAA1xgpAIb3UilUFXMQxqJpYKxbVFYbjpF8A2m5rmMIAKOuODiZdfxynCQpnFdCRoC9B0MIxYw0TcHguiEpSUggIkYiBjMzkxAA4djzVQH4wz989wfe/35Sycte/sr/9lM/BYDVCVBLkgD7ulFEgIK2btlARZ2cAZBkAK5f/uCVsztnZOc8gDTZBmDkaGfrrr/7Ja9+61vfxqHpdgfv/eMn8iwHQJQSgWMtZAJuGMwcrDVXr17e2to6e/be9T21Zs2aj4/AAcCmrVP3fPrmmcfquhof/sL1Kz//2EU89oAfdmqj/Z/xyIIhPtz/8sal5Mn3tN7/ntYTBXZfMlk+NitOLH3u4R1fOCh6c77H6UKMqiPhpXTyrsnZraLvUDICgNKVla+SwmAu5kfVfLEcFyUJk6XJIz1xT1sPfHViWdvDGY0ck4+7BaYVGofIH+PHtkrZJEHTIEQ0Dc2WMnoSBEKcCSiiRXzQxTec2XrHaP5Hh4tnIovK/zWSD6WjjUDi6Wv85C2xCFh4LGtUzcrb8qMQF7SoFUBG0nShDpRoicHGRtJpWxP3lNmt9DOXLpfOnbt4YXBhYzFcXhGHoziLFDvIZaNlo7XT2di2920TuIyunpa+9IAyMImwaemT2snolG+8L9K56c66SmohxLIuffBkiVMJZeAhmRKliqK+OT5yIel3T6X9jjVWzAopvRgwlj6M3axp9svgS1cHLgCua7WY7x/daN0KKSVCL0pXE0wIcrlsfCCdZDZvt3sdpK1k2NtZKARSdtjq9SlPCBL1nSqa+gU7RgAEAsg5LZ3UEAgaEIB31aKaHd6+dOXpJ57aP5gGFudUq31u0D67c36naRXVdLycTRaL6UwFVkI5rWZSyBi0CCXgIUCqiaGY1rvL6dhVJcHZNNzIWVOgEOahqasqzD3LfjdNs1aa2TTtpmkrSdN2K+m0U6lSqRNjVJpnaa9jZWKFBVSEaqAIykBZFglBSg/2TT0b7V6+cvk91y4/e7i/f3t3fHJnevGeR/K2MpqFUBBaCyEimrpRQmhIKAFB8JEiE0BeEJNDIEGddtdoUZqs02unaV9L6bxxwVAkncF7hADvVk72gAccVNAEEvDEEaiByGAffAlAiah1gBRR69hyYCdY6gghHVJnDITUSEToSRk0otVpcNbXmqLk2jmESIntnt7ccSGEJ65d+pMPPP7Od97z8MMP9HqddR3HWuBYs2bNJ6y6wQtGFLTyguI7MXSrIg4CEyCYX/icX3lwzBnxTn9JxAu9oSBADI7KyBgc4molzvCNFITg1KqSgRCDF4kmF5mhlQ2LaQzoDYexqf2iTLe2mtHEWG2SpJyOk1SleY6iaFydZJmrvE6UYubgiGX/xAmuqshsOp3pjVvdnQ1TlU01V0r1z55x40NhqJmOACiTDHud+eQ/P/bwxf/r/3jzaHn0tV/7je2s9/q/9z/ZBO/4g3cEt5QiaEuu8VobVAhBmLQDpVB7hEIkORoPYxGjrxsilqmGq1YiT10V1looVU6P0pa0WQJe2WTIej6zeWayZLy31x9021tbXExJECTqxcK22kLKWFQxsEpMjCythQ/OOcVBKAUwJEQkIKxcXBEjhAQTBJVF+V3f/S+/4isv7Zw+Y9Vzfp/O+1oKEZpaKQNhwRyrQrc2AMS4ePbZd9/Yvf62//j2d/zWu6wwr3/9l1x85MGyml68+GjWvxfAow8/+KP/+ieHw1PzOPqMV7y8k2UvWACsrNUix8AcQmi+8Atf/13f9S3f9E3fub6t1qxZ83GUOaRNhjYZtpgvvuSVT7z3nZ/xyOLFLwrK8l/UWwQP14hnPpD92s9tXHFid+DKl4/LxyZVUgURYVCfLHHy+X/fRWuLB/de3nlk7/4RRrWohaIllUuusr20vuqffN/lg/FsWfhuK9nqpJ+6Ix5LWOzNwl7hDuaYL1F8TLUnLAQLEQBeOUsmlrMUC1BVC+dl4+J49mGrtHPD9r137whBTxbFbFosHT+c5ReXHn9yq7l6EG4efkw+BI1D4wDwEn48X72W3RU75/zGpuonaMpw49a1P7566dGqORculPcXt1oTV8FG24m5WqRmkWZFOrzW3nm8s/RxHKrl9VE9qQkpkSISLT/OecFaCEEcvcqz3mCQqNQYXcYSFkmaJEmWpllZkm844XDraP/ydJa226dPbnS20lZLZlUhtUMby3E53VssDyZTVzeSPBAjT+vSjQ7NtUDNgbrdzU3H0R6R5MiL+TKwyntnNs6d62/1ZFe3KEmcEME2cTPaPmUpSuY6ICMAWAJMWLXdCiBDhKwLYSI0CDBMAVy4cjrbvbl76cqlx5/dLwuyWZ6f3DnZMdsvOpnoHeb5fDqbTSdHo2I6b+YlcSijl6owgQFqYMaUFstqtqxvTcv9aj6icgldxqSdcaaZC0EEkcd2d9Drnxhs9AfDQW84SJMUoDTNWu0WAIYCEpgEWYpKUEVAwtAODIVUw0QYZnBwdb2YTQ9uPnXl/X9w4+bhwdECycFi5s70LmQ2T5MolBUSFgKBytCAhIZBAihCE+CPS33BwiMQIU/bqTGJMCbpgYbKgiRCCaFgNEeOzqG+oxaRB1WkYDRpoAQ7XlmeEJwPLkaklrQGoGATEIMdB0IVI9WwUQpIaDImSLDWFGwCaiSTqgtXedfACZ2k/c5QwEoelZNrN2/98P/+pi//ytd9zue+EuvU2LXAsWbNmk9MdWMGMK3UjeM4Vz4WKVZRr0jAHgC4hEgBIC5BEWCiCIpAJGLg+fwUWv34anDiSKsXmIEIDogO5EN0MoCjRxTgCAIimKM2Glpy09R1ZaqKmRHjyoUbADh47zlEeHCIiMwxRHaCSZAMwTFDBtM0HkHEECU7IRhuIUwMIQiQMhYsUcUkUDUdkXWtvPOvfvD73vDFX3nffS9JUn7ly1/2O7/7qxB3sX+f1jY6KSCl1miaUJaMxvuoRZC6jaYJwRGxII5VLSQgOFSVbXfQVCiWabuNGMr5Mk3biAIi2jxBcAiu3+1AEi8XJEiEAJDREq5BVEJrEUVwjRCymo6TVsdYw87FphaSIClGLyRzjBAyhCClYiZikead4N3Jk9tGtYEasD4sCVEIQaSICVLGaslwMj0F7I8OD97yll/4vd9798HoqNvZOH3hk4qiefPP//b8TT8vdfPQi+9/zWs+/9Ne+bLGy1beVVLO50cxNB95CcUYBYMBqRWAxx77pB/4l9/7df/gG9Y315o1az7uSgc9/JLHTu18t7rx08Cv/gUe+eC2ec/beu96j31iWY9eVk//WlldmFe2jPThGooAaSG2ZxsPHF4wj/vxlWsNajuUvbuzDWOrQJeu7V/+k4ODo5HV8sFz5+/r4GIrnA+Rblf+yihOCpTu2PniY8BtbpbD4S6Hkfdz5xchLJnRlraNnVZ2qqpP7+0Z/yGlKLyomsu7n7KV9D7t7nh90R03G7fH9f4UQFyUf56zFA6msaz4KrU3uxfvYiXzJZKnn7xyczI73Wy2e92HZ49ObhyU1+ZiKVG5ytdHVdksl9oqbcQwsXLTGsjMZK2s0xts9ztmc/7J7eq8hDTKWGukVEII3/MAlJRSKilVMPDeNe7IVo9fSi+1sv75/P4+mQ6rpBsJ0VdhGSfd9LBKjOnOWidNVVeHo3HRuGaJg+uhOJxdsoZZVB6ZyjOZOudZCNV6dvPWztnd8xtdM+wauz3IuvlQp6x1I+G4qFE5Z1ahcNAKxqIGwp24ueeuDgsIoF41/fIMmAMOWEXhhGCrqi9lrrRM0kzILM9a5WBRzJeSo+bYY5dwhViALIlO8KF0dasan/CuodSz96iakmNAbqEtkWJteond6HY7eadjbFvKTEArpQENGEnaGCW0BKQDeQCQAkhALAGL0HBZR1TlfLR37dqTN648PT2q6iDZJk3wRb2Yh8lm1WrFtrXO6EqCvFKwFqsUFRcRCEpAMJoIOIDRBESqyTBJSDhhGIymYcfMpq5jOapXiSnPr5wDDAjaQCsDE4NYNDVJ0sZSQxTJQEoQ7pTRGJBg6ZsEISZgR+wgjIaSEjbh4KqqQYiAC5ZJSwurNKdpkDH1zXBzc6suy9FuePxdl7a2tu+771yWr0NV1gLHmjVrPgHVDVBkRPqQoViAV+UbqyaIHLGESMEVsBI1VoUbuPP1uYBYOjYeXaWYxkDy+BsQQyA0TmoR6oq9hyAhAFeDpBCiXC7Tdg+MYnSYdQbtrFscjrJWF+CmKtJeD9wsJvutfldFUy+XxmiwJ4rSGIBGB7cGJ06BlS+Kze0duOibYBKFLLn51JOn7r471oXK25gtkLQXe/utnTOazGy2NCRbee+Xf/kt3/6t3/NLv/gzFx+65++94cv++7/96osPPHD+wqcW00tKyES3m7oGBdPrqMjFYZ3pFoQQLEIIJEXwUSSSK8cxwjcxBKE0wBAUgwMxE0AMpRCCc053Oyjns9msu73hFksjiIzixkfvhVQkrITgyEpJeB9jFFISCBwQmDgCxMwgipElRAwsBEXvYwjGpncmU1DgJjZGJwBJIxGDD6XJz/nq0s/93L/5xV96q/em299WFKRsX7+xGyNcE7dOnElTvn179L3//F/9xBt/erFYdNobQgglFm/+yZ/4yKtIiIz9HMTMMcTxq1712p9402t/6Zd+4Qu+4AvXt9iaNWs+zqRpeur8fS75XD85BB0C0z/P0RYTtZipuuLLT9l3vaPzvlm4cn5efXJRv6JsVBlU+MgfscFsNJ0LhxsPPdvPL0dzdZYitAu90dbR0KLhD1wbH+wdiVSf3Ny898zp+8vRheltOW54dxl2p1zWf6pPWOed8cb2NXK3op/WblSUk7KChZXidCuf6rKaTtsBqdJ5VaSuAcC1C7W7a9Ne2OqGccDEYbJcRWP8OYmLEosSgK38yQ1b9+wy7z116/D2+JDTUnbQW/b5speXWAZBxEh8mtlOK+11TCfXqZQmSlmJzLQ7rc18aDvt7l3Tlw+rCx8i0DCawOG5tp0IEKJqHCUTuz9MssS2U7PRbtIuJ1ooZvazIMPYqHbctqf1tL+RlMvZzWv87K3llb16XJYHQFCKlJCaB1m7Z1vOhxAjapRuPF8cneq2i363XBbdjSrRM4gsIDMZKasM9YROIOGF9wIxSjiBQCSOV90eDAIJCBJMyivFxihrLXOSZEmWKJU4l8fYJlLGCG0SavXyfFm0FswkQW3hDdfs50IqZfLIlEev4nwQQbEDqiAm0yk1tWh3Ya0gCCAndPI8N0nKSIFUwAoWghFhhTBaQALRI8Tjnhoi6IBIHAWcQMPRF8vx0f6N68/sH9yu6hAAaCHqQDFEeK4KWjSZXra0bYQUNu20O9HoqELTiEBSpIoJETGuXNuYOArvJGuCzlioxjNC5BiZvQvRVWG1obVqwI0RqwYXqMgaFBUBrDwLAaEhiYgEQTIQAIEgIADNVETFMSqE1VabUjBCQAvfwPsIYqEgFBELFY2S0YiakiR0uxvDzWa2rI7GV5++8R9//V1bW4O1wLEWONasWfMJA7NnqsUq3JVXYeWrjSheNY8ABJJACg5gD9JgD8g73qKrPwGIQADAHEFMLJhBTGAGBRCFuoo+aqMAjr4RxNFVBAgrgyslCUYkkK+btJVFX0cXs3YHLtSzcdbtrlJXTSutZ2OTiLzdik0TfdBKexe0UMLKejk3Sd7t51wvoyeVtqeHo85wyySdGBZxtDh56iwXS00BxRhScixbpzbccsEs260ugev5gUh7//if/K9f87Vfce3K1R/8vn/+g9/3Fp34r/yqL37153+miPVyeSPPuojWTyNDJWnbN7VKUpKyWc5UK1VKhqoiglTSN7UkAbAvCqFN0ukgBEAw0MxmJsu0ksXhfpan3X6Pl3MlRYwuVo0USkgZYyBuSJgYndA2usYHb2QCgdDUEsQIFCkGD3CMceXHwZFBrLSJ3pGYkkhDvRA6M6rxfimFITSMxuTnfvmXfvCX/9//IJF18tOzqb/r9Isfe6Rz/vzOcJh96ic/+sylK+9+1x/q1DzzwWtPPnFZRLTbbSmMD65y9GNvfNPX/M9f95GXE6k24jRyEBDM9Q/90A+/7nWvm8+XX/zFX6KUXN9ua9as+bhCUm9/muz33fyPEf9cAseVJ9uPv6tz+6a7fSh25+ro0eX4b+yHEz7qGMVH7+TolZ2HDy4+9qx9ydMTNd1KqdXmIh1H897FYWwWddVcq5Rp3/Oyhx95aPuld1v86h83v3MUpwUWFdfNn/YTzh3tV2I/lRNNTkqmlf80KuZLRXm9af6w093J+mdbgxdfe/rsaPf5acB+FfwRDudYlviLUDc+hJkLT07OvnTj1MMd0Ozdl0dPvvOoouB0nbPptYftjmkPk9bZ7MyJwb0b270OZ5kTy8of8ex6EqqOUP1inFTX0kXSaHXthcd2gQ8Wftl8yPlXggd5NFL3bK+Q+mZThGWrqnOhiJk5sLImaQ8ee8nm8N5C9HQ9Gc+e6v767115du/awjVOUDvNzpzZuPfek9sbupvT0XhWTGssMC9xMDmYH95+JnLrfZaFGDmv2LSRvfjlL3nwpQ+fO9fr5ilqLBfFdDqt69z7DImUglKQA5dgOAgHG6wwWdLpbPR654bDeYg6a2+d2uoMOkKsPN0DISFkQNSmassCMIAGqsq7uvJJ6rtd7xtyDVt47ViUgHac9JLURtZKQQhFsARNUEJIgiKkgAGEAgxQQ3AAKnhCDYSVUrSqMSkRPKqCIyNwnC3nR5OjyWRSOSfbRhSVjFXL2o2k3RU9lMuj0eVOzDSyic3R6m5VQ/SyumsPnC2CMWBWqOECFGCgAR0hGghCYhAkKoIxUfm6rolEYhMIIoJNSBDqirkC6lXfNJoGHKU2CUWgJGjEhGuBJgAVQQEJW5ASgOUIVBARBGasBJ8EQssEiYkwQAX4yKiZIqjSUqmko3u9Yb2xnNVl7d3R7pFr3PppuhY41qxZ84kz/SNF8OAIEoIiWILVcTbKqlbxuOy2Yja4U9pBAnfMR1cP/Yi40jjuVOkyiOG9JymkUmUxS1MrlYihpgghyNW1zgyaBr6RSoMDmgYIytrQNFLnwspqViZ51yaKvZOpgPbVYpx0jC8XTVFl7VwowWWllEII0bO1OYRZTpadQVsawb7untqAb5r51LQy8sHXtU4MQgkAVpPnUJU6a4NlOZ+mnb6SDD8xkNYiPzd408/+P9X09ue+5m/8yJve+uM/+6uvfc2nf+nrvwTRzQ7HnY1tCFUcjLIsRz0DkA1aKBaNr0xqIKhcFGm3HWYTaoLqdBFQVUuZdrmJJITtdn1RBNdk/T7gmuXCGGIwQlQmAWgyHvc2t9G4+WzaHpxolgutrBYIrhIMqSWURFUizUzwTTG2WY5QcAxCd1a/T6FOcJggVtIOgDkaKGlBAVQRzs6b3//t3/vNuk6J093dZ77nO7/z0YsPa1sjkc20cPPR/Wf6D97z3zk3k6/9jB/8gR//3fd90LZ6iGE8n50+d9dvv/33PlLgcNVcJ21EFgpg3zSjzY2d7/i2b/sn3/hPx+Pp3//7X7O+3dasWfPxHeAIpIW9V+ObOO4DIda/ws3b/v+l/0hcZMuJ3d2jySIsm+aDj2fPPJ1NQpx03ei+xegls/r+Ev8F2VZAJJSeXQ4/7dntB6/Es3szqmA4ZgzTMBo/dw3VtSiQd9oXzpy7756T587RRD2xvztHVX3sbSkvJIUbUHUO4cQgtRc2JnWzf7gYj4rJuJjMGpcq2myPRBqBbDAg8MZ8vKrjwKJGw6iqY3VDCGgV0tTZZA7mpunN5x/W2/KxEyEDp+WC57vTclHBe1eQzmx/o7+z2To1aGVGdTp242T31Fb/zMYgy9hoh8LPNcpLph6lTHk11vVM7WVuYT4kqdcHHpe+dB/SHCQFuVrWSHa6Z/ZDcTS+2cR2CBt1BY4AoIMWlPJc09SFRjSLWDbkgxDCntjp5L32IN85u7F5T39jkFOaxgGVTdpgiemiHiwKVze+qQTNl3XpF25RxkkD/QF2bn5w43q/N7CwHMkz2nYnSygo7aUMAREcwQgKEAEkdNLu9M6cO5eKMG8qMvr06c3hsG2tFUIBBGWIlHIgqWFtCDoGJZEyBWZo60XSCIaO0ACDYwysAnRItCGoAEBILTVHEY5LbIWEBlQAhIBSx/tUq+LaELBqI0ZEjDG44BhBiZVMxgIBcM4HjqRlq5W12slWp31qs9+ypamWpp4oV+tQpXVJTZU0hWg6OnRr1YfSIbKPJEAkBKQ6fhsESIJSCOAQQ6AglOBAgIxMQkBKIUAEIcESAElmwQjRM7OUAswIDkZACApMAV4IIaBwp9NagiOFQKvJqyfGypw0rI6yClxGvLNhF5hjlJBpkvXbg7LnJ9Pxop6Orz57rT/stNuZEGL9XF0LHGvWrPkrDDOOPZMScCC4lVkl6Nh0A1BggCSwCcyJNEi9wGRJ853WUo6BOCAGUMSxCiIBQcQCETEYaQANdVLEa0BAjMQE5+5sFkVwIAazJyR13WS5DdMiybsQBjESYgze+6qu66Rllda+LhA8EEgRpAouNLXTRimiTrsbayek5hB4PhVGmUSBPTNDMCRzQAhBeQ9huHagBjpRghAaQZGMXYxHrf6WDU1z9Ewy6L3xjT/yD7/pexsvf/pnfuP69YNv/LqvbnVbvpj4JmR5ByBoEYqllAapjpM5PEFFa41fTJUUSK2bTXTWTdIUHKXUANxyqZNEWTM/PMxb1lgNeHZOCKqrkkj2TpyoZ1Nr0na3xSEqJUN0wbM2kgH4QBJCKV7OSUmTmNiUQkqdpXAVyBIBYQQIZo5hKokgFEJg9qs0u+///u9/+qnLm92XPvH+p778y1/z6Ce9iMsJN0W9KCBs3svhHIzxpX/TT77x8vUbJks9yPnQ6/UODw+nk9HB/u1WW6Xp5vMXhDGIFZSOwXlfG5sBi5e/4r8ZjQ/f8573/Obb/9Nnfcanr2+7NWvWfNx1jlQkn3en3lCHj0HgQBThaHj45OAd75BPXqluTqYzkVQtmT1i60fi7kOHk94M/+WVjoQc0OC+5cZnfbCzfTtSIcAgFPShsagGpivz863ByWxDCYlGY7G80+b5p2ZDVyfs7D4g2W4P/uaFfReefXb8+B/ffvopF5mUsefOnCgns6PdW08Md4rW8JOf/cCxwFE3aNzz76sVWrk7sb0cblzh4KeTB5+9YnzxZ/tUIUmqrRNPTPCet1+dh8hCDzr9jbu2z7/03F0vsufOAJOY1WIn6eTthHqaJIFTyhOn9O1rNL5CADGDI5Yz/2E+j6u82o84YbyY+rSVnt96EQ6f2r/5Ab15Ms2xXGC1znc1vMPV9yb7zyQgjGO8Hvau7JdatR66eP6ee8731N3dKmvPvVqAJNpdKVMBC+4tEadADFwt9eVxOd7do2tHy2uT6bVn33/18Q+Idp51Ov1Of2Pn5OaZMw+fpZ1+Wqa2IlkU0GAFAGmAqADSZtAZ9O4zZ+4+tVwchFB1ux1j20SpIAUQLEjAekipkMq6ojrAwGrBSAANgO0d8w4vUaZgsXqRJFABJChN4BxCDQAEsgADJQANSvBcAmpwq1cBADU4xLqsvBBQyUooNGlq84yOA+Yx6A0GG+277hlsdnI530+rqi8p9VDgYVPCVVgcUTFMq7B1IssH7UNCCUqhWclje3oQkNymV2SXAAAgAElEQVRxpQ+MUDYqQkqkgENZITFQsvnQPi0NMuASTUQEkjseJ5bY2DoSI6SkBKUgutM4jQCUABPATQoHxpLgA1BW/AJNEgnAgGMv4FJKeumg7oUjX9X1wdFv/vrbrtzce+1rP7vdztcP1LXAsWbNmr/Kc77nZgoVRA6MgAgKEQ6rwZU1IBClwBKiDQKwAFrPHwAMEINBHBGFBAjROaxi0YQSRGAHD2naqGNd37DGQERfL5VJQj2RVoE51AUjKC2J2dVV1uk3k4WSKVSGOjR1NHleLSd5O+8O7GL/VmplsnXCH+5775N+v14ubdpKiH1gDoFsJmq3XCzyfm96sNvdGEBrrssYndYKHJ2rTSuv50ubKZXnaEJsSm1TIPrglAcRhVkhlTBpmN164u5Tve/+p//4q7/me7Z2Lr7zD559xWd81jt/99dVKpXWCHBVrZWUne7RlSvDUyeTfjcW81g7qeC9l1Ien+UYAeIQWGiKMTin0xTJhRj3BYh9ILmaqDE4GG3gGmuT5WKZb27zrBa9LTFbBlcLmyP4+XRinTYt7ZtGKwshGQGQIOIYSL5w/hdpVYTDMbATgglnJ4v3zcah19k52N37hm/4B6/9O19Ujx63RiGxzXK/sykh57PR0W/9yh/+yq++62AS8v6mNzSdL85snVrMJmmSmEH7N/79W7749V/7/IQIlmOM0YO8VMLYJAbnnTNWfOu3fvN3ffe/+Dc/+3Of/mmv0HLdqLJmzZqP81i3egwTM8vk1SS6fvl/wr/z+CEZKU679SKfVGZ+EObXq8PaHdaxOHKj6exqleydb8bb9SwrinY0OyLsuFlvGSwZ5IGbwB+ldl07tbMYntrrZ9NGVQwWpAwJGX0NkNDWWJdltZpVVbm49MzNrNfSyam61seLdSFgjc8y3+5MCKMYCh98gIHZKBanZkcSH0UE4fGcfRBAbMpCgoDBuLoPvpWTKTKXtrY2Bma7zXd3/J7Jri+leF4tYCK/sVG0WiOOExGmIjbGey54o99vSRwdwXv8qbpmjKkTu9fKDzudI467TEupo0K3l9//Kffede/m6VNWqiYcljji6cQfLPZiiAwKIXoXGuj5kbx5A00htFZEBtBaQSmldWZEbilVIZHRfpTzENHUcE41dZtjarRkUzu74CJ5bv3FEeWcnAsiryZusT8pk6R7/4uGp+XdvYNTwvWrSoUqEAMEdSRIr0pWDXFqDEy73ryn2u7YM2fo7qPy4LBzeGu+v7e8vliOjor5ZLo7Gtmb168/+czOYKu1vZN0e1pniUoTmdpOX+YtA0UESSSEFiohMeAYjM2lbAGSIBhAAyY0DBEJNfkAIpACEzkHQTCrFT8dLywTHJdgaAYY5BAj6gZBgFOggQggDSmQAlIde4CGAOfhHZ6zTwPuiIHPrf6JrDTDbv+BB++blYcFyp7tDlrd/iBNolCLYGe1mjcSUaKRAKSGzuGW4ei2Y+MrYTspp7YxlgNz7RxiBGsIhvQQEkJZkHMUVx4grCHhKMZmWhxW9RKAitq6jNoJt2yQQgipSUQJl1goyau55ir/jyQxOQcXOWgIAW0pMhyAAPYM3xAzYBgB8BqCIB0Ee4YHJEFKCmkqBtv9czpIDjyrig8+8fST7z9//4MXWt18naiyFjjWrFnzV4uyXKbpCxRobkAJeAZaDfqRj9swBREAQWBGpLCA0AA/HwIbj1hIBhEIICI6Lt9YfQWBA5FEZES/KsxUIISIGAQREKWW4AYhQBBFyVEQkRCyKsok76OJzXxuWr1yMjPdrpUSAJdlnqQx1JgulM2IatROQEIb8o1SCoxYlkJbay1C7HR6cAEiMrOUFKMjx0ISorepRQiQAUKQi8FVMm8pAilxPHcMITTTzlY/FPMH7jvzj77+y7752/7Fgxfv63fFy172Oa/5nM/+377u683mpooF2MO5PM8RXDObmcyw88HXSWKbshJLp/MOomzq2uiEmAG21sI5rv+k2+9D8mI0arWMJGpcY9OMPce6llrn7XZ5dJTmg3JvL01bNs/hHcfQ7rSAUC1mSapj9Ki9VAoUUZUkDdgDGhSJV8WltHI5VVrVbmEFrl7Zfe97Lp3cOj8Z7732iz5vsvdHndyEpgqzqnPmc+He85af+qnDo/Ltv/M+lidk1j+c18/eeObMmVP7hwcPPfDgv3/rr1x84PxbfuZnX/u3X5fYEwBWVqakUq5nyhjEMkYvhDRGcXRf9LdetyyqN//UT+/t7Z8+ubO+B9esWfOXpnTILZG8WvhLkccA6mJUzo7C7c78YOP6LN992u//0exyUT/rmiO3LNqVeCDzj3r3imLSWizs81UMihMrMuYY8OECBzEljTm71z+125KFQwAA0lYowxwAIWxmkiJXMTl0zXT+wQ9eQZpn3Q1VcrAyMkWpYpY2w0G1vXOV+Gp048p5L1qc33+0d3I++qhVHnG8iOMFAHd7XD55ACVT4PyL+4Od3iJpLTrDzY2N7R0z7Ibb79ivb071czvcJIK2y82toxObVync4mo/zFnAmObMyVYaOuLabSyWH6PAwUKwlC7Lpp3O5a2Nq3myGwKlOs2SEMLgROfBTznzorvbgzjavTm9dm1KIyoOqyu39paTSiyFr3xdu4XghlgIKCWtNkQZUZpYTqxN7BBqoEVfND3dQEDTC2ppSCAGBI8YRV1ZIMmzJOqqoCkg6QXrL9fAs1f5vArL2SwOd4anTt8/nJ01N4bFAtVHbxIyQCtrc3+7PpUsNk7pyKEcl8Veei2xT2s5ulYeHSxnxbI6PKyIngR3k+z03S/aOnmqv9Hr2n5XDzontzIeKJkLYbyQkFFIaZIuQxISRkJEx+nvDgw0q1KE+s7kSyMQan/sYkEKpAFAMCw/p0/Ae6zKap0DW1ACRBBABkpDAcfBdARmOAcfsDKpeOHCnZk5RhKCQFYa2x30ug/MMRpj1EW3gw6Y1cQny9LOF3LppXbSrPSyFDqLvgyLWeNsqJShLmTHaRNDjIEdXAAr0pFRA9qQsMTBI3oAAkJDC8+urJe7149muxGciKwj+j4Ogx5QmiqlNSgI6QyBCIHdquEm6tVs1ns0gUlBKVgJx+w4ogQ1EWhAq5INAEFDCqhIFBjUgDWYiEJiITttpYkaVPMru7eu33z7r71DuPjoKx6Wa0+xtcCxZs2avzo8/vjjFy9enE7H3W7/znTAMIo7YxoBguEI8bm/ggRDgQRB47mG4zAHtHcBgsSq0zGC4IlZrI4VV+kqApEQ2VUj3elIBdQFOAormnJhWqpZ1By8zVJA1EUFwCQpRYYUUKRiqOdH3ZODsDggxbEsF7NxZ+eErEQxnmTDnsx0OZmkgwFinM0W7U6ftK4XVSKU6vWqw8Nk0GsmEyFZKUCrZrEwVimtqsUs2TiBWVXPpjZrk7X1pMiyFFLE+STJckQVfS07XTc9hI/S3vzrrzp3++Cvf9c/+6H77nno0Yde/du/9f4nn/imL/g7X/A3v+hLYnE71k3SaoFDXZemk0gQB8HMUsrjeQSklgpKsWNSkgKxDzEGaSy4UVKyDyyiQIRzBIocJBkQEUcgqpUzFkfEyNGTlNBSRwmKCIEFAcQxrgQoZiZEXiXaMFaBvZFi9I1UBODX3vpbLbvdzU8Uiw+Gelwsj1ppJ3iyNsP0A1/1VV9v0sHuYSnTs02Ik2Z05q67vvFbvu6lL32pr1w/Nd/zHd/8qs/8/HZ35xUv/8w/+qN3A2nkWpAFoFa9NszMDBIgIiZw9YY3fOn//bM/929/5d9+9Vd91fo2XLNmzV8qRuVfwenrAFy+/NZf/OFvBi8cxzlndaVCBrPTedGWrM/dGu2Ml+2FH/rY8o36ECEjsKvjLPJHWQe3ms6pef/Bq/U9u1Uih6QDu1WHgBAmAxGITK/d2Tp9tqbRtcn1/adGv390+drls6MbOy85NS3NtMCirguEsjxaEpZgbVXH2GFFHXwMe8chYFmsdh/4suBCya2t7s7pu++6cOpMe9gV2X/6D7NbN5P6uPp/2tk4GGxf1foo1HKYnTg9fOSuTr+nu22ddzb1lWl875Mf+8n1vZ7bOflEUJelnllDW727797Z3DBbLezfPlgW9ZX3PX31P7vqaG88K6dLlwujo2oaadUw7XU6nEmyZWeKdtFtI4R6sayYJcUgK3BTunDzqN47JJsU7awctugeS8Pn3t0mxw4PUoYsrzayQDbZnc/3RrvbnOeUfogUFYMpZjlzp3uyL84N52cxb1UF+L/qN2JNnZiy2Je3K8yKw4ODg93dgxt77vZRmDhImSYZrFJ9axQ1AuFw/8Zkcmg7RqvMULuT9drtbns46Aw2Ot0T/Z1h78TA1dp7TZBKSWNBDY51MwHYY4FjRd2sRnnAAyVgnguYBRpAAgZNg8YhRkgBY0B61ZsFUniuhtI5NA7WQEokFg3QAHjufY+vI9+UURljlLJJVxrDaFnut3FCQxvWVAWiJdAYafpJz2K5OgxCg3JEEZI5V1NjuxXlK3nMITiEsJqsGAkGmsp7MOO5+J4AruAo1lU9vfn01ctXn1lgYZOklw/O8b2n2hcs9QTnlTG8qlGBAUlIAwIaAUkwgGFiGHGnxsV5NA1cieAhDEgBFSBXhS+CYA1YEqC9966ORkohyfkWhW5XDrpyOo+TG7dvXj/Ye5ijxFrgWAsca9as+avB7dt7Fy9eBNDufFgPYbwzkEZACJg7qSjH8SgCYCiOBck+4qpDmAEoISKxJIocOXrmEBGUoOOqjpXEwQyQVhJ1heggCCIi1NqA67kSzII4OILQWiISh6BIAFTO52netu1edXiYZDa4SmjT6XZ5PiXibNCFb1zt0jyPZSWyVpqmTdNYmSRZBsg4myVJNtvd73S7IIdYhao0xpAi3xRJnjdHR8ZmNjHsPbHKWhmijwFSp2FRkRFlvVCxtgmQdsqDq6lsfdnrX/t5r3r1v/t3v/szP/kL5+56+Oq1Z3/sJ37mgYsP3H/hnKBYTI+yTLe3tzCfROGhZDmf590uhKwnU6NblLYQV9G5aKpSay3T1C3nWnHa66FeBF/rNF1O5nm7rYQCwnK6yNv9ar5Itk7zZFa7Jul0RIjFfJpmRuZJPT9S0khpXFNLYURi4ByRXKlT4BAhmJkpKqOaCEZ04fZv/Ppv3Xf3S/du7j704vuuXn3i7gfPFYe72ebZt/3yr33/D/zwqfP3HS3ivBHz+VFn0P7yr/jSv/v5d3Je09VMCt/+Hd/yLd/+zTsnT//Yj7/xf/zy/2WlbgBwVaWtJEGSDEfvXAMWJpEAXvKSR9/5zt9fCxxr1qz5y4WIQH0SfQDdrVe1tp66vfvkZHFTp9YMUnMu1VvSnwrxARQ71TwWAR9lvcsI/iPWwas9gUHdPTvbvueoe3qeWpmQ8ojxWPAVghOBvtLneu0zw7tFXKhw4/G969dm124eHPRwftAaLexMoSqF0/AWaSozK3sCG2U8VZS94+r6/yoxorlTbbG3UDLffmiY3nf2/PlTm9vtTi4rZeAblRrWMpA86vWfHQwmGyIO1cYwPXOue/eLhq1cJYYcy6XiozSpWy2QIIrMkSMEkxUibVxWVfSCMwsp5nl7f3DiKusbRplt9M73Nl+0tZFyJy4m4zgaLyZPl8t5WU4ndWOCT11ictMy6BrdTUyvrbuZzcr2SHQWm0M0rhyLOZEn5jgVTeDCVzV7LyrnVFEVirwQEKuthABHc0IVjUo7NNjxbUdmnF47nOyOi06vl1glSa3y4Zgd0UJh0bJ8ot3vx2FeDZcVgo/GRoBCECv/TYgqovbBNc7Vdc1V5Wbl6FLp1WTRHBxND/ZHR7PKlpR0hvlGqhNF2hqdGKLGu3K6VxbFrJ77aZSl19YliUzTzU53eKLXP3PW3cNWEbpiZbkhSK/6UOJx6q3UYI/4AvHquV+yj5AKgoGI6BEbQAECzsF7ABASWkMQ4AGBVREtewggOsQGXgEaECBeTdY+/EKKMZCUShttjGIZglLUyoUDRfggyhquidxYEVpKCj4upSEOcMVqGijjQoZ5xLAhliKSQCSiCAGCEIgBcDEi3vkfChAifIxVOZ1Nbu3dunHrytUxZirV7XZH92x7s9MViVKZDwzPcBwRIpG0UhCJ44oTFgoSkADFEIMv5qPp5MgVUw5OJQOTdFKTCJ2RzoJgIUECxARBxEQOJAAhfTBErTwdtJODTIvxeDYZL/6sJjlrgWPNmjVr/kJhjs657e2NGD0Rv3AYY3jAMqrjuUmUCCkoAA7CH09ZQESrYWJKZJlL5kiIgiA5AJ5ixdww10QcfRRCgSSvPK+JmAnKIMboWWpw5P+PvfeMsi29yzufN+9wcuV7b9VNfbtvRyS6FQYkIzBoGMIgQMKBpBHJ2LOM19gWyzYztrzANiYJMCAYw0gk0wYECtMSQiCRGsWWWmp13+6+sW7lk8/Z8Y3zoW53SxpJaxjbuD+c36dadarO2bXr/+69/8/7vs8TjA5MI9SUOgTvnSeEUiYBYr3VlsiMyEg54yk0Y7HXYDQCMc45pnhwlfeaRSoYYh1AGbShQlFC4b3zICDGOc4kTxoBJLhApQi6dtZwLkCZtQFMAlwbL6gIgdRVFcUJPEXFiJeUhYCMKAeJ+dFuI1rChFk37MTxa7/jNc4N3/72x05cuE/rg5t7w7NnNkNZJWkK6qp+P2pG0Dp4qxoNb62pCtlowRAzz0SUEMphLROCALYsmOAIthgOk14DDvBBRREoLbNMJWmaxPPRMG4uTW9ej6NUMOaKLAQbR5JwYrOZkMI766xnUsF5U2RcxN5aQi2lDISR4AgQEHRVUAFvveRRO1mZDgoK+hVf+aIzd6zdvP50XZF/+m2v7rTW1rYuPnH9xv0ve+kPve7vp2lzbXUjYp9xw6qqLFL09G3Ldz9wZ//g6B3vfOixx5748R/7Sc5ZCJ7LBATB6+ANZZxSTxl3pnLBvOFf/avv+q7v/pmfeeM//If/aDEkFyxY8HxgbWvru//lGy594g+vXfq/T3SitBuzdvowdt5Hrhw1s8+nbnw+GKGSspPl0oXpmZNhs8MihpwICsZBGbxzdRFWBXlJyjZ7jV779mXJu/GVgkyfHg8m9dV+2BvBOs047bZZt5OmnfbWZnNrVbV2DqOrI1GOZTkh+Ks0WHXdIO6lLzrZeNnZRrsllYBzpt3RJ08okzmgpul+wGVRPvCi2+64uNzJC/iy2r/5RL8+6Oux9tlMG6b8mU04T0gVgjYFlOdrkp8ZjG+7ufNcU8wY0niPqQ8UYKuNldPt1otlusJZOb9xpf/RS3uD0SwvdKJUtx2dv7gSVZtydjZ2LW7SOmeoOSc8Trjy1I2bgTrTBmO+bVwUlVLqsoi1Fg6eyzpKimmZZnnKkDKGqAGrURU4qm/k4ebycnvtdPfkXR3TF3yecrdT2lmRpo22TlmHEobgrZsEMg9cNxq4vc0woRgCgBCuu1wRwsoyDgEgDvKgDgdlPhmOBofjIzNzdsdr5kns4zaEAE26y1tr7aVur0fWuvxES0aSUUoB72qbH5bjo3zvaH5jXm/PdTYxWVYdbvf9zi4Xly8MDrPp/OTamW53HTSBjRAYIiABSrCAyMM94+j+6RxbZ0aA9EANZ1AHBAeU8J9VIAaogQieoa5BLBQgPBhQE2gKAEEDFT6r2BlIDBKBRgCFds5WVWBMqahBoOFLlhmS1cQOZBizUJHPNVhcXgQ6i3sGzBlpAleESVSW2EBr7z9TJaSAAg8u1JUdD4bb+1dmxb7DDHBa+8lk1D/c7/Z6qrGeCImawTGAGdQ2lEpHggklwTkASBCKoIHa1cjGB7uXrl39xPRgoHPXXj29unp6c20r7vZ4m2gpDROoQWqP0hxb0RrtQEjwYFLJaCnptZuTJBsXKICFwLEQOBYsWPB8gBAqmUOwhBIgYc+pGxrwzhsSPGMMIM5ljFl4Cy4B77Wjsuk1pbJXzmZKRSABkM5VMpaumLKEo6oQNCWOcGFsLYS0xjPGtfPwXkmFQKaTeavVYmlSzUa1LtudRj4r0kYKGGKt1rVstn1ewhGuJOfe2Yq1k6w/SNOmiJUuCuocZ4JJBUathoiUqbRU0ltNKfXO11WVNDsIzGkjY0W0pd4njCOE6WTcbiouORiB95wIW9dSSIATZ4iQ3loaCAiH1YCjwsNVkmkpOrYslVqxrhCR4YFCiF/4iTe+588ei5orJAq2NsPhIbGOC67rTDYkZzj2HCGCodYBEIwRY5ylQkWgPNSWxFHIawjBBQd1vqoZJUCA80hjVBrOxSo63obbbLVCQHt1DTLSg4FMFJiEKeAcj+RksN9ZXgZl5XweN9tURsEE7xznKMsiTpskeGOMkJx5zwJz4O/83XdIqighhNrXfte3TGZ7m2fueP0/+ZHljbsJ1Ccff+IvP/iRz1dIg/1P/tRP/8zbfu+9K+un06WVJOKtVndnd/9rv/5r/uBd7yWEwWfwjhBCKA/eAUCwTEgGDsT/w0tf8tBD7zp9+vQ3fMM3LkblggUL/rtDKY3Txh33vuzE1qmmYoxOLL3xJ9X20/XemM4t/mrZqGlIVlz3jv3luy63e0PCCx10BUIpFwAcDbbFwgnGV6kX1s7y0cHkYG+cjQpbGUp92m73eu1mS7SE7+isFWjq3HquV4dO7EzozjCMclTlF5rMYMy2WkZGpSVe2hAZA4alpDsdlXu7lbHtTtpQ3C03ss3V/b7yICptTfP5tMzH4/zwJjvKZlaXFapZzuelKAKCVOmFpqW0BEBqEmxakzTzycjKrLzl4gAA8FK43tI0jrddfftydGqrzaKqmkx3r06z3VkxzJXpNmirSRrLLDohpfAniDhFTOK1Yg637hglrEcoVQioK1AGAFbVRBhXRcFyCjBhmK+FkYnkK6ds2p4xls9G8eigQ32tw3hvOqx3pCFtMquy4WxcDiqT7c0ul2HWFu1bGfa0ZFRHDLSyJNOiYqoiqikZt2M9nVdmlAcawIhDPHRibqGLZk64jZOIyliPYk5Ft82SNETct3vdVqfdbIqOFF3HxHPrWkJv2a92y9Uzw415vjXOr1+b37g5r0fVNJ/Udi6l5IRzxyIhkmbghBGnYAECHsAAT+C9hw6gBPzT3EaA48cNHcAt4OGPNwcHsE9LP9UG3II5OAPnQQDKbr1qHRyBO97tYgD73AIOQgjnHIBzjuM4e415eO89pYxAkWN7EEeEDrHxsSMBAgjHG5yDd8EaUEa4gHMwmgfNYL0nDDRmzAlYBOvgA+Pw5BmBkBDCHXPEgcGTEOCD9EQFmOB98N7XdVWXlTcBnoECgcAxCs4A4mmgcAyUBg5CAI7gYOtyMju8crj91N7Vp8ejeVn6Rllr59rNlCWK16lnFiBwnASABkKBgGBx7HjKKBNKthrtbndpcFSDmoXCsRA4FixY8PzA56DH6/+anyF8QAZUnDaB3NuKMjAhEGpw6k1FiaA8AghlALK4RRAKV5csliSfudKwiEJPjKuoZISYLJ8njXhezJqtVeAeyT/hXDBubr3vbHTKbGxmurXUjcAn/b12R5TzUZxEFrVsJ9nRQaRS3u6YaS5UxJiox9NGZxlRMrpxo3fmjJ9NQQII1VluQxAignNFnsVKgFIKSClBiDdWps2grTVeRiybjBrNtLOx4WYD5gEhbTF1waturxqMoliJZjMUpix1urwKbXUIcSzmoyMlINc27HA6GI3Wz63PJwPRXEZZ/8yP//Rjj1WtZNmwUNaT8eioEUey00E9K/ORNIR3u8gm3nuuklF/v7exgTgZXL66vLQB0OMHUCQX9fiDXHIQ5NNp2kyUINV4LBtKTyaUcnBOwnFuGsCot2CMueFQay1Xl1CVVVUpxUiAUgoAgqeUwjpQFxxIYMF6wRmcBaFCCHjP4hjFHJT+5V98YDgYbG4uxa0GOEmajd9/27tu7oyVWt25eXTb7fd+viKa9y/9ve9/HZeNlzzwEhuimhDnDWMiishkMvnWb/tbv/HrD9rgOUFAIAAh9DhDxlnjnRGKf93Xfv173/tHDz744ELgWLBgwfNmAoAkjZWksQIg+LnN80OWPcmu+L96G9N2rdvc2fuur9z3KG+6vvcGIVAVgwsAISL6QoItzjmxg2l2sP+xDz/+4U/cuHa9zDxRvfj8+ZV77739zLnGMqnYI4/z62PeH7H+OBhjnt7z/Rl8+MIhskEIffLkrLXUL2jdLv3KbO6jiijysUvdo+nmfXdfuHDi/GY3rKbTrZUPjACHO1qdwls7mz3xoe1LH3bjULKItBvRyura0tpaOxatBl9ZCpXEIUJA4MBqIK39gn5gEJHPSMr1KqpX13JK52XWWpNbJxrjg/7h9ZuPPXoQc3Gi297s3LNGb1e6mxI086Ku4qJKi4zUn7Y+wWiYZ1rIMr+12rSY37KaeCbpg08JDx5Jy1+4v1rbHOTTnb0rK3XeaVuRF/jU9vVHnpg8TEmivIxClvlK4+reZSVu9uLYalPXVRRFSkkAxuiqKpcbw1Pdo7OnWkzhqU8cXTsc7hZDAa8IQapkI+11uo3l9vLy2vqJlZXWqntsNcrj3imt4jkLU0oIAg9Z2w3V4eQ5ZUzEdOW2pHW6Xt7s31bP62H2oQ8eSkudg3dzbavR6MA70ml3u71O2hFCRgBgQDQkQDlKAucDSgvFPl3gYEAM1AaVQfyZZSAADpSA83AVVAADtIZliCMIAQC2Qnl8kB4oAfvZwl8URVrrsiyfkVMkQPH/kvxEoG0dKec9CTRMj98oOOuqjApFuLg1m4baBVMZRhmLgVIww1AVoIFEeMYkVnJQgtI6BsSIGnGr1Y6aKU0FZv6W/f2tNyOwQAzYgJIISAEJwAEOIQAcx+ZwIYLO88HhzccPrl8e3uzPfCiB6WCXJeKUPZGabloiEAsXAHZ8TgMAD/LMOWFARNBOmrq7caO9j0hjkaCyENKNaxsAACAASURBVDgWLFjwPCADPOBBCDA/1jg8chKUd4bQQGjurTa6YhxcEO8ZgfQgzjHB5GTc73Qb3g8ovb0o3pukXwnAh4+JtIlQQDHKSu0q503aiSlss8ULe53SPUFVVdtG3CVBGwxUg5C4Lsyh5LSzIstyyBumchNQz0ktGppwAmeFSpAu6dFciCZ8ihnprdye704SoRABxEgVe5OXxVRyJhUNwcERIiJblox5qpLh/tHS6kbSjmBNo90EJ/VooFpKl/NQlioWxDk7mURLSyjN5OCg01tLew0zm1EmYimr2jRXtqB1fmWQtpvr5xr7Ow+vnDr1sY9eettv/0G7ueHZDqVFcC5Y8y3f9Kqv+bpXl4Ntb7LGygqoHd14ure+xCNpZrPeiROo66w/XN44gcAHe4fLF+4w4xmbfjJpNoO1dVGm3Q5MWeazuNOx+URGEbjUeeFciDsdBF5NZ6qxMj84aq6sNWJth8OyzJprPQiW7W83Tqy66bSqqnRlA5WeDoft1RPUMG2djCJbG845lHJl7kZzmShC8CM/9u++73X/65NPPn373VsA/7OHH/n5N/3qytLFvcPJfS988U/+xL/4nDU0nDz6G7/5FpG2OFHzYtppS1v7OE5KXUpOO53O4eFhVU8ZhSeggYbgCQGhFAC8tdYLRZaWe8tL3StXrz/88J9/yZe8bDEyFyxY8DzROJ5p7NI4edl9dX9j9MFK5ZUsS1476gEwK7gXEMRTZ4MOz7kiPIerUWUhQzlPRDu3CJSKiPBb1kVUeLWsNavHj9mntstP3ci3+9k4NDcurN8hwklRnvDlxpXt9lDGtnJPH5G9aRiXziM4F6YFAhCprKNGy9GkIJMchdbWP3cYXIJEouTGhHlIRSA1poYlikpqrEM2Tfo3YjN216Lx7rCupmUYZ7Xzg/pgPh+XZc1Fp5PefuH0ijC9Wb9ZZ40bO6S2MvgkgWUhAQJAgRRQkwpXJmww+nRDkAJhF75WzVNRL553qqty3GdksnRX62TKWj3abfv1yPV8ERWALZh13GhqPzOFhkQVjStRF3U12636GkGIlBBCgESISMRKdkC8DzklCUllURSzqdU0jVbqTTyl96/39w9FKLy1c6AgjHPBmGym0W1xdCqOTkeK6MpUBeeccwZgbnRfyIy4vDi8uj0JlAxGRWHyWtRUKR4lSyd6rW4SqeBRF/NqdA2BkLi/FEw0coIxTpAcH3tA5B1zlQ/P/FuY8nOYJbiNRhI3omRt5cKdXHDSSujVfbo9l/PM6tn+1csfr+vJ1tGFjY2zq+uW84RQRQTnlPsacOSWuhEgAEYBAXjUBiJGLAELZ6DMLfmLA8R7Yv1xkVqgAginilCmb2kUHIgiwMIbWIfjBRi1RXls3oHA4TlIpBTn/FhnopQpFVEPVBYgoaZmMqsmg3k59c7FPPJGw+VEKEIZVcnx5NgtDaUG1V41rGG+Bpz1xAYZQODps7655jjW5ZaqlURJr7Os4hZhESE2jaJOa2ljfau3uk5pqOtCRIqSADhwTjgTx08clDzbY1tjppPD3f29naNxBXTWu2GaI6+r4H2goA1DRAXNwbgjsDXjgceB5jWZlm6aBeN42lARS8ANb0Ud0+y0d7f3P/DHj9x7/8XOcnsRFrsQOBYsWPDfB+/mwRvGKeDxTMIJAHLsBUU8EBA8pV4lErDwmlIagmaUgluQ5bR5FDCnNOwevL2R8IA/vXH9+ubm5nw++vhjn5rMpl/+Za948Lffcc89dz/62KN1bdI07XR6s2kWAiLR6LQ7KhI3dq4tLXc21k9u37w+n0w3T5247fzZ5W6TMREoKWpXO9rtLpu8FGlSHG0n7RUPV+oZAlM0ShuRt5oEU0/HqsmjRkPXubG1YpT44IJnjFHKvQfzaLe6cN4awxgIsbCBsRCslkp5WnvnKGdOO1gLxpIkAYItMhcghHDOQlAXShYJcIOYIZiV5Y3HL+383P/5u9NB7fRsubNmrefe9g/2JSWuHMSJLGYhZDMSi97yMoKHc4TQUJbk+CO8B0Kr1cIsY85DsmqeR2kcUQljAMRJ8kyWPa+zXCUJPFxeASxKmgAajRasLed53FDNuBeKwlrdaLWQZYSQtNFCWXob2u12KGvruYzbxXSWLK3AVPl4mLbaTMUwJQ0aRl+++vTp87ft7u+VOvzsz/7HtbWz2dzde+8X/cSPfW51o8Dlf/5//IsnL11dXzlDeJo2+HQ2i+JWVVWBEEp4s9l8+qlLkWoDsHZCKQ0+BBIoowAY5zIAziRxAqCRpj/8wz/80EPvXgzPBQsWPM+UDsZ47x71JV9a/40r+RM75LpTTjMLQqRWyirE3HFbu+CpAwUhlBACGgL3TjhrXV7UY14MW2zZyKYRTCVEUs8DoQGpRZpl+WT30ckjT1V/fqOWDdVcap25beO8NBfnB1F/zm6MAPjK2P7cT3NkeWDMM6ZJsJFEkvRXGzdua+1P2cGYjIuiMNb5EHwIQKPB4wYLikaxbTcYt4QWvKtYktIK4LJ21f5kpx9KCoCEwoXpuKqHVZ5rVwWnmGi04xdcOH0m5O2n+uJwSgZ93c99dmt9RefTz5QxmOfwn6HylMCeD0Y2ttL1aNYt53E2SgVpnl8+l4QlVbdgYC2qAs4iRwwgIIC4QK11xnsfAijPRGPOMDGmPww3SoSIdQBCAcdVUC3S2CAwxgwY60I29/t1Zl1oE8Wm8cp1Or3pMWBUU0KqgBA4nGrztCVbd3Y79zXTe5SQuvRV9uxhj6zeTerHi/zxcrZ90xcm+IqUVHvlEQvWanbXe70lFex4Ns3no9LkdVVhCWccodn4WGxoPFM/wC1rdRCC4BG4HrksJxVP0NiI1FK0tNZNWZU4222yzqy8cXO2vz3t716aTvrTw7w4VwuKuLHCozahieIUNSGBEkUDAnxgBJIQCGiH2iJWaKSoNVB6or0zzjjrCEWAN+R484cDHEFMiOQIBt6AAFyBK6CE1cEHEEAQVBZ1HQjAQqDBc0FUGhFCSEAAKKVKKdQOlUUIKIObzar5mNeZAImZgKm8KSihREgqFIDgHahDcDCBOSjuLHWVDzCOmqAIAkE4VmUICdbjGYM4AsRRTFrdZrOXNnrGopm0N1fPntzYXFpZpZ5YU3IngECIDhxEMoEgn/ttALDWjEZHBwd7B4Mpp6Gx1KpLXWeV50LwmPKmp6ImloIigBrLSBAcvCrZYGTGfTij7FJkG7GLa6XStNluNa9fvv5Lf/Yb3/v6b3/5//SixQVzIXAsWLDgr5unnv7k7RfOEuIoOw43pwgUpPnMbTgO3hJyPMXu4I/DwYzTOSGEquD8jBKv8aQm+KM/eWQ8rD/yoSeODkeMkfO3bT5x6RPOBSa6u3v9//Bz73PB4T8/xhmLoqiu6zLLvcPa6upsmjXjxBMIxUejgVJxVRXeOhWJTrfRbkbz+SSKJaW0qqpv+7vf3uv1Tp80q6sMYjYdjrtL6wCbDw+brS5mGUDVagNF7uYzEUsSxXl/P22mxAGByCSGF+U8j1dPhenU1Jo3Il3XkoO3UlfOKUBj6erK2Vo0m/l4lDa6MokQQggharcgIzseq0SOxzd7PZKeEagPnvz45VFG3vxbf7jXx1L3tNOsMqnXdT4/+MqXf8Vrv/efVMPHhVBJM83HA2mpaES+zrTTUaORDYeNToe2mtXhUKVtubqiB9MgFCjRto5UG45U2SyKBagIVUY4hXPGGCUjgFGXh0AglC6NFAk4l1IiUBBChKJwYDQYT8FAGZwnhIJLaC+iKFinlEJdwvtERdAahAZnEDnCwRWbTKd33PVFv/hLv4XQKUoyGk//6Te/6vPV0uHeYV7RdvdMIK1s7qQUIolrrSnngJ/lWRqLra2t133Xt/7KL//G8ZwGpTwEB09AAXDGoSst4/hrv/ZrH3zwtyeTyYc+9KEXv/jFi3G6YMGC5xvnGuf/9Z3/5lff9Yu//u7/2KWpFdRHgldBaLBYURm7EPsUvsMSkcRSoW3z9ax/5sg39EQMJrvRuNEdu1ZcRm0H14U+GaJuqUV26eroU1dHn/jUpHDtlc2TdzSqraZPMEqPCnJ1aIe5m1UAgvOhttAWgFlaytdWnqTVvjUm93Mtxoc0aaWd00oWcp7r4dSUldFar3TWzp9ff8H9zZMnIykY8Z5YJ91YhMwBjFMVM24b3LQBNPamH3n6SOfFHFV3qXl+bfkOps/xcv2JS8lg4p++bnJDau8rC/u5jEg+Pffi07objzQVS810UxVLtEyXdcIFEtOEVnkOAD7c8tp49o2QHlZ0d398fZ5ndQ3UoAWNGGIera5dFIwSUmujjdawdpz399x+XZb1ZE6kZLFIDh2hQXtCYHjQZW3mNRtBaRmCBqxDWUYNmShrKOrPZZ+QUn5KkEyJqWvmWX9ez+ce2mhTFKZEUfgyzyLObKUJtUzYjmxEceIN/6ztGoRCxQBQl+AcKkZVwnjn/PTmzu6lmweQQUTs/KnGqTW1utVdOt2+09hrT44uN/vX+9XRvOzvXoYuUI9Xz92xfOa89F4BgORgEtDaW+uNpI4y1LdOv85RW/AEget5Pd0/PLx5dLCUpJ20rZINIRsAwCkkBaUe0M/sNiEG8IAFfIB2jpJKMgMDGAHGPLOaBlDxzIYX/ezuFE4Rc9RT+DFgBBUt1Ux9yTANqEPwXpfB1s+dFkloHBNloQACWA9n4QIIoJj1TmvDOZdS6LoOzklwDhpD1mBCiLtvu2NrfWlWjYgjsW80262UK0IU4ZJqyjmVMTWOuRKABw2QDM/6zMF5n7l6bKfjWlc1w9FkVjmsr6yvr6wlTRKnNFaS85iCS+VIcHri3DDj434jVBFM1N+mM+VbzXYimfAjhKkUc+IWF8mFwLFgwYK/bkbjQRyp8+cvABrBggCBI1BQhaBB5DM/GEgI8BakBsrgasKWWNTw8+0nPvbx/mS0e3S0vX909cahdupwUAbWmediZXXtjz48FGqLICgeb5w/V9cVAZGclUWRJkni/Noag7PO6EZCiTW1MVyqM1ubeVn2ekIIUdeaUH80nrnQCyr1zjEpfvaX3y5ldKInmpG+4867W+3OYPRBOHvbmdOnNtZ6qVzuRDA5lGfEBFhXeNWIvK1BFJyrchMpKdOWG80oF3FTepsLyUAsqoJwBBJ8XQKeCWqKWZJE1uiymDXbKyIS1WwsW+eEyq48dTNO2G//4R96b6yl73//I5OJFI3O0sqG9aKwJanLO85tffd3fs+F0+t+fFnSEMqMEJe2mmDBVDkXUlDq6jpJEtTaF2XUbICJMJ8LKUGot7bV67k8d86oOII3ZT6PU0GsCQiN3pIvSmOcTFIKbvNCqIa3ntiaCQUW6mymEsmENGXOJIfzOi9FlBBCytksStvwwVtDiAjekxBA4X0IIYCEEHLiorTbiKPOzd3B7tEgTbdGg9kP/fMf/JKX3vM5yyl4/a//8b8f57rVWyOeOOU1Y5YgECIICR5CyEBI2mhcv379Pe/5/Ve+8lXBTQilBOyW7xlx3oEL6Z376q/+mne+853W2te//vXvf//7F6N1wYIFzzcElScbm//jua8vVqdPXnpkMJ9qLn1ehqKiQhDKvYNOg+6QRDXSKPGtOpxDqrRb01lzetTt7a261Wbc01HLZDbVmTITMR9W0488Pn5yu9pxarURn29Hdwq7GfJwmPmDzF+f+3mBqgYQGPNJUjZUHjDrdia93lVVjbiPA6NK9ZpRU/KIkBF12hNlmGqoKMIdF07ce/fpl760tXmSwVUIHgGk5sQouApWB+PmczOZmbI2s6ry4AlVKbAVifMNeUeRb4wzOu6Hw7nZHXr3/8NJkQJSsbSjOm7e8GWjgSbzoCWMhn6u54ULlcFM26r2ZZJOHe9bNXQhQ+QDUqsbBVeC9driXMKZ89PaVTWtLalJKEo79ZqFOonblehm87kbj0x/VOvaBGOjJOVxpAl1AsxT57w1xtqqsmJQznZgl0OcaE0qe+zCCcAEX3k/r6BrXxlfOJcz75yjmhriDa2Z9UZIKeJum66so9PqdqNGLzdims8HkTMMAGXgAlKBEE+JY5wKxQAnggX3unLjfl3ZIkCLbIVUrd46SVs0jfjJjYZwSBtZcze/cTiaHNTXdZE7k8O4jU3SW1eiw6kijBAEhOAA5wOqQAgYJc6Q0jpmizIbHe7uXt2+9tTOlbVkeaN38uT5uJ1EjB3HpYYQvLPEM0KP15kcx9ACAFhACLBAIJ7DCYAGYgILHrCBMQhKPG6JQ4HAU+K9d8764AkhlFAKT0PpKcDELf3r+PkBIMGDOCesEy4cp9GGZ0JrCUCOV/EcR9h6Y6xxlgQHWBsMqFhbW1vf6OZmakrncyYbLSljTyIXuK+dc94rBOuII4TCA96BhEARPLxzjjBCGYHTVVEa5y0Qt9PVtfXl1VWVRiKSUihAAoxQSrUjZcXKQtTzhLqGrVQ29SXXti3rREV8jYhx0hjE5tnNNwsWAseCBQv+Onj4g3969913xHGzKHeTOCGUwHOwNnx+66ZCAKePdzoSWoJUwCn4xwgJs73Hb1zb/s1f+8/jcclVi8n2ODNEbjrGk8SdvXixu7L21OXrP/D6f/mRj3y81Ure/o4Ht3e3T53egsdoNOl2uzv7u81mcz6cXjh75nB7wClxTqdpyiORO1MFD2NizokQLtiVjfV/8A/+3m/82lueeOJT1tV1XXLWvLlDY9E86O943HTOEfg/ff+VMhsmrNhYkt/8TV994fYtT013qcXSJrwCAkQC42ENYsIkr2dTRWMwEbyhEYUJla5UxMoiU4KwSMAUlALW8EanKVMkEh5RiOdHT73lVx/cvjp6+urN1vpGHVyUxHndMcS14mi/v68aHcLtN37TK77tNa9itSlHR1JKwgmxFox5UzljGGfeGSaZqWqhIgSQogQFbCBcQCiTFSKKXV2zSFITrK45C3EjgaTEVYQQk2ciaSjCTKUp9TxKTG0Fj0CpM4YhqCQGfFWUUSOp5pOo2VTUmroWcSNSnPjgbM14rLWWaQ9VURVFnCTBWyJgEUDdwdHO7XdsuooGwq9e377jwrmv+sov+3wV9fQTTw12i+6pdWu9sbbZ6ozyWVbXzSgmlOjapGkynY5jxdbWTrzpTb/0yle+ihASvA/BUUJAAUIphXOWsiiK03vuuedd7/qD9fXV1772O9785l9djNkFCxY8D3nBCx/Y3Nx890O/+IlPfnSa02w8y6YzU2ld+aqCzszkoNbSzUVR+zLcpAldq++bZhcPbnazxtnsLKeOU/DcXJvMnpg/mc2eGMw/ebmkzd69X3zxPKnO5MPmWNN+abaP/KRA5Z5dK+GiSG9t7SXxU8HvA8OyaMbsxObSfS84c+JUa6kr9h7dv/7oQT8zZeYSpc6db99339L521ZPb3VaLQ6bkXyHeBNCQLzq5Uma74Y8d+Ns58roE0/d3N6f7Y3N1LbPrizdG7AO290biu0DN5g6G2As3H+1nAhnUWSfbY1aYzgNjx2Vu6NseBpba521re4DogXV1WHcc4NeVdJQc+liT4CwLIMX8CoOXHpLnI9caIfTD+x2bzt8/FPZJ56azOxhORjbsgCUCN5HNWNQiSpqFBUGRVnVekgm4yQedFodK+KKhJADNYCpsbt1PS7rSW3GPDZSSVUHpgiaQVGWspV259SJ5TMXT54/H58/CyUUC4JNx+OnzOPvO5mPYgBSQSWgFIK7dqe0hld10urUUhqwznKITzW2SjMuXF/XxeVPDYaPzIjynR5fOdVdva33oo3WHSfzv/jgzvZhPtzfOcryp3ZvvuC++/15v95VPOUl40EwcApC4AJqxxgixQ3BXOti7+bR7pVrVy/vHFzbH94Y4eR4qWycWO00WpFqU+tCqbXhJgipmOCfYR3BKFGKUUIqQIBxCAJCGKRyoB4VIClR/FgGAKCtrytnKmnqBnXcODOr5zQUSoLKCEJ+xgQJEGjLkoaBq1EHBHAH6VFxWI7asYAYglgCa0kRTGVmdabtLPiZVO0o6arUCU6Y7yLiiFKVcKl4Xce6onWdheDyHEKISEko5cDqmrDgIjgNq51T8XLcXeOty0ZXWeHX1pbWN1bXN9baK0s86YG1gAQgHqQGi+G6mAheCokkK1Q5Y27KnCAWVFcikWtJc9ah+0v5sRXsgoXAsWDBgr8OPvnkR1/6khdSNB32VAwEg6AA5WxJGKXPGp4zSYP3dkzYMsIHYK6EMlx5Yv/nf+o/7Rxm6sQybyxPK50NZ9q4w8H2i1/6khOd7r96/Q8kx+7bwCvuPAnge7/hywvcMtcCcCXPh+PJL/zCL3zdq7/lp974E3ffffddd93V7bY/8Bcf+NgTl7qtNmOi1YxmZT0Z9E+sdqm2v/amn/ybr3jpP/6e/7l/tH3nnWez2fgtv/Uuy9Z++3ff1mwt1ZV1gZ07d5uIGoyRQ1O88c0PjwdvTaU8u7l58eLZWLrTp1am09FXfPmXxY0GzPzKox86/8L7wZHvbqebJyYHN1udZtTr5MMjxjzrdVBNnZuxOMZkZgY7Yu307JNX/uzhj33xA6/48Z/8+crHw6Fd3bg488idPhrOkpi88EV3XXvyKvdRp9l42csfePWrv4qh8FUlKWGRKPIsiSUQirpqpArUemttVXFOJ/3DzvoJ0kxNXgmRgAnU2hgvOul4/2B5fYVwRqwnlCA41LXxQdKgdS3iGMFzyjyAEBy8iATq2vmaUQlvvbeU0mC0EgxWexcoJXCWUA4SKAVIsFpLb+E9CYDXJBbVZKoayjlPYE2dM9aazud33nPhjT/9o1+gqHb3r6arHRdsVVQIvH/Yl5GKwZl3hFIEW+paxIku62YS7x3uXnvqsTMXzocwo8cRboTBE+MD48yHgpH2a17zt97/vj8vi2IxB7JgwYLnJ4QQxvjS8trf/Kq/c9uFizeufyQfjWbD6e7h9OBgfrRf5NNgc6djD0H8OvFbNl+a6zivvO63xm3ZrKSrDRlM9M5o+uSVo5s6HGnaaTRXm8ldtVmbjjv7+2Tu3LgO/RyVBgDOnJBHSTxI0wln01hM2nHaiXpddXJZLC1FSYvV+Ww8q27eOHx65+hwVGY1krQZXHCeFHkxOHKDGzUpZ6QakGBDQM2qyot6dljOpsW03Nk313bcYFZby0+3uueBM0XRqrOoyuzR1M/L/0I1g6DKyll9NGhVMjl2pgjwDoyBxaHyw9pO6jo3bOLTKuERiVYSts7NCWVasmayMKgb3jf5cWiGAXA8uw8QMAtGwADGwWO4Ym+4OxgeVkVWKSm7yy3eUUsr3V43jblmcNb57b3yyrZnBJ6SwDAN+ulyHGuuSgpUHsYCmQ+DECy1XmqkURJxSA9PkEgEMEpZ8FVdT8ezg4OKUSRcRVS0KLQn4Rk3Ue9gNQA4RhCYtayuAc+8Pc5/aVAgIi3OO9qNuZsZ36nqeTGbDvZzU7imZHB2dUkV2k6Gsyz3ICSbz3RdBetCOI72CPABDB6wnoQQOHF10Fk13t+/cePG5avb14aT/XkxtaKV2oJAc1OHYiYtIutyx2sYzgSlAoQ/6+wZCHGMAJCAC8SCWPhAwQWnAXDBBpAQ4ELw3sI7G4IPggveSP1KB6SnVakL6U1NiCZeB2cAECaCd8GZIEgA9cZorTMTLAgCRSC3/goXiPOUUsYCoI2ZDft7eTkJvugucxEtG6cop1x6ISkoF5IwRojhhATG8Ix9BwUYHIDgPaGEgJHgAgJVqtNb2tq6fdpcGmVZubQue2vdbudko7Ua8ZhTCtjjrtzDBlegmjBfSRqEK7jNCDRszaqKuoj6pCmWlyhfiXFw7er+6Y2VE2tCysXVciFwLFiw4L8h7/2T95w9d5KiGXBE4CkA4hE84Blnta6VbDk3D7bmqgWfESa8/ujHPvrh0dFw/+b0L97/CUFXV06eGBD96GNPvfo133TmzJnvePU3feEPTT7t6/Npej5NX/wjPwzgxQ888MXra7de+Ja/OwDG8/LB3/xP73no3Y0k+Wf/7H9/47//kclBfmKl9cu/+JZf8fm5sxsvuO+Ol3/pi77ve16bh+j+F95+4cKdwbNf+/UHH3rXewhTgGi32nBi5dRdiVT9vLz2xx/nyIkvEdxbf/99USw31taHw+HR0U+84Q1vqI3uBbpx+oydTd721t/7xu/41qp/8Pu/8jsP3H9vI2JXnvjk/X/jFf/Xz/2HJ566cf+Lv+ytb3v3m3/nT1vd9VlRMEn3D6+MivrsxbMdxb//779u79qN7aevxipKGL79b3+DRHm0f3O1te6Jh3MiikBCMZs1TpxANjZVLSJGuTDZtHPyRMir0Wi8dPIMDM3H47S7wiPqp9Pl8+eRz4rpNFluo8qqMo9iJaMI3qZrK3o4dhZxZ5mBVfNCNbvFeJw0U5mmCMZpx2IhbfDeUHpsc+c9KOC9c5Qy7wllSFZWUJYBLlrqoJzrySBa6piyEkp8//d+7++97U9ErKaz0e+89Ve/8FTExx77eF4X6911xpiQ6WyaNePmbD5hBNPROG21HaPdVq/A1Fkbq+RNb/qlf/vj/y5QD8LgAOMDZYTSAEIJrYtpt9U+e3pzb29nMhq97/3v+fJXvHIxeBcsWPA8hFJ24uTFtbXVuy9mbjLI+7MPXjr4+OMHdaXHJZADUtLlJHo5KV84PTpz0yQaPowaw35LamaKQ4xuukeenj/8dJ/2ep2l7hefbZ81Ye36TXJt3147PO7/n1veIKVtNS+vrX5KRTuTaZrSzeXuffdv3vNFGxtLvMyzD37o2qUndmZX9p48Kq6PtQ8QXFHQwZG69KQ4PJq0IoODMckrIBAghDDNbo5mZX9SDQs7tLAePkDE8Yk4ugvsfFklh4dkOtV58YUDaP8/CxzFeD4YHfHb4lYSrTzX9kjEzVDa3Xl5aZrtEBa3O7f35OmU9PygE7IG4zs41gAAIABJREFUJtBTovcCAvnc+bwBdYm6BIDj4N0nH9+5OX9kt0+zEMml7tKp5W4vunh757aTjTUbSFUcVZMPfGQ62Q6QEAntKOWDPtBTVzlSEiDY4yxVIUIcyYTElCQNJiICcpy/DpIBRaiybLfM93b2PxmHqIkl0V1Luuc3W6lPtb51rLp+dg8Om5MkAAjIiSR4rgFWcZK0VpfS+cl2HYCx291zjw1u9rc/vOeXo7SnLizFa9Re02PU6nOcAeOhHWLuCK3ArHNwrrLTLD/cHVy/dnT9+qBfVXkgiBKQNiIGOa/NfsYpXYqkCCTj3CoFHoOxZ504PVADFIiAYzM2DecJqBLUE5TOHuelameNKWA4aAwRJ1y20iJedh3vh9IdDN3BmIUJCZWvCwAsbgarfZWBdBAC0bWp9EQH6mkMcVz4NZhzlpRWScYYC7zSYTQ8uj6bTAFIudxbIUY3OEuiKHCugRLPDBfGCGMCOJ4nUQgK2gEOIOAUMUFpiGORaK8sn42bzXI+Kedz35mwFmuKzYStxGAUDiiBBKBA7WxWZhOuayAQFBQZgOBKFBl8StCOVdphdEX6T/3xH73/He/9Rz/6Q1u3nVlcJxcCx4IFC/5b0R+OhqPpV37ZKwOGgKOBP2PkbRAMvFBS2nrClQBLXbVNSElF56F3/MH29dG73vXwmbP3kPbtB9O+qQZ33ftFD/76r/wXHs9z6gYAYBlYbsY/9H2v+6Hve93xdzZ7P//Q29/+a2958wvuu1tG5Obe/Mq1y3/y5/3v/G520P/Uq775NXoy2Lu587/9L1/+gz/wmutPXHn00o3BpP6tt/5+7adRnASKShg9R7u50en0nr5y48K5C49en3Y650oa/eAbfkkxdFrq7OZ6XWUf/vCH3/3Ov7zj4j1FWf/CL/+MjOLl5bXRz/0lk1Fn9f5ffOjxtXNfWjlLG/EUOw+ca993Yetvf+u3/+XDf/CSl1+kLPzKBy4RZ6qs/Prv/BqJKh/2GyyC8TRKjC4YZ95ZzjmyDNZyzuEdrKeUwlpCaaPRgAvwPm00UNeSMhBgNoOgURT5PCfBCMbgXPABwZGi4kwEeGjtIRgTsDZJU6c14xySaa0lsYxTeAsSvNbOORE34UNd13EjZmDBe+RzpImdz/14rFIllQqzmfNaxJ1eb0VK1mioyegoAsa17qrPOwsxGA5bne48z4xxINJaa4wJIXjv2+2eccHacHQ06MRxbaqlpW4IzgUnKAcIvAMkYSpYx7nwnikekIjv+Duv+Tf/9kdHg0FRFIvBu2DBgucnx5bJzmFvb7Z7+WDn6vDxK4Pt3dm05ORM3HoZyo355MSEbhm7WjtlQAMAWKarcHB4yK8XR5fG/Up1zp7ZismmwMa8aA0LXDvyoxn8Z/fxttGs1tfDWru30ji7srV+snNya3VjI+p2WNkfbF/Zv/LI1ZvXJ7OhS5Y7LzwXA2CMKx5xwmlRjGpz6HQ5yohxccQV54Jz0Y5kmhb12Aa3Ekda2yKvvGekJiwizFgyz0hd/9dQN5CAbFFWCX1I+6Q15skyt7G1WeFvjM0s7xc2zkMc4vOno7CcFKdF0QBi1PLYjBrhWJb5gv8RZ1id5fXwoDqciLlrbJ7f6iVpr4lurFQU8x5V0VjOxtzbmU+2BTNJPF9aay+vNHqpsiYbjOqd/erm0PNUQBCrTQBAyMkzpy7+P+y9ebguV13n+11jrap65z2efaZ9zskMhyQkQJhMGKVBBQSxpR1ABG0RxetFuE5xbvDxeaRvK9022CAIKILM8yCRKUDmOTnz2WfPe79zTWu8f+wTCCEJQfO02vf9/Lffp2rtWr9VtWqtb/2Gc2bmW76V7Ax9SejYdIXpRRYoHYYlyXVVmIK4kFWD206MoQd2sJaImVZzJvVTcWjuXONZQSZAl8TZ+wgUmuRD2DIWUkoFLubnhYsbU3VsbPDRqCzuGGejgXZZBHB8h8RhAYMd3wftKAmRh4ctYB1c8MEVlupQU7yWtuN4enrmwO7Z3aIo6fKZ5soopZIkNRUnNK0ZJTTzWpSBCVABgAIR4KyvrCeAilgwwYVAdQAFFAOn3z0Q1obgg0fNRa5qocqK/tZKvbI1HZSH3CnTxwVVNcQKSUSaDZpGEfJAI8gYxhMXInjDvFVhp6wfWEREwmNOc+Iqz0HjILh2HpWGsJwDMWBCcM5pQthOslQAgTMvUIHABW8qOIKSwYWd51fwqEamFKKaTHQ844VMWEMSRkEIGCAAR2AFSAAfEKpKHQ0GNBv6KiciIoxTlRDOd4aWC1Gbaktny61N/wB5dicCx4QJEyY8cnz12m/++At/LGBMgkfYyR1FQDzgQehO4nLizU6hN6b2Idz9xc9/4AMfuqbXI51dFw20uOvokSt+4PIf+qHnPuvJT/nfcMGHD+87fPiXnv2Dz/vyl7/8/ve/D8FlWbY9Jr//x/99PL7n2F1nrnrqEy57/OOgq9U7blo8dO7cXJtI9dM//Zxjp07ecOvNb3/HOz7wvg+/710f726Mvvr1b77kx1/4t3/790KqQTFamN9tqqIWRVubayF0i3y0eO5j89Jd87Vb01pjbt+jtPMhrtXnp7Wzd59cJiI+derU4Ysv6vbWX/LC5/zcS5/ZP3VHsXHXEx+9u9i4a5DZn33ZS7/0+d+HdZ/86IeedeUlxPqkNWV6fWuHcb1R+qCEkFJkg620ERMgaO20YULkg0HSaEet2I0KFtUgIjvOjBdxWls7cWx+cS9tNKruepRIog2U8vmIRZHNK+9C1J4pu30XbDo1X/QG8dQsC7Lq94WncbMJW+TZKGml4821JElFHFdFxrmKk8RpjSBYkmyvbExFUkSiyDJTOqE48VYyDuz++teuzbORkHGkOICHUDcAzMzMnDi+CUApFUJQSmmthRDWloGaOKlvLK8wxsw4n2rVOaGf+dzn38RkqYdKRBARHAnBCy6Mt3CeyhjAhYcfs9kbXHDR4auvvvrZz32WQDp5hCdMmPBvjRBCCGE0HN15x+rtty4fuXtzdX041Na3pD2fRU/hwz3d4dzgfmdRLXyPLd+5NbonW14ap0rt3jvzaD86mI/p5tAv9fWZTZgHKMTglHLNpmqo3XPJ4Uv27D9nfn7fvNXDrL+5dGL9xG1La6e2etumKsXiVPPQBVNwgXgAyIdVtll0Kz0sq+HYAGhSklIeE5m2Es5gNywjYWG246wej8eDrmElM4Fq66OigLGPiLliYDfBdqQpNybdLKKaMi1Du2N3Z9dvdvWoFnWaUzNTuxfVcFe4bZZo7r+PsfAeGn5MdDfnZzb48aBk0jx46KK9u5pztW6DWQEABWyf9Ncii66YG1LfixK2MDV9YGGu0+Ku7G2xLOv2j9gijlRU41FR+BA08VPT7UMXnnvRrNld80FTICe8V26pcjsFUOiwPcJWP9/qDcdlPsiLtY0yL0eSnG4ns7J+UFRWWsIYZ4SzIAghhMA73FfgcBbOoswlZUhqSFLWpLFKWjXV1ObkcLx6YqPIBy7kMkScYEd8oCABcPAW4CAULjA4RlDBl3CghFImqUilmmk3VU212o3pqX0z9WmRawz69Y2uojKohmy2eQhWxoQJw3ygNAS+o2sJAvhQGCcEk5x5D2s9TIAgSBhASAiB7Ah+hIAAMM4bB4LYS6opqepbZepnTPAWJBAWQLyjTELFIYlRU65eD7HiwXjqgqDBBbgg4EG9FQgIHgiQlMUiFjyiTnsGKsGo89DGUA7HAIqzC1wXQEAUQBEAFoKEJRTGB2uCJ15jJ0Q2AIxGnEWByxCrkseWqhiEnXUU4jvlcRmshNCB5R6mqmg2QlkEpwkXhAvGhAvB+eADmBC1ejvOS0K7+TjzzhNKCCGT2XIicEyYMOER5q1/9bZXvuLnitFqHDHQnXKwAfCgDoTBMQSfZ92kdR6AUNwExj/72S+/672fr8JCZ197OB4Qkv/Jm//4MYcvbav/rXkRLr38wKWXH3jNa38KwNpWb319/ZX/+Rd27X3WP35z9IWvfLQZfZz67A2ve/XGN2+56PDC2tJ1U9ONgy1SP5+89H1/iOqu5z9+18zi0/TPXhkYffKlMYtb//Tlb37z+jt1CEeW82Zj+uh2tjC/cNvycrPdoM2GJjbP1rUrBjmxxsRS/urP//gVlz7mQ+/72ydcfsnjnvmM5TtvGRy5G8HEUYzKM12LjLEb6zXBWWdq//5dniguvRn2RVMKABYyEDCmR/20UQNcNhikqeRMOmuiKIL3Za+n0g4YKwb9OKlRE1BVs7OzQKi6m1Eag4bhcNiKFSgFwJME1hfb23F7Gp5mW1tpve1GI0ohhCDEmywTtSip1UyR1ep1hABrI6W8I1WRRXEdgbqinNo153XpnIkbNdgSznhnQ3CIln72ZT/1C6/+v3SVB6+3svF0WnuIMZKREkJkpQ6UeIcAWO8ZIc4H53I3Mnv2zr/g+T/60fd/ZDzoS0b37z1vY317eiYGQagqIiUhzoRK0A7u/Q6k6u3pvQc3BqPZ3XMf/NAHX/KCn5w8xRMmTPi3hrP27ptvvvZLn7nm2q8NxmWufdb21S6XXdorD+R6Pq/S6rvPapT1xnZ76W6jTnAamoeUuxyDzrCim6U9se23RrAPvK/no1G6unK+qxGbtXoDPrZ0196lu4d33XDi5NHNXkGnHnv+wbKYOdNrJaG2PWR9S4sAQEvoBFpB14RpUQCCM87AqK2c39RcuCiIuN1YnN8bteb8nV87s310uE6T2OcxyCP11uew0mdNJdvN+pn1YycHx2KZMskg7fze5hUHZnZNJdO1FkOzfyI5Tcn3Jat4mFE4ktM1m1TpHnHeo86LBkmcpbXtBBvJ+rpy5t69VQAllFJvlo3JhK9PSX8ozRbThpOi20ii1eRYKzk1t6c9u6vZ0dl4MDyxNVg9cfoLWWkvnMnTdnW0oauOU4ecFk4zANy52Jcto2NtrbPGufO4L9sD3TqZMT02Jze3VvQoaU7NtOSutt6XSLVTMvaB++JR5jCaZ6OER3M0ru9peanccHl1WBU7BVkFKGgKnkIBNKAQYBwJv4+1WQIBH7gwe89fbMzEemyTZtycb9RAVBXYirNjBw+4gXfbwfRCOWLBcTaPdGrHfcMY51yIop30pdy64CvrOAVj0Gc1uLNlYgXzgijwndonptLW2giMEaF4M0zNG75I7jnjR+WYJi6YWllwKYJqurReNeMhj4ZB5SRlTsjCGkcdWAQHC6JhuffSeO1Rfru2i4HLYRpCcck1JR4WqAB2Njb6rOdJgCYwhAbsZMPQgAUtwDmg4CswUBpFsETqkAjKOSgFgQUqAjigECASgoLyyic9Y03Zi6qmF7FLyL2pwjKLDOAeHLxO6inPeJx89iOfWVvdeNLTn6TieDJbTgSOCRMmPGIcO33q9ttvf8mLXwQ7jiMBGkBNuPezDiUMwYCMwdqq0brp+vd//Zu3nz69dftdp0DitD7TaTaf9MTHX/XUJ+7bvfCv3pf56fb8dPvaa744GGTbW9tZNvrMJ675ypf/8Rd/7b9K6S+6aPZZz7zY3nTy+T/8jKkplm91Q1E1mnU9vrvMtGxO7aqL9lTznBc954XPeEqzPT3OqiMnTw2GfeOsig8vnrPn5PG7KUGn3WzW01atUUvqEmxtZaORmJ/+qRfRvCiO3lmjgZsqEJfng6oai5iK1vxb3/ahvKKG5R/99Adf87qXB4uyMMJxEBZ88CCkqijnIYSgSxFJUOpMRSj1jgCEsgiEuLJUjZrJKiZjUxZUSngPSr0xlIV6p+OLgjB4Y+BsoIKqxFXae8aTxIUQAgkyIlYHBE8JrNVaU0IqU0YiciBOa0EjKqX3wTvLVZwNummtZq0vxwMRC5uPo0ZSFcaNt/fuP/eHnvvMa758XadZD2WJhxQ4br/9rrLSUkprLaVEGyujyBjNpcyH+eMuf8xvXv2bkpIf+5HnvOLlv7C1sVKrq49+6h9+5idfRoP2hFIfTLCEMo+CIADMlppF6Tve+pbXvvaXl86U//C+T/7wD74onqwPJkyY8G9E13C2KnLnw9ba+qc//KEv3/BPp/SGaVu/37sO04s2u2RcdkojSnznh1vuuPAyWY7l3XK8FZjxiwndD7M3y7FR+JWR2xyGrHyw/8uKnG2FmitYNqYbUVZrnlrcuuv27Ttu7dm1caowd1DNBb+LBLo9xor7lsDhUurbDN/1FTkA4zqxNE6CiJia8XKfZwshOBkdV2po2ZbD4iNWLwXUOZ5lskokauvF9tZgKFSk0npdTB2Y7hw83NnfjDs06S/T0tgHybTxXW2SipEyDzonWZWsezYIVaoa7enWvNJKjpXbQpGx4baw9uxelDKkDQRi837ukcymM4ndi+G8iYyUUZ3RRtSvxysLtbn9rT1zYZzFXcU2lkfV5on1o4TpKOHHYl/OWNXAvfvbCLZNCwnPAQ4ooE5gRL+QfOh7rMg0HeeqP2aZc2WVo21npmjbuwfpVYA1sIZWkLGXMY+FqQkjgvaE0bieirSWtDuNel1FSggAwVoETiAoO1sMD+xs/omYcj+9sKfRaoQMqqaSmViNBqI7dNYp7aiv4DO4PBgNZ2kU86Qm21OaE0fhXLAu0J3MJ4RYb4N1lHGAeusJQAPOpioHKKGCkkCIB2BJsDs/Mkpil0y76CDdsrZfFaYytorBg4p1LXGxqqKo4kJTaRCRwGC9A0wAcz44jwDvg7femxCsl4ZIR6sAj2CI9TyAk8B28q1bgp0R2HFPdjvpZ4mnMJRQBwQECsICZfA76ToYQAkBZZyzaCcxDbz3JHiAAgzglHJKAc8EiWTEGfcEYIKS+44Y85ABlFBGokikSVxPb/7GbWvL3UuveOxE4JgIHBMmTHjEeP1v/f7v/s5vH9q3HyhgC0iKYAKsJ97vvK2CIS4D8htu+eLb//oDhM5sbtFmY7E9NbWyevppz3zCr/znl/9b6xQlaLfSdisFcPHFj3odfhHATbeu/Pmf/9kf/ulnk8i+8++++ZQnHO5unHr1L74sK7bPffRBszVYW1rfM7sHlelvru6enwUrhltHn3rx3t6WBQ3tmeZwsNQ+5JqtqeBZPuzXfWW769rJubTR31ozhjabHamUz4ZpY2pr87SK0Zqfgow++IlvnOxFPc8uvmzPX7z2/85GSwltN9ozvqwAUCF9WfAk8uMieCeUlM6DUz0exrW6szZYL+PEG8uY9FUllArGCSl1VdFAIymdLa0tQ3AiTcpRT9UbKB24JNpSwiih3gfKGUmiYtAFfNxMmS2Dc5Izq6soieGJL0opFQLxWos0oVzofJzWa2CMW4CxoMuornwxlhAIFeHd5z3nae98x7vPv+jSpz7lirvuPPoQI5LUaqynCXGEkKLIlUqM1TKSgKuq6sDBg/LeVcBfvf1//OAzrurMpqNsIFjN2A0SPGERD8E6p904EjVCI0E0XFmr1d/2trc/+fFP7W6N3/Xud77q535+8kRPmDDh3wIbK6c//t7/ubKRrWwMltdWex1Hz58ZX7DcP7geOAlRcIkLDxRdEdukU07Jm7j9epU01L7d7AfoeD7TbM2YU1232gv6Ib0WKg1jbZb5eiwWZ9dObN71D9ctjc1oQK4ADpWFuPkMGeZhpe/GOYrS23BWJaAI/IGd5GuLenZ6qkMiD7t7Y6V5so/x9p64TXh6gzYDbR/BLAK+smZ7rFlsEHNHolhpQh0QcyRplDabkarZnK+e6q8tWWvrD2c3xOkokWe2TXeNjFp7+XSyq7Z2QOVN3CoqQ8sKRQZdEmvvnyciN/Zkf5jGC5d2HhvyeNgl2VDUaun01CxEO1HJVHVgfnBRIxnPtIb754f3LJ28++TptaWsh9GBUKtFdZBvt6nBtn1yP1EmFMqbdopsN7J87+qwtba83dvcPrZWrc2bi1R4XHh4xvU+bKwUp4bDQZHLRrKwuLc9PdWemtm90G4nPAGc9wWCByXgCuQ7Y0oFpWmS7IrVVGiCMkJAuSVJFWrwEXEMI4ISAN2J3hn1+KCddgpCWR4L3JtkFM6jctZbDRtpUEerwrCIRZDWeqe9ByhDFHHHSHW2oGyg94pqkjY5ifmMq2wY9NZ1Vc3xtEp5r0mdoAGMSR5FLNfftmjwvqoCEHwEWKBA5a31tlFxa3iGs4dWsIFaHzF4oPyWcFfBW5S4d0CiEHhVVQBCiIRgUQRdMWvgAXiUJYREzFACxntUlTOugheIGGJIAuEATacE4XPJsayz3ZVen63is/No85ixhqWi5Bg1mA1Ro5+Oeo6HOkAnc+ZE4JgwYcIjQFFUv3/1Hz7mgstiSeBNcCXhzvicU1FaypgkcJyUwJbT47e9/e/vWhks9UVDJWlc21g+Oe733/2e/zWzMP3vpb+XHF54y3970/XX3/yJj3/061/5yueuWYoEe8F//N1mJ7zmV372nMW5ix5z/vI9d81Pz8/ubQ663bprLixeMFjZas9fYMbD5WOrremZ+amFU0fuqiVJu9E8s7q9e2ERgZ9ZWl08dAjedzc3eKirRrPfH03PLSIt15fOXHvDmQ998patcjqzxeVXPFpn61PtDop44/jm7DmLcDofDuJUBa3zPG8tzIC67VNnpqZacavli1KkNXiS9Yfp7C6UWlda7YSUWiulRMTy7kaSSrSmtk4emZZCqBiVhqoh0MFg0J6rEUutroQkxBjOuYgEgGw8bjZTqMiXI1AJY7TWojONcVVVJlIBDIJzcO6LIsuy+kwH1vU3VpvNhgsIphLBLJ5/ztOuevJXv37z/t27Xvmql7/1f779wYx/4vgpzuqUBABCsNFoVG80GWPd7tbjHn/4ZT/z0m8vzgudxC1dhdtvPQqAUgqr4TNKdwFnKFjwzphMqjpgB71+s9360zf/l1/+5VffdONXgYnAMWHChH9ljDGry8tfu+bzX/jqlzficbde5JcZuxvYx8a7R9WcfrATCcAITTPVWW35Ja9W6UXEXVSMZwf9eGTs0PntcSjN9/j3IcC5QGkGtgW5ZsLqcNCYaR9YbO07krfO9P1a1w4LNypRVDDm4bhAkOUerQifWoDiylRis0+WVxv7iJ5iDcZFXdpd83bQ58PhI2C+EIJxde0OGCwcms2afLs3KsbWlNmZU5vXX2tWa2li2ekTo+2taFyMW3JhWs0bjQf0dDA+y+wKVSMVWaGivYLXZRyTlmBtn8fleEcaQFXC3181suADR/ulEjGpyaqlDayBM6SgMkvrwdUSliqfsqpR6sjHtQRTnTrdt4+c3BgMR70levcUq6awj927XwsgBt8VyuM5dGShDKmTIop5Y1ex2fDDXOXOd9fd3QpSQTG0KR6gWBklhWDDUdE/M+6tFse6ftycmWkvTO09Z67enK7VputpzBjxlgXOuaQmwFXacA7GOHC2iq4l1AvGUi5iCNAADkg9FKUVZcFtgWACaIAi0MRVvhiSbBiVmVYMkeeMglJQeAvrgyCUMe6rYIxzhBHCoJ2x1nkHgAXCKQkhgFMKEgKx1nsEMFBKOUlcfcq6jFE4U66nCeKoSqSXzRC1CG9bnwjwHc2CIEhCCCOOBM88HODBOOGK07pyJcmzrKiyqqqkVJwwMAJQQN5bNiUQBHhOKeECAA2BWMs8AEGJIIwREHiAc4AGC9gAUhGPsFO9njLCbKCMBUYCAmwAKAtMcE44SuZY8DzsDD33kEwkUqnQqdHpJm+pBOh0qvE2VMrpJAHHROCYMGHCv5yNjY3f+70/eNELX/z0Z16JCroaywYrzVgJbmEYCRyGwAAVCPnz//7O629eLmhN0KnuVpH1N67+jTdc9Ywr/t31Wkr6xCde+sQnXrq1Udx99z3XXXfdjTddu909/q73fLqW4JlXPfYFz322BUjwUVP0B1lkvHGmv7aSqKimIh5oOSxS1UiiCBCdzrx2NHgys2vBacsk78y0rPNF0XfelKU35djT+me/eFM/5zTlFxzYe+WVl6lys1rvRiSZnd+DCtr4pN7wpqSUttptFIXV2dT0NIJFVVEhXFEwlaaNBooCLIoiBkKC9UwqWOPLMqnXrc7oYNBut0GIKzXbOYtG7ZlZm2VMpFFSt5WmKhZR5K2mjDWbTRBnx2MpRLa1lXam01bL9YaEsMbsLHRwVcVkXA4GqpbUo6YeDaTirbm5ajjgjHAuuqeXOgsH3vinf/Spj33hLX/5jhuuu37QHzRbzQe0/LnnnnPs6KoP1nsvRNRoSC54VVVpUjt96uR9j4xi+YIX/sh7/u49dttUZpvBcRW7amTCUaVq4NJ7IXkE5Ma4ZruFYERkHn/F4aNH7hmNT9dr+yZP94QJE/4V2drYeN0v/uKZ9XXX4u7yUFyuN/avVWl5VsN4CB0BRFJWG6nO0fpo06aZfcK2Pj8fmqMrtjL4vsJAVDRM05to3BNC1HDZJTOXnbNQZWv6yClzetM/eITLA+I2Byb3SBegJFDBGIzHSo9bULMyJio204fsyZOPjMABAJgGqVEeX7rXPbpz/J6TR+9cv+vWwW039e64meyeke1E5EOMMzYsjl4YXbavNp8Nv5Xt4TvQfrhR3VBJwtShi9KZ8+I6CdBjPvYiN8ge4nqJgVghfIv61OVJPrqPNSzPMh50GiPh4NaQwVBRptIR+ALde6EahdtG5Znj1Urm+222wB7Gfq2AKILAWirWdu2io5bYVs3Tt+v+V8tvTKPRxoyCfECBg5MsFaeWt4/csnF0C5lo1Q4vXrr/vIW5AzHnHYI2h/SBVJZzLpXioapcWemEeEYZiAUKBBjCDInjiDEAYIACIhN4kYdi4KoxCz5AeTQo+iQYV41JMeBVRi2HD4LHgjIAGsECinMpaK8otfFBqUAJSmdgK1gALFBSERb4Tl2VEIKprIEPMSQYB63imqVzKYhHcarNItmssw7SuhO1ooiJpQpWw5awClwRjgga1t6bdUMI7lhY/MX1AAAgAElEQVQUpuMix3Ct3yyHZVmmaRuIgJ1gEw4QfMttCRFjTCkQAufgfeQRoAJowNnYFUiJIGARbAVXEICAUShJGdROvIsKKBx0ABjXJKmsQ9WTlfA+cjsCh/BoUCFpLaLzTTE/nSRJM8SkTUdTGY/v6+gzYSJwTJgw4Z/FOBv/zu/+9h/9wR9PTU2h6ENyBqK15Vw66zmnoVojCYXpb28Ol5b9124c1doXRJXf3tx++U/+9NOf/sx2O/p3bYHp2Xh69uInP/Vi4BVZNvrUJz/2jW985Z3v/uoNN24+7con3nTD19/wa6/pdMLpe27ds7eTba6ISMkkOF0Mx6PpPXsQ1VdOnFm44HC+tm2Mr9ebvf446/U6nZaS3A7W0wahzFQ53vGuj2wPbGNqZmnr+Ct+5pcVBswortoYWzALx4gJqMdeF5RSUOHK0hjD63VUzlnHuAAIjAcX3rjgDWt1MBxbEEnpeDSqdZqA48F5V7AoAmfEVGACO0s9xggX3ntGKQjgPRCstVIQMAbvvLGQkFLBA84RQgACrUEj7y0LgA9gbKcMACiFrqI4Ds4iiM7UVCgzUpfPef7P/O7v/dG5By9+39+//5WvfMUDGjyWCSe0MIYQQgihlAXvvXOMsdtuveN+B9fqgjLTqEera0uLey8p+sfiViPoEph3doNAg0ZAIsTOMlRcftnTPv7R968sN9/+tr942c/8RKM9B+z6jhbtWI/73UEWJc1xrrOirNUSQh3nfm72wGRCmDBhwr+QEMKg218+sZSVo1vuuXkz6XWvGo4Pl2GvNbOVUfbheKATT4mVZpmOr7OiajbanOYrvp/D+u9D3ZBCx+rI9NSpTmdQbywcmL/kKfv275tOBKvyyhaGzbc9eEkVAFgrNjZYlj3MtgkhO0VYiQ9uo08tFmYXtpL0Rir2U37eI2JK65DlnPdiSvk/Fvz2eJ/TDW32zWBLqG0ls152enM0HuuqYs5Gp8lJ6ppt7EpJ+9vXGZdQ425/Ravurkd14qgeFe26q2ejtCqhNTWamgd3hRERIN1qNrIUC/QcwWbur0QBFcgQxIDs/GkN8jHISo0M5g/Wys5BecfymWK4cXvv83vY3l18t43SwNVDqVs76glo3yelJSxEwMb5cm1oTQ+D2dpABuUzBc8AyAiB5b3yVL880x+sDvXQ1dK95++bWpzbO73Ybs9GrJFGM0p0nJHeC03goQWxUhBKFehOfVMwIAaBACgsDc4FaYJ0vh48xkXIMmIHNGSAJ9AUQ/LtgAtHUBDSAFXGkh3vDOc8AqrSFnkwlQMCiAah3+qdAIsYUynLisHmmc3NtbVBt69Uktbbjan5NE4hgmUSqhXmIgaXUu6pKIiAlcGDeQ+ECpYACiKAl2eT2xIFAg6iEDiYURVtNni7EbUjphACKkMqHRQHKECCCGAeOhBPAOIcKUuIFEwhIqAaRhMLW4SKEKEUZwyOgACUQypoBAcPawgIlIAgINCSOuKhbWH9sCDKkIQQR2PnPEEBEBBiE2lb6VBEI8eL3Icgo9ZU2m71B2uf+/QXL3ncxYuLeymdSB0TgWPChAn/LL7+jWv/x1v+0jkDlIgd4BiLgjMElpESVUZigt7Gm9/853cd2zy5GtUWHnXkZLdD6d+96z2ywf4Ps0aa1l/04p940Yt/wlT29ltv3NhcnVvI3/7uj1943u6Lzttdmjzt1EkiTXdDEN9s1AZbm0QMk7o6fcdNKkqEjPOcUhrSNEYIwSKRsUyjpaWtT33+thtvX0+n9pxcPvXS//TcR5+zmxQZ8XVUHrUURQlPhYpQ5owQACbLRMTjNLXjMY84Yyw4x1Rsc+MrK9MmqNTdnpSxALV5laZ1EFL2B6qZUhaywXbabDDCgrVM1UB41h+ms/N+WLii4DKG99YZzjkI0XkhFZdJ4qqxSFNooysj620YOx4Oa/WOYBzeqXod3hejflyvgaEY5ZR4qYTOC5nWgaq/errVce9611+/6hde//GPfezBBI5HP/pRt992jFIqJQfxVaUZi5RSRZbt3r37u9bQQZe5qkXwBEBcq8EYzkWRn4qT/UBx542faqa1hYWF48dO7tq3rzsY6IrUa62PfuRzn/jwp4K2n/74J9Dav9Pa2p1f+5M//TMDfnp5jcm41mw5j7wsIsEXFuZ+9bWv3bvv0GROmDBhwr9E3TDa3HLTDR/84N8d2757U/byRTt88qj7xB4A+EC8fVgO6J7AMNNFdtw000jUEjsipnTEh+/Df10IX0vX98ysL8w2ovjgebNXPGGRElqsDbNc900gU41CpgOSRpwrY+rD0fcWOAgBpSyAWEerghgDwPczajDXmhml5ChhMZfnKEWMIe4BXCkCpUEIeE+M+R598R5lxcOAW4v1dUg6PVWbmVYHp/n67nR5z/TtN+jV1d7WaKwNkYjXwqqxyYGYEkl3dAIKgOWIB3l1kjfKfZccarkZdneaD9LRWBVjGP09ustE5WXezTNC+PnJHrBa/t06DEhFqbt36+4dqgIoYtqVe84JU9N8NDKny82N8S0Nm89YQvkC4cKCPrQbjwcdIxq7CK4VcblHhONkZUwGmVh3xnvbJJYgeC9ZYKM+Obrsl5eqfhQlrcb84uFz91y4r03aUWgSWyOmEXyqK2uDCVEInlIHSuOIy7ATyRQ8JSRiJAg4HiqAWE+M49oIY/04QzamJqOoABCYnXCWAIbgEAxQAQGEW++1cWc1OAJtvS4tAEoRYAkoIAghDFQEJglh3IzzjVOnbjt+7Oj6+npnemZ+/sCiTDgTVFBKOWWNUG9QkLgUZfAlDByIDSq4AFTESsIFeAVmQAkhgpAIoOKscwb1KuWNetRp1TuxSgml8DZYHRwjOwViKQkcwQbiQRC8D1p7JCAcVFLuYSt47y2MlEQISgjZuac5R8TgAqwLoTQghChOKAFgGWwIxHgXUFnaAo05Kw1jxAtoSmngzNTiqpGOeDSyrDTEh4gmUjVbprf8t3/zgY3t7ite+Z8mAsdE4JgwYcL3zVZ385ZbboqiyDpdFBkXgVLDSAAqQoByiGg7+PK6a279wiev21ifo+TQ9Jx5/n988aUXP2rPzLSM2P/BxhERv+TyxwEAfuRbPzqTfeVzb1ldPqrz/qWHH9Mfdg9fdA6njkrrU9toS1dpXVXteqcYGmo8JfXrbz5x9/HVb9x8vJsrIg4uLZ9+9tOveOGznp6MuTWx9mPZaJWFJiFEsa2qkRQShCB4ynmAd9YSxgB47wnjTltCOaPcWxegaaS8894TKqUtCwHJZAwfvDZSJfAhBFDGbVkyoWQc+0I7H5jgzjlGGROCeAcQxilICM4ywU2WC6lkre7LknJVqykEhEAIYaaqRCy5lKaquIBME1/m3ngaK5uPWC2updJavX/v7ne8869f/epf+qXXvOrqq6+emb6/ZnH+uRdq/X4VcwpYbSgIA2IZmapk7P6fJs8/73C/W87MN37j13/nPX/3YYTEw48Gg3q99cY3Xn3s+FK3u+Vs4IxYl6dJY21lnKSNSLnF/T/Q7w9DKF/686977OWHRuNudzMr8jAacaES0VhwsJqzOI4e9wNP+qFnP29x717O2WRamDBhwr/oxbq+9emPfuJWdvM9TzlyXB3vR2ObUN0piLM7+sfDbYh5MB1a2u0yvdE2z7NRo6ZdRw7HROuHfz1C0EdfvOuCJxyaaYm52ZTzfOtEvnzr9j15OB3FW2PbteOeLs5pT5+nokOg6nu2qCKWJA1w3h8nKyf4qH/2euFTn9fduOYtbddLfkisrIhe7wH27UrpPXtoUcgzZx6WQYzBaAwAFDYvsE5DRHfNdfY98RAvWBgQXdG+sUDsYTXZOmOqLXcEgERIAWMin0e7L2wtXhBftNg2q+mZvDYe8TyDexh1ZbVfMWEZDctJA+GBN5yS83qsxHe9QbynWytNHtMDtXg6WlvvLGf94T3DGy6kaNOo52OLh/vSMa45DrzdHlK2fsfJG4Z9FtOU6YLojKZ1kipbc2xaHTq4q17b3ajvX5xZmOUzQjVtYfNu9+TGkZWtbedDvd4897wLmqQZLKRiXMUVgvauqspI8XqitA5WgwMRQcyty/NuL6v1+8lwRO1328tTjAlyICBY+BJcgDJoB0IgGac4m1GC7BRrIQAE54wLpoMuxoPe6ulTt95z59fXl7f63Ww46LuK7GkdoEkdqRJgIjC2c7/fR9kLHlpbEEDCEurBHQwhPooizigBh/YwHpJSJmXcqLfaM5hO6k0VxzahpQhCg8EBGkbAMe0AeAkwWKCyGZwmYDJw5glEYDIoa21ZllJK3HegNQkGlQ8EJCoJJCABbai2kadOcDQ4s8o5tRqG8FWL8TRN4lbLNNqVapVUVuCBxtah0gaynTTnZ2rd5lmv1AkTgWPChAnfD2/47de/8Q/e9PSrnuW80TaXkglOKUmCzogbwRcg9sYvLb/+t/9o/7mHtwZFvR1vDpcO7l/8sec94/+3RmMifep/eN2HPvz+9/7VW9/6rveee2DvqRMfecxjzv+JH3/B5Y+/4pYbrrOVD4QuHpj+2Kc+99nPXRPF9WGmaTKXV3Rz+/jigfZPPPeK5zzzybOtFKM+b4hxL6cmimQNilk3cD4nYjaYAEoZYwiOhMCkhCkBkBDgPZMxTDDGCSWddZSKEAIllMrIF5WQErb01omIe62Dc6DCGkuZF1FsspJQQRlz1vvgKIN3ju6sPkII1oJ4ESc7nyTojnNHVslak3ggEKe1UEJEUZWNAyVVPkg6HdMbMzOmksEZThUIMwgx9+9+z7tf9QuveNJTL3vtr/7Sq1/1W/c1Y5qmJ4+fuODCA9YZY0MUxdaa8XhMCbU6vOE3Xv/GP37Ttw5+1MWXPuYxhzf73Sddfhn04OrX/9rsdPv6W647tboxvXDBOC+728uMBmvL+fmFO+666SMf/fjdR4587tPXfOlLX2rUU+KDkO1bbl0ejketRtNZ7ZB7PXrB8384TuQTn3DZwu7DZ5dpZnX79JF/+PT1x890l5aW/uZ/vWMyS0yYMOGhCSE463RVOucQAii94e5vvOPGt2ZPyobn9zeaW4WsAuUkOBK+v+oigQRLrZu2/tHW3Z4PB+5kpOqR2hvJyDk497BasY5aO9WWdE5FxPS7veW1zZV7RmfuGJ4ZVhtRNAx2Q+uVUdZI6+cp+XBFE+925SNWVdH2NrPVzo/EWjYYNhg9kNQ7wYcHS5TIWa7ipVq7ZJLF2w3G6ozWslw9RJSI97hX0/GldrE0slYVnm2O83GlnXdU1jvpwvx0IiMBbK6vbg5LB0ggAUxIfNmQutWs7MqKdhtlTwfnU4T4ewT7cEuEHZm13J6J2rtSMcUMu5/dPXGWGU8tAGdhCLz/jlHMR0pUvD0Vq1ilCT/DljdJL8MKt8GjCdIEGg+ddIHAcJrrUGQ2d9WwH3rLW73uwNUSFREnuYsTmnTidLrTmI4701GjsVivndNJmjFR3pB80FtZOXHkxIljZ5ZA2fTMXLOVMhqSpMEFEAAXzpZWBQyCBwggGYkAQmBtafNuUoy51g9wDxOQiDoVKq5zr8vCBiUYp84HQggVlHrmxXeMpHOECyYF8d4UrtjYXF1bO7O9tdLvj4ajilnbqPerqjTWUmMFF6DcubOBtmdTWADYCQw5KwQSD0fhGAJBCCD3ykaBgQRCAudcyBqTERdCCMIpGLgPnARwwMHbYBA8AmC9d86V1FFqKSQhEoxRTqgIzFpvjCMECD7AeUoM5QTgoDpw7ET1eg/j4H0ALAme0xBL325YMTMS0HlmGSsjmSTUJ5GOaiVTDhI+2pk9VNJstGabrTOxkgSTVKMTgWPChAkPm9PLxz/72U+/8Q/eBCCgJCCxlIAH0mD6hHoIAUrf+9a3fuyT1y2e8wTHkyB7U7tmfusPfuO8XQcnBnzB818M2vjLt/zX9Yzsf9RTVgejN735fZz8DRdYXl6OVJJV9sC557POnrXudqPd1pVbXj7yO1f/ygue/zRbrXBBzFZXKGlHfSkVoyKEUBZF0k64ELaoKBWEkPFwWGsnLG6U3fVIMhpFrjSsVoclg0G/OTUNQowpmZKEUVMWjFIqmC3GvK54Go3XzsRxRKIIICpJIKPBZrc5PQcNXVRC1VxVaqNVJEExHowb0y2qoqq3GQluqopSziQHE95rWAsR+0qrRiPoIiuGtU4bOldKIS84F8Q7SGnz0nofKUUJ77QTqhIKcu6h8/7fN/+3PbsOPv+Hv10b5cCBg4EEqeIQJNGaMWaNATxCqNXbn//cNV983jVXPfnKs+uhaiQjEcfJDbfc8R+e+4JnPe3K6265Ia/CgUPn33rnsauuetqb3vjx4eDY5sa6rty5559DRZiZeewzrvzB2279yqDfu/ySx/3Yj/90zOpx0nJ6uL58zzOufPwLf/RHeSQPXvgsABh9A9BmtLm8dOfiOYc/+L531qbOOf6duU4nTJgw4cFYPXHi2k9/Znn5TGWNbDZvW7h1/SWn+53RuJ4bZoBAvPlnNOsRtLdml/FXWt4X7pS/vixKZ6aSOHIOefGwWtE6DEfVYNQ/vbl8z/rplf7J7nDQd/nQE8ISxadaSvfGK6PBDCsOMFnDw1Bhyip2/YMBxDtxn64Fbe3yVrsyV+xn2B7QM1vkATULpXoq/lJFzyCq2p3zmukFUp53akn1+g/TMmaqPnzCuSfG5shbv7y0OVobmYLVL7hw9nnPuUixMO6Ovvj53qn1rQrwCAzwYETTwc3sruOswclMvHeh9qh2vL/G4ocOUSGqYp3R1smNfq9/nrh4trGXQ95P4HDUaDnMMRrl5TjYMvpOgWNHZTKsuxmnzZnpGRlPJ51k9cTq0qnx8UUxq/g5njzqocuCcponckm7pa4+c3JlY3nUH4ycAy8A0Z5Vs/P7Fg8t7F5otrlKGeckTXfX0n3GsKyozGBl6fTdt95189rqSm+rjygOhJw8c4LJeF9tHlSSgEh7GeClsoSWOWRATEgsQS2txjwYQ/wWwoNkouXct5pFJx6o8cAW4yEaFFFCyohTQAEauK+BnSW65EKSGKGUtuLletbvFyUQWxQlKgVYIAcy63yhiYp99G2BJCAAAgCoR1QCBEQBBigFGA+8qojfkQUCBYjSLlhbem2KQmwUlFq0IUEUEMNxzhAp6OC1A2ABgkobU1U6ioRkFNowH5RSjO00KkOA1gTGAqWRwkUskiRmNBTK7XTYWhQVImkVy8vSBQSa8M5MNEPR6YRyMMRwXDo6GnEyRWXkeIKgUFHOQBVVvCHIzOZ0i6XRRN+YCBwTJkx4uNx14sZjd9/18p96MewWnCMyDsZA0ADn3ICLBQCD7ZvW1zc/f+1Njbn5cV5117evvOppv/6rr5lY79saxw8/+7LHH/ovb3rjtV+5IY2arXrb2my63Zw5p3H85DEXwsmN9c3NTcbIozvnvfpnX/K4i3+tvqs9OHNPrS5cYYWksCUXibOEOE7gIkLC0DkXeBTbsqJS1hJl85xzoiIJycthXyWpz8eURs35mZCbyhjVasN47yyjMKaKoohwYvKRELRWr0NyOxqg1vRlRSlr1upwIXgik6bJS5Ek3EmEUpdFo9mEtSYfyzi2VSmSGIGbwlBKVK0GLovBMG40qmE/ikStVjfDkZCccgVvYS04C6XmUcwJ11UmazGcLsYb7/3b9//Ob/56LJu/8f/87pe+9M0//ZM/+5YB01atOxzV6/XAZKktY4iVLPIyTuqdzvRvveH1f/Km33/Sk56ddY9+5CMfO3rk9tk9F1gqpvfMf+Sz1w6HW+eft3jDDbf8wwfeNzO/N1SbQftD5z4JAKqV/tZ2q9MphqcPX3g+xO71kzfWarWRKRUcipOf+dhfrNz+1USNZK3mtj/cWzlZL30xGvaCbbbo+rHbfv6nXvr2932hkSaTm3zChAnfY6dfFksnj1/3T/94/fX/5GI7ahdbzXxtz9Z4b5XzUjMN/Is2KQEok7IvurXzWqyP0RKO5fpzBNPNuDWd7gqiHe4f4JAbUoH4iJbejaqysLZkoTyyNhoXGxvjcWaM83nhR5WPIyqFmGu1ALq81U8liUlgD+dyQ6DGxNkQIXxHgEkIQVs6yOTqlhvmvnyALXGg1DabRb3Vd27EKJlurwviie81ay3OORAxqhiz1hnrSmsjsDkei9iHRJuKacMKa0dx0h2aM9adHla0mbT2xvO7pg4szjY7vNroDleXx+NhEazhHNNwexzhFiCjIEpDe2M7yNeGWrZDv+GXGOpMSgqtWBrLNncR8992Y8nCVrd3Jxqu0dydRC1mIq3vL4gEX1i9RvxYck4I9f4BDUasZWWu8h4RiZ+pIZvqb7Dhyf6qMrShaEwXFGmnMIxWhhaBOAAjWwxNMa5G3g8jPshor4dtHQclazkqxdLp2d2zC7vm9+yanpnptDtpHEci5lRFsiVJjQjvrM6NLrT3IeJcRbGoQnAejKZCNmSUME5AKqIoo4wLarwPTkMb672lkoJ44VlERawYe+BQmsCobSS6Xi94LbAkJhKc2YBgvScwnPr7CHYWzlLiuLeBGg3HtSel9qbSlSnHIP8fe28eZVt6lvc97zft6ewz1HjvrTvf27dbrbkltZAACZFlzGAFG4gZHDCLLHsZxwwJECAI4+UAXjg4mNgYZ2EbMMGYGRJjG9tiEEJosFottdTDvd13rrlOnXkP3/Tmj7qNpLYQWHH+yOL8/qlTVaf2Pvvd3961vme/3/O4tFBnz6ydP7eZl4UymVI5SR0/6Rqij38lYgEoCgEheKEklBSKGBxOUoYYzocYbLQNI4RcSSMIMJAplAIkEaT0ZFvfHE92Z9Ohm099EEGkK+unBitrqdJGkgRIEhTLGAwioGKE9yyZJcDB+xBJKUEM7+AdIsMHEiQYEQiQDXVAIiaZFAWj7xU7qZNszagcwiBKYhBAkqTWTIlK1L279575yNOXH7pclJ2lwLFkyZIln447209fPHv64taGkLCLhSk68A0hADraRqVnOd6eV4tf/vV/9bM/94tnzz00n8whzLd+6zf/mbd93rJ6L+HUZvod3/kNu9tfdvO57Z//F798+erW9u6dezu3f+3//rXd3f2maV7/2sf29nbGw/3HXnkNoZrfu9Hb6IPi8x975uqjj7bzKpGlNAoeEEFqA4h2PlNFQtI2k0maKSU0h4ZSg+BCCJDSt1ZJJUJwzkmpEUMzX7BUmTbe2yRqmSTCR9tUJtdczb0Qqq2E0AAxR3LeOWGkJxKIERS98yZNXTPXRQILAkIIKkaApZRCSBCBqGmarMiTNEWi0VY6y2w1N5og+MRSK8YoQwCxSQtXTYTMBDIAf/O73/Hmt7z15Y++5l3vevff/wc//K3f9O0n1fumb/qm7/6udzz++OPOBSVFmuijo6PVlY2oyGSpFP2f/Il/Rm3zD//BjzLEYDAI0W3v7kKoL/rCP7O60oNvf+5f/uzB/RuaZ7YVqcmayR1JguGLJINvRWwhsurwGcFYX1/du3VUbuRvePiR4c0ndTg63mlNmbswXO8kzXjaSQtS5O2k08lnx0epUhPm5QhfsmTJp53m852bN771r34lgM56+fAbHnGvxp0Lz4x0UzP7wP85m3pRz/hPqFVdq5peJhKSNOe7B+5JDpurxdWtwZtikcXsE98cGfsLGrP0Az0Mzd3RaFhVo6ZqP7bjnr0fimSjXz60PhDCh+hTQqnNZrkC0OrgKDXqJXrFH/OJ60/9SJ8Xjfujc2ejkLa/0nZXeLjIjeytrczq0dP14ulBVw3WMkLP6BVjmqadV81xXfdhXp9vdNZc3JzNJ8l0po8aO6yb4fPDRWLaTnH16sbF16xvvnzllFJ+r967ce/G+547GpIVmtNEXor68xvKgEiYpH6o3P262Vkc7j2f8QuFVBv9c7281JgPklNF55HEDoz7uMAxGu3e3//9tde+bvXCy7Lt0h9yNX9pgwaHKi62ZZx189S81FDjk6rZ1LKp87UNrGzQldP7SMbv3B/LUD9kRmv0hhy9nmhSOVqogyAsCEM+PGgO78/uz5oKyJEKFNg8P+iVqTfH2qxdufaqixdPnz+/AoBgFHqJWM3UiogSDSeZ8waN4KjybmcrRoaJ42mrVNrtbnW7p/I8F8IyWepkwqgkQrWWfVM3s6ptGaVJUhioXOVtX5ojBvMnHNHJqyiF72S26DqxqtNemmc1YENE61lQK4kfvJUDYgsfJCODhaJWsGgZFuDgbVuNBGKvl1+7tnX50sWy18vzTpb1iOiTy0ifVFkJZOwtNw3DiJjJPIeI7CuAGZFt7SM7ahtQ9OupyjWBDGQCeXIJg9lymPvF9t7ze7eeXty7A5mr/lmOr86LXiESAwUGK0bOmq2RASDn4AMUI2XU1tngkQHMqF4c+c4LIAEI8My1TxtnsqANCgA2TXynUDjxHwM+IRZJJTKRUirx1BMf+Z1ff+e3vON/fPPnfzbRn+pejqXAsWTJkk/H/TvXL1x4FICz22A2RREQZs2skyTKO5meD9ObP/+rv/z87TvXr79w+dLDVR2/8iu/+s9+0dtzs/Q6+hR4d2+1O94sizc/9tlf9ecfPx4eb5z9PPinXfDn1i9a21IYn1nRl09fbo520lR3Ntar4U6+Orj6mldhsZCE4FtwkGkXpELdSimLsgjVTEoRpWgWizRTZIxbzABfbKy2x9Mk7yKI6XDY3diCSSf3d8pOH9o0i6pYW4OtZuNhnhtTZNHWwpjU+6au0zKFbZ2DyXPFAiEobRCc863WChKLxayfG53nvpolWcYhBm9VViJQvVhkXTPY2IjOcvCSQ93UWbc03WJxtFd0SwjiEKVSADVVmxap7nTdrDFFMj+82+mt/MzP/MxXfPXXPfzoQz/xT35s83T+1V/x1wF89Zd/+e0bt3/mZ3/26rWrRadjrVvdPDOfzoIKg7mZHX8AACAASURBVI3u8W7bNOLbv+0Hzp45rbRIJI9nR1/+ZW/9iq/8i5lJNlYuAYujnTudIhNKRxukkHXT6CyzLqSZOB4OV/qD6eFhp+jmq+u3X7iZmNV61rzmVZ81Oa5Wy6SfqJ2Du1euDmDr/fm4u7ZWSHc8mRenN3b2n269b5pmOcKXLFnyR9G27VNPPPHBD/7+pZc9dPpqqS6pj26N7qztTOW84baNIcIToEhKUoAGPHBi0CgALSFOfmTBPjb+lve/Aex/ih11ThWDS71iO5XboJHJ06w41StNxKJ+sq2fsyShAQQ4ASmgJ4JrKdU8jZn0Wyk2oNZpnmKW1jadRF0J1crr3eK5wo/aCphJOKFSSsec3mJzHsL8f1k3BqaWJo6kwYXL3cfefPGonu5PZ25EzdhXo6pt3XZjQ920bTuPsYX7QHOcTkiDFjY2Mfpu3jyE+vJ4PljMi7EZbGyW3VMNq/2j20/de/768NkRzUsprlLzqK0eWoQLY+gIJrJaNSp7VF852Hjs/oWD25O97emwOTqqxt4u0jgseEdJIYWQMInQhdGjame3bkZ3bh/M6hXbM23iGInKCt3RyiilAMyrvcP97TaRqtNPhSo+Ya2Jk21QlaYFuGrZtk1VLebNzO27ehTu7c+O2Np5qD86bsrEd9WzPecSci71JkuKPK9KiP7g7MWEpAdUUqR5P887CYTs9hqleltbGyv9VYUVACB1ktL68R4HJ03sbHYvJOfSXk80NrPuTOuC1r0zp3pFxoTGuRgjigRawFosqmY8G44O9ptqce7CFaMzWAknAFTKWW1LFz/JB9x0kPVZdIAOaOBj2jQ+nJzmk1z5JvhIjgU5xyECRkkoExmyhcxR9szK1ukVihfKTrRJlN3k7Nq5siyFkIAHasAAEg/yaPUndHAQtIYGiJRSaZZJpZhh2xdFOufhPEIkkjrpZFPHe4tky6RrOkquTzYYCI0fj+8c7L9w6+ZHd27fdsdHUImompWtC0ywhkgB1rKQgNQeCrCABzNw4jkaAoENrMeJQYmS+AR/UHYLrsbjo53R4XY7PKaI3sZm2t00nVMq7yDPHtwSPn7etBKdXn+rNxiPdsbLO+1S4FiyZMmno5pP80QAx9Phfl7mHlxVrsg7ZaeDmFbTbR4//U//yU+JovPsc3cHg1PzRf01X/O1X/JFb1+W7o8i0zIT5Nr57GBYlqsJT1G9D0LMj8f9/poxWazrZrFQRb6YTtJsDcGG6BHsSVCaUCRAwT+wyorsBUBC+dYzCd3pYGpD8FKQ915rAtHJ0wYoJaWEUnEyKcuSiMGslAiLqUyTsiwBjxCqat4pOgxOez04B9JCEIQgYgDgCKIYPaSBs3meR9sISSSAGIikEAIxgoUQAtZCJwyWkiA4TZPQVFILpSQQwSe2XwJKGc3odqd394ruINimU5bj4cHDL3/F//6jP/I973jHq1752N/6vu8/t3X+c9705wB893d92/Bo9/0f+CABDGptYClZYDSZ9gbr8PHSlWvVdBqjH88PfuhH/pfHXvfyiDgaDpvqlp03RWqEoGi9ENJ7n2WZEABiVTVZlnpvjVHMDKKv+7qv+/Gf/JXC5N/7fT/4+7/9L0fP/rZKce3iucnx7cSolc31mZ1be5zmcffWs71BN02nRVEsR/iSJUs+xRSdOca4u3P/n/70j7U8v/Lqy2den1ZXqrvx+vO8w1i0wTkOAsKQLpCWKLpcRl87V3sGk1IyT6TJhLDAwrvdo73xE3P/izDbOs8T74P3niMTIAT1Hsq3HlsRQxYT4Z1KdNofdHqqLjHenvs7InjprPQt1RSlZF0X0RtKkKa9rHM6DdeCu8p1iXkWWj1zAd7a9UQNXOmeo7aNE+9bpkRmw6CuO/SV6SUJWUv/ZbvYpCCtWqKFNHtRHhJ4g/oPJxff2F91/c2Jb3bb47vTuzcODo/8qHZwPiDYHlVJGImJTIXOkja3QSuzIvhhb99Uz1dn88wbi/4sL+8vJrdHL3zk3gszt50rXIjhZbb5LF+fmbXmGPTgWDQpiDLfXbuadsO03tlx42q0qGLd1NIKEw6TwqrCkk8zkfRTXTt/zGIxHk7a2VQlqZAACiqsGBidam0QeeiHt0Z7qux2irKiaSUOcRIVQtHKyulZIkagaRPqKkznckye4gLH7XjWNMqAIg9FtVC3J8ndYxKGNJK0KHr9bqrzsiiy3orIciGEKIqi7PWI4H3o9SIhHwxWjVqRNCAQkYLMSRiIk04LQpAKWa9ITSqLVQteO+l7IBgtukkmiTxHwV6oCBXRWFRVPRof7B3er2fzstdPRKpsolzwRK1hpDGNIvEn880IRJics4FXnSAKkmWM2toX+1sIACFwZPIQHCJ8JBgJUogO0rOgmKeqt76yoqTvdksuIbpyIAYJ95zVRAx4JgUSeJCsLJgAIkQGMYyCJgBSKEkKBDCcO9FWAMdkAxBJSGnyiEbPlPHKGB0ZNgSA2Edu/OR492Dvxs727Z29XTS1TBLN1Lo6UnCKISJay1HGoEFMRBbsY4zgGKOzgZAKSDjPYAgBpaANgJPTEJz37WS8/8K955863j4KXp66+ND6mbi22SlEgiR7kBQsQQIkBVgDWVGsdbpr0qSgpQ/HUuBYsmTJH8FsNJke757ayl17VA5U4FZEkWkpfOO8f+JD7/3VX/tXt27dzoteWyHE7NpDr/2vv/Ttly5dWpbu0/DO3/iDN7/ltcY3HSNDVfV6a3HuidJB5xwc1cN5muVlpxerxWBlPbgaEuWgF11Tz6usyGOMpBJSIrqGoaTSJKVrFkmWRWdhG11kbBfBtlmRMYf2+DjJM2etTpOsLONk7Emp1MA651uTp962cC0Uees4tHm/B0ZovWxbFkooJUCI0fsgpUBwwkilZLRWJESJJglXL6QSznutBASic0KlypjIHJuGpIwcBIkAVlr50OjMgF0MQQgVYxQhBBY8nhV5HphlsNHOOqVaDG++7XNe9Zu/8Ss//dO/OD0Of+Ovf88XfNGv//d/7Zu3zpz94R/+4eee+dj3fu8PeBKkjCXvHaUqc943s9Hf/N7vsfP9N7759ZPjvaSQ0/E2R6Skpa1ywWAbvGDAM0spBQnb1kIIglBGBG8jUSDvJsOv+Itf8Tu/+5H729vlxtWf+/nf/NLXrIQmDMdDYxKQCOy9r2UaQ6iKbiJlfTwaBbkMn1+yZMmnIMb44SefeN/H3r36+avJ2tliY/AH5YdvxGd3sRd4aqMNzAAKkfa4XPerj4VTb3Nn5wfj/cPRsYWXSb/fK7udPC9Y0PF4/gu/8K6j35ljH2dOr7761VcPj0bD4ci1VgFFajZKc2bipCl83wz3G4Lv981rH07f8HD31jC92eDZldFOPglaOGtdW9dF2yZuHJmUUKnkDodOaFVw0rPwljASc3lpLIQxQ4lbYrg/AbPJ0u2jxe7UXlhd3ewk+v592bb/BYsmOpneWt2RyQ1KbqDYG6B9E20/OvmdzrOPmEce2rgSzk32VuXs+Gg6jQBgtMhl8VnCX24Xab3IqiprJUlSMkgKHR8HlVeeAoGj9+F4NNs+WDx9iOqa6b5RH5w6GG+O/QoH5T5xgUNEbNFsHw7f94FbRy8sxofNwqMNzJGzbm+tf+70lhis0GxCwQatarPwPGHuBZGFZiG8JQBzu9hfLDzJCEZrq7oe+QrzWrnJLt0rKAcSyIjURg8OQiROKKcQjOE856zbNXleNJmythvAUlGSZrnuZEm36GRpCimU6hq9IqQWSmpNSaqyLCdk7FOTepIWqNlrI1aE6EN2NJSGAkmSoMTDSTgFIyKhta3nVNF5hAqxASCUSbOuNgUozxVpBS0lnfQQNPPF6G4z31/Mqts3n50eDdezbj/PkZtFmXJVDHyahQiAuBaoSBtOi3laNklqjHdRuqAAQABGQgoAykaKvjUcdGS0nlSEkeAEvrYysAL3ilSZ1XVoJiHyPJWU2yYFUiCFFlBAYxAjYKEkjEbrEMOLzR2AB1ogAU66j06+DRoQJ68A+CIuzlrRCykDFuQFwXhX23Yy269GB8E2gJBIs0539dT6+bJMmeawGjEDs2+sndeUZFGbCB/ZNxxPhpaBNYiAhiQkQCRUdDLYLJpmsWgms/lkOp7MJtaFJuo7xxlNV9cZHmgAAwiggUqVLkwIrmkQAqCU7PbImOUtdylwLFmy5FPw9Mc+PD3YffxNrxbSIsBVC5MRiIV+Daqnnnzfs//bP/jpkJcbVx6dTCaPXH3ka7/qay9f2VrW7Y/lN/71e/6rP/vF08ObWockE76aqHwAz+PD7f7KSrbRgbPczEWZuVmlU4Hog7cykYXM66pOip6vrXc+G6yDRHU8USoxvV4zHpsiQ7TT4WFRpLLIm8mhkEjW1xY7+8X6FpowGY4HW+dN46vJOEkyo/TseJhlKTI13N/u9grdyevxKOuUJOCa1pRZaFvvOElzbVTwURiD6GMM2khQmBwdrJ05pTtFMx6lvR6s8601nQ4CNVVVdAciMHOkNIFW9nCfUq2MWkyGRdkhCXAUOkWkej7vrnWgtZstTCcJvqqnTafXAR9Us4O/8U1f9je+5a+/47u+8z3v+cDXv+evHRzd+fIv//Kyu3r52tZzN+6xj8ZQarLJaPjaV135ob/zz9vqmdFwFt2dbg/ekYgmS8vD3f1ssCaKFHWtlGHo4AOBovcCJEiQ1j60/OABqAreQdN/85Vf+pP/7GfG08EzN++9/Y19Wc17Sqb5Wot27kbGqBSb7Popn4m+NlnuvF+O8CVLlvwh3vvpdKqMaG393O0nj932pTdszVbsnjl63t+/Ee5ZXni2nqOCNKQH3DvdrFw6WLs46vUm0u1KsSekIxZC9jnbTNZPr3bXssrV//aZQj4ts9z0+0W3m0tF/V6Wau5mcr3MVlMaGDBli5puuOOxI+eo0+s/9PJ+mKipb/Vq5fJYqbZ1tWvbNmmtdi76T5mGEghB2PnazECv9QbEGE8WnU62dmowrg6PxvPrKjeyOFWudGmWNfPP/PGxlKxkTLNGy2MKbZEiTW+a/Hmd7vcxudzYV06m5+gom9skdZIHWtrUNd7FhM0ZUfeadrOlx8lfaOt0vkgWC1NrEoKEiyE+6ESAYS0mjd2ZHN4+ujuaD1eUe8iJ180XvVmdz18qsoB0I9WBmT8Xrj83lLVKs7SpHUVWynT7K2cvnzt/Pl9bS2YTbtsaYtzUWJ2Z0KmiqcWMyQJAsOwatLBVXR3dH83bJkqZ51nezQnWUQskUpJJTvI+DBINIeGcKVRvNc973STvrNgYQ7DshBbapGmSp2neKU2apVplRB2gpAfp7Sf/jKSzwjXRxyg0B8/Rh9rXJDUp4aEUE7OFYnIEx2xBLmWlfIgESEqIBEQKQAqlKBcygdHCk2SQgAAEoIKQToogYoij4bGvg151xiBTWSj77NvazzU1cIGiFFA617FjosiAREkJKZhEOAkw0eJE4EBgEEkl6MHCFQYgwQpsY4xRKuopUzzQJgQLIQCpoJkFHth3AAATQwIiAh5wf7ipj484AJFtDOwgnRKQDAqwzIG8b2M1M3NDFh6IJz0TgsFgSySUyjt5n5l1Siu99c3Vs51OeRIaS3Qi6ET44GSMiAjOw3sJQVJAEoiBAGYhpBbkCEAIIbDnk0sOABERCIje15Nxs5iDGewRW0ABEvTgYIJ30btM625RFN1CKrm89y4FjiVLlryU333Xv3vrWz4LLz9r5yOjSfhKJgFSYj7/D//uh6YT/oVffWcxODcJfjStbt28+8//0U8tbyV/Qr7xG7/92771e//eP/z+4c7HVGI8RwW21vZPbbJt69FBPuhRCLGd6Sz1baWMkEnmm5mUMss7vnG66Okg0DQgnZc9MOaHh53VAVsbgu/2ehwd2jrtdhFsc3BQ9LphPgerwdpanC0gVJ7nkJojl70uOPimWd3cRGhDVWV5DtdG76XRvq5V3pUixqpqWs6Lsm2qJDM6T2O78G2zduaMW8zqxay72p8dHZWDFdPr2PHMZGWxvh5n1WJRlyuDejLKsjTvdXxTRe+LwYBtFVlIpVxVa5N1Nze5bmNs0yy1bWWSrOx3qvk0lWrz3EYz3Ynh8Pu//zv+8Y//9Dt/9/dPnz3/O+9+koQqy55RmkMz3N5v2nh2a/Pz3/ZZdXW9XRxvrJdNPQshaFF4x4uW18+dc5NpnDlldAyhaW2SZNPptCwLknCuDd4mqbTW6iQlYiEBV3/uWx7/sX/841ql16/f3Z9dvZBoRXoyXngdN8+sD4fDe/fuXzhz7mB/2LauyMvZeLgc4UuWLPlDdnd3v/8Hv//aG06ff2R18FD+ud3HVK7eTR98r/u9MQ81uIrecQCQkumLctOtXRitvvLDnfjc4tfv3tsZzQ/ndWAwkZTi7Pmzj75KPPz4RrGuoClN9dbWqknVnXu7pzZWrz10/srF8tKZ/OJKWmghCc2xPdqpGPjYdnN/1+8d92Z4ZNid7Mu9w6w5lKP9uO+E4zQyMcc/ZnlJa+p5OVorBqT1vG77a+Xlq6eq1s0Xiw80i11Wj69fuKIOtvbmn3m9jEan4zY2D/vFB0W1XbfTiZuYtloR6WspPLbYPXsvdGSq12/i9367/t037L2ivNu9c1C5LJYvV7NHZ4dXD9sMXnlme5Iq4jmC48ftGEmkpNT2rP7w7o0P7+6RFa/LFo9Oj9fue/kpFGotZDbJyt9fxRPJ/m574Ux5aqNP22OMPZCvrqxfuri+sbnSH3RXVzlywxjGmHDssxgzzSi+ONPmDriMPBke7/7+uz7s708LZOcunj//6AXClFADlFHap1KUEl0BAdva6XiqE7W60pdaKaH6VAqIUZg4CkQkqC9EQWKqlC6KLakyggAoeL9YLGaz2WQ88S4wExETceQIJmBfiFLKAQFgH+IEIKl6MVQxLqTqKdM1RZGaNBeGZAZVPpB6rIGRyOAaBIvsxZRaI8q+ujxPxNyQW3BDfh5iFwwg7WxAZTXf8rrGpEFgUFJ2pSmRRiVdEkSmpJKaGsDRx70yPEQLSsDJg50Q4E9+bxA1CcjuH54jRmycD55RE6SHDHApnAJbSEZq4D3qBpEhxCfNgAW0AEWumiZ6IV+cFFuwj040s2oxmkxHHbOBAkiABBpBGA6J6sZyQ2wCsHZ1sC7zomf0WlEMRCz+cHKtlBSCWuEtO7SOCUiVIpUgF0BEaNAQKEVGmlhG2zTRBYOUVIe73bJX9nvdMGsrqoBZwAJgyBYaEAWERApPPtSB/UKhXitztL39rjZ6uURlKXAsWbLkk7nx/BNvfcsXtOG6banIZaj3pa6gkzia/tzP/ZuPPjV6/tZssPnocT158+e98fHPfsNbXv34smh/ch56xeuL8sxv/Pq//5Iv+Zx2sWeSDFFFDlAp+VjVNu8ypPZtY8oOmgYRIKlMOjw8XD19WsZoZ5UZrIFDcCyVhtHgOSB88FoSkpSa0NRNmpUgpbVGYICkMYAUkiFfvO1zjCEKScooRA/iGKMUGp61VCDJJNk6SgoRhI4eQpCUIEIM3nshCa1VQnQ6HXY+yxN2jsgIIVzTaKGJKIQAIYwxkBTaRikFcvCOQ2QGQtBaB+8l2hijzHJbNUprROe9N8bYllPDiiKJuZ197Bv+6te894n3HE9E2X9Yp1kzH9eLw1c/cv7v/a1v+4MPvvfRV778ta/7wsnBB/M0JRfJm0QRh5gaxTHGekISrvUUNRG0Um1dDwa9EJ3z1iSqaltrrTaKOURAKeNDI9Pssz/3jf/mX/32hTMXnrp+fO7lW3VTJaYzr46nk3Fw1daZdeuOTp99RdGZHg6PGtcuR/iSJUsAhBCGw/0btz60dqnNV60oyK30drNmhz/yVHx2Nx40PG+59vwgN0XNTTrJ5Q1U16vnbzSYxjlzf2Nw+qFTvVSydbv3hq5q7lzfPX+ut5mvKq/6Rf6Ghy6eP9frDeTqil5bM5vrYrVwA9GauBBh1iapGJjzp8ujRXJ3b3bLHv22vHldHV5Xu3fF/RGPWrSR4p8wk9aRb0TrCw6laFre7Y3xcHvUn/M5X9+Me/vhyao9TPXpjfWVJB0I0ZtOsqqCtR9/ZE4Eo0OWhaIjFgs5HvuVlbYoxhxnFCoRmihaVl7GmQ473XznSri/etyaacxV+ijiVlsViyCFA7RlGst7TxzmH6pHY9ucqfk1i/HWqB5UDggciSM9mP2+uHNIRSYLpmjT6W13/8Z8ZJPpWT9/5eH87Mhq+5LjFUFpq4t7eXG9SJ8p0jbPrqUb66ureWfnYKYUbayfvXjp0sVL5zvlZpYNtPaM1vszkQWgvV2JoVGGAHjLQqZSF/PZ4Wwa83x1sJoOivXzVy5du3ZRuDFCXUcYmfWSns4jm2b75v3D+3s7w3GSFmGRrm2e6a5tpkmiFcD9um7trKUogq+PJ9PaOVILF0NjGwNNEcftfNYsqkWFEDQD0IDQ5IDoAKKEKPPeh2BjrIWQxnThbXRtEJnSWadMe93uoLtalBtZsZ7lvcx0wAI+wrbOIrZEQgUlwdBlZ+P8VizTdHoaPiql0qJIOinSRPkpgp8nmej1szIXiCCa99dkvhJQRpkET5KgJMhHnMhQkqCEAGsO7KNnZqWkgAJ7UIAAIIgVKAIeAiAGRw4MhgI4oPVaRUhXh5nzgUJOgeGCUkZqBRsQTtpkAEYAEZMMmpgA+BddRhnMHKXjohLCchut4kBRhMjEIVVYM3lerG5cYE99WRZSF0SZSDswxguKiAAQInwM4MiMEElIg0RDCjgPDmAJKaKklkAB7GUUAiQRWUqZ9KTqK3Q1bKqM6aTFoGty5kQ0SsNHQUGpRARw631EYCkVQIlA8dzTt7v91bNnTyXJn961KkuBY8mSJbh7Z+f97/9dhv8Lf+FLL1w8XTdPSxWzJIl+rpSHMdXB0a/88juffnZ/ssh1Z3Vu/Vve9rZv/sa/vCzdZ8BXf81f/h++9eu++Is/T6ddN6siuTTvzg4Py/7q2uZZV01D9GmaT+5t9zbX4GtY74NfvfyQOzoMrNKiN9877KxsyG4+2z0ou/3O+no9HiaZAtHi6Kgo87TbddMJCVadjl+0UigIEepW6gRAU1VpmpMQzjZGGA6hqudFkehOpx6PssRAyMlo0ts4ExtXT6dp0tGdTqgamaTRNYtqWm4O/PR4fHzc31il4LxtVJ6B5eTwsLd5DmlnfOd+f7DR3zrnJyPVyeHbqpp3Oh2SYnY8LvsddqirKuuvywBbtUanYJZSkjHRWeagk1wxzQ9HnVKi9yYZ3/ejP/K3QpBJktetONi5Pzne/ql/8r++4Q2f2+x/5C99/bcBdw/uvHvQ69az2bieF0WWZemiHWviwLxz7/7FKw8DYjKZlOVACJ2mKYATFSaEkOWJtRUREZG1ThCnWbKYHX/2mx9/6iPXZ9NRIwZza9nN+v2yVMnw4N7aWr9z4cLukx/odrL5oi7LHtllisqSJUsAoK4Xv/LL/1T0j7/sv3sdaNBw/w7yp+LT74m/s8c7Y140Yea5OZllEZM81ur5NPxrN/xgc7tpeuudS49svOJVZ17+ilMXB0mcLt73u09/+Mbs6Zt79dWLWdfIRqyU2We/7NLjj52+fM0ofSTFCKhi3fijCS12pL1nzLlOdm5r/cLOUarC8c1wbyh3t9XunjochZl9kDHxJ5ZsODbwvmTfQzOmw/7Rsw8fdF6WFZNCvkvNPxSefGF0I9MrK6ev9VcekvrSndv6YB/eI0ScxHYKgSxzq6vNmTN6ZzeZTpuNjfHpUy9w2BH2QNvRqJ6NbEQtOZTdlfljvPsF46hq4k9aOtPGpmzWe8OVyXvnxx+qm04+Xp8dv/IekaMY8WJnwUuQUJnodpqsHGfHt3l2u642+/V5e/DovVB+Cm1aeZ3POuUH+8WHOnLP9E/3z7x+45QosplgZinVufMXrly9eu7CBSXPClrL8grwdQ0fW6Bu5t7ZmKYKQOu9MsIUYnzsq9kkVQO91t3Yurh15eK5C2eTRT82zTAIJGnZLY2ouR1+5PbhR9//9I3huFOsVFtSvfbi2uoFpy2lwXDPVVU1mpE/ts3xzu2j7eFo6qvxYjRajErOFekDqhbkADbMGQNcSKhM1CBXMQiEiLquW2sJ0EpneSZawQ0WzBAY5NjYWN3curh+6vL6xpX1jcupLpgYIaJ2voG1RJQFLQHobra5mZnR5sqCsgxgrmtI2cS0ktV+jOMJNBUrZoWkBhNVWAtYg+iBUthoiKSUcBEuMgAlIEhxlBxq611kkFZEEsGBLCQASSzBAdR8fBqrcJKw2rZovMqCoDCx48q2FDqCNBFlWaqUgW1wYn6BE0UDDKGQnmzFwzWo8WIriQliUGvluYHNYitZ2JaM9GkSO8ikUWKDXcZTXvNIQahl3kplgQcOtSGg+XhbkBQqQSrgGZVjeIgchQoKAYAltAlyQAB1kBCyT6JPoacQKOmUayvdtfW0ZE51IzO0TsYohCEfqXEeqiUjyNqoOZS/9e+f+NX/650/9He/6+Kls0uBY8mSJX/qODx+7kMf/OhvvfP3du8fftEXfsFX/bd/GaGBlAdHRxubpbdj8BhSvu/dz/zA3/6xsriokn6UUAVP5vtLdeMz5mWvfNXDDz/8Mz/1L77ua7+UQ9RlhshZkgKADVplmgO87w0Gfj5XmWFvg+d4cGRMokmB0ekN4KKrpp1OF0x2MjOJJjDHmKYpiLhtmVkr5WYzrXNmAR+lTmDSxWhS9HqI7Lw3SeKslYqLoojRhnmddTqIDOd6/T5sAIs0NQQKVSV1ErwXUpVFh+dzIur1evAeISitYuOEQK83iIuaFr7XHQCIs5lKEr9YqFTneQ7AW1uWJTgKElLKsFiAlMkLRHJto3sri8PDYm1dNE1oWimpU+Qo6Oknfur9Tzz3G7/5tFKn5/PtSxdP9+OpkQAAIABJREFUv/5Vl77j236oKMT95//tanfl4IV39rqDTpLZ2mZJrkkaQ4d7u/3VrGnHWV5unV2vq7lWnaJbCkKI3mgVorO2zfO0aefROW2ImWPwSogQeT6fdjrdV7/q2s7uncWi+ugzyV9482tDNRrb28Ti0tWrzfHk+h+85+rD1z72/o/evnW/2+s98+EXlsN7yZIlAIxRb3zjFZ9sdM3pHW8OWDeQDpiCZ9y2cRbhiEn5pLvfXXl+RTwf+IVGTvpnHll79OVnzm3RxmAySJs+7haVDIGunV+bztM7+8Pf+r0n/t17/uPHbtw9sy7PX55vrO5h3CLuIB4BIB9UY+EXAIQfCSf9aMUtctYplAW44mYaFx7hM5s0+AvOjS3vP2iMmOvZYjAzb9RmKzE3c97l+ZG73gx3F+LJRCb9AXSihDBGAzZytKx95DAaBddykSaxNu1U5D10i/We3Hy8w1vpC7i+o7aPi9vTjTnTHwZ4PkCAtJC968nqe5PprnObUbylka9rif1L7BVewjqvvMY9ltwj+9FquD8/7syq19nFq8dsPqXxCPpH5ebNzfb5KIfp+VPXNl+5vvHGzuIju3efuuucK4put+xrWbYLrVORGPgWLqKuQUJpnYEiCM6RlDLJpVCWebG/d+/O7efq1vcH3bNnV/qDLiOnTi4zqDlFkoCp26PFlIeVm1rnmRfV4t7udjDvPpg9K7XyIUxmi7oJ1kJzK7ge0WLRt7ZLjhw7NdwYuZW6grfCWmUFRcUAtITsSWVIA8mV8bmHRpd20/lU1MU8dILpqZ4Jju38uZvT7Z1F07id3el0eH08tLM5hByk6SAt4LWySISmTFAm5EkQa2i5rgNFkSUyE4jeNnF2sHP7cPv6aHp7OtlvZtTv9R5++bnNtdMr5VrEGqj/oIcCD0wzSQstxMKCI+smhEiOZDAeIcK1MarGqOACQgOtoT5RwnJAAAwiYC0ApKmjylZHu7ee3t3fGc7t+vrpixcvaQ1APnCvAL3oyqFBCoZPjEeVVZkvAETSPvEj5+/e39ns9rdARnRyhmgbVJPQHBmXGK+aqfMp0iLGnuRBBq8RyeGTBTktSEmNRAjZ0ol9KUtnTDDCCMjwYpxt9uIHSyRECru2vkqvuDy7kjpbp7TSXVsT6SrJFES6zEUg21ZwAfAClEELOFKkCymHAsf4zC7xpcCxZMmS/x+zv7/9i7/0Sx94/38Ek2vdm9/0+q/6S18V3K5zEynCYBDARwKzjz1z9//82f/gYlf3H0VWOo5vfevn/tk/87bTpzaXNfx/w/f97R/5iX/0g75VSufwEc4yJHz0jlWWRdsgRFI4WTjrmJNe73h/r9BaBS9T0TQ+ESIKwVrDhcCstYmulloF18oYo5DapCBEDj5EScSMGIOUUWe590FJKaQMMUitibz1rZbEQlhrDQlI6RhKSXCMLJQQrCSDIkGCXQikhWThfNAnzzmYWFBkdt4LkhGIzmekHEMzICQih8BSCSUT11pNkglCClYKgZ1vBakoyE3Gabcbqtp5r8otCP1L//z/qOr2t97z3nHl07x4xcs2XvWyN1y5cua1r7jczF4Yj0I3N4t20cn7FFWwbdpJra3ADUeU3bStZsaY6EITXFZ0F7NKq1QIJkHOtYGhtZrPpnmZNE0bI5gjQ0gppFSRqV7Mik7yoz/8d7/lm/+nm3ttKC/Nq+OiU3Pb7N65nyTJuYsbw+mxM9390fFhY//KX/mry7G9ZMkSAErJaw+fn3I1EeU0xGMEwHu0M26rWDuuJYT2JjnOu8/31t+7hvtNOF6cObX+smvnPv+tFy+emnfiOE5GPF2gho+dc5vnbm2btm6eeu6Fu8PDUwO6trVybnPYTyZxNIXdIz8EPmm5iYxzaoWbN22dslJQAfCWXcOW8ZnkubLk9lRjjmokQjqh5kml66ZcJD2VbeVii5pbsXnBHh35MGG50hEupVoYNqnMMrbS+/mMmyba+YKlEKdXN0/lG+vJqd5Kf6VfrCT8mqx+tbwX7jvvR/G44urEeeGTCssqi0l+N0mfNFPH/rLDmxZ8oaJPO58joOs6V+cX+bY9+vDuUVUt1tvZo7Pm8izql/6hcFI1Jr/TKT/SpcM2153Tl7ZOX1vvnZOjJ+/u7R4RdL/XH/QGiS6bKskkS21d66qmHU9agk+T4GMSoRVL0ipJkwDf1M3+3vbOzt2iXOsNVk+dGnS7JZAKkzCrOPdtY72tZvPxcHi0P1nMvA9Egf1hPWmG433xjDdm4f3ReNiCY5omgFExrHlsCGwmlEgA0wvH1ekxgCBdo2uIBydaQgTRyUWeIO8fFa/Yf6jMx8eYdfZtMZO5K3RcROsPRvXhkZxVsWm8n09MPs5XJk3bRo6sIjQ8ZKJkImVCEIQIRMe+ZaHZGGjAI8hY17Oj/Xu37hze2h3uNBO3urZO/QRms1OuEPWEKHAS3QpEoI1shAAjEHNkHWOE8CSgSRC49mB4oxEjvIcQIH4x1zYQeRIekIig4FmKmCStrWeLw4PtO3dvPr89HNfnL3VTaUyedboC+Um7B7NnbokESflA9xCQUUgvGewpeqnq4Pamx0W9oBg0UsNB1DMeDnl0kIhORkkIU1YC3RIip1XDQoRID9akRH6w6EYQaalkSkQOdUTgiCxIFRSzADzgIyRD0gPnVkNgBdfpdmV2tkNwfi5mvcT0pSwIkpi1URTQLhoOHoAinQgNIiWhUiEhaQ7EpcCxZMmSP2V8x3f+z9UUvd7K9PjgL37V29/+57+wrZ9PMpb6FdX8N3d29s6dvfjUU8/8/R/55dWN1+0ejWXSPXfl7Du+5zs7cpk+9V+AlbUz3e4Zpm41H5cdJbT281onuUoUrCMGaYrOyn4Zp2PJzM2iVxZSa44Ea0PjqEwTaULbklBZUdh6prVE8IgRQslI1lpTFEYFZkGkAAkGAps0dYsFhJBCONvq1CB6AZBSBrFt6khCGMOtIyOYCCFGREESzNpo+BYxKiEQSTITiJnALAkQQgJKJ4CywUPphDg6RwBIENGJt7uWCkTwgVloKZk4BJaJRhuk0TFwiEiT7O6Np7/5W7770qWX7e6NhSnObBRv/twrb//i18HVKqAabhf5oBVSqCJJU7YI3qWpnh4f9vr5eDFNkqytFlmaBguTGG5jFC7RxllvlLaulcJIqaQUeZ4hBhLMHAURCxFjZHYUZZHl072Dh65eu3zu/Ed3d7/iG/72N371W77ws05NF7d0saIzNa+2Refce991N8iUhHj1a167HNtLliwBABJOru+70fNtWDADHvI4Ys+6Pc9zALlIi6owHyrVh2j89N6lza1rn/PoY1e3rp1OVsTtZP822ZvStfABAFEHCtNm9uG7tw8mVTfH179N/rnH29P2hhiScP4ky/M/JQJthI2BURM8IJSQiZD2xVSR/ywixSqbqlxo0ZXjLLuRhKuu6SxcDDGpmjNO9AWuIVoWVnTbJvWZdFoMBe+ps6HYqOXxQbu7X+3sLzZOr165evra69bOXl1N9boxuTTyveZD7x7/x4VptDKrYk3z9DgOX6LFaG+67UqcZlMncC3DK+NoZVQni0+vbhgh4yIeXR/Pr8/u3t92F7R6OPErQ6cmoJdOBLNxufLCVniP3P5gtXVl9ewjm/1XsOpN7C0731vMa7m2unlu6/zG2maa9WpnkmgVH3PrFkejF67fqecjEWfdzbPd9dO9Ts9wiijn1WR/fLC9czSe1Rcunzp37nyv3zcnFgnWhbqaHB/v79473n9+/3jvYHwwHo1aIWKaiDzjfrfaauuz1ezcoh4srDhu/x/23jTY1vSq7/uvZ3ynPZ/pzlPT6tYEQgghgbGgEqdcqSQmJuByJUQhTplQtssFSZzEZVecBFMBuwqcVIqEJP4QPEDs4MQkVSYmcSFEMJKgNbTU6un27dv3nnvGPb7TM618OLdbLYGGdjB80P7V+Xb28+53WGefvf7PWv+F3hEEIIjZMCzBChIEwBd9tB4Agx83SjyOhLROTQ+XiXY1beuBMo+4fOi6u+ujB6uzo6Vr6tA158usbq0Qdro/ubQz3Lt8a+/SE7PpxBgjRC7BBXoBA5KwkAo5wCwQqQ/wAT3ApI0cHxzcsZkd3B8NXy1fvnfUBLr/2nw0cpevDQ20uShTuBiYEhLaUEMmkExRgglQSAIMiAjl4QXYIDgtk5AIgWKAFYhMzmlD2iiAIUGZcpQc2rpZnC/PF33vWQ8xdo/6F5vnVbZf7F23gJRAxsGzc8kY1hIXQ1JgcVHW0YND6tE3htxwikx52TYwPoU+LI6q5dm0XWmqBVClRRPU6RFEL6qq8NbWWgFATOguzD4An4CAYRJWZ8id671zzvYxJSsyCQnkAc6htsgFDIAI9EiRjYjDXBwY0VKpJRm0AcQgAjtJIk8X1SggRTBsAUPY+otuBY4tW75++bEf+7G//T//wt1XXpzuxT/+Jz5A6IkcR3/44H9/7jN3P/qrz7728JeCNj2PP/f8J7/x3d/yr3/P937gA9vk7feSP/kD/+6vfeRXvuu73wt2CC6fVEhps1xVVUVKhLZRRqXVSgigGoBDe3pcZRmxcM6V+3uoXbNaFaMRINbnp4NRFTlQSmY0gu/q9TovDIRo2zYfTBEBZmkKkOjXazscInAITlsbXS8kq6KAa+rNppxM0HbJBTMYxbaDMKoYcBfWm81wMO77zhqli6JZnRWFkcNxWJ1xTCrTXdsqSWqy4882rudy7zJcWM4Xo91pvViX+UDnOfveOWdnI6yXCaS1Dn0fGbYau6ZV0jKhafvq4L1h8dyf/4/+052bb39UuzouJpp+6MP/6s0nJtpv8vFsfbqW2VAWO7z2D189vnXn1ssPPnPtxuXEJHQ6m5/v7e63m7XrqTC2r2tJNBpNjx6dDEczYzSQYoyAV0r50Jvc9u3aOWeMZAaHKKWKEX3XmaiG5cCdnvzkX/urP/wX/5PTB+nhqVzMo0x2UIzO1/PGpU3Qzz1fbzZRKPkvfvsHt4G9ZcsWAJHpJKlDjmdYgpDgen8mg78ZDvYwQII+SeJF7j9O+lU1UOaJa4MPfNPwbXu4lC158RK198if0BubsIJZrI2ORTZ4YjC+sY/vfMfym653SAt8eeefJHJP1VnT10FPpraw+WylNtWsy7szLDu4t3pRTNxlbVbaiR0jZG5BqjcAEjjJ4KuA6vXzTUI7TtFJNuok6l10oOAyc6ryF4zeOHNgzLtNeBevb3c1LUA1gHvta3e7VyhJwQIkvkR4EIl00oOTYnJvEA/Nhjg84fqnN+2g8fIrXQuxyHwuzsTyc/PlYb2kNl13/dO9H9bpixeKIGyTVfeq8uN5/4r0Xk6uzw7eNc2vi7TYrJ47rx9tQlLj8bX9vTtVOTI6c9GG6Nuu5023Pjt69PDF05PDrp6PTo5nl6/dvvm0nO5IK7q22aybPBP7+9XBpfFkkFHXrVb1qnmNu9hsmvsnxyfzw8X68Nyfz8XS3+hc7nqZUHg39Njp0167udy5aQ27DuR8emsb9JRE1uem1mIpzrvF57vnw8N5d7jeHHer4838ZCWIjVWT2XjXjIizndnk1s3Lo8nl0ejKcDTKMiMECUCAgMTwkSXx6yNOJLFLCDFJASGVyYpBxXbcNJN6NT2e930kbQbS5KSNglIk4sU6SYkpRro4kFIQRAAhAoklBBG8IiIoMMdALugQhCBhMkHQxALEDIoRoCTlxfRVH1zbd33oIyWdWWOsMooZ0QeWHhpQIiUEQL8+NzalFH0QMUiEBA5wKWxCaFPkEHrfr+IC7BraHOl+U8VesCd2AjX1clFLuZD21JrpTOthADMoXvjOAEjMMQX2SEBkxARClCkJLyBikogpcSAEqJSQYvSe+4CISIItiamSUWoJVikJAUgQxUSc2HvBQkjNIHBE0oK1UVCSt5/AW4Fjy5avR65dufoX/uMf+fRnfvu/++9/4rd++zcvXxn87b/1d977je//xb/3fzy4vxhVN5lGPQup1U/91H/+9qfesb1jv+eMpvtkbNc6pQIiKxFBpBRBcOwaSAn2oshivfZnZ9mgqCaT2HVSFWYwQNdBqGJY9puNHY7zPAeRAMhYbmpQyItMaOnWy6IcpBCJFKQMfaOUFUJw15E0SilET0TM3C2XWlNZDvx6o40RJPrVyuZVTAhNo1Q2HIy7rpNKwvumXReTMVzTn5/bPGNyyYUsz0GmPz21w1090uvjR4PRZDQds/fldIrkmtWmKDNbDbqTk6zIJCiEpMpK+diu67wYAuT6UExvuJPPfO/3/8D1O08fLVYk4mhEf+E/+FPfcGPkm2MmnN2/P5peDsm8/NK969fuXL58tVkur12/RAh37927devWRFUvvfTiwd7O7u7eerkc7x/4pj988ODSrdvtso3exxizPG+bVsloMnv/lVeuXD1QuupcF2NSSoUQpNCj0bhf1UTJjPfa1n/r+97/S4e/8msfe/FP/zs/gv7ei5/6eFaZ29/0h/7m3/yNw6Mw3bl85fqNbVRv2bLlscCB9HJoH6YFqWMA0bvzzalxxYfkh4TgFNL8t+6dfPTh/c+clEXx9m9+6n3vUu9/8lyt7qf5mWxeFnH1O0vM98c7H3jq+vWr1dtv0+39jwH3v8o5qEkrdh+c16te3Li1e6XIrzxSYg9OopF9J96ywAFiZ10ofFFqQDuEL6utUFqbZoOOQHp/nQ3XL2TDM1mN2zKMhX05a3b7F+88+PzAcYqAuOitOVHzukgurX1yLDQjXsw1fZyxJDnqi9ndcveXs/NHaqlDd/OkfeI8frULEUkW7VAfmfWn5857c0mdPHm+fGqRxJeKQ9rp6aNp9dlCfbSW+Uy+fX/3HbvT2yOpxfrl+dmnHtVHtRBmNL49nj2pdK6UkMYg+nbt/XK5WJws1g8enj84Op3LR4fj+/el2rHZlKRwDCI88cQOSO/tl4ba5sGj+w8fvvDaw6N5f7psNvVJLIW6NE1XKV4W6zvr9tKCM+dkdIiQDMVJMcsETsxvOYM1wewvLhV3y+5T7vTlk4+89n9ySJE5aKOhh8keXN29cuvg0uW9ohyt5mI4nN64dVOZoRQDKUZSGKIOkEAOOKB1PnP+CyW93Cb4iExBCWQqsQ/uLKETQlSDwdgObt9+4tLBbp4jh1BRdH2kyFmmvBJRigKQQA91MfzG93A9ZwhCAPZxDY+p1/lmXRiNLG9goJSUpqfQsqMegOJMs3zDniMhdRAdRsX4YHzz5u3heIDOI+sAvqjWAAD/uHYjcOj7VkeWIAARoUmrdVevztNwr1378/IsFM3a+iODAFjiVqIGkhDemkMKUZxB53k+nAGAQJcRu4AuAuDEvu9979B5lgK5AsBIPboL31bLqoBCTlGEvt/E6ICLEisiXUplMhQJsUWrISyIiFLnXLeSZGw+Ig8E4VDEVBS5sHb7AbwVOLZs+TrmXe98z3/zN/7OL//j/+1nf/bnHjx4+Gu/erizczDcmTlHWa765eJ7v/d7turGP8dvwBE+ysxY6OQ3K13IrMpS1zCTkHlfry1pmWXCU/JeaC2lCZGVoOOHj/YuXYW1cVWntlZFkVwbOJrStIt1URkyytUrUw7A5NveFnl0zsWoylL3lAITJYCRWGgJJNFDKYXEF3NbhVRaWdgirJq27ca7A+5jZvNIDPZZliGllBIzIyXSOjRe2gKdc84ZV5PJioGBDEiaU6RAkCLLCmjtm5W1OcdApkjR901r87ILvU4y+EgRgvmv//h/Ndu5+eq9oyzviTd/6t//t9/xzpuH956zMmqlfO/b9SbEfjYqQ7/qO6+1Sg4kxNX9K6n3ve8vH8yUhOuXQsXN6tTm1WCY9+ulEIaZYuDIvszy9XolUB3s7rm2EzJJEkor1wellFKi69amUAm0Wp9ADcfD/dOzOptVf+5Hf+rD3/eBG9cOereZH8WPP3PkxaxZrH76v/7RbUhv2bLlguDDK59+9ljfn94Q0lgQYooiiYGs1HkbD9dHz202r3UjO7l5afYtV4e38+Ny9SrXHXc1pc2XOkqwE/50QPrKYDLOB0pJQfqrnkPbXpovb56sXj08W8xlWszF4XP8cFLzHu3d2FWXzPnuedRvoRCACQ7B5QHXEhaBT3quv4zGQUjEFz6HbLuk0olyjWh6nmqVI1AC99adyLM1Nm8s6rnv0AX0kQOnhDepGwBkVFUzlqfF8hXvRlLeFG4ndDakr2imaGEGfXnwuVH+bLFeJn8t8ftSutIH01NKXzg+o/BldVIWv2mzF202zDdPdav33P3czaNNtnuHb3sX1qvGdUyU2SLLSkOCJAklDIkYhF8z+kTGDI1eglba2DzPdQZlgy5Yui6ltVstm9XR2YN18CI0fhHaM26Wu4vlzeWmXIRhwvgUY8/jvt1d+XHLmqOIIfp/hr4DSkJFbVpj10a8yvqBkovEp14dGdVBVcnkOi+K2WgyLopppiazwXg2zrI9IaalyYtyWBRTwQNKJcgKIQADECDgBZJgRRfGnK8/HgILBEaMABRlRbE3rFo/C2aU6Xywt7M/qSaZsIDyTAwIhgAUkSUQEBNzSCBAC0msESNipKhIyD6IrtbLtVnVSimZucz1bpB3ZYZEiAoKCcITCQgFNZ7uIItNV5fVIFHa2Z0O9mZFXhgthcBFYYWENMiElJCM6GVMOhkpAQkVgmYAKXFKESlxQuQQ0DnRtSI6wU6gvyiwImIhQhChkbFPMfQRCkqSJRGILhwyIAX7iMgICYLA0F7LJAAfQ/IpBQQCs2+ZSMYkSUJJRCCy96DEAkkKsJaKIFjAg5KURc5MHbyCVJF86Pq263quQ7/EMn59u4xuBY4tW77e+SP/wr/2/m/9rr/0l/7KRz/6USF9nueL1eI73v2uP/H933/r1nZT+p8jTDQY78RmSS5oZeEDUhRFwU2HkGyeI3VICUjMHPpekEICZNq7eRMRbrEoJhMA9WJejoei9/BdMSghQmg3JssQY9/2djjjPkqpiqKMXedanw/HiDGlKKSIXSOtsJMJN0vXtTbPpZSh96qs0Hs7HNvMI8E5Z0cTNDUkCZuxq2OM2WQCVzerVTGe1MfzoigGBwdx06S21fmAXWjrphhN2vl5PsyElNy7lBINBwitb1qhtJKqq5vJcAQkF/ri4H3/1y/89KefeyVgtDeb7c3c9/yx73vPN7/9wd3nBpVtNyutzM7OXtsELUVZ2M55QdFm2enxyc7uTBm53pwxQlnamOLx8aP9g8ubTRtBWpchBOfdZLLn+9g0XVYUSqkQnLFKkd3Ui8Fk2DQrIRQRtW1LkL1DXhRcrwnuO7/tvT/x4z+1yfNXW/7LP/Fzf//n/8qjF5/9p598JR/fSk3zwe/4jslktA3pLVu2PNavnX/1E8+c54f56Ho2HLM1b8z44JMNf/rR2UvHZ/PNnetPPn1r732X5C6fiEef+3JHE+yEPy5h9orLBKpbEeJXz3k364PTs9vnm8PDs+PufEF9r9pO5Zk9KPa/fde8L1uP11H1b6lrP3DqrQ83vXiZ0r0O6/j4sr78QaIMUYYeTRNrCrJy0F2OAAaveHPMZ194aQqCL3oXQPyl6ZmKutqMMFfHp7W6pdW7VRiTY6Yv1kG++L8sCmFn3eDSpwbp2ezEBX+tFx/0XATxZl2EIVgMuuH4cKR/nUxt8rcPFx+8f/LBu/ejfxgv7/qZ8qnu+hByKSqTS5MnISEhMyiyuaPkpQwqG1QHw2FfbVaTyXT/YL8cSp13yhDTsu9P5g+OHt27+3A1n7vUIFOXh/Zmld6+8m877281dbnp0voLcQIwaTC/NXWDQSBKJJ3Kurw6rYaHlfoIxDMpdH0SZPKyulRV14rBrNydTZ6eXr08LkfjKCWlJNbL3b7dKUZTYwuQhC+FGyBXuEj9LypHgmQHZPSGgykBUBJCoA0ICYAxpamux3GyLK6M5sIWGrvDfJQjbwGHx9N8+fFQE24ZPiW4CEFQQnEUHDqERCmH0X0nz87NsrVrB0BrGvWyF6P5cMqwgg3s42EqCiKDznYPSj3hyKvJOMZFVk3z4SA3RabNY3mDoVgrGBiGjGi9CkIhZ0WwSbdtAn1hUsuFYygnxCRqL7iVtqUvPCcGKCjR56pldn1kASFhQYAIALSEFmge35mLJcZr6zQjOQ4BCIgBEc4JUA6jlGTNzIDjELsEZgShpRVgQkyROiBBlrmLoev6nI1I5PpN19R1k9beLWieaCtwbNmy5eub0XD4N376r2/vw+8z3/C2d4EgtV6tz4ezMTi252e5UjIz0TnIC7MtIilFSiklACoziCG1GyEsEYESOt91XYkhgOS94HThMaGIkg+2LEPXKV2ARXJOGitdAtHrP4mIIATamoTQWoMYIKV16jqwFuhTYiFAROh7UILgfr00VmirU70mwUVRwKeiGJAk9F7KTJKCpxhkURTwfV7lSKl3jc2FAvWrNSMZKQg9fMiyAYJzblnszrD8jZ//h7+iZk+m+cl3fOu7P/zD39fP7y3Oz43SKaWqKjhR0zRFPvJBtG0rtTVWd107GFZ9U8fkc2NBqmtqKcV0OvWut9aSVN77osiVRlOvBVRVFM1qba0G4JzLMq21rJdLpSkh+hCEkAJZisO+VuREZWFz99uf+Cff+s0fosn+ZP893/eDP1mVhjCuffna8dlf/pd+ZBvPW7Zs+UKqHnnxane/PmPmS+9woxvjCmAlBcFtQnPY9g2pfHj9bVdu3I5D+VsGD7/qMfd2/fu/ZUUmGpvGX9FW84L75+efuf9w1SZr8uEQmcotoW1dB16+GLuRmtzaXavFxmzeWgZt4HYS3YV7xdBZbl3ulUvya86mLrocNAAQR4pvqgHhr1ROQrXQL1h5aJxNq+vr9Ts2/XD1O3WQL3233mBlz84TUZTvEPXNdl0cd6p982uyYMquyJ619Iwhc6b7AAAgAElEQVRFXyyvuwffdXdza96nkMCoHV45dZ+Xy0cYjHb3rn7DznCay1zIIgrTIhgkKeSwGuGSHw5ptJt2DtRkZgdDy+GVF599qT1rj89ODueHoQ7eqPSdOe3VfXG+GZ2mMfOkSePO6RDYf8mkW+KIt+gFWwRbNUV1NJSviO65BnNyDXIuJ0+OdmZ7k2owUJktBqYaqMzlVpZqFzzkaFwovSvLYjTIC1/ryNp1UgsjcwVJb+hb8BFEbKWPIbYOgJWy0sbT6w1L4iKlTwDy8UwXGUwvpBWYaVnh9TqQCz2iAy6UgugjMZtKsBAuIYTk2yANaaUESLpoV65YneX1OQApCR0Fv+sgYzFCbi7CKkOMoBYSdUjCV6ay08uJd5S2Slr1umQhAQMKIP+7CHhAgovcvykWxcabk9r6VUnNyORlAtCy71LoAQiyIzWVqli9WdQDPBigAsaBAhiAEMqYIrAPrWPqow2962PoybXi9Z6jxHHFrQ9r75Zdg64VQW4gvIIwSmeZ7mNwISBCkJJ5qU1uTAYaEBuOC2Dz9T4editwbNmyZcsfLDu7u//T//AzP/iD/1Y1GPbrtTUyryoQhaaRWoW2VgYQ4JiAJLVEkrF3shi381U5zHRVhbqWUs8O9uEdCSGkbJbLvNQ2rxA9SZlA0XuVSUQOIRhT6CyLXSeVJCQOQWiFFPuuNRets0gcIpNMJJU2KTIzA0kpBSQhJSiCiLSKoavrdVFYabOwafRgisBd42xWQsjYR6l0IgnvWESpkoAHaymJEWLoSSgOirRCv4TNdDn+h3/3H/2tX/x/ohg3q7vve+f1D//Q97Tnr85PD8vKSqW6fqWzLIaUoui6LnhBQofEKSWplGQwM3NgFswBnIgghUgMZtZCQIoYQgiJSEMgRA9KnFJMgQT3rgMgjQRHAoQgAqXk+7Aq82JQaUq1Fsyu/pVf+cWf+4V/8OIrL33ms+fSWCnK2f7+z/yPP7O/O9nG85YtW96Uq3Nax9Xd9f3eITL73hidZaYo9HwdVkeb0FNRDq7fvHTtynHZvKzx1VWG0aCvZmegBZKXvv6qicyqaed1XQ6zG9PJzp4oC5VpffTw/Oi0Pjwh3NOTh7Oow2b21gSOpNmNg1ApnUm9yTJfJBG/FoHj9U3wGCUnAQkQ81dVKC5WEgtRS3oZ8kTrqnL758urJxQDfXk3CgGSkOWyKA4H7TlFFdJT7K41a7t8k4JAKol8lQ+OB/qFkh5mfkev375+9O7DmPciJWKRNmnz/Dy8nNVLuX9pdvXq9clomGkDmTOU5ygBI0QxrJSNgxB03ki5zopIVD86vnf8cH3yoFu2qzUv4tjgutTv9/3trq3mrW287t58mV+kbnw1xediiWQho6QgUIM2qNpytB6M7k3l86L+pCSvlR3sPjG9dOfg+o1be6PJEErRSGDMWBK8kGMpBsyD4EfeDYeDIteq8aHrqYuKFUEzEjimBEZIcEyGoBBC8CEIkFGQInlCTCyYiQBJJARBZOWIqxEAsBKwCjIBBLw+t4R9SkSCAA5MnGSpkgA6Tj4FF61QkojIU+hp06hmkXcnQAQSaoC91LnakdB5EoKIZEqRyJNCH8CptENkxeuBByEMhIgpCWYZU2KCADFT4kQEQQLgxCleVGuAgYjo4Lh3atUbtTFojTCSBaeA6DmEwGCd2XLQVxVby0JcLINAFCxBEkSJERJC5BQDtX1fd90yaCVI1Jsm9r10/UXXrwAS+zqtuu602xw1jehaDbWB7BnJSlWaovau8Q6cCEqZYVkNx+NRTuOMCol169auWce+Qwzgr2ur0a3AsWXLli1/MJTl+OxsDpOtTx6NZiOw7+dzO6hUnoW+UVYh+RTC428xkUkKmRluurIsfdv3/bqaTn1dr85PZ5cuwTkkLoZDkPd1owtLgZrlqpzsx96nBFMMkLiuN9VkB8nH3iujY18LyXY8RN941xlrSSv2UWkRvCNIQIauSwlG5q5vbZXbPI/9JrEf7u4guHa9zLPM1+c6G2RV4TtPISpbghU3vTDGNWtpSWsFaWO3UoaV1n7jdF50i3U2yqGyP//nfiyq/Q6XR5n7L/7DP/3U+556+ZO/ngs1LPLg2/l6sbe/c3x4uL93laVKECyl1ooBh2SMWJ6ej0YjpVTXb5ijsVJQWi+XeTFwzjELZs1JMAtrJTNCDNaaGKOSglRKKSYORirvIydSWjNz5FblPgm3XDTj8cTXS2vnzvU/8OE/Sjb7L3/8r376U58LqfkzP/yDW3Vjy5YtX4IUdGVfvXaXl5+r757dPX3mwcH+zq1be1ffvt+vwvxsqViNB9W12Wx31Mtefi3briJuqL8PIjBT6r/q6ye2fGJ/79a7h8NdvjYzuRXEeOkz5XOfP//kw+bsLKmPVw3WmL21S4sytkWbFTIvrJJGxspx67+mmSwpUu+i820pPPRbeVPtrdzI5uHKNJp3Jsg1xfCVqxssmYEor72yu/PM7qNlfb63Xt5eNntv3miHiWrgivylgfntgZjP4kyv33e0uXMC3V8oL9pbv9TPf76WD0U0eVYNR6NRXmW2koLgPZx7/LzNpEDvw7loN2eP7n9mfrZZLJuVc04ajMbljcnOzuj5J184vPWQZikV3kkfxf/fzXbBVLmi2ORynsnPCfkJ1o0UrVq3vQ12VOwe7M8uX9udHUzGO+M8Lwy0xEhiqjBhjIVknVttcyEKfPEDkRK5hVAAAy7GEBxCZAkY41nHiJQkyEDJKNoutggeyUapINBHmciavL8woQAkyEAkoHkjigBERheVYaNlD4SIfhWZgAT4CMC7mGJvTOPieR/nNvVAElwTHICiF3ouGyPbLG+yoiXp+hAkYD2QSEiTjZQUABzQgzUpSli51kXPHUMZFNq4KAI7rckKCwTne+cMUgI1gIObY95ieHHOIYZV30ffDNNKKoOsqj18MSwORmFvGmd7SAUY5CATMisCQosQPeCiaNumWZ41R0177to59Rxbv5gvfPIyk00f6saXgCEOHALXLi45WIo5KDD5QK0kZanYRK5TRN8l56JPRWlHO0XkijkvEa1gJckt5mhrvMU5O1uBY8uWLVu2/N7w7X/oDwOzaniWOicQbVnAmLhZkSYwQ0oBIAVmIiEAICYXk7WlzkUIETFqY2ZXriBGjhGKECMkExFSShFlWYa2kypjZt+1uqiMMQDALJQCe1AircJmpfLMiIxjJJDQulmvi9Geb50QUlkLCES21oLTZjXPc62zjLuOBPKq8l2jywLU+a4RopIigyMIFrlJXWPKIbxzXWssSVJoGdJoPWhWD4obt8Op/2P/xg/J0RNQnWsefui7vuXJO9OXP/Fru9ORhO7bWgja3511Tb2/u8fMdV1Pdy41rW/btihLLWTbbgbDsu+amFxZWkaq66WxajqbrNd1llVCibrpRnmpZLZcN1LacjCsN5s8z6QWm/XcZsYouVrO8zLnlJxja3PJunc+EA2mB+u6M+Woi5EEK/Yi4vTe4VAWddOURb4N4y1btnxpQq7UN955sj0+e/7eq4uz1aOjeTdrcd5VPhzfm5+vXFTKSmWhFQpW48ROpPYrH5MQKIWv/Rx2xz3ntb4ch1Paq0grwYnN7Uomcbp4lDYh3avKO8MBDTruPPzXLHCEplhTLnNtqLbpNIm9OczXspKoJTSI/mLIqfwa35GYspjZzrpFEOztJVYV01fr3ZAkM2H0qdGvWULy47re3fTVF01Osa2Znk7FizY+K/lmDE+G5ql5t7Pii2o+FlVfFqtqfeQqL3cPLu9dOtjdnRVVJhRxJGNEnktjIon+dHV6cvzg6LWX7t995d79455jMLDVoJyW+vpouGvGO3T35vPN3sIkpZLKUoYO5MAWv1Ps8eQDhSjiGz4XjxWNRCZq21q7sb5JqUmDVZavMrm0+kWpn5OZ0EYbGJNNq/HO5MqlveuX9wfVpKhGMrNCFcBAohKoYgQB2kpNiryiCGYOAZ6QpBAEoQABJCAxJSZJQgAypJh8TAlMIAWRmNvoXYiJma2EFLiwrfDEIAhACiJSj0svAIAvOlMYiMw+JSCk6DklT5KEksITAUgXI2RDT/06xTPiFXFL6Cl1HINsSQpL1Uo0dUMqKksgIgAiIAFQMAIGQBIMlTgkcCAGM2KMRAkSHFNK0QsSiU1MwTnve2uFFsm53jsvWSir1UCTFxRZkZcEFiWrjJVxMnZFzmXe5rmzeXQKLkXvfdt06+WqWS9WNUJK3pOrN+3iuD7q3Sq4jQ6KPLp6HSkJpzw4CHaAUmKQk9AhktBSaWm9zxJHYTVHmVymVg7LZtG0XdtcVNP6DTepb6NY+N4QFSbfNC1iePnFewdXrpRlJoTYChxbtmzZsuX3j4ODS7F5KItBOz/KMw0p0dYApM2as5NimEErdIGZSSm41Edvh5NusckGo3w6Rdt677WUSImJoO1mcVqNSjUYcNMIIWFtXDlVZCqibVrR9mYwdquVkFDWdE2XGQljmnkztAZSJu9jiNqIlAAphVAAECPAMbIQRDEKIWSeA2G9XldVLsqcegY8IkBEglNKHD0lKZCEFAg9jI4uhLpWuWUf0UcqZDG79E//8Uf+25/9pfH+21qqXLf61m+6/W0ffOfJo/ul0YOsXK1WUlCWqRgcOIbgmVEURbupnWcSoq5rECdOCgQwEaWUEntQYk7B+aqsQhSUuMwLZt5sNlZbJmqbWkrhQx8TvPc2U977qip674zOmLnvWyWzTJeJVWAjcxVVaNuuKjLXrgfZPq9j3MQqr7QU2zDesmXLl2C1/Y53f2ggU3V59alPdC88v37+7PDw+Pz06LRduPMaWYEUuVmGZmisvkKp/6oCx1tl7+Bsou6SZBFJrh9rBQeXbsLuPP+5s9UibhZm0I32xf5RPH4rAoff6KXMVI4RnRtxT1CpMPiaBA41z+RSpXhRfvI1CxygPGWZL3xHmfWDqxsz/Fpn3Da1X66DK4s4K7oyeh3frBiYjd15ead5Mc7vN+o75uG9vasWnrs3hJVxOxqvR7Hphll+54knb96+eenKnpAiJbgOo5Hc38+k7JvN6vlnPvuZZ5559qXnTs6Wm7W/9t7pjXfu7o4vFbsFrjiRMWQqbCZZDFyRh1KlnBaC5uAZXi8ReExCWstNo+rONPzFOo5KcujK6dF05+7u5mFfH3bqKMk1U4LxMkO2ezDePRiPJqN8OhHT8TibztSOFjOtZvl0JosSEARipq7l1IOIyDO6iBSA6BwIxFo+FiHeEFZIWKOhAtD1HTrHDCgQgIDUwcODEqGQFzNQo4tdFxmAIGQERQD062nnhfvGRflKCBxiaNlHpAzaSMqsDE48/mOIEDXrTav52HAt4YDEKcauRlQgb9pOdM2xyEOurVWkZIRyaCN7vD7HOBlAwTlHPmgGgy7OG5E8pwTXOpaeREs9+w4+z7VSsWnXsQ0jHlfVyOwV8kxph7GBkRVTxUJGYs47XxgP2SZqGQCYk3ObzfrB6fLzhycPXjs+SRsX2y5Q3XO/STFxAvOonAyyMqukkpII2dgW04yAMhfXL6uqFEyclZUtBquViJEGoxA8rZfq5MWzw+ePP9vWKZnhzmRUVCNbrUK3cvVqs65dXHaUnAfwv/7df7Q4D//KH/9QUWZbgWPLli1btvz+cfvJ9/ziz//sv/xHvzuzefItxURCSAm3WRZlDsLq+Hi4uytIbk5Pq9meahN6n812eVO3i00xHuu83JyeVqOBNCbU62pnJ9TLsFlnwyGEWh+fDWZXulWtlMmnO4h8/uDh9PJl+C6GkJVl9DWa9XB/n5u6b9osz6UUwYdqNgtNw0lqbWDs6uRsOJ6m5FLyxWjErmb2w8kInJrT02JUrhdza8ammvg2etcUxQDW9CdzOyzQr9nX+Thzmzo5iDwDfOCN6nZ+8q/9gpzdVqbi5cOhaD/8J//NqkzGqdGlyw+f+2xRysGwEDKdHB2PRqMYAkNIia5rOofd/X0GHh0dXr1+7fz4NM+MlDYml1KY7u9361Xb1llBIcjg/XhnXK/atvU7O8OQsFptZvv77XoZUxgNBz60Xd+MRzvtacsy2LxsN63vfVlNQlSvPji5euvGfP2osEUKgVyE41KNNmG5OF743m3DeMuWLb8DYTG+vvMuKvTV8uHd669+7uUXTudnx6+ce8cxoa2bwweHH/nox16ZYob4tmvDp29ChKXg3zOZw+Bcs0PA6/aPYBBJaeNsnKtMF0d1ko3a9ZPJqmxiczI6W+u65d+9+UWCFEntVbUsDx7M1Mu2T314QBEpv1/IA6kuWcwiTx0ZguTofYD32gfECJYgAy3rgmpL3HsV2qwDhPE5NIGBwJBEUlinVPgi7UN5efXuXvZCflSv04jjQUwDMD12Tfpy6NZW7TguxDq2dNOrWx20f72GACLJ0pfZo3LzMR87Kd+dN9fOm9HSq/6i80WAsqTG98z4BXsSWA6q6XQ2GVVVIX2bYvCm6NrN2XOHpyeLR4cnD+/evXeyOKFdXLo9M+P8zpXRpWkZWtecrudH67XvV71buUa7IgXNQhorRaepVVyGlH3BMoFCVD7kQiiVV9kgXQ/+na3wUi6VvQd1BNFIXnJ96mIjbFcVrhrYbDIRtpQqVzvj6c5wmhcTU0xFPs3U2MixUUNjh4pLEQ00QmTvOTEgQCBCArOUyiolhACTBvh101AmoBQX41ApCgSJGBlQEPp191EGoEAJSCm6EBAFkzKCfEJiuJhC6oE3dgMipz4FIsq0EkQAC1BMCQEpwfsU4+sjSoIPi4VdbYa9sMkmSIEOJITOWGpmeCF7Y8koKSmEFMFQSUEIZMQCBK1BCswUoBMTwUshlFIxUow9EJGgPTikNsYgOSnRuuQ71jqrqnw4UlkhhRIkKDLqgGVwG9pk1lirfaXjKG+GakX1an6vncf6vFttjpbr00Uzb/tV59ZWU1HAlnlR7QzHE1FKznlIeiBlmQetGIAupC01YIzRk5E0RgDQNle66p1hyCxLIfi26U3bNodqOCmpKi9dvzwsx7kaDeO67lfzRb5crupV05DrgLOT49NHD1P6OvUc3QocW7Zs2fIHyen5QpuMMkG9PH715b1Le0hRCAnFsa9DCGBGil3rsqZXpgh94MVC26yYThFCO18VRcEhEMUYo2ic0lqS4N4TpaIognNKKVWU9clZOZ2ORqNY19JaTq5Z18W4CO0azpFSBgbMYBZSX3Rv6iwLvROxL4oKWZY2vRTi4lePx68Iaa1NkQeTXTgdWq+zoTbo64a6zlZ57DYkgihU7GsWqQ1toRJl6oVPvvRn/+yf+aZv+SO/+dkXr1zCe5++9t0f/MZbd66tHt6XyM/vHVbVsCjp0aPXRuPBaDwMwQuphMBqvZiM9iqR1evNYDQ82L+0PD8fDYZd3+DCSyyl08OHSonRaDRfrrNspLU4Pz01uiiKou97JjkcDtfzsyzLlFZt22gjqqpql4uyLJjRbFZSWGPsenFWDnYO9nf6dqOlEux8cBx7KDGejh4ene/t7cUYtjG8ZcuWL4Up9tlQ33r6yv5Tl0/Pnr77f38kffy3ms8+dxQgdZ41dVuv1vPFemyzPZHTh6on31YRe4TfM4FDxiXi8otOChRqKRqXm4Eytl36vDc7fjZZDr0Pnymff9UcevaRGQyRCIk4Pq4h0CQzUnmd796fPfEbt7rn+1fDo/gwxYfIkVd7Q/OeEZ50iWtZESy7pu7RNmXbwfcpGJJZbdS5pZXh2Dv2iT1qkbkChUQitBGGyMhBnee9ZQbAzCDAdPLSszvqWX1eN0GnbhCSkiJYkAPFi09+4EtH1domGx5N3YJrbs0dyDsbUk68btupohrVY/ugWD3Tyycy+UHbXG2W2eILCZIQWdLDu7p63hwlIapqNBpXhTEy+tbBRzNtj0/vPfuJZz579/mXH77agIrd/MYTs0tvn+w9Pb3ZmtEivnLy6uHd49deXR2u6kdt0y47U5cB8DnTOElJgFYgBrUXRpgAtVE0UUVBVAg7Cd/m2r1zVWfmtaz6VcZzYd20fQotaptlRVHmo72d2eTGTZ3tMmY8ocmIZoJmSuxYuSvEiNTQZJm1Fh4AQyB49C0IkPyFe6aV0rkCIBgWSBcdJcxMQCFIAA3QC3QaACEYKA3x+CEBUAwwQkwxOXhltMoNOMAl+JTwRR4tkVOHoJUwWhM4pUiJI5JL5DnGkPzjiarMwfn1uVw3495K1gmBEISMkCohiyCndZtllBlJomt9TMwSGjlRBkAIGAMpwUwt6wQBJCkpyzLnXIwdAGJYRy7GBh5Kwqqmc6FORuXlICsnpC1zZGbyLJaRNtGd0GYkipEtucjbQsyzcNafnZ+dz++fnR+enq0erPveocoLmgx5PLXjaT6dTS4fXHni5m2zZ3jK+aYtQ1dUvTZvOGUQqIJ4U7UFW8E56ZykBpDCJsWz9T3zWiEG48qI7NqNq9VgV8lJSkvXL0Znw5Ojw0f9y10bOiD4ht3m69ZqdCtwbNmyZcsfJLPd3dVmo+oo4feu3wQHv6l1pldnR8Od8dTss48pYbq7I5R1Lppqcvzqg71LFRht3eTlAEpAifrksJwNT++/tLMzoclk89prRVFJm7uejbEgcs6VTLIcuNXCbzbZsOi6dWg6VVYnD+/t7u+Jooh1nWLUebY8PRvtXg1t3/euHA0EBPo+kVBarObHRWFUkTXzk6IqZVG4VWOGE+a+67pKDSGtICaRYAnRiVEVl8vFejG7ftmmvm4Wm9P2f/kH/6Q4uPVbn/vsj/57H/7Yr/3yX/zPfiSdPnzw7ItVOQwcT87u37lzRanAKRCxsZaZpdIXnlk6MylRXW+EkkVRgClEl2XmxReff+rpb/B98n1jra3rWivFzFprF0JZliGS90kKKaTs+z7LMiJKKRAp3/cxBWjtfQAghAi+jaF2fVKq5ChzSRQaRcmOC79+lI3lw/lr733bN48mo20Mb9my5XflVz/267/4//697/muD3zD1dl6vtmsmpRSENIDPUEX2e71G+++bt93efnEtfRWB4L+M9P7+OrpZtGWly5N37k7+ebB1Cqz9P1UTp+JLzwrn3XOi46Gj4b6genutmmTACQfKEQZZLNqn3t4n9aE/rGXgoCjI5c+5vB84kGANlIpK4yS0qosIkVOcIEawqOVP5btyuMTTHN4YpLKZFaSRGSffODIcCHFLsC54HpXKj0g8/LZgzQXi1UjX1D4+xjeHg/vDOs7q2an6UTrVO/VFzJoAmkhskbZQxkb1VM8K07XxSLS491sTcK2Sn5S5a/m2fVi/s7lo3cddaPH02QESAuZkcmQe6ejN7OsuDKbXL02hvOvPffg8P7D07PjOs43zXK9XOcFnnrb1a5XbfSLz6/qB/MHH3/lmVVI67DuXc+CTRnfpsbXhCbRkOhE57JuUbYkpWTzjvDUlXQlgssg9rxeruvzxbp7dbE6XB0ums2n+2aBzHmxSWfHnFYEMiAFoGmapmu7Lq5Wh/fuB1uyLbm0VWknZXFjZ/fOjZvFoCot4L3nmDSk1BKQmiH+P/beNEi6NC3Pu593O+85J/esqqzt23v9pqe7EWIE0yOxG9ty6Ac2ICkChfVLXkIRBi8KyREEyFg4kAhbYRNasAN5EUGYkEAgYEDyIGGhkYdZeqZ7eu/+1tqrcj3ru/pHfd3TMwyEBIJBIq+oX1lZGW+d8+TJfO/zPPcdSb07MxI4GS3AHVABCZiAunT6hDXWOSsBwRgq/iVjTB7RwjkXYADRgHswJnmipeaCc8C8l1nKCIqBEWKECbCAQTBNE1bH5w/uH94pLlaIcnL9g4P+TldlnHOdcsQymirSIwmAYs1Q03uLEIwlkqua4cIaYSiPEc77tvZKKSkBIAQ0DYgsYL2/1MAEwAECJECAibAtnMOlpyzJQCBfxGpxPr24WC58HK9Mc9rUNpcpU70qT1ZZuirK6ni1mD4MZ2/5I+vnJq7awFoIRttXx7e3+hube6MxH4+tUi5JkOhelg37HcUyTUqKXi5CEJIzJgH5qLuF5BfPbTGCAPHLBykmzID8AQHag0MK6mmWpUTgWUhEZ9xLvFrNV6vqPCtLU1Wr5TLEP6BWo2uBY82aNWu+kvz7f/zbf+6n/+53/Kk/4+rDi6PD4ajHpXTG9MYjb03wnnNOxEII0XrBkna+2rpyHZGtLs67k4lfrlxtVcLTLG1n843tHfh2fvfuYDJBQDROCB0BV9aD8SZCLBfzfGMDTWOaKu/1EVpf15s7O9EaW5dSJpyRb0x/cytaB1DeGyLGerVMewPBfbRtb7wRTenqOss7IDSLldIdXzeMJZ1OD+DeOpYkTES7nMlUmuWKy2SwsTs9W1nrfurvffTFl94uqoyF5ru/85ueucH/g2/9c8WbnyubZjwcGVszEa4/tt+0lVsVWzu7iHY+n/WG/bY1jKjX66wW86rxo9HIh/jwwcHe3u7x8cPxeHjz5s3ZbGZtNRr1jbV1U+adoRAy+JDnedsaY0OWdZlIi+VyPB6vlktnKckyZ6sYY5IkxjRSpYy4tQGgXn/AhKyrUqsMgXMePBwE+/Ef/4lff/mlya1r//Rf/H9/fXt/XcNr1qz5DcTgm9fe+vzf/dmf2syFsB88Pp6uypoJ0olgucw0+p38yZuT559gX3urzERFvkH83e0IixGrgp9O+eGiNTy7dWPwVbvXXkivQjbn9dLMQlkuTs2dsmpjwQYP+uqdtHytQAHJBIfnFKVAACoLLilT6bxyobY9JvjK14vmcs5Cx5gxJrKEZQJ54mO0zpWLVVM0obLeW8/QecgHx8LHhBjPlRScAzC2NdZkChLwFUqSiyTNODLC1DWF8a0J7DCE8zg8HHSOOmxFtM9JctXV1A9OOS+dZ0EwlpPKlwm/E6gSXrMyr8q0iCwAQISyKp2l8jXNZoo/zc3T9RFe5voAACAASURBVOLKGXlHj/QRMCJBQkExkipJ9wb9yShPqJmfnJ8eTA8PD87nR0U8IxmlTjqpzoVmAW1jV/PWzQs2L6dFtbLGZUwMO70JS5506rZjaeQ6RLJWNSZxoMghogt5kyVLPZizyQI65V4Rm7YVL61t2/uteRsC8IzqREDLXicVggNoTWu9DaoufH16VtGRld4lmU6zabcTrt3sjLcfTzMkgPc++iAACgQiwZkges/b1ALgAItAAGIkBAYPRCCEEEKABVGEBTwDLm1H4VkIgIk+ugDnEV2M3ssgCYpxDgYXKcQYYwiRiAnBAoPzgT3y+XTGrWbV+Tv3Xv7ca59dHF4Iyp5k+uoVpfpCay0ERW8Qa4aGogEiwTK8zyNWMMo4TxwTtY+1ixKcX675smvh0lvTOVz+K++eWxWC8B4hUIysrsqqmC2XiwjSWdZLOkplEJ7B1KuyKJs6ROOiN6HVWa2TmHKmDOTydFU8mC9Pz83FyhS+aUl6kQ/yfGOje/32+Nqtnav7N8YbcjAyiC2iA8sBTTEjrplIIAEwojzG5F3N5dLQ9f0qJ10KiJdHnLyjVpMVcGCW86gYZZxlggRBRC5JikSmRIqBK6BtqqIsYlh3cKxZs2bNmt9zdNp76eVX/8NmZut2MBozFuuyVIpVq1XWTblUrm0Zg9A5rK8bm27uzu4fDkeb3d7AzBYqy7hn4NG2Pun1ivPDTjcdbG+7ohBKEzEPhNaoNHfWC8nyrW07m4GCStNidpZ3JO90lqcHveFA8bStWw4mku785Gywd4MVjWuMSNJ0OIYxIUTBWDlb5F0ttFidnXQ6me52fd3wtBca71wrezm3oS0KpYQcjJr5hd7+BhSf/emf+bm7D49/9Vc/ubF1s2qHJ2cPv/G5yZ/9098EtPdffXHQ3RuPtxbLqU4J5N5+88FjN2900tHrr7+0u7e1uT15+PBefzhq27qs2snkSt5V52fzXnd47cq15Wqxf+1aUy4OD4+u37gCvXHvjVd3dnaGw+Fq1ahe17TWmYaR0mmnbay1TW+8sbg4HeztxXJ+cPhw/8Z+ME3dVFon1ljnWqU0Y6pqAqOYZnldt9xLnnhrW6bo7/30L/YmT0xX1VPPPLcu4DVr1nw5KcE7d+rdPAK/9uKLR8dHJ8eHrfP5QA+Hnc1BdytTu8POrRv6ypaRDMwtuD37lwl//R0KHO/c0Z95Jz8zrrcvPvjV3f1rQ8YHYXFXnh1tHBztvDadvBTOCqwsVk2DJnjvc6l7erC7O9zZ7Y36SDV8RFE0q3nx2isXx2+vnlYjTXi7mS+jbYHNmExi0o/Q3R6e2i+iWy6WBwcnZ2HRAnDQhOc7nY/0+kXIPERPtIp5PNqaBsaQWWwRK66O7n14b9VelPOT+4erh4fVwVHbGtvE5uzh+XzG+TucejzR6eB6f/epyWpzsRwt67SRCRvJjjyE+9TSyyRuS3Q9lH3Urh+RnnW6d8fy4bAZhIuPHC93Zu8PnfWIrXeKeSLkXbWz39u/uq8j7n3mU/cPTw5OLwJJPZLXntrWfU6MHb18fue14+PZquZMbW+ox3vyA8glBYVpNqv1tE6OWR5ZxwlBkcc6GE8eIYCA6F5iL500JzsvXlWvxOad87Y1jXWruS1XpjbGOAAIeRq6/XzUycfZZDvRmgEIMcQYGTHbumJaLI9Wy3vzAO29KoqyWNWwGuGLDSZ9ROMhIxJh3vVmiSGg9RAcWgAsBDTvlqFSSgjBGBDe0wgAAzjYxIOAFoCBquATWG04ordowYkBCCGGEE3rRGB5JmrramOSwDk8RLUqTs6PXnvnztv3HpzZ5TKV5uzwXj8dTTqb3vnGRdM6WjV9e6Gw+jI7VomQA5kincCbiAo848RSKMYYES4j49oWMb6/M4JdtnWEYIOvD++/df/tzx88eENl+trjT13Zu97N9/DF8b2iK5Pd3Hep5Lau6PzCPDhdPXg4Pz4pDKls0Lv5+JXRZj/v9XfG6fZmNpjo3qCf5X2lJBfh3UYZDkgge1fLACAY6wDkfQMIQL3PevW9TboEWsACLXyNpkbtYk2mSozSITADFaiHWDhXzWaHhyf3zk/O6lUJoDGmapuItcCxZs2aNWu+Ety+fXu5XOZaXH7fUEpxSZnIgWCbhohijK6uhUy1VliV/X4fRJBKCWmKlUoEnBOMwTmtNYgQAuccIYBL8uwLIWFEKEqZ53BtcK7T7UJ4tG1vPIaz1lilFEXyxgw2N1HXTKcskilr5QK0ptrEiHw4hKtDY7r9PgSzxUomCqGxzlnPRC2JKSklCWkWq2T4GMo3/8bf+L/Ozhaf+sxLvY2tpV2dnT/4vu/5My989VPF+WlrQn98tdsdPnx4OBgMjGnIYzLcCW2obbu3d8XBLObLyWRSVnW32wtRFWXpXZumqU7T+WzBGDs5PMwytbGxUdf14uRiNBqtVqs0SxKtrbVElCSJVFnw7NKXxFZVv9+vz8+lot3t7Wax9PBccGutMY5zGWNsrVVJt7XegIm0y2yCTIZZ819+739zZXfv/sX5hz/yjd/yLd/y+7aoLuPy1vybtiuO64Pwb8FJLFare2+8+Zlf/dgbD94c93pCO+TNtduTXi6GPTHqpaNOupnHjZzGnaqjljJcMLdgofxdXdi0HB4tJ5+9l71+ZJNBd+fqYHOiQ7U6eOmd84O3Tg/uPXh4fnxvzu7qkewN85w6PdpO4sBlQg5COk6SXHCKPoQoOReMIkUCsoina77n2XWjiygMsBHEmImOBdtO6xtbC9SLE1vN1IKpzkaagffb8LUh+XAhqsB8pIyReHS5Ypd7Pw6mtTzQ4oG3pm2LunV1IMsk41EFLhm5gEVMvUxKiUR22kQsmBrJtK9ZLlTGezq1n69Wd8vwfJc/HnzXOPIRYIFxK5N3Mv1GLvqivFEs9qZNXtIXv/UCIoFLSvqJ7nLuFqvTxcXZvUVLbdILg92euMbntxYrBd0k8ztuKsLyetVsOLEfxE0vH6vbpG2S2qnaidbh0ZmVxBiRpfBo2xmBAHPqq3fa01fO4+uhPlxyRTzl6KedcXcz4VHxNqG808l7PdnL8oEejkSSSi5lGqOyrjhfzU9W501rBF+QQEw4yzudQa/T1VIoxuSjvT15sEgMLLIYufUOl7MfHs7DeYDBcM4DJwTLQAycGGOMMc5BIXhHkXnAcQfhqG3bpl4VF+eBG5bFTrqTJXn08Iiex/fSbYmIFI/ETE0BYD4GH6IPMTAfQu3Kpqls2ThjLRnrKh/LyOsABs89IDnTUigufuPnWZDM9VSjVS0SSC2RACKAezBAEIHzy29DcI6FwL748xFEEXB1uZxdnJ6eHqTddGN3y5ptRI4YEH10NdoWZbTGFG5ZnZfGVChWi/n8dGpWTrBhZzTo7+4Pn3tuc2urm3fzcb8z7HeSNJUqI96lRyMnX/RDJIjEZVcLY1mMHrg0YH0vlZcDjDGKkd73iRBgDJa1Kdq6dVKlSZ6knCWwFBarZr4ozo+Oj07Pzn1rszRVWfLC17/wwh97IU3/gCbZrwWONWvWrPkK8/TTt//aX/sff/AHv9/WM04x+hAoMOa9NcG6pNcFUbOshIgg8s7zNA+1qZfLvNtV3a4pFoJHcOZNLYZDFMtmudSDAUwAGOOCmGjrOumPYe10Oh1NJpDam4LFGK23rlGdxBrjnJM6hYc1Le8kqL2vW97pqSSWZZ2CAhFjBC5gybvABCEE01quFTV1otJE5a5pCZHnXQDVRTHoVz/wfX/1/oPjRVmlnUEkX5Wnf+UH/ounJolidtmWzonxeDJfrk7OT3Z2JtOiGuQdtbE5O7zLuO9vj3yzmi4uev2OTmJd1508bRvbNGY86jd1fXFxsbe346NijEklqqpQSmmdAWhq0x9269pLkSmtjfXz2XIy2W2MLatynPSNMYwroVSMdYgh19lyOe92BzFSVRqVJEpIJfWsnOkkDwgi6x2/eefwdJH1tkf99Jc++tH/7i/+pXX1rlmz5v1473/hH/yDv/U//y+vvfOO4vz6ZHL79vYzX7V77daVvVG+JYzi4BSluGBhFmczXp4Ic4/i73oe0/3Z1X/+9td99t4rZ9X8mdtP3Lw5UZKfvX1v/vmDl+4cvnH/9Oi0cpBpv7+7P9m5tat3t9ROHndqMg07berXzqdvP5gZYxEzpazzRdMu5k3i41Pz+usa4aKMEBHgIHYpp1+Tx3v5SoQS/t7r8SiKq/vjG0o/ObVP3a0fv1dGVBEgxC/ZvhYdcf8mvVKcfPxX3zgri1XZhFJbK7iK3Q7XaUoNuKf+KM26EoR61hy/fS+wGAVRmvCOQMe1x83irM4nK/msdN3GRg+Ae6mbXL6S8tek+iZbPVO2cum+3MHnUBr5gGdJ6d965fXTaX2+Ck89v/fMh/auf9Xw9Ors/6BPFct263TcDDrNtUHyQm0fPznvvO4SQyJGihEx0Bc5INgYvuSGOnnaeHky/uTW9O7MzUOS9DuTtLOX5aO8N8y2RmkYJbOR6GnZV5KIEQNjJHSadHo7wfdX5d1PNnfuN6tFxarLvotEyv7e/rVrV/e6GVIeU0gAAdRAOE7QUdmQ1s5AWABoED3wKDY1TcEZoZFgAullDiwSBUZUgUfvASshWOTNrJof37vz9qesCGo8vn5NZ71NNIAD3renJk5JnjjHVnNwznQijXHGRkTNkMs8SxPZBQqAOGTGRR6RlBGCQiYyprnOVhtJzVAtv1TgSIQd5KtEL5GQHqSUo/EmMv+FFglwDq3Rtmjf1xp1+aC1sJennRgSDaUBwCcwOVSJ6GGXKEvMYzldHKft/TsHs4sZYlScp0pu7Q66e+nO3tb16+Onn+x1O5IYE2IgxIhoCMoABihAv9uXcXlQaiLFeR4fDaOxL27ZAEBAQiQ5F95XMdZfGFppPWZNvayXpukOOt2BHiiWYkV+Pl3MTs4u7j88KWarnCf9jd5wf/yd3/2dN2/d/AN7HV4LHGvWrFnzFebmrSdfevk1JHuxXDjfEIuMAhC5YK7x8BbgDOHyZoT3kZqGpZrbBhyhKlSqEa03K+8tNwxScqfgI0B13ehUgzEfA6wFMJpMbFUJwYWUxXzWyRMldaxbQZwLgnUhksiz6mKe9ScUgq9acMaUZGniTUVS2rLkLAqhEB0c8m4PziNKQKPxgguw6MpZjHFw/crf/OG/eXFhPHUsTGmXwwz/03//PYOUYO1yNhOISaqWs+Mk0c994MmmXnZ6MoTm/tsPJptDKf3x/ftpJnt5dzVfuRCFTFfLSsmMUm2MaZp2e3vLWtPt5j6Ypqk6naxu4nQ6HY0GjLGyKCOSTkffu39/snWl3++XdeVjSFLVWKPzjHO+mM3STKVaNWXRyVPrzKqox/s32otFUxec81zKGFyAQeh8z1/8K8ONK7OVnS6qn/6pn/39X1r/6O6D9fvr3wi+9fqV9UH4t4DFfP7ipz758z//Dz/32qvzsvyjf/jmd3zbs7tXaXuPD8dVV9RZXYpmwdyCWIlQx6aBKyga+t3sJA+UBDE4X/HX3j42gff6XdTV8Rt3L94xxVm1OKrmhoLcurqNEUu2k86QdXuLxNslm5bqUFkfyiLePzZnq+pk0dQ25JpHROv9qrUN4WUd+jE+2aD77n3yIFnYypK9Qa/XLVZ2PmXGSdXp7F7de7Jlt195MJla6eKX+KoGLY1Wr4v4pg53m+J+sAXFLO/1x+NM9tJUp72Y9UTWSfIQcgSdC5lwALOz1fHBdGVp2cbFtK7nTTlHVUarkqbjYs954RlIMJbWOj/p0jKpgi/7q6K/8OxLfU+kF6lLto+Gu/fG01eK4qS2kXZvbDxzpf/YU9u3npgMdzU6rbRhmc3K8dI/q/01Hm6szLiwsg7sX8XWkcXqRiEStnpm4VvfQG4Pnn5q+AGVqSThmvugSWY84UzzL/QgOFM3x0X1oAh3F/dfPz09WBaFI2Rb4/7m1u729t7+1d3JVl9JFsi3cBAiCO5BxCAZkWA14KyNl3mvYIDlYCIyD1YDgOc+igaMCARLjASLABgHNDEQs6TLlk0PZseB+JhldlJRrKRMGTFDDo7IwsJ5FiVJgHuJQCEgkCTJuAMlrDNi1/avE1G3MUuZsP2bk/Gwx0MmhBZagDMRmNGy4KE1qxxtLgAgMgGZ2bRbprIVHY+edQzkZCSBqBEgQJIzhkDRUnQSkSBBLJBzCAHGwHuA0Onlm3tbQVndybb29vN+GkXlm0WzmC7n04vl8UVVFYf6YKkWJxfwfmN7c7wz2Nnu7t0a794Yd3uD4aA7GCRKSUAQpcRyxgaXGS4hhBgdYwpgIXAgAppIEjEiH4L1ngHgPA0hxHipg0TAxOi9ZzHad98gHmibUJXtatG0VR0MirY4nN+be2vaYjkrm3ndBBc2J90b+4MPvfCR5/7Qh/av7P9BbuRcCxxr1qxZ8xWmO5jcuPUYgBijSJJyNstHmatqoVWyMXKzRQRTw2GsnI1R9XvVxUKFoMdjM5spKRAdtDbNIt3cXD68k6ZajkZ+vnAB6XDczBs96mVc2LqWSiMGmaZNsdI8AQClEK0zTqYJeQchZqfnw+0rjLUgzqSwTS040jyN3gR4IDZ12dGSODV1qbWCUrFsSaRQ6erkpLu1DQIFL7LeJ37lX/yzj3+OUfede6/9iW//ltvP7/873/yHFw9fzyQ5HxF4N+/VlbXWaS2sMSGEEIxkpFMeuXPOMYrexaYxAASTgsmz6WJ70ldan56eb25sE5E18N6rRBwcnO/sbiZJ4r07Pz/f2touyto6W1eNTjLGWNMaMKEyFWMkMIoQnLTWSitvqhgpRsY4T5JkdnDQ7w9N2cgkh9IXZ+ejyf4P/eBfvX7rmQeHF6ui+d7v/a/2tgbr0l2zZs37ef2Vl/6Hv/yXPvPKW/Oq0Il4/gOT7/6PPkjsmLMp4mmsKrdaUn3IzdHv5ao8dEs7Fyu6e/+d4c6w1+k08+Xdh9Pz47OqlW3Mx5vb28ONWx19M8hrDRcthcOwqs9DtF29UTFxDnsUXOnCfOFK4203cIEYo4nUCvp0BsWwYaFilBEEiorb62N/Y1PpjjlZHR7H0gieJ+PJxu6F2z21+cJFXI4KfGGdTaou+umvp/h10Z66IoSYZdnm9nBrdzDs9sYDvTGK3b7OOp1N7kbCQXIwhhhPz2cPD/VxS4dze++lg4d3q5NFqDyFVLcswjtpZc5SzWU676QPOraRrQ6rzqJJl1/UZBHBA9dNMlh1t14dbn5ycHByalt/Zbz3+HP7H/qjezs74/GoG2M49mcpqNXlTC4x+u2fmsjj6vGZfbKs0Xh4AKl87jH5BIDLvWv0TgFwIbYu+BhCRAzVfDU/OZ9/ejr93PzsvG0tZXnW6/a3N0fXb1y7cm1/OB7nWU9EGYAWLgqBhOHRjQhmBDUCCIa8A7LLxBQBpklWYBYRaGXw3FAEEcgSIC/P0+WchQNrSddGLI+LGQ9pL/e+aeArLlPirIaNNsJQA2OZ18xLISAQCI6gpZCSe0SlOiN9jYluZzQJYSGlGwxHGR9x1+WklSICJ86aVBgVWawYOU2XB00g75usUybK8hysa52LsByCgSkESIKKl4etQYwcYCQAEeA9nI/eAhFErDvobsdJ2kt0lk12r+SJjihMPS9nF/P57GJ1elqfh1ohJsq6zVFvuDe6dnvn5uPDJx6/euP6LqABdeldCuh3DWo7nF8+WHtfMNYh0jG6GOO7B/CRZhFCJFKcd2JsY3wvH9riMln3/XUJ04T6zJSL1tZ1iFgZMy1O6nLVrmYtgRKd7N24evPJ/Wee2//wCx/enlz/A34pXgsca9asWfOV59lnn0WsmqZhhHw4DPVMJAliaM/Pk7wLJux8KbMeM9EuV1m3C2B5dNTb2EBTt1WdBKul8LPz3miE4M30TKUdFsiXZZLlsWmccYxLMHJ1Q8R0r+vrZWfQs8VSSMg8RfB1VaV5ZzQe+7rWWY6mgCcpOBDtci47aQIPZ7o9DWdjU+lUQVBsiphlDSTzbbqzHVX+8O27dx48/H8+9vE3X58y2Z9s6R/4yz847ludtLO3f63TS0OIrTGabRaLNrgkzTq+pbPzi+Go77xjKgzHaVUtgnGjjQ3nTFGshqNBXRtjzPbOTnBhfnGxsbXV1m1ZlnneqcuirNz+/n7TFlVVaZ0I0a2qSutMQ3sfNzY2QCI2tpNnDr41Nkt425SMpJDRtZWzRgodnGRSQYiOZlVd6rzTWB9aN77ywR//X//Wpz7zynBj0jTV93//933khQ+vi3bNmjVfwrXrg+/4Ux88/7GzPPHf+nVX/9hzj/F2M5hjb8+4vSBbiMaQr36PV1UU+t755sFJXWFRz/1Jw1NykkXenVwfdPdZ77qWOy70D8re0vYWLYuIMY58ExEkbzxogkDbCW3uCb2sh+LJ53elpqIojx7Mp0fLuAz3fPjH/fhchT9UgQCvs/mTXzW/vlsU1b3D1b1784tZUTL24N7DoRfqarJHbuvUhFzHVL63zk9I/7FYTqH4IP3Q7cFkKMfEup1hR/eShwv9xkInkHYpytOUIrRgT9/AxiC4tpelN29uTZS5bsrdlD6bHJ18bm7LACB8SmZl74/cuj4YJZzY6dvF4SvLLJfuGbfccG3iLqNuL0lssrna6r6Z6U/K9ogOF6vNm5s71/s39rdubYz3835HDsA6C3d+HqoC4V/LWFEVm9ZbB3dpzNH4qm0WAGIIMbw7v3C88vfnZ6flclaGoiiKZlo2binQyI3+uNvtjLe7w/FgOBx2u5Nub6PX35By05sRh1JgxnLvoRAkJ1Lv+4cRgfZRm4AgKJ5wK6MHWEBsYCW4goAJcO/rtWEWiY2r6Ja+qRrJGQDfxHYV0CXGeYSF4EhVphRx772HizCPnDQtvEcUYIy04bE7QGcgldwRxMllwXedzK2PsXFKZUIhDtD4uonzUNWuNQBiJrGHdpS0GAeZQ0m0IgTXwBEIEBGXebQUfQAMwAFlARcRLj0uVITj1GadfMC51Z2OFLIjtSIRQjiZLu+dnE/NsvENaxA5WCqv3rj11O3rX/MNt65dHWz0VL+/BYwurUM5Ty/tNrwPMfoQWsAxljKmiLpEkog4548iaS6FIq6JyPsmRud9GeN7gyqXWkkEvrS42hbTeWxWNlZ1YduaGet9monR1qDTya9eu/HH/8R37V+9liTickp3LXCsWbNmzZqvMHme/52//df/4z/7p4FmfvDmYLNnq6VUIukPfVlGWNnpucoEplWaNUWppO5tbJiiUDpJSIF8QOR56ssCFFSSgDGKnkvlreWCyzSFDbapZZoDKOfTfJjPTh4MN4Zg3hQLlet02LOrKpJQ+cAWRuoepIR1gJTdTXhrWy+liG1BCackhW8gOGleVUXe3wSYDfSTP/l/n56af/TRl3SS+1B/0zft/vn/9Nvtcvr2q6/tbm5Putdm5ZH1pp9tLGeLRGfDrfT87EjK7rVbN5uiYJLShB3dP9y/stdWs9nFhUxEnudNXTsXddp7cP/+5sbO5ubmW2+9s7W5M7lyZXl+Phj0fTBHR0dXb+zXZdk0dZJIpXRR1nmeSZlMZzOp8k4+KFYNZ3mSJG276nRz75uyLLNMCynbtoInLfvtqupMrrFol8ViuP+1aA7+27/wX79994R4fnxy8Qu/8NF1ua5Zs+bLQgIqBePIEnl1q5ciObzru2KZ0ynsMQu/19JGBPfozsvhG3eTh2dNjWDbmlnGhRok6XaSPy57T/LOtbberGo6t2ze8EVJXzQ48ujGshUj0h3lc8uT23IgOZZgB/v6eGtoj1futHjjour5+GRDOsAyOsySgxAXb5288dbxncPZrLVOsIf3DqVM6sSfZdhPsJXJNE9mzJcxtgGfIf8ZcvtR3mLi2V7/aldsNk5ZIVrQg4qOFgCwdHRhKAJpwhZjbMto62yLdW+qcR5a8JyyJum8Lgy0twnssUiKdLQcT0YdAW7unR6/U7GvD3Tb+IHx3D1q4AhIK92dd4cPB9nLOfucjErakRo+uXHj2Z0nr2zvy+6oTr1IyhhObX3iqyK09l9HrK+PkQFpTFlkANIWolnVtWuNd84542zj/J2peefi+KRcXRS0XFgTmiDSdNTLuzuD4WRrNLoyGmyP+pvjSCPi4zQbMtY31GGBGMDBWIACLr06CYFHF6JFsIAlRoxxEowUF7BwAOM2Bhe8R3QIzBPzBEaIERGXzRHR8NDw6KP3zlStrayrA9NRyAgG4oxxkSTEua/bxjmPyFgAIQZQBBQYi8zGmCSkUpWlqWS6XYjGMBcotM56YiyBFJxHFxvDimq5FGUJIOTCjZPQyaMckswgObMxhOjgIwGMIQIuwgZ4Dx4uLTkCcBlQ+8gcA0SG6aQrBEndcLBMqgBf2+piuTydzRvXEsWEcRPBQbtX9p5+/ulnvurqzlaeghF6QA6ASDLWZUwAiNGF4IA2xgBExsR7G23OOd61kSYiIgkgBBeji9HHeFmFnIjHyN+1Gn03NfbSjLYOs7lt28A517lSqeAijobZZGe0f/2pW08899Tt20mi1xfhtcCxZs2aNb9fePzxx+/f8VAiLsosy+C9EAwA2pYLBWIwhnNJxHzbcs6ZUr6uhWCIEUTgPLYeHiEEYhExwhgP8IT71nMpYU1rbKLz0LZMSyk5rE3TFFKiaZTW0VrfNFKqSCIaI3WCy69ujECAsxCSMwHBKCYQAQER4jJvnnOGJEUUv/T3P/oT/+fP6nwry7rOrf7kd33rN3/DjfLiAXPhxpV928S2tUrmOu1Gy3u9nuCqKpadTsZZcnF0lHZSZ+va+cGwV5arYA1RlFJ6752zXCTW2itXriCK+Xx+/fp1pbL56akQoqoqncrxeLxaLBhjeZ7P59M8JyGkc856lnd7gifeey11onJj6lR3jGnAqdPvmdAiuLyf13VjbDMcJScyAAAAIABJREFUDcrZeSA+nOy8+flf+dEf/bGqicZRfzj80R/+oXWtrlmz5jfj858//KEf/sWHD2dJpF/+lYcP30ye3qMPf+Ct29cOKZjf+/V46Bq3T5rBK4ez+7O6QSolhlnyTG/zWS8/MGuG0eZxkS0KWTSwkVz4zcxAJifL7rK51UniwnXvv8K9d87X3/3M6tuuHd45fPDiwf1/8rBYmoeSTVyMTfn6W7/28jmbHp8/OLu4N58LrxImDu4cTol9vkxyLwdD8R0ST1D4NVm+Ht1xS56rGyr/RsefPQmdX52n1uh5xSInMJSGWnepB8AEAGAlFS9CSR49JCElxqPicSLZU1BncXw4ofk2vzgtl6v69bfeuStFH7psPAgXV5bFk8tW1/TuHXUW2M7Dyfi1kfuca+YRvd7ms8Pt5wf5OOPjXp7vpbJHKV+Gi9P2/G6zeOjLFVtZan7n5yhnehB7m26cRg3g5nKweVrfub86O1qtlov52XJ2sCxrU1tHiiuOHlPDXN+U3Uk6nuTjrUGv1xlzsZPI7TSfGDaybMC5BMC0sVHUkBKUgAgcBBAkHEPT+tL5FgBjSuuUP9oRKvAIzbjxuiUL38AkEIwJJAwBaD0sg1cIHc77OsltYZeHMzNpECO1BpwjiZyHBI4bihQQIhiHTjhFhdCCBxAQ4D21CEE24AxpkElQhOjRNpAiCN2m5ITX9UBp8A2eDC7ILwA4xpZSkBpkeQ9cEpAgMKBFEgVDAligAYIBj9ASjCNGBeIBbYt3RSkHGPCMI0tNJRlpJoswL32zNMu6LbVXlOR2hKKwsGZrmO5Ohn2ZJ+gCyZfdQXPOGaPLXxHxL/ktY4yI3ueLwYCEKOGch9CEUHOuAe79ZVFpwD7q4/BAC1Pa1bI0TOrJ1s2ne+MrutvzW3m6k/c3nvx3u+PrnK839WuBY82aNWt+P9Htdq5fv+6WS0GkNjfc+UORJ7B2uVj0NidgvDxf5MMNCrxYlr3RBlQyPT7Y3N9F0zpn4QwlfHF+0t/fQ11cnJ6Od/Y5UTGddfoT3zRN0+b9IbxvTa1ZVFlmm6UeD1EurWlknpCn85Pz7Sc/4C5miJCd1DW1ByUqDd4XZdUbDqECfANy8M4FBxKtc87F3qj3iV/6xUWh//cf+5lR54mT86Ose/Shr7n1kT8yGSixPPWSkxQhzeNseZF3B5zpxlR52vGOmir0BrngyXT6cCfbDd6YUI1Gvdn0wjZmazIx1sxmFxsbG1VtLhNzGdFqtRptbRezVVmWw+HQOj+drrb295cXx8vlcjwe9fvD6XTa622EgACfacVILVZ1RyfgETESlLGGoiDN6rq0bVsYK0nxCO8qrQPvjH79E5/42//bTyxXjU56XKof+ZEfGY1761pds2bNbyQGH1312udffu3V41RIlaXLio4uqoxOPnhtzkLze7+k2Wp8vtx8sFSvHrZ3FjU66rHt0dhi17HbMX28dDenJnEBMbKiYa39rV8tbZxufd9FMGJFA6KYyJhrc2vYUxd8hbPP2YOZ+VjDhyJAmhdPHtyd+sVFtTAtFK7tDHaGHcJyMW8frsw5p+NMfhz2Idynbb1gyDJ9w+DGyn3Q+Gve4hzUGlY09Fu4rzYG75+3ADijrJPupeJrJC6EXHaTw2gPmD2Yl8tgpsJlm8Nrj22/sf9q3S+Ct5fpsPki7593u6/k/FVlz5TuD0ZPb04+uLF5e5RTHtRwRt2ANGF43R+85l88RPU2DlexiPRl/EQJxIkIApFdthRwTpHgAWkFC7CyJcYUkmEYjMJwo5SDQuozbhd+VbXL2cUrU3d0XJ1P66ZxrrG8Qjfp9Pqql4tcsKyJG1HvI5/IdCJENwTpo2cJeI/4BqGHmItIYMERQqDgwRE4CIJF5iPa5fnRxcnD2cVFVZZSiNHmZP/GYzJhYDxhkDGQCWQ8jPcMgSOgAeOc5ZFxHyI8IQYmlcqzTq83b2bzZlrYZRMrwTqSJYyYBBOIPnoXAwMJRg4hggWIiBgQrCCAokWEgOdty2KMnDNIipGxyDgJqMgYkeKMDxgEIfdYAQiRKEim+hA5SCIgAIEoCg4JCMB6BA8BYiQCBQYvwAAREAIQgjOOOS+IwCU4J4cYfOujbRHr6NvGuMJGIxKeq54LZdvyTm886G8losOhAUUkid4TMh7VIBH9Rl3jC4XxRerGZeVetnWwGAlAjJ4I7+aqMMAhGjjAGjTGFU01Kx1iMuzcuHXjiQ9cHU22OkmWM8m7V0jI9UV4LXCsWbNmze8v9vb2/GYf8DFGP58xIULTMMZ6g4ErSxDL+304ByZ7/aGtWumxublpi0JqRT7yNAm26m9u+PmccYy3thBC9L7T7zdVqfsbORfRWiLSWhOnerVIMoW2RnRSyWa1EoJt37wZphcAk3m+OL3ojzYEl3A+RqRpGmwbo4Xw5XyW91KRiraohOT5cPTOW+/8/D/++Gc/fazU1sXZ/Plnn3rsCfYnv+ubO6lYniyzdMjJte2sai/GG8OLWeVd2+/mF+ezPO+PRpsPHxxOdnYef/yxxjUkcsnZ6enDrb2dWLjzs5M0z0ajUdM0nEsQWy6XWdq7cuXK6eFhqjvj8bhpmjTT3V7n1c9+9tatG1mWTacXnU5nc3OrblyapyLpLqel0izPc9u2LESp08VyPtgcFc389HTaG6S6r9u2gUen04MP3plf+Ie/8GN/52e4HubZYDqff+SFb1yrG2vWrPlNBQ5b2ocfe+PFf8qJxlm2MegPNkYilxWVHvYrsqTDs2sv3bn2iTfv3lkWK5HceHLz2Q9ce+xBuPbAbBzPumfL5HxFPgBA/JfLcImRFzUARIRc+1GHUiVZ3BlU9ebqpc3qc6ftWwsedEACMSNPqEIUWo4z9aEX9r/69jZbXbz++vkvLU9XDj7Dr6ChNlTL5slUf+NWdvvQXD8oBcAfLSf+K2fLhMhX1bigAWBLbVf83lC+rbLXlvEtax/kNLo6uf31H5jtHR6gAR7JE+Oz4Y2Xr1afLquHJown20/tPPct292tQdIbwm3ZOHjHM/KegF/xb/y/8ZcrUTes8b7+skvgRJoJogxewnkOpIJbTm1E12bS0kpOGWd9jJ8JTz9rb2+fm/Te4vzzdx+8fbI8mL9aH3/CsRAAEkIPNzb7Nx4fjMaDUb+7SUgbby5sb8W2KzkKdd/XVDRBCgfbEqtjBssoOKUFGPfg0jlZewBghJTATMTs6P4rL/3zj987eDCfz7pZ/sTt53r9YdoTxClVyELg84aZAECpRGh5jrKOSKA9Fz4VaBwcZMayge4PB6tiNTPTOaYlFokapglpCA4GwMA7BA0BwKN1UA4J0ERybaKhCABFAWhrmxCaNE3BOVItHqWqEkDQQMyA1KPjcSkU8gwZSFw+IQItuGUR+l0HT1iQRaIZmK6DDdFfvhwhSUDG+6aRkaeQkAwCgKhqP2+qWFtRMGqND1WFMlNiMBgUhtc86s52lu0xRpdyBlEiRPY+qeK3e92I0Xt/WYohNAC9LzmlQWxggLpBXfmiqqeV45DDbH/nyuPXn1f9yW+hp6wFjjVr1qxZ8xUm6+1+/J/8/a/70Achs/M7dyZbPW8DEZHWIjTWeRAh66xOl/2+Zow5Y0SWwLblYpFvjdEum6bJhI4xeh+ElPB+MV8Ntrr8cuiWc9cYIQSlGpdDLpzqokgzBRbp8h5ZXTPGnIvBul53hFYiyRC8q6qkl/u2pGjhyzT1EC18jVAl6aBZHH/sn33i8wcmZHshim/7957983/hz5mLu8Xi8HxVBEuBh2BqBs8YLZdzkLYheNjIrFLMtmWnkzpvpe76eYNIQublypnCkAtCCK1109bGWGLReRcDl0LVdS2lFEIAYIycc4lWw+HQex9izPOO9945J5Vq29ZZklI5F7yznMuqbROOvJuUxVxpOeyOojeBHMHJlLehuXvn5Cd/4udeeeVud3RlPq+ITH8w+s/+8/9kXaVr1qz5zaiK+lO//OLqpLi1t/f8448/cWtw5VrTzSjlfH+44WRgbsFi+5v9ueedyPsAEA1zcxZ/m5rIZSLs/QP12lvizdN4f3ZaCIz3hrvj0f71na2t4e7LB7tvn+pVJcuWvKeICIQsiYkAMJXJvTQneB3MTmMGtaHaMB++sI2LCILFNAk7m7i+Nzft+adfvvfGG69+/ujX37FnLdwwJHm32+/evKrTNM6KujvIt7b7z++FCT9563R+erKsfOAqyfN+U9TEw2M3J887PH1Ubk+NDr+juNzLFVKMDOClVaHYKxGS+ECoIHjTOhmyrWRzP+6e290ZW7bBwEI+UM2LZKtespvtPr+9/dRQd6SQnDOCqBD9e30abZw2dsUt+q3W9SA5ZvJObBq0NuKRjCW5i8IHjxhAnJSIXICCICeiKCP3tD2cKMkyi9ieHrTuaOmwsH7WliZ1I7WZZFdUNr24mC+asuVJ0r3x2PVJfzRO+xkgisbV054xWyFqQ8IRCRWDoLMyZiXGjQ08krTA5c6fQBGwggIP0i6K86OHD19/45WX79y/s6jrOsIbuzLGx5hQTEUgb0xd5bOZWpWibgQXJIRWKev2sq3G9Thy4YgHcAKTiRyNRvOLs/lJVUzn5yfnMu1JqVjocC6iRG2Nj1FlSkqhwaOj6LxDcDHAGDAGreKjraiInMWUYiCU5HhsZJQgAiwu+xtIIJGPnkwEeemsYS2sDd5bIKCNYAAgyTEVrbMxkAnRO0JNkPKyzYEEQ6KcY43jcIwCZCQmSCUCJHiUeT7M1XhlF0VTPzDWt/lW+v+z997RlmZneeez05e/78Sb761c3dXV1UlqJSQQCgibkYwkglkYTBRBBgwzi7G9hgFb9pgxSR7GeBgjBo2QJTyMQAF5BJKQQAGFDupWd3V1daVbVTefHL6w4/xxqlot0ZJaa4a1aHR+f91w9nf23fs95579fO/7vO20JvxaSTmdGYs6Z42xlFIA1hpCyKwC5Su9Nm+YjGrgRu9YoLp5GOdAcPNqFjCAAnwQH0JBWUgiK0wsoYm/sLK0evSUly6QWarQnLnAMWfOnDl/axkMBmDMFZPlkyfdYJfHMaQc7e5mjZZgHrQ2cpwkSZXnfpTCWl0UIopE6KvBgHETRpHKJyIIANPb328ur9XX1ye7nbi2gEpKKb2sDmNG+/vZ8iI3qppOwywDZD4YRe0mqmLYG9QWlj2f6VxxHsLRyUEvadT9pcV8dytqxlKOPO6oH6rBgDHh15rlsPydt7zj/X95NkiODfr7//znfvIV33jHpfs/dHh1SVjTHQwWFhbHwzGnJs788UiVRb5+20k1KTq7+yunT1fX98ajaXv5EETw+IOPHjl6VDl7cNA5cuTEYNCxsmgtLw563W63e2jjcFEqQUX70OHJXrc3HB06dYcZjff29pZWlnvd7UqWy6urg15HShnFAaV0MBwmadMB1lruMWqpdfDDgHlCGykYDTkfjfr1dh2C9/Y3m0utypB3vuO97/2TvxR8KW4du3Dx8ktf+o2v+tZXfuOLXzKPzzlz5nwlgWNafeLPH6tG5tZjh178gjued1d88vjlKCidc6aX2aGiJsfTCRzGUKlFReuSLVmAuCLU2qcTj6uv6fDiHFFGSJdWdvHcdvxn9/kHblT5w9X12sr6wsLqarPVrmdpK7+cXj+QBFPrDIVz1gI6ZDYJKCVXouQztRYhumbyO8clH0wiqWcCh2ZUc2qcgy94MzFrTX1iZXu0+fgnL37mvs1zm8WeyphPkprO4nR5cfH5L2q1W9jf77YWmoeOrmadR/Or29ub4+u7WlMvy5LFZqOnHDc4ffLIHZ3yyCPnwkL//7gjVGoidXNEdMD4UiB9WpWGm6BB6kfdhjTdbbY3cbkurL8fm8uMtLNoo75xptlcCa005aQ0lsNOiAMBnINzTqseUzoqw7hI00kzfkSEf2XHUzeVoFYyUEpDWmlalgqFJpp6PjSzORyz1rOyKChcs9WKOWXlQNvOjtsdGCJJkEX1oN3wVsPDrYX1pPnE+fOXL+9P9pznJStrG2vpYovXYIzDCFyldFTnpdPOAYR7xDLezV1tgipnzAeFcg7OgcDBWecUg2KWTAeD7SuP33f/xc1LO/u7CEJ4oaRUEUKAgCJlKMtK5yPS3+XdbjAYEcCCBfG6aLFYTHVAXS3ILZOaEUl8IVqNZjeOdoycDIb7u3txKwuCkFrOPR8MlTbOwTHCPM4IdzBWawsQECjtBEcU3PAEBScM8AlKQipoz2lmAcoBCWcJQAjAGDiZDb+xI1AKUgJQBJpIOGut1YYr7UxVEoBrzyOOwsBRilkdB2Ng1FQwhkA7CksBQqnncTBBqZ9lrUayOOJ7nXzcnYwWgnSxsZhl1EsKyjjgA55zM1WFE0KstTOB4+lele6pXxtjAAlUhFBCBG74gXCAAZRSQQhxTjknAQUEIB68wsnKVdDSFQ7tdvvYiWOt5VXKvfm77lzgmDNnzpy/7Zy85daqkh6lstMTPtPTgodhEKcg1CjN/ASaOEpBnZGSCAHOnayUMzz0KaRWBefCKkV9ntZbMFYNx1GtYaTigS8ot2VJgKRWM5OJ0dqLonzYixIvqtfLXi+IwtrioivKUrogasii4gFPFiPHzXQiu/nexz/0F62FuNvZadbqZWE3N/cvXTwY9BRBtl6/69ZbVn/4176tP7o+7jy8shSMe+dHo9HK8tqodxAGflirPXbuYe2q1cOH3v2H7zl9+o7V1UO7556oZVlWjwe9A7j4yLFTZT4mXLXa2dbW9fZC3TKM+31KydraCohjjHIRdK5eTeLawsLSYGuLc9FsNge9vu+Hns+2rl1fWGiGYVhWuXWu1WrnhY6TkHvxaFwK4QciKCqlmGOM6arwmKk3g3xwBYFoZOEnP/KJT9x3+TMP7VRYg9+KF9Ze/5wX/cQbvj/w5x8j5syZ81UopL7v0m79UPqcWxtn7sw3Fna87mNAThyYVE5WxD29DUd32Hxi8+TVPbXVmYzheMBPLNx2ar13++EnPG6e+QSk8q7undjcq1/eK6+N5STVZ1546OgdK8tp2ohrQVjzw6bv1eLbd/p7vYeJu5RXu71JWeRaTQtTWhnGiSdZ2ZFjOB44vh3Q21PvhT2yAADYW0qvr9Q6pQo5vauZTWrF+elnP3dlcK4/lMQ7dLr9zWeOF8N858L10mnhjVdW1k4cFscXRr43jbzrZy93Hn5wcv+eGQXJrWdW11fra0vx5Uu2GKPZTsMcf0O3om3sq4hPyiKX2nIKgIK8wD9+b5TsksFePtrtjpFyco/X920Zuv1H93rnCYASsrKaDgzLnQdorfOq2mEHod/wEp8KT2pjB66InDxk0WCNaauJrJZGdYK6sQ6mkHpnv+x15GQg80me5xNrPA0yGU4V54R7K8cXNm5r+jb1SCyYxwJBQrYYNJo06V8f7bCKkomS3nhYy6OVNGmTgz3a7dOBxCQ3ekqMBpyTJZyAnxmtZVkaT8EDpIUDPKbhJJSZwqlqOh0Met1et1vkOQAoySiLG60sSSJG4Ggphai8ICfBKBf5jQIcAhtUHTfU3r6kLAtYKF2N6NCzLhN8Jc1GrebeYitXk2s7lxsrjTRuUD8JDPNK7tGQCEY1gTTwmAJVEAYMMF/SBtUDPEtYeaP1rlZKW0kQ+GAeLOUEHjEEBZwPMju7ag0pYW6+RCiIBybLfjneeezy+atb26FJ2gvrR24/49cTeH9NDxAAcaikM1ZCKINCKm4Z1+livcWOrzQWRle2xROXuiKMUIcnSOA4gQ+EQAhYoLCWEMIpDSj9sqUixhjcdBjlfFZW4xHCCaGMRdZaawmgAA3M0kPkFy+OtLqQowITmcB900u/4fTz7wmCebeUucAxZ86cOc8GHn748ydOfzsmB9PptMYE5xxac0IA4qyFlMyLnbQAY1zAGGcN8blniZE5hCOUaKlF4MM4YqyDETyAcY4wp5S1YNwHpdN+N2k1kOdWyijLYIpJr5e0m5By0u0mraXQ52qqhBeSJJSF3Lxy8Nu//dYPfPBjd9/9gtE0X2zXr1/7LOesVqsttA4P5VYtyxxxn/r0gx//5ANZLdnauXj3XbdXk3w0GAoCBzOYjOBHtYW1K9eH0J+O7SRg9//mm//HxcWNfDLIJ92VjQ1YvbX1+dXVdamIUtX6xtJo1B/2OhuHDhVlsbm5ub5+iBAxHA5rtQWj7XgySpMapWx3d3d1Yy2fDIzB2pGj+bArpQyjwAHj8SSttay1/V7PDzNK6Xg8zhoLVLtp2c0yCI9evfBELWt/5H2feuzc9vXtwViJacnqS40f/NEfetXzXzCPya8rBt3uR//kvf/1ne84csutL3z5K04/997ljY0vOsHm+cWzjz74iY9//jOfqbdap5/73BO3n7nt7nsYn3+U+rrGOVeV5da1rYqwtdXw7lPekcW9Jt9G/zrRJb58gb6xvDDZVn/xcxcbl64Or+8NujA0ZPsrGWPq1nX6TAQOR4Qj/iT3OoPo7NXWhe1kZyhI3R66FbfeXj9xuhErj0lSlUVejqbWDKwa1dhZ7i5GXpfFVWWVsdp4nPFmTIVnfSKZtF5lFaMTgrwWH/iyp9TFlF2skU5II0psUI3U8POd3as99Ct++JbF2+5YuPfepd714SPFcH9UCL9o1fly2yfUTIaj3tXOuQuDBy+rbSWyhfrxExvHV4P1pvOYGXRtnRhfSgL3N7I7lDhKQAwhBiBaV1UxbnUQl7GrrOmh2EbZ0YpYJ4tiWnQvV85YSlGQPEfBCs2M9T1IIydlXgbUJlQT62JZQqIG1OAO2WDBS7try0WrxkiqdVopA88rbX/ohOdYQHzliIYvKBUspZ4feEj8pROLh84stdFKSUao50CtdQmNfetnaTcKJx6tjCTjIZvUgixMRNEVhSPawTpYO3NOcWbmN+HgrLXqRsNR4wADQpxzloMawLhSW2WtIVYInsYJGPGiaHFxcaHZ4oxaS7Xjoea+osxYajWBJM4RwFMlpjnvVI7UOcmE7wRjlNJARGmS1er1Rru+2xnudbb3t9qRiNyiz0MakYwJjwgOa4wGFXCEWjbroGpnKRnUwRlYCwJCAKuMVbPUDGOt09QxCg+OWVAQB6cBDeecg7FGwSpKAOastY44R6jWxWDSvXr5/MOPnHsiRnb46KixvlQPuKCxsdBwX8iyIBbUgJjZbKyDtc45RgmP4pqjC6Ixmmp5dTOP0ri2XEviMGAeveFiSgELWOcIIY7Sp0/feOpbxEzjAAAwdwNQ6gHWWg3M9mrWMlbebBMLQANK63I0HgRp/PyXvejk6VNxHM/fdecCx5w5c+Y8Ozh27ASMllXV2Niww114Higte4MojLkQcKSaTv1soeyMkiQFXN4Zpl6CJKl2+5HwGKUsCGANhFDTnHsBAFlVXpA5R63VjFIY43keCKGUGgsYg1nVaKUAFwYxnIMxnHNCGIz7v/7wj979ng9SXv+Gb3hlIUmUJLsHnVpzOS8GZ889Khh/zWte88DnHtrd3qwlyWQijEgW10+dvXjgiyCLliolKSGLGyfGVVUqnjaidi0NqsG0v9loto0e+b7PKYFRlSq5IISxvD/iAs5xVVWNRmM8GnFP1Go1ay0hNooi55zn+aSQUZpWedFsNhkBpZRzng+HzjlK6cyJgzEmZcW5D0YJGOccRMJqamwahCIQn/jIh4bj/O1v/w+jscmyZe5nw7KyTv/Wf/j3DS+aB+TfMYo8H3a7X6JZzPj0n//5W/7dL195/Nzs28vnzn3kve8BUG+3f+dPP1RvtYzW7/it//Vtb/6Np4568jG/8vZ3HD1123yFv35Dqyje9Y53nH/w4Rfec9u9J7q31y5loy24HsxX6Qtbmfja9M5zXe/zW9dzaUTLFyhLyEv9/SO9obH2mTy7ZYkRy5e32mcvRA9f6E4hV+44fOpkcuYYnxTT/mcfu7wzPTiodrpqktOq4M1uFRZqGKARRbcuLbBgCb6tF6KhSJMUlrIRjeJung3GwWjCGbOHlx4k5mPDwa6bDLYPqO8Rah/qjgtnxw7HTrRectvic5+3cXwjzFh/Lx/JY0F2XVogZIBUpje++Ej3rx6cPLqrdioR+rWVxsLa2tJaYlbM2CyEA6GCz2+xrQG0+ZvYHTatPKta617DE9tjUxSD7sGF3Sd2p/2Drf6wMy3HlRkOq/GgUrCawArBPOILsAahbWKOwaxANWE8GIs8mEzCivAv9nb0kSGO2C3ZJqrzB52dzmi/MzVBbkRFjHTEaC/z4/VGK2z6WT1aCVpRGqFOg5oXwmuRRo21aNAy1qukgSckA28ciuqjkHeg5HA0HO4P4iqslVIwisQDQiaJK3OnvpAWxDj8EPmTEzNAZTinLIwQwETUiUY0bTc3Fr3YM4UhIY2y5Mjy8aXlNU25cpgZdlnGZJIQNQjGB9TdDEI1wqBvTcuoVVEPklo4DQInqIkrXktrjWy/P5qM+pvnHiVFyThLl70gaxEKA6PADKgPCAHGUJZSawVYBh6AKEWqapbAYIDKOQNAgDOE1KNGoAJzQAAIEAonAWkMqoprEoITEOtsVTljVSXyUX6w37+eT3q6HHeRh3kymW5l0ygkqQtQwAVP6o1Ko5RwHgHz4QQDCQUAa11ZhgWpGdRhdlDmrVrt2NETrVbL931KKWCAAhBAxBijlH1lp0/GmHPuS8wyZmkdjN0YSKlHqW9taa0EDDArhNFAARhpqv3JbvP03Xfc9SIxTymdCxxz5syZ8yyiVquBbXhJfnD5fGshglLw/SAI4BwcBeOCU0iVNJsoS61V2miYaloOB/FCCzpXZSHSWA36gvMwjkF4MS3CKDPGMs8ThFsptdZeo4Hp2BjDAn882E+zIG40Rp1OliWs2cJwlJc2zJZ0Ybkh3/eD/8Nfffz+j37s02tHhjt7u8dPHc3V9ste8soj6/c857lQypd9AAAgAElEQVQ/t7O1vbS49k//6fd8+oHP7nW7Kqfb1w7++F3vOXbsxP7OVhishXEmK15VwhbTSu8utcjjjz50bOPwbneTZeL8A4/destxgHe6A07jZnasvz/lIoarLjxx9fjRNRp61y+cb7Yby4cOjbt951wUhZcuXVtbPbS4vr55/mKW1RoLCwe7W1kWC0E3NzePHFkPw3Caj7Ux9XpzOC6iyGM+L3PDGEvTGoz2qESQPPzJxz7w/rOXru2w8Gjk6ZKY/vD681/4vH/3S78+D8W/Y7rGw5/61Lt+93ce/MTHZ3rEN7/6Nfd+0zff+03fNMu8eOS+z/7CD/8AsgyveQ1OncLRowBw+TLOnRu8731v+NZX/tJv/6e3vfk3HvzEx3HqFF78Yhw7hnYbADodXLo0+N3f/bG/96rX/uAP/ZN/+ab5an99orU+d/asnF76ppccPZL0m7jOZI+44isMcYCjyVTXz19hFy7byUSlQbiQpfWq3y+LTjXdGXlnd08dXpwu1EbETKh7Gq3EINRY2u/F1/a9x6+6i9uq7xiPHPSgsz99uCLjwWQymuqJVhWhxksVSXMsDXV9KJ2HJGSLScF9Dp9klU2Vi21lCZkSF4yKaFQS5boC97PyAWLOUs0XvGzBqxHrlN7u+1EUri80br+tceZU/eQhv51IUhY6KvWC8jTrj8kTD29eeESVe7uPXxx/7vGip0XuRFwU/Z2DJx4Tfc/VbDliJs8VruXJuHwsLP2QcspFZbiyADglPmOaEE0IZ5wxCqBdmiO5fuatIxxn1Bcp5wlVDGXvYP+xh820dzDq9/eH+dRY67OyrYujSolKcW08RgX1OHjGaIOTFePaFimspyxkIUolvrAXxFJuuNj1+TXRu9Rlm1W5MyirsnLMC6LUS9PMZ77nQ9SpaHKRZkkjzRaTlpfWqix0jBKQwGtR0aRezWhqtSRgzlo/SNMkrflNUorBtV6L9rQXOafgHJQlFoRyUOoAwgQC3yXc+cQaaGsl0e5mkgEzjBsKgFDmR3FzeeW4O50Ph3qaE58GYbRaX0/iNmxklJCElsQyYTxmGTHEKXKz0Yxz1CpKisobT2hcgOmJ9R380Gs2GusrhyaTidUTVVblbmfP377sB1FWa4Qi4Tyw2sFaImGpNbDO3Tx+WmYksdoQO0s4MRrKwQJgIIwwTgllBCCzzAcKAoDNMn0MYYQwTogBsY5QKKPKfNAZdre7/VFeSGssI4ZobUrnNGOEEVB7o6RFcBjrjDHGSG0554xQQkFhlSXK86lQwbTwpBaO8UYzPHo4zVLGmLnR2OVGeoVxbpaOURLCCJk5aNxgVpMy0zWeqm5Yq6xVwBfJIs7dMMalVABilsMCGOcMbM4DsXrXi7Ll4yLw566ic4Fjzpw5c55NJFndFVcJcRaOCmELqYZjP01hrNGOOEvrTdWfoLKcC+770EpryxiD1nBOaS2kJIToouBhAuOCIAClTjsYwDlCGGMO0wKUa10ywzzPc9oShyzLIITudnmYhCCQkhBhy6ocPfJbb/mj//rHv1tJff/DD/zSv/rlylylpIw8bzodLtUPc+bnk97LXnKv4PF4UkRh46d/8idqjSPA8Cfe+FO72+PYr+9sX15s0eVl8rrXvfgFL3jj/l63kTUG25cPH944OOjEUY2L2Giel8oPU6vLMBIri0tSSlNMl1ZWyzLv7h0kYWwcG0+m6+uHhoOJcWJpabksy1Gv5/uBcbrKq43D69oaVUnheQIoqtIPIyK4LiwoBecMjKQZqsnvv+XtT1wZXN2ZiGSxPxpHtfT8pYfe+Qf/54n1W+Zx+HeGQbf7b3/mp2a6BgCcOoWTJwcPPPDut/7eu9/6e0dPnfqV//wHAP7VT/wYAPziLyJNvzD4xAmcOIFTpwa/+qs/952vB4CXvxzf+Z1gTzlYtdtot3HbbXjLW9791t+77e57Xv7a182X/esQQkhci1ea9Pkv6Iq9HdrdxjOotjC8OdKts4/0L18Cs/56o3mqsTDs2a1CPYhqb7T8iYt3mmCnsXCZV9eeNhnEoDbFPeevqY/8xdXdyf7YufYtK2mC6fVL5z8/udCTSeg3kmilmR1abJ1aXW1WYdoXS/3zjd4WAEJKgt3Z/exZgQBxDgTRLFmewDaSTsw+mu89pvWkcLedXDvzkqWVcd/0i8f2FlprC8+599DqklisOZ5vkmIAuNTXQX1KEOYOH/uzh89fHfSkHZRkVDrfpx4hVdEZ7u9dvHTeUc/CpyjhtLEBLCeZ8wM/8nja0+FUA4gFa/g0p6SgNAwD3/MA3NstN74WgcPGPrIodIikJij3tqbj3R1pi1JX48o5jwdewJ/D09fwUVJIfyKtNnA54BhzjBOrCLE37/p/aTddZrgv4+yRWvqJaPORrc2ugu/iQ+3myY2N1tJacxGtehiGdSAcjUV/kNFGTTSyNDVRu8cWLRUAgb8kgxpApJUFKT3DuLEh51ns1cOlaV/2LvRWki5WM8DAOEwkpIZ/M/q8EGnsWr4NWVWgJKagyoWzHiPwjOUFAUCo84NgYWWtuVTLp9180gHAich4m5paKTOjwwoMvmVeVTeFp+UXS3LMICHOC2UhmTKh1aV2xs+CFm1RloQudyKXV3u9znRiN6+IKK6ttNrheuZHvjUwDhU0VAkNBEAAwJiZ3KCBEoCFq2BnaTw+FIf1EHr4oq0mgA8CUICDEYQcpYGB8yGNHIz6u73Btc6kVyhJSOD5vucTQsCBEIKBO1JWIAQBI7NMCSkLrQmJanxmouEksdMkhDNsf5+UmsOPm23v8AZNYgVUN20yQqACCmthLQEKSn0+czAFjDGzlI2nFSOslcZMGEsZ83CzemXmP8qYz1gEwJjCmMlMCHVmEsZR1j5FCJ+rG3OBY86cOXOeZfhhSDiz0i4dOmSm+8z3OHQ5zrkX8CCyypn+UETppDcQQQDG8skwDH0S1Gw+gJNRmub9btRqwphiPOHcE7UFOyoID2AwnebxygrLp8Nur7bUDjJhioEfRIApp4MgikCEcYpIzYJE5VqkNSinxyNML33b635E9R9/3Wv/XlVsU5lHjdhORnI4bSwsmFIxVbFJUZZTTgRIVWscq/TBuYuPj4vcj7NyOnj96+8hdusNP/pdhNpzn3vg1O2nxwd7gjDBa2FYn+R6ZW1Ny2I8HgvuBOPDwbC5WhvtX69K7YXttLn0xOOPcxYSKoxjoCJOG/s7e4cPH623Fi+cPXvizK3TskM4CZOgqqpBd5Q16mFa7x10wtDrDUfN1iqsl+dy88r2Bz/00fNXrnT6RalIlIRKj5JGstfd/bVf/eXb1u+YB+HfJXXjDd/6ykGng5e/HKdP45Zb4PsA8OpXo6rwwQ9eft/7vuu5d68dOTLodPDzP/9F6sZTZY5XvAIf/jC+4zvwqlc9/TOlKd74RvzCL/zyz/7MX7ftmPN3G+fc9rXtRz73wHLCDjeaZHiAqnwmXhLWkstXo0c3k/1h7nn8cJadbmSnQr9Ia0vEFeW0R+nV3d5ttxxhzTOk9z7k/S+SNrSYDE5sd9tn93qPbI7O7fWNgAvozv7eYExTSsJ2/cy6OJql637U6KO5i9bF3ahifkHj/bHnyOzM+hQhxj3lDOkAWGBQqn3hBh6fOJI7NT6Y9s8f+GpM8xI9PanGTxSdSx6j1BE5dGpqtLKldEW1k/OdMd3pyYIFYcatb53QzjJBxUKt3miE6UJIhHDgBApw7kZCfhAlIom56Ro3sQAEVSFXIQkkfLjS2kopdck3f1TSoyUOSdSNDZ92sddbePGtaEYQ2NzdOb/febA3ujAejqsprTG+6Fv4NGDBYasWbZXJ4rg0dSm9QjFtnZ0th4MBcY58aeEMsSTUvj8NeSfh16m4av1N4Xdovb2QrYRRFgYNETRZIxIe5VHJM8MagD8WdOJ7sBy5NyQujZJlo+PI+ZGywpQOcALU8wNoGKuzdGlxaVIdVZfdtYtXt5J+0Bo3As+PGUEsQDmcvhGDqoQsAGu9wKR1xpKABM4ZUIAzZh00wClhBEZQ54hAGDLBEwCw1OrQUN9R6pQhuvR0FVSKFMpJTd1To8JQTKGcy2EKqwtiDcAIJTTiyQJZxeE+Z0X5uNvZ7xwc7IaeyBihx5W3QmFnbVChQYAAcIRUnItZgYYC0/ChCKSGLm5IHJw5QaayKowSIPSGwsQBIQQ4CEC0MarUKJ0rtVTTfNTpHmx2Dq73ej1jbJqkG8vtwxsraaNGOC9KKQgXlsEYSWxVOhhDACECzlhAQUAUAhhHpKtoXqiiHA7oWGau5om04nzr8t7O4zuAyJqLi2uHmedwQ9BglEaU8pm08WRHFULITOmglD7VoYNSASSUCuestZVzYExYq5yT1vqABZS1EnCAgi1JYQgnJKRzdWMucMyZM2fOs4+svu7c1BSdfNyLYgrtjLF+FBHm61JxHiLwdVEkWQZKoVQYRQRWj8dcMAemptMoSVBVRqkwDME9NRgIP9HagtE4zVS/TymtNVuolCynwqeynHCKIMmcUWZaeF5AhF+OJkFSL/s94cVZI4Oqqr3PeWEAmYuq9AXPd/Z836tHqZ7k1tosy8zUiCghTufFXuTLD37g47/+67+3unSMKnvm1oXv/q4XJQnpHuyU43xp48Tu7nicqzj2R6PJ+sYx0pvubO8kYeARbgvroAXj+9d3kjQOIjHoD/2gWl/bMIaC8FqcdTrDNKltHDmR5wVyeejYif7OQVQPHfEGBxPOaau1PJlMJqO9xuLypx84u98rL1z4wN7ecDCcDvq5H6al0taGVSW/5ZUv/uxn/0rKshb4H/3TD7/yRd86D8JnHbvXrp29/76jp06FcfKkuPAFdePnfx4nTvw1KdHHq1+Ne+7Br/7q1pUrePGLn+YxM6oKH/4w1ta+rLrx5AV/9mfxpjf9xj//73/lP79zvilfP1hrP/ynH/6L977re15zx4l24Pp9J8uvLouAWojL1/yHz/mDvGgH3m3txqk4Ou4LE6c16nYFkaXdPtgbm3to/Xlk8lnkDz85XDteqGT34Ni5C+nHHvv8hX53Ny+yVhALfzIeS+sly42VpXRjMTkTp8eM5w+mYmvIHz+g5TM1uTBARXDgzAG4CxPqtFWTcSffPVtIWgpdjsf50LrOBTKWNFfEOaeNUrpyxlLrugpTiLSZ1RaiWuyV0iRTVRYQzju6uLS63FxcyzxBKRyMg3UAYANik6TOkxoZ9FHks4kUwNDSzJCoqjplOcirskfMpUL2etqNHOOBTxmBI4yA0RvaDBxOr+Lb71XLaUXk+U+qT9+381B3dE2Pc6G8JSJOWYC6huAvNOaIzKOyxES6/It1nlmL1S+sGHGEOkYqsJLG0zDp1LzLbfaoJQ9NiSNMkMZ6Y2mx1WjUOCuBAdG6mhbR1BMMIefRGN6QA5qbKVeG1vwobBgR2yjMDbHaOEBwGniedCbXJo7b7XYlD/W3Bpt757fqg/pSb3mh0Wpw6hJPQ+ipISAg1BkNrRwhzg9crc5Z6DnflRpwxBfQ2mpDOCGMogIxIIz4IvBFAw7GuKKAIQAHcYYYK7QSpUapnbIAnLM301YMhbKAQaBLpwpYBkedtc7jgccDvrrOo7wz6g9G/c52Z8foqCp9HvpBKMIG4xEBJcQnxHMoAMM5E4ISwIFpMBjAgSgQY5yDc8QwVynlNAIQ7ggcQEAJp8RRauGgna2kQgVUWpWlHI8no06RD7SugsCLgvTY4dWNQytZrUFFIKUxzIBoOK2cKaURICFhQgSMCN9p4yAdd8aDNorllarK0chOy9D4snJ7g/H0wq7qjBnlh44drSd1v+ZTwQE76zA766LinLVWcy5mioadtUgh5KnNYgkRjAkAzmlrK0IoYz4AY5RzzBgLlMAs8DRxJUpFuMPfjAXvXOCYM2fOnDl/49z36Y8+74VnBK+s7IIKLwytsc4q7vkwzlYVD2KVF8Jn4MSUknPOfe6MJIIL5lX51I9CJjylFHdEhBG0hSOgNB+NonYbzo3399N2w2OBqSZeLYNW+aAbhj7PMjWeQrkgTWVeBVkNlubjSRQnfhyX45HncVCmqzxq1CHlZDxMmg2rVJXnXpTpqjROJ7WsKKbvfNvba8EiUWHkVydOHPmt//jWRq3Zai08+MBD933uERHWjdNcqCQMvuWlL3v1q161fvy2Yme/yvMkSjSrJnl/cf3wqN8b9nsrG6sgfPfatSRtMMb6/eHyytp0lG9d3z5y7KjVZnt7e2V1OZ8WjPEsaldyMjgYZPXMW2qXhfq9t76rspk03FgmeEgCf5znRT54/T/4jp/86Tcin/zi5ce3tg9Gw/H73/3+f/Mvf2Uegc8KZrYa9/3lRz/6J+8bdDpP/dU//rn/9jvf8OP/9md+6suqG0+ytoaNDZw/j+/5ni/7mA9+EAC+93u/+pzW1nDq1IOf+HiR52E0d6j9OsLjXs3XTX4+sXtcb1Kbf3VZhGWSt7fH5Hpn6EOtCXELqgXnAQIAszaqpJ8rXbJK5QUKD0Y8ZXhXLVzPVx7eHj+23b+uqgHBmCGknu/XDp9cOHakfsfRqN3R4fm8tduLDyo2MHQoibTP/I8aUrLvs8fX4s6xxh23rbSm5fnHdrSZbB5Mn9CVkqWaVj6naeJ5nuARV6WsuMsXOStcMDTawvPju+8+c+RwI+CFtrzQkTXgFVaGpFYi3EKMIjYl6SsytQBIYehYs5rP6sFTen8aQE1qsmhkMTGOhX0ab69k15aavbMHn9wq/HvuTtaWfUjW9LGcggKwjknEgrSwdWXz7GObn3r0wucuHOyMZdny0zuT4sxo7/YtAM4D2s4Iq5020F91TQId1qoaPSfoObBtTTvSTnpmyGxOifNKKq5sDnb3Jp4nPGGEJwnpMOInJFlJmidX1k4qrJXVTCjxrHJjxJdAKkJowmKBkEvAWFdWurK6hDKwlAsvXYjr7WYrmuaDJy48sXQ6iBcarBZqXZFBmVI/DjkAE6baj00YIQ2hhNWQPgWcR2FhJaQnnWAcnAIcFcApPAplqHK+vXl0FiDE2jGvKhbdDBYrK6erL4hrcShrWcF5UVXG9yxzstKWwotBXRB4C6ur65M8H4zlpKjObV0r/LBXlUeO39pqrAU2FdwKX0tY7SAlnLYeLGYlJ1pSqnyfKcWl1FobVzjmxUxwCgntIOEJyzxllNYAnGduFOEAjPIgjthCyx5hvr+w3ALgCbG2uthsrYbxAqUNuIiHDIJBcm5ViIpCAJ7nMUaJlFxWVSEnzhhAcUoF9QpHunq4X+6oT21f2bxfV8YjwWLattRvLzSaZCmN24ACjDHEOZ+xEJCAAphzdJbNcUPTdM6YL5IXKaWUMs7jm995hFBjZhUrPqBuXqqAzOHiub4xFzjmzJkz59nK0aNHobWqKsEZrAOcc46QWT813LAzdxQwcGT2X5MQEOqgJIixN/rGEUopodxUFWMBEwKcCyEAoCrTegpYaMU4MdMxIy6KgpmzOWOM8sCUkjMB4+BsFMcArJRBEADWOUUpNXnOhAjD0CpFCPHj2OSF4CFzCUjzjT/+w8eOPefq1b6jqqKTP/3Lh3o9nWbDR899ZmPtFiPuWWwtXbn8xIlb1nzB//CPP/3RDz/wlv/476VCvdYCoXKyH9fIxYuPrK6uJjaSk+kkL5vNpgMvKxVE0c7Ojiei1bWNybSgIMurK5WUcaOmjMxV7oWikbbzPC/7o6y5duftL/k/3vbehcUVyr1Gw/c4RER+5Ae+79tf+23b5z++evzkP/ru/+YNP/7zp++6x0/8D/3FB1/50m+ZB+HfcnavXfvp1/2DG7rG2toNZ9CiQKeDj33sbW/+jRu9Tu699yupGwCqCufP43nPg/flTen//t/H4cNf5TpP8tKX4ty5/+ed73j9j/zofJu+TiBAGoVLdZaxzcDuM9N/JknkkyI5yFf3+8U0VydrwdHQX4KNrbZaOms4SAYSWqeUlEpqDcEPwzsJdd04GNS3e4uPXE/PXhvv7RdZBU97dYdVE63b5AhPT9D4dCWiA4ULkl0es738Gf4ts6wNQwiAbujt1oJ8uR6uN5eWG43KQvmDaXc46R7sm/6kRMkazaS21G5mSSMKVFHlRI0y68aK71f5XqGd32yurbdbDdUTkhIEcEYYmY1Kv1dhqmJTpKZAV5GJAUALSUe5jXybhl8ysXFDFq2ixsE8OvBE0hTecuPSmupFQfm8I+7WY+AKTYHFwGqnZDksOtN+v7h+8dHPX//M/VfO7/SvTyflCnAbtS8w8tZifHT0Ne0y1VSUXtSNo92Ufp7jUejruRlpSgz1OIsDon1iuLNaKQ0Qa522rMxzVQ6p7Y/T3HPeoh9RwoR13BpnjNOSSkOjlDUWlRcoP9Qg2jmtnZmlTBDGRJSm7XZ7cXmpPR6Wezvb15dW4jho+UHghxM25Q6MCnBi/FCyQFJ+o5iDwPkEIDBwgAWMNQSgnkfBUDlQ5sCscU5bxiidGWEyUG7VmOWa1NzNQLbGqQqUkVmRhc9JMzEeV9o4z8HBaEsNAMppFIqFxYVDRSmHo2pvb384GGztbUk46nEYspQc8hgjILMCIGMMjKOABSUggHXQhNzoNmKtc84IAQECEAtrHTgMB4zR5obNpwMABjAqEMSk3jQrSRpY2wbAGM/qjTBaYCwjJAA4GNOEWDj6hWUisJY4ZzU1Gk4pR7QjSlf5dDwejcf96aBbHKhtVgyCeKHWbHOREB4aSyaONG++buyTk/kS343Z1zdawj7FbuPmb2/4kgJwjgICkDdzN2YXsSCGxi3qLWBenzIXOObMmTPnWcoHPvCB7/vuV5dlKTLutNJaiTAFE6aQjIeMC1lKLwzhtFWKCwFnVFWJkANUGxsmidPKGMuDCIxPB4OsEStlhC5EFJnp1FojkgCy1FrykMuJ9DhlaYw8txZU+KBUqSqIYiMlCyJQBqmMMdQTsNYCTIhimoeMMN+Hs1przp3RhqU1avz7P/7QzlbZG18hnHkRBbS1Yli4iSyW10/6cf30HccefeAz/9O/ftMfvutdne5gae2WcfdiVKvJ8dgQ2LJ0lFoCQnkldej709GYUM65p40DZWEQExc4cD+OzWQCgHHPSeWIJcQppRyQiIhQURSlmE5/9Md+aHHtxHd8x/f+w+/9R0EQ5MW019l71Su/WWu60AwhR7fee9c/eeOP/ae3vqO1vvYH/+WP5wLH33Ieue+zNyw/f+RHcNddN2w1nuRlL8OFC/jN30RVYTTCePz0zho3Pv5w/NRPIQy/0vMxhjuesTPL7bcD+N/+9b8699Dnfu5//pV5HsfXh8JB2o3k8EoS4RGme89w0N5u/NATywcHezGrzmQrt8S+RyqnK2cUrOWUNsMolpDTQmtAhgi/FW4Zw7drTaZ4zoXLo/s/1R/1i8bEPl+HmYuMs8tlvDjwokc60SN7YU7Y1GKiSfU1NF6VwB6nBaMADhpxf7W5vFBPeSp2dVLLgucershwMtlnn3zkUmXhR4dObtz5kjuONVrrSeasy1XRLYej/nDSGdn7r+1uF9192tdYHbiFg362P2KDKRuXTFqqHYylsMxZaAfjABDr4BwtKiLVl0wsG07j6x1OAEpahJC1hrhtjTQbvVtF85Y4OCJoLYYtUHR0vxzt9x99/OHzl69cvT64sF9c6FTWMSyz8LWo7pketHsyLr/WTeaVaO60/M8H5pMwI+OmKCUn3Pe9IGlF0UrERoSXJKuJWj2q1TPnUEm1fWV3b7s3qmRHjXb0zu7S0sHKYkPKVCsrc6CiAajqo+j5eRiRsKBUg+CGeSapqPM9EtddubTS2Th8VV3r7g0uXb/qUbK4sR76KbLxdFKVlXE+N8KzjhFpxbgADQjzPJ8AIAU4KAWXMCW0D05Bn7LjxhATeAHlDAB3EMaMGSngFr5E4vFCKnwALE28dlRYjqdGlqEouHBp5Hmu5hwo47i2GVzdpHllDvZ2CYitdONM6jFqQN2NbITKQJTw3c0pWWurSmltvzgqHWANc0XoLIGFszODFFRPrdrwwQQPSdY0Lp5pBASM+RllEcABDRilAq2ZtbPMCMx+qKcwisIFwlIGz1GtSLl1sLV59cLB1uao08tzu1SvHzq8fPzMxuETi4cWkqXlhYXlugj8L/yfYDGlAgClPiEeIRQgM4cR55y11jnHGJtpGbPMjllyx5M/tNZaa5yrbs7NPbn0rH2csHQucMwFjjlz5sx5tnLnnXcijGIVWz2hnEMbZwzBrOEbxezegNagjlI6y+iglM7u9zAhYGc9zGC1po4lSQbCCHHOOmIt44wxXg37fhRwzmF1EASEOBQFACqEVoZb43uhs5YJD4zpac6FJ3xfVyWllsLCqjCKnNVWFixOoXWV555XQ04rbe95/jf+8q8d/+/+xb/Y619ZWK7necm5+v5//F2f+tinXvGKl2uT//D3/0NTvJaFtfe/X2a1cGf3sgjtRA9pQvYO9lMv8YIkL9X6xsnxZFgUZRzHXhD1+8MwSn0vkFInzfZ0XHQ6nfbaBrQedA88j5bTASOIPF8pNe6XQRx5GRmMD7Il73Xf9Q3jcvP33/G/v/jF33LXnS9kg8kPfP9P/Jc/eIs2nh3nNPErVQZxoqy/tTMaFlUt9Odx+LeT3/9f3vy2N/8Gsgw/+7NYW3v6B504gd/8TbzrXfizP8Ob3oR/9s9utHT9/yhePBNmakuafuS97/nIe9/z5v/7j87c+7z5rv0dJp/m169c0cOzJ1aHIZ8Sp57hwO5IPX59UlWy6bsVQdqMMEfgbjg+WOcqrQ2jfi0RPoM1iJfg3wW3Ly/vj85iek7rvq45HOL0toK0DQVoNnWJkhQVkRpTkK+hHgUWmFIyomTKCDiLPN6yLu5PG86JqZusrPi1ZqO+nmtfyYI63+dJq7Vwm1d//pVy5WqnTYcAJvUoPbE+CaWra6gAACAASURBVJbKcLB1sTo42CeEeaOq8VinsT+IBxM6KWn11ZbIOmK/VJShyjx5VmFAWsusDulGPL0zbCy7iu0PrhXd7W732p4qZD6eXrl+7eJW54mdcZfaok3cIeNudbhbVYeLyptaar/WjbbMVlGpl7U+7Q7jyCrZKApJLM2iJEi4SFAb0TgnRlji4JVmMJh2euNufzjOKwYv8sM4FSE3XjFhs8wIa0AcgSa6RDExWWWp4Yw5DnBdjKfFcNSZTJWTjboXxtnh5aO2dM66Qg6vHVxbST0bevVaGPrCk9ZGsUqzKhGUGi+fKu4kh4GjlPqWM0qJx6GtcUYpZUHgLAMYGAMFLLEO1oFTXRlTag+UCVZxXTAVazdT8QhlhHEAVnDjc0NC61Lm+YIzAIxRWGoJdZQHvm1mlhBLwShB72A8HOTd/T2itW/N0trJxvLJOPaDQADOWq01BQicgzYwsJQ4RqAdpVTcNLIAQCg4CIGzzkHDWquhKQgHBSPgMHCgTPgpx5PKMgX1CfU458Q6GKedts4AGsZBA4yAcUs0IYYYpXVeqN5wutcf725eu7Szc13Drayvn6hHtx7PTp2oLR9qL67Um1mapPUgigkNAQEYQggh3DnrXEWImCkdeEr6Bm4k2xLAOSedAzBzDHXWVs5RSgVgnCsBBTw1PhmIDxaQp3iUzpkLHHPmzJnzLKPVaqHIKefFuAzrDWGQF4XgToQplDW6EmFtdNBJs5gEXjUaeP8ve28eZFl6lnc+3372u2dWZmXt1bu6RavRYsB2gJlgxtgMixyEYZgACw94kMTgGDyEzRjbgQfbIsDBiBkwBgY0jCcYEIttDLNgFkmAkJDUUkvdXdXVteR6M+9+9m+bP7JK6pYEamSFoDvuL+qfm1kn89z7fffmeZ/zvs+jBItDVy3bOg+yaDGddHo9zmVZVJxDpoN6tuJRRimfTybd7S040zSNSkMQauqWKwJn89Uq2dhAWTeN5klIKHcGRAXQRmvNGQe7G+furHNWi1AS+LZqQ2UYY4QARHmDql5q0Mdfe/8v/Pw7pvlhlCnJeVUeDLri277pjZTA6uXh7gfP7Gx96D3vOty/NSv9xmbvscceCWO1yhd5vdwYDI3RnMuyLDudznJcyjBu6tp65ynxnmhj67J21ud5GS3mptVCBZx5Z4h1Wgmloqitam8sC2SWxbpdeucoi+Ko/93f/ZYf/1/fcWZzw5vFc8/fubozsm1RzMb/9d/5Fs3Ej/7EO85evlIWq7XA8eeTX/6Zn/7ZH/4hnD2L7/quP6kv45Sv+zrcfz/e/nZ8+MP40i/9/J3lgw9ifx9vfjPe/vZ//O3/zU/8xv/bHQzWa/dK5cMf+PDbvvd7vvW/8K96YCla/dKH5Gf16rnZXgw3VHKAMnlx9qhxblKVFRHZsBfEHKRGHIJfBPmG9g/+YP5LvwqU3cD3Y3ZF4PzS97UDQHT9WT8RD0wYmXIKIONsMwnFsuIHM4Dkm2eW6RVDNhgGTbmaT5CvQEl6buehx5bV63/tejBZ8mUJIHj8vvo7vibZSIRcfCAbk3AVRrSTl6Nnd7Pp6nPoICCZ7AXd/uU+fSImPp/e2b/27uc+/L7dJz+8byMPRZ1V04LfWoTkLDoPscWXLfLHl3VYWK4/u99olJ5uT3AGeB3eEPyFL+Vf2hQL75xKOt7oJl9cqOSwIM8vlke3j/MPHezeOPzorcNVA+fkhc65rd5w61J3s3WD6QkNU/AXzMQZg7pqiKkDcEa5cohMvhrPxrdv7o5L5889dDmTwYXNy8TDS3d79/bB7PaTY1ac2bgy7A4pFZ552tVBtOozJyyvVoTDMl+VTgghgphxCkZQaa99295NflWgDBCgwnM0Hs6B0bo2elYPPYmUqJWmtY4+xZnEABXQRrEPBvzFNaQG0eABzdKAcS4IoUK5TJwcmqOn93evHR+u7ty679HVg3IYhr0wFADa1hlTf+J4SxAyMMA4zmkQyBcW+uHHN2sLr30DzUE5JAKAo8Xp2Mon981RSpVSTHtvTQXjTjtPLFADkoMFEJWnGrapzWxS3Lpx69kbN67t7u02TbV15uxDD1954jUPPPggLl20hBBCFed9QlMgBEIgAKq75+W1MSvGko8LHC88h7tKmdPG5IAAQkopIc7aihBKKf94Vu6nK9LXvRtrgWPNmjVrXs7s7u6ePf94fXIYJJEvS0JFlGWwpFqtwrjLGEPbZr2e1TVrWxXH8LacTqNuHDDnddPpdkGI0zpKU4BXs1nYHTVFwwPVHQ6bxUIIlg16CNT4+rMb28NiOY0CmaQJmqZt2zCMwHm7amSYuLKkUobdri+rMl/FSQJi4SCiqF7OgyQMOx3baGutTDvttJJx1I1ZtdrTed3vDvu94dHR7vBMNqvnoQ191VhnFvPxmZ0zerL4rd/8/bZyWRwXq/nf/c4ffP7ah3pKXr580VQrYwsRommK5XzV6/VWyyUhLIkza9G0TRj2xuPxaGPrwsXL89VSCRVlcb6cSiWCNFuNx9IoFUWmNW3dRFmnKYzjJEmDW8+/9xu/4a+/8+d/2pgxlcHTzz9z9WrfGRNnspre/Ft/6yuf+KIH/4e//71VOQWG6334542qLH/0+/4hzp7FP/gHYOwlHfPoo/jBH/zMUsjnlre+9e7pffd3z9/2tr/9FV/+s7/z7vWsyisVD0uQc7cSdkVfWvuGQa/BxdL4qir7nayTdlWcMhHcq5FcUU0m9Wy3Kur+6NzFc91+FwA0gfGoTU6x2w225+3VeRvkpOcQG/wn3ttdUjITdP/KRj1Kz7V2MCvF0ZJXDfUAPPEeIPFieeaZcpwf7M6mnLrzMX20zC/kNbeOWkeMAxDcGp/5N785fWj7+IFRs1oxY7vJmS4xjDDyOVI3XBy582fxqnP80d7xcnb0f1/fPzjZ3Z3duTWf1G1xqRtKxj2ODss5b9VlWn9BMf6SVXu+acLWMfvZ14kEACgjglIhmCA0zp1Z5dNZXh6XzfOLk3lrl+2iaebTfH5rvsxLHciNTncUD+7bunBu2Bl1bbwyrBSECRBKZQhCQIgj2tHC0RK0JkQuV/Oj/Wu3n75+66M3DqdzFobdzSwebYRZP9XLQTudH09Plic3b93Mp9NpNjh3duPMmQ0ZRTzqKC4pyyjpacIcIVJISlnTNFpwcE6kCBgD4BzaFjCEVAaEIqAAwAgIWMBJLyQQVmpbbjpboxkTLikhzmpvKfoDk3ZaEhJGlWi1abTxxihKOReMc0KYt9paMM8HWdcFCU/ZOBGZi/h4clTlq2t3nhpX5eWzmxd3tjfPXQqiDBZABBpDaM89KGGeCUJAaA0H7YgjQoR382RP10KCMKaQEE69oPCGnMoW5NTGwgIGuCu/OOebpqWOeQgLRmAFnGfOBNZTC9RwhTFlWedHBzdv3XhyupoQXz/26NXhZv/M+TPnz/Uv72TDfihPG/SI5KwDwp07/RWU0pBSQgh9sUr5ifwUSqlzjfcGEN4TxuJTqzRCCCEUkM5ZYwrvzadISRpVjcZh4LFu4FgLHGvWrFnz8uXRRx9t5jMuhDM1Zdw7b+uaMaWCCFzYWhNKvbUsCGBaq1vGIEPp2tq6hkpu6lpICUqNMcR7pgJ4zzn31jqtVRJrXeuqYnW+ce6sq1ZBpIiQuioZ9TKKvCW2qrhQzjkSbcEtmrJUKgg4a8pcCgrO2nwZJAlg6+UyiBJKqasqHii4hS+rMBCtLeqTUvHuZqdnJ+OOjIhFni+pQP/iaDmZ/sLP/84zN2ouokce2nnTm75x79q1vuhy7efTWZaAWEIsp0YEgVgsVknWcdq2xnGpAhVYw7bOXSBETOfLMAyllIvFUqmwBasWbZiNnGnnqzzNUgJdlnkoU8pVs1ydSTto9E//yI/86m/+9k//wjt/5v/61fuu3v/A/Y+202cEL2BWFzbor7/z556+Pn/Xe/7wp37654b9wZve9I2XL10Qgq235Z85P/w9fw8AvuEbXqq6ccrnWd0APnF6V6/izW+ev/3tv/ATP/5N3/ld6xV8RcI4jWMmsWRm/hIPMTYr7MNFe1K3zwZc9uJEqJByBUIJIdaaxao9qFZHxvo4vHJlazjsEsbgiLPW1tUK7X7Kn5ixJ1afg5u6FrAEi0Qe9KP55SHf6maLuqMtuVGT9u6cCLFGFEU0Ptr0lSmmB/U8VPy8Yg+u8u1FTbTBvZwINZ6p33hvsbhvufGErippzMCpPlGMCc8pANhTueRP1IxOS1bCQendDn/niTHe2kayepCUFzf8TkZ65sbewbWb1569Od2dV0tKyCCU26ny3FZuwcuVatmDxL62mP2Fk89a0yCeEEeJJcQStOCeKiYc0bmZd27N9XR+4vPl7aL52Op4WsxWNYCqbqfTkoU86SfbG1tXz5x/6Nz5jUQxOw9s60JLnSXOEyY9gfEEsJa1jjan7pL5cn7rxjPPfOyj1z5yfVUVab9/bnZ50BvwTpq4wbDdmKezfLI6nIwXk/lUzBfwqyTNQgxFsEkjyTJHEofWeCe4BKjRNYj3lIaUBVQA0MZrwFtjraGKE8lxz8WcBxyKES8t17bYNNVK5zNG4a2wde6pRxa3SdJSblxt2kld53XjjetxGQU0oJIwThtjLaFgcRjwThDFyGIRISVyD7fuVCfzO7f3b60Oz6yOLzVGDze2OZNcjliQgWpHHCFgoAFhDfGtczCWOko5IwBBS0BAAEGoYBLKC4rAo3FoT4dzGSA9tIOm4IACgYdpdU1AAA4wAsrgwLTlxtraaqPLeV3OF/l8fHL76M5NBL43SF7zxP0PPHzf4Nyg12U91TKSAdlp1UxZ7L0DCoADjhB+LyAWAMULZlKsteyuqKSdawBPiGBMem+9t94TgHjPAOtc9SLhFB4wQIOqQgH01gEqa4FjzZo1a17OWGtDyb0hBIRQ6q0jhBJCnHGwljHuCTNVxXjkrKUUzmrOKZw7deIglFBCQAnlAp650oJQZ1pCCAuCJl+pSHnPSZpW40MZMCYErBVhCMar6VwGCQsTVxniHdFTeK+kRNs63ao4BjGkaaSUui44p0KwU29wKkOvW0QKRegskyBIQrTwiwUToskrHtK4n9JQHIzv/Ny/+Xe/9PMf3Nl+QEXN3/97bzrZv9NVXVNYQQMuO1I5a60SiTcU8GkWWafzqup0+5QFq8IIwVfLQogwidOmaYytVBAYa6hKOaXT2VGWhGk3MLqmnDImdKul5DwITeuayTzrbvxX3/zWd/zKry0L8vV/881f/pde9/3/8M2c54SZXi+x1fz+C5vs4fNXrjzyrd/+d771v/3v7rt89p/8o+/d2T673pl/hhzeufMff/VX8OCDLzXN5M8JDz+MLPuVd/zsN3zHWxhfX2u9AlE8GGZnA3EMvGSBo6LVsSpnQY0wMRg1NQdzylEZgjDjcT3HRwrZRv3tsxuPPBif3UrDrMeY1GUxd9PjZnpSrirdfk7Ov6I4YXT66Fb1xefPnhT9vXF2Y07GOV7g8hgsV1sf+CNsJfRsVJVV3jRXLm1c5HzjmUl6NOOTFW0/TcBqIGTP4ux7379hCJXEDDJ4T1cVqz7DmbtRaHc6UEOojCrunfOtJUdjPZ9cu9B/rsOer5+Zvf/J6n2utE1DjDiX9R7f2knU8rg8fG52e1kUuvZd4h4ws784rS6Vn90rQ0EkZaqVslZ8ruhY4jZhFaWEHBzv/tbk16n1aJ1ujK2tqw0lqhP3AShSI0ASJ6Pe6Ox9FzYvnh8lw54P/LJr+fw4mCT5MqpKAA0ROQk5hJKxYxxwcI2rKnNcLOfFuCqKqtJlOV8uqqqARxIN6CYzD4LFgt8JptPpcT5pr7vZfHX+fksvYXBmhwrXQDtXwWvUnnEpJaw3beVPy3vgNIzNGDgHrzSEBxQDe4Fe5lpQ67JOpQcnmNFl4cvGSw4pIKjjtQ2We5PDvclqtcwdUdnofNzZDDFSUNJx7ggDawFrgqZiPHU95X3mgphnKjw4OjycHC/d6sm9p/eK8UZ3e6N3aePsA6PtAHCEeqE4YwQhuCW0pmDCSWhaO5AXzI4KgOE0O7YC7pq2nKYsUwM0cAqeE0B5gKIJ4E9na+BBWgjKIGRdzWeT8Wz/2Zvz8VSkkgXi8mOv6e8EGxfiq+e3tkZDFSVScAp3mt987xqtJIRznjrXOlc5R71ngAIY56n3xJyG2L5IyxOnmoX32hjivQe8c/SenPFJpjAOaO5mqRiDWsOvBY61wLFmzZo1L2eklCTixdFeGANN07Y27AxAZbmYp0EMpfQil1EE740xspv4YlHmedRNAJSzk2g4RFVXZR12JLyv61ok3lNKQECpEKIqirCTQOumaYKk43TpjWVRCGM450ww31Rt64MoME0DSnmc+Xbetq3oZmh0q7US9vQvN6WUUHp6+65yCIgwClYbZ00MA+68aIgknCnGYTEFuh/9wMF7fvO5zc1LxycH3/atf+Vo72PDLKtm8ywdOQ0qAvAKiram9N62jSaEW2+tg7GeOuesB797h4QwyqVwzlJKifXSEQofeKKIZ94550EYJYqJ+HhSZb3QMaN9CywU5K//0r/9+m/85v5DDz351PWvfuO3/NiP/+OL5/rgjClfVWPJ463Nwb//pZ85XB599Vd+9fd///e/9a1vffjBh9ab88+Kn3rbPweAb/qml9l5M4a/8TcWP/mT7/ud33n9l33Zeh1fgRfQQsRJh3Px0g9pNZ2sWNlwzkUExNYw0zrKQFlhyUnTPle0e+DJzub2+WSnM+lRK+pjAL6qnDlu7WGpK+3c52Qs32aiPReTc3ESyI3FyeD2hO8uSP6iWRveNtnBfm2CgveYdQNP7lvq+6nvLSuVV6xqPj5+4inxgjvBAHDGQ+u7N25lrQfgOYNg3ljnPNGGuE9TsHnJXCLcdt9f2cLZC+j1DUyxLOfjZW6W8wbPxv5G2NzWs1KXXnumpMxCeTFVGzFvvR3bYl7Ow3y1WYlLTD9S5Q+tbGY+o5BBPIUjvGWs4cgJSrjWEQ3mCK+lqBWbKXGsxD5nNQeYnetlfoIw5SwIjRKcIkGWJkkU1XU7ny7qVSWYlER1O5uj7UuJ6ARagljoYNVYUtXUloLCc+pUoOPQx8py6RzVtinKYj4vl0WdG90abY3x9wrlUHYUz/yOZYrKkO3u8d09U1bl3t4uCSLirS+rKJuxsBNyEghOHKAcYYyBiXutBXCewHJmvAcc8c7DeEjA3c2ygffWOefgVaA7vRzblk8sW0gpWCCRBi01VX7y/N7B0zcPy0XBRDjSzYiQYdSFo9SCglMCTmEJN+BCpkq5gWRKhWmQJGmq4uhouZiulnf2b82P54tB0VhCuQziKIwCaSXnApzDGljDhKCUWWedJ4aBgjIwgJ7qBcQD5rRpjgDcEwYK7wkc95SAewgABI555wAD64jz1jttVq7aP9zfv3Vzf/z8vimay4PLZ84PBmeS4fl4uB2PsiQLYiC8Vybbe7Em3vvTd58AToUMd++KSFKqrLXO2VMDUcB4750j99bQnybG3t3wXuNPcqbxABCkjAWn9q5r1gLHmjVr1rxcUdE5NM8GQeCauRBRQIWuKiGQdjoA6vlcqqjO8yCUMgxRVd77IAigdV0uwzhp53M5GCrr8/k86QzSzU2zLJiKiIxW43E66oeKN8uF97o72nTNinIKhsV43BmORBiCEGN0EKXOGi5CcL7Y2+sM+3ESF0cHUlEZBE05DZIQ3rZ1LYOIWOLaOlRZVVhCKAULs2xxfJSokIXSlCtw6nxLGfu9333PO3/hPWl8drWsvvDVD/3F1z+2tRU2J/NIJfAegi6KZZhRz2lR5XEQompOppPtnbNchKuyEhxR2mtb39/YqJblcpkPN0fwfjo5iuNA64pTdEddU63ms0V3MLDalVUjVBSk0TyfdzpZHKWz+bFxPI6Dr/+qv/ZT7/jfur1B06o3fdv3/Pd/99uvXDy3tdkPu5ea6jBSAEB9+QP/9J/865/4me/7vu/7gR/4gauXr6z35+efqiz/46/+Cl772j82DOXPM088gZ/8yf/vl9+5FjhemTBCYgb+p9AaSoJd6iuJfoDg4xfg1ri6uJPrJ1f19Tovu/yBV2+ev+DjxR/x2RhmCoAj6NBBTD2B+1ydvjwbdb7qbHffyn9/LTiY81nxx8XKVov26Pqs01FfGIs3vP/5q9pL+cmyjufcdGIXB/eelGOrkhcGgI0D141dHDjO+bz41CBYAK4jzX09bG/TzUv0S+5zFzvN8cH+s8WHptNnMLthFvXtie0Qdi7afNVo53yPM+YY6kjPT1Y333s4PSpWrsUXIfxiPs9mZVrY+DOoGwSQlDPL0Yp4EsXjGM8xfwv6RDcz3S5bY2EdiG0lXDcIGGMAHw26WzudSI1C2ZFRSAUDQbdHg9AfHZ3ceM7tHhzP6lpPJ/fXaZ/dR4PExUwlteNCW1+stCtMXyBIYzYYFptJ3uVEKmP5oq7GVb5XFItWEyAAUsY7cRoFMQg4DQSL0HEq4MNNDDeDLO3u7e9PppP9o+dOpgdPPfXUcDg4uz3aGe6c6W+LDI6iRiSECsOAgMB51IYBQQBoipaTj8tkxqGx8AB86yk8954gyAwPCoia216vEyURGClmyzvP7z19ffcjNw9dWUipFs67sDe8+DAY9UALwylkIDSFhTct9zoJVBhspr1+J+6Pwu6F3vjW0dHe/sGkqKo7Rx9zxMK4ravnVTyCU3AhWNySsqGriHSFi4OaGubr0EtwBgU0gAE8IPCJhwAFAs8Np01MT79z2iQRAODwFHWDtoZdFfO98f5TTz9385kbuwHH+a2NL3zdhfseOhMPjQwUl6Fg8T0b0dN3aX0vvZUCyntuzF0PjtOXD2gBAtztMqGUEmKNqZ1jzpF7ZyhfUHSfxtzqTy+7IQBaoOadLcrXAbFrgWPNmjVrXv44Y7iUjfbgnHDpy8oaw6IU2mutg0SaPLeWMc6aplGKgTLTlpxzIjjVFGVJhUhE6FpDXUMptW3rakMpBWNoGhUEIOLU8ltQT6Mo0i0oQavBKGMMkqG0ENS1WggBa+GdEIJST4kVQpwaZFFKYa3VlhBGaheFfeQrSGFmRSfb8G1rKstlz9EJhAbJfuM/vH98kKdJZMvVX3rir2z009XtMaOBBiHONHCqE5cwnnAeBIvlajQaMsGbpoGnSZxyHrTahmGmqyaMI09oU5bOuTAMnbcqoavVQjVSBkEAojWqpo2TpHUV0GZZSGCKVZOE/SDIyoP9r3vj1ziU//yH/9WDr3o1i5N/9i//z3ObW0nkvuWbv+ILn3j9T/wvb4ui/rt//wPjSclFFIbhD/3QD73tX7wtXrtFft45vH0LAB577OVZADMA88lkvY6vTH0DJCSCkj+FAWBj9EmxXFWVM/AO1ttS53WLucHTub1eWtaNzl+KHrjU7PRmQXmd6RPYBQBKEx6wWKaDpBvOa6D57M7ZAzmFJiSxni918vSS7rfiRkGL+tMOm3hKXSByxfYUZYqcE35UlMnK+DiAsS+6Ax1wst0R/U5MYgFBAGId0RYArVusqAsEFHdJ4PW90oMQdAISBp5Is93Vj27khC9dfnL76fkM+f7xwd705tFsmrTNo1k8oOFQqc24t5l0N9LVcrmYLKa7+Wx/Ma2L1bkiv1j6x529ZGtRmj8+MIWCMELVIpALxeecTuFPnFpQufThQqpcsVZ47zXXIpRKSQCC0ygSnEVA0t2MBhtJh2VpkCZZRnlgIaIIlBqts+NjyPCoWVXLwpS5bkpjQgERUipI1JKs9sNly9ucg6fKD6XuBz6JCZMgnEoZpGl/88xsPitnExao/miQdDthnCqWEaosYVRkIfMy4kCP06M4kwcHdHywmE8m1s+W+Xix3B1nu71sqJJhnPTTqJN2s2zQCYJASSkZo4wSRpym1hIABIR5TrwnxlgISwTnYCDwEWUBC6igzCYpjyMIVlu9gD9uTuaVLaoGxhFFuRBccDAKyh24gbbEKwoKwMBb6Ry11nBGAyEH/Q7jG2mmslSFPDyZjFflyclkdzmvjxe3z5w5M+xthnGHqZAFTIbM+8Z5YmC9B7OUwgItKByBgfewgGagDELDUOIU5Z4T6wmIgX6BBsGI59T7la7G88PDw/3bd/aem80WMcWlyxsPP3Lhwn39je1MxJ5SDkhCYkKUc/6udAIPgBBJCHXOAaeWH/buIAk8pRJg1lrnHE77NLwF3L1mk9N/H1dD8ILJFHHPceOF71HjXQ23QrC1DohdCxxr1qxZ80qAxml+eBgnsasbAie7XRisjo/T4Sjd3Gxnq2Rz067m1aoIOwkIFuO9Tq+DMDKLKU9SX1WN9kEWU0pW02XaG8LAeRtvbKAqrdEskADdff76zn0X5oe7catF1kFdt42WaeKa1iwLmXRN2RBCo+HQ53ldFuGwj2ZZ1XnYjYvpOAxDHoemapvWxVlSz9vAFggj1C2ngascDUKghuRNa3TZ/PDb/vXhXrNclro6GmQsFIZ7jI9m2zsXk9H2wc1bySChgsYynk1XSZi0rHHOJ53eKl8REKUECLPWNbXOiyKO0zhKl6t527a9XlbWSw7SGfSP9vbjOE66XVvX3AnGeVuUSdp3npSrilIZqLSczUNF2tnNr/mqr9g+d+W7v+d/FDLK0s2qosUy/7Ef+98vXXzX/sHJ4dEiivpwBM7OpzNO2a//h9/4uq/7mvX+/Dzz/NNPA8Dlyy/XJ/Da137g3e9ar+Mr8wLa09gJ7v8UFYjW7Xw+W610VcMmcN7kbb5o9bMVblR034qrW9uPPJQ+fHY+4rewuE3siwr1UIZbvWFycvKfInDMKMkZPedscqfkdz6DS4Xn1HWiVSL2QnQit0mdYiDGkcWnHBgKstNVw36XdCXkC79Dak1r7QepT0OXhS/4a0fI5SHZHFjSMTsj89j20Z3nY1WTwgAAIABJREFUrj391Ad+6861yfH8qG4dRRhuPDo6+5ozZ141yLaTjx86yQ9vjPfG71uU01ZtCv16U/21WQ3dOvsZZClCAsI7s258PcNHmX+2tc+toJ2nVbwZDkdhd9RXSgHodLNer/uC1yICur5HWZf0gIEKhp0eZZ3WJwBpG5MmvSR2YXQ9z01dYbEq5otZ0ukCMXzAeUKTpjnTMx09BxACffBMsjCDFQRUhmF/OLp8+aqez/T4gKVqsLMZ97tB1Al5TxNXw4JKQkcco15vlKZZb0iHfbxv9tz8KK9RlfV0fALgY5TyMBgOs+HFwWBjZzi8OOoPBr1+jyapkLFHpL1vrD1dAeUZhyfeGMQ1SSIBRglcSikPAk7iVOCctPBtW9h8jnZOTmoiQQikEknaGwzS5HRdhIdsYdypaYQBKgJID9a2zkEyxGlgk27b6dFel3ek2t0ltw+qm3eOb+9d618PN/sbl668ujsaqYyPts9uhmfhaoe2Ig0HDY2ipAQoSOKIquEdNKADRBSyRcmBFMxxYjlQG9QGYHeHuZQHh3PTMr9+85lnnrtx59ZkMkiSi6PhG5544LHXXh5tJzKWQAhQgFAaE8KdW71QeqA0IIQ6lwMO4IC+9zYUlKbeE2vv7j3nHD59p5UD6hdMphBAAu7FAocDGvjcmxm8WX/MrgWONWvWrHkl4GsbBpmrZ4xzMOGK0rQu6XVgrS4WIk7q2SwIVSiFyXPOWKczgq7bYinjoJxOo05fUt+sSiHCZLAJ470HlaKezFQYsDB15YpKtrN9FnXd7Xa99+2qlCqUcapzLWTs4G1lOJMg3JzMuQzCqOtWFeVMBbJankSdAN5pXXGVxErphogksZTYcimDBJbrplRxwIORbnff/6Frv/Zvf/vW9UmxrL79b3/jznb/4oWNTicsivz8/Q8Qxo92nx+e22DeTycnvX435ipf5r3epnamXuRhlDiHujJCSsZDZ3mnkxDwxbxIO30wUuaLIMh0mbtW9/sjxshyOg3DkEmVr0olY12hqpsoSDgXxWIiA6GpaeoiMPiixy/9P+/8qVWu3/17f/j0h59dldVTTz91PDsGY44NTOP7iXrLW77r6aee+oq/+tf/2f/0L17/utfvnNteb9E1a9YAMM7ldf3xquYl6degAYKQIQzAGBqHOw32a/t0Zeygt3l29Mjj/JGrVWRXri5Pu9vvVkKuYe1hv6/ue/0Ob+WdMQWgnO9af6ol2Eh6IWhZU/2J87GR8oEEUBuzrNt5yOexGC2bzcoo/xlsPLxg7uEL7WY3r9vDYvl8PvsCw857Frd3D7Rd5bZiOq7YpAJOYy+JEr6buEB6T4lNQwtOi/rUdIMVtdcvKtg8Y6tge9JX1w/3j595fnWbHq7mB/PpLKars2n9Ot3tZOeDi9koTTaiZLMnuTDj5ez546Nnj46PZ0We+x3rHm8nO7P6Ytl6beA++Vl5cCuF5cJTkSt+nGLPYU+ThSQ5GTWB4EE9FN4wyuTOw6Ot88N+0A9YAECqTqAyoAQcEBGEgHSeYAkJVNTfXqwcqZwXYRRLzpVeDHiz3UklRKVlP04j71hdQghwqkNoHrls07cBbypPmZMJUQMe9dGkxCpCtJKq3x3c98gDozMhESxMu8Osxz1ra2MFICDAGPFe1q3W1mI6qW/dWCxnpWlaJ1woVCoSojwEaY2o2mpvvj+uj/geD4JMBYkQIpA8UoIR5sGqVjvrYxFIzillw+2HN3YelTKUQiJgjpCGEkskASMURApF0Rt0zrt+0wyJr5iIOr3R2QsXN/obfaIA79BIeOp8U9fevXCyglvQGkxYI2oEfNTtcaI7TGUiiaJstz88LJaoW3vz4GPk+LojJO0kvV46yAadtK+yThJnaZjIIBRBAGcdYRaeaE2b2vC+Ex0LTThvvCfMAlpYz8A0iIMDtFnN9fHJnTtP3rn1sf0be7o1V89v3nel//ADgwtXs16fSUkIIQAhRFEqvWfe+3vGpThNe/Weeu8ATwihlDlHvCeUKkKkc977U73j1ABVA57S0HvnfUUpA4Rz9t5kzQv1xvbTOnFQNmLyCmXJ+mN2LXCsWbNmzSsBIgO91EoKODhrqYoFd6bWQgqhIhgXRBGstVZzqeC1LgsRCRlIp3WUZXDeaK2CFFQWi2XcG7hKC5Cg17f5kjpLlYKu89Uq7oTeGm2tCiJnna5KFXVgfJ4XWXcIC28Jj1PY0piaRxGstq0Nw0GTl4xywWVbtiBaBl3TMh4kTIWuLSmv1IZCu7z1kSff+8Eb/8cv/0YDky/3Hnvw3Jd++eVuL23nxcnBzV5vo248IX5z++pquQTIYHCuKJeEsN6gf3JyFCdh1u/nec65TDv9ptHekThJ8lWtlOgMh1W+AnFJ1smXUyE4vK2qOghkHMdt27atybJuVSOKo0Dx5TInYHHaaeq8WK56/XQ+Oe52YoE2C9r/7C9f+NqvfDWJOh/+wPX3/P77+hsbr3788fvvfw3ak6aqX/u6x9qyVYq8+Tu+ozX6137t36136ZqXyh/+4eNf/CXrl+EViXWualvr/hSmGJyyRAah0pzb2pvj1p/Ubk/7PYozW8m5L9i88tDywnDhpjNf5C9MTyDQzEw7acYerKd36NHzISlNXBvlrSbEMMqzgCchKaVvDLQ5PdZFgY5kTtxS06Xw05DPYrlR6oF9CbkMjLqdQX1pczKeHR3W44WhNTYawu8FofhI2O2UlBaT03wKeDApSSdzgfCUkSZVNaGBNtQ4AMZb01rjnXFeW+8JvKCHXt9E/UfFwe3J0bxaTqWeB052RuyqtG8wvS06kKkgArBSMb7E6s7q5EOHz//BcwXX1cDpy2gfqRdnZzr85HwWAlDLaEtVEapSqYaqSSxvDfGc9c+1nJFMiSujWHbIiaWtCSCyrXNndq6MMpx2oDhnI2ejttXOtoCghBHq7MK5wjdA65qFnVtvKJD1ukkcYb7w9SwWXEeRdAHzbb08WTFC2tLG0ghWKyLjlEPRqoCRzvchUxKlzknnqYcRQsZJL4iwfakPgEJx9JgX1lpnKaGeETBqjS/aZrmcLY72Z3duz1bL0hpDOEmCZLu7xVOCgCwL3zRN4/P5oi73a++E98J5r7jvRTSMAxUFy7IxjU1JEgQBS9VV0eueediCea7A7w1geE4cdxSUMEF9N+tKvmmbIuDgspd0RqPtnX4y6FBVe9PASAAOxt3rPHKn+kAIwjU8sZRZJlWXxxHf6PAgVqns9MONTXXrdn14lOfVcTmr8sIx5gKF0WBjNNgajc53u8MsyWSSyCQiADkd/6gaWuQ82xHZFheK+Ugzx5gjaBkRnHIL6lxr9LKc7+dHN25fu3bj9q2yyjeGnVc9uP2qV48efrQXJWkQSsLv9npQKhiLjDHOOUCezpIQwinlxph7DqOUUuY99Z4Sogjh1mqgBT6+CTVAKQ28N9a2hEhCuHPtizs1yL3/+cnSIuAoiynrkLX7xlrgWLNmzZpXCG0LwDnHiDCtlZEkhJhVJQIBEbTLXAbSO2OtZZLDeucNmAK4bzSYgL47BQrnmqaJvaeMmbblAGMMlMBqEMI5JwRESmktAO89YwzWek+UUt45IgJiKLwFBeUEvgE1nHO0RskYDiBMZimM803DqGrziYxTai26j+Dk/R/58HNPXz/64R/9uY3L59Ou+ZH/+V82qyMVutnRnm39xuawbbwQoXViOS+TdFBVRWu485xx39jWc8oDVVVVGMbWuLIsOZcAtNZxHOdlZR0IIYRS3VRCCsF9q40UASGkaRrOWZqGxhjGVNu2RrdSSkppXZYECHhUryolObyhRHNuvDHW57yxVy6NHn3tt6I2EPLo9gejUDrnqnrV6W5oXQnFk0623qGfH6qyfPL3f/9f/cA/BYDZ7GVpMrpaAXj0da9br+aaU8KIntnhuwtf3KyeatsbhDTW+izonx1efOTMgw/1Mz53sykt96hZfGqXO8c4xe/Nrl6q/I5637jZXR0KlkfiuKuu9MLzgxTndkC52xujbgFgUizz8rdltYrcpYHcWNgH9vNe/dL63rXFtf06z5+P3FTabq8bH5Z8npOPW3WUjhy0KMy9skw4ktIgDPouDX1AMc38oaJnEEsDDz/OMFZmVlfjot1bGcccDbB3++nxTJVa1z00r07KK5PywvFKzWxCMGjK4HjGj6z30oi/evjExo3O9d+9tnc8WY3o8hGTvypvNpu21xj5yVUiBRGURfM4PuzQm5zeZu7AuSVtbd7vdjdfs91Ng3Nd+toNUx3Mf+9d1YlWNcKk6KSTTuVFgRbIi+JwMa8O78yW04LAMcGDQDVl25S6BVrvtG85vARkHPMwgNZt0+RVpSttG/Phav/WQdrNtke90eagL5OQxmpjc9Ttdtqgz12gbBKGcRAEq8Y0rXZwlvBaRFQ76TgASmRA+4xLSLQVTOVbnmuXLyeTvVvXbn70yVuHt46mBy0aKBpQORxuXH30gc4gDROlbV5Vy3y5WMyb+czYumnrptaNByRXSRqnWZp2LPEkE6EKQ5GG/a0+Io6IIH7BS9kADVqAOOJaEfh+nCTicrxxZoPqULBUdvtKpaAcrfs01XoLaiGV9dy1sBrOwUtNmZFAHKUbQSY6/c5gsdHpLM6enVZVbzZbTY7avF7Vbb4slrpqmuP5VIacC8OZY1wBp76drbXa2guXH7pw5aH+1lWpItC7o1utIFYwAZiinM139+9c27t1fXFQhujvvG7n/oeGr3/g7OZmN+3HjMeERyAJID8pnIgx5r12rnZOen+a/EqB4DQL1nsOUOcAtJ8wOv2E+ymsLSnlnCfOaeeKF6sbuNfr0fxJMbFr1gLHmjVr1rwyqOsq6PfryS0Wx8I5tAZUhkkHnrqylUFUrBZxrGQUtcVcSK86CdqqbSrZSYrpNO72AxXqthWC9be3XVk7z0QU1ctlEIcIeHM8VVkUxDFcDSUIY8V8GWdd8KBdlFKGqttt5rmKUhBbFEUcKCpUW02EBKG0WhZhksDZum4DQxBFRDjLWtl9NZbvAePtzXe/5Tv/0bLIjnN75aE3nLtPfu0bvyBis34/JEYSREnMuRBauyDp6NrN5qusryLKx5Px5uawqo7LajUcbRblSutWqhCU1FUtPQtUVNVNmiVCCN1qGQaMEW0qwalzmlLKhfCwjDGAWOvLog7jyFkYY8JQAWjbNgpi1emZasI4aXWhTROFiexEk/3DMKBEBPnhnTjq1YvCVk06iI+Pj4yh3X6/bQtj68Xxcr1FPw985H1/+F1v/NpPPB6Pcd99L7+n8eyzAM5euLRe0Fck2uhFnjdOOhoTV72UfJMwMNubxc6JPTgIqIBQtBOpdBj3LyQXL5IL2SrJT0g1pu2M+k/jssFQMpTRmUESnhVN1Mb+zqo5ZH4/0nOJMWVR4qNYSpqklGSROn5298bu8qPMUcUeSNJhXWyvik/9sZ7AdzpecLpYnkaceM6c4r6tdE7mSjKQhyA2taf1J0pYUht6XLa9Yb5z0WhtOsr3ZOvy5ric5JOlLp4iZO4xUiRQlDJ6lLJxSGeZn4PNidO1tqU5rFczOidXvbsKe5UUV/L6fN46e+pfWoMs6cyDxDo4ur3hP1zuPj09zFb1a3T5WFE+ULSicewFLgmWUstFHvCcsZUPj6PwIJLHgZoEchUywtA3Zy8Nrty3vRnyncA9GBVHqybSxLe2cu30cIHKTrWzvhG0KupquSpPTqqqqCVMGFBnldZtY01LBBgLJRSFBFq4pm4kvOCIU+mURdM27vh4NsmL5WJxdDzpyiASSk02N7qDAZdhJ+hvhBAx8+BgLYQFoR4MVjDKpAvt6YL7EIyAWxBjbVvWJ7PV4cHR7dvPPXvrmafzdmltYwm4CmLVGQw2z57d6QyGSSehPG+a+Xw2Wy3a5cLZutRNVenWekaRJGmYdkIAjJJIKBUolYSyt6mygIXMce8siPXUeaIBA8coQGApo5GUWVf5uBuhVsQqyBBcgTLuGPH843mqzjinHRwlhDFGCIO3zlhnnKeUeEYcEYxngYwUT2I5iOSk35/UTW82Wx2nzWI5WS5P2rxklYmLUuUNgJVuFlYLygmnLaNOKaioagutC++0J/Ac3gMOHs45bdpqNT+Y7N+YHO3OZtNelgxHG+dfO7j60PDK1igIQsoVIAEFKIC98E1xbyyFvKBDy94TI7z3d5s1vDeAATRACJH3Hp7G8mrvQYjw/jRcFgABGPBJDh0v/qL1qBqEBuH6I3YtcKxZs2bNK4WqqoIkZFyAUe818RbGaGOEiigXcOCcA4DVlFLAwhowUEphDGPsNGedUgYAbUuF8AYwhnMKzprZTCkFrZ3VhHqUJSgVQsA51DXnHJTq5VJFic2XRPAoCb22bdUqETvXOGfCKIZziOIgSk2hka94KBmDbz/4/j968hd//lfe/bsfvHDpC5a26Z4ZvP+Dv/3Gv/ntD1/ZmB3vOhZ41QmDFK6dTGZxPNBN7cB6g35VrkBpmsUO1sCrKKzr2hiTpd3VasUY73Q61hDvfRRFdVkGYezQAM45QinVVhNvGSVt21qnw1DVdW2tDoIA3gshCBFGW0q9UopzupoexYko6yqKQhXKsmmrw5PBaLMoSte2gYxPxvvd7nA0yOaTcRqrsrIQm6PRYPdo2jTNeot+/tSNN78ZDzyAt7wF730vvviLX37P5Bd/EcAzT37wy776q9fL+gr8rK7rO4dHK5MYscHbPeLbz3hIpKrz8X57KeFuK+j6bCS3dzY6XSLDBW9P+OqWqp7nevwnmwv2knmYHrbpcP+h5Ma18e3x/GSZP7UkfiHO1MWZUW+zn96/PXh4Z/BRd/R+b44bfoEl59PhICDA/NP8RErt5XMuy8STHyXTOQAXStOP/YbyvcAJtbXSTyyqbv2iu8q00dSYyV/8ouO//IbVfN62x4IfjvObt991/NTN45v54rmWUIAIqEAGgdIm0q0ygzQ5x84+wOqb9ezJkhcN31gt/suj8oGiEcZK45zxnygofe1MQqPYRTevzw6f1NMJmd/n5v/5sUtrL40nLxKVuJFBkXSe3xRP8/YjBVn6Vrt0GGxubFx47EpnK/Fn6p1ucCVNRmXTXVWYkeq41HlUFmZCT/Lq0Dk9XdTUk64UENIFUo1k71zWh+hGtNslBM55CtYNgmDY80qCAJMFLVZkABBgAmibezs/GVfzWdPoallWB9OxrynRlHMuA5ENwgs7lx+7+oVe7rDukFKnQlrRgHIVQEoXBvA1oK2ta0OtRQ3vGsOWh4e3b95+5tpzHzoe76+KRaJ4V4bzClSk2Wir19vq8kFIB4JmKtxQQUHIcZrq/5+9Nw+2LMvK+761hzPec8d335gvp8qszKx56nYDDQho3GCQHXJgYztAsh0gJocU2MIKCww2ARaoAQXhCLCDaIWEJDscQi0QSICFGmhEN+7qscauyqqsHN98353PtIflP26+rCy6G2RJ3e4u7i/yj3zx7nDO2fved/a31/q+9Q0we/beMxMihW6UUpLdvXSCKAiCOI5tsFLrREryHmXJsvBR6e6uxEMFQQDs3YV4AhKIYhiFmuEFIiRKK6lKwBIAmFldFRUHmsMAMUnyUcmVtVXlTOiMBANwQV1mmhtNtaKavSQeGO61Wnm76fPxQTHc4+FUT4osd4FnANcmwxvzsQsiJGGcBo1ev7u63ev2m42m8gKW0QjgPaoaxto8Hw1vDXau7b/xaj2btiQef3r9oSe3189mrU4n0j0SGlj0uwh8XkcaBURCKCmltQV/7s84A0wUKNVwbu59edKrwt4b7y0QAhFQAjiJgK0Bs7DqWLzFmx0utcdhid5S4FgKHEuWLFnyNkIobYtKhBGssa4O4oRrW5SVDiOE2kxmYZqyLaqqjJIIvijyadxKlZCmmEfNpq9tXbmo0YUX0/E4W10nb21VqCCAtWWZh2t9VDNXGx0pV5VCqiBLXV5XpU2aPTjMZrNO1nFlJRSpIICz7CVET1hjeCQjuHxmJ7XUijRLSQjEjZv7P/UTPz8Yu8LyxhNfWaC6+HD78UfO/q/f8JfaKUkz21rd9NZPRuOssWKN0mGqgrAsayG1kq7KZ0KIZjOZTAagQofy6HCQZdnCyouEkiqQSpS510EwM7kOQUTM7NgzHIGlEM7Vi7h45xwzh2EY6Kg2AhBETAQiycwOJsq8F4UjUROKogJ82k6KKnfswyCbTYu0EXs/IeIolJJEoxGj3Ll9e6eZtZ98atlu8IVlNBj84Lf9x2g28aM/iiwDgMuXvyzP5KMfxWCAIPjA33n/f/nX/vt4mTH8NryBdqoqP/qcGRyJzcbWZt9urtXONzyHUkwlpsJN6a2l5gp5gjtb65tBd0MniJuq2+VITEV+ncsZF4WwQ2LzJ79vgLEUt3QH3bh7sdPrHKXjw+nNcbU7NUf5eLyf356lu8X0+mRydf/4jvOilTV1ElonP1/CCIFCUCZ8FrFNABS9bNZvDpriluA7xVTNc2MmOqhEVsXOEvvSwwvJSh4eXh0874o8r+uR56NpPhlN58e+qk5RHGTUEma9LDJvo8Jx5aQwTdnpxu2NRtKI1ik1VwczWTR05iM7D3Mv3iJYCC+k09Hrjegz7elLgeGo+86V+mk/6N7wyhCzJKFYaqPkNJLDRN9AcEclxyKbJV3d12cD7smsk7a6rV4/W+k0VrL2uvbrwjXSNFSxseO0PV9fb+Xj0tV2lJfzymqdra5kl883kjQNk7Sx3siacQqVBHUc5yQUKAQlQRBkKSspATWdu6owDdQEPwOsb4E703E9n5na2vm4nu4V84LnjvICVe09T44Orz1fuZv7r2SvNgQCHaTp2mqY9rXqC6VJC1gFB2b23sLV48nh8fHOtesv3bxxdbh/EAVi88pm6grKi9dL70h2uyutbj9u9nS0IkRbMhS1qNHmk2IBJkCBIKUJZMw69WQlnAIgtJCJZp9oK2HBzGrRmirl3RBkQSBACzD72kFpkhJOwgtIFkIogITwzGS99HdDVKAhI6FiSTG897bynmpQVTvBpVSQSkqliEhaoSnpaI68bYRi1hRlR0stpDAHqh6HwkXOhqh7IttKY9eIbRbYJun2StzeCJutKMviKNRKkhRSQgGT8cHw6M6dN14fHeya+bS7maw/uHHp0tqZcyuNVjMIMyBa+Il+9qfBuRxQi10iIiFlgMV2Ciki9r4GCFD3aSIL91B4zye2OQwQoAF/8lt5klkrFg0sJ2IRAA8YwN/Ni1VCrp4XSXv5BbsUOJYsWbLk7UMja0ltzWwOX8tAwBkSqtnKwN5OxzoIsUh3EwLOgRYFHQKuUnd/JYg8mEGUdbuoaliv0tQXeVnlrbU1Nx7KRqiUYu9lHMNZl+dShmEo4b23vrOyUkwm8UofZTHaP2q3WlGzUQwnUaBVEMxG+41eG5Ux3kSt7tHu7q/+g3/04T98rjIN0o1GGuZ28u6vffo7v+Ob+o3AuwK10UE6Ojxot1vt9fZs74CCREXBvJw0mj1T+8HosJ21gySZj4dxHILZlvOVbk8oube3v3n6NFt/fHzcSNtC6ulkonVcFAUzh6FmtnVtGo2YfF1XttFqAa7IZ1LqIMmKyVQFzbqurfVp0mCm+XzOkI4NkZOB9OyMq+NYezjjrFAK5OMkCEPNvh4Oh91uH0HiS/fTP/XTVWlYqf/xh39kOUW/oPzC//xjAPA933NX3QDwgz/45XcaVYX3vx/NJr77u/GzP/srv/S/f+df/cHl4L7NiCVacB/8yPgPguAdD1x411PonprU5pRxrVjdDummdsUfEziEL0W9u7qSrG6dOlkIjTG6g90Xhav/Nd9XurFwcwqx3tfrFy/Wc10eVJ8+Hj2/d/zSc7u3b42K24fPX9NxEhNRlIRnNtJWEPF+YeuKwHRX08C9FRoD4IJFYJoBqAFguto6XGu/BPtaObs9PprMRx/yBWKI2PdMIY05NqhVwHE8/sy/mn/6XwIwhKmC1EEcRcE51TiX9DdX4/O6eng4bE2OgmmFeYWqAOCyYb3eijZPpaujcT44CLrHqzSSw/7ECU9vOVMVlUn8bCv8tU6Fhr7QOfutW/JCfZPYOBAQSBm7MCnjcLcbvrYmPjSjF3LEprOtnn7qgfSxDh6J7p1q0/EV1+xWeZIPqddCFgvy3fHs3AMdeTQNRvmrB9Ii6HYuPP7k1te/p7vSzLKw0Wg2ozgGwDxhHIASiPvESg6IY6YSyOGn99lM0r1LWx/Oi1cGB7XdU+JgQAcH5d6t24d7+5+6dcs5BkP6tNXqX3zy0qkzF1f7zmeRF5qrhEwAAvsadno82Hn9xqtXX3/ucOc2ldi+uPb0V5wXhzfmN24c7dc5c7fTaa/0w/YKqT7JljBOKw4SzfcaLwQhAWAwzxEwJ8A8JhcuFugFAYZFyQCkIJkS5Em3yb2KmlCgdigsIgkRoLZgj1hJISKgZK49o/awHgDYc4Qggo4YCYzxOQxTwWpW28BVYYJQah8KW0tbkkOYsGy4IoWfRjjuMVackMe5lDlinfqiw+5M0hyrBreiqiUmnbqM2pXqmKyJNIuCWAcKBCk4kn5v59bunU+9/uKrxTjv9XobD26949suretmR2dAB4gBCBEolQHg+9x8nZs7N1cqkzLEiT2Zc845r1REpJkds8Bb6isM4JnZOXffxZJAtAjLBQxggfhE2lCAAoqT2bIw3WAwA5UIIpmuEcnlF+xS4FiyZMmStw8yOpXP9ghRrNnUpYAnRUU+j6MMgWLyvjZSk1bamFIp0kHkjRNCwPuF0SYke4C8t9ZoHXghuKpq76M4rmeThTJSsZWOJdh7B6Eg4JwRioXWrjZRHPvJ3FMQR23PZGZHcYsdGW8RtmOWbmeyNxpP/tHP/2/X3zhixJVfhUptVcTOtSl++Q9f+YHf+sg0Hz/+9BOT2TRWqpu5c8XYAAAgAElEQVQED53bagbVqVO9808+dDgdrHRWS5urKOkkfTMvqtEwbCSuLr1hScqWRmr0+6vj4xGRzLKms+zZhUlSV16pgKSwzghBaZrUdRlpkSRJkc8Aljok5vHRUSNrV7VRKtE6LMtSShnFMTHDNqU2ZT2QITdTVZYlpIwDXZvKuDKgeDQcx0EjTPuziT86vvOp51588YVrrf7m3/q5n1/Ozy8oe7du/e4//TW84x24cOHL+0z+/t8HgL/4F/Hgg9ja+uW//XPf9t3fsyzieLuJ0c3k4cfPBjd4MJtfKw4Hn7IfvTr3Pg9049Lp1sX1zvnenVh/rmfODnH7uTd/rGfw9v/jm3thj1AIT6TEmbR95mKWhq2gPqrqid8tCwtXcunm9XyEKp9PhdrLbTr2KvIy4IzoYhW23WJ3Hlbgpd0b18c+n5SuBhBUg0FhxBB+ytZxrRrU6TWbnXYjS0M3mQ7Gd16eHOe+LKkWyjZFoIKknayfbpRn58OzR0WMIp2P21PVJdGoclVPUXuuPBsLEOyupq7MgDUAbFEPyIyF7ysmR/xmEUd6kG6+eLp6g8Zcbp5rbz6SbWx0NnHx0o7ZP5gfHMzz0cTOnTJxhnZHZvuuGkYIpJ6U9Pze5Mpm8lTRRCJUINt10PZou0kQRKJ5lqIWVIQka51pP9horNw5PnVjVBiouXznMw888sTGqQ2ZRL0wWNE6JZ1KEYIcUHhvPd+fQSPAisgBFnyv72CxS0+AA+aqPY4uZH1vU0GbBRVFnU+aw9Hs4MiWx8PqeHB91x5PBjdeeunoxkGjebXZb7VWO/2Vi61WX4fueHTr+mdevHHz9p3dPXb27LmNyw92LpzOHtiKblbZa7bXSOoo6bVb7ShuQTZAAFXQClqCFv4QrEGKgWpxwBEKT4UHBAQA+Ap1BQUbCAMEYIXyLemlGhCLRFNFiBUkgYBAAACRA0rAWg/roQhCwHgYkAE02Dkzmh7s3bz68guj4XFZlr2VzV5no5+sUaPNUePu+xgLC3gmKPgGuDjRCXziy5hrAmKupZ+ziWvuhmn3OG3NZZNVRi41FRxXIB5Oj+aH119/7fk7t24p1Tz30Jknnjl1/pHeum7Gog00AU2khHizfIOZvfcL042ThhF571fOObrry05EUsqFBatyrjrpWCEhYkB6D6JQCOV9yUxCSGZ/X03HvRQVBeiTGXIvJtaCa8zHEA7tPy3DeclS4FiyZMmSLzuSxjq8d/kdCMcgYg9m5wyxIx3JKABbb4zW2vu6ysuoEcF6AoRjBBRIzdaTChbPhjUyUDEYkaZZqSLty1mkNfuavAeRdw5CSSkXf1KllN4YQVpEoQoVTKGktKayVASpH02K3/jAH37sozdeubp35uzFWZFpHZqi1jQLuL72+q1Tpy5Zr0q3Qqr5wks3qvE45jSQzavPl6UbDce7zVa8dWr9ykMX/vP/4i+MJ4P+aifpPwb73Gy4K4l1qKrSSEhnYOq6kWYQcjAYtJrdJEyr0mutAfJ+sWHiGZ7Zl2UpBdV1laZpns+azbaUBsxSKgDOOSEEEXlntJJasXEcUwbj6jxvpZ2yymeTeaPRNNYJLeNIhWtPj67+1of/6Orfet8vnto+Yx1+4md/JI6j5eT8gvLSxz8GAN/8zV/ep+EcALzjHXj0UQD4pm/C+98/HgyWAsfbTeBoxVee2o5b+Wu39l48KK5dz4vDeRiXK51Ky3Y/iVxb4HMJHFROUP5b2RUTvHQTKi17qChWydZW2IhjeqM12kmKaUY+RNiUbuDdpHKT4QFzAehGLJuNKPR9IaIirl0gpGTva/b7283jTjwH7GKBp41XeXV4C8WsHUfNZtzpJEmzGybNvJJj5cvrJrem0JJ6El1yoaL1tP1Qe3zFHD6UlxUbyz6cQDlQbeArZvKO2EuIijBQYh6UCAQJkCF7pOxQMb9phSCcCEqd3c56H+sMDyrbrBvbQXsjiC1a+41z187duj5Nb07Gw+OithQkzZVsZaNZpmXeqZVRpeFre6ONvaw1WuXKhRHOUtwEeUwoSES6SSoiBAg7jX6SrMmWDhtT0c8KGwaPPrZ95aGNbs8pvarUOhACsVSpEBqAtVO4/P4CjYWj5GJYiCxQMksgBARggGPVGMu4E8G274aMOvjVWVEcDU2+s5PfUmFj9Or1+ez2/v7O4R1xLV1ptTZWzj9g7dYkSOzt21eff/6PBgfjPK82z6w9eHn1q97dP9sPVshNPtOwphWEddRstZqdNGkKmYIAMncFDsCDDYPYCwa8AAkgIONE5REJDtgDzrKrmJR1gRVCEd6SXkonAocX8ESCmQU84KUAM5g9YAnsmZ1nIZiwqEeQluDY1tV0uL/zxssvPf8H+weD2dycO3/h3Jl5vB6EcUw+ghMMJs8ghvfCCWUDZQBTwTsJn3AVwgIIYUMPOGG4KaMzZZJIBbgEPrYe7CvP5eHerduvfOr6zZvjyfjShYsXHj/31LvP9vtppCXQAjKAiLQQESAWugbudqCAyAMCCJnFoqyD2XtvpFRC6EWZBpE6GWzLXAOCSAmhmQXghRBCkPcCgBDCe7pPDbsnYjIgAQEssmkXjzDMuR2NhWTV4uW361LgWLJkyZK3Icxt5iMdBnVeCYE4a8PayXjW7Cfj/f1WryOzbH60lyRRtLLip0NTFGGaFEWRRTHFST0pNUuZNGGd8VZlD+W7H03Cpk6SejIMQgmtivEk6Xf8dFLXVkWJZLBzzCxUaIo6bCSoy6OdnZXTa1IEs+m8sdb/x7/yD3/9Nz90eFCnydlu63xd6jRs60jX4zvnzvTnRf7f/MxP/9qvf3A6q1mKb/rmr/uW/+AryPuP/8HHfu5nf6nRWSmnyN0srJPbt4prb3zkV/7xP9/Y7G6sdf/y9/6lw4Pbjz92JW6l3nZd/Vyj0zVFNRnMlVJJI0uTjJnruvZ+4aZqHXspiYi891JKQFRVnjbSqqqklFVVJUlSlpUONAPWWq0C51xZliKJ63IuYFnAmcKyAZQUXpATAgSaFUX71BbmH/+d3/+D3/rtT565cLnRaAZhfPrM9nJafqG5c+M6gC/LRNj7kRLf9V13ZQ4AW1sL7WZ9ezmF3l5KdFtf+sr+9gWx/nKv/IM9PzooMN88t3HlofWnHjAXVo5DZb+gB0C+UvUu3Azlq6L5laK+YIeJ9tm5S6trZ7OzDzTjo6kcTYbVtHa1AhBlIml3mZuAZ2XCKGoktqzZ8re85zs72xf57noWIDhb33rlXwxv/J6SQgdVGM7fuDp99ZWDq7vDW4PcaGqfjlfXmvJJ767U+8HoOJkWzUGZTkZ+IlUcy2Tdd2xd3ZJ3LFkCg1lAZCJRFFYQJlVYj4NUhUbwQUKHczKO9N3yjSgPt69tpS+k+WdG7bX2qSvraSsqDqfX/9lhMZyNj6Z2br1Dtt3ubrf0qaZuhoj0VitciZvjo+PhKB/sFMed6I2tXj46Ctk3Hnok2twIslWhE7IRnAQAD7KhqHuTm6NbL1iJ3uqpdrbZibp9qVOlOkq1AAnIz2oZCE6yShdaBgAIsdgm8M6x9yyEIGLnIEQmlfK+dr64+2AepmKmgtKplo07KxtHj108vv788RvXZ9f2islgfjTa3dvfD7NMSn88GN++udfP0nPn+v/eV517+OHeRqdqQinTsdVkVtLUIlG61eq20lYMbd786rm7zIsBW5vcOUQBpASgFUVCQZIHKjArG4raGVkUcRhK/blUOSEQhtCVS/K6DFShdVU75zwApUQYyFqJClzPjXUOiqWiMFaW7WwyfuONF6698fxgtF/kcxS8f+c2KFhdvdRRIVUwZGvYINBCEiobllU7r6LJsRjuUpX/CfM/EqKn1JRlsYgfqYtyfjy89fruK6+wEKubvYe/un/l8VarK7WOgAxIgWSRs2bt3dQSKaUQQinlfW1tKUSgVOi9twvX9rs9JjGgnCu8N/fdpNlF7QaR8L4AlFIxc2ltxWwB6Zxl/pzJSovXXCgd9x5gvc/Hu8dSIDzFctmhshQ4lixZsuTtB8lE6VZdTIRKiWg2yRvtdrMb+aJotTLYGqZMmw3A+8lIBDpwgTcm6/dh3eTgoNldh6N6Og3CKNDaHj2ftNtwxlTzIAighctnSTvLD/bDJE5aDRhraq/DCJbLeRGlTRgDVitnzqCeVnXeWFurZvU/+HsfjeLzq71mWRmt5eDwqDYlPH/j17zjr/3oj6IoEUfv/vqvuXsObgx7jMC/6z2X/o+v/RmlN1579Y1bN/c++H//7oc+9CEiGcfbrcbpGzd2v+97/xchyiefuPTeb373xQdXTp/p7O2+1O+ur13Yzvdm+7sHnU4nCKLptEzi9ryowjAOhHDOkGClwsoUWoosy2b5vNFIFt0oR0dHvd5KbazSOgx1XRspZdpI2PkwzhC58eEbnc0uGPlwn6Ron+67WSFVlB9Xv/Q3f9bU9NGPvxDGPctiOM3/8S//3eWc/CJw6/XXASAM3w4nc+8Wtdl8U7tZ8jZCR0FnvSeLOlJjOAqk7jSzSxdWn3ly/Vz7VkdXqmR8IfdiCY78HH4Oszcqz+9MTw1GhmWwdXb94uXWQxfSdJrJeWvkiwoOAKuUgnabEAVp1Tovko6OQmest9jcfkQHb6kwYubmk1/nLmwDyMfXDm78bjkbHx1MjZVpr926FIf9RtzPjh7dP7w4LNVkKoopYH1luFYktNDOG8fWsmO86azBYAfvYCrFRSKRKZ0EdRVQocgzgcmjMWm0bjeTTzXCW5FI0NlMO2fT+UFxfGte7E4La6uAw1aQduLOla32+RW1lUDDW9tyGjrUr1pTmdFwPh9Mb18/OL61J41fSc+Eja2NVkfJ4CTrE7DgAn7Gx3v19dtFsN1eOb3a6iRRnAh0iBrM0aL6781rTkqIRaro3ZJHIPDeAU6IxT4/mJ33lkgKQcwMMImIYAROBA4kQs50UAAJh82276+uHXX0fis7SBtHrx+MbxxPD3aLakc5QErRaIdf/efe/ZXvevrc+ZXVlUhxIb0il4Q9X9bXWGoVJVEUBzoAIEAAOQBgdd9cectZSIJcFJ4wASRICYIXzn22trHIRpVkPdWVnM2D45nTkVGRZTgpEASAYiImgEGeyTFLCCVUoI3Ny2J8eHjn8HBvXtR17bx109k0Ho9tXYMZAHmQJxIgz8rb0JWJmUXFPJxXxFLLQLg3j5zBtbC1sB6spWqGsUVQM9X1vJgdTY5v5kd7viw2z5/afmj7ykOb26f7sWpJ0ViIFIvEE+aF78aiJwVERETMbw70fa4cDDhm57333jM7YOF0phb1F0JoImHtvdRYZr5boMFs8BYLHgkIImJ2J1Gy4r7L7GF92N3U8SqJpbyxFDiWLFmy5O1KdMZOX1ZC6kA6W8EwtAIIzZRHwzyfpes9zKdHR0era6sURagKGAOlpZSmLHXU8N5CCHKehIAx0JKIEGiwKcsyCZA0m6auJBHAUkp4D1AUx+wcEcHVYHK2JiI7zcOst7Z2dv+wPh7uCWmfeceTVy5tp2n8V/7b/84M9zE/YhG5cm7ZsS+EK2w5iyNlqkKERDoGuNsWF86/4+ve8xXV7K+9cvX693/fX/3EJ1/ur/ba7TPdXuPZTz7//CtvPPzw+qntxvpm5/z27NKpsLV1VqljAJPxNE1bAKIoWtibSylB3jmzuKnI83kUhUVRCCGqqmhkSV3XEAkze+8WDbTWWq3lvByF0iftAKisqVWSeo/f+Cf/rKpRGfnL//CfRHGHobPO1vFoFgTB333/31lOxiX/5mQZgJuvvba8Em87Ams6d167dvXFg1u7x45w7tTGM5d6X3ElDefq7h7tF4ubNwefuHH95vgYzXBlvbfZDddkLZqC2lnSXEGgAaCMRJFSRrJ5Kmq8Sy7aGe6tgD9bo4s3ZLwOIOftT3z8w594GdcnwZlL2w9d7vGlkNpaKHGncecz+objyju7WH8CsFxN2RRiArC5r9vBw099oagKpC59NbTWtLXaiGHeXOkJJ9ZvrXU+3Rl/uJKBOP3MVrapVcOMP3lw+OqksGFrq3nu4W50PovPtjZW+81mg5SwdVHPpnRO2KZsFnk+tMdjNlW1d+v27s2RqVR2ahr2y94GB+GbR4MKflqZweBwMLg2Hp99vH/6bLOTqIV64b333iql5H376SfeDYvLtZADhLWV9xU+qx+JSCgVO+etXfQ+JCdPbAIhUCCOETYF99PG2vmgv7q6e/nMnQ9f3a1fOdzbqYsxV8D2mfbTT21/+3d828ULD4HulynQe3BszG8nWTPLMiGVhXcwAVQAVQIWLEAGKIFQ61gTTp587zUEEIIARZBaQynQH58IBqiByJfO7A9oeFBND71rCDRFpkUr9Z2OFdI5ezc4REktBQhQEpHC3HgznU8n81ntXWjgKrgIgPeiqoStOYuVU6qSZAhkQ2W0nMMPYmM6JoFkCqSwE5yUTnhgqk2pa01eSZ2EWSlECTOfDyfDW0c3XjOzcbfXe+qpS49/xaX1jaypWxLdu2oWDGCdw0n4q1RK3TeyWgjpnLfWLlSPN+et9967E9eMkkgr1XDOee9P2kwiZlhrAXXi32GB6r4CDQICokCpRSVIDmhA3U3dBWAgrGo/8KAMGp89BkuWAseSJUuWvH1I+leqwQ1jOE1apnb1ZJR2s8nt21kjTrstczTQoVrd2vTFXDBI6elolK300253djyTIojSFEIY58I4ngz2m72OCkPYqi6n6cpKfryXrHS1FOV0GiUtIZUrLSBllpjhJGikCBzKkRBSxmmeV2Y2/um//ePPvfCxIAh/8if+5jd90zu/6qu+Aozj3RebrTaS+PD27dX1dSVFNS3CJA7TGHWpmbguJGxZHbWylrN7dVUHcfjYk+v/6o9+8+Mf+/QffeTjH/y93//Ep16WMlS6+dxz1Y3rtLP7cjv7f77x3Y+/6+mHn37HO8uybLa7ZVFXZd3qrpiiNt4pJZi9MbXSwrpiscESRcHBwcHq6jog8nkVaPLe17VtNBrOuaoqokaStdRkejibzt2IjweznTuHH/nIJydTc+v2gUEQtx5wQjjvn3vtjf/oW//89//l72+30uVU/OLw0NNP/+4//TUcHX3Zd6ks+TNAcVy99pG9Tz+/e3MwW1vtrK+pyw8El04XDXuH6l1hhmD7RTgMg67B1p3j4I3dA9nQ3fVWPwnbqhlKRZGmOFPdB0XYBAAryElWIJ0IkRKJP+FlTxZ4i46V+HBHjoawLFY3mucu9Hlbz2MeWSu1YkHCBwSyfM8xkT1cTZ8jldbDW2Z4zjGeyF1rCzGHyN3KpL1tnvF7lb1j+MWIr4V91e1tt9YfXUUTNdfJZt6nKFhptre7a+e7qh/rXpwlaRgEAMjVXlArCUOWsq0nGXltxjO7c5MHw0oGklUkg/itS0cLLo6PD65+8tYbe5O6oTvb61tnz8RxUyAEQiIthKS3rjY/50WjhesEwGy9r71fSAeLayiJPHAvW3QRDqru/hMRCQnEkmLZVyJUYUetzVz/6nyEOknFqQdOfcPXf/U3fs1XnznzgPjsvoUwzEFxs9VqtZWSOCmQAZyEhPO1dWAEEEpJEsIaAND6zcvAJ84Q+m4dw+eQucCKipmeTOPxgR4dqvFA0yxUs1hkLmTjssrrnEhKL4S3GswEI+EB42tbl7YyznpvgRpwDGo1OivtNShdesvGCBaL60ewijyMM9OqnOdFOY8lFJVMJzKB1KRDL4WV7LR0BGOqylbGTg4Pru/uXJ+Nj1Z6ybmz2w9e6W9upknSUJQCwSKrdWGWAWBhjfHHTpiZvWeAFnoWs/e+BLwQMTMzV4shEyIGhPdgJoC8r4kWdT0CgPc13415difJr/fNN8B7S0RSJoBmhvcLJ1qbH42qg8HK45dJiOVX61LgWLJkyZK3OWHvjKvmvhhL6UXArrRpIyNBrjQqDCFgi1JKODjyNmtnsK6YTxrdNZMbO6+DMNYU+KJsZE1fV1Ux04kOGmkxHCStFs/nzvuokcFTNZ2Hja73VB4Pokbb1zV7K4KYiMrpLIpCRxVw+5nHN7QMP/B//aJSka+GxWze7Xastd6UKysdbwrUPgxDWFsV8zAOBAnIyJk6DAP4qjYuTuJ5PopTlPn0yScvX7p46vu+9zuIMBnNXn71tf29gw984DfObreszz/5ysGHPvYCfvHv/fhP/tjZJIHnMMrmk7nWmkh675wr40DUpgpChUhYa0pT9da7hcmt8VHSsKaSAqCqKqwgaq1um9nNa2/ceunq6//kA/98ltdVCanSPDfrG9sqOzMbTb76HV+1sbHx7nc9s7W11YiWrqJfVC48/AgA7O5+GQgc0+mbQbZ/MlUFoN3rLcf3bcb0KH/hd659/PadgsrHL1x45gn5zDsrPh764UCWt6SffKEPYGGZUfu1Cb9jZ3JnZzhYv7J16tTKaqAbsq2CNYoika2q5BwJvVjF/pvhHeXH0uQkQ+r2wq21WMRyn+zI1YHUDW4wwXJZsHP0p2s6Hlx7l4vRVN3mQtJA0IzXhr2nqqf4Rjl9dvzJqzvjqTl/+vTG5W7nSjyVrs7rziW59gCvPdxtrLbDrPVmxu2im4CZPHe17IWyTrETGyOK6UxUh6KAbyWy0WxmWeP+WgxmCz86ONz78EdvDGwl+2n/7KnNs+ciAIiBWIjgZK3L9xQf5s/bdMQM76218xPjC5wYVTqgOhE1zEl7Au4KC4tRURGakAlFPZW9PO3YvQjDZjd4/N0XvvY9X/vg2Uc+p/ZgGXMhNprNZrstlTpJ4/CeETHDcVGWmkWCADE5oroGcFKmwXfHogITIEECb6njocUPrOCZZuNwuNfOj+V8aMdjEc5EMqXacBXW1oyCMCeppdfaFgrWCTgBx3DOGFN6w8wkPIlKCCel7HdW19e2EcW591wZcbKkF2xj9r729cjl84LKkQoRkOEToZB0IOIGycBJaQJVwhfFzLjjIt/d2Xn99s6O8MUDG/13fu2l1c1Guy2AAAgAsWgVESKUctGH5dyi4Oi+0VwEpkgp7w26tQWRUipzLncuB2IgECI4SYQFwN6XRJAyE3f7Spxz5ef5sBpm4xykTKRsAPDeeE9gC87ne4fDF++0Lxu1tKJeChxLlixZ8mcBGaZSATINhjeJK1c6mQZSKq4rSFJSghimEkHAzpEK4zSth+MgyhDFsB4goZQxuRIUp6mxc2gdNzNTzHSolQ6K4TiOm2GrjdqTI6mUsUY3GiidrUsVykBrASNQK/LeWVsWYdwop7Oou54mia9qKUPSq87sSClB0jsjlAzTGFwzPBFkEHgPAGGg2dgkSGA40Rp2Ggsj3ASuakX+XU9uIXqs3fK/8y9//zPXBvtTE4Tds1vtCxceGuzdXGutca2jrDEbjZJmVNWztBHl03EQJ6TMYHgQRYEOVF4U3nslw7LKA5U5Z48Hg7MPXcF88vrzv/eb/+L3PvzsK8O53dg6Mzi+9cDFy1/3nveee+DiQ5cu9+LlXPv/mVPnzgPAjRt380e+ZKkq/PiPY3MT3//9f7pjyHQK4MoTTy7H923GqJh/cu9mLcKtleCxs6PtjP3A0Wxf1QfEX4wGFabQ6+7NW+oTL17fHaHZ7517cOXBi93NZqN75lKwehlCkJCgf9tbfSVpoxfe2MftwfQPP/j61VcOkz65lbDsJZvN3tenTxZUDaPxbudgEoxzzIx3jv913UcYXFFZDGfFJyeja4M7z+/lSgenm3gmxEUJhVgIGYfi8roWOumGKgoBslXp6urei8STsnNUFvPxa0ezqx99fe/qkRzZgAMkCBBkSbSZBf1YqvsW8Lbiyc3i8OZ0MBskp7ZOP/5Qv9cLQQLBIuxzsfBeLGXvOXEsSgWllID3vly4SBIJKRvM5N8a97uoAmB2UsZEill6HzIvuhgYiO+LDgWAamAmV6d7V0e700lrs3v27Mqj261u8nkdGdg7W+bsnCdRyliJIAAUpGJha+PBzAxJCCSUJarDEIAgWlQ0GNRSeAoD61hUdaCU1YGpoT1kgBNX1XqGYoKjnI8MFznqqeAR1QSvXOVYBFjdVJLiSEkpSegQ0IIQCiiCRjoOsmm83u1xvdlqZ44DIRsPnD19arOXNuIo0AqBVlppMa+rurZm5mTu9Um0Ktclo8aJVScjcrLtshY3VyC1r6t6Ptu989rO7vXpKG+24jNnupcfWun3ZRw3gDYQEJEQ0nvHDO8rZrdQw+6tf+8fX6UUMy/sRReJsETipPQmBiTgnKuJhJSh9555YTIK73kx9ERaqWwhnzlXAgIIhJBE7FxJBCHiRRWJc6X3BZCjGGF4eHRz5/VbgzPWLTdVlgLHkiVLlvzZETlSLo8dIwiDonCaPSR7ODgntQTgnJSIaOFoJdiT8VwIHYINe0AIhoAQkMQ1wVpmR0LAMzyk0OyZdOjy3NQuamRFabSUIG+tVaESSoGd9xCSqqpKkgxCDQYHW2GGIBZS2drLcs87SCEWDmsQBEHsmcEkCCwEPACGYzhBobW8aH/13ksAFJl6prXy9Z3x7Mb+0SuBth2pe63GYxfOR1HcC/uiUqa0gE+idD49TJphUdRB3MzzkiRFQS+MVZXPbS66nR5B1FUFVh7h2Yffe/2FD/7+H/zeRz7+7GA4VyrTWj777LM/9D/8jXd95dc8ePrUcn59idDu9dorK6Nf/3VcvowLF76Eb50UnnkGH/wgfuRH8Nf/+p9Sb3LtGoBzly8vx/dtAzNbY3cODnby8cbqytkt+cD64UpYYFRTfSjt8At+AAAoKH02nPSv3lbPvnCo19fWL2499OijF85vdlUS9s6IsPHv7O+PpJVuGIaYzYqXntt59ZWDZg/RZhpsd1a66almfyYK1ZblKUuJ0CRrMoa8gFwILIJIQtTKWPlm00pqkrgM89oYX9eo5kMMPnV0eOtw9/ZReul0+8MyjO8AACAASURBVFwvfbihN0KhZeg5kghWWioI2XsGe2ddXdoih2FfO18YMSij3fzwaLy3e3zr5d3RoGqolo21VRAi7rRbq62omyopFlUJDLZ1XuxdH+7dGc9hNtc7lx+72Ot2AqhFVcWiFWVhw8HMRHqh0XtvvXdEnmixV+8ASNmQMrLWnlQE+IUVJSCYHcBEAZEEmEgzS8ADRBQsIlZx1/fSFcNi7+XjvVvjsfVPPvH4lacuPXh+tdto/QnzkL2TQkipPWlPEoAioUlWvvbwQgiSkhUxHPtakfOeqrKyNrd2pmwiKRJEIO2cFMIAtYWwLIT3BCKQqAuZj8Qkp0nFroItBefkmJ1gIzlpkS0VuVDDQzBLwRAEoYkCQoS0DNtJa3N9M45oZgqmRAatrc1Ov9eWSIhD8kEgtJbCkDVMrmRX31dV4QxzDSEBBntQwKLBcdvFDSu4LKbj44M712/cvHlDdbsbp3sPP9I9f6Hf6oRCpUADIKJFRYZ0TjDbk/4RDSjmRdw8M4OIiUC0GHEmYiGEEOFJ4Yw6KW6xzBWRXlSCeA8iQUTeu4XUJQQt9IvF5wYQgCLSRAzUwN2UWe8r73N2c7i5GR2X1+/s39y7uT+z1i+/XZcCx5IlS5b8GYKibgAG53HSYK5dVaoogC2tKZVSQdzwtROBAtF0NMrWNtysrKbHYdIQnr3zQRhCiKqYhHEMV0yn02anyXVlZrMga0FHx9evdzdOyzQqhuOo2TTHYyIZRRGIqrwII0FEzpkky0xRV3W1srLCzMO9ve76KaHk4j7Ce0+4Gyxvq0pIZrwlR4A8kdJ1WQc6NVWltdaB9K4WKgQALX/z1/75h/7VhwaDYRBmWohLD1z4rv/6vwI2onA6G03iKJ6XQ8e22Q3yegooawnwYRQxUzGbBVpmnawqZ66s007f1By1u8Xh1b/xYz9ZexckqY471uA//fa/8J5vfO/66sZyXn2p8Uu//Tvf/d73jN73PvzQD33pahxS4tu/HefO4f3vxw//MH7yJ/8kjeO55wB0+qvLwX3bMBtPPvirv/XCC59aW1l54vL2Q6c5jkfkDqTZF7784kxBp1f2j3of/ljjpTtuH/bKdu/Rdz766OPf3G73BQji3+XtPUkKu1rFkoEKdWFMMYCf5Oa1g0YcJUloI2vbzm66LOn01Rq3DaWIOYvCIGxxLIOUo73e0bD5ZtvO1mTt9P7G1dGNWT603o2G+XPjGVvoRvrIuc2zl89gLZEdpYhMkfu6AuCdNcXcOweAnYVjHFduZ5q/NtjbGY8PJ8PJfDIrTO3Tbmd7+3Rd18fD40ajt31qu91vh1lIku4KRPW0GO9cvfbq7cEwWtvcemDt0qUsSVIgBCSzd27RSOKZK2DxnovOhQqoFzbcb83IuB8HFIAg0lLG3nvn7toxCCGkFM4VRELKxHvp70a6eLbVtBheG1w/zGdBuvreb/32C1celFLIzz+UQsggbjSyVjOJE1SBqyATaCECGYICSCAgS8htDe/gQl8U5exwMh0OdyfjnXbrVNbajLAaJ2kWspR3/1R776uq9o5CyKAwUVUHmEo5g3/L+YpQImCyo9poODZW1U4t5LAwkNISciQyEx0RxFi1m84X84JmpWwkiaSURBM65SA2hfdzI72MoQ0+y4FCSBEm8M7fFxnrYOd+fDA/urF//ebw8Ni5p85vPvbEqYcvxb1+h3QPIgIIWOTdiJMSjOr+ehnvK2YjRCyEdC5fjCazAgLnCmZImdJ91U9SSoDvZfBKKRdB9YuKnkXfivfVSUMNAQHggdy5aCFvMTvnZgvfVmYHV2IynNw6euOT+9evj4al/deve1qyFDiWLFmy5O1C1GMbsp0TaWvnihSkVAvLbmYHEkxgunvjI6WpKwBMix0KCQKzAxOiKKxCb62QUjhGbUE+jFNAoqriNIWH1toZD35TnmBm8sTGax1458JmEzXCMIT3BAESAgwiEN707yJiz3AMIjADBCZwIslDSnKO4YgcCWfLuW43wfzcp1+/9tq403tA63B/584nPv78z/zMz/9n/8m3njq1FndRVeMwjiAxK2dSkRAWrg7iwPEkCJTMK7LeKbLI43YDGdHI3Xj10z/8P/2UU4lWsVJqNptJKR955ImluvGlSbvX+6Xf/p3v+ve/Yfy+9+FbvgXf8i2QX6qZee98J7pdvO99+IVfwA//8Oc+zqMjPPvsn/vz/+HSg+PtxHQy/Y1f+UCn6R87l13esqc684hHwo6Em35x8g+sl3vj7is7vU9dsxMK1y72nvmar3n6nV/Zaq1Jqf+dv10Qpw9+7Xs/M3Z/+OqdLEmTLOp0dWXq4WjODn7m7MzbiceQlRIBAmoJSjnwUmhyKVuJmtl1iDOpBUgSK2knPB3MZjtFXlQeXNfVrJzFcdhpZ6CaqkIdWj+ThUE+mVT5LEpngSRZTevK5JUvrKsri2Ft9/P81nhyXIymJQR0GHfXOqtr3e2t3v7O4GjPZKtpf2UljgMJB+MgJRPKg+no9cM7Nw+mFfXPXVjdWu90EiA4ScGQd+NdiQA62b33zAuLUALcZ5lxLPw67SKIFHAn/2Fmz7zwknTMkghiUUgCc/Iw5+qq3J8c3hi+fmc4d6K7vr66vhGGn7dt0jtXzGZ3bt6ySksdBirQJOXCAFUQpGBH8CwhCMTkvbVFOT04ujE42t09Ojoe7Y8nh2vdydp6vSoTJSIfgKRwEqScurtWByTDlijmyswCNxVmBlueeL8QSUEaIqyFqsHOe+Ec48SV1bFzzkkhkyjjaDPmDrkyLXySsyJJUkM3oAJIsPCOmECKpA8ElK38tIEqkbgruTBbiBIhCzhlfOSNqA+H453dnZ3btx2VK1vJhQcbD15sr642oqRFIiNaJN1IZuE9L3pSiJhooVKJE1sVce/f3bookicBrnySC7u4pRJERCSZw0V1z70JQEQn6bB3XxNYBODySS2PYfZEEiBmA1TgAs7ZfD7b3b39xp3PXDtonjl3+dErabOx/HZdChxLlixZ8mcOBs1K12pG0sWmLom8ilJfllVRRFFijNFBkHV69XAaBFGUdWA9A1JrUxWkKIojU0+10GHSMFUulFRJVk/nwiFd2+BJnud1urpWTqZRuyNLU87GURqFSQJfMrNUajqdZGvroUY5GimVpOvrmFeevSRnrVdag8hZJ6WSQQBf3Y2bXzQDgwnSlyyD2DurlPLeV2UVJYHKEj+fvPra9U9+4qWV3hnraDQtm63t6fT4Qx/+9Eee/egP/MB39ldap8+eDRMtw9hUVRplpAhVaazXWTw82O20OpCUz8aN9oqz4lf/z1998YU3rt08nBVor/Rm82o2La3FX/mr3/PE408s59KXssbx4KOPPft7v4t/9v+y9+ZBlt1nleD5fstd35Z7VmZV1qaqkkq7Spbl3RY2GC8YmzGLPQ24megJuhkaEz0EE9MBETQz7OEOoLtZxgwe99CmaWhshqUN2O1FbmNZlixLKtVeWZWZldvLfPtdfss3f9zMsmQabAwYy34nKipe3HjLvff75Xv3O/d85/whPvYxnDoFAC984VejMcctt+CNb8Qf/AEefRQPPPDfecJ73wvg+37kR8dl/VqC9Xats3r68PSrTof1dCXBqjZXpBt9xXagNOKZaxOfvtS83F1fODn1oofufNFLHpqbXfr7ahXC6NAdD969W/72H3/40OLS8Vvm7jpTL0uzfKXf2e11O/3ObtHtD/rtrs2GgzyDZE/eYr1wfmgZIAI54SF9LYCKpI2jHfRW7Y1+xxYjMMgan5e50t56cenG9YEaHFnX0stOD53d3rDfS8OwEdA0ZcN+cb1dbAzz3ayEZw+ySglEmuPFucbSwakjxw/PTKex6g/a7d2N7PDhsNVqBOyRZQAQBKyD3qX+xqPtresjnpk6cuzo1MwcEANqLzgVCiAhhJTSWjCzlJq5dC4DNBAB+bO1APsER1GNIXx+E3trR8weiAADFN4TkZAyZWZrh/sxosYOh7tnt1ef2L10pUgnWwcPLyr91zVow07nw+95z0ceO1fpAUAKMoXY8wPyHkUBWI5gpdaIFYZmONh8/Mm/uHLx3M5me2DK3PlO4osFWW8uuWCiIEkBOEIUGyUoB0MCkTfdIQ06jXwQFQMa7uALHDQ10ALS/eMgIBBQEgQLkyOPECkEhIZwCXKbeA4DLsgaAUQxAOQl4DkG5SBGEEqbl0O/MUeDyQDsAet8McwQdkTqteCo4JYvg/z6xWvXr6y1r20unmzdctfM6dvUwYMURE0SDSC+aeNaeWrskxSRlJWvinfOCREotfdMpdL9wlV8lqp0N5UcQ8qbgbJCqXT/JPvKlJSInNsjvIQIqzgb70trR/uLpASUlAkzKnNTADCm6HavX756/tL1c+udt73trXe96H4aB8SOCY4xxhhjjK9DCJVCRiy0p0hraYq+MmAmqTwJKwRAEk54R4CCBaAEecAL6YVg50opyZdl9UNtrVFS6zAiFeXb7ag2keq42N2Nkgb6I2ghJYGZnSVBAgTva2nK/YHzQkqptEaeG2N1ELInAOw9gUEM7wAD4ps/10QEX82reGcLIeChAEEIncFot12fmzt18vQ9d9///g/816PHj62sb09NHZqYOj4YbXn0/vWv/fbm1tpb3/rWlWtXdtudlz/4yqcefyzvt7/7bd9x5p67dq7dCNOgX+af/IvPbN0YXrq4srmxK1S8stk3ZTozdfTG9cvNiVbamv75X/iFmZn6eCF9NePKM2cf+a8fxv334+678fDDeOQRAKjXv0qdR7/5m/GRj+Dd78aZM18o4rh4Ec8886pvedP8oUPjsn4tQQo1PXFgtrYzE7SV70jfFT6jv3Jg4e8MnmKvGjc2ossr0SMXyuXeYObI5Cte88qHvvE1U5Pzf3/dERGBKIlrMSVsiVg207loSteCoix6ed7v9keD0Sgvs3zoi74QyD2yLswgc8Nd7y0DsNaURZkPc84ooVhyyWUBY9m50sFY573PC9PpjNy1jazT3dGSHWU5mdJ6a4JIRgGtCWNz2x86CDGd1NJGvTZRa8ymYS3ScTgVTk7VWhOH4iCE6QiI1NsgThrNVmuvQdUasJwPdvrdjbzgqdbk0bkTpyZnZhJAALoaUQEYKJkr3w0DOO8tUACj0U5/0O52u53ubn+wWyQTramjB6dnFiYnNfNzYkG9LwBPJIXQgLrp5SFEQKQAD2jAgB2y3dH2tWfOX1je2FKN2su++dUvesWLa42/7nfKGdu+vNrfaHNhQw4iisibgEykAuttUXjnvGAAsM6akjObZ7YYlbafl53RcJDnhfWtKDOqVKoIpddCegHLTEZIIUIlJPkQVpcuGBVq1BN5F66gfb9PMPvS0cBRm5mBFEoSS2E8vPWFFt4RG5nBMYrK90IpLQCCNwDBKwspCFpbax07qYWgwHJsdYMnpnPrBqM8kmEgJYCQdIOkbzX9zPT2IN/sdpbPXx1m5czc1MnjC7efWpydng+jKRI1olSIdF96o72nm9oKZjjnAcvsAckM5xhwRCSEYPbel/vzLHvLvjKafW6g7LP/yqr4WKoKylwya+eEENV0UrRP/IAZzO6mHoSZhzu7W9fWls9v3VgflZEO66kYB8SOCY4xxhhjjK9bNCePs89V3BJioIODxWBFSiV04b0VOoBAlhVRUmeLkn0YhN7mUggHJvbGWy2VDAPT7wkthQqscVIG3ngKIyhd9oZho1VkRaADbwpI6b0tvQuJS2OUFkTwzESkkhQG5XAY1Fu+dCIIJRjkmX2VpueclRJERJLyYRalKYT0uZFhYIwlhJ6EJFIBe1ek9Va+sxPW6z/wg9/z5re+/tOPfe5tb//eKxeX//zDHyPc8od//MfWNZbmlv7g9x6P41SK2m//zseTWAW6/nO/8ruB/I+uHPX6/dtuv3Nnd9Dt5xChh7auCMNJx8Wdd5/5iZ/83ycnWnFt7FD+PMB/+Lf/BgDe/GZMT39eFuHcV+nuSonXvQ7vex+uXHmOacjFi/jVXwXwzp/+2XFNv8agtT64cHy6fi3lz8F+JT6xmgqwVCvE4oX15qeeis5t9LhFZ+499sIXv2h+7uhX4N6vhEw5KoflcGDItSZqExM1DsORUqNBOShcCWA4EN2u0NTx6K0zul2brxpfMjPnedbrDpav75a5b6SxK/oF75Qiz1B6LyBEIDUYo5EVG71iq3elgPMAEIVRFAZsSgSVMycSreYnGwemJ2cPLiwenjl8tJHMhjQp1c6kyFI7uTPKhzt9bbnOiNO00Wy1tJYsJaIQRZdH7e2ss4FSH5w+cGrh+MlGoxHumyYEAIASKJgrw4WCfWmt9y63frCzcmnj/KVrK5ury+2NK93pW47d+tCLpUyazcbNbna/iS2dc0rVhAiwPxYhRCBlDMB7ACHg2ee+t91du/K5SxduDDF77MgLXvbCpaOHvxjXxZwzCiPKMuYookiaPNDU1KJb+swRCCDB7K33uTGZKQp2LEPo2EplmJ21SKAmKIxsHPhI6ZK8hYWRUmoZKS1s7FxgOMityvoovjD2mI3zfYcN9hIcQylJJF1mLdhJRVag0COUJUoASioZRwyw8wwIRlh6pRXiMCc451QglFA+I1KTNHUoGxQ7253pIAoVgRGCIwATzXx69trlSzcuXlu9uFKbmVg6feLWU4dvO34waU4J2QBiokTKmwQHiPxNBYf3ft8ehYCYufJGAVDlpxjnhoAGYoCrjUJUoyv03MrepLHY+6KKiWX2zuXMcE4CkFLuR9IyAO+dtf1K4MPeOWM7m1trF1eWL3S2h1bPN0Qgx9+rY4JjjDHGGOPrGiQiKSKgISTCJsEP2hsXpyZr2TAXguMwhRJsnWIPRcIJlGUADWLpSim46OyGaVrkozDWQikzKnXcFJmB80pJFIXwTILhrVYSgURvQCoIg8B6w96rIIIXXBSehVIaZQmvfJE753SoIciXFoqlBJwFbD4sokaj6A2UCqQOXDHUcZ2NUEo5U3hX6ECVWR41Gq7oNRpeheHSkRcVo0uHl9T3fc9DStf/yTu+a3119Cu/8n+9/c331xtTn/nsY4ePLVxfv/7wJz5pw9gF3nH94C1373bdKFc6wSjPDNM73/lD995xdG527H3wPMOHP/B+3HrrF9p2yq/i67/778f73odHH/08wXHxIn7u5wC86z/9Xpwk45p+jUFqOXloKm5+5SrLFHo9tbLRfPKSeuZK3qfmP/3xHz1++8koDuuNxleoYRCchrZTUj8DZEtGE4BhUXcEpYYkDQCRWI2C0roPy6iPIs7LRpe9BeCsLUtzx3DROw6U3Nkerq/uPnZuudce3TV/eG52ojEdCCUIUBICMB6eASBNkcYoTebJh3HcUJgQ1gcJh0mcpmnaiPVUYGpiEAuEpLUow1G/39/Z7g+QATKK0npNpgIRs85dLyu2Rus3trcGneO33XXixKFA14F4PwfU74+ZVLffMyAz/U7vwo0rl68+tXypuzvMByZK42Rm+o4Tk7OL8wsHVCPNgc7+zf/9EFZoQDlXeF9gz5Qh9t4y9/ebZAb6zu1cPrfy5KfWLm+YO1/ysrd8+5tn5+e+BMKLDedKUS1JqEaMTK4OPdNAao1kWkVoiVLLXil9QIgRgmtBPNmazBcPNFJhTOE9Lxy85dDBI3GcQBIiqZyILUkI2jcjIaBQVMZK92sapUD2Bb6qViKLMVAiMxoOjm2emUqaQiAAAaSALCHgCbm3LEoot3ee2QEl9jw5DZwV3kUMGyBrjloT29TlvMhzg8xEQF2hnW+tdQaP31i9uDVQNDW/uHT8gRMzx1txK5ZBDISVyYVzAwCAkDLCF7qWimpUxHsC7H6ZpHNDIpIyJZLMsgr3dS70ngEjRCBl9GyCwzlHREppQOynsewFBgshnzUXY4Fyv9wOKIHhsL3VXdn43CeeufL0au703OHa7B1ps6XH36tjgmOMMcYYY4yb19pTEHrq4Dfw8Il4ehLMndW1er0h05rMTd7bCZR23qs0RZmbkrVCWKv5ogjrNZ+Xzltdq0Po/ubOZFQXcTxqd5JWC9Z576XW8M6aErUAHt7aIIrhvHVWyUgwW1sKIUFSSALIlqUgSAmwL0bDIFAMr5SEEEIIVxoZhrCcD7pRMmOKgoh0WHNmpCpjPM/5cJi0mqNeXwZByWKY5Wmk0jSYX1Q//lM/SCoF8NDr7sOo/fPv+oQZ3YgbE6ykTKhbbvXyQb3Wkl6X3exHfvidr37o/vHqeN4hG40AYGHh+bTT9ToWF/HpT+M7vgP9Pj79abzvfa3p6V/6zx8YD6d8TUJLHFrwTfH3HnnApD10nutRmQxo8ulr8Sc/S/H80Tvuu//eF72g3mx8JY9aSiQh2gOXl+wQQaVClexD5zVoJMkKIWSQhzz0Tc8JN0n4MHdTu0zPUrkIMNh7t3qtI3XtmfVBVMQnb7n11pMHZ5dSpcHeMyQAggcxgLjm48SXgyGcC9OkqXlKmA7CHgIAgiPJU9LXZJEQERSkSzCkYWc7G3kHBFonUSxDQBlwkfdHnZXe5uZwUGDx0IGlwwtKpUBClDALwO3biArAeV/kg053dW31yXNnnz7/2KXzPkyjxuTSfDp3bGLpZDA10WoGYRhbYAjU9z1Kee9QIZgNswNclejBnDMbwFcdvi+6trexfGHl7Nn13QyLR44tHFz8UkYVmOClIyWVCKEINtftLRoVxvlU1NO4Jm2YpdHAJZ6lioSSkpPa/MJUEBflQFl2nmhu5sjM1IEkTaGkk5KYJZhICEG6ipABSiU4UFZGTBG4+AKCwwvkAQpJzgvvrbPOFMwklBSQAoCCJJAXCsRg5wEnpQeIPbzzzKV37D0xHDM8gwCtRdB0k9N5LR/s7rpO33tXY9aB3Mh2z62tXrixsz2kien5pWMHjt42NzUVBbWK3Qj2zUHzykdDiID5OeILIiGEYub9gZGyCnNldkRiP82XiCp/0Iq2sMzSe3/TaMR7572RUleJsN6Tr8gNUkIoKaW11u9tcoBlrhaVdcXQDje3Ly9fe/LShSeu37gxOnDLkWO3L518YKHRaIy/V8cExxhjjDHGGM/+0W4AgGz6vBRa6jiV9aYdDJgpajVRlCYvlPfecdJoIrCu3xZC2OHQMwVR4otCSNloNMDMeZ6kqTdGaKkDDWO8NbVGA+yKLNORtkWxp9usLMUlIIh8JcL0DI8qb4UghAB5IlZKmn5PhyEUOC+EFEKydyOiWIrAlx5OAZaHuQxDIRzyIg6D0uaCZS2QsAM7NGxK3awhW7l29vzSkRM/9XO//PSF5SgKHcr1rZ1Iy4MHF0ohpXJu5OCLV7/mZeN18XxEt90GgKNHn2f7PTeH1VW861145hkArenpX/8vfzZOTvlaRaSKM9NP1fNN/D1THE42Sppf3p68shKc3+xe3TTXtuhf/PNvf/GrXhZE4Vf4qKWQcZTIzDjn8qIovAvjQJSScxQFABmGgWBBjmTODJAEh3VFczcV/kyM2Bs2tshZXQW2a7LmktrswuL80tLsfE1w6UxhOPEstMgEHAAfK0Qq1ZDWw5fWux32XiWRjgEQJLEm8RyFl3fODHIqTCXMiKqIVwsqsbs2uPjMRmc3lHp2YmqpMTEvpRYiESJ1Lme2lXWCcwXgnHGr51cvP3X+wvnLQ18s3n34wKnFhVsOHIjTyTSMU6HDWKtEagUIKWMgcC7fZwEM4KWMAHafN6CtmvCy8hx17e3i8vUbV66v7+5MTMw0G1+qJoiIgjiyWg1G4EwGIxe5dlB0aWAESTcIa34inpoXE/WR1rlwiMKgEQTT83NDHm5z35oBaL7Vmq03laqzj4uC2FvAREGotYQgBxQSLPBFtXNKujgwhckcF0ACPGdlCkIYAEoIkAYJIAd7DxSAc8hcNa6DEmQAQFJAE42AF0MTalp2yg5bZQnpRePKtUvnlq/s7Li40brtwebpu2sHmyYJ0v0KV1MhZt8LNnAON20vnrNLooq938/o3Xuhc24EKCAUItxXfzCgvYe1BigAD4TMDqg4FOlc5r2XMiGKgIofuUkISiEks3ZuxDwCesXO5s7nrp9/7OnHP/tkJwuCickjdy7c8eALlo6f1joef6+OCY4xxhhjjDH+0hVPdDjrXw1J6GgCMslMv95omCyz1sUzU4O1G7VmHT4vd3elYKqnvtsJZg74bo9IlXkeNCYxMqPRKJ2eK3Z3Y51AazfKhASkgDUAQGI47DRbk0IoOOtZCh2ByNoClq21cZJAwBQDqaBD7V1BgkyWC1JsLKnAlrkQIkiSMhsFus5OjnpFrVGDyAGRd7ejNB7sbqcNHQbEgx3SAXQd6WmUT3/mw39+9fLmxtbm7/7+j546/RInJ6yyFOP+ex54zcteaobZ+//T+7c2tr333/X2bxuvh+dr61gNdGxuPs/2e3UVAJ555lu/9x2veMMbb7vnXqnG11dfu5fOZObUZSF2/058RYd5st2f6g/McJgryfJZ9+9Laox8vLyqVrdwIxNzJ+59+Xe+5O4HzkTJP0A7RERKqVC4APDOecfwCsxERmsBCCJNQpCmvZjUatpkr6WHlCDJCFm6gu0oTWampvOlY3JU8MLxhcn5mTRNyOfOZBYRs1CkpWQpZSECI1QoWSrnTe6cH1kIqrpQSEn7ogm3H/DpwMzWEUPpINQi0l5Kxzb3ncHOWufilfaoDKNWPU7rYZQAYJbMkkgJIYQIAM/sKqY+CIPaZDJzrD6j4+ZsOn98ce7wgSYFETSgIDTJQIiEKNn76L2kWFQSAMDtJ4ZWcyvVdoMyQzbYWd6+/rm19e1RPDP78te/7rbTp750LxX2npglsZQlZFbwSJhhXJahQMQy7BtSsha1RNIiHTsRWSEpnZdRFMhG5EyDfSOcUboJWWOvia1n59mzpEp8wYAjIAiQpHmwq6WPXCAZRLINIQAAIABJREFUBEMAE/k0sPWwCFSv6PeyTme33e0NLLXi+syBAwdDGVZdPqRQ8MITAA/n4SVIMhEzMQUODMFg4611XkEIKUlIEk1oaZrGS58X3M/yreHw4u7g2naum/MHTy6dvvfQkVum63EiVcVihdWwScVoECmiYF92Ua1FWYX7eg8hVHWDBtCAJ7JChMy8HwMM5oC5oir2VheR3592qYJg1c04WGZmNkSaSDOz9w6AEAAMc2Vxyt461+/vXF079+jZZ566cunqNuKJmUnRmkknJye1Tsb5KWOCY4wxxhhjjP8+kvoRAKPOcmBUfWIBUurgKA0v8mhYm5/Kdrc1uSAMILwf9HQQ2J22dQw4rdLh9nYSN9JazfV6cRxzUZASACgI8n5HKg6jwJdFvV4HO2eclCEAk4+UjoXQUgVKKfYW7IUQgC+yTGmC90JAKgGmfNiP0ro1nPWzqLE06nQDnaZ1BWVgh7boRY3Q54PaZBNcQoJCBSFg/JXP/P7axva/+/X3jkZQWk/MHd5o765sbh4+cWBt9fr3ft9bXv/gG/7xP33rcHfUSOJarXbw4MHxYnieYk/1sL7+PNvvOI5rtd/+1KNjx42vC3ijyhW4/t/Jm7X7k5+5fO/FK/3r1zbTmMPg87KQUa4GpRnYGxyhdqD2yje++pWvfqP4h/OjISAGkj1BBNFIAAWRaTQihipyYlJVSuhzXwQAWiMIACLFgljONA6Ex6a4NZEjP3jiQD2ZoEKSkErK6vWERGsVRbEuRWGYkENAhokrUBiQIXKII0hZBbtWYyAaUMB+lKnSiFId6yhiCko37Jmd7a0b7Usru745MdmC3Pc9qFwVpAyklFVPq5Sydih1uXhqcfZodEfZAHIhSYcTKmgIxPR52w4iSqWMnRt6b/AcVQ87l1UPALuv7HBAhmyAG7ur57b/4rHNjaE4fN/tr37tNzW+5Jkj9r7IcmVsTYggHdkk3IV1zDGQSjS1F2Wv7AmhIl1TUTCXO20yVVBi1ZysuQlfhijKQmaFQhQriSgqTOGL4i99UJK6qan+zqrvOyrSyEmJPaGFm0qLucYoDW50ti9fe/rapZX1jbZsTCweuy2eqjeiCQCspVAU5144BmBgC9gQKoAiBkARNAAPzlHmMDEC5UA5XBBkYRMNeBmUu669de369ZXzW90NH95z6s7bX3TH6TsmZ2brUiZAsm+hEjhXjZaASEgp911F8/3RoRJwzoGZlFKAAiKgAArgpgWGBZz38M9yjJVSKqX3W2bat2ipHoRA4dyIOVSq9qzsWDg32tePMJeuXO1tnF159LHHr6z1tjOSsLWiDCW0GoenjAmOMcYYY4wxvhjqrc8bsPe2L4Pz9/77X/8n/9P3xFMPwD0Gb1DkzEySyixjqHR6GiWX3X6S1BDERb+TpCmbgrwlwXDWujLUIZxnsAw1l9Y5LxULQumcVMxCQkoidsY7b4TwBHbeBFDOORWGbNy+hFgTa5OXccKeS1KetENworPy6dbCNIQXsoDAtWcuChmePXv2A3/4wde/6X/8yMOPPfH0clBbtJT1B8NWPfLl6Dd/7ed/8z2//tv//uFs9NTVix85dXDpifYzWT+rJTOveej142Xw/MW9L3npYw9/HO94x1e1segX4OrVB7/lTWN24+sHtH+z9wupD9nwIhK2K7j46xpUwMsmKBCuA9bCN4XWPjXPbK/lZbY0M5WmIQKoSE/IYH5KHDp96r6XvO7k6fuElP9QN3sFZIDQwhR7NhVEXO0LW0t797cJIKqmM/a7SkgJpcCMsiQAzkniKEk4SuKgsWC4aAZaektwRASKbx6esTADay05x1p7Qd7bUoGbIZnMFyM/yEmGOk1JKVlNRnhvrOX+oNxo7+Zl3qhHaSqjwMsyy3r9re2dG7vdrVF28o7bTtxzS9rQgAMiIk0kAOucAVR1LERKyhoRScVBzGALaCmbUjUAzUze8z4/4r0vmN1z2Y3nnIRqdQAWvoTNBt3+9srWpdWtle7wG7/zzfe86P5avfY3qyxzCc6Ybe5lzhGoJWlCI5YQ7Nlk5CmQu74z6wYm84ERyocEYjIMjhxH0nnJACQTDGmQD8ECtOez6oitZKHRCHlhwgRlv2+yTik6gBYIA5VIF/uhGO4OtjevrW6227vZaHpqOgglOOMygQ+YLDPDk2O28BaOwRYOnmEBSGgFcgwnQAGUAFVWrawECBC6gN7O1fXd8uLKtqjVbjt29N7750+frjWbgVLBPrtROcLaynSDuZqgZSLDbAG13+0qQAqhAO/cyPtq0SrmaiIJgH4WD7W/7IVAxYvsBccSs/O+ECIg0tWKB5i5dG7ovQDkvseHB3Lm0XC7u7uyefnxs+efPL/eGw6ttSxK5oFHXgbejvNTxgTHGGOMMcYYfxM0po8B+P4f/D+7vY7ZvKzU1MXzj184d75WDwNt77j3tlaqzp377OLCYuvwJApnTC+ZbpjciDABSmGNM2WaJKRgs0LFut/vxLWalgE7770NkwhCcJE5WzKTimJprLHWuDKqReQzNhm7EcLIFFnUSK0bUZRE0cTm9rnW9NE/+qPfmpmdcv7h7k5/5eqH1le3wyTaHfbjxuQnP/nJ+enJQc//4i/9JkTcmlh48UsfKPLdu+65Y6IWnLxlsd5M/9WP/chg7S/ihvmDD/yXRx89H4RJGFOzMTmu+/Mar33rtz/28Mfx0Y/iVa96fuxxvw/g9Jkz49qN4WXdqSa5HH89wcFU8KRFTTkLiutRLW2QzqOrV3vtXnd2cWZmflJPpVNxPFWLZ443Ttzz0uMnXynlP2TUgoAIERmMRuyt98xcDXEwc1nevHO+13ozWyCuOnYpKQwpy1CWN903gzCiKKYJFs4WoxG8LQGAAuYIe8p/X5RlnhcACwEhQMI6M9RsUy36WTHcNR1oWYvCUCiVAjGQM5dlicHQbO7sFmXRaiS1RIbK8Wg02ulc32yvd3t9Z2ePL5y690TarBJPQqJASrK2ZDZAVEWISKmlDAD2YFkFgyCWslINsPfG+wFgsZcIW/6lE2YAC4h9gqM6RQX7DKOs1+6dv7pxeb29Y+39L3lg4dDi33ileZSMzLEZOhm7FtOUFpMhgZmd9WVOBgF1fXdgu5mnyESSHYMc8tJyYBFEcCExWBimEUQIF8ETiIlLgL2A0RwEiCJemLE19Lbb7DLaUdBKpnE91jZwI/T7w93O1u4gK0yg6xOtVqumUMIUMIqohCeGduCcSw8GwYCMJ5QgUiwVCQ9YCSkrAwsJjgAB9szeZcasD+zybrG81b/zzKEzL77j3jMzR48EpBWggQiIgADIABYiYBbOYZ9iqDimeH+ISQMkRJUIm+2/XAPO+wwQQAzQs4lLIpJSeF8FyjIRESlm69xo/62qNBxmts7ZykrWew9YwHs3tGZr5/q1K09c+eSnnr5+fSt33iopJOfgoaNRHlo77sTHBMcYY4wxxhhfxoWpTCcm0urxAw8u3XfS/OIvvesTn/qz3eFvLBya3u1vLy9f+a63fUe30z9z5gV333HP/OxSM03Kbj+oJdLbUWcr8kJN1O1Ouz43vb61WZNRrTElZdxZXWtOTItkpty9EtdboLK9sz518ACCtLNxrTU3YTqD7e3u5PSB//s3/9/BsLj7njNPPnPuiSeeuHz5yvTswSRu7uwMG/UpZygKG6OhiVOMrF1vPzXZmF3f6pxYWrrzobu+6TWvW7rt9nxnLUox2tkMUyUD09m+Kn2tXo9Y5x/++Kdz05hM6rfddvyH3/nOccWf13jFG974737yJzrvex/uvx/1+vNgjzc2ABw4dHhcuzGE3SU3JM6+aHf69KV4eftAFC9MTM4fvf3g4x/7zIc/+9kbOztzM8nLX774km940/zJV2odSEFSiyCMhfgHvmKXEnHMUuXOD0ejfp7nSRxXZERZFgwTBnsER1k6axkohDRhAGt1llWOj1yUJcEFASwlGSUo4XLKsgLgIACRZWRlgaIs8myrNN65KI1EHFMEIZCXtL291bm8Mlxdbm9tDdO5xbkjh6YmU+yFeGoiCsMyjpAGcFFN6skQoR/08+31zWsrZ8+t9TKeXTy4sJjOz+GmTytz4ZxlFoAGDBELEQNwzhGFSmnAem+8r+Jg2LnMe7sXh7rnrPGXETxXvmGAEsi4GJarvfbZtYuPne8P84mFKan+xvfwPWOYkbBUY6c6W5AGbm832OTelKQCoTQwlG5H5dsUKECHCFjKIo5gPEw2hB8yh4VkJxFqA88wIayCBAKEhFTBpeSUi7ThOHPSughqOq0jbQWDdDbXkaORiLWerk83oxkdHDk8tTBXr4eCUBryALGjAsKXRTHqsXYigUSdOSzICojAhRqRFpEJrFUMQArSpBxcwWW3v76xfn790vms22vOLhw7dfjOuw5PTjdINUCtZ53/SilD+wNB8T7dIIkCIXRFxwEl4J0LicR+IqzwPmM2+8NNRBQKEXhPzNXCMM5lRFrKwPsMYEASaaXqzMI5w1zs5wpXdjNVtDCAAuh0Vq/eOH/+ic+uXTi33e9w3JycmQsH/f7O1q7s2CDLTUZmrOAYExxjjDHGGGP8bfHIyqMffVic3w024lsOv+L66hali6dOP/jhh9tClI888YFA/l4zoX/0tm8/duzIZz79yMtf/tKlg/Nwzva7olm7dPXSocNHlBOjQTcJfS1JSWkqN+LpBiRZM7qyfe2RZz7jrTty7NjnLl5573vfNzu5ePXCNaXTle32B/70fLPZrNUP1WYO5ZIH/TJJ58+evzAz28q6l2bnazujYqo2+fbXv/z20yfvu+/uerMJiniYZ2tXwlrIo16SREjUcLtbj5sCQa+3MzTtOE7TxlS/3737vntrtfGYwPMbUqkf/5Vfe+f/8Bb8xE/gh34Ii4tf1bvrHH7rtwDc9eCD49qNIfwIGH2RJYO45PrVleTxq2lzYeGArnG9d3n7xqUbN1784he/4iX3vvKb7zpx50tV7dBXlfWgEIgDltI770zprXH7Yn7pPRie+ebfBJcGQjhFjll4vxdXwczeeyIHeM/eOekLYXNhbTXCSN6zsUW3O9jZbbc3l/PSMWrNVLbq1AgEUd4uNreu7Wye7Vxbae/28mNO1qYmjXHOQYjKWhJS5EpaSRxFUdqY1iTz/uDGtY3LV9avrPV0OnXq6NLiwVazKauIUCJitryXAKKICiFISuGc956V0nJvVi5nHlXJGszV7EPyrBv+fDP8tTpbgNrfWNEiFmxgjRlk21e31y6sr13bnLr9xIkX3xenf+PfLGYyloRTMQllcpQDGM/GemvYFOysCCJSmuGJC3AGFIAVUB4SQkBYwFiwBcN6yQwpPHwpWTErBwiGFNAghOQD1oFlbWq+pAanTsdeJ2TRKlmQcEkjbi02aoalCGqpgs8HnU3raeSrqVWGgC8z1+9y6KhG0jeBxEgRBbqZJKwmoFoW7EUV0iolw9nCFL32xvUb1y/vbK7pILzl2PETtx46cnQ6DFOSdWBin0cgIjBX/WzJTIBkrqxeA0ARMVVen3uerwbQQkgiAdC+e0tYdcREIBI3/+yq4SMppZQCgPfM7IkUUei98d4AN+eSaC8fx+dwRZH1er3N5acvXXzk3Lnl4dqWqSVJazqeWqqFnV3A22wkSjPYGWTDYvy1OSY4xhhjjDHG+Fvgs+2z7//T443JM9/4bWfvevla6Z64fGmt2wbUbUu3PvXMY4ORmZ5NEsW/8FP/BkrOLxx4z3t/76FXvWJ1+crp209+9sknZg/Mb25uDgbDe+66d3N1a2ujPTU5MzM58fjTj991370yCj7x3z4Zh0l7s61UABk0WjNFmatkftQfTU0cvLR8LUlle2fkKKrraDDqmv7oox/+4Hv+n1+NU/ZyuDA/+9qXfQOKkUrj4U6n1x4kYVPJUJAVjjc2b8wdWsAoM4VLWzUUhVJqc32Y52UkfbfX+eAHP/im179uXOfnO+64/wU/+Rvv+Zf/+HvwEz+Bhx7CmTM4dAhhiH4fZ8/ittu+QsqOD38YwBeZlHn0Uayufvc7f3hswDHGlwiDxQFu74x6/WG/2dBPbqy/5//7+OWVtVar9WM/9mMPPvjCQEup9FfbbksgliQRea5LTEpElX0jURyGewzIPnIiGwbQWgoR3uw1hBBRGAJEVKA0sMNylDlT6MArKYnCorSjUXn9+qVL589fenplp9sv4JIYaYJJAfJmY9Qfdspyxw4ZIqkdDARFYV6KyOzLMZi9yU2Rj4yXkZialyIw7U7+qae2zl7u7/jgnuMLr3r57fNLc5UzJVEkpfbe75tKCiFSIQRAf4nfCYiqrvgL2qhqSxV8aoECkPtRqXtpqPuPgRGyDXP23Or561uFUC/9xm94wUMvCXTw5VYklpSIRkMkAa33MBp6N4T3lZCGoTzqVjdMHDshfWW+6h3yAs4D0CAFkjc3aoU4QulgCSHBeQwclICWQCCplcggqg/9xJCN6RtmaCgfx8nMfFPoqX7X93t+e2t7/foqZ0VeFgNTDHbzbGQRQQgXOGsFlwQqtEKUTs/Ozk8dXJyKw0ktWxHVwyDWqfSByEHlsJfvbq6du7By/ZqBO3HL/EseOnP8eCuKIEQAhPuJOUIIIYR0jplZiComNhciEiKw1jNb50rmSl6hAQEY5tI5AgIgYH5O1LP3JbMRIq5s1L23bs+Rg4SIibxz2J9LqrQbGgj2q5wDGXwfvfX21dXPfGb5/LkbVy5v1ienDp+cD2txkAZCq0iGkzoaRpt5YVevXu5s38l8cJyiMiY4xhhjjDHG+Jtj0wwe/uzW4+fmfZh0CzdYPhbXDwK3HTq+9M3futvd2ejuPDpUh289cX7l0n97/JFTEy/Phdnd7qBQf/pn50vpP7fyZC2Kl6+sHj9+otdfe+SJndHQNmpL56/1zq1tHDhy3+//yWPTzYnJ1klj3IG5o95YZuqP8s88+blWq1YLwtsPH/mXv/xzv/wb706a6Stf9sI3ve4fAYDbhN3+ge9+PUUBgG53RUW9bLQ+3DLN6cPIeWN9ZW5hKYxg7Wju0AGX9cvCtibnTD8fZZ3m4lz7U4+SUMaVh5aW/tX/8ZPjUn9t4IUPPfQ7jz7+I2//zisf+hA+9KG9/qnqQr7zO79C9hzvex9uvfWv+6yiwO/8Tmt6+m3/7H8Zl+zrBxTNyLt/ilff79f+6Mt4+UZbnV+Pb3SGu3nev3Lxenv9kacvvva1r33LW95y5syZJEm/Oo9aKESplOC8KEeDXj6scxEhECS9lHt9vhDVJEsUBNXICTvHQngphXPwnqSssjlZkBDkrIAnwZ69gIBnZudI61jKcKczuL66OSiyZpMmW9JGQajIeeNgM5QF6UCpqF5L66nWksgBJUDem1FWDoemGNq4UYZJduPGcHM0PHtheyfz04fnlk7OHT45G9QmgDogiaQQldoi9L7KOqmMKvc4j+p/IQQzmEWlFyDSle4DqGQgbi/8dc93o2pW7f6/Pe6EmfPtQfvK5sXLK2Ky+YY3fuPpM3eFYfhlLUFAMwklKKKg7rQemVHNSQhFApVhCSCYNAvtlRJSaiVYkGfvnffsHVhWkTXP7e+llhJUCHKewZBMkuEceyuAGsuQdMw0YlEQXGmy3c3Nnfba1uaNYd8M+mbYz/M8d3ZE5IUg7yEDtuSZ2CtUKgqmnKmQIrA5dtaL3KyNCp+iUYuayVQtbSb1WtTb2Ny+fn352vKgyE6cXrr9rqVbb51utVKlQiAAKqZJMgtmYhb7J1kCXgglhBZCS1ll9MpKdANIQBEBqBxAsT9aUkXGVjIPz2yYJbMQQle8w77syDG7/WAU7Nea997HlXBlb2eju7nWvr589dKNp8/ubHbKEYKJeq01MxkndRlGrHXoTFIW7T6GnfWNztb1a8sn+ieTWirkeFZlTHCMMcYYY4zxJWP90YuzJshW2hMUN2IlVGi7XYUi8jSR1DY++UiQpDNavfmelwy9qTWW3vwDr//Qwx9a77ddIMoy7xYDakbLa8tFNmrMHSoyiqJ54WWdalERqii12m2uDuemjk+1pvKsIECo0HN2YHry9WduP3n6B2rNZPX6tQfvujutN37lF38+zwdx6F33XD4axIkqikyRcAOOwiRxZrS5bGHTWmPQXq0156Ymay4fOuO0lrbfVVEQ6whQ3nOSxgB/7smLUZzsDkc/+M//2WStNi731wxaU1O/9id/un79+vKFCw9/8E/++H3/AWGI7/9+nDz5lfj4TgcATpz4K5+wvY2f+Rn0ev/iN94j1fhq6usJuimPvt3r+pdHcFy9lv35J7fbxrfz4uzHP77db5dl+Y53vOMNb3jDV/ONXKFFOKEkmXK4u7N7udeRCxOHQQbSAXFFcEiJKEIcp8wBEazNsqyjlA9Dlec3ozclEClFYQggAMk8G1nnZOwASCkXFo8bIx9/8qJbR55jakJPNKPmxESrGTca3OkMlq92d3uATFqt1sREI01lGFT3z+G87Y9ct+tMv4gCB+w+9dR6++r2xsZo6tD07XcfPHpqNp6MSTSB1r5dAoQIiRTzkDl3jp4dhuK9Z2YiYmZrrdxDTGSsHQDVsZu9u/fP8eMogS90Hu3daK+dv3p5+fqL3/yGV33rNyn95ep0CEiq0A9iqhcUWd9PycpIUhXrAXq2MkFrGUUaJCzYAQZcgKNABUH4bLqW8jycSIJQ9guUDpAyBAnmoiis8UDELkYeBQFFdUMoB5u7zzz99KVnLly9cMW7jNkwhywUYp5spPOt1syhVmMqHmaFe/ZpZUghkzR0Q7e7snP5xrXLG8sx4lo0MXFgceHQ3OHD02sXrl1+8tKNQW96sXX/A6fuve/ozIxUKgaagABISsksnHNVxG/1xs45IaSU9UpoI2VFPwXWjphHQASEUsbM7NxNHioAIKV+9vt4nzM7ovpNZsraqsTPrm9lLzrYS421OfLO1vmz5x9/8tOPX7221sttnEy2ppZm0ulGWEvquqWjhqnXZKQo4Ov9ts83t4re55556vDhuRN335U0GuNv1jHBMcYYY4wxxheHKcxH//yj6ZNbhQmCwk9PzW2srmplknozK4wDIra6kYyGw8WZA+tXL0gl7lk80Pv0J17XbMUn71q+fF1G7sDxI09+7rH0tlNFIj7SvfJUe0W6kRqUbzz9wGzSvNHt7Aw6OolHwPX2dse6gR0abbwYlWZod+n0gRNJKk/NHy9U3h30ExvErEzXykCHcWNYjqK0BW+FKawbKBWQa2pF8FKLwgz6QtXhnYMJtCbSILLWsrVaxwUVGtwbsZDBdvtGt9sZV/xrD/OHDs0fOvTChx6658EX/dQP/SAefhi33falvrjf//KHWT72MQDY2UFR4C/fZf3Up/DudwP43/71L77woYfGZfq6AlVNpIy+9Jd4Ul4225300tXoI0/aj108WwCHTtzys//rzx46vATgzjvvFEJ8VROO84de9O3/86XR72z/xePeOxaEMCzZ+4KTRAdaA5aZyxKsDTQIgSPlofPS5b1MKx0Eylp47wDrnCxL7T2kEEEQEjERohBB4Dsd6z3SqDY9NZumdNf9jbvur82IPPImG9mLI1wuTKgn4saBRmMySetKxc7BGKsUnDP9/mand6Nne/22z5/Miu0evFu66+CJ00t3nF6Ym50RcgKI9gdJJEDeVzyGqpwUiEgIUW0SQhBR1UhjX9ABgLly3Hh2yfSzAlNyoBqC2FNwjHZ3BxtbZ588//S5awOwbtT+Nom/AhyBje32iqL0RxDX/IEk65W7wzLmIoQjHfpE2WbNTqeuHjEpEAyxB4VQkJIDkkp5eGOsAiU6cEpbohGL0kB6hPAgC6NyI52DJ0ADvkAx2mhf7HSudLrd7Y3NG8vX+t0dHYmDBycXFpJaOhmnia6LWhLVo7jWisJUG2O9M+ASJEFh9RektXS5HXXyw+fzQ+dsuzfqjYb94drK9W4xWDGDImmKO29ZPHJq8fip2amZulKxEAEgAU0UEAnAARmgAF2VaZ/m8ETlvvMoAEvEUibeC2ZU4b5Sau9L5oqBIu9NJd8AAFQ5PsI5DwgpE+89c/4svcbe5VUl4nBZYdrtjavLVy+cv355dfXaxu7Q6lqjHk+0pmdn5g/UJieTtKVNRD6kPCBrofJEy0hGu6PR5mZvdXnn0EmTjPmNMcExxhhjjDHGF8UHPvhnv/Xu37zFpC/UBx589RuHG1url5dnJibDev3G8nJrcSHvdobd4cTERD1otNfWWrV6FMXtCytKR9aKte7Vucnp4cZW/5nLxyZm6wsHbixf+abFO1Po31v9xES9gUGe9sS3tA7y8JAbhCMqh42j7VmzWuzc6Lc7Pt/aHv7ulbM/82u//ZqX3fe93/ttt7/g1mZ8f9l/erczTOq1PC8CIetSIy+LvBfWImuN91YpCQ8Yp6KULYrcBmEYRtpar4LYm0yQsgyhdTkqYjS2O8OiNAsLB+68845x0b+G8dC3vvlPfuc/Pvbwx/HCF+LOO7/4C971Lqyt4ad/Gl+e9PeRRwDg4Yfx8MN44xsxO4tjx3D5Mp54AufOoddrTU//0n/+wPyhQ+PSfJ3SHCpF7RjyTdjBX/UcBgHSOVFyVPipK+3pj3y28eRGe1DbAHDirpPf8q1vqj8vooIAHSULJ24/fOrJT/zF4wCgFKLIlqUzTggdBBqwZYk8hxcGypGQJAWENqXP+2aiJbWGcwA8UDqnndMApBRCVE0vggBau85u15QmCdOZyVnI9K4HDrzidZNzw2W/uXX5fL7GKIZFUE+nJhcajVYUJ0KE1rqitERgdsPBdm+wOfDDfjtb+//Ze/MoS67qzHfvc07Mceccq7Ky5kFSoXkekQyYQYzGGD+3GGwDNu6mDd2vbb9+q7sNuN3Pbz1jjG14xuCBZYyfbRASnsAGCRtbEiWpNNZcWZWV83BfYcTEAAAgAElEQVTnG9MZ9vsj8qZKJQnsBtZqUPxWLq3SvZE3b5yIjLz7i72/b22t7FpbxqsHrt192RW79u4c8/wRgNrQxCH/7+ZAihg6TeajNHlHAEMEpRQR5FtqrZ/jLUpDOSMnBUiGcbMGSAPRoNlcOnr86adPHp1bC7aNV0cb30m3DgL4iNr0u6onIQPPYlvCTKRr/UFNKQYZF5ZxLTVeMmMhVTxIBWmSQEDgEgfByBEAYIxSmWSIjrAzIbTgsSFuyAN0gABkrFBmDICAG8OlVl0dLc+deerEiSfml5q9dleoJCzzLdvDK66auOzS8dHRLbV61S8JLviwRSLPI0nBDAAdYOF5DyZgBvumnX2N0lPzCycX1+fW+v1+R/WoVqlObhvZf/mO/Qe3T+8cCcshgDc00RDD/JSNuaRc4Mj1Qa21MQogAdCwEa6TcO5wHhBJIm3Mhm8HkSFK8zeZqx7Dg2gDIAAak58JXt7ac8FvNumYVKKMTtZ70cn544ce/8Y/PtRsyijDYGu9PjZSb4w1alvGattEucacUtYzJiNMAExKELmCu8JL036zFS/OtbJEFlfUQuAoKCgoKHh+ZjtrHPDYNx+/5557jpw7O2qHV27d++p916XLq3EUbZ3epvpptNaenNiaxXHg+zXX7bRajLFaudLpdKJ+FJQrqJmUamy01l5vWgw8x1PGLB497gVea2bp8m3bH9kyu7i6/MTTT73ylT8aP35mlMZIcZfJwKUKs8ec0X12LbJYh8OhtfFqWHv6yImffM8v/uiPvean3yXrpUZ1vDropaVymeJY9geWazmuA5SlFNu23W92K+U62JaJU+aXbYaZlAbQtp1+P7YF2ratSaWZCoJSlqrVtZZwSp5jT09sKU6AH2x++ZOfetutN7V/67fgta+FO+/8NlvfdBN86lPw8MNw7bX/6p+0tgbLy294xztvu/O1v/wz727fe+/5T+7Yf+DWn/rpN7/rPYWx6Ita4Khfbd30OX30N8zZz77QNoaXtWjMz1fnFpyzy70TC62j5wav++m3v+wNrwIA3/eDIPj+2msB4JznwGlbFgmhtY5jA0B5fwNmiAZsOxUCiNB1fL/OEXSa5htwADfvfbAs4BzSFBgD235GimQIrgCHQwZQEtPj7uWe2DuIFyWcS9MjSbQwsiWcnh7xfSc38hSCfC9/KQQIAcpAoY5TPYh23Lj9yuv3X3b53unpSccrIy8DeIzZeexurjLktXHesvG8hxEgRWSMecakRNl5WoYe1tIXLJL3TECs1pBl3bXOzJnl2W7k7dzxzn/7jr0H9nxHAgdjjudyzwcAHYYYNMpRFSve+g5j+o5KEuQWDxy75kLFg9ADjphJR4LWkILUIACEDYDIwXE4IuBm/4lEMGyjt8W1ADhosCnRUXulubIwszh7bPbcmeXV5Wq1tOOybbt22hMT1tioPTJSqzdqnj/quBVhOYjOcJVydxINxADFsPA0G7m5pOrTq8ILRwfll3R7C2uy3011FNWrjbHR8bGtoyPjY64zAhACiHzGBEAPnVyftc55Ro8xKUCKaDHmaZ0fTXf4QyWA5NwDyFtycncVF5FpnSAiY54xiijeDFXJY2KJBvkA1BAJIPXKcrS4ema5Pbewvja7fPbc0mySeo436ofj5UalXHXLftUt1aEaJVYmQfDA+CwDBRlACqLUsKttbLf7/e6ZM6eiKCquqIXAUVBQUFDw/NQqtb//ypf/6o//QiZpYDlWone6NS6czmCVkKHrZ92kE0XoOEqZLIkrXGSpBIDSlq3Z8orrOByNVAkjEhS4RiOC7Tmy0w6FUFJO2uHx+bURvzQzOFUe2fnAE4/c3NhherG0kxg0MConVhiZWMsMMSEzXtpyzSXT97Ig3nH5oX9YPvzPH77rHa+483Wv8oJJ6K6hQQE2ABKBRk0eZAh2qW7IYoohcynTGtBxHI2oNbiuTzoDzgBSxw/Bu+RXfvndiEII8djhR9a7zUa5XpwDP8B4vv/Jv/27d/3wyzYUh1e96lt1Z1x1Ffzpn8Lv/z5cfjnY/8qcggceAIBXv/XHdx646M8OPRpHUWd9/emHD+08cGB6z97CcaMAAFB4UL4Iq9ebcw8NBxcgSZIkTTIpldLGmAyDFMunzlaX2g13ZHzbpF9+Cdz6iju2b9/+fbrXHNFmFkcHGCdBHDgSkjHSmHyAwxhghjGDDDUjAECOQjh2mqZK5YGpfLMoFQKEACmBMbQsxphRCgQHx8rjOzizXd8ZC6y9zKprKxgkg37kxakVhOHkZD0MHc6Jc8VY3nNhiEBr0ApJoSs8t+rs27/7iqsu2bFja7VaBXABAgCbMcEY28gOJdps2dicQDHGEGkAlefCAhhElmeFaq2HTqI07OC4cJGGzqMagLSUst1ZXVw/dWa1T3p6x/jufbv870wbZYiObQvbAQUkXBQl4QpjYVZRvW5fR5EFYFfLpuor103I1oIxA0wa1KCAyBhQChnnDC3LynWaPJUEtAYyBsgAA2AIUvAsVd1ed2Vu5tTszIlzsyeipM8tmtpRu/iSiZdcEm6ZcBs1C9EHFjJeZ6wE4AB4iD5RLmSkAAzRz487UW7mGudxJEHd8yreOI2lWbSzI/u9JOn3K2G1Vhvx/Irt1lHUADxEJLLy8N2hNJRno8CmVJQfUERgzOLcGQ6eMKJ84MhsHixjNgJ9ERGRIwpERGSIuR0pGx5ZaUwKEJFJZJymUZrGMs0GmRzEZ5Y6M0snltZnl9trq91+JpVlh04wYZen7KCKDtPgGR5gkEoyGizfYZZQG5nBJihXy1Hd91bSqD+7MB+lcXFFLQSOgoKCgoLnpwT80r0H7s6yuB+Plqt7yqP7xqdXjp+qNRoScWVuDhVs2X9g5fhxr1YRKltdXJoYG1NSLj99pBz4Xql05sSxbVu2qswk6+syScpB2F5edh1HkEjiaDQs7/Bro3Jt19Zts8tru6YafSONipltIQEDJhQDpSnNbAMTYRhJbq/LV+244hunj3ru1jOrJz7xe3/8ax/96Jf/6kFeKgNn2OuQidBmmsiz3cEg9YMw6kWO5Qu0ZJpJAisIBbKsnzmlgGJsrq7Wx0ZIy/7a4X17X/Lgob8RUt31v/04aFWcAD/wVBuNzz3wzV96+12P3nsv3H8/vPrVcOON8LxJBDMz0O8DAHziE/C+9/0rfsb8PNx77479B3YeuGhTWPF8v5hGKXiOyIEgLtH2T6Qp5Pf+59bOzS0urLZa3f4gTZN+Hzq9wTol2y6b/Nl3v3ts61YisB37+3ePmbAtN+SiymyPfAOSQZaXlxoglYrSFBzHYczOMpAbffeKSL9Ac8T5ooADIBFV6EHogyQAy22MjNh+EAO4AJnMmuvNVmcQkWv5lVq9Foa274HngTE8TV2AlEinWTuJ1yjuT06OHDi49/JrXrJ7917PKw3bRqzNYnjTWYMxlnuHbrZyaK2JsmGngLXZcpJHwABkuXjxLfcoA5AAJo3i5tz82VOLR091Gjsre/ZUc6HkOzrvAHwOFgIY4DEHyeOAW7xWQj+rtDqqW2GEnpeWwlRbSQssy7KYADAcyAMrVTo1SeY6yKy84o8BMNdrMsCNP6QaIBEiYXZ/ZfH0zMzJxx47vra2nibR9h2Vvfsbe6/euXPX+FRgh77LLReRA9iAdYAAgCF6nIdaR0QawEG0OC8h8uGy52eGAgBk4xxrAJHLo1ErqdeU0VpwIYTNeR1ZBTBEdDjnxpAxxLnHGEPkwxYMxoduJpznzUE24rOE77w3h0gAcK3h/I4brRNEwblLRMN3mx+7ZBj+agBirQaducWVmeX50+vLq+ur3WZzud9tDWJUKZFJrUqpvG00GJNiXInxzJSaMXZTGI8gPP8U5x4wcJTxxAiFOqmt1uuLKpvvdOKsGFEpBI6CgoKCghdm146dICxbWP5adM1VO9BQ4Pk6zVIi0obSDHq9wLKw37fRhGHYXVosl8sjodtuNwXoShikaRxFCYLlOm4vijzP7zXbpWrFUixd7IQj/g3bLumRfnhtvXzpnsWHFy4pjco0EZk2RsUWMME4uA7xOEpZBltdKMVqpL71Sb3ulrfPUE2PTv7cf/q5d731bXt2To9srWGWdtdWA9/lseXIiJw18iAzGrPAsl0OSqcDbQQDa9DqBp5bLVcgi9Bx++3k/q89MDmxpdVpHbzkkkZtrDj6Lwa4EL/6h5+5/0v3fvzDH2x/7nMbYa6lElx66cYWgwEcPgxHj1Yaje179z3+wD/DQw/9SwdVej34jd8AgA/93qeLpS74NhCcnR88+cByPwNGYAMsNHsrHRnFpJRAVtpz2XW3XHWT5NSYmpyYnrZt+/t9jxkzCCrLZBLLLJZIyAmVUgCac0akz/PjPG+ZhlqAEGLTK0FrrRQQAefAOQFopYxUAGAhdw06yI3juJYAbjJMjerq9vqgHykmPMt2bdsGYFqj1pyIA2iTpLIbddZ7g37quNb2XZM33nb5zl2TpVIJoATgMMaIOFEe/ImbEbB5eUxEuato3tyByAEsorzFQwAYrdPhiA08X+OG2Cza8702UurWoDmz8vRjs3NzTY14wy23XXvTjd/5aeCWy1e/+S1Lf/21mb97SGdxajLL8pjtcQTwHWShRiMtS9leqt1UWwyElaelgtFgDAJwRsMjBYwZwZXWRmsH0OYCALXOtIwGg7X+YGXu1LHZmZPtlXOO40xP7zx4sHrJJfXxPZONkVoZbcE8ZB4iAnDEKqIHAIg2YxaRQ5TrX5woD+VFIkaU94voZ9bKDDiLuciGjRUC0QIIiVyifFpEITLG8jzXZ3J8c0fYod6IxigilR/J8zW1YfuGyX1kz1c/iDa/RW1M0wCATiFtR71erz3o9vvtTm/pzMLK7Nr6wqDbj/oyilJIyQLbsmzba5RGXXuLj6MxjpIYZa5jWBZn2O1a64tZUDZ+CViKDLmxgDO0mBeGlaRW8fwm420pDZnialoIHAUFBQUFL1ygLazH/UHJsFdddcvN+y9dfOL0tmtujJ54YtDvT11xZf/IkcVTJyZ37OytrQqOfKTRmztnCebXamVPLi8sT0xMdLtdjmhbNijl2bbWular9bpd13ZBZdBLApZuY8Gxkfr/e/fnfqJxcJtVLpGtdKqUMqiAM4sYGGCM6SQL0PI49z3PiNLY2Mj8Q/80NjGyMHP6/b/43wwl//CNvyVk5anpZGEejXKq4crS8bEdO9KEdJRx4TEAqaRBRLRVqhRLhWdngyYqNbnzwPEjM+Pbdnmu+9sf+61bb77Z9Qoj8heLxnHHG954252vPfT1r//93Z//2j1fBBjagg65/XWvf+9//WXH8952603tT30KPO/bW5OmKXzwg9DtfuTPP1/0axR8WwzR4aeOffqzn+8A2AAVgIFjKdeq+FQv2dV69eYfufOyG27/QdplBhJ0v99v99r9eC3lPmc2T9OUAHzPBVDPMaR4BkS0bTufiUiSRGstJWgNngdCaACtFMQxJspVEAILgGUAIEB5FENfqyZ1mlmSgOv6QlhEkGUQxQzA5VwBxKbfz1a6zcVBv0dBpbJ737abbr6IcwaAAA5iwDnX2mzWxjD0E80FjlyaQUREFEIACCInN2vgnBMprftDE8rnJX/8mc4OSlV6em3p0XMPPXSmmfQrY8H1N790avq7MJ1kue70Ndde2Uu/8qWvZboTQezzcc29GMB2he0EBCQRAZCEB8IFwFyQ0UAxKCMEeA7EKSQJAIAlgLtKySxJfdfzbBcAskTFSX9laeHMmROLJ462ls4B9Xbs2n/j7dddtN/btd3mbsCEj+DBxhcCMMbKnOf9dHlLRe6aAVpvmLPmnTLD6RLaVB+IgIhvPoLoCxECoDGklCLKtI459zm3c2nsBSVHypTqD906LiADUJuRxuf/Hmu9aYGhNuw21AA6C70zc6eOzZ88056Z68w31zqDlCvf852g6of1UtULAMF1nVqjVkvjSnNlDPko2nU7BGTtpO3229X5E7BlDwbhQMSKE5qNulv4oVtKQ8vyEbC4khYCR0FBQUHBt6bTj0opXjY2fXF9S/PUXLVcXX/0EUuIycZI8/Bh1Lo+NtZdXhKumyZJ/+TZan0MAFuLLdeyJxtbeyudwPFBG8xSqaVxbE2QcIUIkGbkCkrSbRmTlr0yOvWoSh+JVi5z95ZarkZGjrQt5BxAIxKj1Ag7iJQ2yLGv9rPKzhRvve2uLz/+cGvb3kfrsyfXz971zv9gW3LfVO22W6685YbLZb891tiRtKQx3HcskINIxcL1LYZGm1IYIpm027ZcwcqVh/7+H3bt3D/IpNAoNHvbj9/16jtfc9c738m5VZwGLxKZ47o77rjujjv+j9/8La3U6uJi/rjr+9VGY3OzDduO3Jr0W9h23H8/3HMP9Ptve/8HDl59TbG8Bd8WRNi1o/GKH9q1JmOPiRHL23HHj01edKXgIDhalhjbMv2deEn+L4gFwgEbCBkj1wZDMkmJc844R2TwLYs1IpJSblanrpvncRqlpFISQCnFARjHTEAEJgaj80LZGDPodtab6+3+QEsZItrPrCoOv0BZtnIDwbnFQBITgtu2GPqiciKtdYooOLc2/URzOcNskCJSnmEKG3kcJs/XGFpy5I4SBiAPUrEAzHktG/mUQW4wISHqpqtrp46fOHpiZmW9c+OdP3TrK186Pjn5XTkf8hcRtsMtO07jQdSvGQPIAEArOwOeaxkSiEgx05QAjKHnWkCIEQlEAUwCaESwBFgChj0sUspEazBZuzW/MHd0YXZ2aX4hTmVl65YdF43uv3j64EWN0UbJ9gJgAjH32nAYy51nkTGLKF9JzpiDiMZQvtr5BNCzd/+Zg8i5S/TMH27GrHzMhDESQgwHiay8X+P8F7kgXBnR4jwAyKdRchsUOXQkhTzBZ3jIkmdZh2YaIhn1m73e2tr6emdtPVtdW1nunl0ctCLVTTV6lXrZDr2K5zu2y7ntMMsGAFc4Nb/umR5nfYbESLOsJUCXdapBdiNg0VopCagyEfNAK0ZoAQ8zPciY8UqOFzqshU8/dmzX1HRtrCqsojAvBI6CgoKCgudw6tjMuCldP7p/RLpuWFlYmBubGO+sN/uDuN4Y6ywt9VbWRiYnB+02aapXKv1+nyFzLUvJTMksKLlaKk3KJu4wW2lgiKlUjMDSmDmgpQmZu4+zpbXu7a9404c+84k5O64brQU4rmPSlBnmOW4UJciAtBQMmUZgwiA6wPtHVm7xd2nuvKQ+Mlvdc7g9tyDbh4/1vn74zyuf/LP/+L6fuuri7YDSdVHJnhJCe3aiqcy4JdzVpbWRRt2pja131hrM76skUl3h+A2olL0gAvrLL9738d/9w5e/5o5/9/PvGq9MFyfDi0rseKGei2qj8bG77/2//+MHHs9tO267Da6/HkZGAAC0hiNH4AtfgLm5ze3v+cwfbd2+4443vLFY1YJvU2cC7t49VnrNFS0C33LrbnXkhjut8vgPdNkgbHLQEENj26S0lpI8z7Mt6/za+4VQSuXKgm3bjuNgfvc8VtrklacFZCOlSDGYBIHl1SwR9aNeq9vqxpExVHYczxJ5gCsAGWNyYcLYrvF9YTGLkTRsKHzYQwcNbUzKeV5L06bDKFEuZCiADAA27/wTkTEb7RjG5MaiNLQOhaGdh362wEEABCSBYtludefmj584eeLc/ECZi6+4dOfevd/l048zsEQURb1OV45LxzGIqLSljA1EinQMEtK+SHqGSFhsZLTChEcgLLJcQAI0jJElQHAgAiIk0DJLtJRpa2nx5PETj3YW16LWwBurb7to23Uvv2zvrsaWquCsBlDNr7sADqJ9/k0FYzJjEkQ7T//N5aFNYWJTV7pgXxizh6cPXiDlDDs+Nl6N82diU/JBIaLNGShEFLnFCRFpnYtN6TBfdmgcawwoo02kTWwIgYADUD+Va4O11YXFpXMzM7OLc8uDZtIe4Fpm85JrV9xKpVKpVmuNum1b5426oINuRVREygG7HCOOCaq+RdIC6Gtqg/CSTpB0pd6q0YlBEXKDbmYGksgNPS/wOcPDDz0xYpdf+obbStWwuK4WAkdBQUFBwYUsnj73iitu3l/dKmI5aK6HYSCECILA9GJIE0uIyuhEZ3nZsS3b4jJJbcaVUowAjTbGKND5ZwilDejcBJ8xzhkyABj0+o1GfbC4IgL7isbWbz7wxM5du56YP3ntxLUqTrModiwbCVQsuYGMNBljASMAbYwEjmA85CiN7PS3ubzm1ccnq/edOLwibKEJAX7p//y1/+vD/+Ha6y+DqK/TxHEdabDklbNYo0lHx+smS+JO5voB8Knf/OTv2FZgZXj1rqtHwvp83Hn43HHmW0dOn/mRH/s3P3THzb/473/BcyrFKVHw6V/7H/WRkV/6jd/8+Ic/2L73Xnh27CsAwDXXwMQEjI3B44+3jx371Z9/3+c+8Tsf/9JfF4EpBd9a4XDC0tjFt26ZuELYIUPG3dIP/E4bI2XaSeNBHINtW55ni2HNaQnBPI+/QJNUPqJCRFmWKaXiOLYBGBEYM4z8ZETQj6EzYAo827HLparjuPm3a4ABAJTL41un6pNbwjAMAiGESbOUgAF4nGWOQ5nJYqWIlYD5w+kJF4AjIudh3heQj6XkbpdK5VkbxJjNuYV4/q987ieaf9GziyYDkD7HiUMDZKASyOKFY+dOHDpy5NxCS2RTF4+GVee7fiAIdKb77fmmh2u1ShPRCsMQbAFcQJox1Rd6ZXFx7syJ2cGgb8hsm9g2MTE1OjFllxmAb9s20zrNlMkkANhacwCP0ixaOzd35OTMiZmzS3Xf3XvR9MXXjO6+ZGJ8i18ObIbOcFVh2BABAFbeAzNUKwLG+OZBF0IYY5RSm6G8zzlDSOuYyHDu5u0z/7LzMDMmBsijVTIA5NwjUsbEALnpb266kcscBiAGikj3Tberl7rNTnu12x3EnDI+ajDqdGaWF+fW2ovrvViqTBnNXKcabCvVqpN+Zdy37Zpt1T2nzpjR0GMQcAyBexbyADQqYaysaq/UTWaDz8kAgIc+YxXLdghM1OsyAnAoI57FAmKwU8fxRoOgWWKzYOKOapsXHu8qKASOgoKCghc1rXOLlwY7yuNbVx55hDHmho3Z2dlaqVwqha3lVQD0VdbvtiEIPddNs8TmwkgFgKQNEJEGIuIcJBkwRkiDnHPHIoAMTD0ot9fWg3pJGmnW+1P16rSrV1Zm5qPmmLJCYWVo4iyrom2kNDZHQCRSCJIZjSCM4goEMrBZEMsws0b7bNfEFUfitaXG9gdXj8WlyZ//pV99z9ve+qOveY3f2AJRjK11qwFWyY9abTczDIgZ6XDR6z4NDpPIqtpPDp/Z8ZJG6HpPdXvKyTLmVcpTD/3jkZ87/m8//Eu/sGX3weKseDHz5KFv5iYdr3/HO//s0KNPHvrmyaeefPrhh6PB4MG//zs4cADuumujoQMArr0W0hTuvnvmq1+9/0v3Fn0cBd9a4RDVraI8wcKtiOzFsMPEESxGaLQxUoLj8M3eDQDgXHBuD6vKZ5GXtZZlGWOklHk9LBiwjRv2DIAhAudaKogT0pkRAhybMY6SqJ/KbpzGMuNeeWTLVLlWdxzH5sAw94cEAuQMAUBJbTQ6fslygqFlxsZoA2P8/CYCRCQCoo08V0QXQBBpIrVZnBPpocCxoeEA8PPK5guLboAk7bfi1fXTx84+fXS+GauRXdM33n7j6MR3v6+HyMgsaSfrtr061RuomoQQABAQgHSW9Fqt2bmzJ48eP93prCul1pfW9+2VYbnuh7Vcd0BEozPSmhEok6Y66nVW1pdnT50+stxcA49NbK9femDqsqsbU7sanJWQBQAegDNMlTWbliubTTG5FehmHs3mUsMwxvXZG28+pYyRiFY+k4TIAdiwNcPknRz5sTuvB0Qbk+ZPEWUAgMgBMmMGQ3HKGKVMKtMoSgb9KI2TdKBlRzbb2UJ7ebW1sN5VVLIh6HPe73WOLM2vDrJWAlbgC7/MAj+slbeM1xsTpepYCFBmUOZQNqQz43HjCwqZ41tIXtZG5IYJJz/DAPNxIQHAQXMlVZqyKALBNUeDDhgOinNyHbvkOYHLWDqIV1eb38JbpKAQOAoKCgpe1GzzqnW0YObcyMhInCbUH9SqVZNKhSoohSZVaac7PjqWxYnOJGUqBYUExBjP2zUMaG2UIkQkAKaJkVFMGwaZ1ihlYHvdLAMwnmLjPKhjtOI5yxiPIXeQZSCJiHHOdWYxbhAYIaAhYIggAFybS5kajRbjDoLsZzW7JsTImKW2Xr71L576KmvwP/nzr3zx81/ZGpZ/+I7b7vyJnwDKslT6JR/6HSDt1kqg9e9+9Lc84RLZDbd6MNi7lZeilebrr775C6tHjnZXKk4I4LcWWu967wcSnXz5777CwSnOjRchWqkP/sy7839/8Gfe/ScPfPPg1dccvPqaN7z9nb/y734OAJ6lbuQ4Drz5zXDo0Mc//MHb7nxt0cRR8C1g/kReC79YdtgVUPUsv8qt4PmeznM6k+cW/5Zl2bbNGDPnxatsyAXJRieEECAEcA6gle510Yq0bmUU942Z6w7m1ttpv19xypVS1XEcIIAUuOCe4xAzAHGWURyBGjBLu/VaIwxL5ykv/HyzhtxPlHNOhFojQAqQaZ0XzBt9GYy5nDtaM6J8PkIBxMPI2PT51A3Io1XbKwtnH3n6iWNzx9eS6uSWG2962e13vNz1/O/B1Q10pNu0bmWrtpEbf+GkApmB7Heaq08+eXJ2drbVWh9E60olCwBhbWRXgmXNh6oTOA4IA46GbtLupvNPH3/i9InTy+vt0kR48IY91+2fuHLXeFgNOK8A1AFKAN5wKVwAkXfHXLDCm2MmecV+gftGrlPkT4lnX1211sZogIQxj3NvGCibIgohgvy3bPM1h7vAGeNaM5K8mYEAACAASURBVCKp9QAgBYiGYlOqk1663F46PTN3/PiZlWRxPUqSOEmzWOp2K+q00qmpHRPjIq740vJjb7RctUZC1wp9yw+ZVQlLXqNuuU7VgmquVyBwbWwpA51Io6RVji1MWWdd9FfQLKdysJ7qiomdjRzcAWBbo1bgkqOMpKxn0ELPcVIHNNN+zD1EBtBeimYfX5dJIXAUAkdBQUFBwfNxcHy6uq5X5+ZFya+Nj547d3asPpKC7A+ish9E/YiULpXLJLhSyhaWUiq/8UUGiQgZogYwmjsWDOdmkQg0ccYsg4nMpEO+5wYppa3B3j1jD5sj/VGbrwta7/OK57gWxFpwoTQZBsTQNsiINANCikGCDUQQgU6EDMcrZxcXx0cnIE7g7OCWxkX3NbFtlztJ5/RA/sFf//2n/uxezxU33nL9e9/300ajqFZAAzDn1qtuOH2m3W5mnJMzWZ9faG6vjS4Pou2+u9STjmIWc7eO7T+eLjPVvfXmmz7yPz587U03ABYTKy8uPvvbH2utrb3pTW8CgM9//vOf/e2P3fXv3w8AS+fO3XfvPXDNNReqG8N6CH70R9uf+lTRxFHwLUBEeNFlIGggaUxG5nkrfDo/RmRYgm6MJCilNsWF/CllwACY4eZEoDUZigEiFJrZnuNXGGM66aWtrmzHFmE5cMcnypVyYNsWA4UcOefAEEAMsjiKEpUZwXgptD03r4EVIkPk+c1/vBA+fC/MGCLKhlYaYEyWB9oCIAA/b0RFP7c/JSfpR92ls8ceO/HYPx9fHuj6rvEfetUrL7/6Ks8Pvrtes0rK9sryscOPxbGUDtOc1EZMCiCRMVrpNEqjTqefpYktIBMCyGaCcQ6CG2YMpJoLZAwUgzTutleX5lZnz6yePXP6bLvTDieCPRePXn3Z2L6p8cboGPISYgmxBOAQCUSGaDYaFGAjg2azF+M5vyD5kd1Y/FwEyf9NpLVOGON5KCxjDEAAEICV90MhbmbKotYmb+CAZ1t4ECkiQ7qd9FvdlXYW9Yzsd7rpoJ9IFadRHLeSleXlpaW5pTXZ6RvX99DhxmLa9XjJDcdHq1vGLdsBSaFV9ctWqeqiEzA7sFnJ9Tw/tG0MLQi13nCc5ZrbxDUkCjPQDFOAZXJ6zAaXscThyJGj0aQkgCKANOklg7ZSXQCHWS7ajNuIaQK6r0iloGNI0lRa3ZY2RVhsIXAUFBQUFDyH7hefEEudQV+PbptqN9d7a81KqSy7A8EY2Hav3wetQz9orqyGQagzyQBIG2HZQCS1Aa01IzRkIWOSyAAJTmyj9dM1nAtmAUMTJ3HmCS9gfmkxGa3UP3/8wdhsubYy7ZJEafr5J06GGpE4aAZoEIkYMCSUUlrIURud6l6/NVqtqSSxlJy2nIqqb69fuYxxm2Jj4VMLp1uT1Ey6X//GU1998L1X3nrVaK2WtDsH977k0P0PL620y051i1/2Ej0mfNFP6wbvqEyP1J2/Pfl4qey8fueBoyv1iX3bPv9Xf/GRD31s71Vf3r57qhIGL/vh13ueZzsevmDgX8EPAkvnzv3RR359fHz80ksvBYBvfOMbf/SRX3/5m948sW3bX3zqkwAAr3rVC37zZZcBwOc+8TuFwFFQcH5tTXFPxU0tB88vf0B8YaUhhOu6SZLE8YVPSfns11agNSndB95jPtphNahts4UNUYu3OnYnDbnTqJe2bqtUKqHn2ef9LAEg0rQ/6PeVUpxD4IMzbGkAMAAWESql+JDz316eCEvUJ0rPq5wzrbPz3h0fGk8kL7Q2Uat35uEjh7/x9P3fmJm6dPK6q3feePvNQfDdDy/vrK78wX/+xYeeOttPU+EHwnZihilAsCEyUUIyMYqAHJvbZQehkkiqVuqVsu872iIJsbI8IWzQAO3O2qnjDz11/NSRmXkypjoW7r5q+porJq7fXw69KopG3rvBuUVEWitER/zL+to21zn34Njs8sitQ7XOk3ddzi3OvfO+7xk/UURU6pmOj/zB/GVzZYooVSojtTxYP3Pm0LHu0nLWa5061Tp3rjuI40hBRN7Awtg1NABXeNunxupjoetLmfEssfce2Ds5OqG7mKTkjZmgzEplnpmQ0PeZYwsfeMlB2zZWkkmSGgAsAAsgsjEFoQGyvo4WHU+Ww4A1hKw7fQTfSE5a5W8xUnEvbSm9jty1S66xkThg1IZ4JSbTA9WFKAYjoFV4cBQCR0FBQUHBhZy690Hr0JnpymRPra82V0uOx4gGcVIu13srKwPSE1u2DJZXO62W67hZmgJRbiEqsyx3qydknMAQCcZBagMkGRrGiAFXxFOdWSZjVHF8KWUiU+RsTPFbd118Ml75u/Z8iv6tztaG5TWTVAhhSSACRaByx3mDFjJSKMi2mBBKaiI39Nu9AXNtz7WZMv6AxrmdWU7fBKlk1+zZ/tXO7Bxv+y6bi9ePPNX6x/VjKOVTh+Y67bbtV6WCbtQpl8iKE2FzL2a7KAzq5YdL87PNhfWZIz956Q+dObe852VvX3fU1489+IXPfEkE/JOf/EPB7HK5/LM/+3PXX3+D/T34AFrwvwL/5V0/CQBvfetb8/9961vf+tGPfvS/vOsnf/dvvnLbna+9+w9+Hx59FLZuff5vPncOAG551auLZSwoeJYMoSkd6G4v6fd6iEBElm0jQCYlZ8yyrAvu5GutkyRBRMdxcveN531VAAkSIFWoXG2CQWRsn6olv8QtN5ZGQkwwAExBAPOQAWKadxAAIEiEDEhGGtoRZdryarXpMKgOh0r4ZlG96Q1BROf5REgiSSQvkF8A1NDDEoatOhc8qPJ0WJmkazNnjj914oFDs63U2n31S17/46+/9KorPC/8XuQEZ1LNzC92ZcQrlkaVZgOtO8Z0QFmAiKQdRIcJBEyliQdZGPpbKpWJbbuntu60bAuFJjeL1CDpdedXTp2dOXrq6Sc6kazWKvsuH9t78ejuHaPTk6OeOyqsEc4bAG7eYWGMAUCiTOuUMYexb2MIev5YSr74RLSZ0UuEnPsATOt8GfVQSLIQN7p+EA1iSmSGRatlTG4dmkWtpe7SzPx8c2lxfdBfajfXVheb/U4n7ffXVrq9rnTKVatSLnlho+zbFd+zwbWF7VYsO7AcRxgutBX444rXyHO4xXwC1+O2ZfHMMpprAxItwZlWlEllNCEgABBK4ilLJc+MsDwWeLg7dDodt7eWqaidGp9SYTKgC9p8iDDT0FlfXlhd7KytLUZxN6wGUXvd07YGnWbpseMna/WK7/s/YNnShcBRUFBQUPA/T/PUuV2GwyA2DI1gUkuXCUoycJUgLLl+c3HZYczzPDAkhNBKAQFjzGhDRAgADLUh5AwRDREBGUNKGUQUBsFoxTgIxpSxgWWCIVBJs5HFwR3bLvrjtX+YDnQvTmoJOYS24EgGgWulKdNCMCEEGSO4UEplxmjPkqD7MkJOQikBxgCkTHNhWQShQldBuK5f427rh1uzODstq8eWVxJra4dFnbWe44a+cI2g2bh5Si/ucUsVCtXAOD7PVDLeqJ6TK49R/8rm6q5SrbsWT1X86Z23HXSn4hr/q4fuUw5PjPrY733mw7/+257nvffd77ru2qur1WpxFv3A8NW7vzBz9OhLX/rSWq2WP1Kr1V760pfed999X737C3e84Y07DxyYufdeePnLN2/1PovPfhYA3vyu9xQrWVDwTJVmQCoTxyaKVZIktusIy2KcI4CUkjjfNFzY9JXUWmutHccRQuRTKhe85HCwRYImVAbJMSZIEjIGSmXPE8BSyqQZGJMwppjF0MV8e/AALAACbSAF0KmBOAMNIgxLE55XAcgARB7Owhie31CQCxxERmuZe3AMgz9p+K7yH3FB3sfmgwSQj7REWSJ76+2ZJx578tETDx9f3753z403XHHFtddvXnm+m+tPRES9bm8lSrVrhWW3181k2pdpW2dd0h4yzgAdZJ5wXM+3LTeBuNGobZveMrVzX70+6QiXhNZi0Ou2V5fnjx4/NHv65NLsYnl0dMfurTfevvuyqyZH0HZZA61JxkLO/aG4k8esGiKptQYQ5yfOfOuanDG2OZwyzFsxiIxzT2tljDzP1sQCYJznXrC0Eey6kdGLuQuszFKjeq3F2YWnnjj8+Jkjx+Z6nc4gy1LOkixLokQlGUM+Uhupjk2UK+VarVqvV8sjzHGx3QSZeULUfBQBMukGEnwmAsYtF9GyLMYsAWjIRCSVAQEolVGZRkAyRulMw8DwroyNSYUbOLZnQ8m3LGLdZqpikiQo45RtzjExQAZopJJRP+L9pbOzxx8/ea7dik22bWrM0uSCnYFMk+Sxw09t3TqxZ88uURg/FQJHQUFBQUHOFrdc92DhxEziW7uuuLx17MTq6uro6Gi0tm45dipV4LgqSUhvTLEyxsCcN5O88TkFiEgaBWQAgCETAGiAE4DghEBEpIkBIBAYAkUNA3Wlbrnqhq/dd9++HTeE7paS4ixOiXFjyGJc2BwYU0gZaaYzAkLOgTMOwBhw4k7uOgZKA4DWFnEHrACZlswzWEdhFK9bo9sqQZfLhaybTbCBbf7pyUfC8Rp38Sg0w6rvDFRprLLaXqlOjI5gtVodmUuSU+3lbXu3BVK1l5qTW7eN7b3mSHu+dtPrHp059o+PfrM8XhcxWhw//YlP/cp//dBP/fQ73/5T7yhOpB8A4ij61Z9/XxiGt9xyy/mP33LLLYcOHfrVn3/fDa/44fd9+L+//81vgrvvhje/GS6ILXzoIZiff9v7P+D5frGYBQWbKK3SVBrbWJYVlkpBELiOk8sWjm0boiiOHcdxbNu2bQDIsiy/XS+l1Fo/X/uGGYawOsJn3NcijTiAD+ALwXwvtpTMzPqgF0UD3w8qlSDw4bzkFg2QgWUgAEhtDlUfLA2UGpkZAPAZCxA9Y8AYtVlpD7sD8pCUBAAB/FyX0TqXMLJh68cFAsfmgwYgBdMj3T771OyJx88eeWJ2Ya3TGGEvf8X1t9/+Ct/7nlw6lJSHv/7AP37tPghqU5Wy67mnTp2CtNdaXm9UxsdGxoE5gBbouFQp77/k4I6pKdPthiNOqV6qlyqB4wk3kKbf6cyfO3F29vTZU4uzRtH+/bv3XbXz4uv3TE2FDSu0sYxYAfCNMUr1ABwABMhygYMxmzHXGJYf97w741++C5xzRNA6IUKlgEgCZIzZjHkbgsCGr0eeHasYczfDXwEMQE9Ga+25syceP3X4oZkTS0tL3U7JcUqVatn1CVEr7SBzHcdv1L1SzXGqJccrC4eDq9FxSuCB51kNCwUHIAMkiaUKwRjHUUpHhlwhuM0dsBABESQoBdoBK8v6i83T/e6i7DeZEzhBY6vteVbViY2KzJoyFQIbGbN8RsJkcf4hyrd8w/zOUndpYflM1jy1tHRqfrEPqbbYwiL6tmt7gqnURIPmSre5HtNuKq4zhcBRUFBQUAAAAH298OTxanlqy/R0H9TCkaNM6XKlots9bolBHIVBKY1TnUnM71wxRkRAlA/H5iMqAEBABEQAiogjcgKuAQ0hguaMGBnShoADcwzktlu+hF2Ov7jeue6Sy7544gna714beyOJ0KFnGCBjhFyBiY1WjCymORARWJI4Yxy4QdCMlFGKUABDxYgQBQfONJiMNAJ6AAGxSR4OKNvO2IDxZcccHakt6aTkeJ89dqizV73GnWRpt1SyV5rtV97ysoc+96mmGhzKzq63OtcduGzqiouXT56SLXP5gYvPnTm1f88N77n9jX95/1cW+q35zlonjUaC+j33/tWDjzz8nve+57JLimTZ728+8ov/CQDe8pa3XPDJm3P+lre85dOf/vSv/8L//p8/9ts7DxyY+epX4dAhePWrYWQE6nWYn4e/+RuYn6+OjBTtGwUFF0AExugsS43WtmM7tmtZrjERAQkhpFJKKcuy4Fm39BGAGWOMUbmIMJQ5aJgzavIpRgRCNADAAB1wHOFavq25SlXWjQaZUvXGWL1esW3NOWwMp+SvgwZYHt2KCMg52i4ImwFYjDmItlKKyGzmjOb1M5EiUoiQ9y8C4Hlf5wsoZpiKukkGKoO0l3TWe63lE48dPfzI6cU1XRkfv+nmg1deeVUYht+DlSet1Mrs3Jf/9O4jJ05WpycmGmOh7bbXVlrdaHV1uTE2kZntLgjBXGA6CMtbHQtHRuwsYQETnuNhSXDHMNZttxeXTs6cnlk8t6hAT0zUrrho20XXbt97xZQLlg0uQBUgQHSJEmM2fUliMhmQHHR5GrEszVDwUq3seB7n/1I1Z3gzhYhwOMNhABRjHmMOPWesAwAZs4nQmARAAwGYQdJbWzw1c/ro2WMnVpsm1Y7rTTRqlaonqoBCAYSu5/u+47tMuNo4Dtic2aBckJ4tmG0FoVNjxLUxWkoyWW7mIoADcQBOXCDnltGIwIAppjXT/XjQaS3NzD3dXJ1LW007LJXr44FbDYQQqdKSSwgMGAB5/umDADZDl5EyaRT3u+1Wu9Vp9fvKygB4HMe2sEsVL0kS6g7a673Wer9wGi0EjoKCgoKCzU9cqm6HUsqUmOPZqI3jOCqRkCRk2Y7j9LsDAYgEBETaGJPbmBMaUkohIme5yrGRnALaGAJhiOVWXkAKjTFktNYGBEOBDAGJgUDWUGIPuolJzjb8R6OFSb6lUqkzozhyRQbJZMZoQMuyGAJDoxOtpBZMMGYRaKWV4gCIDLkwDAhRgdQqA0XMIAfUyDPpcOa7tidYTyoTy1t2X3rf0cN+zMyW8ZPp+pOCa6e60/ZdSe3Ti9u8kcVW50i65Iw7TRaH7VVFKrDc/olTZcISD+KF9u27DvZ0Vtoydv8jDybczLaWz55b/O8f+G833HTTXW/7icaOseK0+n7kyUPf/No9Xzx48OD09PRzn52enj548OB9997z+re/4+Nf+uv7v3Tvxz/8wfbnPnf+Nm97/wfe/K73FO0bBQUXYAnOGfb63UGUh3FaiJ7jEIFmz8q2oDRN838AWAAOQIqoHMchoiRJnlEKQAE4AAIAVSyzNFapQhCCyg4PfI9xnSXpYBDHBvn01PT42AhjKYAD4A1FBxdUBnEKaqChHUHmOMH4qFcr2xeU1kKITbdLRKPUABGFCLTOjImNGcolG8MFCiCv7fOY2PxnSYAEIIW0D8trzePzJ56YeeLU7LHF9XJj8qqbbrjz9XcG3wN1I+fc009//e4vnT236I80tu/eMeKPCCPqI6NdOb/UnK+2xvfo1CXwmA0OCIMwIO7arltB7jJmM+Ba6iSK5s4uHn7i2OryitFy3/7pyy/bev3VE7Wxqg+AEACUAfzcSVRrZkx+mDRADKZLurN0qnXuWLvXGwS18r5rDo5MTjnOv+5SiciECPJEFK1lXtIT0eYEU95lM3QeZUN7FAWUQRoPmr1Tp1bPzrU6gzgYLU9uqTT2NGrlemVQU1oMCLxS6PuBb7laqnavk2nHQNlLma2FcT3BfQ9so8ikxrYF8zEFYAZddFA45DqMIWgDaSIQHFegBZrk3PLZs3NHjp18urm2Gg96Lme10kKlVHVclkHgMj8QExbTQH2TxoYy2PANAYSYCxtHyhbWK10rdJittMmayHQY2LWKX62V0kHUJuo1e7127zkqT0EhcBQUFBS8WGn907ERr1T2Sv1uX64NSrYHSImUoe+vdbsuua5wVJLaFtfA0BAQ4PD2l9i4y22IiAFjyAAZEzyfQGEEyMAwzMCgAU4GAAgNGEIykgMClS13Z6a27r544Uz3+PJsrUq2b1088EDpHmQeOFwDZ0wwkUFmEBggECoCMsYAEZHFueFMamMhtw0jrTXXiMY2JIAhM9ImZeMg7WlALnjDsKv8xkjlYs+2/r/5B+dx/bMri9fVpt9SCye8+vzps7sr1ROJ15Kth5eeumLb1Ln15kVTF2dR2u13a5Njs2dnvCCYGBu3m83Bk+de1tg3MjH++MzJfW+86m++/rVHHn7q/3n8Q7fe+dJXvuNHilPr+wut1Ad/5t0A8LrXve6Ftnnd61735JNPfvBn3v0nD3zzjje88Y43vPHrf/mXn/vE75x44vF8g3s+80cA8Np/87Zqo1EsaUHBM6Upw3yOI0vTOIosK0LkQhDnBKA4M7Ztc8aMMUprABCcC0cIxwOtQCsiTYS2bWuttVbDARDOGOMcjGYy5XGS9vr9vo5TI5kkzP5/9t48StLrLPN83rt8W3yxZeRWWVVZVarSXiotluUNWfIKdNvGVhsh4NjQbMMZ5gANY+gGmjPAdHOmG2yMmzOnaXD32GO36QaBbWyMjW1ZtmxLKstaSiqVVGtmZVWusce33nvf+SMyyyWZ7vYANm4Uvz+qMjIiv8i4cfOL7z73fZ/H8qhwhQVREIRKeUXhAFLqUnGWBAs4gLWAryBDLavNIKh4AJwrxs4PRHCudG7sAiEAZi6JNJEkkoACDHD57vm4wETtlIqMzSAytiPb6SSrm5un1549sfz4U+fWczO9sPf1b3zjrS++rRLHY7OJv3OY+eLS0pOPP+Y81Zqfnts1G6opW8j67GI1tcO1bpqOktGoIvPIZxl4gknlgGAnhJJaSQ0gy7rd3oV2+0K/29a+P9WavvHm/YcPz83urnlBLFAFAkAL4QHkXM48Ytuz3WHa7W/2e4NhN0v6y89uLJ9qd4d5dWaGq1NWVIIgktL7H3qOXi42AZLZMTORFCJgts5lzDTuIhqX/zhnAL7ssKUzWXJxs316fe18NylEPL+rtWd+Zvdca7ZaDete2DBOhcyeCpRUyiWDXvv02VPW6TBsLs7uiqNpJl/Bc2AS5CllpIOECzzhpEQglZKCjHHOOpBiyQYMlOTStLfe31gZtTdGg15a5okxeV6sr681arNe1ZeeEvXKyASm1EUeVq2oI2OinDxSqvCkjqKaF+R+dbcRmUOnH5XOTM8sTNWqcaS6QcjaS/LB2oWl7vr67MI8STmxGp0IHBMmTJjwQsedXc27fWFISgkhteWiyCt+WJiy0WjYwnBeelLDOcmwlpmdlILAxrlQ+xZu/F2AnTXOGiIJAIJY0Lhol+AkoLQHQY5d6ZglkYAl6pphUVWnl069eHbvtVdd8Uf3f2JDp98VHbguq0aJ1B6YRFmUJrFOOoA99pTng2HZWRgIBSkAx7YswZASDA2hIErhDFs4JlLCqYpXY6KstA0mXsO8m3clV675rk+vH/9cuvyA6QTrj9++59DC4ly3OyxloqGFjv7oyQf/6evfcvLM2T1BI4qCUbs7Oz1TFmb13PlGbWpqttVd3egNVw7VZtoPHX/5zBU3Ty8OZPbw8af/zTt+ZfGqg//on7ylNjXxH/2fgw/+3ns6m5t33XXX2ALgr8XzvLvuuuvee+/94O+9520/88/SJPmNn/pJALjmGrz2tdjc7H7+8+971zuXT536pd/9d5MhnTDh6ynLcjgcSqWITBRFUgLIlFJKBQA558YVHDIMVaDCZog0tWmWZQWRDoKgKAprzU7mJoRAEKAQKrP+MM3ava222Zo2czxyyBkjB7O9rW0MkhRC4K/zYYwEGhF0rEXUCHRFA3AuHxdiMGMnaRRf1wWggABInitwjNHYThMvgRRI2YzMyurW0+cff/LiY+dWHl9Zac3vveW6I3e++tW1Wu2buijtDoer/W5t7/6phemp6ZZBzeSqNnugOXLrW6kty6zfz4I0Ixf4AUhjSM66PIUIt6WkvBhutk8Phxfh0vn5/Yeu3n/bS/bv21cjAlADtl1Rd+xXh0AXdtOsLLdPnn/89MXltV67nba3OludXjtFdXYPNQ54lebCQpWo9o0LHJckG2OMlEpKz9qhcxkQEkm5vbZn5zJmS1S9TOAY9U5fXH9qZXN1yF5l/sC+uT2L8/ML09rzZCUNq45UDFACzrI8aW+unHvsq0cdUbPZmqq/fE91ngoNiBzWVypQKkVpQb4/noeBhAtgsqIsHBAERjmDDDaFGZh+u2xv8WiAMgeQlCYzycZ6Z7bRa4VzxhfG99hoFL4owxbSCIWFaouYtc9+4InalK7BFyS8KJLnN1qD3M3MztZC5bvEDyL4QWL6S2efPHt0tvaKl4WzkwLSicAxYcKECS9wHlwRnTQOYueYndVCFqM08vzBcCA8jSL3hTbWBFoXhQEgQYCQJJidZFhjmMe7VRhbhbN1zlkhpJGSCcTsmImoNFYJKSFKU5RsoaQTXLrCtipPyf5SkaSPnrrmRUduue6mY+ee+WAy+L6pG15cNgHjDMNYTX6gg9xYZslSOedYQCgvK1MqjZYUSlUam4GUFn7ulFJWCWaCs4oElUJCJFkW1qpFVsbSY+sGRVpT6nU3vPKhh+/Nq3ios5b07OFwdGrrQk7Zy3ff5Iz4wtLTP/f7v/O2w7e+7sqbaq7i6zjPLJGcnt2Vpmk57MUz9bIs01FvYff+zZOn6qFszFTS+cUvLh17/wc+8J8/+ie/+55379t3cDLRvs1ZXV5+37veOTc3d+TIkf/+I48cOfLAAw+8713vfN1db/3UvX8MAO94Bw4d2r77Va/CH/zBZz/y4R95xy/O7907GdgJE8aEUsVSmyItinxcSj/uRjEGgGMAIK1LJYzvybFbpM3zrNOByZ2BtSCyeZ7bbbGhBBygneM8L60FUNo05dxUorharYQhZf10a6vbzfJcIowprlIUQqkS4K/FtUogRLKZdNqd/mjAWrVX06lqVmngskhXACDSQvjOjQNBinHHCrMBiq9TNxQQAgpjYwXkQDo8t9E+tXrq8ZOnn105u9oZKLP74K43f+8PvujWl8Zx/M1TN5Je79Sjjx9/+KRWe5tTByrVhZKrSoSxJ3fN1rOkdua0XF9fO/qVB68/4rw44l5dSu0cS0laf81D2RgMR+gPTLefxbWBLftgI8T41zZAOnYStcVG2h8N1tsb5y+sn7+wvtFe3ewsrXeLwvnC45B8SDIpCeNFoRfGUsVCjpHeKgAAIABJREFUeN/4y3FuXK8BKT3AWpsSSSGkc4aIiZRzhXP5uLjG2ozZAIyitKNkfWu40k76zvqBv7s+VY+qoQydjAoOkEuSBA2orKTexe7yxa3zxbBXMgEYdZNy6LRkQYQMRln2WECEkNhOx8kJREwEEBxTIYg0pBEBVKyqTd2cok6bskImo4r2/LgW1gIVShLkVMReqBYC2Zzlzsaot3F6FAQ5aUOjyM/qsfMbuVcvAucFaqpaRdwvynKqFYVSiMSMBibpptbkZlRkpS2Zw8m5ZiJwTJgwYcILnVPrtpsGKqgEQbfTSfvDZrWW5bmWmiyxoyLLBciwE1qMc/uctbBS7HycO+scmIiElkJKoBQASQFJFgwLgBzgtMoIlCRSkXCwgtucKYFBkpxRg0c762W3XVvtvHb3lY3AfDG98OlkpVmtHBihLqRVABeclJUg7DvDqhhlacX32djAU8aYMndgEYjQOMG2BInClIaglVSQ1jhLhoT0fIlkqEhkzpAgKDGa5oeXHlV5SkO5vLq5ML/nvvWLW6NhMiz3tYI3v/l75z/zkY90evcvnyqUvOua2+xWX6gqQEVR5KNhGPpFnrBkQxbt4XRYvzhYnd5Vr4+oKfzmnvmLw/Vnn35w776qwGRT5duaX/3xHwFwzz33fCMPvueee9797nf/6o/90zMnTqBW+5q6Mea7vxsPP/wnf/gffur/+PXJwE6YMMZXuqI1m4ExxrEY23Naa63FONYTcAQjfat1QKQB2KKwRUFE47hWZi6KYud4474P5ZwritI5tjYvs9TmJgzCSiXwPB4UWa8/GpamlIiqMo6F55EQ7jkZrhIgZHnS6/SGaSr8aNjJ81GOxtgc9NJiRwgxFjjszlOzcwYogfJSrudlSyQJMFwJl5liWGT91WeWzz505pFjp89c3ErJ7b5+7zW3XXPrbbfNzHxzPxrWzp7703f+7sVh3W/sakztDeM5wzWfvMCTwXRjOGpEUbC+vtlubzZa0zPzu8jKwK8SkVIUBJfEHQDSGVUUlGYmTQZJrzNoD3s1H2BwBh5YTqxNXZEO1nubZzbOPrVy5pmLF+A2TZnkZTUMF6Z85WdKCXQdKYT1OKjEUgbbJZ//I3bCX41zBZGUUlhbOJdLGQshmRPAMrNzhXOZUlUiacyA2QBAUdphstlOVvt5QjIOo5l6MwhiXwYsImd9MhAEIlhZljTY6K1tdNZNkTpWRVbkiSkSKysQAAysYAvrQ2sogMHWcMmQjgRv+7AYwUKzYvZJVPx6K5qZjTrtPMsoy7xKpTo9VWtUwoontYAfIoxkraF5xlRV1i6GG0l9aFupSqvhoF5j2XBe3YXWk3XNHFT6bNNqVSoH13PD2qhf3drYzJJh0hnleWknp5qJwDFhwoQJL2hGH3+sc+zZ2Uodxmxtbgba6+W5CY1UmgsDZgVpJYjBBLbOOcfMl0LpiYjZCSHGl3fOOSKSUhMMJBnAOQcHCAIJrWSZpiEpIk6lW7WjY/mGy7I9+/cNkyysVu0uPHth9VBeef2eI0UvOrGxdG6Py7L+gvUXp1p5e6Sh8rQQVc0ePCGLNAuURm6kc8IRkbBMEMwQubAA1DiFhdk6xwJMOzbszloWLAhK5CZbWj4VKzEs3bWHbzy9tqmqsfPCWa1edujwk/f+xQ3TzZnvfMt/PvrZBy+eaQh9x+6b/bKoVGqd9mY9DKNa9dzpZ2Xozy0ubjy7OtOcakxN9zod60a33nTjBz70JX+m9md//OEvPfLlH/jBtx9cvHUy5b49+cyf/emZp5++8847m83mN/L4ZrN555133nfffdfefMvxrz6CzU1MT3/t7q9+FcAdb3jjZGAnTLiE0xpB4AuSUIWLLXsAPM8jIC8KycZDagqVsA48qS9bZGitpdR5PjZWuBTM4QFqJ6MkLE2RpPkwK5Iyt84Za9M0vWQ8KaWKKhWlwzSD7ynP874mcBgggx2WJimc0DIMwlB4Wl1mDgoiJWXEbI0ZMOud749jYiUQAjnwvIUlAwVMhkHaObt27snTj5946qnTJzu9wpuJb7jhwCtf/49uvOXlURR/s4c9y8sL6z2arVR3e9FU7AVV4aqAR0oGvpia6i/umcmz4fL59fWVtQv1Jf9QLQrrvu8rdenlw/fQqMS7681OvbpR9cpBsnLiwsMyPN2KgJSKErnpl8kwT/MsTQbJoD0YpmVq4LdmFmZ3BVHUaPjTLX3u9Mn1kxuJVbFfrc40o5pvzJBUKGXwjbwWazPmQghfCL0jP4XOERHGSbHGWOa/LkokNa6ddofZwFAQzATVWVOtuqAKFXsUKKkQQHnkBXKYJn2HYepGOZwXVsPG3Oxer1JPBLSP7V9TAEAJYSGAnA1REVhlU8+47dwczxrOCsPslJPNxrRdXPRssl7x17daUew3m9XF6dZcoxo1PBkoaE8aLaxS8SKEBKio5VuWytmWaExJO0VU95lhweAw8hxyC22ME8iBkMH9YtDpDh87tXToRf2ZPQuTs81E4JgwYcKEFyjFY8sYFvkocaE/6PddaeKF3WysK40Q1rGBcZIE0TgRlsf5bMwspXTWEm+H+RGRIGJm65yUUinF7MiBAWfZMgSTYPAob/iR6Q1dReQNb0Wmx4keffzEdxfxodYu0Vn7ePvk3MHrqCQ6t/F9e6/6C9C//9InX3bdzYfiWqe/eXVlyvaYHI2KwhrjCVIAlaVyQjAxU6E40TkDY+dR4UTIrBnb3mMgZ8cxL1Kwk44sI2fMOu+W+QNfSi70h93OWoekTNkkW/2Xzt9g0vyKhb3cy/Y1GyeuuPbohZMfeuyhxZm9R/y5zmAzikMBal9cmW5O6zjqDkYzV+/Ju4PSUm5dVPf/6uEvtKbnUym3NjpLG8efOvZrgdD/97/7vaC+azL3vq1Ik+Q3f/an4zi+/fbbv/Gfuv32248ePXr8q48AwPvfjze+EQcOIElw9Cg++tH9V19z+NYXT8Z2woSdRTItHDx486vuONP71DhLVUqhtQ6CgADHTKUhZ5wTppQlWWIrARLiUo/E+P+vpcRaAAQBiLHGYfGcOgoGjDFFnhfWOqGER76iAEyXzDsIEAAzuW2hBJBKaK01KSnGjxk/81gNYWbmcTYtE8kdiUQBmrl8vsDBjDLNO93e6c3Tx849+dVTz/bWu8CRO24/dPXViwcXDh06HMffXN8N51yeJMtnlzcKt6teacw2K3EchbGkmlaapFBaVqszuxf3jzIzSm3gB8wOrgQslIAcL/TGGbrC88PW9NS++Tk72Bpt9WhQbJ1p52sDSWk26ifDXrvM+0WRF4U17ByCaq3Smmrumm/MtKq1ahSRH5biXFSmUkKFYdRsVSpVj54zZnwpB2QnFPZ5g2qcK6UMAGIumBlQzA5wUnrMdOldGG+3XDpakWXDbq/T7w+ywm9M+ZWaDCKlQiUCAbE9FSSIACJmAmsl41qNW82Z3Qt7q/Wq8AkCoPHDaNyrywxnHQxRSQy25LYPZcEOtrQECIgwqDendimbh1E1aAyjim7Uo1ZzNqrWdBRKz4NQYAJL4U8LJQhkbMEAqjURNqSpCg7HL8o6p1QVFOZGWy4BoYNq1GiqrQujYf/syXNLZ5euvHq/7/tEYnLamQgcEyZMmPCC45kHHw3W09lmq+hncRgZbdrL5xWoWonT4YjHBcQAEcaFoeKyz0vnHBxLKWlcFiHIObf9pRClcwJEgACRIAhBRL728tHID30nAGtD39vTmF0+uPeiLJqEI9de/9m1U6c2LrQb1UOVpr7Qu3XX7qWD1335+ONLlSm9cH0lFn4xaqowdAJOeqS9yC/TTEISMzML4ZiMA1uwJGJnnaOSFEvhiIiFdU4obaQgycowOcfG8GrvZYev8vXuD37+U05Ro9k6v7R8694rb6juFik7Y4OSTj/27Ote9iIRBMfI/9LZJ/deV9GeH1cCTvJKGGkvzEoejJKZK/ZdOHOyWZ3Wyu/m3c6ot7G5Vt21K81yGXjdzqgeVt7whje/7cd++I5XvXL/4vWTGfhtwrv++S8AuPvuu6WU3/hPSSnvvvvu9773vbMLu9effhpPP335vb/07t+dDOyECZezcODAa+568wNPPDscpZ4YBl4lCsMo3HYMyChLs9yhBJuigCsQAtLzEMqyLK01ngcp+bKU2ALOwg8gBACtEIWIAy/SvhRGSQQBnC2Gg6ExBoKQKmW8oCqF3P4gE0AAGKVyKWUcqjgQ6uvPAAR4zGTMaMdPtACslOG4iWYs1hgjnh/Q6RjD4fDcyrHPPX3smfNPXdxUU+FV11/3/T/0o7t27x5/UH6zBzzp9e77fz9w/8NP9KL4wNTuVmtP7MfVIAoq9aIQ1jIBQTS9a9/1LGuVqLVr7775+T1BRNalGUIPMgSNnTXywncyqMxPX20PHhDehXOnuu0traRPsqKiFdffzNK+4EwrVsIPKtVqa8/svoWZvbqpdFVLKdM06bY7SdfDKK4LmqsE03VRjbVSFSHkJYHjsqIb+d86IVtrxrU8zONCm7EHihJCE9E4ntY91wx2mA3X+hubnc1hkoXz80GoK8qLhOdD5TB2rJYZjBxZY4QQFS+ers1PxTPN6cbs7unpqUqjoqQlFEAARSKAAuCcyTNYa4EMhmEBHyCHIid7mbjnAq2na/NSV1vx1DCIw6gaa6mNrrCOIXxg7PciQCGrOePVJaAwDqZTUGo8uYrc5kUZGO1TEDAZcAFUGlNz3pWdbtf2s/apU48/8MChq6b3HbgmCCqTc85E4JgwYcKEFxb9B8/Y8909rX1bJ8606q2k25EkJJGWKhmOrCmISQiws44tACJyDGYed6dgZ4PFOcvMYMLYf9RxXhaOnSBBJKQQBGJQYW2fbVCLrHXkXGvElVwfFnVjmvevLnc7g87xo81anRz/+YXj3tWV2/ypKy6mPx5fc+bw/ieSrfuTix9bffIf33h9be38i+2ueKClocRl0vNKCetKdk4wgoLAIMBXwpqicC5XxghJLKURQkojnBHOgTWgGV5R7tFqsNIx6F41v/94f7W9tv7m+VvunLluFtJ3cZIPu0V65S03t0+tvE7vntsffeyRT35s9auv3XMjtZdCE9Rndvc6/aQoG7X47OOPzs7PiJxyh5XN/vTeRa9/rjs89ZH/+r7l8xt/cu+fHDt6shrt+eM/+vS9f/Lp6anqwYOHmq3Gq19zx+zMdKPZ2rlcnvAt5djRhz/7kQ8fPnx4cXHx/+/PLi4uHj58+NixY7/xh/9x9fzyxz74gb1XHLzpFa/4rrfe7QXBZGwnTLhskUdEVInjKAhMnlciXwqUZZmmKQkBQCnFPgNwzMYY67gAFLNiLsuSwTuZrF+TGEHAtsklhICUpISQQoz3/qVEak07K2CtLyAUk2YppRI0rvdga42xJXMGWEBKERCFQvhaS3n5Gsdu7+8DgCESQqjx6Zq5HJcdXFa+YQHTXeu2L2yun31m+dlzJ57e6OVZZXfwite+7kUveen8rgWlvkULqCzNjn7x6MagmFvc35idr9SnokpV68A5xZJYshEeeZVmc0owxzqsNprVuBYFVe2FIHmZSQkzWzijWHjKj6NYVKvTpgj92Cf4Lp2q1Gcjv1fB0KcMkOSHojY9Pd2YnpJhIDzhkPW3upunN7pbSSmDg1fvu+Hma6dryhM5s2b2Li834OdrRV9DCA2Ma3DGVhdjXUkyw9pCCBbCI1KAR6SI4BxgC5hsc7V96pmN9c4ohQii0Av8km1qSmsLoYTa0bzgIFRYqbYW9izGYWTzVEW+53uSyeXOkVEOQWlUUSDLARAJT/jsBy4IpVJSUiqMYYexImHAEhCkrUdMHCgtK1omQaiCUIM8IQISniVhwJKgxvUhECwVLAmzU1oCWOuMsQ6lkjkX0mSss0Q54wtAaxNVplrNQbfW2dhYPrN07EuPT0/tmQgcE4FjwoQJE154AseZlSkXbD51avfsQp6MCOT7vsmLNE08qWBZEJyz7ByzJSJygq1VtJ2vPt5aYWDbmGvnuoSdcw6kBBMJy4JZMQhwjkty0lNZmQuQyawqSXfMK8M9Q1t8evOUnKpOsyjSNJmpfOTso+H8DS+KZypb/Zd5lSON1l+5lTO7W3/0lUcHZf8l+wYvn5uZTWieKkFGHjzFQkKzEaVlrZRWGtlIsoSQxgldSMtEJKSFYBDDWmcFK0FaiIJd1yTx1bOrj5xqn754fXNxD/lRmnm1hfbq+fmrD3od78mjX929uOfATMOscvfQi/7qxBeOPfPUz3/vjwYX+NSTT+46eM1UTSWdzf0Le08cf2paBzMH51xuHjt5jASdPXU28MWV18z+0i//TH8zfeKxk5/53EMPfPGhZ9aWttZ7C3tmHrj/vixPN9prv/l//evbXnqbQn0yOb9lWGN+/Sd/AsCb3vSmv9kR3vSmNx07duydv/iOn/gXv3z2xImzJ058/i8+/p5f+eXf/8QnD1xz7WSEJ0x4jswBeECkVRzHIErSNElTKWUUhkqp8crfWps4Z9lmgE9QQFGWxhhwoLUYayXbthDPg5/T4wBgZF27KIXjimQZGfgOtJ3dmgKlc3mW5c6lgClLYoRALEQYBp6nL+t3KQAFREABZELEUkYArM2sHVx62M7zGiDdWFp68otPfuUrX3n23MU2KrsPtF504+ydr3/lrl37v5WjXVp3eq2nm7OHrryqNTcX1mpRXAUHaQYOHXwq4Al21WoUKTkVtcYKQhhNab+yM6Ljd0yCUzIZJYYKJxjTYRDY6oyshmWB0YCnps3c1NY0t2tuE8hHjDaoFlFdKI7ByqFMu8O1E0vt4agM/OteetNtr7hhuq41J9Yyc5VIAc9/+75eI5MyFOLSA3xrjbUW0AA5lwFGiHHwDQmhiKxzYJMjaa+fWz/x+Pp6JzNxParWvCBIXJmZVLOaiqJQehjH2QPsB14U71cyn2kU3c2hKYfMJnVFaWxURq4Mk4Q7m2VnHQzh+X5rnqZnnF/xI8/3pUsTUzr4YAIZOMXw4KXKZ806UqIqUAS6CKSFqo5rN3K4FBxgLHDsvNhxLs1ORq9zLstKTxSBzsuRLfupv7UWSOW15qQkI2WzVeskza1+d32t8+QXjt/6ijtac5PzzUTgmDBhwoQXGB4rQdrzQziH8a6XYwGqVeLRYOhrzcyOHQmM4/qIRWkMCRJCjC9BxmqGlGKnlGPbghRElgCwYFaODZMQAkpKJfrJSMAFnu8FoZZi2O9Xc/tzb/z+rU9/aNkMyn7q+V5fM0/FJ7prh6aqCzpUIwebXh81YmHU3HVrlD6zflbE+YIK3vySa9KNwcZmLzIqNspLnTMWpOFpO2IWZKViIYWFcCDtlXnheSQEhCAr4AiSeCCK/bfe+P6H/9yrx4v16VcePHyNnp71q1matGamk83NJC/27NnjhV57fWN/tTVStryZ/vT+D/+n+z/2Hf7B17/qzb3TF4o8jaKgs9FeXNgVxv5q+7yRNCrsxkbn3b/1bmsBLlnYxnTl5bcfuf01rwFw/6c/f//99//5n//5zMxsVK3dcMP+f/Wvfrvd33j9d73uLW99601XTuxIvxV88Pfe09ncvOuuuzzP+xv+HXneXXfdde+99/7Ov/xl1Gp4+9uxuYkPfeg3f/anf/8Tn5qM8IQJz5UgUABJaYbDYSWu+L6/vXjLc7EjlDtm55wQwtNaaQ3A01oIYYxhZq21JlLA80wvFJTgoByZbFgGohLqyni9SkLGjbnGzGwlrnlaf01n0ZqUKhnKFSFKsmUxykbGpnCMDEgBXHLruBzncmYLgHlsxjGOVslsmZRJt71yceXZc8efOHv8qbPr3c7Vt9zw5h/8oV17dkWhajSnv2XjbK29ePLsg/c/aKLq/J65vXuacRwF8EShHbDtjcoaJZh1oWssCsgCWrHnFUob8HiZp0HwAAKGEoUCIyqKen+IBCKXigZwBcAktfLiUEcV6feddIGHaV9XAhnqvJt0NleW1k4unz69srlRmWoc2r9wYDGcmRZa+0AIhMziUmfKWMgQQvy33EnGFx47PT4GGPcskRDBTn2HATLnBJEB0mzYGawsr1xcu9AfRJ4f1WpaSkUiEp5gT7K24AJGQ44njEnKkp2DJ4Ip3Qxjdj7DI1+Sx1qjk/ZW0qotWh4Xg3bez5PBluzsqnUzb6om64GwROPuXgcAxljjrOeUIglAKRGGnhQSAqAQ8AEolCEKuaNuCIgAvlAOoYECEWmtFSmkcEVZjow+2w82ejPUJV8OiOJYVkMvqs1FrWIUd/rD4VNnTz38+QcCX7R271Z6Uhk6ETgmTJgw4QXDU48/caOeq83vXj15UnlaC8qSVIIssyTBO/+OnUStsQA751iwc84YI6UcX4KMHcv58qYVSePLI01swFYAGpliUlKU8KCFcWxdSaTDaMoU5z/54K1quiq9JbXVtgUif3Wz0/U8BlRubRwmZXaAalO99Bq5uF6MTldrD7XPPtJ59jNrS3v2Leybmz5Qb+mV1RtUrW5FLjgtShH5LFUpUZY2YEiS1rLRamQKL9AUyuFoFGsdWFdMhR8++vl1k61u9udH2XXVxkzbkyVckOtwem1pqTFT9Sv+1sam7/uB9PYUYbRw5MxtGw88+Yhs6ju8tChHvqHc8zwpTZkCZtMM24XzKzN8YalZbWrpJ1mmNVnXN2xs2ZU6euVrbv+OO172A9/39ge++PB7/9P7zi930jy94sobn3h0+aGjv1FreP/bT/3kkcPX1b2JI+k3i9Xl5fe9651zc3NHjhz52xznyJEjDzzwwNraGq64AjfcAAAf//iZp5+2xkg1uVKaMOG5a28gty5LSz9wvj+u/+OyLGlsKbqzxJVSep43ls6FEArIrXXGCCkBKCHscwUOgpLwytyZwlbCWiUMiYgdg0VQqcWNWc8Px4WHDnCAkFISlb6V1kkuuSizQZYYm8MxSmAcRiv/ugW2GQsc4yONw9KLYjTqbvQvrpx54vSTDz19dmVjtdOfvWL3S++845YX3/w31k//xpii/PyH//Lz9z8ka82p+dm52aZEqKFQSicYKOE0rEQpGNLpmEUJnZOnyfOsgAXgmABNDAII5KQwQhhbyfLmKHGZ5YIlRoCBkKR94Vc8rxXoWsie8wIXhkIbIM0Gaxsr5585cWJzaz2HvWJX/cbDC/v2VBqNsaGJDyhmXB59Mn73L7cIvSRtXCZwgIiZzaV3SgifSDJb5hIomMFsgDwZ9laXzl9cXV8fDGbm5lv1uu/5WngBBYI8COWAEk5BOjCDy9wU1sH3hO/JoO4B7MbZrwxyxtm0k1RlUokznW2JXi/jTTnMokzIfMaVdakCqTxICSIIMLOxVjk5nkpjYxGCJgi3HQMEAfaEBfPYzlVCSNKQBtIQICG0VGA4YUsnyszp9qiy1qlWemwosS5GVFdBJaiIRmupUR8m/aX1i/d96lOiGL7+B74/bjQm55yJwDFhwoQJLxQOLB4oz3VhhlrruFJJ+n1JIvB8OFc65xhSgADaTll1cKyFvHSRMS7WYGa507x6SeMQQhAcMUsHYjDgmNkyM0vLgkhCOmJHAKBY1gt7jaxWgiD2gqeTzeVs4Fei0xcuDCoHEDd76TCIq/lWd1elVmRmVtV2xVP1VuvEcM+JztKJs+ePPvXkVOQfqs2Yxr795E9HdeRltTLd7w5txtUgigJl8gJSwBRCsi1TY52vWProyPKJsrtVlYOLuUyKw3OLqpcFMi6HQ478dre9a//u7qibj/rNWp2dy7qDsBT2Qi9MdSWaWqXsDz75x3cdfIlMkdmyzoLZXMi6tSt3rx19/PTSxbd8z1sP7T+QZ2lcjQfdNRFKkg5EZW4sOy0au/fMvu3H7nrbj921fK7z/7zvfZ+9/75GqxrHtSTpvuMdv3DVoYNSyp//2Z+/5srrFEWTSft3y6/++I8AuOeee/72h7rnnnve/e534/RpvOMdANDvv/2f/dxE3Zgw4evxgAC+wpSAAuB5ICAvoKQaKxqXVrlCiLIs86IY31RKgTnLMtYavv+8UFYDGMAGQtVlraHihiABFA4jC8nOuSzLiiL0fd+MN9eLgsdLaAPkyHrFsDsyhfkGXsGlso4MSJwbGFNcXHl66cSZU1++ePpM90x70JwJXnTr/jfc9bYDB6/Sfx9b6MzcK8tcqlZrOq7MKEwRtANnMNuaQWlgGdoTUgUEq1QekjbsZRaeBIDCCiHgA0MrHHskfDivPwzTDIBACgwJBspD0ECljjAsgtBUotgPKMegN+puXez3V7bOrV44d37j4lpYC6+94epbb5296aaZ1lxtXLsBCCADPMAbb5lYay9/Fdbasd7hnBvfdal2w5iE+dL75axNxn4VO/LTNsNheu7c2tpmZ1hkM5VK0GoF9brnV0UZQ2noy/OCXQHjPAcGBIQQvu8bY8qiRAFYB5UoGnqVoRhuZGurYdaOkU35LERPJ8t522UWXpxH1chVa/D0WAMjJpWL566fhd42NzUAoAT8AEWJzKAA4OBlkAxAQ3qsRMHWOQ7gSYp8STPC5G6QDcPMzQFeJ1UjoZqIvOTAniChSscNVza2Hn/izB2FiSdnnInAMWHChAkvHOqVqhH9br9Xq9XKIg/DUICS4cgZG2jPFQXDsQURE4SAhIAkyZYdeNylYrbLRImZyfHYtJxAisknAee0ZWUJUpAVwhjrxlcqAgqGiAEJUQrjrNtrglj5lThiwtpGB1rparTJaTuTUVy1pQmqlZKZyIVEM6PipTa8Tu9drjfOqnY6L3uiPLG19Olk44deecfpLz9+MJzu9S7Ox3OmPRC9vrVWhkoJ6cPAWLBzXOaa2qZ3flotz0cf/uLnOC2u1FP79XRdxYlm9mVJNLIjyT6FXr89guY4CAdpVp+Z91aHd8zfcOPVR37nv/z7dmWjZuXbvvOfnDu1EinZs3bVK06unvrkw1/PLxniAAAgAElEQVTcd/31n/zEx//FO/73fHAyTzrVppelPSUiogjWg/MtF35M7bXNqbnZ+d3+r/zLn7n9C9f92v/5G1Mzc9nIzc9e2V43Sslf+aV/u7W+cccdt/+v/8tPzE5Pq8CfzN6/PZ/5sz898/TTd955Z7PZ/Nsfrdls3nnnnffdd1/knBcEP/hrv/7GH3zbZJAnTLh8sVrk+fkzZ3vr6yRCxlgQh1JSEDmGFEprPW51HFcIbisdlx1ifNMBl+sQ2wvg0piydM5JIYJKoLQos7RMU5sWInTjpbJ1DjsVHDt5s7AMa1BaW7LTnuf7ntYkxLbd4+XPshMsdgkLZP2tta3V1aefevLkk2eXHhtEM/te/eY7FnbXFxdnDl51te+H3/pxLotidWWlO0iDRnN+YbrZnPK8unVgKCgphBx7rDqClJCCYZwQrBRr55RlCwJIwhAUQzrL1rKWxIWx3ZEbZFxYsoVAgbEBCY/fTDghjZAMZEl/88KFCxtn1zeX025alKP5PeGefTPX37zv2mube/Y3SVaBgMgfW8puFzJs14Ty85pTxiUbl8o3xkH1zI65uMwnZWzesS1ebWsexros628Ozy/3+kkhAy+oVqP6lB/UpayQ81mIyzuQiAAphBKC2RaO7HNih8GAJUnsxVYkmRn1FcpYQWgHkbhyg4fKOYpkrEJnXVCyLCAlkYaCxLYRLRGEBIG3g47HTyABCQsYgAFiwMKOC43Akq21xjkwC0VSCo6IQy6yUpd5QKQKlmQF66DCexvxoGiu9gfZMD99bmX59FJcjb3A/6amEU8EjgkTJkyY8O1CFASrSTIXVpMkUVIYY1xeMrMnVVkU6tInOgnAKVJCCDiUrmSCUmp8wTFWOpgZly4+wGydlgIQkhiSSEkI4Vm2jolIamEIZnypOt6Tcexntu5o0fMSf2o5bp0dbblGeDbvXh3VMRqEKnBCjEwWask2Vw61UgZS1FT1QL0x9OWptD13RevhlWP/+n1/eOfC/tzT1aiaoVOPWZZOa22pJGWZnXMG5FjLrsmShn8C7S89c3G6NV/ZHL5yz+Hr9IIPMXK5dZCGZlvNzU57MEwX9+wlU3Q6/dbUbL+7Od1qXbW4//Onjn7vd33PsyvPfmX5VPnJe99w86t7m2s9Ly1a8V9+8j6vFT9z5vhHP/pfe93TtUg4h2zQk1oIFs6RIF95FVukEHGzlSfDdVIkRHLHd7zuM5943SDdOPbks7/12+82DivLF8Kwsmv3/scfO/72t/3o4vTMT/7Ej9566y2iWZvM4b8xaZL85s/+dBzHt99++9/VMW+//fajR48Oh8MPPfSVMJqU20yY8PyF9yNf+MIHf/+9Tx87ffDwtYbbDjUgAjwpVRhsSxlFUZTGhEEgdqJVtvtKnMvzHETBzl2XkFIGQVCUQ6QpRiVSEqhao4a9rWzQM2mqvf9eXcbYxcF4QsU6dtV6vRZF0vPGDRRfa5lRSo2XmUC5I7CkQLpy8tyj9z/2xBNLy8tt5/x77n75G+55s9Zq3LD59zLUT33l6Mf+y59uDcK53Xv37Ws1p+pBXM0yOCeDMBpnsmbgguCRIGOLLJPKhQGEhtOUkQQoDIwEAF14wjimzOXDwm0l3MsqqZF2R0cwBVwbiY+0BmOMsf2BWTm3fOLRo+fWLlzsdauV6t691dteNnvo0NSehXolbgg1BcRAIKVmLi+r2Nip03nuTWvtuCtWKTX2YbH2ef1JAATgA27HkgMAXGGy9V53pb+ykhqnm7NRY2oqDhsKVXJ/TcqVUkoEEgAblyWZtTZDtj0FPEAK5KEUkVdXaiAACC+QenyNVEoMgkIoLrzGXOGkzfy+5QH5djwFfIDGabYKQWCQG5R8ST4xFi6jlFGMW3Z2Hpyj9K2RDgBbRgojYSTUTtFJ6cpe3q9yGruU8kpQjXctVLMG2lOjs1n3wurqR95/b95PXvSql0ycOCYCx4QJEya8AOiWK+cv1oOwhIRgY0vBGLu4QYgojNL+AAISQkIY44wxQohLofQM2J3m2PFlHBMTIByDwc5JELMzxFaQ05CKUJDHipmZyBEcgZ3znBSsrEBqne/8ua1S+JJbBx+shI90lh+zZl9auTGcc6kpBVSoczYsWVgBKeDglzbMzUxCu1hnThyeuuXJxqFns86XV5ZD6WpKfMd1R9wwma03Bu12lqcyDlOF9XTQKVLny3PnVjMSe2m2lev9wcKt0f5a4VTJ1gohSAuYtf5CpZZEnh0mzrmp2blkMIQv8iJdf+TYjTOz05W62ex/QWyUydrVF569ad/iVnf48aNHu5JGNHrTW18bekL4rswyrSuaNUE4A+ucEAbk4BTSnrEmCsIiT4vhSIemzFPPw81Hdn3gP/5bFt7ZMxdq8eza2uZffOKz55ZXLqyv/9xv/naRJbt3zeTZyOajV77iZYPeVjP2rz242GpNrayueGwqc7NW4qYXv3Z2dm44HFWrdaIKcwomEgEAdimRBim4DOI5l3pJMvwHP/3f9c9/AcDdd999aUr/7ZFS3n333e9973vf+Yvv+OX3/N7kHDNhAoCyKC4uLzu40hSPPvTFlaVzo7K0cmwPycwoSwumsWhujCmNudx5QVzmyqG0ds6VxqjL6jsAEDkhSguTWjccJcPBoFmOjK3lpUodFdK16tHsVK0SBb5SPmBRWjhAwQLGyLLUAGxh80ykQqVSFiSsgyjHPptCeIB0LhuHwgKlKbJkq93ZXF9bu/js8TPPnLmYgg/dfN3tr/7OW176Yt/3/n43zDc3OmdPXZg5cGOtNS28Wmn0KHHMkoiMsaQIWloQxiIBG2uSfndjMLgI5wkZBc1dcaUWKIIS0JBEzChghbAygCu8giKVlapkgZzg4IwlW0qzsbWydGH5/Hp/+cKFpeUlK/O5eX1wf/OqK2euu7YxN9+s16aEnCKaGgtbzl0SJhjInWNAX7IXHTekXLrpnLt8VjCL5xl07NQ/ADDgEsakg+65C0tnL15s91JRiadnphuVuCKELiwJyyFJSRKi3NFKrCNTCgUWDlrKcaGFYWfBsIBhUGkDKqhR9GMKtWRLxgYukxiXr+ayGHkdR1LlsipkxMSsCBJwcOyMtdvVsKWF4+1ltAEJAaWUYKFdKS0zUAIlyHFRWuusMCYbjnpbnTDkeo2sGCLOvZJkKkNjvLKEK6j0RFJ6W3lTq/27FkaGuuXa8VMn9586e9MrX6wm+sZE4JgwYcKEf/Cc/vgX9k+3ts53ybLv+0rKQbsrHXzPF46T4RCOCCSEEI7IEhuGBAsWQkB8zfqLmQWJSzeFEOzYgXPJcJAO5ByXbJwzcEZAOgh2BCFJkpSS4cixUk6xBVdy3lVwIPz52mI95AeTM/9h7eG3X/GyfawX1BRy5yy8IBaaTVEATjCssyRUSLpiRGDUtJ6+JZjKDxxa7W6sjTa/+Lmj3XJ0eunMgasOjkZDIUSj1oz8yOVOOPGi1tW7RXWXi67at7csCu7mFenn6ag1VU9tmeRFpdHoJakXBRLgUdG/uB41q6q0MSk0dXfYFW3zvTd9p/WiT37xk49Xa1dfvX9zlJ09vSqanuXyLW99g+eZ4VYa+TXKSVZqbAYA+zqA9FBaRmZMyVZAVDxh4XtFMgw9VRSp0qI0hedjcU/dUjm9a/6mW37YQaUZPXXy6TCsfPbTn3nve9/barW+fPzpXrtjSvupB5/u9/u1Wi2O43FZjfv9v1xdXY2iqFaPD193ba0eP3Xs2O/+zm8FvvqjD77vyPVXD/vtz93/xYUD1wkZnnzmWSLx6te85v0f+tA/7Ml/7OjDn/3Ihw8fPry4uPh3e+TFxcXDhw/f99GPfM8P/fDhW188Oc9MeMFy6UNhc23t3/z8z5d+Hs9V89WRHwYcwCnN2x0nKIrCWhsJURqTpRkIl4sXfJmS7nteURRJmnqeN97nHy99mR1zXqJM2PVGw36/UxZdY1u5C1NSuUZrurp3fqpWrYSeDoAMxqIAQjhClkvnQoCK3IyG6FfQH0fIWmgLBIAnRMAMa/tgx3Ds8jLZ2jpz4pknTj7yyJmLg2HXFQuLrVvveNGr//HrfD/4+x12Zi5KlBzUWs242TSoDlOZJkUY+toTWZ6DHXQAIoCLsWeqGW6snjx+/EEuY9+bPXANe/PaRTFCSQoeSLJLYVk7v65Yhlmq/A6LkgmG4ACUiofarJxfOn7u4vHTK2v9ZEh0xaHa9de3XnrLrisP7oprNR00SY3Vje0odOccQEAAZEDunGAWlypfxlWi9LUQeme3y0bGUW7C2ucJHMXO1wYuQZ6O+msnzp8+tbrSHSXT0/PTc3sbYRwxI8/JKzioaCE9SDfuswGMRWYRwkm2nhSQAuCUuXROFEBp2Uts5NKoWfRqZaxpyJQVTZsGKAEAQ6KuXAe7sKguIGCAWRE8IIMrOYeR7EJmKgkFOAQIyEFKsgqUdlqXDmxKR/mlEBaT57kYjdqbF08tPztdD/3d00L0XC2LrNRCNTNLDtYwmCk3tNqPp+O9+/dsuvJC2l3r9863t+xzR/Lv/G/8MqnxH0gjzETgmDBhwoT/KXn8oaOusjvb2Dp823fkS2cHo8T3fZSW7Y51qJAArHPjgguhlVTKOYNxTOzOxtrY4v5Sdj1tbwqxJIIk4eCMhXVM/x97bxpsW1ZWC45vdqvb7elvf7O5NxuyIelbTXiKyisSTRFSLUvCLowyQuyqMarCH/55L6KqoBA1sCl5oiI+FJAniqKQIAiSNIlk5s3M2zenb/Y+u1ndbL76sc65mfB4lmGhQnJGxL1xz95n37n22nPPZsxvjAGPgMAusGaSEAokQEQcCFISiKppkYlImiwZTw4p86Le8QvFYD0yn9g+nxx5Vp85mgSjTagdC6RSBwqWQVoUdZ0laVGUCuKwTHNbF4WdFTN33nD8tkM3XdheedVzXj4sJkrJSGjULlNJSrGbVnGQp5KFjpPV6m6rkwYRucLGJvFlDQlmchxIi63h4MSdd138+8/Nz/TTTmf76rVu2vaKiqLoR+2FpRtvvXZWveyVZ6+eeWyw7tutrNsd16Ms0TctPmsyOitICaHgHOc5pYptbYMX7Nh7qQmewOCiIGJYb7RhVwmhCIGDs1URRQYknS9LOwHpJOq/8I7nAbj9phv/x5/40Q/91Ycf/NuPdzuzhw4d/vjHPnnP4cNHjx79vd/7PXgiD0Wi31tKW1mk1bXlzeGjT6RJ9J2vfu1ML3vxS17wkQc/UhX5C174kj/94IfGo/LE0WNVUV66/M5JVT6De7537pd/8icA3Hffff8S//999933yCOP/PJP/sQffvqhA5PRA3zTshvby8tXzj1ZABsbKzc978bFIzQ7K889tPpYtRGtW5raMGSkQGtvo1tWlWiIBqVh9HWOwzlXW2u0llI26hUAeZ5PxuN2u52mKYBQocyRT+rpdBIkRJYI3Q3BTCfTapyHvIZmajFE5SFLaAcNCEBCBMRwFrUFw0iRoiXRE0gjaL13jI48BGIGkGO8y4Odi5dWL11YvnTx0sbWcLfyc0fnTh/t3nhDfPvtXSn/jTd4m5ubH/qLDz35yBP9I3PZTK+dZl0deZN51RYhQBC0ht4fl4i1cXm+efXywxfOPXHpynpdrUXRRmehOzubslHQElCwgRxHSvtWu3BzglZl2NFiJDCm/dqHlfX1J4ebj13bvDQYV8DhG2YP3Th3+lTnllO9pbmZNOtLs0Ci3aSiAiWg92UYct+09cscT/C0Ncb+Rtphj0dACII5fLlDxld2QUzHdmVz55H1rUu7o8DzUdzpzMhsMcR9wPB+rg2BIigP1FAkRayhLNiFOkzLejrJx+NiMimmmZlL43aqfAwYghKZk0uKtp6uiCFloOMp22q6LQbXSBDah8kJ5v06lRrwoHJP4UQWLAADIVnDKSVIqshCCGdjzxZkoYW3Ybw+OHtt5eKllWvj3YSrnYW53ozu7o4rjEEBmUcMZFyJwLmINXSXukvtpWPzVTm8euZzjzz4V596wUvumZ3vfW0JCK7LavPyYFyOJkU5zg/ddPPC8ePPDI7jYOY+wAEOcIBvSDzntjtaO56Px4PL54QLRspQWWKOjPG1VUq52kqlCfDeSS0BeO+YSQgVELz3xhhmruua9oBGIltVFQcmxyGE2ocQAhPgOFJKKDRG6CEEpZSQkomdr8lBkiClR8FRCCKOlBe9UX1X79gnq2tny0G5/HD3lpd2y6LrrHScmCwUFlqwkZWzKjKFr0ICYZnzHIISrTMp7LA6CXM0Ow4Llcwzs7OWiLmGAEmVKJAopi6oyJhQV54Dg0Pw7EUIkNqU0zxtt7TW608+fuTEEdPrrlw815ufn07zemIXZhcS0lc/8tGb53rr9fqy839+5mFXW9GOq5XlG08eqt1Kq9MOeeF8rozwHFxhlY58cAGIVOy9F0KqNAl1HThIJcDsXJBSe1sncQKSzvrAXmlFwngXwN7yABSISJuZ17zqNa951WsAgMc/+N3fnrba7Otve/GpW2+/y1v16Jkzjz322Dve8QfbpWOUQojdXTO/eKLdj/7swx/L0u7s3NLHHnqyN3tSx8Xl5a3jx45sbGz0+t1ncM9/16+9bbC1df/99/8LBTcaY+6///73vve97/q1t/3Qm372YKg5wDcbQgh1WX7+wQf/4j+/a5rFx245/JwXnrrppJpt2WqtWr44NmJHeM81mlBMAgjsvZeMSAjSmrW+HpnhrHVVraVkIaxzjVjSOZdPp3Ec77cIlKIufFEUNQIrrWQKJ8vRqJwUtrSsmWIOsC44T5pIgSUCAwGGQwi29ByIhEJCyARiCU2NESfYh8o7a+tqt1hZnl668sg/XD1zdnV9MKRY9Y/M3nr3rafuPH1sCXPzR76Gkrd/Hh5//PEf+/Efe8HzXvCce14sExNFSSa1jUwdRShrACLWLCUzEALBSy5tOVhbu7C2dnV7MJ5OJkrv3LB9cnp4yS7MackCgA8iQGhNSVqFbm13ysImqtIo6rpyITjg/HD6cDG5ulOMiXo3LNx4+9Lddx+56cbusSMd4oyoS2qWxHW/1XqfzrAAExlm9RUEWePwhb3ynMaM8ylv2X21igD4y2mOhvUIgbnenYxWt7cubo2382B03Eo7nbaOukG3IQRLvedGKkhABpAFNCFWTCHUrh6ON7Z317YHW6Px7ngy7vdPzPYPL8pWLIxURFEm24dkVYRq6IJ07CUCkYRUrq6qYqBGmxx3RDrHlkKQ3MTFBAoOoQ4gIkEUAEHQgiQUHAnJUgonpCCLPY8RJYNw+XB0dXXrwvr2Zr6r/WSH6BbTm6tLUMURWDFiQMEbdgWCIp1RNpfNHp4rVy6tXT13/l2/875Op/PSVzz3a8JdgkNj+rp77eLlv/mTx5Y3L6xs7qysf8sDr3/VG35Qa/PfJJ6YAFAgJf4tHWoOCI4DHOAAB3jGIs/znspyn5Nzc63ueGvHVzaLk7wsDElSUoRAUnBjOs9MREwEKUIIRKyU2s+i/8opam9R4oIUgrT03lvv2HuhFHO4nm8vQRQ4MBOBuAlEgxMACcnCWOoHfUvc3265x8bF2mTyJbd1JJbHnJ+N4vF40lNtZmErp7RiHwJCINIkJAGBQ+UkKyUpZcksYEEFcwiAbC4bAFEgIsfQkhgBASAQMUgIJUmK4EPSSq21tbVpFA/Hu30l2mkGDuujwezsLBHVdT2TtacBN80s6a3s3GAjVmoymhLCj77xvzdEu5ubnXZGwZe2irMMlolIkQgAwwkSRMrbWioCNIeKwNoYZqejiL0PIUhSUkr2BAGjouA8M3gvBGCLiJl98DawNyLYaa6NOnVyiewYQd/z7NtvvfXED3z/D/3Je95X2lG/P1NV4vLly+953x+86Wd/5sKF1Q/+xQfb7faTn/3M6773e2++4bs+9KG/WNtYO3b80DO1269dvfrOt7x5cXHxrrvu+pdr5a677vrkJz/5zre8+dvvf93SsWMHo80Bvqmwvbr+N+/+00efPFP3Zk7ffuiW2xduO93ttCVbK9WMSsamP1R9LXsEAzSmikIgivaqNoQMIVR13RAc0ocUkNfTJqSMo6gJCr0evyqNjNJIBcVbyAuXT+soIKkrDMZVkY+baI2AsoKQ2AuhYkZdgS0iFq6KplO4sUfOiAEPVIAECsDAC4x3p+vr1y5fevKxS48/dvnaqJg6LM0vnb518Z6XLJw8/cqZ2dNSQgj5VOLovx2cc2ceP8Nkjtx0l59FEYDaIdQIQWgRJeQJdQnUDra0k2k9KNgFY2S/HVlbWOuHW7s7G5PZBa2UiSPASDAgSBOlieQo8dQb63Ighis7a1vTyRC4Wvnlik1n5uQNC8/6jptuurl3rKc77a5QfeIeqA0yX75OkETCexAJKVUTnfN0jsx7L6Ukgvc5cwA0oL6ixGOfK7FP+7H57IIPvLxVnVubrtkp2nR8fm5pMet0QGWNqgpRBA8qgAhsUENYNDYjhEJB2wrjx88/cuHikzuD7aqqnHP9/s7S/Gbib0/m59GS1Guzkl5uOd4ZTeBr0eKcXIXgUgaIBpUvizrJx1WCSqYNk4JIehHyqoaWpGUEoUhARB6hgCXXJKdw8IwK5J8ibbgMKAMYg8Fgsr4GkD80OSxCJ2WUgAcDU4pyiv1+D8witdhLFw7P5SFsbl4aj3e+Nt2LQ7l6ZvXCoxfWds89evGJz57ZDtVEOdkTfzH52BdWLyODU/a/fh0xlDfpIOtf7L/y1m+7+dipr+dB7IDgOMABDnCAb0ioLCm2aq7dYndmPBgaY4Qy+XiSxLEtKgIaGuLpCWwApCTnXAj74SkIJPZktBy4katcX6Y0DL2UMuzlt+3RH82vNeH2zCxJKhJEhICYWQYpPUFQHGVzOzuvfdad2dh9euvMf37kM6cXFp+nus/uLM4g2d11mcmSIG1pSZFjKWsoDZaBrPDNeaAQJAQY7EMIAWHvROjpAm8hhBDCBWb2LNCob4hISOkpNEyQ874/O1MN7fbG5tKNN2xcvXLkxHGp9dbqerU7uem5zy2uXpxV0S0zh87sXKspKKWkiFauLT/3ec/uzsxMhjtpbIJzCEFK6QMTQYJCCIIkAASGFPs3mUlQCEFChhCYicHUSFsZgIckQLAn7El0ObDTmgTYe8ccrHVam7qutdb5eEBEFNn7v/u/EyYCUBVllMQ/+zM/CiSB3Zt+6ke7rdkzT3z2lltuEVA//MP3P/nkucOHjv32b//WM7Lb/9KP/wiABx544F+6oQceeOCtb33rL/34j/zmhz58MNoc4JsEzrmdnZ0H/+qvf/8d/+n4nadvvOvk7XfO33DD7PxcX0pZTOsonsbJUMWpjFMZZ0KpZq7RWkEpD1jvXVU65/z+PKKlSuLYK+MhIulArJQy+xtgBIZ3kIElgT3QlBsErUEyFGXlrBOAVkprve9W+dSeCyQBKWAVCUKwrtgaDKrqsDFdKbvMdnP52rULFzevXl27trxy9dr5i2vnLm2OAYrjwtPtzz99+o6X9/o3ChF//XwKQoj+TH9pYW5Wm4yloJSDJO+bEksNEtyIPggghEDBAwxGaKSpWiqVEhlvbfCOKYIhFuwdJBAZUUsqEdbrfHsyPL+9s5HnE2NUp98/PHvkxOyJWxdO33X40GK7I6WSHSG6QAtoajcEkWrKMYQQRDIETSSFEMxu30FjjyRqlgfMIYTG2LUhs3jvg2t8OxvJx17eatNhHOB8WVTD0dUrWxeuDsal12n70NKRfn8ujjJnlW9mTw7WOxMkwB4hhADvApGVXPtisDtev7axenllMNmpbBWCF5C9rFc7diwkQ0QJTMLVrOfdAiJMuBU8vAuuroIvyBQ+2ECKyINrduwQmjRdAhSRIDAcfGAgOMADtYIQJPYICtpLR3bsq+BK62vHzOxC7erx2uaqpJAszrYSnQZJtayCsqSt1JUSVolABBVnaXd+bn43L1cur9r6n6k8ZQ6hLpy11rP3Ybo7fPLjf/nI5/7uzNp0vay2uRot5tWCTeZ0OX9lY/oXZSicrr+yT4Kkl+nVTu/szMLn59RA9lq9NI60EpI8mL1jaTKpogOC4wAHOMABDvDPx+Hbb17/2y/1o8iWlQACOISgkyh4T0qwdQwKzAwmQY0ZHHNgCBCY2XnX1OI2daREFILfi3wNnkgIIudcs9hqztms900o2l6mvfPNKRyErBACEQjGE0JAEEFwGarDuj340vor0yO3npp7aLL86MblTy3gE+evPnDrSxZ5gmDbtdKQAUKCiLhm6UWQBoKYA3sfvA9EhMBN4apzvrlaIgpgcPNevHWeiffoBoADE7MgGg13ZxbmJkW+vbnFhG63u3ttOcta4/FYaN3qd7M0HVy+JKw7nLaflS2c2bkWjJwOpm/8ge97zXe/cTx4zEiRpnFwVZJG7OoA4T2EIkHK+0CSOHipFHsf2AFMxMFbAldFobUSQjhnwUHpiCCstSQNkdiXBRGza8p0nfVKK0hiDyJjNHMoYwlhtJtsS5PWoy2llIZhVxXTTRMpH9AywtXDUzd0fb3iWBDUqRtmhPDPyD7/kfe/7+Ljj9977739fv9fuq1+v3/vvfc++OCDH3n/+1753d9zMOAc4JsBm5ubb3rTmz77mc8U48kLv/tFr7j3jsXDodXtKX2YhFS6SrNRmrWEyAQ6CjMCBAqIDLQGka3rsiynk0ld12mWNSIylcRJt1dWBBvSCAxXPZ2lCAFV5X0oiWyeE5AAmYJuwSYYlghAR4h2kmStNE3FdfcJECEyzU5SaBKpIG3qujx//pHnvPDOXu+IlAmA7fXLf/yOD/ztFx++vLburK2tq61vKgDPn7/wsm/7llb7DiLzdfUpGGNe8YpXfPtLX3HSLBhEheqVhBpBa220oYoEoEDQmjUFLvREkkBl/XBUBZZZ1p1dOtabm1M0RlBABIOgUbii4V0AACAASURBVOWMwEwoUY3D8Nzu6rm15Ytb43EQspc+59StL37pXadO8eHDKkoyLdpSdYkaauN6Do5WKvM+D6He2/Yixt5G3gJFc/mAEUI2QqQQ3NP0DhaonvZCCwz3zS3s0xxGYUe702vXrpy7fPnihs1Fvz83N39jKzukxIyLouA1iByChzVQMRiw8AEle8WFDIPhdGN1t9qyGAMB1tm6KrUwraQn0laIIpAFaagYhxZcnA+tC+wOOUHVNHi35eyAKgohKF0nnVxRgbqxc2Gw1ipOtKgFF6GAq1Dvu3hwAm2EaNQmiMEVqEId3NTX4xByRgCiREVJNC52r25yb74TRymAHTLK+z6kFjRIVJkoSMEihdIzvXxxMt1a2fpnd6dQF7uP/NmFJ889eW2yuja6tjK4dHF5N7c+67jTyt5hN+/YHR7flORZBR+5IL6KPkWRiJ1uP9pKPhtV18Yf3H3/o5cffeGzjj375rk5tc75aPmaP3LH988evfvrRLdyQHAc4AAHOMA3JNKXnS4+9fDhKAnbU2VUXdVVkSdx7JyLtAkA186DwSyI0KxBBFlbSymVksxMBGbsHaMBQOPRzUSQktiHp4e97dV1EDNzUxsC2veQQ3CEWkARqUDM3NiyByFgQ7+gE9ns3Hj35tm7r568612P/304fPwPzj70siNLN1F6R2fRreaaM4JhFXmlSnaSak2sSGKv6kSSgLfOuaZskoUgABCCwcGHwJ45YL/eBEoyEfvgA3c7ncFg4MFLx46NdnZGo1G32y3qWhJFkMUkn4zGx44eDdNiMpqejHqxUMNqLElcPH8egNFxpMm5ipiJOTAITCQEJBFJoQnMgK0rbaQk4Z1ndkIJW1daK2Zm9lJSYHLWSgEdx7ZG437fFMUE9gguEEwU1dVUkFLGVEUuQDqLUNdwrJJ5LsamlZW7O1rUAjJNpC3HWkmhFeoywIsoClUtdMJ1Hpx95nX4Is//w8/8dKvVevnLX/6v0+LLX/7yz372s//hZ376xa/6jiRND8acAzzjUdf1P/zDP1y8fLnTaWXddH5pvt0hY1ISETmBMtRjX08se5KSopTjWEWRFkphv6qumSBMFEVR1BAc2hihJGA91UVRB+cs0FiNWmsRgpISgLWuLjlMuLZcefgKLvflpGJAJYY58jYmkBAEVIACKUVEgAWIJKR84bfee+vznj9+61uJIGXzJE6cvu2Hfvpnv2t396HPf/5XfuVXXv1t3/Z93/d919/vbbfdprX5erMSEMBC7Q9NKuFHyEw6GyVGBSWd177yNQLjegiarx1VlRGqHUVZmgyjyPT6/e5sknZklLE0DLB1sMH5Is+H69d2zm9dubhx5dLG8sa4CjM3njx1pHvs5v6pUyduvqk/vyg6HUPcBrWIEqIUeHptC4VQEQkhEmZi5qZ8o+E+GkaJGSGUgGr2mFIqIA7BMzduX0kIYT8R1u3XcVT7e1KHukJZbl9bu3Dm0srK1rQOrYVDc4eX+rNpkhiCJOfJgbUWUiglwagqF1SAALRxbG1Vea5lFFrzrbnQjxzXLnHOHj68MDPXyzKpJZFPpIilipxerNtsj2Ji9JXNQSrIGBO81TqjbhRa8HGlYXyQoNqGaVHsbOd5Pq1hIaF6C0eydk9DkiAoCBJEUEIgwLngvHfsfFWEyWQyHjlbz2VZFmdJzCvro7LmcV5PM9/vpdDkQCN4JXwp9WQyHl04y+0usiwYnfWyVj9+5JF/OH7D8dO3nU6z/4/JyNXVaP1KUYfKBmfd1uqVxz/zsavXVpa3y0EdBsLu3jkq+5Xvjewh647W00MD2y9d8F/1ayC8UF7313q9yz1xJtKbOkokpb6irfMXp/lVkdj1ane8vBZOrc7f/ZIoTqRW8DbUdagqd+T4iU73q5iCMTO85TpHAJkYOvrafg0PCI4DHOAAB/hGxW5dTAqejcz2aJS1WpKRT6eZib33Tdmw957BzLheL/DUpCWE9x4ISommZAP7Mhbm0CS9PfXIfuGGUnK/7nSPNwGgeN+IXRBJ4REkExFsURmjknarHk2iEHinOBlab5h57pl66+N6+c+2zt7WmhnZ4p75pXhQaksesRdBCSs8QMTYa4Uby4oQritTmn8/7X0JIQTTUwlnIQTnvJekpc6SbJrnOxub1tpuvzcspoLRSTNXhVREIg2mP3Ph0ufnDy2cmO3zI5UykFp//vOf3159YnZpBlWe50WnHU3Ho6w/GyqvlGIGM4QQwUMQgQKzoOYPAgcWYIEQOITmpoAYxMzwnkgQLJEnAsghuEDWOS+VDr40aQzyRIVOO75yJBKwYmtdiNywzPpH4G2Zj7TQOuvWZaFqLnKbddt+UlWVT9uSSF2vZHkm4S3/6/8M4PWvf/2/mguglPL1r3/97/zO77z5f/mf/re3/drBgHOAZzyEEN1uN0kSKWQUmzhuk4iZFQKjDjz15U6ZD3JvvZQhTus4ia4bhV5HFMdElCZJU/qnlWIw68qjKMaVL5+qL7POee+TNGUhSu/qmt0o5DXnHm4Kx86OCkYQmXFe20JzWwIOKJgjgtR7DDsCM5hvufMOFUUPfuITdf1ULUCn37/z+c8HcPudd370ox/9/u///u/4ju/4+rz5zWxrrRWBs81BenGlIocZ7kYcZ5mgbIf1iFDBhX2CI4RQFFzkkdIzrdbObG/Q6XZm5+e6MyZqUZRJrQSYbRVKV/NoZ7B84fEnPnPx8vLyyrao834nueOe2573oqMvfGE3TVLBhnRKsgX093mNeD82pSHlK++nUmZSJt575iCl3NeNGsAACKH2fswsgVhKLaUCNFB7PyKKpMyYHXNT7hGACCiBEkgADQSuqrC9s3Zx5ZFHL69tDp00C0eOzh1d7HSkkYD1ovQyKCelkiaJDVdUlR4poBVk5KpQFpakS7uif7Ir24szpebgiDC3cGh2rp9lpInJxUrGEamC5qok4qOYKoymVS8yM5IAJCYJM0lohxBN2QuqkyCsczuT0dmr15YvXtoKgeO4dbe5t5V1I1JSCo73ZCkakixCGTyHApbKHKPRdDgMtj40Ozsz2866ycRe2dgcTCZ13nXcTUmrEMSYpwwP8Hg4uLq2FRaX5NGjnRZFnaQzl37i4w/+2Xs++PY/+I277rnrq/acp1aG68sfftsvnl0pLq3n28PhOLg8iYKUTMwL/XBj6r9lVN80Hrd2ClQ1ewAifNUeCQIpq+Mim318afEzS5OrRXAhO57OHu8dOzEzeGzj4uPrxWA4HlXDnD76hfd0P/DXJ0+a+RkxXivWrk3OXR7+7//x//x33/mdeCoQ+qlL9ZN1v/IocojDp9Whk18RWfv/k+84IDgOcIADHOAbFVG/Q6WDlUmWWu9ASNPU1VaCpJSMIJid94ynCA4ppbW2IQi891JSFEV1XQsh9p0793gQKaVzvjHakFoRkbdWKdW4b3jvm1aISASWPnjPQiE00hJiBM7ixNrSs2VmLVVsoum4Ojy1/dlFdfOz//iLf/PFfG3ot8KN8e2zc60JK1sKljEY+xMhM4fGUjQwmLXaczLbs0cVe0JfJRUar3xurDqIQ6hdnXY7GxsbcTtL07RyNonioqoCIWu1x+vbUZoJJWd6/auPPpq0W0mWrq2s3H7k5ENr51lhNNk1cbqzsdnKTKffr6eDrN/3eSFUREJ4J7xnoQWzYwhtjLMVMaSRxL4sp1qJqqqMMVJI74MQQao4eC6mpTYJCEyMwCSYGABHrdROR3EnradT51yapXC1tVBakZS2tlGSatb5eJgkJkp1VQ5BJIRjhKyT2knhak5nF5Hb6STPWjPPsK7+yGcf+ugH/vSOO+44fvz4v2a7x48fv+OOOx78Lx947Q+/8Y7nPf9gzDnAMxtLS0vvfve73/+e9/3mW37dPumWH1wNbRe1kGXopC3JCnIUdF7ZfDKc7F4biSXBYGOMUgqAUipNkrqunffVfiKsD4HBHkEGGavIGvd0AoKZq6qSguMIO7LYdYOaa0hQC578aDitihoEEzuTOhJCQhkkUxsKVzTn/h4QZS7zCcI/Js2bnZ19+9vfPjs7+3V786fT6V//9V//8R//cfOjCXXfrZlhYUTuovkqZnUoStqKnQwgALWmIGFAvdDV8uR8P5qenCXdipL+4sLRbtJXdURBwRSTwebm5vrG8qVrV89dunReSbrxhsWTt0UnT7VvPLR4dKkXJX2husQdkAIM0CIyQsgQHHMhREIE7ysiCNECKu9zohaRCiEPQQCmMcPy3jNDiJTZh1CEUDFLQDMTEDMH78fMTZxKeNpWNAFUo2TZHVWrZzfPPLH95KXROJik1znUkb3aleemJueoLpK5ju+bEoa8ogIQComC3OtRSskkMUxdo7Vb8EkcV9OeVj7NRJociqMZRpp7Zho6SgM6HkyQEl3ROa5unrFhMqACAEvFUYKIBBBE7US1uvrE8tqFqytXdza3xzu7LHXc7q6vn09iPdc7bmSCAoakhLLwjV2HgkxhVof5lbWdoqqFMaY/a/qpyURqlPF+azSKu+15dDotFRkHdpUttnZ3ruSbF9ZW69FIDbdvv/XETC9Zmj3sSuxO8q9i0gqMtrbOPvz5ygXrg3O4eO7MQ2cHZSzLE6p+flL1J8PWsDSlVTWSVe4IPpQ7U1iuHcI/xhEE1am7rSez7O9Tc03n24VKpUqNNGJ7eTi+sl2tFeUgrzssTrb6rX6rn2TzJt/KL17KdwfFzm419vzxv/2b7lz2rGc9J01bAMA+5GtcV3AcpsugHFEUyk0/kADgHSRE3KJkfl/6dEBwHOAABzjANxn6R5fCYH13MJLKGGMmu6Msih3XVVWLKPLOSZDWusyLJEm01kVREJFzTmvd8OjOOSklMzd2943zKIC6rkHaOZ8kiZRykk9DCMoYa21TL0FEFPbSTERgRVCgYL0jZiFZEpEAh0hpYnYEK/yknlLgIwrF1vCVcmHpRff//t/95dVu+ltXHn/ZkVNHGXdnvcNlGka+s7Q0WF+TUUxSNTyHklJFynvPnr33LMhoTUTeeyFE7Wxz8UIKAA0pE8exq2ujtQRxCFEUWWtNkngW0ocsTavaKqXYsUliitTWaBiRXDItPa6mCawQH/7oR+9/7auLyQDeExGsFUI46yl4EkoK4b0XUhCYA0spg/PYT3hp3FGJqHE95UAMTySNMQLG1t5EMSR8lUvFQmmfF0JIP81NlMCVQAxvlXIqORaqs5HWwRdSKUl5Vdq4fbsUy8xWqVCXE4m2kpFOU1RlCCLLZlwtnkn93Dv3yz/5EwDuu+++f/3W77vvvkceeeSXf/In/vDTD0l1sGo6wDMZWusbbrjhVa981UPv/lS0bVa/sLJpBjKre106cmix1+uUduKpcq60RZnvlkmn0i2ltAhMHARAUimytplcrlMYAAQRkZAEf/2weC9fFs46MogNWNR5mEJYpYPUzlVuPJla63UipXZCVkSCYCQMQuW89QQCAiPRqt3vTafTUFZbW1udTuerbHiUOnHixNfnbWdma+2jjz76cz/3c7vrGzfNzneU0dZ2bRkFR95OZagiitqGEu185IUgCS/JKTKRiWSnnUnv25bnHSeQWb/di0WCSrq6rt14e+XC1QvnLl29tLG9PplOj5+Yv/VZR+5+aff0s3qzqpOIrlAzRD2gCxCRBGIiRSSIGmmJAhg89hW7KpoWG4UdtbrH47QrZQ2o69EzjeOGlBFzFULOLJgDIABFFDEXzOWeN+pTxhxibysbHHw93hmfe2LtwsXt1Y0iXZzvzfTmo6hd+WpnHA2LTjnVkn0kRqyChzTGpSLEJoS9ziallDICIh9i9BHHaTntRya0WyTRBbetjzxckIWVWsEDIChJXWSZyNiFwRS7+xcmCakKGhysn25vr165cunS1dXJ7i4XU+i4CmE83sjzBdtekiFCAJNgwnXWQIAlwmQy2d4ehpp1nKh2W7VSlVBsjBIYFcV2Xg+tNq1WnGoS8NV4kI/WXLk83a0mI5WPjy51+524laVpmgRFG5tbjQF58xXjEEB49POf+aNff/MWF7vB5R6FcUXisqXYHFX16Xp8qNrNhnk0teafZFNKjXlvpdI8mdnutR/L4k8aXyqvvZonKYUt7GRU5ttT7Ugq4vkoO9zuz88mLaUSP1ivh6vj0dROC18TfeLTn1hee/Knf+aXbr3lDiKqpzvV1U9hvI3aBSmDkN7HfnvIl57kqqS6EC0RLZ7onHiZijM8rYiDSNB/ZTJ8QHAc4AAHOMAzcTHay67urD370PGN5XXjTLvdHg2G5EO707ZFSUR1VRuttdbXqzaaczYiqqoqiiJmKorCGLPnB7H/O1KqKq8Q0LwQ18NTeC9WtqnzaF5FAkRCNNoLsCV2RBDgEBRBsG8WoYJZcpDWzaooHoaRUD/4vO/6zM6V85vX/vbaEyfS9PyVJ+6/9SVzMh0O1ludrPIAiUaiQgznHDM39EogNAG3zBw4KKWcc865xhojEISUkgQJ6s30h+ORc3Zu/tjmyvJgbXf+2JF8OFKO+ydu2Lp6eVKXiyePn73whPfuyOL8Ud959Yu/9b889hlrwv/x5rfef///kGRuc/3qbC8pi8LoWGtdWSb2JkpAsFWp46guChNpouCsJcFRFNkqN2niq8q7oJQGYK2XSsg48VNnlEHcRTmR0nhfsq+VFiAuq8p7b1o9N61V5zZVPgFcmY6n7U5/dXllYWEp6pwCrg3WP9mfnYEybrJj2rM8yUlnAIpiKkVkTMQ+PJP6+bt+7W2Dra3777+/kfT/K8MYc//997/3ve9916+97Yfe9LMHw84BnvE42j32ky/9qVycWx6ee2j58rCeaoXbbz5x6sThra2JrWACjIHs7ssXUHsfyioKwROqp8eFNtuwIs+jKJJSVlVl94kPAAYQT/eWBAhIYtZs5WRYlG5UT4SRnU7Le58XkySB1ygQkdapUlEEIlQV5mZmZmZnP/3pT//2//M7n/jEJ97whjd8Y91wa+373//+3/3d311fX/93J2/+3jvvOa5amHqvsuAhi21DnmwtNylnMYh6NtMmAzyoJKO0Ni1wUtuMq06spYmkVhpwIS5Gw8HW5vb5R7946ckntso8ace33HP7zc9eOHXPwvGZaE5mRvaF6AAtIANSKaUQEhAhsPee2QPB+11wHuxwujIcnhmdXb62Otm96Z4XHD99y+LivDHGew4hMHvmkoj2A1OwxzV43otjCzIEABqQ+/kpeMpe1NUYDyfL61fPXB5uDKWk+fnO0YXZbt3pWKvlsJ+ovoppnBdus0q61JvvLCzmyhQxqgreX9/YpgAEuVgHIRIRz5Bz1gYHRaS1NkZFoPgpIScpyJ4EInhLAl4BAEmIBD4iq1yV19Pgyxg+A0vXWIY4i7qKo7iTdTIZRzAASBM3c5QDVahRFGK39tuynrR8opBISEGxlIlMM5kZmlpr69Fkt6MltKYUUgMSMpK6H6EIikMxmQyH2yGMJtVuUeCd7/yDixfPv+ENb4iM+eiH/+rypQvSmAvLT6wekTuH7HC+nPQ5T8elGchEiFiELLjI1ar2/2TrcUkiYp1td7qXOvOPtug8FXURmXZqonJ9Mr1WlwBliZhbas/q/pw0i4h7yhhZDuzOlXK0WkyntfVayihOMNwtHvrCk29/+6/eevp0r5W0lZ+jiaER0bgapMWuHhc+L6uyLuA94NOZuDN3ZX5uLe12VaZI7DEa/cMnF2++k+Q/lbg4IDgOcIADHOAbFQsnj52xOS3NqcGudDSajJVSxsg8z2OlA/uniU328lCmRZ5lWQjBxJFUajTKkyRRWocQvLeBGeCGJ28qTrFnvaGasJXgfcMy7C0MiJjZCg6CpBDUvJ6YKXjAKQoehoP0LJg1mAGv4ylA5Lvr1YLrnqjnto7PfU5v/v3lMzsz9J7BmW+dO7XIqu+tIS33qRQOwXsvSAQCqX1PVObGegPETEySpBRExBwaeUscxdsbm8LoODI7KytFURw9ciQvy9RELMJ4azXrt8uyzkejubm5fre7u7LyklN3fGzl8UP9ufGwnFtYesc73vbGH3qgNzPrXa6kEUI5F6Q0JHRwe7wPO2fipDFBFRKC4a2VUrqyJCIlBDvPJJTSBApFLrUEyI83BCnSgphBHsoX+W7S6/qyBgVI9fCnP/ixv3nw4YcfOXLs5NmzZ48eOzEeTyeT0W/8xlt//Vd/74nHzrQ7yeu+59/nk8kLX/yiMxf+7sixozeevsVXJUyhoxueMZ187erVd77lzYuLi3fddde/1TXcddddn/zkJ9/5ljd/+/2vWzp27GDkOcAzG62odcehu740XB0OJiuD7d06zzJTokLkPdgHBIAlKCIlhAoqWB/IOScCB8JTVoXNtvY6J379kcYfKvjQHOJLloIBeAUdi0RAMQNC+BDKokxVaoyRUgoCkWcED5CUCizZE4KSiJJEKr29M/jzP//z173uda9+9av/1Zx6viZwzj344IObm5u/+Iu/eLLmOyd1PC6TOkgECh6hlDQFIowHMkoiRCGGZRE8kSdphNIGAJNiRFrDGAa882Xhpps7qxfPn7127fJwvNNfbJ+8ee7uO48cu3X+0I2zHcSJyEi0SCRN9AkgmcHsAc9cMxeoi1Dlo9Fod3cwGmzsLm+PLuyujiZjIY7ZXAgLCGbR6E2Ym785hBoIRBGgGwqLiIVQzNe7Bj+tgoPBDt5Xk8nOpfUrF9aW13ac55lud7GbLaS6NbRZVZh6EgVJKJFDVqZd5lBS9rpxFZGRzsPvVZE0+hcQQZGBkNCB9ygUT8RSSaUUIOED6gAJSJJkJJrU13SPByABTgQrKUVQQegkzjqdbq+fd0D1VEHJuN3qZ0lLa91YhgEgJg7sEQIzAaUvcj/cnQ5GxdhErVa7myRpopNExEpp0pKEAwKhqlw5KCTX5bgYbu9sDSfjwgVmB8+raxuTaiLjajidMOrPfe6htbVrt932rO5854MXP/DI8heDItcN9qidLk2m81XR4yqeWjX+RxQeEsRAwFempRAgSGQ2bU/b2dkkfTQO57Tb9EXp2dQIqs4RoOIZZY52oxsXe3O6MyOiNivlqbbFuCxdSZlKDndbkRZSAqh382rHX3jiC6sXvtRqxTNZtthqRbqWsix2dDmSeelr63wTtUs+zqI4Won4ySjWcVuxoABI4MipZz03mKw/y83QAhCYACJqdbsm+kqP0gOC4wAHOMABvlFhjvdXebo23ggIRkZKaUWiLkqlVF1bYiilQmD4IEiAEQJHJiqLkpmlUlVV9/t9efPN5ZkzzNedOgSR4ACltCTRMAUNid7oQQDsuXUE3jclJQ8RACJwADMILNA4iodmfqLQWGvI2pKWynOedFHZjYVIBmdPHzn82Oq13LlHUG2tnrnDtV66eHrWSlOFhqARREKQVqrRyDRXBSKpZODgvFdKNYqVvZAXKQUon07TLHXEYM66XSFkMZnGaVzBFa7K5hfHOztaRbaurS03dqeZlHZ1dFM0e0v/UOHra+tXP/2ZL7zxjT/u6ykB0hjnQiApIQkSIOYAAmRmq5FWSkpJIgRvvfdKEYQAEzMDgkgwQBAMCiBigGB9CWYir+Kl4Lc2t+uzn/rU1Wvrj585t7Y62B0VSmVKzTz0yLJ1anx5e2tzN4r1ax74sVYWS7R8mf7fv/neKq9+5bf+TEXxocOHAb+4OFeUkzvvvPUZ08l/6cd/BMADDzzwb3sZDzzwwFvf+tZf+vEf+c0Pffhg5DnANwMqj4IRIrS75tjR3ul7Zk/fMlsU03AZ1X7ZhWET+7isCic8uKIv3zIJIeIoariGZvsRRXslH1VVlb6qAQmKQ6QCE4pYJB0146poXFeu1YMdhUkdIkNEcZIkaSbE0/Nluc5rYssxgL2qkJtuuukXfuEXTp48+fUWjPJPwWtf+9qf//mfn5y9sPKOP2xpdOAJ46coAQ51NXHFoJu0YdV2ETVz7lM7umYOIgAeKGvrh6NiZWX57ONf2N6ZyMzc/dzjz3nuoVtP99qdjjEdgT6hta8Que7PXezLPabAAPnUbU+vnd08e3b17BNXdqeTIH13aXHpxPGl4/25OSNEeFrBThP46rzPhTBKtbwPITTRsKKxIAUA1F8uUWkeq6c7o0e/dOXRJ1ZWJnm/2z+8uLiYpT3UGUamLmhUlAEVCICRZhaoyu6wLM1ItKwvkk5tIoDwVGgrAJZADAFlIBs3U9sc+gAxrEVVIQZJRHAMrmCDV1S3ru+glRJRpBFnPqF+mLViV+hRJ8Nw17SSxV7ncCvrenCB2kICSKzWTtawFgGMss6L6WhjMFgbj48szHYXZ3q9ficyKT11L7RCK0PFxZWdsh5u7W6vX9q6vLq9s709VTJEBoPLBZZ1PBNp6aJ4CvDGxubb3/576d3xuRc/sfmKwaicVHFRmzKowIKDROPs9d8CAUZIBsrgvuIpAYqE6k9n5lcW1OdL/zDvWNgCIUeRF0LYSPfai53Fu7Ps1o65pSe1kAIQ8FWlBkMkAQt1p99LKYtnWCcAEO/YbGMu36img2po7aW1zYd3zlOQGroKdfBOcmJ0FCcRiRqhEgPyliqQJEoEaqAGEiD97Lm//NAngokqADAEFaGKBSdx/AM/9VPPfslLvuK9HBAcBzjAAQ7wjbwGbamHLpy5Jz1uJ3ViouFg0MvaClTWU4BDYAHSJqqqyjkbRZHz3lqXJAkRgWGtlRcvNgYcRKIRgHjvg/PsQgDtFXEEFkIIIhBft/mUoKcdzQliEAdq6AdQY6YOwCN4QVACgGTVzbo7G6t2hp9MtuZOHf34pz7rTfrwJ7ZYwMgoj9S6CmK8O2PXXxSfTDyFEBiBSJIQzIEI+9IYBiGwd87V1htjGgORhqRh5rquVRx551hSWdbCaIQmzA0uOKvBRSEYwbnYpDKYuiogyA7GWaZffdsL9TGgLQAAIABJREFU1ZPq2uWrn/rM59717t9/w+v+fW0ndZ5nceYdAnFzesBgMAe7S0E0zquSIJUSkr2vpRB7B5SgEBgcQCCSwUoSTmi2XJAik6TT8dYH/+yv/uiP/nRnOM6ydrfXm+Z+UvqZubQO9Ccf+MCFyxfuuuXGacDly9dGk/U777jtD3733f/pd97x5v/rP148d+lX3/abSzOHr66WSuDRM4+eOHFsZfVLz4zu/ZH3v+/i44/fe++9/X7/3/ZK+v3+vffe++CDD37k/e975Xd/z8HIc4BnMGhBtB5oPcfee2jn5NwX/rKqV48ezm5YTDpmqqVrFAiJUmmakiErrNAq+mql4wKQzgmAlWoCU57+bBxHADjA1x4h6BJC1qo1jZRXLuTTfFwUEx8iEemoI1UEiNqC4bVqdBAMSQwFeioV2xiTZdn1vK2vfzDzxsbGxz72sS9+8YunT582xsRZSgRJJAnXWQDiSvCEQ+rha1MHFQzLWssgRe0FaiiFxhrLgj1Ig2yZj9au7Kwtb+2M0lb38NHZW2+dv/GGfrfXM7ojKG1KNgC734oDSiC35TTfGg22tre2N0brO6PN3d2xmNaczCetm6NkHvMzc4fmurNzRikAFUCA2ucsHBCEiIC9sFghZAiaGd6HEAiIiAQRQqgAC1igZC7c7niyvL1ybmVzc+SSNJtbWDh8LMkMAItCMUzII0IsQnCV8mUcSE3/X/bePMq27C4P+357OOOda6736o09qOnWAEIgCXdQBAaBQis0ihDYwQZbQkAQIo4AwwoL5CwrC7PAmEAMyQKlbUAYMQcxGFoCjaCnnofXbx5qrrp1xzPu4Zc/br1WtxbGrNh/9BP1/VV1q+6tfW7te84+3/6GXd4OTG+xxqIMEk1sNNgL2IBgAA9oAggG5EGzw6RbohJjUVuuFaSGshAM9gAkIZQ4PCQpAGOc1xBaho20ZeeY6yROu3PDKJhPksVWtxMmYRA4UGHYVlCzXjXljKuKcrTZP7iWZSPLlnRl3cFgdzxmx9Zubd2cDMZ5Zff2+cmnnmNwXVtnqqqspoXVcbhwRjpBUKp3PIk7OhBO1pby5v71YrRtrx1s09jtxluT9kGZllYaJ+3fwGgoErMln2XPYMv+r6VAlAsadUtfSPw5Za8FriDBsex4eafw3dp3zCjZn3QPpqtqZW7tZKMnxaFOiqFdq6G973on80iWSk2cckxzotfiVcuVQtYSO2UQD0QIP5rYce6c8d4CxtnQiZAbjbjRas41ozDSQ7CydbcqRVbLvO5gGthxPspKpetUJKgS1BoGQlfc3X3mYxsnurNmPWPhjHelOyI4jnCEIxzhNkZzeX7z3KUvbpwMkrjOina7PR2OF3pzJTIhhBTkrTtMyiACoHUYBJG1dVmWQRCU07KuzGEGBx3GcDjnnLWCyTPPlBHGWSISUlpnnn81wmHaqAW8R+KIPACwJEvEQhE7Yu9n4g4mYgh24/0bQTe82asuJ/w7j36MBGXTrGo3rm5ut9K2h1Mh+rLgxVY+NE0EzyuNiTBbH8/oFdwyyHjv0zS11nrvZ1tY3ntjrXWOtAQLZqFUUBY1AMve1YXspNP1LWXQiOJGq7OzvZ3Ece/48e1rV5fv+6KdS89tP/7cUhrfceJ0Lut/+wv/1z/4ln9q5EBB1dZaQ3EUkxB1ZUAchsrUdRA1nSmdczrQEHC1U1JVZRGGMZR2tWcmJSV7VKWJkrR2fSlqEeWBfvlo8siH//DPf/3X/1DJ+aWl48aWTzz59Fe/6f4f+9Ef3t/aPH3ylAjw8juPeYxT0TpzLI2CU5Xpf8tbv/offNPXBBqvfdXLHnzLG1USbvV3P/pnH3/VK7/8e/+n906G1RfA3C7y/P3veXej0bj//vtfCuO5//77z5079/73vPt1X/O1cZIcnXyO8IUKEVFwJpjHStfNtY7npjq/2AONi3x3qthKIAISrRuNBgVUUZWESaCDz7tvBwBjkBfswVLVtTHmc2kbYRgmcQzAOlf43FknK7AoqTEMdR04W0wn4zyfMndUrKOOlAEz6hqAU9IdXhKCmKBuRTncrviDP/iD7/zO7+x0OlEUee+9m2WnvvgelSvhrUDXCS5C6wKOoL2SVSBNTrAsBWb+DwNvwBJsqmy8c324tzOeVosrnZNrx4+tNjqtkDmxLhIsiDxQsc/ZW+bD2jLmvBgP9i7evHZh+7kLO5ub2/3BsDN3YvHUytmXLyzeFXVO0WLQ6MmmUCHAgAHkrf1yBmoiIWXKXFs7kbJJFHqPW0HmAoiEkETsvQEcUIELdkXZH46u721f3RkOC9mdaywszS0fI5AvraFSwwU4iKXvKOdsCeelJ5VRUNR9KSdJR3obCGtDyUbAhreollkUiGM4HOaJzoQkDBQWVQkTgxSohgI8QNDM6pAU0JC+5rI0TEwBgihO23OSdKvVdn5AoqV0J2o2gigIZWWct740nomRyJBM5cb70/6NnZ0rWT70sJ6meVGM+pO8yrKqHPXL6dSUoLwu9wcHECVERUmiwjjWaasXp8c597qk8NQb5udOBvJgaPum2KOy7A/3R3lcVdF0F3u1GOM/l0wlQIGQggQze8+W2fBfn9KlnE7ylrwU1J9ihuJISg7oGPOr4c46fyIfNg+mekrOuppPlC8DC3j2ntmTDWMZu05syoLqwpp9g5hFoJS3HTJoo2poWYZRFLRJ39CTsZ9Ir8mgrskKsOcwjedWOnff1ZlbTvYF4jpfzcbpzjjdGy/5YViU/d20jAK3qOZpPIcDABnSHSFu3Pzz3/uNRxy4rnn/AMPtYnRjeERwHOEIRzjCbb0SDfbK8TTwS1GUjyYgkSTJzubWXLtTFEUYx1k1qetaB0oI4eDIsbU2CAIdaKWllPGMs2D4Gad/aFMRQjC89yQFEdiyg5dMz5MLEochHSyInCcLdk547yU5Jg8mYq0lrPDMFszeAbYmVzZcnpbP+oNPbly/srcdUKh0PDqYNhZ7b/6qN23dvH7u3CcRRx+/9Mzcwr1Cxw0KIk/SKsHkmCDIswdDSqkgLHsQJUvz5cEwn0wFkSDy1gsgCkPvILV0zATfSNOD0UBSKoRwRdXrdOaihjNua2t9ZW0tH44GGxvtXnf36aeEVl927ys/cf3ZbpBIL5ZPnTwYX28IKZRwzgeB9t4LcmEUEIO9C8KkmE7jJIzjmGG9MQThnQvTJpxj66XQzMIYJ4WI05TBnq0iaCUcnn7m/KVf/MUPNJJVZ82Z06s/8EPfNz/fK0xfEZ89vVpnI5S5DuUkHydxAVdNq4kkNNO2K6u6zHXqB/ubndW5hbnwrW99k0D6Jx/+fWc5TsLbfW7/9A/9AIC3ve1tLxE7vZTybW972y/90i/91A++90d+9ueOTj5H+MK/vgi9uvzauj5NfAFJpRp5mJ5Pk0EzSaIgBCBRKXLiMMHhRQRHVdfeWoDZgYvnMyAhpQy0VrcKicRh45UpTT3OMehjVKKSSNvwjNYLxPxECAMAyAsQAEIYQAGon3eo3K54zWte8+M//uOn1tZunH9Wnr8+LxoR3AuPik3l2UNbkcyEMYRIwTsUBi4AJEpvydWwAjISTLp0sDWFhgIAu+s3Hp3sbm/p5dV0YaG3stRaXm6GSVOwrnYn+TAbTfPxuJpM6qoui6IYj6dV6UwtOicXz3zZ2ZMnVpZWOs15EXejKGrEMhXUlHJZiJZzs6Qp5b1nJiESIQSRYFZA4j0BM4sKgACwgPF+pq+5NSFy48fZzcubT1+8cS0vsjCam59Pk4RAKZIYRmNHYwwwm8rbCs4C7MsMQYgQWqkkCnIp4D3KFxSYHP45AAEUIWBUBu5zwgWtpRD0gouLBOJDUUkNWNSwTJKjCJTB5eS05pYk6aLQhi0iDShXm2m5X3CR5dPRZDw9mJSjXJGsTDGc7o/z0aQYTzNvLTZ3jAqotAbOkHdVOwwWWssqDRIyzUosKr2o0yhMwigKm1b5HNPak4NMlyJo4dstX5bYL1Q3Cs86vCZzL+8jNX+b2eXBlXcEx4Djv8m9YshOZeZfTnHbj6JpoWryhAZj3vmW8YmtqZKOtYm0DQFQlvM4n27Vk91i3J/40VSOM8PaWanHlfSOnqCbkp8mD8A5FDkqw8baaWXqsvYu8CQRVU6asvA716vhzv5ou7Gy0jy+0FlcTU8eXyoCnZNzQ6Wt6c4NrZwyRITi8H8Wh+nC8snFhcX5uN8fbW0Nd/uj0V5+YKsjguMIRzjCEW5j3HnvPX/6u3/4B09/8sG1Lzkdp9v9fqTCpeWV4eZu2m7VxrKSJMnDOWJiVkIHWoG9loLYEwkthRTkPfsZqc8QgFBi5viw7BieAsnwnqFnv+k9A957TwJMcITaAd5JYSUsOTALD6GVLa2mREi2VAlRDSgbzUU3ZHGd7cRx7eXaieMq0A9+9X/77Q/+D7ZmFdA3f83bblzbL9uNP48vvnp+9Us6pyfXBp06CigirSvBjjkQWnoIsCLhtO5vbxJREAQSJC0kFAPOwRNcbUQgtZbW5EmqapcHsuEK521di2A0GqWtBkI9no4bjQbggySGkqi8zOu11tw9J0995uJjn/irv/qG132p59p4H2tlGSBPRHAe1gNKHBbQwFpPHkpr59gZSxBCSPAsWk+A4WzJDCFIqrOT4olf+/UP/dZ/eLjTPJWm7V679WM/+i4dTk09FLXQYWrrWgglpCKWSdBky4EK4CNJ3pY5MYchcT3stSNtYWrLgsuiDsGhuu1rYp8695mP/N7v3nfffSdOnHjpjOrEiRP33XffR3//997yj/7xfV/6mqPzzxG+sEFEWqdKrVkrPI9lcqD19VCKWIeh1kpBCa/JiVt3TTMD4+wLY8yhJ+UweUjMQgeVUjNHIZjhvQCEVNBcGlPVyDLUrDjQUpNWUAQtoCQTMRGEgPMwBkSQgtk6gFAzbvPaqPm5uZfdfXdDB4/+8X9c3BjPixg0fTFhRMwCWlKooDWUgiB4hvezm1ZnrYfzcAIsaaaZVDJux41Wu5mYLNtcH2z3ffOSWlxI1tZaJ9ZaUZJIlsVmNtmf9EfjLOOqIOsNS0YikzRqdRsn71w8dc/xM2tLc70mkxMyFofdObEQLSCe2VuI/KE3lUDEzHbWDjsrZwMswIAAHOCZLeABz2zAVT2ZTNf3r17evHBjd9/4qJ0uzM03my2hQ+USTaWCE7AA2HuQo5n/iD3DQ5LWHGhfCO/Ywdhb0pdw5kMBACjQLP9K3IogZUBIqaRgeMAxhANLeAFBTMyWvWFPBlpBhdYUdT0qS2FKT7kzwtfsmUpvXT4clfnI+tE0G4/H0/HOoDiYSilKLvt26L2XjhBGOok48i4ip0mLIACCXitqNY4FraQp7JwRa7E+nibEsVJx2iys7Y+j2edHEQByqRRNCtu+syptMxzfNynOZloL54Ujj78xcIYBy3+rT4gjm6mMT7E7WY+SUaYz8odvKXkSLLXVSRlF4zTIg7Kc2kHh9ifjG+VgczrcHvisUrWpk5AD1SzzsDQoYQM5TaRiL51HiZooi6QnGUcNj8gzsZ0okCLlajspKlvZ4qBKjtsu8bATOhYulCxJKa8a+QtYG1hoFzWilflgqddp6XKYcWbstDB1zWFwRHAc4QhHOMJtjKUTK303eWbsvnmxWV/PWmmDnc9Ho0arabzzBCEEO8/MxHxrVfG55SswM7Ac1o7glpNlJig99DkfXk3A7N3spT73KMPzrJXVY5ZFyiBi4VmIsjKShYp0mY85cmNV02rvWr6zIfmp9Zu7o+mbvvbNP/LP3jMbyvZ4t+mlqlq//if/4bmnN7/re9/18LULm6P+eXHjdYt3nNR6nlBmBUFKkCTOs2xWoeID5SUkec+zhDsBeA8BnpXaCiGE994ZL0LdCOMiq0UYKKYsy3UUpo3G1rVrYRxFaTIcDeaPHe/vbV9+9sKXf9mXXn/sI6r0iyvL7/uX//Lrf/93BUmlRVGbIIhAVNclPGmhvKnDdsPkU+dZxyG8LKdDFSgCGN45x3SoiyEBwBHIeQfsPPT//MYf//FH8pyVxHg4+l//+XuSlizGewDiqGvKzDkXBhEJYYzTKmTBxlRR3KjLiTdGB8Jb660Nwsib0tZOhmEapFxa0rf3xd1Z+753vRPAAw888FIb2wMPPPDUU0+9713v/LVPf0aqo0XUEf4uQCm15qI+ooOZqwAeSiKOEPiQbEC3Ev2MtVVVze7I3a3sSa0QhgD07Ndm58LDF64NvEMYznbPNUBEaZpKqfJMDScYeyxopAmUgvcob3nvtEaoIWoDC/yNm9K3Ba5fvvzxD3/4zuW1KFcRIiD//N/QLagGZIdFgrgJEaB00BKRQGmdMyVYgSJoC1eyD+soorn5pcKbooliZzAdT7NYlfDFwfZksF8/9XQhnYG3np311li73Fs5ceJYazFYWI2On0haDVKyjtNW3GymSVfoBaBBIlYq9B7es3OeKAcCZu9cxRwAwrmJ9xYImWdsQojDchMHlIAGIqACLFDBT9kOD3bXrz975fzVzRv9QoXJQrd3vN3rtnu61csnVBc2Ri9GKTEVOhRaf+49CRMkWupS0oFBUEO+YB7M0j1mM7CEnZFBwS3Wg4DosJ7WAI4RVmBCBWiPABUskwmVkQJwIs/7w/H+ZJLl08JOTVYcTKpdJu+MHe0PptNRhdwItlKKymrhm1EYpWq+0QmsTosAK1otxgvdpbgXuPmKtBcAtBJKRaRUHKhWLBKNUIwm41FVARNJ1FFiAs6dT4WUhLF1QTdsNsK5rl4d2WeX+kWk21UqmCdB/l/tyitdRbnlagphhCX/OfOXcjqq07ms29pphReTaF3v71w2Y1/n1njvnW2aSMeJbulJGiESL+Phgi/hkURJI222XZ66Ch47CJ4VackNcAMQxtaT8R45n6pYRUzaZX2X5+bc+ujJwSh++uZrOvLLm5Dm8zVaHnKIrtULzbk0D8T2QfXslerSBVsibi922sH80bX5CEc4whFuYyTzcaFM2gw/+sRn39K6s6HjmmuO1GAySXQsQUpKZmbHAiBS1h+GSx2GgWK2FuXPIzgAkGdPPEvZwGH3mxeAuBUsSkQz0y9LYiLDSoEVg2BrIivJWaHhOdtnYUYwZm3+kYMb6+Xg6b3NPa6/4Rve8v3f9Z0AKlOP60mig1hInmY0bd197+rDD//ev/3Ab37woYfGYV7x7tkwu5daayKlzMcy9M42ukntYJjhKHBM7CHgiD15TyByAFgQS1myY0MklaglO5jaN9MgLwqpZCNpGGOV0s6zarZoPO7v7EqtT508/ewTz7z2nlf91ZWnZKpEGLFQeZmxFJCCZx5iIbwgK8mzEHXmyRKxd5bZi4Ag3Gwniz2YvCAiMUuqJ2dt2Gz88i//0p/80SekaJ09Oy+l/KZvfOCue05MBrtJ1Pbee29UQOSkY0/OCSmtdwQopVxdS6lJEtgJaBDVValCipU0dUWkpYqKcf+2ntW/+nM/O9jff/DBB4MgeKmNLQiCBx988Ld+67d+9ed+9n/8vu8/OgUd4QseRARIqdo6PaUbFyvPBbNlSA9m6QBYP6tVmak2pISQEFICAoDWUiu6daP7+S8NIZTSRB5ktZZEUBICXGe2zK1h1rFud5I4VlrPXoSkhFaQki07a620hm/1Qezv7587d+71r399p9N56RepVFW1sbGxvLz8jne9w/pssLc9rxYhzdSXIbsXnvtqLcswoFCT1kpqL5XzJKXQiqCZ4Z3zEEpJxQ7sQURhGM/NLSTKLHfE3N5omI2bzSob7V09f3kwKvLaH1/qLiylYdPLEABW5hfXlpZbC+HcUriyHKexIhAohWiQ6JFoEXWJFLO/tcdRMHsiAThma6pJmU0PtnbAYn7leNhIZCCJgpkMCCDmWeiGmG2gwGfT4V5/Y/3SU5fPP3X18lY2tnJupb2w1Es6bRkk3mmv2cWK0wR1zLWuPeXwoYAWBKBmrqrcu4Ko9Fwwh0pHlrl2VspZyb3wPLsoMxxgCUyQVkBIK0gwS/bes+dACUFMcKWpsnE+Hg/LYgJv4Gqu62E2GWaTvMjKorKFK9w0p0FDJ4kMdKuOI4Pcce2NsUJASNQwwgn25K2v6lpUVlTM1VT4VEUybOg4UKIVcyiLuhZaJ62G9b6oKmIGOK9rqryf1OUgL8aFUFIwj0ujBIkoEONA5Ny8grl+migZpVHQysu4qoLasfkv1TLRTGhxyGtIT4EL5EiLHRWMdTiJwmks+6HaCNQQcpLrOG50G2CShICg4kg1G0m937YHZ6jsUg0gCkQSyqYrY18D6MPPgSYcVkwRcmGzTOfsfKyMikgEPGE71nYAs1P4a/tlayzTjrxp9ZJKzrbKpn7+AFnCUj3VezfGvnV+L9nYEZlvR52gk7aicPmI4DjCEY5whNsYQsmv+sa//8hHHr1ohhtNPpXXXFZVrEUamcoFDopn4eaKFUAEY2YdpTQTOIBI0EzsyY6JCHTIfQghZ+32xIeFsMRgz7P8MybmWY/I7Dsw3ZLLSpCCcF6CKAgMtB+EZtAJnzPDR6cHe8WgakX/9Fu/461vfsBYB+fJ1w0dCOG8MyKW3ufGBJEO/sm3Pfgtb33zlSuXf/kD/+5jn/3MFy+tvn7xxKJUHadaPoy9CyhQpY1E7C17kGXPBE+eiAUDYMnSOXaehQoCCslQVdRpu5lXpQrD7uLC5tZ6FKfNxbn+9t6Nq5fb7fYkmypoMuV8pzO6sfMVZ+/d3Xm0rKsr1zZOHO+xApE01ghmpQInqWCrlCgzEyoIImsNEUulvbNEkkhACnjhvQSkEFIIknH0wYf+/WOfvWjKSGrd7qTf9V3ffseZ07WZ6lBby0EYl+U4CJSQCizA7JlntS3MnkFgMDN5TxBSaBCzcMZUoWpzTZ68im/jAI7tmzcf+umfWlpaesUrXvHSHOErXvGKT3ziEw/99E/9/Qffury2dnQWOsLfDQRRspbOr+XABCgtUKBWqAmoK5hDHhwzeUVAQIhbko3/5EuGARGFSSyVB0NvaQDwFde5zXJXVgDiJO7NdZvNMInpeUUAEZh9hdL7MignsIdhBBcuXHjnO9/53ve+93u+53v0C3f7X5J49tln3/GOdzz00ENvfOMbnnzyY5Nru5Ftm8lw30/mYF5IcOTSjsIyjZwMETGYyEUqEKQBhKEVoiiKWTCHrkgZUGilEj10VC8Mg4Xl3b1JNeid4p3Na/lkx7uhmJSve/1dr/2KL+otmCg+rGOXQghJQpIUBNEmuUyUAvEs0kJKzeycm+IFkStSyll+aJmv769fevzPrsM1X/1V6dxJFQfxbJEiZcJsnLOABRzAYMdufLC18ehfPP3EM9efubI5qaOwObe00plf7XG7Wdeaxy5oibAjQy8la/ZRNi7q3PdCaAEAZVUeTKtouSfBcIVAHIXNzHHhTBjIMAgBOGurwvpZ7Vqdw3nEUrFMSg8NyJlYw6dhoEMHLkc7e3u7O/u7Vw8Gu+OJrcZTNxpNnJn6W5tAzL4p/IJstzsrnaXoWEuoSbFh+5vj7c0hAc75cV7WpcMIpqzLoowHSG7KorXVWOnEo4XeQhL3UpW2XJxMqwPlXApMy2J/NGxLkUgxsq7o5+byuLi0X948GAHe2CKrhKRBGhMEgCgWx3ud8XHfWnW9Rbu7dNCPBqWbONT/Feen9LJVJfG1pv54Q20w7fk6cyOXGc1hM+j2gvl75zsn58RQUCEI4GZK3c6rr37kizYvKmIxsy+ByAjCocJ2AbgD4gBz+zRZxE5bD7jtmfG8rovnOe9Fu1j4zDD+k9JdGVXr40Jk6Z1J8A/v3GvqwwOU8B0MMRqLx68NRsee3LvLNxvR4lxnrtNp9NrqSMFxhCMc4Qi3M/7wrz7syZ45ceL8Z5/7xOJ6jJV5rRgcBJqsEd7DOjB7SRUBYK2UuJWz5axjsIQkQQSSQjIzMRFIQEipZsYWj0ODpyBJOAwZnbltMXuAGB7ae7BjKSClgIQDO+MS22+YC6m5zJNnNvvb2fjm7sabv+mBt775gcxx4NjlRdRteZ8L0YSCKw9k0pbA/qg/355Lpb7n3nv/zU/9749e23rnP/qHF7PR2XZnWUan4rkzrXna6p9pL/FoIikiJsce7JlJgMmDPEEKgg/DgB1XZRYGQafV3J/02yvz2zvbZtvOdvm219c7nU5naenGhYvH145Psumg3293msuqkTcWl8e9jbT3R//vH7z7vT9WjK+wRCC0cITaeCVlqKyxzWbHVaVzVgrF7KwxUobOOhJSCAUIIsEQgAT8X376z//wjz6R5xRH3dN3HPvf3v+/hNp7lztTRUEEqZidUoGQwrvZPQMxQwoB9sxQSnnPcJYBZgiQJAUp68yEWpHQts493caW9B99x3cAePvb3/5SHuTb3/72n/mZn/nRd3zHL/7Rfzw6Cx3h7wS8rUZ7ezsbo7LMyqI2NTwEakVOqITE5+7HmVEZCpSU8nNhQLOKKwDOOWstZiwFACJjrfMWqCWrhmxrkUIY8KETUgghhLSOjGGtjffOWGilhBA6ICIZqVgGCsBXfMVXfPCDH/yFX/iFvb09vh18K2VZXrt2TUqpVCD0Qi1dKSOhBDFnlmE4kVCCAESkvUwhIsNBZZVVEoqILLFT0KGQQRhK48LRpIYxcDZTTitOAhKCIeKUHdHw5tbW5Wx3X3jRXlxJj51cOn5yIUmd0gpIcBhrqom0ECGJlKhFFDDLW7kq1SxE4wWZGvC+tPmgHm5efPSZi09eGuz4uZWmSllFs0M0AHsvbrlFwOzhx/l458ZzzzzzxKVzT19fXx+MJ3bheLqyNr/cmWuKliq1ElKnIgxICWXabV8bOaoC6hOPphbe2YhrL5VLEqu0R+hFzAhrI2YaVWstiJTSIGKCgFTQRpWeDKwHwJpIWLZVXU7yfDw4GFfFKB+NDoaT/fHAcJ8OAAAgAElEQVQknw5ykxWabKPwc6Px4mAyPzFAk1t3uTNNnzB7yvN+uR5u1KHyEctAKyVEWZuyNtZ5AURaeyEjrRybqnB7ZTHMTDgY7aXNm0lbLg+i5WZ3pZMuB1ZnzUme7lbj3Wn/INuZFNWgpgNX9cflYAoo9mzrWpLwhSIigHIpeSj8gPkacUN2uu10Pi5OZfliPmnkNZX/JUyHcCowQWe/mWwn4oaS1wN5NRRjljl3G3G3k6wuN7vtoJXKdKnZaAW9ltI2KHKduzCvgq7jlvg8R8mLeo4CONA4hGtgEqP+/AARiVCWGkNOVXPZ3wgaG7JX7RSy4um4maFIGjkRCJDwNctxnUxs6jiM02aj1w7jWKlAK31EcBzhCEc4wm2ME6dOZfvZ8On9Vq/7iWcfX1mTr+muyanxZRVBQ5KDIOOtZwsiIuk8PL/QBT3Tazz/7WybQggBzzzLtGC4w15YzJJHP/dEAhFZMCTczBUiFZRyJJwzcYytKP8rv/vpzZ3r2dSxnEzzN77pa773Pd8HIJU06I+7iz0AQiSWp4oaQh+2b8635wCoWOamNDL44lMr3/SN3/QrP/+B6+HBqROrHy1u3rm08I+/+us+8vCn/l7jRDotvScm8gCTskJDgDwUpGBmawx8DeuEhUcrTTCpekkziuOqMJNsemrl2EG/Py42llu98U5faLnSmSvL0nnbiOMT3dXNbPjkY88erF/sdNoMSJ6FnDnypFlLljZngViwsWVNgrVOmK0W8MTEXsqZEtvDM8LV3//d35ciqauMRfGTP/kTACp/rconjbhVTE0cCxEqWF2UdRzFdW3ZIwi0tZbYa62qchrGGlK5ysxK6POiCCiKo5bLrQwj3Qg8ytt0Pj/8O7999fz5N7zhDd1u96U8zm63+4Y3vOGjH/3ow7/z22/877/x6ER0hC9gzM75dtrfP//xq5eeHWR5URXGGue9IiOEU7opDrfrASDLUVeQAi+sP1JKhWGIWzaWWSHXzO5YVxXDMJfCiYZsKhEzTf2hcpABYhbGoKpZyto5lCUQhmEYaMVKqShuyEADmJ+ff8tb3rKxsTGdTq21WuuXrEvlsJE1z5m5rmvv2bpWJWyhQ621Fnpia1NDh5gFRsciDFRjQknOYWm1swKKSVhwrQENFZMQVaH7Y4prF8LXTRMELgyYiCwEeXLlxpPDK88Ndvfk/EL3xJmV5WML3fkWACABeoe5GIiIEqWaQgS3xumZLbPxvrrVS2LBFhx4z5WbFHvr2c0L5z/13BOfvTm/trbaSaMuBQkDBFjA+s+RG957Z4r9g+0rT37q8XOPX3tiY1hlCHywutq7686ltpoP0aRCy5Rk7MizZ5RxQkk30DVUKeRk7Ljyvusrm5JvBi6MPGKWqaeoroWFI8AZ652nWMwOQUEHiLx2ThrKrAfbyJMvXDHJJ3v7B1u7O1cPtrcGW/sjNhPFAHNIvKT8qsHx6fiLdsZ3b1csAnPsWPHK5b02bxbXr+xt7Iz0MGnpZPVEHAQijWXtDVuOIxlq2U5jJQUzj/NynJVZXuR7U7GbW5da3/UROqvN137lqwIODY26w7K1kR08sb19aW/rYOJrNFRqha0JApJAQnsJoZwmgmfkNbncR33MWlpbUSNeUPn91ei+KdQgC4cFLBMzPU/zEV7wJRiH9OHnfT4YBArKIBk3li8vt55tTx63bjjzIkOHtLjYOX2yfdcd7VZDA0yAtnatI2OiA4SDgeRB5TI/NrN82VuCX2ZBJAgCUIKV4ITyBP/J6BAN28Wgm+DlCT7bbn8mWRyqjca2L6bNTMg4LejWcdUc9P1cJnoqbjRa7U6n+/xRHREcRzjCEY5wG+PO43dee+LK8GA0yqek+MJo53Rn8UyzbfZHhXCShCY49g7sPUkprbXCsRBCSjmjOaSUs6z757M2Zl/PNm0g6PkfzdYneLHkmJmJIIiFADMzCZAWzI5chnxbl/ly98mPfLa5uhqR/tr/7uu/5zv+yeyJVem6iz3kNZIAgKIGAJLR5x1gS0cA9urih97z3d/77d/9sU9+6kd+7EdaC40nx/v/4oO/fF9vKXXJ2eZiUAlpWUJqkGBiIZiI2SspKlNCIW2ETvG4GvQabeMhlFTzyf6VK81OCw1pdqYgbb33oh4Mxqdf/9q9Rx4RSh0/fTZ+5qqdTEfC9I7fydmekMTGkGNoJaRwdR1IbZ2BIAWWCiBBbK0pKYml94CHAIKTAGDWXXF9NC4Hw6rd6y2udADUbt8YjqLAeK9kSCS99XVdJ42GNxQGMTOcY61D8s6YMgxDZ2v2tZTkuYZDFEUMrXRcoZSwdTEN0uB2nMxFnr//Pe9uNBr333//S3+0999//7lz597/nne/7mu+Nk6So3PREb5g4a2b7l658OSnH33q2csbB/1MCu1Ae9mkg1YaJ8Qv8sSFAZTG55U7G2O898+n6hhjjDEBoIkQhA6oakyqYmj6WbZVTPamDSqNYUAgVugSBEBAAPjZs713gCOgAJoOM35FSvlt3/ZtV69e/c3f/M3Xv/71Z8+efWm+o3mef/jDH/7Qhz5UFsWn/uxPZWmyfR8JDQDJkptTWXa1zHe7hz0g4BCcAAoeXMKyM0EJaAkZ1NXUjCduexDmLI1uNdFtqDpGLjAqPQeMAMVgMtzY2riyPh2OV5Y6r3r1qb93/93H15aBBAiBWVJGKkTL+xftvXtfeV/OaCYpI2bnfQEA3mG6PTrYe25j/fqFmxvP3HQUrL7mnrvvPXHm7pU4nclvYqAG/K3G1syU02oyfuaRp55+/Jmnnty8sZsZy+25zmJnsdU9RWrNpV3WcSD0dLI93NoYbZfe09ypZkuHjY6q4qbKK+xUUaF9KxCRevENugdKBR+DgIBZuco6OGa2MB7e2hHXY1HkRVFsV0VVlCYvh+PNg9FOfzCoeSpWXXEmPzg7BUqv6rpZu4bjJtv2xFnXrJvxfrj93O7g6rBYz6ajSZlVqZBRMz22rJfaYeNLWv1aTC3awiQSgZKzlVJtbV6ZzWHVH0/Ho9Foh4fbNPDGToubjzxXbkS9ReyP8+nudH07HwxqglxqNU8vLUSLrbAbz/siZl+JWLFLuCDAeexnGBVclnYwyvcOJhNXDvcm+Uedv4aVV3WLtWi8mBbRtA5ndaoCCGCAmhEQBMF4y8aoGvQioVPgdMNEwcVG9EzD3ZDZPlzYUCsUa0sEeAzysjhfb2yOYuUDqkEQjAZLBV0hqaysapwri6BYsFMDB6W1987Vth3obqAWNJ9olnctjCP9txWZpmm0uNCtdnMaMfLPf5YzVEzCihsIu7HutmW3AAQkII4IjiMc4QhHuI0xj0WyyjFIB3HS7JfVzenBcqRbnfTmZBgIuViS1bK2FbEi62fSjcPEUCEAOOdmPSOzLTUhDmtH2HkiYgYzQ84IkcO2FSJiImZ2zEIIDa/BpjRhmHpW5KiqcwpMnuAasg/9+bmVhbWNmztf+cavfJ7dABBGEpWfsRv/WSwEsXectulNX/e6u+74wA/+8x/eWN9ygf7U7t7+Ml4WuTXZOK2avZJSwxGRJ6698ZFkW0Ua0DQY7IS9xsrZ43vbGyIKDLvdja10oVmKbHdzu6L8Zfe8/NrFi51ed26h9cRffvjYmZMqTh69/ngcutNri09dPw/fp3QB9QY1jwEAbwpaFQDsjoqW4G6iLEgRojtRX1DhvJ/c3NjYWrvjLjDdeOpPTpw8eeHi5X/9M/+nQVsH5JH95E/+34yiyOu00YQfwUsRxSQEwQYRGWedEUoqFXbIj0kIzCLNBQlgOBk3GzFLUgKkApO7oi7iZguoJuP+XGvhdpzMP/1DPwAgTdPf/u3fvi0GnKbpdDr9qR9874/87M8dnYuO8IWH2QZ+Me5vPvnJv3zsqb988tLVm3tZYdJOO4zD0nuPQFLj+dtMJp7tOCs+tJ9ACCYP9nbWKy4cs59dgOraKEFQalYAagxKZwqXGZs5k1emst5rIBBBoBMlnRQEaCIvpQe88xYQAFn4vMobvimFJhKdTueOO+54+OGHz58/v7i4mCSJlPKl9sYOh8Of+Imf8N5/67d+62h39+K5R8LFe8K4S0yc9HwvNqMJ6rxUmRIWAEWSG9IGwgp41HASTkBKSHLW+unEbm2pgpVMk1qElc7bEszwScW+proYDg62d3Z29mu402eP3/uKk6/84pNAeovg0ERSiFjKCMiZHUDMntl5X3k/q66RQEhkgbqcTIvRJN9Z31xff/z6+sb68GAru+O+O+585dk7X7ayvNzWoQIEDjkpAOSt8/XoYGNj8+rNpx957umn17eHpaGg1YgXFhdWV441O6sqXBJRk5W0Ptsfbly/9Ozu9alz4qRYWlleUekx22hR26u6YF1R04URaaVMGDAR4ASMFxAMwYIgHZOx1sEI9s5WhSnKyZ6ZDmRR5tN8Jxub0rNB4fYn6O+kB6aVJ8f85N7h6N4DoPBU1Lp00rNUYS3jSdrebkZXdf/xPq0rc+DiBHNputBKTh8Pzh7jk8tqtaWHPshZ9oRJxItMGXnFV7bdxl5zfy/al8WurYJKHFRmcG232kTZEXllRnlVQYdxuthIzyz37jm53Fqdayy2l9wkZS51W7KNzJAEW0Z/5A8yMyqKvd3RTkzXpn59WhbXjejL1DQb06Tr2kVjUEZjU3tnhfPald4WToSKpPSVs1xXuhSKlQRLwQH5xMcuaGepvpKox+KgjJQM9GKaNGQrcFxRnfnxtDyYmPG4DqgOUQmpiAXKnECIci+kd1RxWJlVM65gvU5UVVbZpOiF4UKglrS9o0RJZSP0SgglhCLS8AIv4lkYsA6eiIUcTrWPvS11ZcJdW3Mp9kYqJIpATY2iDsZDKiKBREsVK9lQQgDeuvqI4DjCEY5whNsbZ9bOPGz/VJO0xBdHu8dbcyeCFhHFjZhy670zBK11JIM6L7WUMy/JbM03E8rOFBy4VZXyfJgWH0aOEs+UHbfEHUIInnWp3KqPBYFEUNcuTuQoH8mIbEddRv/RwYZutW/cWP+Lj3/krxl6KP72hynk4SL6zJ0nfuND//7Jx577uZ//xZs7G09Nxjf74zuSuXHn2AL0y1rzSVUJ47pzvcF0UFKlwtBJFqvtfVsQqmEvHOSjYTZpdztFvgMpdKyjdvzU6OYwKEVPX71+vXtm/jO712SYpIu9/QvXrl6+ls7Nv/xVr/53v/xLW+s3L1+73Jrrrh47trGxEbNamZvbH+1C8PxCr67rzc1fWTt2fH194/HHn7x+7ebu7n6z1bnrrnsuX7qa5/nyygmldWWHr7z3XgCD8X6v1cvyURhosGAwe4JQTCyIRBg6K201VVLbuiZ2WuuqygKN7uKir3LnbV7XiVCQFDfSQf+g1W5055Z+9QO/cttN4+2bNwH8N1/39bfRmHtrJ+6+NfijtNEjfCESHH6wv37+8Uc++ZFPX7h48+r63igzKopWVnory3PNZks39GEG5QyKOfJUilnmKIRAEkEY9jmVARtd1+ZFhnwdIAxAArdsDCDSUapjQ1IFqJtAGrqoaZIkCEM9498TIYAKMLNiWaAajy8X5dPHV18fhm0AjUbju7/7u5988sl3v/vd73vf+9Zeqp/Nd73rXW//5m++9NijG89dDZMkCNtUKY6nLOrE9mRSTia7hS0BxI047KR5HNWaNHIwgaLDJlSRgFqA0Bi3/FgMbTWgfn/fd+cXlpYzlrvOTMa7+6PtYV22V9pf9OX3rJ5ZnL37QAQIIiVlIoQGSIgIAJHwvnZuRnbM4L3PmDNgsH/t4vUnLl66tHlzZ7Rn0F1sv+aNx++59/SZO46laRgEWog2EAIl4AEGal8Oy92NZz796Ef+7FwNhUgfv3NeqkhzGjdbabfd7HTiRjMNIlNO+qObV25eefbS9XqcKaGwDiW7i0kLiZSBTNmqrMzk1DZUp9POgk6lpUIZEJVRgpkW6DCBwkvvQldMJ1uT4Y316zf7u32iwHuqnU3TRrvVaS0uxvN0pb25294RrSpPxmUwBjzIe3IAyNnudG5pezH8mJJPULk3bqjGQnvu1N0rp++YO91zq52q1R7FYa4UdSCaDH0rX/N5SAiMU32A9gQslViUijnMzM618d4g353UaRq3W3Onj88fW547022v9drHe60gDmSgA+5JoZuRIs+iWEEIVj7pFEtmUouDbCgn2+Ezw/iZvejyhf1+vy4/a+dH3bViTkcTpunBXjmZmKK2WVZPplUoI0lB5djCe/JJzI0UvhnbRVXfWSmBaE/jOtCn1tlOerwZzotGHLQQFutilLFOrQ18IxGBgoBXYUvpSHCfqIAUppZ1oTzIOe+7FqhFo+wPxvUWl4K22G3W9bN7/Be7aSPQjTBsh1FXyx6KEC/SDRmHUYlSaB8l9Q5KdW0wsHXh+gp2ovOd5pLXa1K/vI1Yyp1pPRYTqHElehmRTmJmM5n0jwiOIxzhCEe4vfHF931JNi06upGE8eBk+PGD6zJWd5TJK/VcVDsTCQsSDoH1gVCGvZ/VlzLP1iwzRcaM75g5U2aPkBIAGHDsieG9h/NKSsx+KsQsZIzBlnxu6yTqsqVpmfkUG8FoPbJPRPWF3eL0yTt/89fe77x3hIBexGiwZxL/fzzS3ruXv+run//5f+U9/ujDH/2t3/29R9evPV4O7j179s+ynTON9mLBq37SbOkyVSNR3pgOr6/vTouctp7lZjqqytLUdv1q2mpubG20W608y5qNRlVW+vxTTCASZVZ0khY9zuQ5io8PHN/3qq99zw/8ZBRqkqBADYfDpfkFN6nhHRqaAjbWlmXZSBLwY1VVE6TUx8KlZQ7jc5dGx4698hV33HXl4uXJaDgY9v/n7/9njstOq5OXoyAI4GLAQFgmIpKC2gCYZBBq72omKbQkisGlThKwYz82LKXqCR6V1l28fHFra2dh8dQzf3xx+8b6M49duu2m8fLa2g//m//j6ON8hCO8NKgNrqpyd2fz6XN/+eRjT124sj3JbZw24hW05xqnV+YXl5s60F7IykMJwMNZAFCawLO4SkWkpJCenXUkBUvtAfKeASMEB4EWBFgHOFj7PIEe6TjWFawFmyBSKtRSK3kro3TGsM8KvqTURLCWrR2X1d50uimIPLOUQRRFQRA89NBDr33tax944IHFxcWXoI5jbW2t0Wz25pc3LuwKjoHAkIAKIFK9tCyaymbCVWPUVZ0KOJMDVkiJQIgASkAQCFJCaxFqiguj6oxrC8tBNSU7iVyBuVa3F9/I8mqamapk34zCSKuZcJIBN6s1YZ79X4JZjCgzvC+Zc8AwO3hXF+VkfzQa7A9G+zuXNrav7uxb6zvRWpqcOLVwx8tWj6+tzM8/z5vMym4cUDlTlKOsv76x8dz5ixfW9ydmdbU1t9Smlha6oV1b/H/svWmQpVl55/c8Z3v3u+dalbV1d3XR9C4axKZtLBhLSEJYyJIjHBJjj83g0ciWsEeD7dAEnrAksCeMQhobBR5LMo6JGJnRmAGBAbF2szQ0TW/Q3VXVlVVZuefd77ud7fGHW9ULYmsZWtMx9/chI/PmmyfPPeee95zzf5/zf1jKRRYHyxFvSIRCV4PB/mB4MJoNra4FSugPltoFkWAiY5GCrvepcVC4RJhOpm1SW07IGaLgNSADT9bMjM6neVXMpn7WH412j4Y7o8GkKk0YN1Wi0lRmK1my1ul3L22396fNWRHlTowNlJ7qZ/Q3J0MX9nYaK483qgsOhryzkp1YCW9eV8dOifUNXE1dM9CMGWQOnk4t85xxBEd76mCXH+740aGvRjiu/dBoVEFTBbodh5HgzJ84Hpw5Ha2sRsvdeDVc6iTdZtpgjAMgQAxcQWTBE3AA0t5VVltXYG1dPfE6J5h5lVPieeFZOdXmSjn2eSwMR3ATBpVghoVGchcpZAI5MWY81JWX0srQ+UCwlmADhsLjyNNVhErEvN1Nl+ImxZGIKAgbQdASSaNSdnxS7yRUAwCXJaisH3fKIONKamfLulIAwiFNpffehlXcGoXZCACs1bPpoBjnV4eaFzyoVSp5xiG1LESuOAVCKR4I4cmDrphBRT6A0oCvI+2QXI4wsXJUJlOPY44V44nih4bGZTkd9oMo4YFKWZN8PervLgSOBQsWLHhxI6U0jSQdwM+ceInuRe/7yL/6sHii6wW2X3qraonKyigRIddTrRjz5AmJiCxZ7z0iMs4IiBgxxhixp9OoC2QAYMkzD4QECAwRAYjAk8f5ahQIEAQKGaiiLGur04jnsavP9v7y4Xsf3N8Jwux/+Z/eNS/wr64u/3rqBgAwxgGACcYA3vDGn3jDG3/iS5/5yj/+H3774cceCkL+hODcGElwz2139vf747IaVPXY6opBddS3l6pQRdMybzab1e5+s9k8d8dd93/hi+O8TtMUGev2uo899tgbfu5n/69/8f61lfXJXj+KEx2pgqqf/4Vf/tTnPj0aH/37r/7xy5c2v/LAg3fdfrfTZm//0E51o9nllMcUTqej1aXlP/mTP378iUcZY2dvugUAxrN+M+3O6z/LR1HUBAALGgGEEN5KZIzxisB7YOQcoBBMAgDjCgBwbigKivT48talD334X//Yj/1IWVX/4+/+ThI3OYVFXk/yIo7jWIl8UizGxYIFC/7/8PjjX/vgB/7l5Uf3Z7mmSKSd9lo7bp6FznLU5Z1OkiCCNuAszC1oigqEQwEIMHejjBhA6MkYcDVTgQ1iDxBq7cuyklIIEWFZQV1c22tfJ+KhQeWrwjvLEoUqJIj+6rwHIJUCRHCOc97lPJr0n8oHD0110endurL0Q3OZ5rd+67fuu+++97znPf/W+hYTBgQt0KFjWIIhFCia0Gtw2QAUUO7DeDga+8lsxpWRgYyxCTKESAIikFe8CpQNQggm5AuDAILskh7A4AjGw9gcT+KTF0oHpYOidNMiPyj1ugEIATRc84BE52YADYAmQAnXjD80QAFQAlTkynJweOXB848/euWxJ3eNVqiS7ss3zp7r3rIcrbazRrspgx5A9+m5/fo3udOHwytbTz54/gtfeHTmVevE6VvOdk8dzwaINcYIHZo1KW+F0BY+AMh1rQf9YVFOCEsNVDv0k0me50SEEHOW6hQgBQSCkNWJcIUHixpjjkzBTAiBIpxO+nW5098e7uzs9nc3B6PJaFo1smar3W51us3VKNmA4NQKnlr6Etz3EH7NonVkKj+j54YShDbslctLlxrdr8idIy86jZt/9I6X3+RfubIVyCFnY4Y0j3D9Dv27+WTy+KNJ7ooid2Uf90u9Z4arrU6rkawdzyIlllR8x63mrrsM45r5glWS8wbGPbgmcETAOUTltSinkfbDcrSfHxzlR0ezwXgynBb94Wg0mYDDGAXG1WhydOXBfgSgGFFIxAVBGAdRKwkQSyFsHAhdw9Do0tiRrqCq4DKnp0IQHn0FTnKWybKbFRupBUmIAEnSSNcT2xgt6dkrLj7eyw8AABwWpv0V9R/stm4Ns0zLYQ5XWwip4zRu11UwA9/qTk5sjABAm3I42Dza2zu4OsonvqyoMrPDWtsCFaNGRJ0waPMkUi5GSFFIP3/7nFCSmpZg+wAInIGosdqCetdEElEBuLwyxREQElbedbzVh1ubC4FjwYIFC170UKBOrizdlq1e7vd//uWv/ZMnP38k/EVeLDe7vTEyXTIREvl5Oli8njkFAOaxG/OojfnXawUSWWc9gvfeAwEA59wTsOvRH/Pr5ulEnKE0jiiuAWgiq7wXfe7C16cIzUb3JTff8sK0wCt+9GUf+dEPb1+49Otv/w0QSFlUEX328vkAeKVtbV1F/jf+4T9M4+zw4pWlVhclOzjsrx1fk0y+8pV3fMsy/6Nf/cUPfOADL7/l7sFgdOz0sfu/8LVf/dVf+PW/9x9/r3Uy5bmbb51/q8tBM+3WxTCI20U5SZMWAOTlRAUyCptFkYdcIrsm+RAxAg70HEWoLjUDL6OQq+Y7/tFvX75y8WMf/0yt63anM50aZ3Gpt2r9ESM7mozP3ngLfOxji3GxYMGC54VzdjQ+nA3Ho8PRJz71qa89fAkq1l3Kjt3QS5IoTGT7uM/acSDWQtZCRCFACuAMAFwYGMYYkkSUgAJU6JnQWjtrkXCeGVZKROSIAQAiIEgJjAEABxeCSWTYUu3wpB81/dZVDag6rXaz1YwC5ByAMVASvAdtACyiQxSIAhEQFQCzZA0RqTg3bjrrWz34zV9/0x13v+6uu1+dpmld1w8//PB4PBZC3HPPPUmS/I20sPf+woULH/rQh3Z2duavMBnwtGk4ciAFQggmJIIwXoQaOqNp/+oTO/29yXjo1Mq0vTY+s3Fzgy9JRJQEzBqbg6+cQpQYAaAvGdQMNBB4O3J5bI+ysK6a3IuAjib7X/zSp8fDU4PtU8ur3U6vkaRMSIFczE3GAQzYCspRNZvN8nLQP+gfHQ4H08P90fZmv6g1NMJjJ9dWTq0tn8hWVrLVrJGEqQoS5PH1o0oOQOtqqsvh9qWdw8sH9e54sjfridZ6t9M4sb7WwVCqDLsSM0uRSVKjGgABENdWWoq4bDCWAgUARspgub3abHdc4n2giEfGOPJOcue8qOvQeQLmgazRtnZVWeazcb67fXFvf2s8LqfVLIdpccOkWB+VzX7VWFpNT9Ypf7LxsGk9CkJumUdrO7BcWyzpWYenBIgU09aw0/1G1z8RjwfBDaeap061X3JKnOlUSQic0TdlP/12rB7nwKJJ2TGl48XsYDrcniXdY+3WUpDGo0TahLvVFYpC9D4B6jDWZdSAWgDOI5XGxlSzq8VwMD46GI4ODsZH/eHMTyudm9wxg4KmjKZKGbTMUaBVO1RZGncj2cpEvMzjiGdepGmYdkLGRpzVgjWslWXpyllVzWowUFncc+pwWg6OhpOZK0ra2zkEVOuw1F5pZ40WVw2WpqSWGtPwaPcAACAASURBVKaKgYd43f6WuWa2hAFbPvwEdzsaxiEC481++hPj9ipZHnhNVElugYp2qxmqbDZ5Iq/HRTWX0ohLqj2MKuhw1ot5i2EmKEAWeBtQjQDoKSqF9mInpkPh+l4fWRo60rU2lgxJC1UNtdktRrMDEUfkqR7nC4FjwYIFC170+Now8LGB9tjemES/+dO//N4P/8utjCwcvTxsHKvQF6W13nMupcS5vQbiPJEKXE/+OnfieNp59JqZKNHch2OueniaKx6EjD2tkggeTScFBLVpuP0GRWeXh/c9vrPbF2H0n/ynv/rCtMCkHjeCZtZp/Df/1W++733/vHbeM2YVGm24cHfcdNPv/ZN/fO3Sl931LUvQ2iolnPFcXjtHs5w1/t6vvuXpC265+UZrfS2oLvNO1IC8giSsta2sE2hCycfjcZZl1lqOxBhD5CYfhXFaVXUYdQAgiNsAEEfzzHyQRA0AcMZLgYg1ogMSNLfpAya5AADnDOcSAIJIAYDVRij5X/7Gf/3ud7/bg0+zXrPVEUGua2t8zpm+685b73nlD//4j//Ue/7ZwvZywYIF3yvzm/l0Orr3vg8+/LmvXnjg4pWZrZk4ttpZO9W57c4TSgnGsdlwQZq4YBVMAiWTnAI19672nBsiTiQBJCKCDAhAV+U82s9acI4YIyJGpAAIkEAJIkFEiCYAl4VhJ27DCoRdvzuYkAmXVo+3O814HsDBkJQA60FrAIdoAPg8qReiABAETWKxiJQF2DvYbDX13//P37hy4vVB1AOAvb2df/pP/+dPf/ozeZ5/8pOfvPvuu+F6RrAXMpus1vq9733v+973vtXVVSEEEXkmeJpZjgAQgoi4CCSW4GrHnI+uHtr7H7l6uHUwGxTh2vj4rOx02lEUcS8YelTG2sK6inHgDFLvkEoOxbzNGVpTjKqjNDS6E4o4lUeTgwe/tj3cPRhcLm6+df3Ujd1ej0dxwFTEWY448eCpzqm/NT0aHRxVm5e2nnrqytbVyd5ROa7ZysnOS192/MZXnbr57pNLzKU8YLyNLAWIABSQByLva2em0+H28HDz0S9uXX7kKK1ZxuVG2u0tr3U3jgHLHbCYrTFsVh5cFFGSQEmkyTrmMVJRR8omg4SzMgqTteXjnd4SpEhKAMTGa/JGcPKe+0oRgkfr61GppzNTHh0dHO5sP3Xpws7+VSedy4CWhbttYl91OE3KPJ7egq+cQvVlemhK++BLMN5bo1Xh+XPUCgGy5dudw07jqw17RWkbvOSm3svvaJ1o2TSqGNL33uPrJ6G7KobjLlSq4YuDYXrlKI5PZY1VOp4WmbQAmgiJhPcZ2Bbp1FrhqCby3lugo3I2OtjKNzf3z1/Z2tnfOxwOKx5ToGSGaZt3MuWV4qmKWInGsmkYREnYbq61k5Ve2DnBuxmuWEqaKlwKGOcMK+d6RBEA1MO67tcAMDHw2IQ/vj29iFzr6XhU7e8dOsuyuNMKsihZFbLJWCxc0dBNQc+oBwyxGQQZjE7ufTQpLs9fLMMVf8MdJjvnfcuBAPCh1JIXDZ8Z4zYvbcNoUkPNGROcK0lUUVWACNkS4ApgiwNDCr3JfMmAmIMmZZ6ClqQ9Ue/5WtZINZ9Z0s4DZ8QssHI2HvX7PndEqFKRLQSOBQsWLHhxU1baV1XSDPVkdryzFEFlr45/5PhLvvzUxS/s7ubr536+cy5GITiCo/nxWiJCzoCAALz3QijnjPdA6Nk8MazzQgVw7QiJJwQGCN4Z8EReETICj4AEDklbG0Sh53XFzKih/o8P/6sZMcNYr9U4efLErLZp8AOfaxpBs7TFz7zx52KZtFtdGQSmtv3pdHt/513vetcbfvJHv2sJSgkAeFrdAIDCjjjnAWbPLHoEE9eFCUhCAAiUCJQACIybdLrNyWzSSBvWGiJwzodJWpU1F98pUwyXDG0AqAkBWRsB5LN/y+U3bULqqnjFD7/mH/238m1ve9vq6vHd3Qu9leWyriEMwjgZjiabm5tKBYtxsWDBgucjcPjt7ace+MoXPv6XX7z61P54apaOtY6dbN10U299bXWp25MqZjJQUjIZEsTABUTMOVdWVaCUEBwgNBZrDYECJQkqPS/3Obev+mmDAwNgAJQnrusakZQK4qbqbbCZSUMLxzYcououdXu9MIoAABwZXdfkEIBJGUvJOeeILAyByFzzHEVOjANYDMHqWOvl/tG2VCPCwlr2u7/7Ox/5yP/7a7/2a7//+78/Fzhe+9rX3nXXXS+kwDHnTW9609vf/nbO+dce/Np0BAARADjACjhY8ORKoFxXo9Hm5uXNC9v92bSyRNFs2pxOnXOOdOWGkgIFHADIkJm4fFrxatQQRjDvdQkATEW81sF4kqXxyurJcwJVPz0a7U4n04ceeuDS5a9njSAIWBTILIyypBEl2dTNimKiD0dFaaaeT/NiNsvzwhgl4iQ9drJ7y629U8uqx3zIE+QpYAIQAUQAHigHrYujo51LFy48+dTjT2weHlgzxpviuBHwbm56B0WXT83qUt1qOYg5QDhPtgPAuUalFfg0xGbWaKt2F3uu5dJutnxsudNtpjJQjqPFgEtSHJkCsuBmNZmizvs7F/b3NneP9qfTosq9DSfhzebwJQfT9alOje9VPq6MoBLsF+jDDvwQtg3N0GvgREiEz8k/KpEHmuMBmM16enlwLl279aal2zfS9SZEwYix8nn1NbKpCky7NQTdkvUKzyUQFFeOcFTbmyvozIdG7F0DKDBFNTt/aTjEQ1NN82k+mxg9LYt8PCoHE32UWwiC9OTxlaXG6mp844ZoNXgQMOvQeQBw4D0aEFKLsAplEKgoasxCpSNPQjHOOWAN6BgfAU0BIGh4GTgAUB7uMNjt4Uq3Fz9IelY5BpyrLFuP4yVEBgDc5RsHH1wdfC7UB88sisx0bevPiIlAHz3TgGa8vv1BkR9d6r3RBhmwUoOvTVXOxtPplLyfd/pyu92JY64rM65mZTnPtR5R1dEuzePABJIYAhCSlsahXZ5FMYdGCJ0wPubUoMZccuqpqOOzlt29Otzenlw5Ml6Ex0+tLwSOBQsWLHhxM7iykwnWjBQybhlQ6Ta0aCSnTt3Yu089/kg9epkqQbOuCDl6Y51UofeorRVczsMxoDaMIQF6Qg+IzikRGIcMOYB3nogcMs7IsUB574VGAegZGAYOjLaaMUQii/zC0VHdbGzv7R87ufG+/+0PAeAFUDdgfuBbxP/e637qQx/8cO3p6s72nXfe9eM//tpf+/V/kIV/zQrEovW9akx1EQUN46o4aToPQjS8NwRamzqMvksgtDE1oBdMwrc4Z/7NyEDV2hDo229/6Ze++MD5C49/9YGH/vd//n8KmQ1znUTi/FO7n7//K7t7u4txsWDBgu9N2iDv3XhwdN+nP/Hxv/zUN57cERg0W+0Tp5bOvmTp7M0rrcaSgB4XMVfRPKsoAAAH4FCUpdaaMQYoORNEOJ9SAADIzy0wAfBZeVbg6QOO8xQb1888IoAMYsVFwMoEeMaY4pxljWaaKu8tY8DAobHkOUAAnKNSCJwBMObnpg/OCSIADwjEUADGDqLZaOTcVcdH3d4Na6s33HbrubM3n5zNxvfff/+99967ubm5tra2vLwsxAu6ITp37ty5c+eODo4+87HPLi2fabSOz4NRCLgDZ7x1QHVtBv3+4dFgMK21JSZErKTggixZY5wwnARAwJggJpwH770jR+TnwZbztmbWSl+lne5Sp3tDHMhmmvZlf/9otD+e5TN31ZOzimEiZSPLkjQZ2UlR534KqBS2EuTMxwn5mhmSUhD6WZ7PhtMiiiAQlmlrR8ZMjeXOV1bn9aQY7OxffuLC5pX9zZ0B92ED4g7CCkLHueakTHFUhUsQxqESnqMGEuCVt4x7RGAeYxW2mu2V5XU79azhk268tLbUaDfjMEbNvLNCchJIZKtyWs7Go3IymPZ3rzy+v7/Znx4Uoa66LFx1sFFNbz8crw21rIARARBy7c0FeBCAaqjJO0buWjbb54wHUKTiWRQ+JcUmwgSOb0T3vLRxbBVbseYsR2aeh7qBgFgzVgsxdt7oYctMbD0wo/GQxAwta3cZBwJUwEiShWleXqn6Q7Oty8PhYX9wMC2rWVnlZVU5XkF8/OTS2snu+unGmdPhSzegEeO3+qdTxmvvgMgzXjNW/5ULrmk0LLq27ggAMoAkDZO0Nd4vtp4cTBwgMsYkgnCWIQL3ujN9ZGnylWcXxX3VHD34TeULV7VGD9deifQVxhelm1jrdJ0Xw6uHe/tlXlvjAEBxHkvJHClJMqRYCABgRIJcZE1gxdy6zaMnRYxBRjxhKgrDBvI2iR1gY8ko5nEDG10qhrTHLDnnOaBkC4FjwYIFC17cFLNST/LlMy1WQqV1Nc037rgr/9IXTnXiW/72m37nY//ii0ebOl1WXLRRBFwVeYlcBFFUa0MAEjkQza2yENB7j9ah9yyIvSMCAgTG2FwK0eTYfH5EnBtrIWIQ8qPxYbQU7fvaN5K9vYvGu7f9/f/ihWyE+WT23/9377jj7h86f/78L/3SL3nvN9aWAaDQLlY/WP/8KIgBQPIQACzVAMCYBDIAYFw1f/1pnPOcP7OkkvJ5RFtYqxlDY0vnnBDFyRPHbrrx3Bve8LMf/PDHPvhvPry7t91sJCurxz9/3xcW42LBggXfI3ubF+/9yIc+ee8DF546mJXu7pvXXnHrTdGqbK82s2QjCDoIKSKfHwn5q3+utfbeh0EgBecMGANAhDDgHAJfMRAAwbNuYraqKgAJwAEYZxgEwbVJRSjJs6VGs7vEizzzZIUQ3vPBoAxDEAK9V/ObvQbtwEYQsWuepg4AjAFj5toLDyAUnhgQSCAlKeih49P9J7g/fOtb/8PXve6X46j5jne848///M83Nzff+c533n777S98s3MULdmJoyjIOLvesAwcglFAUkNVg7EiDCLOpZRyY+PEsfUTTEtbOplyAAkYKQkYVdiUSRG1i5aiKaDnQQQAcM2aGqJAdFqp7fbSY73VOjraGR1u5YWpy7qy5czosnZmxqDUlSUugnbabi+vtY+daQvJTW0vfWN7d+swn+WPPzb6+pMX77rzxrvuqE42Zwnjs/F0NJr1x7O8Kif57GB7MuhX49Jl3XT53LFexdZrcSsEaygEoIASZpb2EwCerq5QFE29NWAAvGQpx0xbG3DeaaK4JeicWlWyEAqYaEdpFqWZKY2vZsBjIuPcbv9o/8qFo62DK7tHV6fjgZdleozDXXrww4c6rIyqTFQ6qeH6cRIkB86bazaiHr+NMygSRnXWPGx2H4nCKw2Mmmvr7VM3yigecl7Ac11Inxf1uO5/vd/fLMbb+ePD6V49eegRSAWk5FU2k9m4TWmbZ72kIRiPeaSYJIAJYh+xBLAAHqDbCm4/1Tx1U7i6Rmk05Pxb1QcdADA+BSoAn4cckyp+oh2sZ0E7COqaO1dPp9vpOGC4HoUMnmecE7MzkT9Z9IOt0XA6zWeTcTU7zCfT8bAqtSGA4XBoJrPQywRV1mwGXAJAycKxZJCViq6F1aDHtIgCCHk7ZCG2eAxmbOuZIIASYQdHE727Xz2xn18cmIFWzhp96amFwLFgwYIFL26+9OADSyrp8thpH3Q6GcHBY19f6a16bw+/dP5N67e9/8LnL7nxm1ZvPaPDruMyjai2TtehVFY7APJEiMQROCAyzhkxQI9QO0fecoHAkNARAhE5gJqRA++RAXpO4E2VraaXO/4Sp3vPf60/PPxn737Pnbfe8jfSGj/7U68HeP01KcETZ/iDVje+WWph15byiseeLMNvnmefrW4878KFIkIPDtFbXwHD2ewwjMM3v/n1v/Dm102msz/7wJ9d3tz5+iNPLsbFggULvivG6KPD/Xs/9+mP/eWnLu+WGEanblg9eeP62sm2bKVxoy1lj/MUQD0tbXgPxgKRQ7BPOzcxxhCRzdUNAEAQ6Bmi95IIn23H6OfJIK4/Oqe5rxMAYwyZRIiFCJBxDDLvLFg02hnjas21YQiecSM4kCOnkTjzyK1186gQIriWCtaTsU4wxpVwLiCQQkqGTuu81Uhfdvvt7UbsiW67/fg3Hpcf/eiH77zzzjAMAaDRaCwvLzPGXpjGR4ZBopAxcoBCcuDgPDAPgjhwpYJGI1lbWzHaW17xiE6uHl/vLIVpxmWiOOcoAL3nDKVgipGCOgBuQXkEfm3e0cwVQltwzqOI4lgGmGLAyiyqCzOtbe6qsjD52E4FiQADAJBSNVvd3nJreTXx5OqypjqKw8ZgsHt19/DKlf4TfE9P4WK6rdCXs7yYVXleV85XztuKPEjVbLXX2+unW+2J7o5tMGFYe0GGWSAAPtwTgAUx3W7bJCTOgEnPBBInDoypgAcNyaJGLFiFQNYHgZJcEpG3Xg+Gh8Ph4XiyvbdzsHNlOJCHo87h6NTAd+rGmipums1O9TXTlgz6Z1SM63tzmjuJPnurjoABSg4cAGStgjxsjVvp1QR2eJOlp+84duq0Shszxip8PmIBAHiviML6kMq+m0yLwW6+d2HvcD8/7A+O8mKsrZnwGpkn1mj4oFFyFvEYUAETxLWTxMIgWgnStOFLUxrGSEU33hyevdEsLVOWOMaqeXrab4ObKx3PY4HBbRrmkSLFIqgrQzNT58AoarSyJGiBVur6TcDGpFvQNdiscVRi9UzLVGWQ6/BIhNt18FR+eWvmt0fjorZVXZs691YzySKUaC1ZVxijgWkIDEsQK1/52slZgC1mg+vnhhAwBavIkndgAIwZFPlhOd6qRN9iBbYcmSLQB5WvrGRBKFjALC4EjgULFix4cfPlB+6/Y/l0ZHmy0h2Oh5aokWSTyThHt9rqZoeHjVf/zAcf++IHrj7ystM3n6r0LarTc0xUzprKGBtlaQHWMWIeAIAhGMUZY9x7JZAc894SRxEob1wgRO18jU4TMPQcGPfghbuKs08O9h73Yy3dj7765Xfecce/DS3DGf7NVoD9ACZZRMlBcg4O+o5sEHNtayFlWeskS9/6lrcBQFFPk/DPFkNjwYIF35nd3a3/9Q//ySOPbG5tjYKgc/Ls2p1/6+xqGoJgUbaUJCucR8/1BQLnoazAeYtQzu+wSikln3MNAimqwYqqCr03AN/WtsATVVWFjHHO516hWnvijmIOTqBlUlac66JS2jCEKlBORIAG0CJE6FBV1bUEmkEAc7cOY1zlKs9FFEW6VNZBBMA4h0g2IcxUY3KwWZjxa16zVtUvv3Rp/93vfvcf/uEfAsCb3/zmd73rXWmavkAChwBsgCPSOfFUAQgoHSgPAgBUECSrq60oPLWytGHSCTTyHvYavCNlK+SNCCSiA6g0B+TAACruTFAyctGzDCUq7gZB6W1lcpMHZGUqIG62KGt4C31POQEVlPepn0DWwRYACCGyRkMFChHzPHcmP36m111bH/Qz9ojsX632L08PtiY1VgYsEEmSAYUYxipNN473Vle6nW6nvaQ6PVSDEcfJdEKiMm0/E+ABUCB4a6Y5jAvnz6yBSICnBsCghRDAAThQyBXn88AfxVEwJCh5gNy7nZ1Hn/jGY5tXDobjcZEX8hVIrzCTOw5ma+P9eWp7Mujoe5/7ObAMk4BJAMjKdnbYDvcEXsbpwDROJq/9W8fOtAecH3znXLDfEqLI2d7kAu0/XD21WVwdTvf8ZFqMi6rvKIwxjoMwE7ILbFnRMoNGGEZRCJxpa2GWCw+NKNvIOioOc1HoBG0WvPTc7MyN42v58J5/lb7b6qLmXCMSUGxnIys9OauSqHVspZdQl4roqWvaH+mWm7wEzkzxxiF/Yu/ZAsdsmu5Mul+Nu+dNuDe6OsyLSZFTEIMKCFQoZSP1TqMuocrLWpsZzKaaHVVVn+ojqI/y1lKUdCJ49tlixBLRwowBGqDZwXR4kM/GJh45PILCgAUEHgRhFAVppETcwGQhcCxYsGDBi5jt2XAyHmsts5OZrmtHPg4j6ZFxkTSSstZdFo0H7hVrN/7F8P7PXvy6v+m24eHl23R6EzQkcp4Ek7qUUQiMe+vAeWLoiQCIESACQ/LkiRhcO03KGZBD9ECAIAE4wRDN6t0373/50tXR0Zljx37nt9+16JcXQr4BDgw4co+OrI9EqMvKxVBVRRJ2F+2zYMGC74DW+sITj9/3uc8+8dC2qdnxY+unzqyfPrtxw+pKKGMFgVQpIkNkz4rd8MZa55yS8/1VgIAAIK4n5Hpma+fBaABw3utnhW94AAOAAOJp5wOGqJRCREQEIUFJScQBiHmHaGMEzZhhSgrBEUBxTjCvEKHWISL33l47L2mBKjAA1oMnsA6qGqwz3jutwVoGIMExYNxxwSFL1U133Kb+s7+TlUWtjf70Z+6/99573//+9586dQoA7rnnnm73B3sjRRCCdZBlwAJAB0xD4IE778nqqbU6ipYAJOKQZMgUz4I4kk3OlHAGdWGNtCAAQGIY946R9uVIT1wftI1EKLkEABFHSScZtJJpgzsVAQvRa6GElJJBypkDqY3XvboEYIJxU3vmQVrFeQhSpaoTgzNmFvMkiQJyDW8z5woCbUE44POZSICIGjJpRK1mL00aURyFERMc4ixOfJNPRuRmzHhGBETgLNazJDE1+XzqAElIFEIwxowxRAIwmUdeSAmI3tT1ZDzZ2unn0+F4eLS5ubk7O8xPTmfd4WD5gG8gHHN1ZwqyJgAGoIA58o6+y+afIwrkUst4HHevLIeH0o8NzribVtUwgD53h8CWWFgomTKMvlcpgYh5n+RjONyeDo4mw1HRv+j6V/RoNM1NbaRPOHTDdiJFMwhXslaT8dhoDjn6ksxwNKtnuRvW9nCqj3w15CY1ekl1Tx/vdFbSuBuudkZAI8AZov6+fyCJFPm0NrNpVdSMVcxfKfaSydbq9LTl3su+XbnJzB+F9SeMLuGsgssV5tc8Pi5Pg6+P0p28uW+yscxKGYU9Wus114l4woIGb3eCTobdwFSWJjUVe9NZfzYuptNCzwqCQrE8mHhVe+prI6wHgMoYbR2XUiBXNreeSgCnjTV+xn0RKJJpqIIoiJM0ibM0CKMwjKJgIXAsWLBgwYuZRx962BTV2dOnSmSj8dHJ1ePlYHh1d3f1+DFS3PN6OisaIzjB8LUbL/nKaOuPv/KXLzt5tt1rLvd1u2aVAgo5R0Igy8AhMA7CEPeICI5IACCiB9JOM49oHGdIggMAJ48EAlnjzLH33veJ3XpSzKo3vv6nFp3yAlCbAecMAB0SInpbBGHCUczGk2azU5WTRRMtWLDg22xjiIj2dnfe83u/d/7xS87w7npv44bVO1926sTGajfrOEgNxdefEj8HYwx5E8UouAIIAXBemvf+mkjxzJUAQADXt2GIBEDeAiGiePpCxtjcgwMAQHBQihMpAiDQCFYheEILgZqXEdKzNq7Wzg/OXLMhIAfOwXVBBb3HugYAh6CtBQA+V04IkFjAWCRYcvONK2c2ziC4siyn0+LTn73/D/7gD4qi2Nra+sAHPvDTP/3T86M33/cuKMvSaG2Nl7wNPEURATrgc8UAwJOpC+dcmLQZMqKcQyp5UwZMKMUAUWuA3LpYEwMiRImtJZfbOizGdW1N0WZhxENAxpI07bb6mapSxXjIIACwQqowSUIIFeMQluQ95VhCXbIKyFHt0CIyBTIJVSQFL/NDxVQWtxhvCJl4PwYokLUQIu89ACKwRguypmTQQojmHU8AKvYhL/2AXO18geAdkrdV4U2dCF8i+cJA6IiIMc45s0YTMsDIAwE44I68qar8YH//0tbFw8GV/mh7WJZFq3K31OWto8lL94kTEKEzzAAzIiARgihk7cS33/8TMGKBk5ENommQbjdaX+4EFxTtauNrA5rXyK0IGTWAB6UXlr6HMYUATNdeV6BNcLjrzz/stjZn27vFYGhmM8cYhtKnklIe9lhzKabVVG6kcQLMVW5S25GeTS0N3fSwzI8qOyihD2YgrPI6T+CU6nWb8XInDgLwHjjTz4ys7x/OiLpK8qLIde0EMxJ2ZvvZ0eXT+5stzm2ndms3uu4xIuJXvizGD+DM0hSsF8ZL4935SfzJ/d4OpmPZbLNGM01aqWokYTuJVaPOOn7jZLzaZF2spk4c1qq8PB5fHR+OJnvjyd50Ojks84N6VsDQONKacxBC5t4XVjME4XVQlobEjKUpYMLZLAATMB6GUdxsZ91Ot93uNLMgDqNIJOFC4FiwYMGCFzEXHv0GTPWppWPKGNVsFNMJeX/yztt2L10KVVDnRZLEqXHHGNeE1Mag09je2fm82VxfeikNLDGPBK42gjkAZAiABNfzyHpjLDlEBHDGOAWSyHHgMBc4HHHyyOCx/St1N9n/xuXTx0+dPXnjolNeAAKZ1KaUQjjnlJDACCAiO2k2V8hUjNiiiRYsWPAt8d4/8rUvf+IvPrp1eT8MovZqduaWYyfObSyd3IhbbSEiMhIMSAlKwrfyo2AA6rqz8zPJX5VSnH97wyMlPQurCaDzgUL+LUUDbcB7Q9dCPq4lk7TuaSlEKeW91/rprZ25tmG9/oOb/xXwufgCAAqkQA4KHPi6vmZHqg0QsSwLmJQEIARFqfn5n/vbr3/dT951z4+cP3/xbW972x/90R/t7+//4i/+YrPZ/L53wQOfv/8z/+YTcXM1SpcBE2SSMX2t7gAACCzynmrNyQUCOiKQUnFvqdYawEvGVZIKJPQFqx1YmjjwkTBn1mtdloX2hy42BtJAtjCMIFRJjA3rjQcGPAYmYW7USgy0t8RqpixKh7GLiEkCBGAESAaMBVOS05ZBrhjE7U6HIGXow6iBKMqyBB8wyJQCBaiYEsABwBBoAg0wwtKl4yrJcVI3tI59lZOoRCJAAGiAMUAE0CqKkpzlWDPOgEXGFrWZDIeHk+HeztbO3n7/oD8oVsflrcPhcn+2MqlWdd2aAenrZuysQAAAIABJREFULhOkZnH78lo2SLKx3Lptqzpz8G0/iU6kJm5d6rSe7OGewQMyRwWWEIfNTlM2W2JJBEtKtBPYOCGOrV+Nk/J7GFMR+eaFx8YXvzE5mF49mtT9UTUalaNRWczIaWxlMgwYIJTaHJopAVQGnxqU5JGcnbl8QlWpXelYznVONAOoJNcqqIty86ntj4ynX+tk673m3Xe3brst/gHdGSaD6sqTB/s7QyeKRsADhpOD4tBtPVZ/NVAnlzfWWCeQwoKrscrg6wgA1ou9yfKViTo/mV6GxiTtpWmjnTY6vU6aNsMgW13pnNjoNFpV1qyjkARVpsrdRMiZQilwJbDtVtEfDra29WE1KMuqBOPIK99ut1bXN9YC76Dq749Gg+kEQAZBt9EKWMSgZNqC8VDXBJWDOloL2r2uEk0pIpR8IXAsWLBgwYuYh+69/0xrpZNkeFgAZ1u728ePHwfJSqOpNr1GqzZVyQx3eEqHQVW99p7XfLD8wsce/2r3xPorNnrrYwiHpdEUxYkicOQr6z1HlMKSY5wxdu1xHwAgMomcGLPOSSm5Y4LhJB/Xy+GT/aOy0Hfdevfpl96mp32V/c0ckbBPL7r/XZA4BCCStQXnjLFE1zMVNMhr7TwTfDE0FixY8E0QEXg/Pex//F//Px/58EcYa6wd7506s3Lm3PH1G4+n7aVIJRyk9YDWC8GkfCZtinPOOYfoGUcE6T06Z+FallmP39WYExGQEQkg/x22iaC9A3AAnPN5bb9joXNBw1/LRMuQcJ58du5g6gEsZ1wy4Rh4sgAWgAEgWQ8EggHn0ttEKpCBv/OOW6WIlo6fTpL0rW9968c//vF3vvOdp0+fftWrXhVF0dNxHHNBpyyf2fRmWfZ8s8xeeerS/R//9Ll7XrNxxxqAI2+dK6x1AGAtGUN1Zec/gtfga0HaUmkK5wwBgFAqiCJgBN5h5ciR40DMQ+JtLOs4YnVZ1gAZhoGPoDbGA5D3uYbKMulRciEBAAE5SMdEzb1WqDnIigmPBiyh40BGG1vpvCis1UKi88h5xCESnEVRxARjjJEPOKTXTSE4MiYFMI9g0QMaxm3asNkEDovaUIq2hsAwwbmrhEVFwD14bY31zojAegJdmeFkfzjeno12+/293cP9Qzcctkb2RGXOFdMTg6I7qwNNaNB7JECPsgqS/bTxWJbtNJNRLJcHdAPOwyqeJctxTkJpGQ+Dxm6cPtYMH03FkHhN2LCtlfR4o9vtxd2uWgv9coidRGbtKmqOmKBvM5qQSOqaTUc2z7Eq6cmv04Unqa91gZYC4SOJpUbjAcBwV5AnS7nVoP2EQCHMLCfG41Bg5ClQkzGVtYdI+oALKVuJkqHwo9yVeng0qMbj0d6+VKvEemlYNTLoLoEKvl93BiRSk5G98I3JeAxJpyVbVJOxm1Vx1L+oH++u8rUTSftUwlqKqsoFXGMyrfSw5Fuj9FKePFnHZaOlltfa7V6n2+ustrNGMxDNleXGxkaWpXUoa1OXZV7kOikr0CUYb0q0Mw8zjbPcVtY7wSHgHLhMWLq80jtxIoysp7zM3XhiMFNxq7G+tiS49VQFRV7MSj2uydo8n5V5YUoTNLkIYoHRQuBYsGDBghcrf/zeP0nG7u5jp6ur/UbcmBazMzedLWeTKztXw05jLWzO9g4ceWYJjWvJKOK+fmzvx2Bl7cZXf/7ypYeqb/xk+4a7W8vtArQx3oNQEryfn28mJI8ERMhQMsWIJAl0AJ6k5OAsd9aQdS116HPN5Okbbvi7f/fvAABG35NDmyfH8Pu8D/93akpjGHjygUIGAYFTQerIc6a4ZGLx9GLBggXfivrq0eaHPnvhSxfIBisbrTM3r5297WT7+PGssxzzUIFCCAEMgAZQAPJpswxjjDZaKS8FZwyMsWVVAQAiKqWkEN8l+UitGZpIeBDwXd2f58EaRFRV1bPUD6+1pm/2VnAA9TxkQwgQAuoa3LWn+hagAhl6obQGYzlANN/NBVAheA6aA48AEAABQhF4Z4/2L0dR8+1vf/vZs2d/5Vd+5R3veMdb3vKWt7zlLfM0K3OB46Mf/eif/umfPl2Dd73rXTfe+PxCF1XIe8txkjEPBYJxriyKmTEGAPKZn029tWNPFQAAeQCPCMiQ/LV3j4iMcWQJZwl4khKSBvKqgPGIQJPHaRDmCoAzZjROnOXKCe8JKl9P3TRuxN43AUCASHiLKxlFtoj8MPXN7ZBNqICRDESUdMrxOD8cTp3zgrIGGuOmEx8BxtyXULIAvfcAtYMBAHhiuY8Vk60QuRWRF5UHxzg0srpq6mw8FAHzrl3yAH1fFXXsebMFSoCbKUYoIEwwL4vBYLh56RtXLj8+Gs9mrq5TPzk3Gb7iStWZ6UZpI/LSAxm8rpQxy1oHrex8Jh/U9qiemriecWIcnXu2DafAMPFpb9xOvx6pT0N11R8OB0vZUmets357fPOJ5Ic6SRoIISgUQ8kNhw6XCr7Th5p51xgdqce+Ort6udzfu2IZo1D2TjaTnuy0aXaQH14cHfXr/rAcTKcHpWEAjmoLmufAPDIVddrxifV447haXZabW/VgRHEUiiz17Wa7zVup11dG5VE5sVAUs3py+JWv5vd9dedks/fSm9PX/CT0lr9f2qfwrjWe1Befmtp4ZePsKh3fL+gIPA6v6v397Scflgm3y9GxpTig8UFeFANYeWykHz/wIwdVwNnJ0ytLS41eb6l3Zml5o3Oy2ekmTRVHgQ5Uzq1yOZuOYDaRRdHO62LixuMZHB3qzSu7u9vbRzvbTIrWcocolDJOm0l3qdNb6jk/zvO81kAu6LazteNrp89scI4A1vlxPhv0t/d29qZX94/YJrOFOXkLRUEY86XFGmjBggULXpTsXtz5zAf+4h+87hfWddCueVGWSRxvX7i4tLTUStLpdHp16/JKs2NqDYa892VdcWBpCTdA1CvcmZe86v1bX/6/L301+omfXt+tWiNzvL2cD8bAuGSSeSBGyJFxQURANH8c5o2RMgTyVT6Lw7AEN+uqI1M89vDDr3n1K9Mk1mAr0BJg7n/+Hffn19QN5yvOwkWH/rU0DgYQENQIQemLiMUAsFA3FixY8C0Uhqq+unnl/Ke+/MBffPLR8+eP9ERzs3Hrsd6J41mjE8tYgeKgADjnoBQyJgD4s0UHzgV5sI5JREQUQgjOOefzNLHfbQdFSPTtc2QzAM6YF8IBCMaEEMI5h4hPKxpzgePa/xVifhzGe7TWzVUYxriQ3HPgDsCBs+SctUySUOANJ7B2/nbIAQP6/9h701jLsqvOc609nOmeO7775hcRL+aIjJycmXambYwNBjM2hS1Vo6KklsDV6pYooFWFaNTUh6K7pFLRqITaVFVDM7RpkBpoXLaxweABGye2c3LOmZEZ8SLizcN9dz7jnlZ/uBGRs52ZJu2y6v4+Xb173tnn7LP3PWf/z1r/ZZUuhRNAAiyCQiF8xq12SoJhzN12260f+chH/uRP/uSxxx6z9oVym4h45syZD33oQwDwwAMP/PZv//a73vWuH/3RF8ynVlZWarXaa52nlPKnf/qnz5047vb3Ua01ePL8pXxzKx+X5Tgdjcf9LDNFTs6lUlCzFgsRGBISkCNpMHaSvmMBDKCMmAwAwBOsHnmgSpWmgBrIgDEAAEJcj6vACrAAAJRRuUq9SlSp1wUYgcCxIoXn+ZjUcVxj8aH0xmQh9YSoeLW0N0p6owIIBdZrUhs3HBkf0EMgTzvhLAAxDlxIROYg04wLXq+B5zwsfSOEE8CZ8ouRz0rwlLPKgY04DWxoyjQoC0DuQJsyKcs031O9/mB/9+BgsLOvOoMjw3ErtQ1VHO+nJ3raL4zQhAwAEdxNlQwJpfLE2DOH3KWcV+V1r5UXxhZyZJEJ4kElfiLyHvfVOkUumJ+tnDvRPH6y1j4eHJnD1arymAJwyEoAS5QB2NcyYHEu0GWwv87Xr9jLazZNpAha80vYWsSojZWGiKNAtXHcVsNRtTukze54v58PhmW3O0oPDSjwfW/p6OyJk5XbT/LleTnTkK3F+jgRgfREJLDK4oofedI2jBqL1IR5HhapfvaKu7zO9jtFFPjHNttMuGZz/K24xBCBTuV44G3smacvuX0TxUfqzXsba43LO3a7kNo+g8FTrNPbfviJzPf7e1cjOR6km93BnthK/D3wdMWTjVZ96cTCysLSSrs9s9xuz0XtMI55RTDOgAjK1KYDNxiIcUqlMsNx0ht2Dzqd3f3O9lY/H+Wxh7V61Gy1fC/0/AiiRhBXg8DvD/hggKWW3K+22svH6+wuWhMOABxAlsp8v+bmnNeSLMvVYNiNOg0uY9GIpo9BU6ZMmfJdyWf+7JMnqnOzGHtaD5LEk1ICm2m3wNkqcACuq3HBqSAdx4EdGlaS53nAocySZq2pNsY/EB//9An4za9+6kfmz723dWSx0HXHLWOFNlZwhpwhYwycc85N3hxhUK2M08SLgyDytSoL344iONgfvfd73/XPf+6/B4DCjn0hs+Eoiqu2LHjU+MZnYV3GWTS9mm8OR8ZCKrEOAOG0G6dMmfLaXLl05Wc/+N8ZZdIi2RrtJiq7vIen3nFLdX6pQtIHCRBMwuCkEPIVORdSSs5lVoAzwDlMVIYgCDzPy7LsxRLAm4IBBEKoMLQAEsADgJft0zlXlCXn/GbTAKC1sBbo+st8gSzwKwAAkEOZM2tBY2S5DHwLaM11N1JQAJYIVCmFA+BgEAxEoSc98AGUGm9sHB47durcuQ/nef7MM8+8+DAQ8fz58+fPnweAO++886Mf/eiv/uqv/tqv/drNDT760Y9O5I9XP0/G7rrrrpPHjv3Rv//3dvzIgsTPPl584ct6BLTb3V1ff8YYRQQAVI/jc8ePhZVW7qIKsBApgbSY1M4oATKAECAAAPBI1qCiiI+BADNwKWQ5AEAUAudwPYwBAQAUQQYgA4yigKUCVU4gyKtBLCoei/2btUc9CxXL0qxIS0UAkvNaGGhrx3kBAOScLtJSqwLAeR4ElRjRd26cpxZ1VAEPA0EVFvtexa/JuF3hc03LeG5cihVIRZEqH4cjZF2qWV0Jk9FO72Dr6rXDvb3Dfr9nGqhXsP/e0ejW/dLbt6IARjfkDPcaigNTRSBEEMxJCADdC4OHIwZMVLRfOQjk36O5SAMH55bn337y9Pfcg7ecRERgPBG8i/hiJav/jXQBVynS+uXHkmefTrezor3YOnvu6OkzxZEjqRAdQO1szOYlnmXWzKZlfKVbXt5KLl4a0OMH/S0DAGGlevb2k++8J3rnuWEcOgBcPTFLrg4AyMZcdJzj5GK+IAh8Z9uAMWN89kETSLu+MdgblJfW5v1QNRrfksABBGU/2FsTX/zaeK0HSVCvXYir78cravOx8sngqLfYrJ/otbf39i8/u93t7C1GldhYW5RZZny/GlRa4Uwcz823508eObp85txCqxXW6yEgIEzqQzsASFPd7eleIlNFBga9/sH++tbm/v5Op9cfFlUPVpers41mqz7TrHoijDrQLNEHgDTBgwNWuEBWZXNu5VRw9b7+57wb5jspRPtyobPQOFyJH7w2evZgvLvfNRjIwE4FjilTpkz57mPnyv6jX37gjDezGNT7e9uEwDzZ6/WWV1aybu/a2pXl5WXf95MkAc5yq4lB7HnOWEvOEQKxRR4TBs/5M+Nm9lhnYyaIeVHcMbPI0oJbq4Fw8pB1w4CDAUfGsiKvNmv9ZCTRRb6vRbo2PujaZO3K9tlTF8p8z/c8NDqqxqA1CrK2NI58GbziWUQTaGSEDBykzoLglellfeNPJhbAEgwR6tPemDJlyqtSluXDDz/8iY994vLuFQCwzua6nPy2c8IIpECG1yueOACJ+CqBFojIGPgeGGNVqblgnpTGmIkHxxv+7RKOJKFCtJO2HEBprS0KANA37TZ939dav1I9uVmxhXMMAtQajQGtc4ICtAQAMNoaA2BAoXNWkbtRrFYDaEDjHJQlOAtSArMatFEgrRMAAJb75OXJMEmSy5eff+ihh/7wD/9wZWXllWfxla98pSxLpdTE9/QDH/jAL/7iL1Yqlb/4i7/4ZmLTpU9/8YuVsPeFx9iJpYV/+o+bCiDJW6PReXdjZe5Lr9WoSRlokh6gAFCABh0AgAXQAOJ6WiYn5oF0gOVEyCAPTBUAQIgXTGLLKu3cBaN5MACMg5ACNQOrARgxDzwmOfNeFLDjQBJqY7RxAMAZekI455SxkycDZ7R11gAQ58Clh1Da5PHka3tqHUkJzqVkZZqa/mhgBwmn7V1lTa7L3Asklx5Ar9oYLBxVrBNph1sHG51uJ8tM2h4X7+wm7SRpZcWxRAWp5eoFdeMVPcmR+Sh5HmIWgmXl6qh4f7c8MsDrshkKxmp5rTluxRd9/+nQ7kdxo3Hs7PzbVmrvWMaV+cTzSgBAVIju9SsFBxvl1uVs89DaOLzlVHNpJThytJyZGXnekLESABz2ETUiIiCkNtnaP7jY21xLysLOHmmtzlZPHotvvwNOHimigBAj5yqCWxBdAEAsER3DjJhlWAI6YgNAi4hHj9UQ/bl21Sp2rFXU/eINTz3HHcW24HqswRERpkVjVMXDtx1u47DXcLtnrvrG7aodZlB5ee848B8G/FrYesQfdLIEVEWIRrUyszhXa8w0WjMzywszCwvt9vLcXH1mphKGgjEC0GBL0HmRuTSjw27aGxf5iKVJOsr3dje2tq9sJVa1RPme+d0VP2lGLhRdz+yP4JaEL8fYsqXqjrq9Xn88Gtei5mIsLsDmEbMpQfMbkzmEYhYPYxovWC+Zq6p6NR9l5nB7Ix9MBY4pU6ZM+e7jT//zn8vc/eC970x2uz5KCHmii+bcTD4cZmWxdPZkMhqzrAwZL8hppRlDItTWCOnJAA1Hp1SjwB8W8ydqla8EO59cf1wdv71fbL2Dz6Al8jg6JOssWCICYJwxIrII3X5vbmmxf7jXG/XKtpg9t3rtcw//3C/8jwDgMwJTqtJBxVN5gtXAsjLgrxKsa51i7GbssQNEbRIp4umVfUNw9Bkk2qQe08DaoPsgmwBAVk87Z8qUKRMGg8Gv/Mqv3H///a/8SgALQdxYOeqJ6AEAjOEN/4LJVwSAjKHvAWeUZYqAC86N0dbqidpACEQABAgv+HFe18dfmcDCASSBwRtLFQegrAVjiEhNJAwpZRAEzrmbAsdNXeOmqoLopCTnwBjQutRaIQaICFBeL8NiOVg0NxIWiKxziggIwJiJROLQWGaMUcJc7xMeAE+Hg4PB4aB3uLm+/ou/8Ase85th85XSz3y0ABFYZ/p5//Tp0/fdd9+TTz75kz/5k845wUQzbAYyvLm0RC8F8ZIV6bPX+L/6+eZP/Mgko9MH+Mb+3K/HUvLVt6Fk1l28Bw4ugK4AvSUu1EPTlUl2qTBa9xgLpWiOt4ZpmhUlFEYnI6tKpwuwIbeSrNqtDdIUgDupc3tlvHOohiKSdLQw7++NZg4HQf+btogAnhVBGfCujwNPCFIro/G9u8q/bgHLiUU2qA8ac5tz8hGLT7I0CxonZt5+98m7lu0dzYTzhPHkTZxs0ledrTQDUVmML9w2s7Rgm62EiyHn12u0cz4iQiJRFjDqlZ21w/1Lh909E9arR1dbdx+fvfVEdPzMsN4sAMBaj1yF8e6LDwaxALg+WpCPJx8WFvxmo96Iw2Jk52plNVRAgsghvorISAQA3Fk0hhCuJ4hZK4oyTAd8vEdkEZlUUbVfNYcL6W5j72AuzcRQqVGgPO6glCqdBfS99npQY+JgqFJVhH4AUbVdb4TtVnNx/viZ48sry61WM469IJgkRVmA0pnMJlnSc90edNN0MM5UTw96g4P+9t7Wdnd/r1Llq7XsB+sHp4LrnWaM/yycHmMcQNAvym6nPxwMy7Jcmj262mTn8OvLdpu9UGwIJJgGDBoEYKHfPKZF/fDqsLM3ONiflomdMmXKlO82Lm3u3P/Xn/+dn/tXB1972jiaabYSnUnP41IMO70orjig0hmuVBzXRkkSeiE5XRalL6VSpR8EuVaIzDOwkAKvxm7l3OFo8PGLD/3Iuburw+4pHnPlOPctgbGGiDjnANxZRwKE8Af9Pufcm62OG3h5bz8pszNnj4He7h/sNWfmvcB3ydir1QqdSRm97J0LmdwBMCQgQ44ACQAQGH0zjcM5w9j0nvVyDg57f/R//0FVRAJ4tVY7e/bc2fMX/Fpr2jNTpkx53UzMRJUxtlSFFNL35Y2ADn8SXiGl53keAGgDAKC0yfLc98Dz0PN8EKwEIg2oXpAArLWlUoJz33/FqlsjOgbm5W/MCUAp5Zzzfd9aWxTFzfAQxlgQBNeVmBfCOgiAJptoDcaS5ykpOIA3MeaQMuRclmU52Y/WUCqwFhii5/sIUBRFFARhrVoaY4kmi7MCwIEMw+YHf/QnFpqzf/Lxj5/wT/3MvR8OX1ArXsJh0vn9B3/v85//vO/7V69encg67Ur7Z97x4TuX77yxYHW4+kU2/9RLdB6OF043vh1XOBixE1+gqEvXvhdU7a1oIWTx26PvO9teckuPYLLIdu4yUptFax045yw456yzljjvlp37r/3F5mDz6jOXDfOcL9w9hX+uOGxuFfOpayoly2/aHAfmMRZ3q9G1Kjxk4FrZnI9pCTteavmNKJgynB0tNp+thI+44WWt+hhXxJEGu7uVH4tzLnqI6s2d7MJxEzXwpApRyGajrEQpF91J7MaLHloiZ2vXLrnnn0qff9aN09rC0fat56v33lZpxn4jpiBkN8Z2hqhfz8EwlnqBWjrqjJIerwvPdy5CGHKevmonOVsfDeX+tg6Ya1UAALLCre0Nr23n17ZHJGpepd0+Q9kxvVXp9cL9jFJjFZDWwiIBMVc5qBx57KhZs8OikJFoBpzbMh0eXHw+KUa57yScWAkjF0WFlObm1AfIVZ4Od8eHHXvYQ2Vskardze3tvd3N7oEP48U5dXfUuzUazMuXV+F1RmXZfnf/8NrmviHWmplpL8zM1cr5cb9uhgivXtTmeN5psaSM3NVG+OVicfqwOGXKlCnfZXz69/74luZib+1q3fdmWnOd3d3CmPbs7O727pGl5fF4nPUGgRDNI0f3Ll8NfenynFmSgptScQSrSgFkAYAJn/v1XN1yiN6Juz4zv/7xtUfy+upS9dTSgGwkNKFgMsnGtVpsjUYHTIrS6IrhBu0BjgdRZa+f33HbnYuLzdIUUatOAowpkAssCqaJg33x+ySjcyEEqZJxxzhqVRJYKaXRGrmHiHqiibw6L7mraZNJERlbCB4Uqgz+oaqlfbcx3z798APPH+52dana7Vav/4d333WHNsl0mkyZMoWInNHdvW3mbKvRkn6l3apUq6EDjsgYg2PHVq6vFkEAOCAD2mRFOR4ZrYfWKc5CxgXn5HnM97mQEoDKsiwVlSXkmWbMSimBcy1A52jG6EkpfS8MQ2SMnCOOABqAw4sqUqB7sU3kjT8iCs61UnTj4M1N2wwAxpiUchK7MQGAARBcDwJhBAxosq5BgJsOqQxx4kTxkpqzE7NSIDLWAucgJTgHdpIdgwSMIQ/D8NZbLwQYdp4fxVm94lXOz59fba2+sp8Pxgcbg40HNx589JOPAcD7Tn4fACzVln743A/ffeTuG01avL3Pjg++IyMBRQmtK1DWaPOdb1ETHvNXvJMURVQngAUM3obBKwQscof51UvdgeQsJzUwaTYH5VGo3Al0R57UO7mfv56zYSh8JaPSq1yO/Ccjs+U5RHUhV8czLTSyyQgQsYrbnfngKrinsryvS80bNdYI3ZF41AxyxrI3fbLVloub2llDVAKUyFLG0pdluOQJGx3Ka8+NrlwuEl2rz/qLZ2ffdkG87RYAIEDNmLsxGjXi64q7RKYF07UG6JIVY6/fcYNRAUxxYbwAkUGpHCBxDlo7rZhW/qhv99aLqsS5ptQASWHXOvl2r9gfIoswZGCtNlAosEBWaEXcEHfASJaieVBrXWxUnoghJVy0jblK6AtIi+GoPBzmo1FnZ1teuVIBWY5mG61mXK9Hns+FBKDcqCIbFYOBOuzbbJwOev2NzfVe0jPMrETphcrgTu/wtDd+ydmRi9VBbK/2xnw8yvLCVOv1xbn68cpoVRy2sB/Aa6bktEzWggw84BXzXKU5FTimTJky5buJT/wfH21uJu8/8/bFsJENDze21mdm2p4yvW63vbR02D1EwGq7ne53uvv7UTV2Wc4tccCiKDzGnbUCmWQMEByC5LxBgTcsfe212mcfP1v/uyuP1yPvA9WlmjNCgRSsGvnKKV94XItxqTxPslKhb4uYLvY2tkZZntuYKpaKXKeAGefCUclQS+mDUWQNer61qQUjpNSKBBNkS2NKIRggWlMy5FpliJ70YmsVAHIuJ+frrGLcI6fA5c4RMkRES4AA2ow5Cxzp16NuONIM5bfzSlmyHPlb2gSRRaTf/K3f2tra/bu/e+DRRx6FsH7p2oCcmc6UKVOmELnd5x9/+DMf81V57sT5xvzqe9558ty5ZeUiLmXgQ6t1076HAfgCGIPisHO4vrs9HG6W5dAPKn5QD4MWZzmXRb1RC4LAkSMHjmA8GifjcVkaAghCL0theEiNRr3Zbi2vLDeaTd/3OTcAOUAwsQ79BgghfN8HIq31K7NaGGOTsI6yvPme3AOwAOmkzKsnJQnBGNwo/ApwPdbDeJ4TAvL8uitFUcLE6UIIwRibxHE45yaxKhzQh4AJdB6W4K8unfmfvu9f/O0DX/rf/ubXPnzfP/vwvf/slUfejJo/e++H/9s7f+olC37uzcVz/9WNuXQGL78brHyNG7F96uAzf7/16ecGg16g2RIr3z3qvqc/qFgMjeava5HPgPusUkmj6mbofZXxhxmvt7ILeu99V/LF/uTKM2Axi1qqPnMwU+4khwe90jgQkztyyXiXMfqWT9V4q0mMAAAgAElEQVQxPgSYLNFfJUOkt6MuPTS+emXUH+rm6dXV0/FdZ+1sc8jFROS6qc29GUzOBuvBc892Hnv6oiXBPb+1JFBSt1uAcH5Ew54aD2xR9HTq3KioVqJGsz4GSJFpn4eV+tGjzaDGZN2JajZ26UxazbE9Bhz4ScIzwXhrWDlz/xHxdKW3XZ5YmT/79oWjtzeabZ/6Zn2t+9QTO/t7g+d3n9r83ObMo3NHl4/ecv7YnbevzsxXanVJJidbAlDpir4ZrV+9urW22R8P4xnv/K1L98DgnmQrfoWmw8Asjp8gu3V5fFypeq1WX1yaObkY3Zk+cLr/XGhHr0to881MO50KHFOmTJnyXcPu5s7w8taPnbprxsmDa7uO4ZEjR/f3940ytWazv78/22o5a7sbm/VqLfD9/sFhJCRzoLMCnDMAUgrA6/6h6AgJGGBdhnFh564U7Wqzevd7PvHQF/M59u7oyFHpl8PxTLXOOdPKIXKuufBY2IpLGgx8pmvxzs6luXgeNOcOIp87VKocR5Wq1jk5Kxga5TiW3EMg65xCYNY4RMuYc9YCMM6Es9aTHgBYnTMRAEBZFEJIACKrrU65QOcMADEEIkBihIDEHWQMwtcWNQxDod14kk3uqEDgnEVEBvEtv/05NBzeQoHDwBDAgmPz8wvz8wt33/22m1/99V9+/ZN//Z+n82XKlO+4vkBUADl4jbBqQPZqzok3/91OAgoQEJABAYAD58A6Mo6sIzDGgnHgrCVnrbPOWesIHAPgRC4dDR/5wmceeeCRXGkvrsYRazSbswvLGFSCIKwJCWxSN2JyGNyBNYCF1uNRsnFlv9vdRckF8wIWGSytKCuVyPcCSQIZkoA8GxdZUigAywImsxIGY2rNtFZWlhrNWnu2wTljTEwsPF55gpzzG9Ve3cSvdBKyMfnjK3qDJtsAAOeToAzrHBnDGUMhwBh2I0bDAphJHAeRNsZZBwhABM4ZY8A5cERKKebLIBDOobVOCEBEY7gxZI0SIDgXHDCMeeVs7K7atd7aZy5+xuP+u4+/+8TMiRcfm+Ryub78jYZCbQPbz0N1+zs8IqMOHvkKdc5D/9Rb1AJaD/JXV7I2Bpef7z7+cPbos9W9/SM0ahucL9PziV7OjLOvlXrwKgKHQ99yuSHwyxK2IgqD8nye3THMFoa6UuCkZoxDzwSsK7OLhdqzBgWXQIyN0/H2vnj60uzpVbs09y2V/pmYTRCBc+GLCio7xnJEAwBBzGdW/NNRvKRt7ZhbWE6X5nTgZa8zWOM1fxYs6Mzr78LapYPnr/Sv7hnHkQXmEMii7fYKcDrkOisgKyjPUpNbyI3MtF9qDcIw7gIIK2mSF2xE1DNin0q/HMkcQx5WQsMQmBdKHo4D9RSze45n1IxbR+ePn949nN04oNS1++UMBddmgu2mylLtskF3z120g2FnvVGP6rUorPukMN+163u9tf1Orzs0wiyfbC0eq5463zzS3Wrnr5KFhECBTUSBo8Gsle2VlaMnFtjZVrJYdGPTe539U+Pmlmg4FTimTJky5Vvi6xsP3HX03m9PW1/+9OePVmdrMnKDXDhmtD3c3kegWiVWSRL5vlZqUj8vz3OJjBGAJWdBCI8jAoBjROQcICfGAdE6AkiNdc7UorBdZrdcLXcWz97fX/eCYMzj83GktEXwrNFWmAi5StJhoXtN2mH40Pa1kRv923/xb8bFluDMaQPookpsCBygAyKrGAh06BRqYgAg0JBTyAkntVQIgSyCZEDkLDlAsojIwJE1nCMhERASAFlEB+66NSkyRABH4CgDNOwVRVIJNBBZNwSg60/XBA4tEgIgwlt++5PwFmbNWBgQARFnJGByZi8K//6hH71r8uEHV49MZ+iUKd85gSNX6kkyOVj1quoGyghf21rImj7ZMVKAGKIMwVkyOY4TGmbqIFejkdLdbqp2B1iMB+V4MEh6g/FolOROVzg1i6xIs3w/yw61HQDUXU6mm6T5IKM4tpEHAfkGuH3JDwvkAAbAOerspGuXOznkVOY8y1IGGQdEkCRiGzGP25AY5AyUgQi0FDnmDhKAVnNmOCredvcZ//o690a1j1f+SEo5sedQSpkbvHZn0qRYCQAIAderxGqw1uMcggCKAm587wCKG+1q51SWAgKEERgD+fUgd1JKCUGex41BOymnwpi1fmlVVhS+owhEAOAC3T0yGswPiNFnnv2rR7ce/Y2f+I2XCRzfnPZFvO1PAeg7PCJr21jbIZG/dQLHN+Di4df/9On/c39RdU+LwfeZ9HhRePvEDb7BIjzMQVAAvwz6L4ktVOFsNXnXpeTcDvn5C0VkCXnumX04eLLHDjmEoQSw1g7GvUvX5N8/coazfGmu+IeY49K5FtDN271GPJgIHK1F2Zir3kJVAiVk51vJiHlJiw6LXnC44Z557srlPdOnCniOBW6Yu0LpYV6yNA/zHKPQSpGDKsEoQGNym2chhAJEnuamawCgYFRwCC34hAAgJQRRUC0Dr4QwBObTLuUB2hZE1ag14y/P/cUzC09dBID5evXsYmvzdHVzOdzbZXs9u593Lz939aGvjAIXVIPa3PnlarUmx7Cz37m8u+1XWjPzc3fft7p6slZvmNZFH9Zf8wS1od5IUzs8vnrqltbuOW+r0nkDVikNpu/y+lOBY8qUKVPePA/u3f/0M8982wSO3acu//g9H9h9/HLV8Vq1bq3tj8fS9xigtW5+9djTDz00Pz/fPn5859mLg8GgXonVKLVKRZ5vtAIABDLkLCBDxhw4gImHaBzHRTIOuTiS8PtOre779rNPPXrk/T92ea23ZOQsMiGFIhDaOeeg7vX4+Im9nQMy+7299pII0FrjOGec+8N+EgURkgikUNpy32Ocq0I54zyfG50K6YCcsxYZonPGGE9wo0sEIWVsTM6YkFJorYk4TI4RnHOKcWCEDggAkDiRAgRkEkCUxRgAhJBcBKpMPb+C4BwVgIRkJ7b+BATEyBlATqjwNeKlHSgGHgBYSjj+l1jYRdMQABCRLHAhS5UQEXImGOcsmM7KKVO+A1qGHrn9L1FKWYJPHbr9zBHR5ubapUsPkzMT16MJty4v33NiNYdSkSUlDZHipVakFQKAc6S1dk4D02QtOULijHvSD8g6Vea+VrzUeW7zPC/KkbKgnVekZVkq4xGK0BOccUlgh2XRcdmeylNHPJKlMbsH2bVru5Vq47hcrQpWCqSX2gZwDmEI1RrUW+jFHguqPoQLR6Nzp2b8GHhEAKCycrQ/3j3INvczXYLRWBjjtGPOa860Ti8vrBydOXFqcWamcmPfBkADeBOZY2KlwRib1Fgpy1JKKQSGIWpN1/UNhuB5jJEkZZSwlr+4diwAGANFAVICIiCitVAUYO1E2tCTjbUxWuXSM5yh70kAQFRC8DCUANo5qxVYC2UJE33EOTAGiYBzEQYB59wBKY8oYDKq3fPud/wS/+ef/Zu/fezhp/+fh/9wd7T7k7d+cLG++DqHByIg0nd8lE5K0CB++4SWxAyeGH5lQ+320VtrPL7//fn+Sr9/JC0XnfYUcftC0Z3Xc/wGq/1avBGFj0t+rU5LreyeUXbPRrHS117hmOMoJQZBKcNuED1Y9Z+JY6qGt1WDWyJ7kBcH6WH3MC3Ti5cu52P33KU8qvC4GlQbjdnYWw4piLmMObIEwBBVASxjCbnQ2jhNvVFKnSwfDnTas5aUcWWWp3neK4sDctdfMMSRvOv2xeNHq3G1y1iO2Jkoh4yp11+D9tWfTJxPrto7tJ1dvXExv7ZRbuQyONK6e6U9e9Bv9cZMBnoWxy3TKdP98bi/r3t9XfoecikD8BkICV4zDKphxWuHnvCkkJXAqwQ+ZUBqBGS1FkWejV2SADplnM6MNsqVZfHc2lPF+DBV+YVqfXFnxx+Nsdeb2wnCRrBYq6ZBlGO824jXq+HOCHoFru/0GR8xBekoz1IIQ4iY85KkksBsk8fs1WNntGNPJAtP5XO2NbdwtH58VTQZwxzeUNdNNp4KHFOmTJnyJrmm1v7u/i+dWD7x7Wnub/7gY8f9hkhNEFdDGUgvGm5tt6p1v17tHh6EgZ92Oq1WKwxDNxxKIZglozUAMQBjjLWE5BCJMXCc4SQqmBEASMBsOGa+VLqca7ST3vj7m6ufO2Z+/c//+IO3ve0Hjp1dSHm5O5L1tunnsubvw/DYvefTBzrpGI4url57/OKd506WQEmharHfqLYhUeCHkGvhYY4FB4cCfItcWyJwxjJGnDlrCYkYMqcVoETGyYzAMXLkkBAcEICz5AyCQ3LgHDJEckQIaBH45BOBFowRIVkDAjy/AgDgSgYWwBFYACAiBGbJOgAk54iALBcvSW+ZpLQw8CwlRBaADA0Ee8MW9wWUwesK3+gUSgXeMgA4GDOovp6dG2fBeYiOQDMEgML3WKZKX4QcAgDIinEUVNNsAOCiMBinw0olIrBKKSJiZIJgxVAvz1TAPFRWCL9McvKZ5xsWLpbD53/5f/7Vw4EpDVbqrY/+3u9OZ/qUKd9I2iCy1g62Hj/41D91G27rCv76I+Yru07g9cfyiXMQ3HCGeP+Fc/E9+ZDyzCibIQqDtVyVUOYIANa4oigdFYAFkOdskObOOKxUArJUZGUzoKoPGWBmbFkUnIsg8MsStWOyEsTVoB46AegM65aQDs3QWZBisR0TRar0kjQf9IYuJzBCCWQwSZ9h18tZCfI4Bb6LfMcll2FUj/yzty6/7/vPtlquUjHgbO+g/8zTV+gpOugrcAEh94QiD8EF88uzd9x+9sTp5tHVmUYjekE0BgPAJokw/EZRFedcWZbGGMYY504IsvZFaxQhGXfSGbLcWok4UeMnC3NmrbP2umowqUWrFF6P0wMD4ACYs6CN4RykYJ4nicA5zRgPhABwxjpnyTkqCheGGEU8zydFaolzLgRHBsTQ+o4kkxScu3D2luPz2ThbW1v/4rUvpip9z4nvff0Cx39tFDbLzNhY19E7Xy2+8Jh9dsvzyuWBPZN0l/vjmfEblmYAGHGhZG2jVn20yr/MnV/RZ4Ps7vX+3ddubiNBhhTXh5X4WgUf8P2duD7fqt3WjN/X0FfG6cZAH+h0M9u73OkO4elrrhaLRpPa87XVGShqFLeEbErBCLlzjAN3jClyoTZy0AsPBnRtqPYPzGCPGbSly/vZeJiNyjwn6xAAc9byq8jnfRmt+uMwLBj7B/CUJQfOsLLw8jzavKLWLtnLz+adrsJQHluKbz3ePp7my7sjhtxJmc36V5l8pvA3VOIleeCzQiL4GAhWkYwvVcJ2dSGIG2EYhWGtXq3VYwFDrUedflYMEhiOxwWMCtR5XqoyMWaUlYNR1h/tjnv7cfVYWK3FsCeHI97pNq9VG35DnxG0IHkQ71T5XIs/iKpry34/U9YyBlQ4awnIkM6yTjcJ8tL3smHhCmkn3jkIkjvOrbJsWHpPj2eetsvRcnPxaP3IkqgWAZgKvPEKelOBY8qUKVPeDJe7a5/67Cfeed99OrffhuYOn9r46z/6s1/50M9ee/b5M7fcOuwcpp39oBL5szMHmxvcE5OHxWazmef58LAX+H69Gl+7vDZba3AhdFYwREREBwzIY8gRDVkCQETGGBNcSqmL0pZqjnvj1NzZXh2cGD3c3TJOv58fuWPx2KCXNOOw9PTQo68++Qiv1HRnb7W1cNfbf8DtP01kFxZX8t6oMGVQacJ4ZI3BoJGnGedlM6qCBcgyGbKsVNIXKLnNcwYow6BIyyDwgHNTasYFAugy8/2QyBmrCTQSQzDkDHCJZImIgAM6JESy1ikhA7KkdOFs6fk+IBlTchEhJIQWCQgQwTIAssYiIRDiy/O8ibTDkib7JwfoENHSkGPdUcHw9QZHMPgmEbektg4ODr720Ne63eH73vfDJ069DQkc5AzDb/yP1moAyzkA2VIp3xO6KIXvhV4wyrN6WAGAKKgCAGeBEGycjCtxNcsSLoAxSJK0Xgu03kxHulZtgoW81AK5X4+0Sli4+OD9H7t0+cr2QS+MZwe97r/79d+czvQpU77JWq4oPvaxj335s3+2/kTuUspTvNh3sRedmJsLpQQA35dSSgDgQAHA/Ey8WRymuS21IwnHlvi990SBZM4iADgi5ypEFtACsbxkX3kk2zxwM7OBdNyNwlvOsNOn0QJaR9ZZROSMWwdEiB4TEj1OZuQXvVDmNt3TuQhqizPveM/ZKK44J6qVuWZjsdFs+J6HOKlvogB8YIJ8B85hCWqgkvXE9JN6AG97x5E77zl54ZZV38s4jmjUL4qkc+mgu96DVFcrlajaqM9UwsgH4osLR0+ePL0w5zfjwBPei9YaCGAAips+o8YYpZS1dhLEMYlueKHKiXNQFBZZQYFzFqDwPIHIlVLOMQAPQAEYpQDREqmJQ+r1X1/wJ5kgQkDE4IZXKTfWqhK4MIHvAARjQRCUxtiiKISsAISeB4xZpRSi8zxgvgDfJ0bWajUeM2V9CN71jndZkn/1V38F5XTgfyM2kuceOfziYTLaZ91rZ9e2ju3tzo90Pae4LMM33Hcc0GM8LKvhII4e9NmTEuJWeuu4994nioXhjdsuSsYj7VeLqPloLX6omh0IMVuNv78VHI8AQMyHlapYPhWrvcwu5mpQqLQY9NVga7y7nVzx8aGYCAMDfoCKh9YtHFBkERTAoXOeVrzQkGldSDSrnqukOkoHVZV5ubWpcOQTiiej8Zr92qU1R+1Wu+37gvPRt96ZVvGiG25vwOW1zrX18fZeppw3x+TbB3b56V5tO69ub4iDfeSCeazyMByda9SW5k64dq8tVMWzC549I+vtaKYe60oD/KiGRciFlHXp+VIKBG23Oquf/7rZSijGfDkoTgbOVhXHURwlWifD8dZOerBbjFJxRXhzp86JvZ3GtTV0OWgjNkZ0IJGJ5mLzzMm5Xe3t+QIhMILimFSRJYNxToMre4POgXziWd6ssOUyW8lnRwCc0S0+LFaKenO4NYie7dRHDBpNtXA0XlmJa5Hww2UuItx8aipwTJkyZcpbS78/+N3f/4O//sKnG/O15x5/+t533Afn39oWd69u/8d//W9/5n3/iPfLldml3uZulmUzS4ujXm98uCurkSuV07o1N9fd30fExtJi0e11Op1jx47lgzFjJD0PiUhpyThDIoslaceIE+fANDjgaEtd8QLnHBi3wPj3svrpW9/7Hy/+7f1JF4QsPXk28MdlkUTeGhVP7HWvDFUFPBpkv/Wvf+mOu84dWz2uOoczJ04Bs5YSFyHxCijbBJ+jsP0hDzwIyBktGOeM6zSXXAJRMRpLL7RaoXGIHAFLlQdB5Kwy2nBBiKh1LgSRUYXK/cBnBMYZwSVjnJyV3DdKIaBghABW5wCOCbSqC2CQsckDMxIA49ZaRMEFAoEph4z7yBgCOnKIzKgEGQjOLRmy1gEioEPDUTqwBJJz71V1B84lkCWyWivphUbnQpBDztAHygFDZ0ZaK87wwb/91Oe/cP8o1WtXd2QY/s7v/7+/9Z/+wz13fI+iHieLwPmryRyf/ewnpUe3Xrhrpt0k56wdBH6TnEYAsmitrYpYFZkXRADgrBPIwVqBzJYqkNxa7bRuRKEuciGwHjFX9FGEXgWtFEQaffupP/+/vnD/g888vx1V5//Xf/PvjiwvC86m833KlJdhjBkMBu7Gcvzy5csf+chHdjaePHdyllUhArgLoBlVTi3Mh9K7IXAIAOAAAQD65AKjcjSGQUjHV/npk14UvrohcV64RENj3zZnfEkcEjh3hp08/U0mZn4YpqL6VCg5Y81qZXFp6cyF8816xJxD1vS8RqXiC3FdD2AA9qXmENlY9feyMrdRJTh5/tjpcyfm5hYZDVRu97r7W+vj3Z1MG7aw0JxZaM7MN2qNelSJPCFrzcWZ+flGxatEUvox4561eKMRN/H+dE5rLZRSRVEwxjjn1r7iJQEBGEPADfAbjqH8xTaljHHGwFo7uQjWOue0lJxz5hwQIQDn3HHuAIAIrLX2ukHpZCecIWPCEjljASYhIwIAQGtgDKQEktxJCWRAOzAFWASIjh07UtryoQe/Bjuve7h4I6juQLzzX9AIjjow9xSMlqBo/UPOC6eHukMAddnew4MH+EO79X4nHqQnktHJ4Wi+b+WbeRvEAX3tRWUYbcbRWsyv+c56xe16dOdwfGYPxPWRy4mHJqodVBsb1fDJWFyNqrGITkXh6VC2PADAWHqx9CCiWszirOgXxTAfbo7ynaTopKOxvtZ1RgXWhLzu3JxSs6lhyt1MpvAmybEMqhxbHlQKG5dpi1RkAHLpSAHzfLQeX1s78DbM/OPi5IqYb3uV2AThG3MZIeJEfp65PHVZUoz7erBn19fNc1fK/U4yTFVlprXM+emyXOqPYF2zUYdn/RvdBc2OqqWyycJMhiC4M2A1VDU0DarZBbu46LuMA2e8ijcKvbmucHvGPT+AmLQKjAsAQEuR1aAgWyZ6yYrtoJZbPwDOuABv8iBk0Bkc5jAEAIis9rk8GQRFJTw80XCzcqZKSb/X2Vb73aLbK3cGyXrhmIUFwZZ9ngFIBv2QH6njLMJ60risW67meTEyMuU4Odw+9GRFaj6rkQMrIXA2QBsoziynKvR8yAFAgygh8KD0QE8FjilTpkx5M/QOe7/7O7/9y7/yyw987Uuz0czmc5tV/ix88C1s8eufuf8Pfu03/uVPfTgaaGat5lww3mq1yJjOsH/+tlu3NzcrQsZhPOh2Pc+TUqbdbhSEZGySpugsZ8wBMQeIjIzVnLQPJAQpS9YBke8EETgAK5kR3CnwMhNaNNr9+JHb/37/ua/2t3pp8SFx5EJ1uZf3qqeWxs9tyypkqtiA9Nrl9JNP7srsL5ebMyePLtei4Md+8keP3naLGvQEEkNWZqlfq4Fgo+Gg4iEacqXinBldep4X+D4A5kUZVjxVKmI68AOjcwThhYEuMq3zKJRFkfoek5yrImMoPD8g58pS+TLOi5EUITJGzgHipOSKSkshyZGWTAIAWU3EBPcFMucMF4ErDQ/aoMe61EKIiR+IZODAkjWccSLfOAdEXAJCTmQAwRgSYqVUB743BwDWWVW4MJI6U4CGM+uhBptx7gOrM7cJJEHZP//jP1u7vP53X/r75SPHL2/sHFs9fnh42G63B6POYrtxzx3fAwBgLIjCOJbbNPbaADAad2rVGCAEgK/e/5XPfe5vpGB33X3HP/knP5Vlyfe890PIDlggABpcAOh1LzgGAJB3UVRAjRmHkBvwF6m4JILTAAD2Se4tlGpbCMnDC5BfZGGoKNnZ3Pnt//0/PfrcHvj1sD7faNaPH526k06Z8hqK8+7uz//8z4/H18PsB4PBxYsXf/z7Zn/15y5wcV16EIz5Qk4yU9iNFJWJoABIgECERACMPA8D/zUFC9/Dt98e3GmAc0RAcBC8bvPiBM3IM7VaZWFptrGw1KgEXqmYVxVexLkBUACBAOEBL4EpB1hMlAhIcnMwKAoSlVq9tXK8NnuMsRpYp4rBw48nX3twtDESjbnmhfNHj56ozy3EeeZxrDSrDR7XXCUMsCpEFAQRIBaFupFXMinpWlqbFwWUpcqLIvD9Vy2YclM6Bigm2svEXpSIAByAE0J6XlAUhTEOIDBGFWVRl34QiKIorQWAAMAAlBN1uygBiPwAOBMAPly3ZA6EIMZACgDIbygrdEPGgoKAqCBdgHMEvACQATRr6El4A56H1W0890ms/RckcODss1Ddo4v/Dey84x9wt6XNL40edWBva7xnUFfPN0bd1WSwnOa1Qx2lVrwZdYMBeExEWVTbbHlfYuIBRrVmcas7+MCVbKVLnG6KXsKIuGg0nmu1P9/K9kUBfOWOoHarj9HLJ1dQ9epnfCRw2gx3u8m1vnpa9reK/YGqiDAIouSWcnxBJWeTtDkqvRxumKcQIjEBjBAdMgLuHAfHCIBKoAzQP2fDukWE5y/2Dz4+vPvE4nvvOb56KllYfmNupuQCa2cO983mlWJzLd3c7G53k25Kw9LXhgjRcSq4AUh5MYD+AF9aGJ71BphkdcBYSphpwUZIX0cuGPOE/z+0YOks8hkECS+p8jZkoNmwA5sDfhnAYwBACDXOHRE5t3RkKTtytB/XmLAra1crg0Oglxu5TNq9pbm4fPJI575Zuqs5L6B3NVh/slhb99cgW8+S/VQNCziA4tlcBQ58hs+EYb2szKezLmy5VqM1h9XI7V3tDDaG25XtMKxUJdwxGkjwutBWZoGni73QL0J1Gh6ehS0AyCDqwNwMHHowmAocU6ZMmfJmEJL98v/ySypP/78/+/iHPvjjgQjSQfrWNTdc73z+Tz7xL//xz3qHucst1ut5nsVeIITY7RzMt2fLPPelHI2GXEqt9czCQq/btdYaYyqVSj5KGKJWWgohJM+TBBgYJI2EHAEBnaNJBIcjQiAHxjEAEAylw3rubg3rMH/6Y8X4uWLwTFirmArO1p7d2/Ia1e1nnvyhf/RDf/nlT1kRdPvphZUTe93/n703D7fsLOtE3/eb1rTnfeap5qRSqVRCAsFAICEQUW5EWm1au5Vu6VZo+3bDA2g3atvS5lGv9OO9aKM23W3jA4JeEEUaECGQhCQkZKhUUqlKaj51qs64z57W/I33j11VGSCgBi+D5/ecP85ee+/1rfV937v2+n7rfX+/QfzkWersBz/2qX/6U298/etft2PPAqQxEyiLIQjBBQIaSsGBMUYjgjGaCs9KwwiCM+AsJwLAIiKAA6MQHaXUWUsQAUBrZa1hXACgMwats1qjQ+u0lYgMCBBjLCXIOAGQjBClJDqgjKJDoyQA48yzZUFEALKrpObCN0oTTpzRhFlw1lxgOhw44wDAEeeMdZZSioQ5u+6JCesGBOtaZ0Hog1MEMsoI8BroFZAZivTJg3f1uv07v3Tf0vn1srCDQdGe3b64Pli47JfDyk0AACAASURBVCoHtDYm/DqPsFw6e3Jz/Xh7bIzTSiEHgRcqIw1oqXWtWiuzxAsDAPjlX/pPX7n3/larcfTIsV/9T7cjcXfc8aVKtfJjP/pGSheH/eV9V1/jilPIPQhmTbbMKh4oBQwAlo+dOE7w2NTUxHDYt3Rtanbu5PGztUr62GOPPfDQgwXao4eP8SJyLrKGSlm873f+51akb+G7Hc65lZWV9fX1b/mev/zlL3/+858/cFn7RVdOIclwTt2wf+6GF43v2lal3+qkJ0KwVvlbu033E3XmfLLWtxqiqYUdCzt21MJaJRR+oA2EcKHajgKAAaIBCAVBQGvQGrXGpCgG5SCoiqnJ9nijVfUjRLu2Pjh9Yvnoyf56SsZ2b9u+rb5nd6s1NV6ttyq5T11Q8SPwhGacMQ8Y04I7bUspEe0of8VaojUAWs7sCH+TYbw4mArAAbBRMoi1Rimw1o4EPih1nDGtbZop5wgCACitjTZ2RHAYM8rZEISwS+s6ztE5GLnGluWFXA9KARGkBI3GYuGgAKPQMgBqAQhBzpCQv43mIZMYdtFLvoMIDpED1cCLb6HU6Kn+seP9J48MDte95p6KTKbiczOL2WRRNAtFc0f13z6AgRrulV6lV/MWIzgSwjlBRFi7fDy4Ju/NKKxIMEABKVBPBdWNqH0sEo/x4XnrVXk4Hfo7Knwyspx4XES+lxaFUsojhFOQiERK0EWxNkwW+/FGEWul61ZOp9l8HO/I0/k0nxiWYa6ZvJQ55AAc0aP/0NlnSrWOiDdXLRwAuYpo1NlBzte7xQN8T4dtX+BjNVEPaeQBDwgLn7v6NrlRmR4ObDzUSZ6nWZllyXoHVjfs2mZvvTfsDPKsBK11UKlUm9XZneNzFvyVPmYKdIkAIzkLAAAoUBvUOQGghIA1MLiYdkoJdiWif1EOyAJQAAqgcZRgZRTkBUm/TmAK16loFm33BkF4LKo0/GAnwHMudqN2I+iK88x/JMyVKcdJbyNd75t+YrMSDWVBlYX1AKoOappuSsis5eEQWZEo7lKfE5L62jGu0FiEAnKXpcL4bvo8rXZNGJc8H2SDxBYCz0C9CQYAChAJsAgaIfgIigLwC/lYW9jCFrawhb8BlleXJsfH48GaEB4AvOUtb3n3u3+REt7tdlut1t9Hi+//td+6dmxbdaDbYTvGJM8L3w+1Navnz02NjyulemvrUbUSttqbm52FhYVzS+fAuZnJqWF/0I+H9ahSDhKChBAqS0kFV04bAgCAxoA16KwmTjFARGGAGkONRkRCkTJbNzbaYOHk7LGZ7OHeycNeNjkBvayzqNMTw5US0h2Xj//Cy37m8VOPD3rxQ58/GITVKGwPh/ryl93yp3fc/4ef+sy/+Zc//rNvfht1Z9Xaeb91gxo+6AxKXXLBCVoqRBbHWJaUecKvGq0RkXCvKHLf9512WZz4vmC+kFlMKRgprbUe58gYKG2kFsIzDvwg1Eobo0QQgYM8iwVDyok1FolzVqMDdJQ4MM7RUcGKMUQLZ6wzFuyoK8AZDejAaXDaGQ1QEuIQOThhFUeM0PkAKFXJvYRwCtBDdABVQKBhAwAgP75y9tyRJ4+dOHX2yeOnv3TPV6560XXduCBCmHplZThsz7c3i64t2Vvf+taHH7k3PpnN7dn38lfd+ou//M6f+ol/FXpTUq/41FeZYcTPsyyI6uCsVoqJ4N/82597/PDBT33qL9vt5sZG9wt33BWEtbvvPJgUsdLDsfHmm9/8Zt/34zgZxIPxybHNjY7WliDt95OPfvhP9++/ZunsqgMZhMym0On1du+9zAtEZ3VN8GZmo7nZ8Xf9wjuuuHJhK9K38N1Lalz6Xyn1/ve//9d//dcR8W9j1PA3xf9x8963/fRLKFsnNP1O64fOoDx0Kl/pOOcaczsv3757T11EFY96HuS5r5Q3WswDgAZnEH0OgoIxYLTLcxcXaay7rdb0wvTYZLVW4RQgO3tu5YGHTxxf7BbU2/fivZfvDLc3DPiTKGYbQVVcWFyBB2C5Mb616LS0eVlyqhkFgMA5VkpABEa/yfDhc10THIAcSYeOVlXPMJS1ACVjjLEgy4s0k77vCw4AhdK2eMaDc0pGFULkYhMgxMg5BYyBPB/RSS4IwNrRS4UgEUoACxCMaBHnnHNbcXZpVNylUXus88gXFj93vsj3NPe9elYl7d7qVSf/7mHnABwK5YX9Rv2paTzkFY8YWqvRXc2Jl46bff21iBUOCgBKaOBEvWw2ztfG7/STJbKcFTsvq01cXRFzdVvzASDyvMlGa7W7mWhdocSB60rt+glZ7208vLx2sLOZoW6gt5PFN8TDG/uFSDVXX4cYAkBrHFJHGVgN9rk5KYaprK7ti5ytWpY3TjzRP3Jfd/eZmcvnp/dvD3ZNeNN1V5kQAX9uFWrRL7LV4vQptbiYLXeK9U53s9tPnUjBy8M8Jyq34AzQvKy3W2MzY3v3z16e6/CeJUyfeXQRAAJIgAsHhtZCnFyasI5RKKyz/KIZ9ChefQTpXDFyKXq+EaPrXTJIeKXRm4vua0/MDbNtZ5eoM1/7eZr1yZmMftypBzePX8WecvKpQdnryv7QSCrq7WCu1WYLnpml+bG4XC4RwyxJeqvnOCTWDaxqF9Vmo1kTYQR+ULA0ofkQ9ljFY5N35Orq4HSmfOWCOtR8bIADCjnDVEPLgmCQeAARRFsExxa2sIUt/I2w3u/OTM2XphPWhDF6fePka3/gh44effKvP/fFs2fP/n0QHO9/92/+1Gt+WJ1aDzOWbmxGE+18OGjUG93O+lizJbPcC4NCSVVKwlmlUkmSZCRQn5WFlLJer+fDhCIAQCmltcbn3DkHBC041JY4oIjGOoYERqLxyhBtAcFRkK6kBiqSFwO4dnbbRj44E5//8tknL9+7/8h9j2Kb+3X4yMc/8Eu/+q6bJq+uB+3vv/amg/ccffDuJyiJQMHCxLZ+UvnCF+/ZOHdqbqr56pteXnNfqbXrtkh8TobDXhQERmnhMUoEIM3iAROBAw7GCOHneYnW+b4wRpnCCiGKfCg4pZQqpYgBSjghRJeaMqqLgnkBWuekArCcEkpJkSdcEGMUQwQkRpUWKUVKOJF5KXgg84QgE8JTUhKKzmhEa4y1TjlnNDokBgmgtc5q5yg6Z8FYaz1OHeg8zbgAwSulOvLkY4cnW2NLSyv/75/+2YGrXvxnH/8LQ72w0dp7zXXnBz1RDyXVTtirX3bV+upKuhJTXnvPe//z97/mplfccsvnP/fX+w5c+78++CfHnzrzq7/yS4JNy2KN04AgACeyzEVYRaeNlLf98Btv++HX/fzPv+PTf/XZV778xkGS3n77b3XW+0FQn23PlTr79d/4nbHxVpIk3BfDZNBut9M0dxqrlebs/N6iFNMzlw0Gm7VGQBqCVwYKfKI4Y61uL9m+Z/4Pfvc3+ZbJ7Ba+e5db2tkVe+LMiUeXHwWAzc3NL37xi1dMXvEjV/1oO2p/y5u7vjqHxyow/2VonP5O64o4Ls8sphpofaJRnaxE7SCIAgBbFNqYC36rxoBU4Pss8IVzICU4B6gVz2KdJnGuZqJ2ozXNGBTDQbLWPfv42uLhjtB2YjLc3WhO+G2wnNsWh0ogIgpUKTVa66JCp51UsdVOcA4W8lxzDpSiJwRlLAgCz/OCMHTPTuJQWmuluBD8uc9fEUAgOs6Jc6CetfYkI2ETAOCcI6LROtPgQBA0QaAA+AV7WsRn8iaXTvnZDIuVUjk3Oio2+iIC8FE+Ici8UFlB9m6fZr6oBOIfeMQNcfM0eWJx89zZpc7J6sml67rL02ud8ZWkeW5p/NQL2TM1XEh/crkdna7LQ6TSa+zZPk92IdmD0YQYWoSSUx74DCxImVi4m7mj0VBW/Ssre3dU6xMhb/sYMYYYUeJZLZOh7wwAqP4wPtffeGIzGeR5XqTnk7zl4GZU28vBRL+czpXILflG1TQUgAGYSyzCc1kQp1iZzQDeopthdTqppTJ54szS5mb0RCgaAkhgbWCNVGidzyOkRIEsY10M7SA3ca5lXmRFETs3KpfKJUgE58BRagMxvXP8ugMz+/rp7Om+yNWzOaHkYl7Gs2c1923UOlH3Hm+w8skn1R9+BEAzZz3rWOixajgeNcYH+QTnYaNNuw5sAlBcPNcQwAKkAADWwvo6Q171Wj6p2/aCiztYxBeDJQTQABkAgNUkXq8t55exSqVWmwhnsmu8YpqbkFSCYDpsyIpIQhbsLTAuhrHaWB8un62vr/a664M07soiA5sKPtVs13U9K6v5oJIkXG7KpJt3e9kG0aFwETA/yqtjy80GQL2iHHIAgtCiAHxUdraFLWxhC1v4pvjIRz7y9p/7PxWUSueciCBiAOk1115z8tSZu+6665prrvnWNvfIZ+6ZE43jdz54eWvaq9fPbGy4xXR2dvbh++6/7qabssWzealSrad3b188cbxE0mq1VlZWJicnK/X6scePTI1PBLXa5up6TYQWtDWGEuKs5YACuARtjRZAKDhjDWrrEC0jBoBZgs4Z50rUjjgrPFvIK2Kekam/Up1Nau967JGZmbn1fGnbnrFX/sA1QWTLDl871vmLT/zV4snlwIYhUDIoJuutqaixHG9++eGnwsj7wz/57BU7d77htte86ub9nucq9YB6fjmIEajW2q+Nm7jgiM6h1pZyZoxB6wj1tCqNKbkIrDbEF2Cts1bK0vcpJUIrBcZIbZjnAYBSCtFRRoBzkxkO6JwDtM5a59A5C4jEWDDWoQFjHXXgHDiLjlptCAVjNSAQQpxxVvuUUgfgnGNUI0mNTRxa8HagWw34zOKZBx8/+sThw09+6pOfAUfrlSZBfvDwHbXmtlqjvplsGF00tjV6xcatb3gV+LraCm6oL/TOdP/0f34umAzvvP+u2VNz27ftfuSBh5Ke+PIXHrnpr2++5747hT/pTFepxFjj+36ZbyClWZY1BA7jHoB93W0/SADr7cbv//4f/MRP/Pg//kdvfO9v/Xaz2fZYc+VcRghviXarOpb2k/n5ff1uZ+X8ypVX7FtaOhvH6fTU/MFHj0xvnxsba8lU5pk0TvzG//Vf9h3YtcVubOG7jNFwDiwYa4w1AJB1suU/X/3Lz33ygw9+8JKSwo07X/GmF79ptjE3emnRaC9Dh0yG6F5wOclSH8IlJwbgDZCa74g+0QLKWtLdWF5ZI82x5li90vCDiHHKtNJFCYiWkJFlidPaASBjIEvQyjmw6DRVpS2VLK3wKpVKnVCXxcnKmY2zxzfOn+5PzTUXptrzzVbNH1euwsH3nCeoGF1+LyzxNAFjTFE4AE8IbYnSQIil1Hke51xcsomVstRaWmsvPB23VmvNnsVujCRQLQBDRMbgawRJLw2i5YwQ5EWeKw2OeL4gYWCs5QACEUbkhnNwceXolBp9117M2HfOGaX0xSUiAQBEpECYAwtWElVoU0q6fWLco6zAJFbDCqt+Tb7J9z6MM0M5XLSnHsEHHouPHB6cKRdscbVav2I5Hes/aR/8u/eIA3RE9P3KRq1xuh2dqcWb2Aha27Zvd/tKvScHgNgRajxGPUAHsSPnUTwa8bN1u1CvXtne9vJx4y4UQBEAgQSNzrLESmXjbHh2o/P42up9q32Ucc1aYd02x16J5Z68F/WtU8R9k0AmzjFnnXPGATpEIMQBWkRNLswmidYaOZuT6aBWpWsb+eowXluLPWACQIOSrlRlidbV/AZhpIBCaVSGmqohPlSAoo+F73MQAgRoDcYRZy1QS1lQ88fq4dTR5fGlTV4WF2mWUWZTefG6d0nW1wIAUGH9Rmesfngu6K+vpevnrHXM2EBrXuWs6c9UZ+ddsE3JRuh7QSUyGCKjZUE1AngXcz0AjMVOn0EYTLSoV5Xjs9SU4gLBMXIvGg07QUdoNoxMEWlZnQzGZyOza8a+vI11Gvl+m0WZ431Lm8QKLTubw5WVwbn5sacOLx5T5aCfFFnep1qEfr09kUf5cG6wOdHvRsNNFQ8hTUkW2KzmckUbZBjUTvA5rG9rB6Oy5pHIsHV2i+DYwha2sIVvjt/7wH9/67/+V7nrgzNSShF4vu/F6fDmm25NkvS//u7vve1tb/tW3j3ExZf++C9ee/UNU/McY7nW2WhNjlPANIn379sbnzrtnGtPTqysra4uLtZqNWdsnue7du/ubmwcXVzcvrCj19ks0sz3fXSIiJ7nybI0Dhml1CEgU85wIIBowIA2SNBRRESgCMYaZwjjEpQG6wNAN3/x2PQyy+8++WjUbqg45r7f73Ve+bLXfvTDHy5WzKN3HmtWGl5C5iq1SdHYPjYeeSF63qHO0uF4uSjtwtyV3c34N37z/R/4H2RiKnrTT/2za6+92q+0rDZlqQBcdbqt4wLRMe6Gg/Vao+207fd61YovKtWkt+kFQsrclCqo1MC6Iiu5IF4UlYWMqqEzZSnLsBICYp4MA+pFFV/rkjIsSwmOUMFhlMmChBAmVel5gbOgypR7gbHKWEUYcaAIAqXEWG2kcoQBgANAfwpwoEqptL3j8x9cWd6YnVm44wt3Hzp0OCv0ws79xoLvVZIkkSJ3gXe+u379jdeeWT35pp/9yaHcBJJJkg+Kbmd9ZWpi+pZbb+ycS44dWnRaxXH8vvf97tpS733/z296fmXflVd95E8+dM1Vtxiz4nMP0TpjGCeMuDTp+oIagCIfEkIIYcamH//Yp+J4rV6tv/z7XtEcH/vqVx7Z7A6/fM89rXYLibn//q8Ixn/hne+QMv9nP/nTVg2PPnlm31UH3vbv33HmzJl21Hrq6Mn/+B9/7fqXXrEV41v47iM4MlAH9ecOf/be0/cCwLAzXHz07OWVy9/7Q++9tOZsR2OtZ6RvaC/tzj9ODGstHWAqeKFHoCO3+EqXt8mOL0LU/Y7olHjanrpFnX0sz880Jv16NQqtJUlRplxazB14ggvBAYAxHWCJAEUBzIAHVkJpGcioyni1CgG1pbVDgMlhUZ7Y6J8dDHpa7d+2sGPv3qje9vyIQ0AIBYCyLOHZ9UGEEM/ztDFlWRJqAx+0VmVpazXP8wARlNJSSsaM59myLK1FAI8zRgl5huwoBfAA0pG/rLW8LL9W2dA8Y10nCFAPQBBwHng+8/1ASmoMeB6M9irlKAFklMbvj9ajAAxAwIVqFH6RNCEAKIRH0ClJNAHne8AZAvraT9LBPeauvY3khrGXU6T/0EIv09nd63c/0j14vljpTPT0zcVgd2+wfVhWcrQviOkjlgnpVx9tNO5u2TRy1er8y1u16YYOU6hd2DMjrOpFGe2ntlt9stZ8ZLydzjfnJ8OXhROXN6db7V4Sx3kGANq5gdYEwTmIz68NTq12H1rvnU76A2dfosktMhVpUZE4CUYYsArhmxcgGbClddY5cMi15xnhWcISwXoeAkIJsEhwQAgiOUN7cVEq68CVUBYgNQXiGDeRrfiEuZIyigjgkyhk9ZBN5aLhJmzVB2EACBCwkAzSrJdla0WZqLLMT5xYIUMz7ewCaIDBhdwKCAB8gBguqN96ABWAZCSdi1KzXjrfqN1I6mfH3WrVlKVWRWnKwhpZJPHh9ZOHEhP2B5VC1SfwQDRztV9pnD4ebWwADJ92WLIAMUAANmKFz7sRtNMVceGyNzqYETMYAngAQ1AKeoMQCAPr2A6Y2AUcGaUcacURD5ADJ5SOj+lK1J+ZXJ1o4dQEnDi2vrjYW++lyZmVbh9Uo59dvdbxO0M+lFQr0AaNdEXhUpAOPQq7oS4qlcpOgoRY6+WlK8pc51sExxa2sIUtfCNsdNbf977/++zSqbf+zJtKnRELHg2McgiWUVoUmz/wAz/4sT/7+B995I/++T/959+qRr/ygU/+5Iu/33WGnIElpFptFsOhQSSUZIxQnxGCa92OFwaMc2udsZYRtrG85qydm5zNhrEvPI97ppSoLSEELVBA55w0GgwQQOKoGj0BpYwQYqxzpQYA65AAIFCwEIrADPJQeK5Utm+ujdrD8Z2rLutYqXJO9dTP/8T7VVaggba30MjogbkDl4uxZuZmdYVlzhHc6+156dT8sIIHF49Dsz0TTfTSdOVccvvtf15pfKYoh0HAdu9eWJibIqDDQFxx5RV7LtslIrLZW2zWJmqTCzZfLdI+j4TSqaBAOephjzKP+761Ok/7IqiUZexFodBGFgPKGWO6yHNCgXKWZpkQHBEcGq0lEx44Z6wkQMps6Pk+oeBUrLT0KoGSCeWAbHx99bFGu440Pnz0CT+snltef+rMGvL6Aw8+1t1MdQEC/aR3h4/+eHWHC0xZaPQh0YPmfOO1L7u5Wq/s27l3fmoBCUVCKYAAggSVs9LqPE9n8UR/56Cq7z186Aks5Pt/57ff/vZ/97FPfPj237g9c+Yd/+E919/wmT3bd7zultta9boXNEzZDYVzxGmdck4IMUoph4RTEfeejMLaD/7AjcPe0Ej+kuuvVGVx6603AAI4+/Z/9zNokjxLvICq9ERZ5ldc1rrjf3+0jvINt9z0mte+fmxiKgyDrTDfwncFyrLs9XqXXq4eXTvxxye+evKrT6wdHm1BgOndjatfNIOI1IqwnBSm8mxSBNFStBS+JUoKlsNwAUQCxvtO6SNZge5u2V9Lcj3hVRvNiUD4xKGxWhuqHQh+IcWegCMAYI3WigAZiQ0yQinzuBCc0SxL+4N+URRJnKyurGZFySuV9tTU+PSM8CuUBxQ4gAVQ1tKvERwc9bYDRADigDgwiMY5Yi1aq5UqtR7ZxAIAWOuM0YRQzvkz+xdAXfxDADSGXNRzvMCAWOuMMe7CFkTrKLGEEGBAKQHAUTGBc885Qnym2gBjhHMmJTHGXnyXEoKEACJ1F3JILDgAUNbleWG7SSHV2XYw7+AfkCZHX2+u6XNprjvZ8AH98OHo8GajX+yK7TVJPNHPmzHA3112g2ji5Z7YDLyVsHWq3Y7HSFQNZ2vNy1rBpOee4QBq0WqidMfCKU7WORO8sr1WH2tEO7nfEs45Bw6sRanKrOwOSygMLezG4vLm6Y3sWJZCmVxp8VrJDhQFzwsunzktLk5doJYxyVjJ0IEz4DrOJQAAyJF4BBDAIEs4l9yzREiP5z76FJDAwMJIUlaYfN6UCNaSShwyFLLOOHrCeuAB4U4AlCTt0o6tOmw4M55jRYSqXndVAFBZUcZpSIjLsCQGnALQ6+sbqp89UA9yJb3ACYw4BLOFnZTPkXF9elqi1VjG7UG0d7VWjfyJGpdMlJxKbaVHSo9tMjUgpgzEpmJdSZgIHa2OpeMT1k0N80CVFzvHgSpRlzR0KhSbgCEXtadDVT6jaQcjBZCy5IMBB2dSLUt/0EtymRpjtZJaSmOZtRQAkChGVK3d2n994LeqvLmsntjodtV6Z133MpmV/SCLITFMXxwhpa3sGmY9W1ZTT3iB1yAWibYVZrmwWqotgmMLW9jCFp4XH/vYxz760T/mgl734gMEPaMtoWCtI5Sgw9HNGyH2D/7g99/1zp9/44/8k8D/FmT5f/WDn2nlCPkwJFyVMkmSqnOMMaUUIQTznAkhpaw3Gr1eDwnxPK+UUjACAL7wjDG+5yulEFEb45QSiNoZSqk2yiKgA2stJQQcOnAWkDFqjLbGOuccICBhAEyhLTXhPLfGY8LL7DUp2VW/YoWWTxXd473Vze4w8IIdE3umeVTPbUPQWVerZtxmpcdAWYsE2wZqhWcKvLa234S86xe9hj7dXYNG/Ym11S4pTy2tagwffmpV+Kh0lnz83moEadKfalRftveyfft2Vyea23dua9SjMKAAALqAiRrEqcoSP6pyP1AmZ7TdX8urUVMEHHThTEYsYQgySauNqisToxXljKGhqLUmRPhlmgXNMeA71Nmv+gvX+wCweUQE/KEHv2I9du/D9z986Mj584Nma/rs4nIUNsbrMyo5F9CQ98xUUHnRZfuWkhN7Z7bvnJz/vpte/ldPfPkDn/4ImaytLC+/5Uf+2/ON7IU1kGjO1ucA4PU3/vBzPvBr7/k1ADi1dPKJJx8//Pgj73znv+TEHjhw4J0//x6AIZAFo5/K4zSKQu55WiqriqovlEqMYc1m1ai0LAZ+EGnVK8s8jHyj5HDYbTSrSg7jpN+eeuXSiTu3bdv2a7f9xFZ0b+G7DocOHXr7299+6WU6SHvLvZ/5vp/9L6//7ac3Thw/PfVpQPRkY9vGLSJ/FsHBZdheOgAOqfa+hztKaj3Ich422uPb/UqLBgE4hPLSGsQClKA15ACeBmoU+BaEAJ+CBDCcOwj0Rm+4tLQ5HCZptzs8u+hZmJ6abTbbQVAhNLzow6gAJEDwHILDWluUpXPO9zylaZY73ys84bT2jKEAhXM5QKGUr5Rwztda5UXhCfFs11gJEF9Mwh9Jh/gXvWNHq1HfGMwLuCCaAQqJ9j0nGAG8oB7qnALQUvpSEoBLCSAcgAMgAAGgQeBVq36vB3meX0ruYAyFgLIErcE5AGvRlqBiZXurabYWqxr7Byc3ek6d/GL856fPp8uDPLmy19u7sXr56aJduBAtKV/gzpnkzdV2dKhK7/Unx8YnXjLOd9b4TMTC5ybIKJCbtpM+Ib0Pj6vXqOTVQ24gooIEmJfFqpLGWjCGDJPi3ObZJ9dxOQ86+nwn6cVaBDVzHcKPrxbThfKVxa8/iGgJV35lEFXXK8Siy0HeZ+0pBwC0RsU4Q4JWOb2uberQIVQptChO+TDO3HQGXAGANeAMlGMAgk+emBzDNt1ZpT5HwBHDhgBL/PST4VHDCo+SnNm6bdtsD9d1AMjPZWncw1SSQabTnlYWwM+LQZJ1/6wI7hAiaIdVaDfczOvXjk/KxWcQf8VFUd6LHQaDYAPEUNVNqywbxKs4y3ROy+2BvDwwxmXObVA42y1OnY6Xevr0cLM5O7mnMnbr0fOB6sAF+1UHkBIy9H1dctK1Xtt9XRohByieligpCtBKDPbHPgAAIABJREFUrca904PDS6dWep08l+mgn/S6mVRSGwDw/XqtOn31yy675uV7w4V2Y1edecGJI5vnlmPbRXa6KkjCvcLyzFF7ieQaeoMc0wHlq2TzAfMUFpZqrIuwEUb1rzWq2cIWtrCFLVzCa17z/R/84B9yEf7Cu/5DqbpBEEiVMca01mgdYz4iFkURBs0bbrih3+sF09MvsMXs6Frn+FKLNjY3OvWwMjExwTnP8zwIgmq1WpZlvV5fW1vb3Nzcd9NNk0KcOHFidnZ2cseOYwcPXvaKV64++BDnvBpVtNZJkrQbze7aOiLlQhQyDXzfWG2Msc6hHXEdDhCMMRfE4RAJEmedNoY4oIILxoqiAAoeF6QoZTfb3ozq4fQ2UtETUKvVfMtIP530A1pollknc7TOUeecU1L5nse0lXnBKeESq0gjnU8H00pUd+2YXk6HV7/xLb//of9Vkkq1Vl8ZLNfojCkKTqKyn3/pSwc//4X7IKD9uPtjP/JDV+7acfON33f0+Im9e/eKStUXCqgAsK6QhNlGVMmy2LeCMJR5EjYq4BRVGrI+cpIN+1EloIxZY1mlAZoE7SbQ3XJw+PjZpTlN6mHtQx/66OLS0qNPHhkUqahGrbFZVoqam79iYopb3oJKnvVed/Or98zMH7z3vv3Te8Z2v2RyYvLko4fsygauDV522dWfP31ox76dL3zW7ZzftXN+1w/d+gYAePyxL37iE594y1ve9MYf+0evetVNIqwwSoaDnu8LPwpUWlijVa6AhVmqfd+n1EiZaK25IFLmRZnUG9UkSQTH9tgE6CPTC1cx0d4K7S18hyOO4yeffPI5G9M0ffe73w0AG6vL99/x6X5i+Ysa+6e3LTSftv4ZMNeNJQAwE3FTfe66xVEmw+/hfhvKzrnO3cvZUyh4VPGqNd8hK0dre6Sexyil1oLWDgxyzrUzpjAAihIExiwQBciCIKrVhmlvZdUcP16NO4Mz6+uiMrZtbnxyIqjVENAAIMDIcpV/bfoGIjLGrLXaGAAQgjHGCXEAVutS6ZwSy7lwjl5MpkB30aGEMYaIWmvn8KKN5Wgj1RqdAwABI+dYbYwGRhmwkYm4ds4AMiAj8mJEZ1AAdO550zcAUCmbZcoYZy1R2iFqzkpERghnbOTaAoAEmKASYahKmRdYVj0A/r2vvqGdXNXH1/LzG/3kuD79OK6dn++tH+ir7cNivp9PxzrQDgm65+MKvgkIIAPqr9e9sxF73AtWw2a13dzWDvc26LhPa09n9GBe2KToLA43ehsea0yttxtjTdYkXtWrubpHecUPlNFpUeTn42J5aFa7w/PdZKlLhmALIXjYmqI8DFWDUVcRsTADC5sI8dODaHJrMwsAaJEbITIPY0bbgjQ4qZd2l3Yh2Kopa6VhWoE2ibOlA2dpgLRKsc6hRpwvgV3Ip3AARQ09VhM0qLgGGfcJpwAQ+b7h+rQ+tUqXc5FbKKyz1nDXk8VT64OOLKXO1vv5ypBsGN3XCMIXhCInFc44cBIxz6MhD2it5QI/J9B7ZmXQKOvIA2AXuQZDdUqMpUtZkHYJ98E5q0rdZWbFAwBFSbsSjDk2U7Au97tNXlaCdBJOetSc9WaWgDA7MkoS7drk7Piq4+d6G2mDLc6PB4w1NZlNTZBnmA/xgqhNYIPAjgUdjsuIg06/9+CR892NQRFr0LLMyqy0ANah0cpThZ9l1bvP1I91eL2ULq1qFIIiOnNOaWPYmTCaIdGsVlNZMTHQYCw6g8aCtaBTqwBiAEcIBugF4EXM2yI4trCFLWzhedFs1t/xjnf9yq/88qHHDl194PpSb4BDJAQBHIIDMM5aiwDq6gMH/vKTn3zLW9/6gtpL4L3v+uW33vbjZqU/Pj3jtKGU9nq9bbt2Dbtda62UMo5jzvnc3Fx+9uzGxsb8/LzW+tThw1Nz8/0jR6rVKiHEOJsV+eTERDwchpVK3h0IQilj2l7w9LpIZFzgwke3lYQQACBIrDMOAAhDiyAtd9RpUwQ0iYhGz5WyHps2CI8LYZhxVirmlNIESMWjCsosJ1r5jDPrpDVGEBqETmmirK/sDla3GVWlmqVqt9Pyr+/4xb37+0WaE1fumlhKhinjS+vrhcBlr5faUni03tQf/uj9PLq/9kefqFa8web6j77utbvm5268/vo0Hoztur538lBzx56wdRlsPAzVWti4FoqDZWfdqwUyS5hjtbGaUwUwvP+eBzpd3RmUczt3Hz7yodX13qnTZzc7MQFWDas60e1obyMkrWrdZHp706+7qBKyBhOTLNy/9xWhY5sPnXzd5N4qbyT9wUMPfXbvNZcdP35oW73dt0Wr1jx3bvlbOwOvOnDLVQduuefuL7znV//97//ef3vjP3nDj/7IDzcmrh9u3AUmEYLKogibbQBa5qXS2vP9Ik89L5BKlWVZq9WJ2AbZEcaCZJhWWvu3fvW38J2Db2C5+cADD9x6660IgBcAgHDnnXfddtttAKDL/EUz3iA+Ge1sTJzcDWef/mI931bPt/3/exroLAVLAO23UW7SOQBH+vnGwbXPLsZDEfhRlVeqxFrMCwAAz6Nh4AOAMbaUgEhZ4Gkpi8IAaEodEmIBcgQWRPV6uzs8srq2cvgwi4fl8U5n39jEtoXWxISoVl2Wlc45AHbJo+RiSvyF8yeE+J6nlMrynHMeBXzESgAYY2RRFEIIzr9+cRwfleEZ4xy7uHPgPCCEGJM7NyJWRo4nuXMuDIJR3keW50o5AA+AP4PLeD6vk6fnXlGYojAAYC2UJRBiGS3BASIT4qLOKaHgU6ao7VujSsslCQnzGHxPUxzGmdxkx4uHDvbuffz0uQ0GyXhjsD/p37BRiDXDUgBAB+j+TrobDgCAIQmM11ya9B9ulPclohpMvnws2NsUO2tPf9A65xyNM3N+c/mupY2nijrMju2qTV8XeVN17irgnKC0FVXTIo/jND3V7z28Gi918k4ss5zyCoRBbToMJnxwLvMIXWoa34ABOEpx+YKaLCDIjpKbzzLpUWBwPyUHAnqZwaZ2YyBDFdM4F6kU5UilC63G5z9FR1jNISwwogIEdIAIGIWBDNPF8sQZe1yDdMaUxvilx9dsfu95+dRaPy5cAVgCIiBlPKyHnIUIzQZr1HywEWGCV9wk8bZbO778dS+kAUAAoC8mU5ToSrrSpysX3qbPiBPHeWOsNTveunJ6rN+qdcaaJ5p6g9tjk3UT+GNrJQs0NAEcsMnxyfnJXpqdO7351BgztZm2H+wpaLSqWWeVlzE4AGAANVtrqcvGlyJ6P3Gd/iB+8HEAIMKJyBICQRj5QUgpLfK8nsL2WE98/kh0Yk3sG493VryGIQCIaM8pfbLkQShmGv51tLi622sVBSklGIfOoZPWXBDioQAU8lF1EIWtW50tbGELW/hGePWrX/2hD/0RAAHIpZSMo7WWMQZArBk9buJaqav2v+jTn/rsC2zrc//9j3/w2hub4K/nqjrZ6nU2h8Oh53lAaRzHiNhut8+cOTM3N6eU6vf7rVbLGCOlDMPQFIVSSkSizAulVBiGhJA4jht+xVrLPZ8xTJMErR2VF1PKjFTgHHFAKUVwl0CQUE4IYVoqK5XwPeV0IQsTcjBOAKkRJoCCtDbLkRNKiQRLCAFjAYjneURb4ywTPNNlUarA41ZrjkwQJuNMCEHQhD7UnLWgoNOvGM2qlVSSCdJaSeS+qSt6Tq9SPdQlmDIr0x2XjXdt//xguSxlLZj/y0/fl6XDqYlP7FiYr3kfe/NPv+nU4UcrlWNpksA5oPSJIAiyIn30S/c+8OBXG+3W6dOnAXF2dvboU6c2NnJjvbBaozxIk2J8Yq7pBZEIe2u9PRPbtlUnq04sTEx7zqFStiimGk3PYpP6dU1sXlRrjTRNszK3zL34wIH1tLt9br6zOdg3u/3hfK0L6d/HJLzxla/58z//7Ef++IP/9Xf/x1/+xaff/rafe/F1VwMqRxwUpSnyJE/DqM7DfWVyxK/uK/NTQbXpCdnZ7DVqZ8scqs0dlS2pjS18hyHP8y996Uvd7teR5/zc5z5HCdnWbs+0G+12WJ8Ia5Nhbo/1yraPAOVgbFvRWN7Njl0RDqa/zaeRTLljt8H0QZz9KuC3r2xBRu7cS/UJzAZfLV0BQURYg2Ej8IgfAABQqgFyAI5IPc9DMIglZ0iCAAAoYkAIYRj4Qbtda7Za55eqGxvJoYOnC6mTJC2TXMZ5kZmyROcEpVwIUAq0dhdLX8RzFBgopYHvj6jzZ20MAvr8G6WUiPgc8utrNyKCJ4AQEgSjq7USHBgF+g0VPxkDzkFKMMYBSEqRc641aj3iZcD3AJEictDM5U6BktrIHAgBgbCZ9ZazTl9Bhcy+ovqq/eF+AuR7OEIf6z320OZDi8nx88Fg46ZsczLu1RfLmbwU6QuvSeGGRdr3Tgfe8cg7WQ3i+vSrZhozlWCqQpseAoSUUMRUm95qf+PYsj6b6pUyL4La5e2py8drs6E3zistPyCYD9L8XO9Efy1bi5PVzeFKmqxnWV/JkhrnE42Q5fF5NegMlVbGL/FY6Ti1lkOmiSGsTrHBoMHxMg2VXIKT1ChhLBq0hrZ6pM2BK+cZCEAzLVEZogH+psxOSfLjwdGSFAtyB2G7pDf/KN6zWT60mW8AGKQawKLFcLXhn2r2Nh3NwblWbd5rznhzkTde8UW1wioej3DsVNk8V5YTHDn1uy7cUNWNQbt7aSwYQASgADKADEA+7YHyTagsA4MhkZL1+tXGJh1r6ckWjaLTyhzzWXntjIFSoVYKSoT82GOxsdbZMIwwjIoifwrkeoPvD9vXT/l0qKFwUK/Es63V3bNJU4xXYCK0GDqMaNCTjSMpK6wDRwoNVhoNQkPNyLZLwHTpeWxr/bLtUa0ahXvC3rCfDuO0cEXi7BED5/3WPTNqp5O7zGB2o2wkzxvpW7+vW9jCFrbwjfEv/sWbi6IACAgygs4AOAREBIeIhABRSjEOoecvLZ6b3zb3d2slfuCkXdy4/pqblg4dCev1xcXFdqMZRREALJ8+XavVGGNFUczPz0sptdatVqvf7xNCfN+n4GRRjo+P97rdoiyatXpRFKurq2NjY93V9Wa9FjCxub7hcy5lSRwAQQCw4JxzlFLnHI5uGGEkCweUUGccEKI96igoIEZrX6Kg3FidW52DpoJBKIzTVqmIesxhMcwBwAt8yWmhJAEnOIsQiYHSEeOsoUDb3lq/1x4fS8tSiNBjvN/rCRFm61kQRFQVLUZMP3Ee04HXzVTVb/cNM0G7T2fOeNPHOsuTO3b89SP3TS7s7Rfp4XMmKAf/+pffe+T4kYmJiUoYpWmeDIb1esMo7ftRrdoia0rKqfHx8QcOrVWjvVOTNGKic251787dXpOfOnp8/9y2dlBv7Lm8acik9ca9oD4wBJ0hzomgyoJzS8v+1Ny5lZWsLHbs2ckqlY3N9dCrbPT6hHoV11gdrCltmQXP//tiESr1iZ/9uV+4+ZWve//vvu/Xb/9At7f2jnf+21pN3HzrK7PhkHM/yy0WTwwHyRRd/OoDj5w6c/baq1+yfedOEc2ORVtBvIVvM5xzSilr7TM3Hj169F3veldnqTMWjW0WnczEHqUhq1RYiyDZP7V/3+zM7pmJmZna+EK1vb0WYbm69FCbQAWxFVaAbIflfeC+3R4WZROWXwIigdkH4dsoOal9t75fLWMSH5QGmPA5DwULBVUec0AIIABoAEIIEYQBOICSMyGY5y4WnHAGvkfr9Uqz1Qy9iszw9Ol14wwAaGWdIkqi1oQQQSmlFPSF1dNoWJ21YB0QhBF9QQgRQjxzDlhrAVFw/gxrVQdgKUVKL9SVmOc6wVrnnFQGRieBFyxdAQyhjlHCGDXGARjG4GKxjLto/vq1tTNAqUMc5fBrQogQHMCOHHMJASFG0qTCWjDSKNClNoW24Gxp7MZwsDrsx4WecY19/lXbve3ffFyU7+JJoAr9wXdKMJYVl7Xd89RqKatiO8xVKZV+OD54R35n32ZJYyivGwy3bXaDzgtMWkEAYgnNhR/70SAKj1aCx6o8q1dazenrxqOFcDSKDFEggnFlXw3ODNYfXtarGjMe7Ww1rmhPXFfzatwZcEbrTl6u9Ibnh93Tebma6k5qKDpAINRxYoE7i6DBFFZbK21JpQ4KSogP4JsKQI2wJjOTLp/ScqGUc1mJtmCm8JQl+htkZ1wqgvqm1z5JyvN80YINbET5dOHjKTizph8HrR0oQI0E0BJvLRRno3yQhsDHqu3ZyWB+u3dZPZyv+YHv01BghbSX+7VE5ePGWRP0AVdSONcjw/xiYwRAXLwKyYvM46jUyz5DlQOe8XkKoNFayHLMcrIJtB97w9hpIse9xZButvxsckyWRVHIojDKSrt6hjjCTBCGoed5MrC5Nh0UnvYWZEQ6BnMIF2rZjonBzjky5s02oFL0QhNjBaIMxgaKxdY5Z8vUqadpMlIO0cV0k9Sk2+c5j9f0fG3gk8TnG4nsFjoZGLlKdOzJNZKnRuclzBtXt0YYg/o503KL4NjCFrawhW+Cm2+++S8++XEAYIwBGoJOawvOUkoB0VhtrFFl8vo3vOH2229/z39+z9T05N+2iTNffiy++4kXVWeL8+vNai0vVSWIgLHNTodzXp+ayjodQqnn+0pKZy1nTBnjnIuiKI5jZMzz/W6eg3P1er2UUirVmJsdLq9UarUszWVZCk/kecEZBeucc0orrfXomZizDvHpJ4/WWAOorENGCRHKWgTiMU6kNU4jImEUCGoEoySCY0iVUgYQBHWAGRqDiAFXWlsAYy06Rzh1AACoDdRrrSyTSEVZQlkY7tUJYOj71hqfcWO1II5ITaQdo6LoZ2MsMAUpQVwR1G9Z2Hm+09+z7ebYcxuV/Fw2WIP+IO2+9PKXOWOoBefbhR1zabefDdOZ+mSVhyqToQg2jm+8dO6ayWaTlRKlbOy7supHNpcTr7zm/2PvTYMsS87rsPNl5l3fWlWvqrqrep3u6VmBwYA0SALgAkAKLgqSEqmwRVtUSBG2tlAoRFqmaFkWZZlyiAyFIyzxhxQMB8P2Hytobl6ClAWIgEwRIoGZAYEZADM93V3dVdW1vXr7u1tmfp9/3FfV3YNtsA+FOn+q6tZ99968L++SJ893TjGaonJUcCeJyXlVCUlBgVFKKxWM++OV5V5W5elyZ7m5cTCZKKWX1y4Mh0OtTWLC+1vbF5Z77CfXO70tnnxdu+KNZ5/9n/7FL9/buve//S//67/8tY9YV/yLX/m/kzguc6sVWe9areaNJ278p//ZT777e35Eq/Ds4j3DWwTT6fRXfuVXtra2Hl54586dnZ2dH7r+p37inX/uN+787y8P//BCt/HM0re/a/mHI91QRM04bsRhHJsIJjwM9NTo2+ZBt85SiDo7t28YnY6qkXPzFqJG5KPEKS+oFMIIuj5XFihOLY9P81FdbUvoERVIgmS5t9zttZqHYT7OvfUATNKKOud0kCiFKIII8hzMeKgMRDmHvEIcIvp89x5mLquKgCiKHiI4GCgBAqIvEMFhRWxVggVxBK0NEAFWpKpKroiAksgDOaCB+KSkpDz581EWyIEZzPXMdl1fQydWqdFJMC0B5GAZFcMopeOoyrKy388O9uaHe1kxzhAXYH5zXX9TXv1RXPwoPfa7bxWC4+gpufM+zD7/i8rIjz46++jrx1t7B8P987uDZ0ajjf5kY1BuTKuo+Or3bkglVdq8c8682pDPIvJpN22037HeurIc9RbdMlEq1apgHh6X2x8fjl6dY1f31jvLV5Z6T64m6xFzZnfn1QQHg8G0P+T9wg8qm7E3CffOL60GaZPmg3zSL4aHJUoNJL0n4vblwLRcEIlWiJHESGdLJm9rFdFeur3derFM5xxXDHgSgIm/BnwlCcPbUmHf3J+nM6iXGa0M2yVlCCyEF71egGFFhzaswivLne+6vvqY5YuvV80gS/w0HM/U3COj6Hiox5PkkwBBZ0DukFt6QBM8HNd6igBoASXwuXqHGGgA0xPjXgBAnquBNFZX1pKlq0+sH0XI5lPjTORd002q3GdDzLPy2OUV3FKz+9j18+12OM+Kcmf4oVvDaikKVttvf+7xtacvnHt8JWwFkRbzq1v6wy8hm5pxYY6dciKA8k7kwaFSVh/DnPLK3B5uVL3v1sZFiY3bd1d5N7LHPBmM8+FheTR19qNY+VSvfa3p319Nz41H8fCN3ezsYXCGM5zhDF8Id25vv/jSx/f377/0iY/96R/9s8YElr0IBUEgTMxwnpUgTdNinl26fKksy5/+qb/9d37mZ5975zNvfi/la4e7H/nEe1Yf9wfjwXgSxFEaRbNJ6fK82WxOp1OMRkEQeO/BnCTJ0dFRo9EwRGEQaKVERLFYa3tLyxNrZ7PZ0tJSnCSBtWEc2bJqNBvVPHfiexc2pv1j8Z6tF/FEpJRSSomSU5NREEDEEFIKgGEy0BAmBgFMSlQ9ewbDCKDhGcIgqrSwovodWoOIBQJRsBqktFZKM8AcIARzzaoopUhpAOIdiwiRU4pNyPDKSwhC5b02nkiLNL3SQ1dV1ZWVHgwOx4NBaCZLS//+eOvy5efG+8dBoFaXl8rJrInYdDc3rvaK43HopN1r2KxQFzfgOR6HMSJhjynpqSMoNR6DRXlFyjhIrqnSZAPDSrOniKJOb3m/f9Dqtsqy6h/MNzYuDIbTbJRHFCdxMBodb77z7a//2w+7tvmJP/kD/+y3/+U3oFteunLpv/m5v3dra/fv/rd///bdu8tdFam43Wz9x3/2R//Mj//A2WV7hrcO8jyvK1Befvnlf/7P/7k9ss+ce/bhFd5/+QPf/+T3f8+1750Fw0vjtfPt9Mnuc+/ofm+kP2d6OQfyt25LZd7D/efRvUfNo2/C3sebcnwdRcdLP/fsRCKCMaQDTapOSK0NQWtpwwOJhMALqtqJ08NDSHkdJ/Ha+tLla+t5dcx3ZDiaFmVly2I+G5dl11oJAisi3p9OC5+EsBLUiYNnXSryBjXGA6kgICLee2ZXe3gCSmuja2XIQsfBgPfeOuesgwgqBe0BKMCKeBZAfFEUWkMvnkWida0fIe/Z++p0g4tZbKkPiQCtdaxJwXoslpycEjDgZfGPkAgK1rt5lo1H49lwWIGCKEpIvTlyzTYxbGL51lvpslzG8RNv5DVwNMDhcFTsTvc/Wb70Ou7sbPTn1ybFjdl8c5gtTawpTzMsvuxBPqCIgjw08zDqq/ggbdxpRXttPTKdc43u1WbrRifZTAEYreMwnFH/Ph3OnRubsh9nusmdpWZzPYnWlLJzuz2d9AezkcvGNJmOs9lc5WGodHMlCFc7Zv3c0kqQNmgymkeDMjwuAxs0KW5eDZsXw0ZHoogAKA40h2k3cKkBMDP9IpoVKntjd33kMiPNmgjQ7OUB+aGJRMCQWmDED1VS0UlPZ0FGk0xPFpweABFS7uFg2nAmyZicjbqU3jDptYPBxtYBACqtGk7UxGEKkhmQf4GeV9eIVScKjgDQJyIO/pyF/FBvlxOaUoAKRCAVwEcoI+RgzqtZEFDSpJWWKEv9e3o85YZlFfuw5Tq94NxaGPhiT8vrE9nvF4XTEXkOg0vLrU47SolxMMPH7mI2o8p+/nP7EAlJztE4b2pKgoiShsRxaz1c76phGB22ZS9BfGTo2M2PJZ/pKonds7A3XBUUVtszguMMZzjDGT4/qsrdev3OBz/4wd/8rV+/ceNGVVUv/dGL165dBlA5e/q8qs3v6gjv2WzSaLQA/PzP//xf+St/7Z/+0j/7pV/6peRNx1RF98dXgvZLH/vYpfULq49dvfuZzyy3l/I8Px7Mn372WWYeDAarq6ve+/F4vPnss+r4eDgcXn3yyel0OplMzp07J4K79+71Njb7R8ebm5ths7l9+3az0QiMYecra4M4UkTH+/tREApqvw1otYB/6H2XtBKIYihGAGW0Es/shJlJK6eU18SKhAAWYhYBWKCERGkBWQaghUkQgbwXS2DFZMgRiFgry7AsXpRWpEC19TprQIHAJAwPzczimTV5paAVE7GIgY8aSTWfQ9FSmDbYzY/KVVzUuwnxZU0qGgcky9UobzaS4m62pFMl8JlrJS3nnNYaQl4pS56FiYhYFAQQo4mIPIuQIpLQkpDzEF1JMbAtFcq00iTdOHKzYcQlC0TEzlQ7jqtb2+u9VepEn/g3/+760vo3rKNeu7L5S7/0j3/hn/6jVtq5ceXtH/juP7m21j67fs/wlsLv/d7v/ezP/iyA8Xi8vb3959/xkz/7gf/6Des0o2agwz9x4Ye+Z+MDRlGoo0DFf/yaOrgh0wt44je/OQTH/XfK1vtgU8HIIeWFQCMUlSw8Nx8oJk4TUhmAg/PwghjQQOmhCsRRIzofdpmvhLF1lsXzQVVNBvf3tl6+cKmzsroCKrWSk5GSPY2JDQyMBhGIUNemFMUDFb9SKoqiBZNeP22trarT8VgRhWGSJLXJaFEUzBVQVBWX1WIjZYkT00Qhqv0yuChLY4JEJ7aqrCviOA6VAWLrqqLI4ziuCQ4FxIAFSgAIiFQUJUaYSg8+lXLU0g9/MvYjAMLeV5m3E8YgL2eTuWu3l1q9NR38ByWR21Wvv4CPfHKnv3t/GKbZ/Nlx9b7BuHc0ah+z8aJZvoryKwWKlGnOWq2trvl3MK9ostTsmfUnVtInutG1tgoXhWZxEK51l17zn/qw/TeiLa2R+a54c3Nj/dXHnc7H5eHoE1m5nY2n82nOswLNhklbKZa68aX2haf1yqVuc33NGOUhYdVuWF730lB6yZgJsdNohjoxCsDM+ZGTdmTadayJ+tJ8lWIVVok2gsCWbK1w3bRQGWYuxRtSRqnSO/8554oWXphfDM1Sd7Nw7NJwFrZ3kN7sB6+9tmAn2J9wFPwFzzGaAAGjkx2lQAyMThRa9SE1gBAYnRB1/m8GAAAgAElEQVQfp4GyGmgBHrBIEiwvIQpdUU7u7fZRHmZZdyVspfETF7AcB1uhzOYhi/QrNSNmO1e2vLA8aW1WehZPx/39/eErtzvcbpy7tookQgjM5xiN36zoqW7PaKrmt0BKtD6/2u31utVa9/BiuH0FUZMo5u3dLNuz7jficNBZ2zSDRn+sR2cExxnOcIYzvBHWltZ6pcxTTz/+1NOPP//Ot12/fuPcubV7O3eVQmEnSilmZmGIqt/htNYKutGOy8pCyguXNv/qX/trP/dz/+AXf/EXf+4f/N03tdfPHH36gx9d8dHz3/19r7/0Uvbqq5cvXNze3ul021duXD/Y2bl///5TTz1VFMV4PD538eILH/zg2972trDb3XntNe/95Rs3PvvJT8ZxsnZufef117vdLjNv3bzZaDSWNjYmBwekVTUvPCgJQh8GlbVwXoRDrYghIs45FajTiL767ZNJ6mpnElBdZ8rilbBWi5VYiAUsqp7IUCBBvUFiETAJGFgoNADxzAoAVb4CeyesRASawGClRZSAWBFpIdRTIxa+dnsT1NSIeEMeXoTJs7YmJNFe93TsyoBUkM3njYZxroqZQvFSOGMMFFxekg6VFxLxJNaI8wKBBhMRQykFK4uabS2kvQLARO1OatlXVdnqdIuqUqGJl9qDvW0yeunChenhwWQ8XTl3ociKOEkcY8UkNoq+kT220U6efPba+sq5H/6eHz+7fs/wDUCe56+88opzb8q4TkR+9Vd/9c5n7rz/8Q9cvnAZF/Duq+/Z6Gx83pVb4R9zes5H8JHsP8/QtPrpbxjNIaOLcvi0HD2NsgNAwI6qAs5JYOFAFspAaQAaMICFZzBgALWo9aiHQwxYgThBqTSHoemtrnn2VcnKqGlejOez1+/eDl5q5aW9fuPS0nKQxCAyImStqp8e9WPRGGOMNgbMTGRPCQ4iIXLeo6oCpWs2RNdECHtvnav7TFEUzGydE7YAOwcRBItGwPva1nSxO60pDAKlDKC0AZHU8g2AtDZhKFGkazNUAlQAQxow1tr62cciYLgHwbEEBAra1NGaAOBFnOVgPC137m0f9/tlVXQaq71uIzD/gZRHHRR7N6evvFK88plqaycaHz89dBcGxfVptpnP05kLqq9m48qqxqQZDaNgoOPdZnSvSftR2Eg7l9udi63WZtOsJqbxIAvWejeZz+d6VqmZE2vEJDbm4+L4tV3nytLmxb1SxhLH6dJy1OmEvaWks5QWzThcCRrLSgfC1cxa8iLa+0hqSo88q9hrEcVlmSsBYL1nz/tbmRuV4Zxnrr9E7cjFD2uOCJ7grIMTmNhgDf5pZ5cdxPMJhSGAkwX74yGQz1PWsuhbrIwPSB7RLrDyTtu6A5YrOltXfmKpdLoSVXkqvuTJD4AEKB5wdw+4leohudYps1A+6NqLlT0AUYRUV4121lrfTfVeI0C3XabpOIXRQTuOPBcH96cvjOcx7GikytKzd2XUVM2WTcdzT7d3xsNBtne/Gk3m09Jn+3v5J2Q6PlheSVodHUxn0fULLRMkWhnCkvXLpVP9TE3ykyBbACEQnbQFxIyyqq/z4EhMVkajGfWjaDtoJo3zYfjyufbNNNjZ9dmr4N9sxt+W+6fKwlRO+zOC4wxnOMMZUNm5iERhMwiiIADAzCwi73nvu8vKZsX84oWLBFX5mfMVEYjo5GWOFAiCoio8Q5O21v/wj/zgykrvb/yNv9FqNX/6v/ybX3Lvg8/cTioJgdneXqPV7AZpPp3FaUxKTQeDKIquX79ujBGR5eXlcjZ77rnnjo+P07JcXl5WSvV3d69cuVJVdjqZbmxsTCaTyWx6/vzG8fHx5PAwCAKunIlCrqwAQRB466i2RhUCRDwzRAUKC1mHEBGBhOAITN4IKYgoeKKq5iEA5VgJlIcWgigoCKk6PsDBeyVQpEDeurCeFWEwiYgSgnNKRIiUhiIIWMBOHFgU6pcD0g7KK/GalPKhCHkShiMRI1Xp4jAyKii9c1ooNGVVRc2AufLsbFQWUkDDs9WpYjApA9ZeMZTyJFBCXBn2xiOAUUoBiqEq8UwEUoSAGOTB8NncikaUNg77B53eUmmz6f3Z6ublIsvvvrrVbneXe53+4XGjmUyzang8eepdz1WH31AdcpVV1x979vuee9/ZVXyGr9f4+VEXvdu3b//AD/zAZDQJVPAmt3C9d/0vvusvve/6t0YvPXiHTDYQTpAModzXNTVWhMCG+zfw6R87fZ8X8l4VJVU5aysVSQFJAF2/8UcAwzLcQ0UrWPhx1lYYnoESMVSgO+1eEERhpCpnt7YPR6PpeGc3K2WeVZ1Ot9VqRR1RyjAH3tehJAsYY2qlhvdWZFFmT1TXNlbeU16aMKQwoPDEg7SqKue9iLBIkWWVfSSqs9aD1KuWJR6m17TWWtfeGQiDh3IvAaO10TqJYQy8hwASwSitJRLmR8UjD7YHaAWJgErgwEDO4hxHo7G9c+ve0WHf22o5jdfbzcB8Ge62wlpcCOVI8TfzcmYFNsJaRBjei2eRu/Pb/+/B//X68HA/L/jbyuz58f4zW8Xy7GuxP5jKdPa6zddbeNWY+4HuB7K+FF5fXv/elc7F9OHheF24mrsiy/IizpOUMkt6qtO9xH223P3DWyjhGbMSUZwu95aXHltKH2+uraTtdjCheUkWkGyUZePsDcxCCRSMtqQRBRPKKrL1sbHney/vHb0+aBw45LIinbRAWTy4aBUqjSKrUDAl3cg/74YXD22vqpmMkyaK9b7ekxf2X1jmoliFNlaPmCKT06VXTkhEYX5OhZdI3Sk5Lyv2/pF7L31OX62XhEB7UVryxhC3/PN9/JGFQgQFBvlAc0dN17v9jcsvmeolnUdJq9GMl9uqFasW4Wh///D+8LXdvWIy12HC3rmqbK6t9jbpfOyOR/7g7ngwnE9mxVGpcgmK8fH+8fHLf/hCo627q3Gil9vPXNuM46XAJApXszKY5IEbmNlAEWspFTMhAtoLFclD7SURzDOaZ+qw30XaxdLmE/rGE3HzSjfoxUU2PtjG7LMm0k1zwfrmxCkG5IzgOMMZzvAtjdKOmb1SqrLTMGjVjyFrc6VNWVTM3EgTghrPjtM0VkqJeKUUSAGKiMST904HyltrIjUajVutzrvf8x/9xm/8xo/92J9ZXl7+i3/pz3+Rvee/+9n9l29dXlpFYQdH/TiOkzjZ391trq/OBwPv3OrqqrV2MBhEURRF0dHRUbvdDoKg3+9fffvbtz/96VarVVVVmjbyslC9XnF4WKt/l5aWtrfvXbx4MQhM/7B/+dr1o9tbBMRhyM6L97DMzHVmCvGC16iZHUVKIJ49EwlICYggSkGBXV2sTCIgUkREavH09MIOwhCvQAQhiKYTy3tSIICE68lCrTRpUkQE8ULCypOAWKCYQUJKiIUYEGJRVB+lKABaVc46pcQoJu08E+lpMQu1iRpBXs7jJCElZV6MRtOVXo8IQWS8sNYkQsSiAQg0KSIhJcIsigmkSTEBbIVJmJkEHOooEMCEIRFMFFZkh4PjyrrzFze9E+99u9tub6wN9vaW09Xdm7fSlW+oaDkMkzN24wxfV+zt7f3O7/zO6Z8vvPDCbDb7oaf+1Pc/8f1vcgvtuPPE6hPfSpR5S7beh7xHF/494unXcUezddn+Dhw9/XBWiNJBmHZMNsZsXsxm89ksCsPTZIUc8AhPqA0PVAhCRE3AwAmI4EqgwskQLA6CjeXl2dWNwfOP7dw7OjoYa6km/f27r74WB5ImF7SJRQJmnAxLFBCexuVYa7M8r39vNhpxnADQmoGTB8ejcM5JniutY6XKqlJKwgDW1a4ZIZEOQ4i4LLeBMUEYnJSePFx9o09YGzjnKmsFQRiEzAGAoqiInEiuvI+BEpD6JJzcUGueyMMXqAqHwgrgwV6j5Go+GhTeUTvpvi1553PxtzWp+WV8Wf0n5VM/gQsfpdXXvpmdc7IpO9+J/hMs/rX5i7emn90eDe9Vh3fN7Pjt4/zqwez8PFuf20bxNdlbauPmKI1f1Pp2KLzUvRStvTPg3lKw3llbTRqBAZB5n7MAcEU5P+xn/Xk2LHM172CNdjPX52xmywOSOeAhAicg6/qDccZZeCTb2ohWFs7XIoVAIwxOu4RWEgTwhbOZC8JEB2EFx/Wa1kppy2nmZpXPjUD5sA59fUBwkA6DMF5tN4Ig0SGX4Uy5sipyACXYKQHA5K0p5U3kQ7PyZZifKjhITODaAAEZIFCQ9YIvZaqj7+flvx4df18+X3/AuzUAf0JhENAAFDAHSmD4UB/+vAiABlAB2RsW8mrLnW/sUbAjasv5oUZZ9X033ey1rw3d+eE0ysmEgQrj/PzS+InoMy+6O7ePDubidExpL2fe2x/N5lqR5LPKlR6OktXVays9WgqV0jRiV5XWl1VGw3w2n461eKbqhdx15j6KuX0luZiuXJ7Nru3shK4AGAtLoLq92efQOhUw0vt56gZP+LVoJemca38qyF6+n/Mnu8434vcO/WMjqydnBMcZznCGb11YP3KuAiBCWsP6SaDb1mVRlFY206EOVegh09mg1WxUZRaE2jlPgjpX9ZRhds41Go2i4na7LYKi5MtXNv7WT//UL//yLx8e7f/Mz/ztz7t3fzS//8Ir3SCpAjU4Gq7FnUgH+WyWtlvFfM7MjUajLMvJZJIkiVJqPp8nSYIwLMtydXX1eGsrjuMoirQxzGyMmd69a4zpnT+/u7WVpumNp5/evnOn22huXNjs7+6mrVSxSMWoLUWJ61bUdTe1IQdOdBwQIWYiEiKAhBQJQobzEK2giLTyQG1FYVjg2RN7Eta1R6knRqAVs/dCShnSioSEOQaBRQi1IRcT+ZM3AwUhEoGDiBJRAAmx0kwMT4ZBRKUTHUdeqMxLQOI4VlpHiclmU1/6gII0bubzSajDpfaSOIECmBgsIloH3nJIIQs7LU6REAmJwBORhmiIEINEAoACKLHWz7J5s9OaznOKdNpuzOfToBGGLTMaDArvms3mq698stntLrd6+dT2+4Ordw/N5bVvTAdOg+TsKj7D1wo1/1j5yvMDlfaHPvShv/xf/OXNzmY3WaqXPLHy5Pc/+QN/4dv/wtkZ+/zwCY6eERciPcTSXUpGX4dvSiNfkv7jsvMdyB7x/dEmSBodMw6cHeTz6XQ6bTcaFIZKqUqkYDZGKaWZGcTKgOJIkhYzi63gNGmtlBZZ+CQGxrTb7auXNgpfdduN3fa+zYs0ZldMium4LJZJk0AppdQieBUAvPd11Ku11rnqJCgh1VoDOggWzqO1XgMi9TPIWas0AayNVkprrQODJCHk3jn2rJi1nHgQGGPCIGSu410X+ZdKKaUMTvJonXO+rKzSimoeBNbWH/cRREEISlDLE2tPEhEIgz07K1VpUVViiNkV+bQ/Ojoe9XNis9JZuppeuxJc+/K+s+mmzM5RdwvfVIKjmCWj1zeKqWTu5gvjj/3R/OOv271BbO1qUr6tXz2/P47mxVdXk/KAawPFPmgV6dKwEc3bbqWztBH1HjOuEVOiglnJs8IyZ5WbVQ6Mcp6N7t2fHEzmh5VnCXwr2TV2WAngDKET1UN7pT20zMM8NxOp8rJC6cAAaoVmEKgwYVq8m2klUQiXVdXUIjlRAdUoKxRVGiJsK99OEZCKvZppNTGoWCyLE1GGTRSmzVbS8FyisI27DTNXLALyFLKsetfGI/IKgeFA19MxpAxp9iIMZciQCVUoQouiESGvAlYLPZIoqZaycnNK59vHU/tiNlpldzlOli03fU1Rnsqa6KTEjIDaoxcP/UufFJ7oE1sZBQSAl5pfNCYPg0olFVrZSnt2rrNr4ruKbtqsENtU1UaQXI7Ns+X84tEczlEQqWbHPt6dPNeZHA2OB+UxxETNzspylY+K+WRvUM0r7500yCyb5HyyfGFlLTynDZEOeD7NR1k2yau5q6q8sK4qlZ162dKQrkrC4ErSGQ6VDKOOl0TpRk6RxYlP0IMb20lbHODUeB5lkwtR1LC62dOqGY26MrtvphNpLGmOIeezM4LjDGc4w7cinJ95NwJEvGgTC8h7p6jhfBGY1LOFUs5XIlrAcRxYX+pAWW+VUizEwgoCIq2U1sqLd54aYaMo2VZFELF1+BMfePfNVz/1kQ//fxD+63/9rzZbbQD948H9+/ejIGxQUP0/n0gnrttdOjg+bne7RGH/6DhMkka3PZ+M00aDRKqqCsMwDENrbR2kcry312w26zkxImKlBkdHZEwcxc457/34qN9qtZx12XS6srKSZwVXRdJp21km1kXa2KJULEZpJiaIeBYiiChSIMXiAQFRoDSzKFKkFIHYezBUXd6iSAgC1H4ZTliRiCKllNYkIsykIIqMF8csXpyGBinxHtCkSETYeSgFAoGZZbFl8SK+frdWYogUlCaQgASiSAVRUFe4xnFMTOJEyBdlqUHOe21MOZ+zE6VIK+Ocg/bMTIqEhbQoRSywzMpoUsqzF+9r7bQQg4hZAFDN9ihi4kYj9c6HQVR5P+gP19bXsmK+e3e32WwmUTAbz65cuz4djyfDYaMRJ0UwP5p0vlEExxnO8LUcNo9l8vvTX//kr318++OnC1988cVm2Pzz3/aT3/dQjcml7qWz0/UlMNuQV38EF3+frn/o68DNJ7z13dh/B8ruG/5jAtPuNIORyZGP5+PxYLjWbPowLKOocC6vqk4niiJdVSWMidodFUSiuKhyKzmh1BpRFDnnqqoCAKURRSvnzr2j097c7A6GHfGsVdqKNhvNFtvMVeSBOI6VqTNZH6nJ0RrJiV2siM1zALkIThNhq6pi76MostbOZrNGM2w2U2srJzoMgjiOkiR0bp4X86qqnLNZDj6xOBCRsqoetoOJwvCkNMYXZamcTxfiFnnDFLdF5eAZkYaOkKg6LLdQ3vsSlfWuKOE9CNIMq+n8+FMvvPzyy7cH+7Pu6uqljV4jjf6Y9srDfOej+795Z6/cmU0O7fFwaVh+93R2ZTJsTVw357h0yn1NdqRJhUprpaM0vP78pe61lXnomSnvU3Z3bGdH41lRzMvjvKjyEnmFAlXpp2XpWLQEllAZJJ0oPR8BQMvQakwKooQbGUVOKVW27HzFB0wJq0J5rz0ia9hFFUoSqxayolKBPcMJdAn1UDfwAuZSoSIRiIGPVanvt4J7TTks+biyx67K3dxykduJH5WW3cypvrYUlLZiKFmS6j8p3fOV0IOyI826U3ZTlwJomrhr0nzqfSVxSy9H3XPYrJyeeQYwU5PXo0/19QwLBlCm4dgvS+/pRuCYP5v9QTsZBRd/qJ+/fZoB2UN9mIHZyYD/DagTYStgCqRACEwBC4wXKzfTotu9s7q6m8QH4F3H94d5oyPJWrR8rX3R6bfdlWbu4zvjzu7AHAwxmSAIaGl5/p03DltLhzqZBd3O2srG5aUn39atssnkeHTztaOd3el0bC+Y1tvaqzcqfWk3V31SeRkcjKsgKNsN5yMfhqITUQZxdNhWO21s9Y/vDyc3Z7v3vHvxXOtqsnw96Tx969aFwyNgAsgJbURAE1DA9AGb47y+t9cZTa73WtLrqs3NV/rDm9OJfKShxk5+9PiM4DjDGc7wrQijp9lsoJQKTYtIedIi4rgQRQaxF8vgRtAueEILFSsWyalEtZ6hdqtgAhGRN5GOnfdxpIUFkoP86krjH/73/+gXfv4f/95HPvzJT75QzlTUaI/yUYPUd2xc/871x59N1uHseGc/TRP2fiaF7jQ6zfZ4PE6C0FtnqypNU2ttURQAwjCczWZpmh4dHfV6vSRJAExHoziOW91uv9/f2Ni8d+t2oM3y2trR3l6RF8wcajOdzjYfu35z+8VzK6vworTWBHhmIDCaBAxPLLVukyBScxcUaL2wuycibYy11kO0kBIFFsLCjkQUhIi9JyFNhlnAUEozLwpZ6soXrQCjrBcN4tqgFAC4FmsoRUrUIpNl8UwLICAGUDuZCmixqfrttlZ+KIEi8czMbK1lrYmIBex9/Q6ttRYRQJy1ACggEVaktQBemHHSRAVVe6qCRAmTVmo2GraXutoYax1Yet1eOSmn0+zSs89M7t+3pWsEzXI4DZRK43A8mZCWTtw8u77O8MeG1BCREvk8G+WjO3+49eq/fPWTe588GB+errCJC0++7an3X//Ad175zrPT9eVwEA2MGxJNOJ4AgMmpe5e+uooVmfdkdAmiUaU4ehrTC5+7Ttu0n2k/M2z07wSvjo779+/snltabnXbDKWMRKSUqg04AxUYo7R49pUXW8CWYAFpESMCCMN7JrIm0EHUDlJjuLOUACCEWjrCoXMQpRYKiQWPgIfGYF4pr5R2XnsP8o7Ze28XwkGQFmFr/UkmmdLaaGNMUFXwrCJtlNIiWikKDJznh603nPdkLcQpxSezu2DmylqtNSCKvNYwOsAiHIOJSGtDzGDvQR4EkCJltBIFz6i3IN6TrafVHagqq+lg2L/1+vbOznFhaTO9+O2951eipa/o+yMZXeaDZ6nz1faErwBZzltb/KnXxx+fTG83h9vr/VyVdrXUz1Tlhdk8HIn68kJS9CJVHmAFr4LCmNIAQAlMyOQUVsqUoc/0eOR8Psv9vMykmlI1t35WyjTLsnLovFIuNh6xVC0/Op/7hEITOgUbAD3DbQUADY1lS4pEiSQ5QgegTKt8qfAgI8oq9tojtOI9Cq6I3Yky1H7xyxSoSTAtYKlMT8yaYFDx0LqRqzJUDjagUlFVarYqZLBjb1kDqkU+UP4ROS+ooPDTKjkMFHSsA6NVXChmFTVUHMcN00jiKE6VjpAkcjvwzlSnbzxW26w1mzwxZLgEwb29dHwQt6qqCKJLUdLJs3g8XDjAPVBt1ORcdbLkgaDp5Bc5qfsAAA4Sm3Yn3eX+UnLUcFMPrmiFZUOjxepS6Z+clGY0lelYj2ZqPMV0Kq0mdzvDw+reZ8vxLInN0nVqXC3o2v7MFeV0hiRYSjvxlh8lqqGj7vKwf3E6AkBFpUcTjiPutk5POOlARfExR+dMuIpgJ02PWmbMPLO4y0nuNa0ve5G10Six7tH7Sd06XYtZSBzNsrC0YeEu6xjnQtsM5xIcHCl3J7BHzTOC4wxnOMO3HFiOR8OjIJA0DqvKaQURL0IARJC5iYb+QiHdIlJzGkRKhIQJRIlJCzuJgzaAJGlURUZei5dqPvw7f+9n//O/8HIQxeUks1lpWJ1PO0+i++7Hnht+9hZK3+uuDMsit25zc/Pg/t54PO6ESTHNPPler7e7uxsEQbvdzrJsa2vrscce29raunjxYqPXu3/rFoCNa9f27tzZ399fWVk5uH9/fX09ajSODw7m8/mVp56cHR/ns/nKyspnPvaxzY2NQBs7z5XWAhbHdRU0aSXOiQhL3TAFsAiDFtTAgp7QWhSJ53rJw+dEKSXCp6ISnNS51Hm0J1m0qn59hJAn1FWoNZNSJ7aysBIQEZSpRRz6UYPD0yMBQDWz7xmAENVcS50F+PBR1f995LsjYmallIjUOvxTBqdeAaIACBO0ymbzVqvlnIuTpMirJE2LMmfmJI0xn5e2MsZYbz1zM03KoqzKsr3SGNzfX3723NlVdoY/HvCwL7gP/ta/+Scf/sWdvR1k+K++72f+1vf+1COXEqlmeEbbfUXoPyGjKwDQOKCnf+2rtOSQwVX59I/DRwDBff4k3dVg9X2t909bx3+Qfmiwd3hH7lx9/LEeOEYZx2EUJWVJZaniOA00UJVVibIQQUniIbGHKQqIBBCFshDmCiFMbd+xEkddLO6qqqqotIhNHEUxUS2VLwANJCdDkdrCM7ZW5aWkcRmYqqzEOQBFKEjqJ65WAIIgaDabYRgCycm8LXnvi6IAbBwjLx7xFrXWeu/iSOJAAwuT0aIsi6KI4zgwiGNQfTAnjwClVBzHylopfYGQ6xRYDcSwFmWxGAlKAe2QAJ5Ki9nx9Hhr/2j7fn84KSVMn2i9/U90/mSkvjIFB2H3XTI9R0//Or7hBMd4LP/qQ9XH78pxOzj+dnv8nqwIjmw0oVhEy5uxkHgDAtJmEWyjUYatfrMxSAHgmPCa0ruij3whMme8lO9wzpLntTozMpGGKsrckfgkbpyL1AWNxz2u5dWFYdEqstqxnFCeTLFAAYpOwkik/r+QiJJysegk740cxeXizy8DMwgygDamWD8ES/0SBIYAorSQkSKC1VVtLioSsAqI0IxgqVDZgxM4FfzrCi+UGnFJWYahiWIThRWRC32VonGpFT3WSFaEehPbKG3wiArDJtXxtV3bapveavX7NOn731rJXguSH+tef+pwGE3H5N+g2giBJWAMzE4Ym/EJ25IB+RtiZQUxowHoIA1aF9LeSqvdaD15c7SxM5ZX58FoHO4OqD+k0QjMYAGzJJE7t3y4xbcOjzOTrurwvfNs8+V+/G9HxFyFpvPYtVZ7qSI7t8Ed0U/u9YOt2/UrF1g0kd556MsgAmi522r3li71OsXmSv5Msp34V4aT7d3pZ++Pi831aXP5PZ9+JRmPHxz1QrHCQAp0gcmivdZiNO62G/G0mDTCaauVbU8mBbe2O2cExxnOcIZvPYLDVUU+b8TNesIG3jLpE582qu02CargWazaBU8eHiEv7s9QIpToVu7msU4BxEHbcylceu/BioW8cyJe5v2//w//u5/+mz/FHMTKXGqvfc9jz1z3jfFnb9myjALjQMaYFLqa54olUMpWlRZ02u35fN5qtZrN5mg00lpvbm4y85UrV5j5YGur2+1Op9PZ0REzN5vNqiwB5HleluXK+rq1dnRwAKDRbM4m06fe/V2Hr76mQogi0spZq0SiMPTec+21IVL/chIGr04X1str/uKURHiYeljwPUrVCx/QEPW5PFm/juUzKjjlGhYCkBNFRk2j1NthXqSt1Wue7mtxACzMTHUeINVWIfTod0R0Ivc4TYdRSkQKLhcAACAASURBVBGRP2mOWqxFb8iJeKRdglajUZZlaIKyLEtn18+fY0U729vtbscYM8/zld5yPpuWWb7U7pSx2b1zbxnvOLvKzvBWhpRiD9yd4zu37r3+6r96rX+z/+7We9BCZKLnLzy/1nzL11glx1j7FEVfbJQotoGDZ5F9U9vCEapoMSy7914ZnJitkqe1l6m7/SW+pv4NOb7x4M/RJRRdyBfLrzFkjDZLQfN80p5n/v5wuLt3sLTWPn++q1SoNRE5EbFWgVUAwSKN1REzrAV5WRS/CwIN1gKPRVGJU+QBAyLAaoM4gjG1JMR6b61jrbQxIAIzrKup8KpOzrK2rghEfb+H0jAGzp7e2JMkMVoDKgzAwooqgEQC52AdmD/fZAMZEW2dUwqBMfXTp6oq7+tBEQlUaGDMYn1rLXkvArYO4CAJlKbSAh6hwAJMQAAyICAb5qN+/9ad11+7eW86ml/ZpHe9K/72jXuNpX+Hg2cx2/hKCA6XYHZe7r1Xyi6tfYqC8uvdAW/dKl55JfedoB/wx68e37yazTs+vzzPV6ZOz1l/eQUpymvjg2gehaMguhvpIQEOJSHXehpJrgH4Kbs9ixHRRDuqrGKnhAKKl7VqGbSMSUVS5xJXJtamlW+h6gKr4nqV7VYSPYhZfTOki7xhRfpKyBpAUNt2KCB4Y92HJREwEg9+YI3rhbSQJQnIrPF5VeiqYABREVy+vNqtWjLR8xmPZ5YaTiUegBCGNJ0f5OHYIESRZNFKtJasAgFver5kZ5151Sg5dPny/FjR6iBZmS4Ve9ia8m/Pjm4afuz6hWtH+eVBDuQnkg0HzB7VqfCj5y8FAOT1n5RN4oG6EBZtToupDptxGoarW4PWwURciSynaUZZTpUFEokTv5oerHduRuaOw3zG1wO+mufndoaNwUBNBwRRYbCq4qzXOQobd6v4aI5qHlAVLRyNvwD0CKpyZjpPR0M3iMKlOGqm54v2gW4FuhmGBanaNyQGqoUd8KI59qS9BCQEAudmOE5fvfPYhaVqpXEUNMa5nn88OiM4znCGM3zLYTA4XllZhhSz6TiKV/zCAaKmLpSIhCYtfa4ElZ+ok9sqy0KQWTtkiiCzszR4MLGpVcScAwQKAYShhmLvs5uf+ZhWbm2lp4buXe3zj0v78uaF4f2DNEqDNH7ltdeuXbnaMMHx1u5Sp9tsdw92d9tpczgezfJsfX19Pp9nWRbHcbfbvXv37tXr17e3tubzebfbbTQaw+FwZWUlSRt7e3sbFy8d7ey0Wq3JYNBsNrfu3X3yySeLosjzHGVprc2BUClSIE3igboqhISg2PvaolxENClARJF1rmY3CHDenbIYXL8N1F6kRMKiFdVyjwdSCCw8SHFCf9RvsfU5pBPUv9abfUgbshB8nm6wLiBRIKO09x4sSkCqDrLhB4FtC+EIai7DCZ/IbR7sFMJE9e7U6dGe8COq/imKCEjSqCjLLGNRREYD1Gw2dRDsbN/rdrvGaMtOwERUlmWSJFEQHo2GK5uXzy6xM7x1qQ0RANlutv8/H/7Cv/6FX/vU/wHgh5/+4Z//wf9htbX61j1uctAP1c+3dtRjH6TO3hdr6azHRRvVQ9oTH37T0gOrlmy/96HmVKJL1eh/CXpk/214/Ye+gr21g8bVxvnPZJOj2WR7d6e33ur1GjXdy1Ix+6oiUGAWA6RyMSwqq0V6LNVxKAlEATlEAymozjgIAQV4rVlpLJ6FqLx3RYHAiNb1rRtVBe8YqARQgHOPDHfEaIkjyRneAWKMMXXqqkgUQMQDpYgCtHNSll+AL0DITGWZa81G6/r+b621ixhQAYRiLFhx9mW5qFuEtSQubGpWKs8RAXE9YU+CUATMwrPJbP/m3msv3bxzdwdMzz7e/MkfidL0NSn2uWogX4YPH86vedM9oS33vhtlG60dqGPS9mvPqrFUVuqU0Vdu5r/628PqUjx7nO991/3BpUERzqG+fApAAMBUQZw3WvvN5lZqPhKrWwTkqAQFCqCEALDeF1XOMEAixklgkSDqhcnF2GzEdD6W1qxaqnDOuU5ZxlUhdib+rXzP9MIeDPMIGXTaJVPuPuYvhVmSDR0LR848+eTFpV4z33XHezBH2i73fWcqkMLnEzuRfqV3uJiRc9SIGy3TEY79O2317txfERc5Vt4mdppML93QF8vevufBbPih0d7LzebT1zc/INOV8VATNHLDQmIhFT24IvCQb0V95aWA1BHQBOhsnFTZJWQYnbrjMAZDms0f/bYVKPVpL7/S216O/r2mXFTq5al5/kx/FNweqMkxMAKglWozb2Tro80LM5vcHcPaRKgDcfTIFf/wsYFqIdlwhHsI/wjR+srKU9evJt2hSo/Yk58FIid+IjOgfOjj9oTNUUACKKDU46keTy8SRWHzs6a5Vyb2pfyM4DjDGc7wLYc0iapiZjTHccRgECsyIAJRXVWRu0x9AX3jieiAhKnxkGy7LK0xrE0XGIEMmLzPwFYnm5/4xB+lSWs+nwej/Mf/7PuHr+4e398XEQfe2997+zufnw9GxWy+1lutinLQP2ovL7mqEpErV64cHx9XVbWyssLMu7u7586dO7h/v9frbW5u3rt3LwzDixcv7u7uVqVdXlkZHBxorYuigFIi8uz737/3R3+kld64sNnfu7+82jOg+XgMwBjjKldWlVZKPcQ4LMQUiwoS1PKNWjTxBiXFw4OluhLlYb1GvUHvvZxwBrU0QynlKo+HSldOhRsPqy0WC/Fgv6dbrg9J/KK6pN5C7YlyitMD894HQXCaDlN//FSEQlh8yntfEyK1zQcR1VJlVDaJ49l8njYbhXVhmhpj+oeHnXa70+vdvvkaGX3u/Pm7d+824ihN08FgpBLVMNHZJXaGtyzyPP+d3/mdF3/3xa3f33p89cY/+ZH/EcCl7qXmW9w7Zuk2XfwoTkeD0QRfMp0kmtHV38X5T5zcrUi2343+U28Nnklj5ztkdPVLrDa++JVt/lr32T/9+F9m+3/+wf4Lt15/NW2GFy5djGInnOe5tw5hAER1tEIAS0AF5RcmoQ/u4hWYUAnqDIcHUEDsnK0qGwQwhsoqsk6JWOd9ludhGBqt4yjiMARgrbXWhkFgAg1UznFVwTmX5bn3nhajr+rBQNqCnVQQZXwQFF9kHvjBENT7emsPLwy0D8KMGXmBMIAxdfU+AUAYCkzp1CMj66qCs4Dkdj7O+1tbN2+/enO3P0675gff23z+7UkYEgAEOV3+PSRDufduFMtfYQeYXJDP/BlsfowufPxr3rkmM//h35/d2rYWuNfNDv5cNlo6mvTm87W5DQp8JQIHkKjARY2dRvNTHbPl/Xbm9gS5WYhxkkidzLYHoQ9aGuvAecqWpGhXNs5sKmVTUaop1RI4Dq1NrNUewiT8x/qOGiPdxKWub7qiPJgPJ5NZf+dwsH84HVTZNM7y5uy5/5+9N4uxJDvPxL7/LLHdNW+uVVnVVb1Ub2ypuUoiqc0SZZFaLMmDGcsLYHsAwx7DD7bfJT8Y0KsNPQp+tGHLI2EGGEiyBhrJWkYakWyxyWZv1V17Ve6Zd4/tnPP/foh7s7KaTbHFpUl354dCVt6bcSPiLhE3zne+5WT+4rGzk8CV1CoqKJ4T3e+mw6ylgVLyk+D2gv8D6n5iI/pId3R5fyUZXHMvrPc2k+d6FzLfvayH93I3ql+bPJhF0Vcv9S63154APzPMO5ORmh0tGYTmHD4HIqC1LJGdLWM4Fte/CBEmOebz08s4VPU3kofcTke99hs2vdfup+udp4azqwejy/eGZn9IxfHDxlkRTGdZEj++MTiO7dsDbaok+JaajukR7i4DLDB/11AUmszsmzc7OorI9joZ2Gd13TTCLsUap7W44Qzl9kjSqt47ynx46slLx207m5XnBMc5znGODx3SND7Y3+v3siiKisIplXCTwkCLb/7UZKWbL5MeQIrQeHwBiGJSgJBShc9Tk1VcxyqKY+tDXoeDyGxwXQiBCTaywDFzlM9oMhleUe35yXR6cJL0u51BP5/PVWS994ZRVHV8YWu0s1OVVTtZyasyaWWurOqizLKsnOdEhMDsPDvvq1p8GPT6SZKg043jI+dcwqKAyrlOp+OZj4+Pza1b8/n84oULu7u7sY0AaGOMtaGujCHSxM4rsYFZPfR6LIJIIAjen9o6iBYCjaY8RdGCm1hcUAqUQBqri6LTR2GR/CZCaJIviKjJGxdiIYKixs4tBCiCgJYvOoEgfMr3KyFZhJ/yIqFUhEDCDIJSppF+nLIw3LiMzlAbpz4UIuIQFClSTa5HQ3ws5Dunr4BAQmBx1crKynQ+i5KozOepxkqvm7tq//79wWCQtlsnw+HWhQuT8bioK611O0uPdvZ6d+a40jo/0M7xgwPvfZNV/Prrr//mb/7m0Z2jJ9ae/OUXfuWXnv+lH9ydpoD0GNEcAK2/Rpf/HZl/QIEl2ZI23nhIKTCh6kkTXeEy5KvfNzUHAGgMn5LhU9+jtW+0Lm20Lr2095VXRl88PNy9fbu38+AwNmZ1peUdmAkqMKugFHsSrxiEJvkTTa0kSWNLDKICRJi9B/GyflIBKgQdmFUQUPBBB4bANwS0MYaMWVRRKQURZrZaW6UYJKqRVDTmxyZaYZGJ2Jy2vWdfS5PsDXJnMwSamO9T3cTpaX9psYRSEIYASilrKY64KNh5sabp1AQ1nHtkhOC52QYz4CHMNbva+fpkdHzv4O6N23fu7NyPUn7yieQnP9O6cnnB8ZB2tHZdTCnzdQyfRD74dnQcxSqKVTGVtA6RHVM8+07e7rzgw2NfOWGBWD2cypduhOv3mBM9uuyPfmI2jk/m8WTJTp0mYIk0N2n58jNpNOXwCoHIL5wBZq7MXOsqTt5sJV9M5F7JBxWrQNqITWQFsi5GsyIJTJKxXhNc8bgqslb5fuVMwSaU786b/P/vXEqL6xOioLTTaZEkkzg5sG631hMOEzfad/XYj11ZJbFfyUdPHE+eP6ntMYmPfBoH41hHd2M5imoimYRyr8ItsveitN+2LTdbG9k47oaVrNWL4ixphWzdmtXy+M7o5PbRaxTf6iVPpO1jrwKiVWKjqoxURjpBxzqmIhDrZY+sAO944TWJQlGd0UGYM/SHAnQTTSqavfKz2isn2xw9U/inT8Zmb6iPhsD0lFYgEZRVPJtv5rOVKNHtGG3Ls0QVGo6WK286aw3emYzSeMO9KioUhymQgHr9AayF82cacJvuW33m4c0D67PuJDWeJt4/fmXzsBW/reSc4DjHOc7x4YJIORqN+v2uSDWbTaztMESpRs5KxCKQqp4Tmj4PWVDUZ77bIKKghSjRKYBYRV7YkAKiSG9UbgJEgCfNTFyX5a/9k//k5Zf+57Wt7nZrfZRPemuDqNedTCeG1GqUTfcOdZqELHpw7+5Kr99bGezsPGiv9MuicGU1GAxms5m11nu/urY2m057ly7l+/vOudXV1aqqjl9/PY7jZKU/OT7u9vplUThXK6XW1teKIt/evlh532pl8fpGubs3q8dZHDXP0lijQOzlNBL0lJKQwLw0eoiiRm2htXbONSyGMUYp5ZxbcCIhnCaAKqMVET/qLmEOdVUH75XSjU7krJOl0XrgjIqEiBbFrgsv+GIXaanaOJV+iIh+1N5Ci4v0h2KNEIKgyeDQjUVFWEQJUcPdsFIqBCZSLLCLohwOzFFkoDCbzbTRwmKtFebxaETWtFutvCpRFHEcz8qCjCFjbBzlZR5l7bB7oK88fn6sneMH5qQnL7300u/8zu8AePDgwZ07d37xqV/6Z5/9b6+s/GDbqVSFy3+tNl8FgGgK9Z2J+Ulo+0u09iaabIu3fx5194P9vq9u9S/K+u27x4cHB1//6itR4NXnn44iiBFV18xSIubKoaxrMAMxsBgVREYiW9cVhxBbsHBZlstRkGtGHVrrNEmc92VZRlFiNKrq4VclM5dVBSCJY2utVkrVjuu6BMMgSXBGI0lKx41DxsBYRBOUDsECJixtMUt2I4mbGKYYIBZxznnvT8nryEIbVBUAHcex0epUnA9EgAXIADGACKxRlmAOQOUhDHDEtVQns71b9+9+7Wu393aOCrhf/anOZz6ebax/w3CpdaCe/kO+/yN4++ebaOpvB4fPc75KT/0xXfjad/JG7+zV//KPJw+OfCXglTa6mfT6Fx+PV57ovXrxzdc6byjlEnpHdItUITDYKq2bvHFvUJlEdCxGc0xzQyMQg2rqvx7ZOzSf++qY6gNGqYE0jlLdbsmg41+Y1D+ym2elt54rExS7rOAsIEWwIZjAij9Ih5WCirVGZVURtY+y5F6y/+qdnXv+ZG/kA0gZbHZ5Ow49W1ydTZ46zlfHtZ2xcoBUVDhLuZC6UtAFo7QxldZTtXZlZe1Gp8jb1V6JSh3pvS8lf/5c/bFn+UXutFScdFc52ur0B53yxFVDt3N8fDIP161vbcTR9lNPm/iaNleEB8Nc3wQVU2B4pmnlLOYNp7C8mQBtYLLkQSzQBXLIXM+O+1x8ArN6NpU7w87xxB4OKT8G5u8ILgVAVa0PRwHJdK1bP7xebtZWAVNgfiY35OFRBFhg8oiso5FlPLKgAPNHa3FTIAUmZ6xCAGBZLuXuMAorITknOM5xjnN8uECUWGuZS62VJsXMNjZVXdWe06ytFNWVR2SN0T54iDSzRGfUDUKg2GRlqABUwcfauEDGwGgDILbd3BWK2EsNEJQGUHOZKH9z98Zfqo2fe+GzRw92u0kWBbGsssHa6zt3kiR5/PEn7371FaXU2sbaKLjM2kG/c3BwYIxh5jzPx+Px1tZWcXDgnLtw6dL9O3fSNF1dXa3rOh+P2u02e5fEcRLFs3wOrTqdTp7nWmtRanzvbhYn7Xa7mM+Cq7MoVqqZi1swEacEgRIQYI0lrZjZC5+SFw1lICze++YSdmESCQupBREpEDMHDqelKlprrbX3ngMLS3Nh22wxhHAaULrwniyJFa21kJAsYzWaOSd+WODyMMVj+ctCr6GaoA1p1qkXrbECgIUhsFot80cfFr5orUgrYZDRSinxXhN7YbXou2UWVka72iVZWrjaGNO1nel8piLb7XRG44kLrBhpks3mpR/P9PmRdo4fJNy8efOf/x+/94lLH9/obP7CU7/4+Wc//8nLn/yB3uPOPRrcwMZrNLj5XTrzA60jNLEXFFAM5PgaJo99gN/0J7tPn/jPjA/+5mQ6efvV69YzfLV6cb232jdsDbMqHTvmAAfwcsLXAOQFEHIggDQIopuQpgAPhoLW0BrGaHZBQjAk0CRsRAIQGpb4VBiolFJEaL4VgpDAaK2ExXNovjkCQwkMPEvwzAQVkYFelJlJgDRKDTBDa6W1CSEIMwFGa2gdmEMILFC81CYwi1KA0doBgaj5vgsCxaJRB1YirAmiEZpydHF1NZ4c3Hlw7+17d9/eXV2tPvps+uJHkscfi97l42RL9O5T3ULZk+ET31bmKFCuoGrL3kfZpwAoO0b/Nr2H4M/9o3Dzvvf14nt2Z9/fO6CDwpSRiiRJo7SzKq3NKNvQm8ieubceSLHAVZ4rr2rvNJcqJHMvtVgVkyD4IKwRdAYdBS0uphxqEqA0WKubhvYUFTbyKmVDMXRLrWx3s/UOetnh0/W9J8uiNa+jCrUJIs5UZ0tnNRFAQb6vag1BMk+iPIEzPnZFfyrmW9MuBGhSCKqJF9Ve2cLambFTrU40DU08S/jYnDwINBdJbNJpJSvt3na32KwO+vdn26P55aGTkmXZ0qrDYqttJ4CQ1myino4jZfpUHJczW/vUeVWMdFWEGYhgLSkVU+0uuLI1m43y+bAsjysZ82Fp4zIzVTyqZd/huqt6top60urE3SjKoFtQPQlx6dSootCYPhrtQ1hqHwTwZ3QQzWHCBMBXce7jY5FJzjhR81rlBZAvyYhH62mZUIEcNJ0VaTQrb1iJsPylcYp5wC3lYGdnEAW+Wj7q7JLvOCgY8MuTVnTag6s8dw7mqz5atfac4DjHOc7xIUTTOQYgKKXqutQ6saQJUCBrFJhd5ZTmJkqzSeZoIi2ZBILKzxPTqriOdQQgNTTnqrWsjhMKQVwcxVVdxaY1mxzcunn/2Wcfqyi8VZ5cne4/3e+muXccZsK+mF0arGVRPHz7VitKVp995vDWjagV1bPiMC9XVlaaSaoQQhPJsbq6ur+/PxuPe72eiNR1TUTdbnc2nQ4ubofdvclksn5p+/jwYDwex3HsnOPaXbh27d7XX13p9nrtXoG5r2obYJR1oTBqkX+xyLmQQEppQwJSSukgwgIIiPQyrSM43+g4moRRLJtTTi0hSmCNCVgIKxrCAkAIgeSRqI6l3LOxpqhmBlAtv4ODLHZMobk+Zb2kPE6NMMwMrRrvTLO+h+IOrUkrQJQsLrWBRm5CAD1iWoEoEZYQghJRDCYiHwIpq5ViDoqIoJmZoK2NT05O0ixbW1+/ded2f3XQ6FnSJIZABc5Hk/McjnP8oGGzs/lff+a/+ezjPw4gMckP/O6+Qk//EfT3pmaid5+e+xdy4+c+2ATHR5JPtbvrb7b29k++dOv1m+Pjo7u7Nz7+Iz/29HMfabc7Cfmoyr1EHq3mVFgCthGCO0/ex7JwZioNnQIlOKAAhJAkMDoAZQSxWMQsJWkKqYDQSPeS+NGzYBzBaBRFU38AV6OsKiBAUlTKABqF83UV4kRSq07LX1GWqOuG4CgrsCBLUTtX13WaJNZaAHVdFyE4B7eYCeaiLOMoStM0ippUqUVOoUcUoDGvJXgkmbFIl98as2lR7Jzsfv3ezvX7w73jn/lk+z/+RytJ/PepM2hwA7178vqvfpsEBwAxuP9jsvNJALjwErX3oL+1XeWtO/53/7CYTQpf1gCiLOqt97Yux9XArq9m3V4013NnqvnQXRgljx995EBHx4Fmx/MwnOtRPrH1KPVqz9MYRKmrpSgKiQSJpEI6qDIHewcpQ2I5iZ0PYCOSdZNkI0sUUZSaK5/aWL3aAdErg+Fbmkv4ShyMf0f5CQERaQGC+O/v4dA56fZ3V9W0Pe1Pqo8U4T343TQoUYZchMoCsLntHrTtzYje1OpWUDuhTFG29HClt/ZYduWCiZ7qppfb/dgeJPdfi/en6rBk9/e0wZAEQagi2r9QHmweMiIhiC4NKFbG0PKz57waTeat3VsvXp9VdVkGYYlmlvfb9paj6/PpXvT6sa6LnNilq7LdXXmyv7VNyWWx17haP5xSfkzFEKiBDIiB4TL1pgCqM4qMGhg+3D8fMB4TTTRoYV1++FxioAdMgabKSge0LNIuIX54fdd01r4DFugvwzjyJQ9yFvPlnU0j7PTdYjuKZS9MBPROQ3zIBX1nnBZm/bmVc4LjHOc4x4cO2kQSKmZuEiCIxdhm1j8IkdZKRFztIrMYFT9SiQqS5VA5Vg8ndloqrlmihjYhJoIPvsgriexHP/7R/+F//O/+6i//rBB9e3b0/77+0gs//Sv1/aOIVO79KJ91TFyUbnh0fPHiRZTl7u7u5uXtqiz7ne5sNlNK1XXd7/dVkgBo+I6yLLvdblmWRDSbzVIIEbnxOM/zOE2m41GapvM811rXdR3HMQRRFBGRjuP6ZJhGEedVkRexjfyyKmURnBEWDEHgcDr+B3BqDIFe1ME2yaDee6MVhE7lGM2qtNZKkffee6+WOC2jxaOhGKfCDZyJzJCFW5qaPlfxQSnVKERO92qxQkWnbpdmJWcpm7M/AfByP8/+iYNvfnfOKaVIK2UNLWoOYawJJACstUTkyjqLkyiO57NZv98/ODhIs5bWuiwLIb6wvbk3nK6cH2bn+MHAdDr94he/+Ed/9Eda6U7cGWSDH/Q97t6jzVdo4xWK8u/RFkgFRIXaeE1Eyf4PY/zBbD6KVLyRbH3hyhfWdP9Ld/7tvM5v398x0Vfz2fSp566ur69JkhnYGMJUMUmQiMEBtRirVbSYIq3gFRxgCCZBDIgirSwFhvO1RwAsYJoTqCd4wDhYWbIlABzIA7ZJ8l6s1ATEsDAGRjXjI3JaEIlogEWcrxUpYwAKD8+97uFQpylMWcRwAEkcO+8bt6NSyhpjLQFl7YhDZOEB9oDAA6UlbyKGqhhSQYp8Mp0MH7yxf+/67p27Jyt9+ccf63zyxbjT+hZSPNIe2pN234E4gRBihBiADJ+Ut75Ap21B6QltvrJzePT6V/20cEVwHk6UWGvvH9J4ipNRPZvnsDZ2MseJyqNwHPv7s3FCM+QuODjowpl5NSM9Y5pOajevVem8hU8UVaAacAFOEqeCFm8RW2uVgQdzRIiM11JqwDHYoXIBeaUCPFjcW7RzNAHcA3MSkiRVnCnD1ixKazzgoFe0yojmAkI7I645zBgADExbU8dQ10jiETsAYji0nNjFYFsgnmTxzatMEsVpiNPwLmoaJs51XanKw3mIB7xUQd45KpbUs6nwhuhRHX8p1U9n0bOGW46TR1NsBXpm1djgkGgMzEFOw2s4MpWJqswULRSpPDHzHx3PW7Mqm5rWfN6JTrpKrya2F3ckzvUkj+YCBn9zduPhf8JGBAxiDZVSrIOWisqj+cne3XLi/NDpg3qyVtJzHbd2PO9PAVSZcmmpuhrbZIdJNIrVSNmT2J90duq4yuc7vrru9VfFt1ylVinynRitlaS9HkWX0enOCn2Qk2/kt8UZEkGAGIiBguAabdO77X697DcBABfZ6WpfBt2NJGnVMz3eI1cu1xYBKVAsKZWm17Ze/vW056U4Iyo55UemQL2gREHAaeTw6TIBmJ/qOwiMMEtDsqU2zgmOc5zjHB86xHFS5fMQGBDyLmv1Kucr5+MoJYQQvDVJbA1LUEoBzE0QFnFzufaNZSJLMn5xv1omZ631V30Is9nef/pf/Gd/8K9+l3Sk0+zN8c7vvvSnT0crP7725HE5TQcrrnLHh8dPPXft/t17tpz/8Isvjk9Ok2wyXgAAIABJREFUkk6399hjJ7du1XW9vrV1sLt7+/r1Xq83HA611mvr63u7u0mSdAeDsiwnk0m/35/MZ0mW9lZWjk+OiWgwGJycnMRxrAV3X311c2NDBclHE/FclHnLRHGrVcxzJdBoJA1MIAaYA7NqVIq0zCRToKZjRJMipZmZWBAYgZXWotRZNoSZnXPW2mZmrLno1FobY7yvm5wNnGk2UeqRWbKmgLaJ8VrIm1lAUKQEIKUXMo1mSa2UUiGERaPtGZKFIRL4lPtY8CZCCmrhOpaFpUVr0VozxLELHIy2xhgfgpASUiIkguYR4/EYWrXanaqqD44Oty5e1IGZoZSKtCmrXHkWrs+PsnN839HomF5++eXPfe5zrdS8cOkZm5aIpt/0ASFqBlrfN1CArmhwg6790feO3Xi4tdW30bsDl8h8HSGGfACNZb2o97nLP7cW9Y/r+9dPbhyMxtdfe212sh+lOelrvc6VjjWZhrIlEzMrEAdVkgFFkRQAAw5BUAFIYGNEjWsFMbynOgSRWkEvs5KaRQVedFjkhxJYHHNJBBHTFDow16SAWIxogSUiIQcEA9YABJ6lqpxWUAoCKE1RZEmRD35ZCSFEaAh0EFlr0zh++F2jVGxjrb1w4Xzia6MRIKgBRgACpVBWCJULXIZwODzaeXDnza/d3bl+5FF/8pr69V/ttdv0nudMKtg5fPxeYmtZ2EvFErAwxohw8x+kbMvhpx8O8vq3lbr51vXdP/6Dam9YDKuiRM6G0yyLW2nUTgsKE9QwWsMV44kaa1A80mSJy1CEKtCEnK8qKQHxjFkFHwAgsnEaJ8hABnDOeMQkYPgaWltrrI8QAKK02WWAA1xQLoDmzlQoa18dXq8BTSqvPUdVpxWiBM6nsVgLQErBHPaK1QOqDxwI0Yb1U18dOjDIIt6weiuhi4l0S2nnIOI4uLU8pP6U4KgUOyUCSU3SS9sD1+671oIle3gYk1c8jOYzM6tReMNsMZbpXOYMXsyUAICEtndpHu9U5iuUzFrJZ+O2juv1PHTrhXq1eekDRceZeZDgbSX3pT7wQiIkUokSjdTISiTrbf+xsv6En6WTeTQH9o7O0C1JnRlRECd4r8TX4kKLJRLVDW2qTD5z5Z350c27k8OiPAp0ZOSiItvhaFhvFAAQoWjNsQUAUZWmRdY96NjbqX+9Pdxxo6MjqokqokCkgW2k0uqGztWOeTozgLq4n0eTY5QMZhATBQVSRIqUCakJ6dIbsryqxTL/ffHxdGf+SiGK5qtt00m3Qd18oicHy0KmhuhsA/4MwTE/w1A0BEcAikeZn7ObICABNFAvCY5m5U186ezRPcwTyS+KPic4znGOc3zoYOyF2owkEPugFTgEqzWzEoRGykCAMIsSaUrk6JTZDiBA6JulppdeEkMAK2EIVaEEVNbS9fxuq5UeHs26ax3p2L/buzmO+k+sbKhWZK0ejSadlR4i68DdVms8GmmtZ7NpuHVLRJIkYeeYeW1tzTnXarXyPB+enLTb7aIoxsfH7XY7pbar6ziOI23Gw2Gv15tMJtPptBnzj0ejtbW16XQaK6NBIYR2knLtfVnFxnrvidRp0MYysNMrinBGZ9Hcq605XaZJd2uiLkLwWAooGmVHw3HIssoEy2rYd1TJnt7fRHCcKi+IoLVqUkWFFo2uzWLvUGQ0ApCzQSGnzS+nfzrdrohgYTlaPK/mSdOyI6fxvDCzSCAiG0VNBiopUkp5H/q9no6jyXSmrLn62JVpPl+/eGFvb18p9NsdeHd4b48ud86PsnN839E0wv7e7/0eEf7RFy7/6s9cenr7y9S5+00JkZ2PY+dT3889Tk/osX9L6699r5wp3wgV6PLfIpnI3c9gfuGD+km43H38P3rmP//i8Z//zdGfzEfV4cHJX/3lV1/5+t2V1srlS4899tiVza20245tOWMydZJZsQmhjhEsABiHrIZyACOKIzK2BqnYRGkKV2sfGgMiUMMGKNQeIZcIldEOMfI8n0zyJOU4SqxhAcoKVmCBSTGpGEmSxLGNotjD13BwEA8RhICyhEp10rNKE3tB0WyojGwwCqgAUYgjJYKiRAhEiCJYgMrFOCjWLsq8BsMjqZuEDoQaRWBL5XQ23DvYv/nWrZvX7xzdn2fGf+6nshdfsPE/hOijC19BNJe7n8H46rc+KsPk5uyLY95HhLxws1nlZ7M6L8pa1YwmJqH5x9Es/srt4/n0hgsFQr0MTqgAa3SSxWGzFbcArUkRoEPkkVZFF1UiYSJ2R3ev2/lhlE8yoBbysUWTTKBUDKQWYgmIiSNfoQoQEGa6mosrHECI7LJwBYGstb1Bmti2RYsSRgCMjkzaWYVSgWEkaLAsZzvqWV0OS9VWFIM3BQSVUEGFqLkfeSmEToIuKux5IAgEkYW1IIYKp8PclcRqS7XUKpAOCFxW4qME5kxeqkTWJHY7jpW1jO6Vq+aHfjj5C5p+GdMRD2dc1orFBljPCtLTlz57iTL74OVpvePqfxVKjWAospGw1KFurgtEW1GxoZC0TP9Sv1jP5xuzfHVWt6qRAiKLxPJGxWlRfeOZisTZyoMgzHiv6aoJxRklqBCfJOvXN8NthbvjamwOy4ArNjyv5itVtT6vNyZl/10cTN7UecZ+s9KtCS4dUs4oa8tJXKfpQRQVBhrlQSL37Y2iOBrVb4E64uNNCSXqiqKknUZZy5q+zQZR94m946s7Bw+bmxEDLaAASqAN0KN1rQS0DbKeVNH+/ububO1oCKhlZ22j8hieWVvDd1RLf0oApg1luVygBWhg9g2NsOrRkNEYmC0ZkBhoA/MmKrUFeUKqc4LjHOc4x4cRaXYp1DvTahTbqK7rKE6N1iAQibAgBJEASAgCgDSWI2RiEUVQZD07o6znYJT2LEaR1WiuByzZmgslloMk1rAvf/t//V/m06qdrgavslY32PDl/R3Z+dpPbz9zsTZZYjVwf+d2b6VjutnJ3n6r042TJNLGe2eNfnDvXr/fJxH2wUZxK8mciHi22szHEwKCIu/9ysWL9776tSzLtDFKqaqqoihi5izLKM14PDWp8XWV2jh4L3WtoYqiMNoIiQijMYmQcGjUEfww+LNJ/RRhH0IISimtlOfQMBrO1cboRZwnL9fT0AeBlVlWAjIbY1TjH2HRyjRzJiIcao+mfZYUS2h6U0DEHMSz1hoiQYSD16RCk6Kx9NQEYbAYY5IkAeCXKmWcMb88tL2woAkrxeLh0sR8CEIIBImjyAfHwnVVKRs570mR0lqYnfPKmtl0HvtgrYVW4/HYJsnBzq422hg9HY9dXXc7nf1pLkFI0/mBdo73H865phH2zTff/K3f+q0Hd1/99MfXfuHf2/7C5wbAbeD2N3sgByPlGXNV1UG+9n7pGgJaR1i9Thf/jroP3rfXihRjcAs2l3wAEPI1fBDrBVfTtdV0zazO/JW3b759fP/+ZG/neOfBUaL1/sHR4Xh8dbJ2cbXfktikHdAg0URWBIE1SCkDFQUwIAzypJq5UwM2SjFFDNUkKSklSlhDmIOXwAEcoFHXviiCVt4qbzRE4BwgIEFVuTJ4rZgoZo594CBQfjGmgQILFBEZIjCaTFIW+EW/LAhEpKwS70PpGIACERSEODAHBkgFUk0INhsKDcFR1i53hc+PDg92b929d/PNB3dv7K30zONPJJ/4uHriyj/sM0D9e4hyOXy+CRyYhunQn5RVVbv6NDkbpKCVBXJ3/Orkbw/5PsfI82o2qRxPKlcUlSo1l0koKRTEhWJPbKfCBtWTQE2oWVBBgxI2HY4Ggo0Sq4sBdg1wUkmrkL5QTNF+ZGyMXYu5JTatFqUxAATN3gStIkNJlCCKAMDBVSjhAjzDKq+UdVCEOII4H7zXkbVpKxqspZFuoTptwDGRyXopIgpYpsB6MHOAr2eu6qWRiIK4DoUgVIUoEt313SxqM2KQafiTyqCOQXEIqqqisEzhVIRuGkdGVVKxY5SIgJgkTmHO+FQk1iq1/cgmRgN4dhB/us5i3clodhSSKeelCkeTYm+SozImt60oNYNo1HbRXOOO2EJ74biTKAMWDwhI6dWeDHS5flS1vLWRv+jq7aq8kBe9ec3+W6gyCOE9xMQStIJSAcoTOd0tsn7equek95LkayvhvsSj2msetuZ2E+HZMH0sL7vj2p68a7Mu68A6uKhCD9heEgmUJa4KO3E0syCi+0r39PHJRM0qEht7nTmEQtVzHSdpy6qBj1Yo66n2pCpCnqznoVufyiXMclZPnfnFLDk3rZ3PRiftcaVvjUmmy2JXLAtR/CNPfRGyhmVxbPVoDIf6hkZYvYwU/WbLqDN7aEjHKjtvUTnHOc7xoQRRx8SbaRI5X2dprLSpirk2URTbsnKItLVmNBsOVvpFWbAPNlECJtLgxpiRW9ULKIxKARj1yFDW0UyMcNAUhIDj4yKwOZrNtjYv+rqbxdtIfHfw9Eu3Xt/f++tPXrqyVsmTg/XN/mqZV8XosN1K62nZzxKAh7ORsv3LL1wb3b9/dDi6fPHyg7u7WtvBYHB0cNhK44tPPDO9f29eF9uPXX7w9dcG/ZXexsZbr36tv7Ky+cSTR3fvkrbMQkUtAZGJT44PMhtbY0hp4aCMbWpljdLKNN5naZpJQs0QAUiREoKIQIlnp40mAktQIAIJCykVcJqY0RScLOI5Gs3FaSxoCIFdEGZjLHhRghJ4MWsCYqXJGmpyXX1ZN14YX3kAprGqLAmUUy+MMCtlQhCRoLW2NjZGnHN1XVsoMKGJS4VuvKRCrIxiDgpQShuG816REQUiHaoAEaMMkQo113WdtjKRIFoFYlLQWiurPQfvfafT9hBllXMutrYkHSfZfD5r97pUOLSj8wPtHO8/Xn755d/+7d8GsLu7e/369S/85OZ//0+fvXQh+9Znxc1Xz5ILvP9DeOvzCOn7sdPa4dLfqEtfRnry/SC8h+qpP+HsGG99Hr79Qf1gPPX0xcGzn37ppQevvLJ3987RweFwOJqN3nrrjTu3NtYG2xtb17avXty+tEImkk6CxKlSNKsoU0YlGWrACVztUHsBSkI9R8RsgSiBsRZx5oKvqsraUilfl6gYKAGKOh2TaRUx6gqBgGa8QjBJ0oJPTO3qcjQiGyVJnDTRHSWgFOIE3oXyiBOAWNCMLhmumRFmaB0SlAHS9MmKoK7BOiRJ6YNU1bKrAVDiLXKlRUTyfHRwdHDnzTd37u0fHMyGR2Vw+JnPtn76M+2Nte90ZHS7uv1X0794sLdzeHxQlZVvCHdrkSY9wIob+uFUqkpBBVHC/LTwBRsYYSX4S6WzRa3LMqkK47x4hrACBNIU2hMIrLQiqxEx7JlRn2IoFgvjzKpa1SHen4PiJFnrPH3t4pXtAYAircf9eRKrrrFK4dSpyWCcVBjVWEukY1hAgFLIT8bFdNZeXUk6bbKRnjt1XJ4OsUmRMqqkek4FCOxRjVRduZwmOrVt01oLPpVwrG0x92o6bdd6He2f/lT2w9eiBSmGxgEDKBIiWTTULwkUrRSBwcIAN2NrIX22YxiiFCllFCkiAFmmiPApSZ4W69D2KjDk33z95P/+1/sQskFPwglyxaVfG3Q31gf1TDwRLtlsYAfdSGvFhNlasrsyeqV1axydKJNwHHzs2ZTC4bvVBGNVEnMSO0RjY0+S/vW0/0ZyOKNyZvOJxWZtf47qzTxfLd2gCF3n48AmAP+A7Xspc+2qDUWrWrTG1ol6/ja5QF7H9SCbpuGY1DjBLK4UUFB0W08P5+Pxwc1k5bVnX/iFG9c/eri/ZM+GS5FFkwDKQAJ0gRkwB2ZqXtJbJwjcRKAAvAwfDd/IwAPjJVuRvUtN7DsbYROgBYwfbYRtslFPeZNqWYurgPY4Xf/apUvnBMc5znGODy36o8lOO4u991zXSqkmCl6p4FyllYkiU1Y5EYiU956Uqao8SzsMEJGXmaF3uRSuvROtIKJNYjWV44PpdPan/+Yvs/6WQJdzVoMOwM5Xg5XHp6P7f/LqV54bDF74sRf2dg8U89WLT+bDCoPV6XA/BJ9mbVeHe6+9Fcfx9uVLh4fHVz76Q/tvXj85PlxbHyhB/uABM1968qndO7cuXbo0nUwe3LjxxBNPiMjhzVvGGBVFoXB5NWtF2fH+4aDXd2XFzhtSta/AkiQpc1ALLlwBQRQpaG3ADJHQkBeLYYh+ZDr3tLQ1CGuoRaXrgkKiRuthjMEy9XPZbKIVGRE0oo+H8gphZlkGZUCpaNkDu1jhaRntaUoolr6Yxn3tvddaNzebNZ/mcZw+ROvFjhEohHAq91CCIAIWCDGYCArUSlMiVQUXpbEm5EXRG6zM5/PJbHr56pWyqvZPjq4988x0PBwOh1m/bZStaZ7PZuvnh9c53ndUVXXv3r3f//3f/5f/4v/61A+vbm9mv/Kzaz/72a2PfeQ9BYtSMkbyMPSe2KDqwcfCFsPHkX8vP9Qk1Dqmzu73h+82NTp71DoSxR/gj0fHb7bKj1ePdbN2tnmhvXc/Pd7d2z+ZHY7y4aEvJ0UxqXaOD/s7NzdWemv9TtzWaTtp9/udtKWjhLWBsqx54XxfiPkBDfaOa4IBu4CKtREyCJGhAMBrreNIR4AWBN8MpgHygNfGABYUTlcWLb31AiiBCYCQsA7Bg6UpsawDHBZECQlQMwE6AgUHDsRWkSbDzcKaoZiFPKgS8tN8Np5O7t/fuXfnwZ3rdwzy5x6P6WoERB/7ofTK5W+Hlb571+3fnybTt7rU3pBL827+YG1vEk/n7fy2uj9VYyOerQ6JbWlECgVCKcGJGMAqyONKNhQA6TjeKNnUQVV17GrtnISzBZ6Nl5Ik/P3iwEDGtStzsQwfDauqf7G3vrbdT9Y6AGzikm6cRtQyTRQoowjeewdXhrpynqqKaqeAOnDhfDWe+bzgyhSp0wDlHiMHeThBHwCHuqYqACFQmBlXh0rliYmj2LKrS++9dijZOL4wsFe3s09cS65d/d6y/6vQq9CgxVbKFhVbGsPHabYVaRzqvVfp62BXubJmeCJV+DDjAB0NbDJI40FUDQpeCfO4AJUggghxoG/FLzQxFkHeJVlUEynR8Eqzidi25p10mNEOqyNrxi0z1SEo6npZDTMzDtule25UrBZlt3SmYh2+jRdBwIE4JBCQKIVU1AoDINbeK58XfgSVR1QmAFrTeJBt6hvaV/UDVU6QtFppUa48l/t+qM+QC6ecAj/kDuHJe3ponYkAfaacxQDxGT5CztAZYZnToYF4GbrxjifbbEiWjbCNSeu0dLapWwoN4SmkEdtDrv785o1zguMc5zjHhxdb289DhjfefPWxxy7ZrJOPx/Ojg5XBWlHWriptpIS9UioIaTLClMZtEUVkDLJTcVwtVUQPDbuRsSxalOZAta+T/uVX/58/XF+7qLLuZDi5sLKdkZlXQflsRad+oKeZfo2P/6c/+N/+g0989lLahlUPbt3ZunRtprSOTK/V16Kq/IBYkcpsVqAeURwscVnPWq3OtK67vX45HVtr87wIIcRxXFeema023nlfjTTTYHXt+MF+aiMSGKMCh6qqFJEy5L3TWrOIBC8ioggQD7HKqib6AkIEKFJEvOzNJSImBGYFWqSqLmK6znAQWjW6DgBEikOAYNGlAhGIIkVKCUFrxczCJBCBEmoSQx+u6uFQ5NGbi6uKZf1KY4RpGlsav8wpI3NKdhCZEIRIQRCCFyGlNKCkCQRTC2OJMASsRIL3IOR5rqxJkqQoiizL2t3OdDqtndva2tp58CBL416vN6tyT6rdbnMM75zBuYLjHO8rbt269fnPf/7w8HBjEP9Xv/7U5z57AYC16tsc9q/cQu8+hFC35ev/+HtLcJzjfcCDNTroPfGj2HoOT1zrjnay/C7euD179Vax+2B6dDJ8dTymG95Qtbba3dha3bpwcfPihe1Lm+ura9RdNUlLRxYxoIACRmAAWCBCXdR17oA5HFAIUlBMSRwtxzByOpxJctQBHtCoLeW1tAISJxm0tNpIQAlQnvr1A1DAJlanUVEUjn1z3yPxswEIMBFMCl9VXFdG2goPiXgLxGCPXMgBGI6Hb9+6+frLN2+9uTM6zH/0Y9mv/3JvMLAAIvttmgpfeaX+m78tNq797bWVuu372CJ5zl46urI1v7C3PjnOTjSXXvlCcZEqjlCg9FyBXZOUCL2QMoBEFJYeBPnG8gqS9zbQ1RJWqtAiPI0Nvf1xuzVhPpYJgERRP9L2VALhBEelK4opzY7Gk5Ojsb7h1X4AMC7rvVlhgliRkkgICchIUxcKAhICAaVAAwlJKXBQCVILI5C4E2gQjqu68k4Ao7SNomtX41/86bYx77d586PPtp9/vCOv/prc+UkAL+3/xf78zu706GQ6KyEeSA8oVdGhSnvPrvY/sr4B6eqg+wpEYP/ed9eQskqVofHZnnnjgIi0kQh1lPqs69ortzrJm+ns75zft+BW9YwvX6z81RIX59N2kdtZRRNWLPRdkYwIcThzI9R26Lo064CkCZXDat7P1ja7rZYq8oPdye2D4UnSv7Vx8Z/t5P3iHeqJBZ0O1N9EUZIBCTBcPioB+kuFxTswXxIc6bI79htrZZvsj6aNpQv4R3fGAN1lag2ggA72i4M//tO/Oyc4znGOc3yoUZZ48tkfz8c3ypNjrfXK5tpsPLbWaqUEEsdRCMFVFSzled7t9EMAkfZUGbUgNc6yGw0SWqlkXDnXTZJm1JFk7ZNx3utsZ3Hq64CaYpNqCZSsrq623tx5mVL/f/71n/3SRz89f/urn/n0px68tRfFaavV2d3bV0KXtrfzfH54eNjtJndv3I6U2nrm2d033ihdffHJa7feuiEhbKyt371954knH4/W1u688kqv3+91u6PRiIRiY/Kjk5CX2cpgPptYpRuzh1ZGQVzwi3wNZl604EKYPTd6PyYiqEYHQYu0d2AZC8pEiqiJ4FSnPELzM47jxqjykJjQBFLifOOCWUZ8PEJkKKVYGECTJ3qqCtFana3sPXv1d0pqNHmizdM5y4Msd/Vh8igzN6UwONsETA/NL0sliRhrjVESPIiSJMmrkpkVdAih0+kIEEVRCCHWSRynVZHDmkYecn5wneN9g3PulVde+f3f//179+79+z+x9YWfuvjicyudtv1O1kmKoSoAIKbL/06imey9iOp70IC8+gZtfZV6d76/ryF17+PpP5C9F3H0/AfzU8KKqsjcvpSNs4286k2n3o1WLr199epbd/fm9/dme7uTyUlezpUb8f3JcLRbPLhxeHN1bWXQHwx6Gytrayur8UqctJKWzhJjIqMcSe2k8ReqMvKsPQAHErFwGs2pdDFpG6SZVna2LmtxcwlpDEM8ryvXtL1aC2vnVe2E4zguA+d1FXGwwsSFVe/SThWCOynnMgpwGBXDeT2LTdrNuqv9FRVFVikFEOVdc2v/4OjLX83vPhjvH5zs7o1g8POf6//ox7LBislS9Z28rkXhDo/zPfX2rXR2nY/Ksq7bE4ApqereeN4eVVwJ2JHAkmh4OJEAWRTcvtfP53teMiiexUVpnShVirOi9TjHpHA51QXPSl/7qvSlmjImPgxz7723Urg6zyt/rHRt2n2r2roT2SSxaRp5iIFaQRxFSjJpE7UIplF0JrHR2i5sCWRgFGkA/STf6Mx8SPyyuDcy+uq2TWL1/n/wrVFGA1fekMTI3otPVs/92lP/5dTPm07ZsT+5Pf3SsDyovcwPR/nLxTjN/EpYu7JuNmwxmM0H+bxXEPO7vl3EynhrRVshQ1oRxcIspMRaF0W11TNSQ4QdJxMFl1iOrEQ+i4oU7pO+4qJS4/pC7S5X0itDp6pj58gFCd+1M9u73G58wIuDM/Vx5hLOra+UIgLEh/qkHL4m9p+vmB/a6D+ZbmwdzdaOJt9QKJsAEZA/Sl6Uj+Zu1MAEqAEFpI82wp4eAaeNsABSQAPFoyGjWDbC8pI0abYbTuNIQ9rznZViczCqp8Xh3XOC4xznOMeHGkm68vVX/vzZp6+xhCi5fHL0qo0jHUVlURuti3xmY6O0F57HUWBMRdkmHc0FbbXxHubdzqOKxUYKsADiOK5dkaUDqSPT7mhJIh0C17U1Ii03xlb7+f3jG1Or/ve//ZuPbz/25mjvP3zmJ9xOgWC21teCkcPi0GhaXetXR+PLre3KlcPX7/Y6g2Dk9s3Xsna21r04PB49+9zzO/futGbzi5tb87IYHh3HcQww1V5q14njfDK2WnvnAImTuC5KDVosQwKtFKAUhMACF7yC1nrBbhARk0AgIkwEgigSRSyi8LDzdUErKBLAWls7571DEyCqlAJpZX3ljWlKSXzzKO/9KbuxcKXQw2ms0+aUU2rjYSXKcnTXKDXOuF3krNbjbJdKCKH5eeqRYWZohTPml0aP4r0HJEoSxyFNUw/O8zzOUgDD4XBlbdVG0c7h/mMvvDC+d+/o6Gjj0kWjaDYeTT1tan1+cJ3jfcN0Ov2N3/iNP/vTP14fRL/8s9v/9J889d0c+ZsaF7+CZCj5OoYxfIrvKn9HqzfUtX/9fX8NqbtL3V32qXxQCY5mcHN309zd7C9vX3zsy88/ae4Mqzs701uv7u3dnY6O673x9GAyzo8P92RfxQdZt9UZpE9sbl3d3Go/1upt9lZ7K71W0klMUaPwzCLE1ko3KOuUUkHpmpQ4WiQnQIASUhMD0L605bT2MhaycLGWcj4r6logPst8lhZlHkLQGsH72XyWBpcFZylXVDU9WI05UlgEUlTF4fjYDSsMsZcfnrhxksRb/TW1+USrl1FL5cyljE30xmjvztdfnu7thbJADWxfir/w+ZWPPpt8N8bPrE11MBrdPtp9pX5jhfsb6VrZr8Ja5cK0prw2ThQLMbAYoH0v+G8SkChiIiYnoRbhoPO6LorCHUz+P/beLNiW87rvW2t9Q097PvO5E+6AixkgABISCU4SNcTb6+nOAAAgAElEQVQiLceJk6jKUqJUXuzkKaW85MmVVB7icuUlVako5ejFTuyK7USyNUs0rcEkJYoEMRAAMd35nvnsuadvWnnoc869gEiKIHFBiNy/h1tn7917d9/eX+/u799r/f9uf16NqBzZYlTM6tnUTeV+wLFzdUlEOklICiasQMs4W+r00kQvA6TdJO2nAJCwWINMZ4L7YZlwgAgAUqmk0xbqWwipg+j2WnoVPzA6PyLA2jcgOeTpqc3Ww5ut+05e2quu/9G+eW3+4oGfD2fF9PpsFmKM9PKNQetMOj4/xvMjK4ClYekCBgBARmEFWQEA5IQuk9irhOk4dAaRpQhxWiVJkekDibc5f2lmhh5ExIRehPIJHx5x/r6i6s5nsiijqo4senvUBcPv7TF/vF3cxKsieARGCNi4nLbLNBtlZh+LqXcQQszc5aqaXg/42+3+tU7v492NR/hQjiFh1swQGI/ayDRACmCO/S/46FgHOLYjDXfKK0AAxMcKCB9rLU1Hmjv27GjEC3nc4YJzDvMjpcPfFcUiCeIO1DHWACUTgdKmM8gHG9u91u05W6KFwLFgwYIfdR597FMA8No3v3TxoojiNGtlAKtKXYsidXg4kioTwhtjW1nXB4OADBZAMHvrpPo2P6LsCQUU9TiNet77srKdNBOiKyhhKxCD5+AwIAgPifTi9ODRwg/zdPuVg63r5e371zce7541+QRqwUFYV8Vpxs6W86qzsV5PCh+8N6Eui5VW1/sw2t1vAl/acRqsD8732t29nR1kAONUgFanZ4fjEBggSCTmEJxrKi/g2CCjcaQHAmAOwFJKgZIkEhEABwRgD8f1DiE0ViQITenHcQjL3UGwjTDRSA8nRhjBh5N6Cr6LE++M414XElLAXXGwd5dsvC28lhmRGjeQk7zYE2OO44ubIyeOu4NmT3SQEAKJo6twYD5xOZNSVtY45zwEbwxI0lpba6WUg8GgNmY2n/f7/WJnRwD2u4ODvf0oUpFOXMRVVcWdaHFwLXg/efbplf/iP77woYcH9+TTs326/3fD1tNw4+MQ1GJv/5BweF7UrTXjs9KdbZflfdZuhFvRC9fVcztX9/d2p6PCGjubHpZv5uXO9o58Q8aZard0t5v2uhmqyKPI53MIqpVuDjq9lU6r02nFqeaQF4xzaHkUDOxgHqACAAyenHXMAXBaz8iDGbm6ruaQ04SkknEU6Vjn+ZiZA9h6LOyuKMDVzvrKuFB5UZazupqaypl5VQ7nMzerYGZKX1XBekFLg+XD876fJrHwO8PhcHaAdme1b3/uJzuRFt6BB0gzOrvx3gzjp57K1k/pEtyNXffVF+zMmfLN3WtelklQB531C2d5tcizyTSa3tNvMnK6ZRM5ieQ0ahUJzGg+NPWweP7wOVuzqaA0SB5bSEmiKe2l56Mokiq1sVItkVFXQ1c7kN1q6YndJwfVEgBILYSRACAAE5A0RzAcIUSAAIBEQsvmKuKdG7P+VTh/9a/FEdBRS88Mfv7s6Qf21r8xLYezST6elsNRsbs/LV+x8rpef2ltY21l+tR0dt90Eo2ZQbl4+fXlwdU+APgi1LseaxCACE2YrwZAZA+eax+s1qC1Pcv+0SpsmDrLi2RuusF1A7ecV9aRcxS+XYXI9ydtgCIhsGkkAzAhAlJGiommeUxFnO5yth3sXIKJDsWILPjE1M8EfYbkOKJtEN80tyeHv58XL2K4cFr8hFl5oAw0K9HlAHOA8li/UAAZgAOYH6sbJzGxJ8ZGAWAOwHc9kwFIgPnbC0Dy4+wVDZD9bhj/uh/9pf9Z1QP1y0I8IyKAVhh0/Nn2Ttx9A9Tv3Xr1zw5uD+tyIXAsWLBgAQDAAw9+DABIlvP5PEnmgcXWrTfX1tYZfABO4s2y2ldSA8beG0RQUgsEH6ygd14kBVtLiICkFwCcf+3rLyrRNyUOOh3vyFSGCFGRJ2fREgrwUeLSNRhUMKj7q/Xy8P987Y8+u3bxoxceoYLrmV3rrvvKTnPXXl85nB/IlhwkK/l43BYJzSAwCuBAML5xGxGTNJ0ejsZuP2u3i6KIpUDm+f4e+YCA3vlGevDOEQIzO+ePRYTADBwQGi0ABaFoVAgPIfjAEEgQI/gQODAyEREjAwcB6PjI/6KpgGDm2prjJFfmEJBZILJjEGSDt8FrrRGxqiqk49A075gDADEFOM6CPZE1QvB3e2qcyB9EovEKlVI21RknQsxJ4caxKAOEgpmlUAFDs2EkpHeBRGPbAQEYEJBIImqtmVlI4YA5BERUUhljSApm1loXZRmnKTuPiFrpuqrTLJuFanFALXh/YGZgNxtvVeX00tn23/7Zs+Le5BNjlMPqqxgk5ysw24RqsNj5PwRgvoT5UhugDQDx0R3W0932mVZ0S+5vJ6P9yTyf+6oGYPC13RtuzeyQtEsy3Wm1ZJyh0sV8yiyz9GC11z81aHd77SyLKcwM4FS0PUsODDBjLjgAIzABQEAIPkCwDBMwxuRcMgWQ2MnaSRIDeUYAEDDjMIecoXTeFLXl0omiGpt6agtfG2+N8+idDI4iZAW1cQdDfhVUBjKp7e3RwbQaL/fg9Gr25KPJUv+91+bOnI3OnI0A4MY1hfut3X2uKne72J1Px53X46igek2LTeRNMLqywoZ3P49FAAISgTAQMqFHsAAFQgFsGQl1WyYiakGa7bay7ayXt8RYFIe1mDtR5AIiidprijN9SseqTaGDcaairk7XqIPd3nRNtBMYRADQnQ4eKz88wOU709ITzF030b/zBreu/3U5BGLRui97fLk/GK6lpR2X3Xw4mu7JyfXp4a3xaHs+gV3Ea8ACfYWuLVBDSnrlxsrSa8uOXT03xW7tmVETYA3gWEqQAVSw5BwWvgVhWcFqyRulP11UrVmeTo33/m17Fr5/t40m2A48EZNggRaEobSOVYgBtJ87P7XKo6qlnMQ0j2metPahvR/GivMslIOx7/uwHvhBzw96HAPcRC/86IbfHZtbWl5PZFJFZSRjGQ2cXkUpCouVvTNC71Qm4XFo68kzTYzrO2w7Tt51EjrrAUwQ0rS6GG+o6Nwrhy/8m9HehaULK607JlDj+gCrw8uVr50F8B6Dl3CTy29W08/vXd/LzYNrjy0EjgULFiy46wyBSauVAECStJIzZwCgnL5ZmHmS7EotKjNTUUj0pdpt1/UsjeO/rG4AAKkIAHwomHOTzzY3z751pbK1WBmcnuxbJOl0jdLqYNucBJAVcUngJBzOyocuP3J756rg5F/eeuk3r3zt73z85051O1yPOhCvPnDh9iuvdfr9qjT75TiJ1XxacuVbcSIEeltlcQIA1XSuEeOsPZvnpiyjVuqsj5TKi6kS0nsvSQiiAKyUJoa6rlUcNR6fcFwySELYynkOIICIGAIzMwb2R6UWxhjPQZAQJAiEd1YCSSlRihCCb+opQggMJKipXAzMDEBC0FHBRQjBIWIUqRNLUSJxVE4CyBwAQAihlAIA56xSylrbFGIA3ImMdc410oZzrjEWPelYOanXaDpTiKiJhBEkhBDe+0Yo0XFkjEFmqaT3rtFKvHcoSGs9yWftpX5RV2VZpu1WlmWzfG6D37h48ea1K43VCBvrIfS6PZPPQxTu0mUWLLi3EkfIn7/24v+1v/PWpfV7HnGKg7cwGYa3fhpufGKx639Y6c/vz8qNc5E1p53d8N5zk5c1rye/88Y/f27nS8O6mOXl8PYcKUURoXQIGFxxNZIyIymFFBSBFwJcLMEh1wzg2Qdbo0PwERPVxKYwUDsGB9LLKCjWECLQVkpkiMogyUMEjjCAZGDmKgQHgcErr6RXIQpRopZbnU4vzvo6WpOqAzycjXamV69du3ngwgS8MGtr9PM/u/LhD7U7rXvbObganf6p1Z818VII/Fz4rZfcn94+nO9vw8RGvSeX+5/qHyxvj9pD4/271TgkighlXEfaxIJjmgkYAV4lvo72wOlYDB5pyw0RlnBlu7Nypd0xWRKU1KF9v+itSgAySuyv6EhH9xkdCWICUxYsQ+tMpz+9uHL1SbmXwnUCAOFlVrZ/1MZ8MltZfeujgV3w3jlvYldftC/nz//x7Hdv7h/sDefVnzjxYrK0fCpdxfZ6FR2mnsPc5bWo/XLgjsQ1hZgyOW5V3DE8gFKXc1GaxNjEgQqgA0c+CB/e/QD4blAkZJBgVeySLKQ4RLUvOzf78SwGoHJ/VmxNTAnegZMAaNB7SIXp0uTDPr/fgMytrqvYcuIwdhiD6sjuehbf7kVXW+a1+vaV/P/V5R/F6erayo+L3t8QIb46kTfHAJNjo42T/5Q/LuU48dFIAaLjJU8ojhNhI4AOQNk0qtg0HV16QJz+aG/1J/krv5a9cOXvPvWLP/Pgz5y87St7n//K1ud/+5uv/d97BwAT3tvmqawBy8DDMn9s88lf+dR/txA4FixYsOA7nvY6l5Ljv69d/cLv/cH/8+zHf+LpD/10zWNjC63SkyVdOHIedcYKDkC1Viv/+//2v+7sHiD021l/dDAJTkZJ7LUsTakFpTqa5RUwJ3Gal/Peyur+MO9kp0Fkus+3bnzjH//W75yJu59+6Mn72ks8jagto0hMx3kkNJGIW5lDUxojA2upbFWHEAgxIOezeaw16OCNLea505GKouCcUio43ygCjdFmFEXhuIUEAJrgFPZeEhHKgIGZkVAI4YJt5AMi0lqHAIgIgYP3J4YXJ3GwcNTBcqfUQjbLuLe5ip68q2mEOYqKPV7gJMa1McuA48CU5skTQ9Om8aRZuHk7IkoprbUnKzppVyGi4P3dnqMAYIxhZs+eA5IQJ6sLIczn86yVVXUtpIzSZDKZtLud3tJgNB7vXL/WyrKqqsCF9Y2Nl9/4ZprGQohIUV1VGtqLw2fBPZc3mJ9/4Rtf/vKfPPtU65knlu910zvqAnSBay+yVzC8BOXy9/Vx6T4M3oLeB6mUvXsdTn8JhhehWPuRHVTat7VvtwRA+rbnC5t/tPo0CfyL3S/tjA8mRZ1q1Uqj7qAbxdpbKGyV29m08s4GciAEiBQoABgQKIiJGQOCKVhKK5XjQBIFxUoGUNZZRG/BWGO9c1XNkkgaHUUqiRIhpcCWsDpSSRJJaAlMSNdJjL0sy9pR3NGeXG3rg4mZHhb5eDae+GKKH/lQ8rGPtB97KNtYu+c9g5FIVqPTkGwAgIFnUqYb2dWt0e7OzfnoRjn5YtE7NdCbcb5ZuMwBQADvwQEAQ3DgOQB40UwSJaO2Mp4kPEeTu7iScaVErYTTmrUyJCpQezI5zE7b+1fEemecokBXc3eedCGOhI6k1BqSmFpaAoCTOGElvVzxUnlkBlOUAXy0k2X5Rqc8JeyPdE+lcJFwd+0BAZABK/RR/fX0hbD6Wnui7DTYeRSNMB2LTtqSp9VYH47kyMkAGWJfAhIL5qiCzEALamVKUTlhvHx7gAiDCJKCgKZ0gdHL4IVzb8+XVV5GTlEpIWBInNfeSQeewJNkFEDEEgxhBWgklkIfBjEHsFL4SIZITaWaaZpLsAjAVCsZtVy3dElto+AUO+lFi6hH1YPOnLIAtRPWKssQiANIcMpRyqaNsh9kQjLB3RGP5mbX5M5ry5DEkCzHq1G8wmG5MFFpsbYINYD9S5kp7thuo0mEdXDUztPQZME6Rgz9Lm+cl/c9e10v/+7WV1+Y3JAkz/bPPrbx+B29LzFxIn6zCrN291L74Ux27l7TQ6sPfvjsRxYCx4IFCxZ8t1y+/JOXL//k4XBrONod9AfG2t2920uDNSklADDyzE/bohOAER27HFQ/SdvjSZ6oZSliZtYR19UELSVxaoIdm1IlhJMyTFyMMhhygKUnwe1W2Dw9EJN4dGhmfzrf+6YZLu9d+dlLT9JwP0PRW9+c3dqqjUtbiasD+uCsBT4KOZFCaB1FjzzCL75ojDn9mc/c/sIXpCQZSTahKXloyh88s5YC3m7JGTgEBkEkSNCR1yYSEfs7lhZE1FRUBmiyZU/SSRgAmrQVIQQjNL6kzacfJ54jQ0DAk6gSYiAGQvQhYODGE0tq1egdTfEFM3vvhRB3KyB3x6Cc5Kc0sz7v/ZFl6V1RLMxMBMGFo9xbQsYjmUYp6UJgDlprIYT1XmpVGROAQRBCYOayLOM4JiIp5XQ6XV1fMxwQ0YcQvF9dXc3zvJcmxuRx8IvjZcH7QAj8+S/ufOFLO//Trzzx4KXe++PqhxvPQ/cGf+MXvl+Bo3sDH/p1TIYfnP2Ja9+A3nX+xn/2oyxwfDsSmX783N/oZys75sZBOZkXvtWS/ZXWuQdO9Zc7ADA8PNjduj2elZN5qApwAAkASAAJClUitc6AGeocVJREGadRlMSxTFMIbIuiqLCoALEK3tR5igLiDDr9TrfXj5MkjiiO8kEvXlvrBRw4SDWMBFaNKzUg7L9Z3Hp9/NZre9v7sxDYWpgDPPts/xf/1vL7H016Hj6ykVy8+PgXb1YvXf3KjZeube3/ZtE/N1h5aGP8mZHp1ABgoDRQAoAHV0LpA4CJgBEZEhadSbLy5pq/gZPbVbIrkkNVBQiAKUIUc5RBpvRasv7zZ/+TRzo/BogwBhgDMmAXgaH5KUCLsHM8rb597DF5Io4C4C1ERgiLksNvwWl1fkOd1eeTujMMb/j8rWLv1sRPUYzi5ac73YfjN1feGvZGZVIHtMieSQIheocQ4Dv6hUqntYsBQDEmQZikLlXJ3rq7lk+c7hYdtZegIbta1r2y0AVYhbVOg9CsZYhpKnEfaNqiPU3PzXDLAKMBroAVS1CyWC3zVg4AsBzhZhsulbxR1sIX2laxZcEADOwQj+Oc+U5XiSc/jQpcLWFlf6m7vLS2BK8KfiMcXt3/9wV/GSCOosHZ1kf6mx/28VPbE3UwE/UMYHRX0soddfT4j/g4EfbuUo6TnFfyp9fg8uPdsz/1xlvP/4M/+B8P8oNu3H3npXj3yaV4c9/vzu3sF879/VPp+btfJSQl1ELgWLBgwYJ3x9Jg05iqLE0cx2urp06eVxhbtIXNJShEFslprq58+atf2Th1br6vkyiBgIZroYkAXWWCBFayLKssSufjab+3NprNWv1BXpWI6GZybXBJRYeBquF4a294cKbd/tLtK58+/8jw9kG1e01JCsb6QGUxi6LEuloyIQP4EMCSEPMv/9nSysrefF499/WN1bXR6LCyNiKdxgkAGGOiKLLWNq6Z77zKPynHgCPzzkYTaZw7m0IJ5ONLIrzjPBrwqNqi0ReYOQATHLlyIIMAAgREOjEEPbHJgDtlHdS4kyqlTnSKpjTk7a4cJ+6h8u5Cj5M6jjuZr8cKznE2bYDjsFtAPOpqkTIE7zkws/Xee18bo6Joqd/bHw+Tbtty2D/YP3PmDEoxHI1Onz1jgx/uHtz/5JO7r75549rNMxfPVXVeTKdW2057Ub6x4H3CueA8ay20ep9mKUgBhOPvv2scGYVFCh8ggYMCCAsYeDGw/vLOQZSolIiJEimSWMOFy2c/9PjFtVNZu6sBoCpa+Xypql1Z23Jaee+kBBVrHceu0sGi1iUAGJNKYXRUZllLR9p7760LzlY2qV0scCrIkIiBQ/CVjnScJEmrJXXkjNNKkopTSDQpjFuoW8RtAgkAduNwbrLOaD61xtVQcA11IaXX+gcwexcgI9dZ3n0scusr6SQ+9TJ0vzqel/UVd3n99Dp2zp3tizC3+Wg0nOwN5zeG5WhU5xMrpBRK2gqjKulUvcjIJbbtlaS7mkYpdLC3NnsoxbZUoDZfbm1uncuej6O9b7cZfHg/7Hzo+MG3WmIhxX97CAWBeKB8POEMJO8tbX/Vf2lrsjeZ1zdeO4wrSR9WK2l/lk0KwWWwABYA+e0/aBJJAIGVwpNiimwSF2nyppS3sKqtrRkMJbFO01R0Y14RxbnctusAtlN1erN+e9yTE1Vu53k1m+djsJqtBuPBQ2DBNWIBIdToWdlO1JOxdOVG5c7mMz02Uc1ZYM0AAKnAtvT93LVqh2yFZxkAGRiA7/ibvk0IbAzfkQE4X5oF4aGPeJnwUOqJjmdxeQMPdvzL5d6I8TldR60ag23Jdjfur3aTTqw0wsC6ldoBADpPswINAwiABBiP4mVTCK0otNOhVCOZLl/8xDQ9/TvP/cbnr31lVI4+eeGTP/fQZ+8u3wAAgaKjep9c+zkbzFq6majkW0hIi+G7YMGCBe/6tEfSeywK472PlI4S3TyfUrvyY0YREAjgGy9+fWd/OxFxly5JoVUS56YKCMgB2asghBG+1iGKgULlnFLSuUKrUFmbxJ3R7rib9stithrOQG9jf77zBXPruYNbP37p8nowD3dO9zrt8Zu3ukl7XBWkpKlshCpLU/ahLEtFdLi902m3p+OJlDJLW15ab4MQSggWggGIGUMA7+9c+BADAgoiCBCCZwyIGDg0makokJkhMDAHDsdqBDWGG41SILGJXGXwAQEQgfjITYuPgkr4zqUWBgBGFI3cwcxEolExTjSLRtFoJI9G72gqNe40v0jZFHo0osZJNUdj2NE8PPkPhhDgaLOQ8aiEJDA755pAXOdcs7UoRFGVicvSLLPeW++Wl5dDCK52zGytLepqaXUl398nopWVlcPDwzRNlFJChOAXd8QW/HBPdgPoGegp2BR4cTH5owQTBK1E2krl+Uunn/yxy52ui2Ogoyo9AADvXDWd29owo86StNOaTmSRBwUTALTQE1RIOclabSFlMZ956wSCDV3HHcFDJU3aaYcQ6tmcOSBi3M6Y4ulEOkeEmAG2BfhMhEii6wWvnGfdoWTFtpbTbK7LGau6FsIg/sBm8NLF3b1LXbh0OgKxvszCv/rqa4fj4cVrG4+0Tz/dW1f1tN7fu3lj+8qNw+hmvX1QzKZF2k6yTjYuGFhv9pZaLUnd0M+Wlrr95dV8Q66c3f9kVq8CAF62dGEb4EWAF7/dNgQ15/HZux+DTYEXKebvgrPl/WfL+wHhVvfKjIYVuoPp1t7NMR8G2ZeDrCd9EBGwDEIcJdMxshcBGYWnmIX2MhQKK1IWW2WnPRskXwV62c+LKq98VYOSHGtIT/fxohy5cb2ae6radbeX9/sHA7UX5cMs2on1bYEQAeiyrl1wSMflFilAG+VyP2pn7cjwQ4fTp6fzZDyNJ99RXn4XsS1luyzbJZwB8iKyKY7SeFeaP7eVgTd5fCU4o5AThDYtY3s97t+/0V5rxwnhmbL2sxoQ0Fq1M6ayRgREgRwzARuALpp+XA5a11V8W7Tv717eL+mfvvCvXz94fZAOfuaBn/17z/79v7w9sUifGnz8Ox19i4G7YMGCBe/6wkVKRHA2hOCFOFLrHXtncwKyGCQK8EMRzGBpuZjIyXiexR6JgaV1zgMRCvLsrQvsC1tiShXUHqxynr2TAktjZdxzgbRSSol5Oem3uyXNRm74r194tYO8Ir6xqvQnP/zM1v5stduCmVegguVZPhNMkZAhMAlly0qBSKKkyvMQgpZxVVWNEnFiyXnkT8FHyamEBAgAxOyZmSQJxgCARAhHZ0QiAqCmBgPhTiHGiZTQ1Eoc2WQgEmBTNOHDUcsxNWc5oqPGmnAUwkKEwOCcY4KTAJSmbATgKNX1HX4fzpVwV6DsiQXpyduPviDnrLU61lKeXN4dr5k5sBekpBSembAxGeWklRZl6ZBFrLN2qzR1UVdSKZ2ltamlUnVdE5JSqqqqtN0qy7nmQJrKqmwvPDgW/BCjSjr3p5wM+donoVpa7I8fITxACSllycryylLW6XqlQKJIVEx4nHKluCVTa9GaWEUc6yCyOJUKYQAADJozi+3lzLFgFt2BEtwh7323th0z7ztrJEkZy0FPoLXgDCjnAsgQC1CJJq20UpK5KuvZKL+9Nyz39n05Opge7pfTmXe+LqzwPIiSSHwgZjqb4bzmn1u+nN2mVwMlw53JVw+Gk73x3tbh7nh6OMsnLohIL2+sPfzQmQcfOj0VBjWuxz1wYVLMB/sPLefn4vYfp0vXkpXfIh8DAHRu/9U65MprqP/ZHW1qdJ6vfwJMZzGKvwcGcvUTrc9mfsnj5yezUV6X5fMhvCmjqLu62dq4xN121koTADCRmfWLqFStcdqeBDkKkwM72atH+wV6ZYj9fiQKGak4arFLkecWJrU9LG0ZzFULiYqiuJumS5Hg2azOc6hEVGuRDtIsStq6Sim0IGqHxuY+dFPuZBTFQkklwnww3Ut3jKzvxU4IFIwqpz1bxrlvaXhaJQbjuYrHiZhEOI/tFTjcm5jD8VtTEhBllW0VJWgghMhihBBFoLXQSpVdNA450EE+u7Z9ZRy4INlJXq8cXh9ff+rUU7/8zH/59Omnv8er9MV4XbBgwYLvASGkEJKEkSqGegjRoAwHMQkB6Mn4UEF58A//l3+UUy+LNkSWkhTWOEnSec9IQmtAD+BIAJDPOu3RaBQlSjChVLY0IkoCkhckRDQvSlSdRKDyLad7eX95PNsbQv6mnf+7L/xG24Sn++ce6q7e112OHVDuVOWDFRqjmKQxhgG4NpIYJAVriaQiYa1VWqlIV3UtlURGCgyBPXtGDgQ+eJDAHrxzJFBp7YPFpuuEuVEr4Nhx46gzRQpiaCopmigT55z3nu4y+EAQAY7STRolghADNxG1gABIFJx33iFCEHRX+QY1H9uUipzIFiEEItkIH845YiAlT0o8rHeNc4eWqkljgQAkBIMProkhBObQrBeQvXeMAokCAyDUxiTtVu0sSTWbzdq9LiAG4KoqpZRCSpVEhKLKjZCyqopOp1PPJ8wu0tHiGFnwQwwKC4Or4CO+/QwsYpF/lAjMzvoQWJAYHYyvfhNQkJYqjRNNSgGxEChIaiLQbMGStbIwAK6xgAiMrnLATqCflcLZeRILwY5rZ6mq2VtHAHHsA4uAKlTBl+BsZYwpbSlJ1Jo8KocS6jqfj/YOb2ztTrd3TJjPbDGfeFvXXBVupa/Onm5trgcbRu8AACAASURBVMQfhJ3WgaUW96L7tvvd+e2r072bo9tbo9HYjHLnJRJ11qPlfmdpY3X50bWzD62eKpMaNfQptXw49G92FXYPGLuWeiOA0bs4TrN9yPbvPI6mXCxD3QFAmK9B1V+M5++elFoXoodcxxZyNElGk/nkxnz/8HBW1xHtsp5hp5WkcUQQTGzEQER11Jmk2ciLoQuHFR8KGEbUjvRSmnRaWa89gG4URaGDfmKCqiqua+/MPiDKKNaDjm5n/PrBmzuzQ+aIUJBArbCVid5aopZl1AlxSydpnCdxlUagBUgEgG0ZVaIKeG9a/5C9cD5xdQJhQIjS1crNIh6xmgYs2PTy+U23BzUxSZ/qoVA1IgMxRjqWAYUKWkEUIUeJ8XS4N92aHF7Z2dpob5xfOmMDCIInNp/49MWf+OzDn+vE36MYtxA4FixYsOB7xPOcGusyOQMYtIUCGMzzvzDsX3j+pX/xT/7F6rlL2/vDOp8/cOGjk2HJwFpSRKopOxCKQqBgPQGMD0dKSoECSARnQSlvLAAEpcCHJh61th5JEMctpXtrS85X+XxSQQFJ8XUcv7x/61O9y5tpq0uwmrZ46uIQUxAaI+9yQaE0MxUnAYStvUAZKVU55wR5LS0hBVY+QPAkwKuQhyLO2iGAt87WdT/tzOdzIYRnIDpKYCUGEIiBAwCg8IEhsEACITkE4wMRAQmBAu5KaWH2AACMJEQTaGKta0o/mCCwZyCphFDCOcfM4AMRETIDCEmIjaEG41GNCTNC4wpCDFqQFAIQnbM2eBICBSopiajpfxFCAKOrLSNjYA+MyCQFACCR84CEQkoAcM5LLZ2zu7u766c2C1Nba7XWu3t7aStTSiFinudpKxsODzppK2klB5MRFHk/y6YuNP01CxYsWPDDJnCAr6EalyNjp/N/e+P5P2EZJypRlFBGqgsxJzG2om4/6iZJX6QimOCL0O1D1gIAMl7MTSk41yHNC7T1mKhylquirERl9GCls7qand6QDGI8E2Vhqrx2w8LkZYlVQC8IJxM3zz0ENsbNZ3U+q4p5LQQJLbxmY7Au8NEfa//y310d9NUHRRMEWFnZ0CvnzJWv7+yO3np9JLqD/rkz586Hs92VM4ef6rozWst0EiUv6pQYkCUKtfpcdHFbntqlVQ3fsePguxNabtFDvwFBcpD82mdh+8OL8fxuOaMv9uWyy9zMjb9Y/9tXpi/t70ym03L2tXpkh94bCRUik1RSyn1F5BgdO8uxSFZWV5fu7wwebp/pdE/x5uqNp9P5GkjgToANDhwYmkhmJCIpsPSz27d/bXvvBkApFcYxAEWCklPd0KsSsrAk22fWN2+X1e6whhUJiQSADkexyYwqLZl7O6Q5AFsnXd6py3SO6wSe8H6GmgE48qpbtfVry52vreKUqUAKaIyf1CU7T1xvREuS8fruK1v7W867z1z+qf/62f/mzlCNO5nOvudtWwgcCxYsWPA9IrC1f3htOnplczV97i/+j/OXLle2vHrj2nNff/7ajR0Tuts7xjoZ6fZ4WiEJpbQg9MDeOecceTqe82OsE2OMDR4xeO+VkISBiLxzMooaH1DLFokACDl4E4Ap0TrREFQ1LG9Aop8bHbxutz/z+NO713bjEE5F3Da6I5K27kwmh0pFxORBRlorxKLKvQARRcAoAJE5BI8+AHvQpLSs86LfHbx+7fVzp89Mp9MkjhGPvEKbQFZGbBw3AnAgAAI47uhs5AwigsBHFvdHZhcMApEh0FHjyVEgS/MvkecAyE027XHHStNm4pnZHbtp3B2MgohSiBBCY/lx0sBylLGCGJroW2icNzAERiREIMEATAQkRTjKvEVGCiEgCkScFXm704lb2Xg6iZKk3W7v7+93u10UJCM9Ho9DCKaql5eXbVmXZenZZ1kCARCxtjZZHCEL3i9u7xT/8neu/8RH1z/21ErTSbZgwT2CUCiVSIxqY0tTe2eiNAitnIAx4AEgaw2ximOdKd0WCtA5NLI1EnEK4Ng6rpzxrg5O24DMVcyeGa0vTSgdt7dat1vxzYEAIXMv69LbwoZZ6erKYh0QAGSd1660sYx7Pf3YJamU9paEkkJJ0MA+uNw+9Xh239n36WeYbcTD+2H3UbDptxc4UA9XO/ahU0b77GK8UapOp7M8WM9gLequtB5O7BIAgAOYAQCAnsLSG5i+JUWB2sJ7UYmCqga1BwAQCDa+zshweD/Uvfd+h0xPwdVPw9Lr2N36IAxaZoDD+3n/ISi/36KVhLKEMpDQT/vlyuUe1ttb+zujye5sbmfOzGtbzdh5CUoDRQgkZCRbq70Lg2S9n/U6/bQt42VOl6DfiS5FvgcA8G1UuMIWH1v/lER5s3hlFkaBgrV2OPLAZrQrAeBgUI52MPdVgTZabUe9LI6j+3T3M9HDt9vDHZpMQl6DAQBPPgj3nmt2AMzIXgZ/oigcl1x479AyCglSYQ5YAQCEGYU9JfdBHoZ5VZjaTYvp2nLnmScu/9SFZx5ae+i92raFwLFgwYIF3zsrS/fl89l/+yv/4HB4MJlUOk47nZ5UkTUZcgtYKHIRrbXjFVPXdV07PJp+3+2diYFdbVppWtc1MKRpVhQFETpnoiip6zqO47IstdbOWSFICOmDCyEcpZ+EZJMuVX5yc3xlVh289md/nCE/evbsa9M3Htk4tzKp0n1eSXtkwJYcxYkNodSBNcQCgV1V1YiSQCAJIBIoLAeyrg+x3R5dXjk13h/1+r26tiiFktIHj47Rs0CQAERNPAqeOF+cRJYQA99ljdG0lih1FP7K4ShfVggBx4Emd7xHj5JfBdGRl8eRgHKcjRJC4GM3kCOdKBzlsjRrFySQiBGO8lqY6Sg4D5rNBURCIAIUhAieuTEZDcCEQQiZ6cx7319bNbs7Ok2KIo+iiIh8CMPh0Bhz34UL21tbWa83Mwfzouj0OuPxmKwfhllPLk6vC94/3rg2+4e/+spwbD765Mpibyy4pwhSWdRvqV7w81hBokWaJgCqrKAK9RAqKKswBFthcAiAPgo+4QRGESiA0oCrAKCqZFkBZBgpvcRRpBJMDJjSVXvXhj4nBBCZUoMYDUAVAEpgywAAGiCJoUrRtZPWIxvtv/V34vXNb+Gaie+n0GczvvYp2HkCmL7TfPCtFQ3L5/jRsxv87HojegBWgBW+I78CACA9wEu/j4Mr78IK8l3MTQOe+XNob3H1C/dC4ICDy3x4Pzz6zz4gAgcw8q2P8PVPf8cv6N0RRerxR89dWOft/a3ro+GV8RgOyQ/D8HBYlhUAtpkHANKnfTrzkcF/uJ48cHT3Zefomwf+K8ZoIpPPXfqbT2xe/IOdf/z67LXDqh7P64NRvr114K0DABm1dHrQbUOvLXqDfn8wiJb6DywvfXzwY39Ot56Lbr/lt0Y8A4Balua9Fji+M478JMrLc36yXpwM4Wi/3X9tQ7+A8SFPiuEoz2tXP3P5wf/+7/2np4sn4fp7tvbFFdiCBQsWfF/cd+6xX/3H/98/+ae/9od/+AUSylpbOx5P8tXBSvBoTHDWrPaEFEnN3jkrJDZpps2pjojqqmy1WmVZRlEEAGVZSim9dU2Ma6vVKooiSZKyLIU4jlMFQhTMPoRAXghutaJ2RXjq4gPbw6slln/wyquP33f+ytWXnl174NxKxxiHhTl/6uz4cMjoJUmpVVnmQohIqlB7QCQkIQQKsBC8C7YySZJ5Z7rtDgDUdR2LhH1ABkkkEAmQkHwIPnhAEUI40SaaP7z3b6vdOH6pqdfg4E+WP0mf9d6TbKQfEoJPnDUQWSnVuJHevYp3fD7z0fXCkWcHnNxiYGzsxhGAjmSUABwCMwIyAiIDAyEShRCQiJQkgnlZHGxtqUjXRaGUYkFVVek4Wlpams/nO9vbaZru3b5ty/rUhQvD8QEz93o9BwpxEaKy4H28emfwnsP7H7ea7eL9v8s7T8DW00dFXAt+2FlrrX/u/p//2OmRcVaCk+ClUgDkHMzN9XH9cqYvx+qMdwABASAIDjLcghdy3L+PP9SCVQeAzpHzAMqlZX7uLc1xf/8B8MIF5ytgiwAwxNtb8lVyeeJxTX+oI840AguAlOCkytMzr6xeOugPSMofeNUSAtNflU6CwIDNiehbCRp3oBo2n8P1FzHbR7wngcXNmRPSIVz4AmQHvPUU+Pe22oWA4YP0m4AA9N7Gx6CR8MZ6vJWtFufiulqva9Pbspt7UK2EUcrbm7qOYgAKKsZ2L9qQdNekm7/LrwkFiqVo86PL/9GDnWHpfW3c3M7ecn+2529aFxnDrvaRZoUwOyzykTnc2ktimSZqslouLUW9zqlpt9ruV77tSIS5q3Ko68gYqi3X90Q7u3uXAzhhyzg/ec4sWyvqdk93LkT4XCpflb1+D3Tr9V2jgjv/3q18IXAsWLBgwXvAf/5L/9W5+x/7n//R/yBk8LZ64NHLo4PxeG/a6/SWBv26rNBLXwedaiRuMk2JQUpJiFmW5XmexklVlMwcRREH1lo757Isqaoiy5L5fK61PDLOtMcyPJIQgqQoTOhE2TKvVzvjTXku7caHaxu3J1MVRf/8jVce6a1uRNmZld5u8drppU5cOlEDg/KkXUBPMko1GCfqmjw5LQIRkJ6HWguYlHWn150WuUwTAxwwICE2tSeAHsB7gLvCSpqMWD7OXm2eb7SPJro1hCYbBfAokgWZGYECB++ZAYkkADb9KY1K4r2XkhDJOQcQTj4TURBRYHZNAwoSE0JgZhBwp2cGARCYkZuYGAAMwHDskxo8HjfR0NF1nyAQhIKEIKVUXdfdfq+oqxBC2srKsmTmxjy1kWaEEFGrVc/njWgVtdt2OF60CSz4UQDTEZ79cvCat5+6p5fKCz44DJKlj5/91Ld8aVq9NMyzQfqxTvLE3c8H8F+DdB/feoo/tw6X736pTof7F78iTLJy5Rn59sa+G+bFlyoSPOygvBT/B6v6ybetLB7R4xVuTn7Y9q/KITnEza/S5vP3/PiN5nj6qyxrnm1AvgY2Wwzvd4GTcH1ZwXIPoKmBKZZfcetXM0DZWuH8IShb78l62mrpsd6nTx6WMP0a6mv8SlmnRTHK8xsAwTsejU1V5pWpq4kYQSy3RJappZV+vu7D5owHmHTEBKqxLKZL+UzPSs+efMAAwAB8j36/g/BG3GVJ1q3K7tRuxO7BdlKCOsx6usc6fvn6eJAW5987AWohcCxYsGDBe8OnfvyZj/6rf1OW+WtXvnH75tbv/dYXXE94I4yppcy9D1k7Md4THuWv4HEjBjCkScKBoygK3ltjiERzg6UoCiKaz+fMbIw5iXQ9Nu/gENhj0Ek6mc9SRVq2tZJ2ZnvqQipdbnOxvHrVjbd99aWdb3ZFuOBaFzuDJR2vltmAI185DQgheOBaCxKCkMAwMKWtduWtiqLZbJ7EUfAhAAADI3jgAAwAggiFEIDo2QffyAYnO+RkI+HYEQMRvXcnASiIGJgDB+9CkxkrkU70CwF0EshCRN55ay3RUblHCEzEzAyIgPiOs7P3njkgYWh6WBr7kBBc8IAEhEIcNdQEBAwBBTU3v5uAWCQKzFVdoaC1zY2dvd1OvwcIeZ5LrYx3UDofQn91NR+P0ywrJrPZbKZacdZu7d26xS0MP4Cb6QsWLFjwgyRRZ1ZaP63l8jsn0kAX4cdO8SNd2HjnPKRuDW48gUGQ0+94aUmefTL5HLJRiC1x+kdlJ65+g85+8buJgH3P6N6gh3893Pgo3PrYYgx/P+jtU2rSI0CuIzD3Kr5HQ/IAf+o0POmlCOdecKfGSJ6ZjeHgPUBoylX+/dfnL71eTafW3nAhyVnLWkVrm0tnzq7vPzQ86I1HNsmjuoxrgDqwtcG9b1ctlTQ+m5Yf49ZqWHppEPbcS6++dGHzErx3R/lC4FiwYMGC9+7Eg0KnnWce/djkfPFrv/qvYtnOoiUpUqHAe2sZoihjRna+cbVs5v8EKKXy3jvngvOERIjWmqMZ9zGNFYWUshE7Qghaa6UUM05Gk1Y7qYPBiApTx0LrEHVVokwRyHF3fVztJ2fWBuu9z//Jv3tuMk2s+6mNix/prPFh3lNAFgVIJ8gDovXAkMW6rA0iJkpDCL6spZQCwOORoOBDaBJMJIoQAvrQ1ER48IjYZMQ229koFCfNJiDoxF4U8OjGQeMnQkTe++BCUxYhgE7UnKbjI4qiZklEtNY2IgIiAeJJcu1J9woDOOcaOxBCYgQOHJwXSgghtFbM7I7sUhkBiIgRAEEIAiQbPBKqJL61vbW2sV5WVWnqwfJSXpVCiMAcRdFwdzfLsuHhYStOZRztHOwVxfyxJ568ObmNuKjgWPB+QETPPvvsL/3SL/3+7//+X7+trzp88AD0rmFr7wOyRTxf4ckZrrp/zfZkaxvSw79imWIJ5hv3dCuU6CnxLQwdEHAAZ77lW4TX6eRbb1VGvYy+vT2Elzw5A8kI2tso6x/kmJmt8egC1O3v94OiCbS3ce0lXHv5/dx+TCaQTLBucdWD+cZ7mB3Lsw0+uATtbYzyH+QXVAx4usnl4F6vSM66MLvnPx0C1AqcXwEAAdg/xEsxfitzjXHhahNMBcEJgHg4gf1DSOYiLlRuVaeXSIZWYk3LlO2iSopaGSOcJQf3/uLFieCodvcBdLCtsvzl2fjV8WsH33yOnjvbO7ucLi8EjgULFiz4IDI63PW2AEqDxyRawhA5JwRqUwcS4LwLIUikZkovkBrx4qSVg4jyWdlut4UQIQQhhHOu+cNa2ygIRDIEcC4IITqttjE1CkZgqYUDDmyKyiKQBJmh1kpIE/K3TEs+PFjt7e+/9tuj1/YHs8cvr92+futCupnOqOtSCDA0M9khR5UPTuu4DhYU1exAoXeOAhIAMqvG7NOj9z6EIPBItmg2PoRgjGkqOJRSANAsxszO2saq0znXlGY0Ss3dthpHLqTc7I0jC1IU6Lw7Lt9oXpKIFI4WZjw2N4XjHhlEak7VTU8QhiCl9OzBscUTKQSZWZAMCEggpfQhkEApBRMeHh5ubGzUxjBCq9UajUZM2O31rLXW2k6nk+d5u92mAGVZtlqtfr97cOsWdkgqtTgKFrwfkxPET3ziE6dPn7558ybA7b9mWz85y6/8bbjwBbz0hx8UgWP3Ub7yM+/BZPV9ZuM5OvfF77xIuP4svPHZH56h71K+/knOl+nB34IfqEDG20/ytU+/B2Omex0f/E3Mdn8wvyRrL0Nrh1/7m7DzngkcsPXhkK/SA78J0Zs/yC9o/wF+/XNQd36kTg3PPNZ65FLCobn1w195ofr8l4q6mkxed8NXclbcS/V6kqpMbD0wO7hvbpeKvJWPo5zxfeo2dNLMe5OtJzjT7das9ZVbf37rxq1ffOKXPn7uEwuBY8GCBQs+iGxv3Tx3emN3O7cMHETwGEcZIhL+/+y9aYwl2XXnd865N/a351a51F7V3dX7ys3s5jQ3LZQpzoxBjce2MB4YBozxBhiGJYwxEGx9MATYnwYeAxoMbNmUNDMcURyNOBSXloaiuDWbbPZSXV3dtVdl5Z75ttjuvef4Q2RmlThUr1lV2a34oVB4+TIyXryIG+/F/cc5/79lsb7vF0Vx803+amYuIkjbD7rdbpZl1dw+z3Pf96MoStO0yhzZiT0F2HbWrMw1abfCUIiAgEVIuMxEq9BkuVB49PADm+lG0D6EcfLVMz9Zn0v/7id/8btf+rMPH3q4WBlri0k3MeW4GGXNuJVmRdRoZiZTUWAJmREBgUUBAAOKoEIQcCxCshvdWlVnVJUmu4rD9hskVDu24bsNLIjonLuRKbNbrsLbIbKVQoGwa72BRKS1FkFmduxwx/FCdrpfRERAaKfxRBAQkbQCgKqJRhwL4baJBiARWWeREBSVeR57ngMZDoedXjdYmF958YWJ2dlsNGSE2dnZLMuMMdbaxtRUv99vNBqry6uklR8GRZGhc86JdbZWOGpuj8ChlOr1enEcv3R26//6wlnc8X85PBd/9InpdtPfv1vvQkhDKPeTmmAaMJ7e70dd5TBxFhurN56ZPo2NN5kY4/RpcDfK5mU0Bet33fzMewxRkHch7wHf6blM2YR0D9KL0MsxWb1TxQ7ojwEdePlezm7LFqST4II7fVInMD7wfvvoDzdh4lWYPAP4sztLWg3VatzwtLg/RxYsrC2MzXKNiFHoXb3mzr1m1FiFVz2vGfuJbiVJftDlC1bQOrLWs0wCAI6Z99ZmCUFQrG/GnREfs+KM/bEpXsifWflmytmjM4++yzqOWuCoqamp2XvOv35uY20lDiYSv01IpSuMEd/3HbBSWBoTJ4k1BhxHUVQUBYOgQCUGVNN4a2wQRIjinNNaO+cqP47KUMJae0M1cOwDA4gVj3ezUEWczT1FnlaFKcSLDfmCUJhUeV6MM55tzR1e+PErP/j28//nbCcqGtPKjmacP5MF02XY8ztsOFDEbIXEEaOvWUA7ARGxgAKkCAEdCNxUfOFABIQQscqPFeFqcwih8ibdKa8QhO1UlKrIAmRXCtmNRCHUSmGVL+ucuxGJgkhEzNuptKoymscbcSo3ZCOASh/ZfqmqvgNBEAgIq6hYhDzPe1OTm4N+Fcqbpin6enr2QO7M4umXW+12Nhw45vmDB9dWV8uy7Ez0rLXnz7zS6/WWl5fZ8vxdJy+99goRHDwwe26wSHWKSs1t5zvPrX7nuRuT3p97avbUifa+Fjhq3uHFe4aH/xznfvT2JhSTZ2DyzI2fFx+V/sH3sMBRU/PXmXgFT34F22+1au/EYe/E4Z++7fIHX9n64XOpXWENqMHvBEm3FW49bdYnMotZ6aeplzlyAJCL4VvgQyooxsvlYMlHMvDZ2/S/cuHfvLb0+mxyoBY4ampqavYdy4tLzokGlaUu8m0Q+OwyZgvAZWmrWgzf83ZbMyqr0d3/mdlaF4bVpafTWpdlaa2tnrkx/98pgpDKigIUiNqRG2wQeHHkh75e3zS5LdELi6LQShRR5DVd6qOSiZn7po6eXBte+b3nf9DzaRaDvzF1TyfojFZTrdDTuj/aitrN3BkpmQRQtl1RBQAJAIEJhXdaQXaqSqo6C7jRKoK74azAsp0/otVuS85NCwMLi4gwEOzWqmyz2/+yUykCzKy02tYxbvwHsG1eQrhdzCEszLJtkkqkSClE2lFkQAf+OEu17+nAG+dZlMTjPNvY2lSBH8VxaY1jDqJwZXmZmYMgGI/HWutut4uIqNVkp7dx6VKr1XLOrK2vNSdbnl8XcNTU1Owp3XM49xyQBZ1j+8rb9fn56eXbV+DeL4ENgbUsPgabx9+T+2Q0w2c/gweex7kfIt3uIB9ePw6Lj8va3e92ReEGzv0QZ14Cnd/JnUkGD34XgoFcewyyqb1ZZ9HkC09jOolzz2KQ3uY3JINZufa4rJ56H34a4LbB+ls+/X/Gog/dFwcBWbAMDABXl8wLr+bDl8FfRQ1+6DUnEsQJkQPM08wTPLR5LjmjyXU5DgyIw3epeiAAgAMu2IyOD+SXJDjd3bw8+Fcrv3c9v/Tk3Ccj/Q7Ti2uBo6ampmbvycbWozAbF71GM/YbRTH0leJKk/B05U9RlKVBU1lm7nZkyHa2CsZxkueFUkprz1qjlPJ93xizq25UWarVl3jmQJQS3KlIIEaUsizMaGyiiLQWBmecrzwFzKUry4y02sqKdjDvXHlocn5kBmubVzGk37184cpU9sTMVKNQfmHjdmRNERqRstSoUGkLbBFEkSMAEgZARMvbb04rLSJO2LGrtlMhIO7YhSKKAEkVEkvVe6UdLxJhERYRIABCJFKV0APb4a0aiURc9a63i0CqB1a2PTgAqt0IhIQkLKgIQFgYUWFVXaIVEDgUBKlaV4AwCIJxnulGnLPVYYA+hTrMrSMiJAJ2QRRWHihIBIriMMyyLIzjIss8zxsOh+gpawyDI+bRaDQJtcloze2mFbamkqm18drYDqZ64ex0pPV7YBxKmchoCoIhendydicmgLIp5b5MyqQSgiFOnsGjz6A2ezM/aqxWTS5iPSgTyTtQNIHfa/U+eQ+ufkgEoXUFwgH6t2kKLc6Doimr98D5p0HetZwdDHH+OZx4/c7uS1QOpk+Dl8r6yT0TOGwCS4+ICSFZgvY1DEa36QCxgqIp6yfk0pOQT9TfDj+TE0eCE0duNBA9/8p4o896jTunQwDQSjXj0PRka9nAUeHCrZfjVMbom2Ezc51UqBS0LJULGr/jqx4BMMIwl/Kso3a82dj4sx99o+znC60T8/F8238n5inqN37jN+oDXFNTU7O3/N7v/r9FPg6DDpgmiY4izc6KCCqltHbCSmsCJCJAdOycMCKSUmon0nQ8yqIwIlIi7PtBWZosS33fY3YioJRSiqSSF5QqwBGCAvbZeQAeIDAqLzRMuQPHYqwpszGy8wJPNBbaOU8ExVeBOO1DHFIr8btig+nZg2cWr3ztzLMXo3I8HWYBqNiX3IQMIRMgOQKrlWgFAmKdb0QBOJBKk0Da9qeq3poAVBEqsNswwqCVqnJPdhpVABCsc+wYkYhIbbfiqMpqtPLxEKjcOixz1XGy/SosXPWDYOWsUf0CERAFBIlc1f5DqJRCRehrJpCqb5UQSItSJXPUaJamZJSokWyNBsrz/CAMgiDNs0ajIQDa83zft+yMMWVZRlFU5LnWmpltaabvOrl4+WIQBTOzc4sbS9NPPYRBfQuh5jaRZdmXvvSlBTn4a5/49Y10fYsv/5f/8cnPf+bIobnE8255t5RsHYHlBwHe6QuViQwWINzCZO1OChwbx+XsL8L63WAa++4AJ8t44us4+wIE/VsQ0CQYDSDahNHM/vJDeeuYGLaOQDDC5tJtesXhLJ/7NCw/BEUL3r2cHfZx5kWMN/aHZtSR5Qcg39PMERfAcB7QYvfy7XoXLb7wNFz7IGQTIO/H7+J4HWdexHC4h6sMAzo0Fzx0h3BeZgAAIABJREFUd/zE/fEHH4w/+ED02H1hrOnyqzI6Z0cvGvsCRq9HB9em2mXTC6JER2EQglHigMnBu3MnFRAGKYLcNDOvqVJrX3n9UoTxyfaxd7C2+vKrpqamZu9ZXLxKpIt0baZ9JIj9NB/7yhdxCNuRqMYYjxQAmLKEHRPNSguoJv7tdjvPcyLSHhVFoZRKkoTZwY58UHlzAjDijiBgHQigYxblBNih5/lWHIpjB61G4pwryzK3xpCLo9hTqrRWa7/IDBEqHR6Y6KyuXY0njrTmZ589/Zyenn59eenvffKXRmevbF1dORg3weUOEEkRaBACJ2gRkUghEFSlKFWFhVJIgEC04zO63dsCgIIEIM5aEVe5o1aOpAyiCAGRBRBAISMJCTEKsDgR2PEcdU6cc1UICyEBIgkCsxAKM2znz267eoiIMBMRozAIVekqCqtGGwYB4Wa7/fr5c0dPHM1Mnud5s9l2zjlr0zSdPXRwaek6EiWt5mZ/MwzjyA8QcWNjI4yjdDya6PVY+2e+9/35QwthHFx4/VXV8VGr+iyouc0c7Bz85F2fvMY/iNdf6HV8vhU907eCdArKBsw+f4c3o2jD2j1Q7rOoBbTQugZTr+D0S3/JVXQPX4EEWteASkknYdXAYP69NyHMe5D3JF4XL4Pmtb2d9f30NMxpGM7Jyn2w/ABkk1DzVihbsN4SbyTRFrSu3WopRwazsn4Clh+A/pE9WF2yBG/m4AvpBAzn4T1eudlp6U7rp899z8O1JdkaQlYQKHCFKs75ONDNAYQ937bDIAqLJLe9olSmZGt1aZVhedvfPgJgwdnW2Hml9tHg1etr/WnTnV7pHGkemYze3rlWCxw1NTU1e8/9Dz187vUrYdQBJRCi1nGWFknS7I+GYRiKZY0aGJTW1hoiajfbZVlmWRaGISnFxllX+p4yzoqgtdb3tXPMwtrTAGBcCQDVY2uNT8TOCqIAOARE1ko7YWTrnEXgyA8AEQTAOh89EuTcYhAgoHGlKFSBIsT+YKxVw/danpK7jgU/eunMdCP6X373dw4mwccfeWh9efFwkjTED4wneQnsE4UUBEYEkVHEmFJEwtB3zomziEoRZWkaJw3P88ejLAxDY62zohRp5Rc216QrAYSIEIFhu1VHIYkAAwsIIKIicMYYG2hPASIKIwhw1ZGzY+qBhBodOOcYGYkQiBlIiIkYGRBQUVEUUdJwwr7v+UGwMeyT0tpXC4fm8zz3w0BE0mE6MTGxsbHRbrc319aDMCzBDkb9IPLFms70zNbaWqsRd2dmriwvWa22ljemexMN8rZWNyYmJ6/TGLBuUam5M3zu0wfvhZP/5Atnf/TSxj/8B/cn8416n7yH0Tkc+gua+yH4t7i2P9qg41/jaAPOfHY/1rC8FRYf49EBuufLEL56C1/FRnzpSVh8FMr6zHqbrJ3i4Rze868x/sGtFTgWH5OLH9uzAzTzAh3/5hsvwlc+CGd+GeB9eGPj+EE93SPHYSWYn79YfvErg43ny+Jl9rWOEmrf36B7kCIZ+dm6GQ3jrdQbFM66d5q6YgO7ObvRQDsZ6Od+9BfLp6/96t2/+nYFjrpFpaampmbveeab31hdHTSbk73uvClBaU/pIC9MHEd5nge+b4wBgWw0DoJARKy1nuf5vl+WpXMOFbFzCKC0YmatqQqDRALrbBWqSkTGGMNOK3LGEVJl5+GYHXNVIsHOibDSioiqwhB2QIiESpPWpEWERQChSloVARRC1kXplI7avamstKWmgZSnFy9dH63pVmRCjUnoNeNMOGdbikUkranIMu1pz1OVSarn+c45QEySRlGUznEUhUVWgLDWCMLG5IHnmaJQiJU7Bu76YCEDCpESgMqiAxABmJCqhYBw1z4DkW7yM3XsLIAoRdrTiAQiAgzCAgAgAhIliWWnPDXOc+VrFfhCsDHoh0lkhS1z1Ii19q4uXpudnxuMhoW15HuAUBjTarbZ8OWLl2ZmDvhecPHixcmpqcHGRkR6cm7+wtlXUzapD+HByfYHTtZnQc1to2pRaWWtT9/9c0kDYj8uZOhofP7KyFg+fMs0Dkm7cv0RWbkfhnPv7u6lADpgD4IR6uI27z3Jm7L0kCw9CIOF/VW80H0d55/FmZepuXKrHTSRBL0CyKEugNUedyjcHtgHG4IoEYKgj8ru/VBZPyHXnoCV+yGdeec9WX9pv1uYegVnf4TdC7fNQOTN3iQCCoBA1gXZ0xk7e2BiQADngTe+FZ47srUgVz8gSw/C8OA73Hg0MH0aD/wEe+e2/828SN1L6Kdv8A+Q0cuwd776Ewj7kLduraPNLWhR+ZlojUlEjZiaiWomyvdQK1mY8u6eD+6bDe+bje49GE8rf/QaZK86+5qLVqPGoBm5JHGNZt7U4jsfobpZ9VYPAbBiUSyxszmYEYiRzdH6db5u0LZV+62k1NUVHDU1NTV7T56Vg/6o19ZLSyszk0eKwgQ6Djx0ziVJMh6Pfd83eRE3G9ZaQnTOWWsrhcJaq5UHKEBCBGVZVsKH1hqJiLSIECkARkRVhbM6txtEshsyUjWMkCKltr/md70wCBFw26N0O2u2Ujq2XS2kNELKR89vtLTnH1xdu1pIaiL7L1dXdXmtXFn96Kn7J9h74tjJYnnjAHSL9azZSFikLMskSbaGAxFUnsfMaZY557SG0ahPiKECcJaIfE85m0cKgEsUdCCIiKSZ2YEgAnpIqEQEAYGFUJMiyw4rvQOZmUkQQRSDCAOAgBNgACBADWLZIWx7mSoSpRQTGleKVqUYijxDLs3LIPLbrd5mf6PT7a1tbDSmWmvrm9MHZzLOWxOtjY0tjxRgYAR91SgJupOzo2GRRN7CxLTdGkySznIzWF5uzU2XLe+aHTz2+P31KVBzx7j+aC+e//u/UPzJma/9D7/5w2tL2UcenSKqNMy9Zjwjr/0CDOf3YGp67UMyOgDROgQDALk9JVBSNc2lE3LuE7C5r0RJAWSceYHu+ePb+arUuQydy3zGyNZREHrvldybhlx6CtIuNK5DpZRhVdr47gaJbE+oeOkheO0X93SPO1z4AR3+9v7ZhRhv4olvcDCUzWO3YIquYPEJGcxCuAlhf88OEGDV7srrd8FLv/KOtKdtYy7QOS58jw597+0dxolzMHHuxrqW7+PhARiH24IRvH9i4w9Me5/7+c5PPfnC6ezSN1NYdKFAPD8VHk3yB3M3YwFgo9u/nqzlIizZzRLGm1I0iqKxCuMoMuXXf/j1H1z6zuGFIx+denLBWyBVfZkh/tUrqis4ampqavaeP/nqV62BNJVedyHwGs64dJTGcVwaK8JhGJZlqUnttmP4vl8URVmWVRCsE0YERUpEquSUbTGCyPO8KnOE2WmtlVLMTLhtdVFVKmDl1UkEAEorJHTOVdGtwjtVEjtSSCVqVM9UagIRCYBhDv3I0wE7ajYnWt3pjDS02lvONednL66v2ICefeV5ExJ4GMbhphsOzFjHfmryIAysLdmxVioIfOcsKURircgjrMpIlKeNNdrzGao4FEBEBYgCJICIgCQggAAg1SUMaQU/lXYmAlI5WyGAEGH1AIAYiAGYQQBEISmNmkBRCaA9jxG9IBCkNM/8KOpNTfaHQy8IWq3W8upalCTtbu/K5atKeZO9yXSQ2sJO9CYvX7jYbDZ7c/Mri9f6/f5kr7d6fal37Lh27urmKs20Njzz4M8/qR6ar0+BmtvJzRUchARCULRef9197bkXrq9vnTk3aCTe4flbkA+STsryA3vmWyEEeRecj41lJHc7dhwrufoBufxRGBwEF+6jI9q5gMe/gdOvYNS/A6+uSkhWwMSQd9+T54NoSCdh7RQsPwA6x2T93Q7yS0/B1Q/C8gOwfjcUnT0WOGZexM7lfbcLBwuw/MCtqkEQgqID6ydh+QEQerfWsCaWyx+Byx+F5Qdg7R7IJt6JMNe+hMe+iXM/xumXsHcOg/G7PKwQr+HUGZx+EWx4S7xablcFx1tBK5ya0A+eip54oIGC60t5vpSV5wp31uhF3V7tBENfG42oQAG/nbwV0oCtMkYvsLq/PChLsS2v39rMu6nvvMAFf+Um1ZcFNTU1NXvO1NTMhfOrzlit/CwzgQ69JMiLAhGRMM9zRGTHntLM7JwDAK01AFSPEYEdOxQRDOOoKAov8CuRwpYGAIQZAB1zlTaCGp1zIlL5blbKRaVoAIAxZrerpVIMqqYP66x1DgC4Ws92ZQSyCBE1lFeOxmEQeRJKji61097BMh+3k8m83Jo6dOjixiJMLbzW3zzI4x64o7MHMS2PTwbl2ijIeGayq0tnsiJw2pFjIN/3nHUOtHiRFU6tozAsnFO+ruJdqTLcECGp/KaMgGWg3aQVZEBXFW4AEGlERmBh0AGLiDgRZkABAkEUQtIGGRWhQlaEBIAY+KETDvzQWBtEYbupgWhtab0Vt53hUtyh+cNra2ubq4P5uRN5lq8tD5M4JjFpf+X4yYXNldWNy/3JyXaaZyuDfjQ7d/HqFfCh+9DRbK59/8cfwqZfj/+aO4yNYfmhZHNwrP3nLy6++Nu//1qv48/PRDOTURLv4wu/sgXXHxPW0LgOjZVbnSgpRSLphFx/FK4/tt/2BDZW8PBfoD++M6/evQTJGvQPy9ax9+T4zybg2kTVlgj+SIKbJoH+6E3nhGIiyFu7VRvSPyRXPrwHZUo1NySJBiw9sl22wSQ3W3h6GQT9N27IEutD0QK3nc4reVsWn4C1U+9UjDAQ9HHiVTz8LQz2pksI443KZ0QEoEwk60HR2l8S6p4y0dNPfnC7EZK+6kYX3WCtLIwFANvi8pIEh5Se13oqTdtjilJJGGJxwIz8xvmyRXc0bJlOEdhMb5zb4OIs95rHJ2dPthYaWaNZtGqBo6ampub2MTMzmySXbRErCv0gKdLMVx6S8jw9HI/CMLSlCfzQlkUURWWWV30onucZY6y15Cn0dGmK0PO1pqIAEdFaO2uRtAhup5NaiwKe7xUmr+QMlkra2C7aJFIiQKiV51V9KFph1b2CRCQEAFURx42ulkoZYVfmabPZHJdZam27M1kUInkZQoTOS1QMAzcfd1OTRqrYNP2Xr79+HvON/kr62iuhj83En/Xb00F8uNE8plr+kDvOL/OsFbaKsrSWfVIN9LLxuOlHbK3W2gE5AqcwZ7Qo2kHiPHI+gwihIxYQcogM5JgACZ0DFhAk0OALs8B2QQoDECkgtOy8KrtWk/IUogjCOB+HUVyaPE4SL/BG2cj3Ik+RF3ppljHLyspSmMTtRvPChYvCOH/k0Mbmpg71gfmFZ7/7vaMHDyZJsnT9ehCG7enu2rCPM0lwdHrqEx+Cbj3wa/YRp2bu/fVP/sPf//Hv/dPv/fa/+reXry2l/9V/ctfD9+17b4WtI3L6P4JDf46Hv3trBY6Ve+Xi34DRgXqovJ9ZfII3jt+Yec4/i0e/9SYDY/OwnP842Gj7ZxtD1qt35K1i9T5Op24coMkzeOyb4L+hPcd4ms9/HMY7f8XeuzqLww089gxOvQK3xv0H538I0aac/8TeRLrsex7rPXX4+EPGMgsDwLPr3/365a/AKgQvJyoI4lbDThR8r5P73ZjSXOelzljxX7U2K5xBsTmzaQ+LbkfDteEL556nyXxyLimgfIPNqAWOmpqamr2n0+kYY7TniyCLkNbGOc/zClM2Go2iKIDQMXueNxgMmnFCRGmaGmOSJHHOOXZB4Od5SgFVeaiImCTJaDjUWotgVZShlFJI1lZJrXSTTkFKKWMMMzMI7ZR1WGtDz3fOOedQGHbiZis/jsrIo4K0lwRhv9/3G3FAXlYUxtko8LDkJGqwsYA8Ho6DqAWak2TCD7sqpIgabAdBU61urly6stIgeOzgkR+cP/N3P/VLz59+LWQ5MdUZbmW+0iGLlxVBU4/LLPQ0IwKDQhRQAIzMIoQkaAVREFAhCqAIExKRJkAEQa4qPdCBQwEkVEoJAIkwEhCCCAA5EGAWK4LMCEm7VVjjEPrpqB20o2bDOANEm4OtII611haZlFofbC4szBp242xAPgDJ4vXF4ydPpMOhV3qdyW7qyi2bpqE79bFH4AMH6zFfc0cQkfF4/OKLL66srMzrhZt/NZFMTCQT6+O1xf7iy0svffM7S4fnE2P5/rs7UfhuL//EaegflPUTYPb6tmTRhqItwZYEI2hdxXhz73da1obBgiw/COv37LsjqsfQvgqdi4D2Tm4GWuhchKwL/QWwyXv2/EAYHbh59is6l3DwJsNj7S5YvRdcVH+83A6yyZs7OIQ1xBvgZW90gAbzsHLfXvR9MLSuwOSrOP0ytq7fkvGHAM1l0IWkk0AO+gvAwd6sumzI6j0gBO2r79LEZM8+V8cTMDg4w4/OdB6+sYud2xyslwK2AChgc7x6eeO1kR2VeQmEyvcarYbplulE6jzD9NNKh4AYcIPWiA9S80GPz6TptWJzbWJrbbMsaoGjpqam5vZy+PDhLCtaTRWG0XjESRQNBgNkCoJgnKXA4vt+mRdGpNFqs7OGne/7RJRlGTNrpQDA9/2ytFrrKjBla2vL0/5olNIOzjlSChGssZ7nVbMdRHSOi6IIw1CqThWuWk+UUggAVRtLtbATZmbP86q/rMpAiEiExsZ5YVMsaEJiDMkXsUCSSYkaLBsIAkvoaR/YNr2eWNGUTGjLuZv0D9l2qj25cG1xbPRv/skfxZE6dvTgH1/+85Ddf/iJT539/vOPHrkrzMSupx30I3aeRZe6APVMGI+zTMRGsRqVoyiMrbWA2nElvHhFUTAorZRCPx0Om612Kc6J9f1glKXK9wTAD/xxXiBpQBU2ktFoEIaBIFt2VpwjnJmdG/RHI2uCKFbobW70W51m6ZwDmD1y+OL5S56mUgwSsisVgBTGjrPe/IIqs+Foszc/PbJ8Pe+f+NRHanWj5g7CzF/84hd/67d+68KFC488/Oi/v8BTxz9234H7f/Nr/+sXX/r9f/KF165cT//Rf/Pguxc4wMR86Um4/giY+Ja8sZUHeDiHp/7wVggc0F/gM5/bp7Ub8Toe/xpOvga6vKM6S4mHvgPxqpz5ZRgk758TZu0Uv+mNdOuDC+rPljtD/7Cc/tvyxjN2p/fmYwctLHyfDn0XvFucXxMM6NifSrQur3wOij0aWuNpee0zkHewuQjK7YdDJ+sn5cznoGze/OR9kw8faZ+QnQyVFwfP/uHiP7vyQjr4EQTgB3Hcm+/l96VXP3AtbQ5K/2cU0QjC2MvcHPo/H0VtHf1rZVbTrXNbpmEgrAWOmpqamtvIzIHZRrPdbHfTvPT8hnUSJ0mWZWLE931gsdYSkULM81wTep7HxlZag3MOAYuiUIq00pW9aBAEAMBOkiRBRK31cDhUSllrEaUSOyrlQkSIqFq+UiuqVJXtWYmzmrZDVW4OW5GdZaoKjkoRAVCECOxABBwLsihABQIAlkAcMXlWWIAdARCJJtJEJOiYrKUS2sH88btev/pqNNP61rnX4hDRjC788Ze6KvzRxUszceuXPvqJVy9eCw02Q1+RxACBKhrNJCvSi/3LB4/OL28OtE8B+Xlq/SgepWM/CgOtRlnRiRu+i1yR+3FomBFE2IJTIJJnqUdKex4o5Yq8kUROrEL0wqAQ53l6dXlZa6/RiI0xm1sbR48ev760qAIfrH39lVeSuNFtt5Xw1cuXepMTvq9LU050p9bHqxKpxnT3Wra1heYDf/vn4cG6Mbvmjl5Tily7dm10ffT5+z//9ImP//uu8s2gGXvxZ+//7IHJBk6d9tub/9+Xzyva9heYmgie/vDMwoG3P4MVgrK5Z/aiP2OSGcNYybUneHwAALB5DaZO47u4jhcBWLlXBocAAAZzMDoANt6PR5QchoM75b5xY+qHAv4YwoGQe1+dMDa60XtSsw9xwW1Sl7rncfI0TL6Kb1bRswdnEzEEQ+idh2N/Kiv37U3hGHtQtMEk+yjqyIWQ9X4qnTfScaRvfNLeDfd92v7NzWwrK60ByXS2DouwiZ8893OXe6+fb53OkiKPyozKXIrclpYMK8soxjdpN6NJL5pQ6+PV8+cujI4Pa4Gjpqam5raycHBGBz4qEiYnkBZZGHjkaQEg7YFjMZaQtFZlWRJ5ZVn6ipRSRVFUYbFgGUAxbXeZVGkiiqgsS6XUaDRKksRaSxo2NjanpiaMMdVsxzkHQFrrSrwg0CxuV+AQESDcLuwQBhalVfU73AkoEREhdgCEWOWNC4sTFgDHohV7QAqFALRj34kDylCJVNfBVkiJOEH2lUfUylbSk50Hi0F2TEdhrK0aXFm8kExNrOrNTdL/4h//Hx/78H/AZRGSCgXmexNTrdbS1dONZvSRzz7+u1/7t1NhezpqNzDQoUqSwDpvK8/ApFHLz/O1RqD8ErG0kVJclk2FwMbzvDwvk0ZkrQVhByJpIcjaI8elDjQAoYfOGhn1bVbONRO7ud4LtLGGSJHCctAPZ6bHi9cPtLpRnGxtrHHIy/lgiDn7vvOK5PDME09+BKZa9VCv2Q8cnzzx3z313989/bOvmxWpz97/y5/90BP4wD//ygvP/E//23OLy7mAWGdPnWzMz0TTE6GnCd9yNKswidNVLuMthAO49iG59iEAkIXvYOcCwO79PQZyb7y9IgCiblhFMsm1J+DyU/Voqan56w0DOZw6Tfd+6Xa+KrauY+s6q1I2j4GonxIC/rpcG8dHFuIjuz+u8OKfmi/HefPjZz/746lv/+ncH65PbW2owao33HSDjWKQeeOSnIAwcEqZSrxwNlw9u1xcM6MDI5isBY6ampqa28vhI0euXy9bSVwWqAI/t2UYBArRlFasRaLKCDSO4yLLPc8TZ8uyrKQH51zgB8YYYw0iIbCxlpRCrQWAmf0gyIuCEJWmicleFYPCzASVGQeJCHMVmwqVhUe15ioC1jonVWpsJXxU6bBVLGslgrADYcbSAGmlQBFYtMwCUJbs0BGCr5QosU4ASVCzoIBzJIJWgBmsMy4MAg0JoIeA3W7TGBt7M6cWjhlXRtNlYbInP35qa7QZNfzljRVn82u4hetr4pzJtv7kS3/oK+UNVkO71tZhqPS4zFJbJO2k3Wwqa1pKT0XRXQcPUL+wmW02Yz8IRoMhCEwdnbm4fF3rwI+ivMh6E91ROhQR1Bg1W4PR5sLCwsXzF5pJM+gFVuXWjEZZ2uw1R+NxMNNzo/Kl1Z80JrprG5tu7WopDpx65dI5jv0yoB++8tLv/PEfgVenpdS8pyjacv4T9xX3/M9Pr6apK235L3/yL15dfu4f/87Z85dHn//MkVbTe6sCx/WHZfEx6N/G5qzNY/Ly52G3miBZwoXvQ7z1hu+3KVc/uBt+IYJwk9lkTU3NX1PaV3Dh+zj56h15cZx6Be7/53L1A7Bxd30omth+XD+lwPMhPBFPRt17Lq8tXzm7cmVZL/l6ZSbpHxgPp0Y55RYZhdrd+MR9s+ujMY5Dpd5IIaoFjpqamppbwtGjx1ZWz5fWCIVZlmtN/fEgVL6nfCKy1gIAIhpjRMTzPOOsc873fQBg5iIvtdaklLUWcKdFhRkR86JoNBrWWtK6KHMiUkhKKeccSBU3S845AGQWASGtqx4WZnaAhkuNpLRGAAGsPEoREbeTWKvbsuKTcs4wWNZIRKJYrGnEzSrnxYA4ElQkGjUDuLKqAAFABhYgJC8M4vF4pD1iaxwKAceNFpa6HJtG4Fmb9yLf2KzXmlvdXH742KmtwXrBWV6kBeSkSZBE+zrSZWk2CMbpAFsdQ3YJi/7q8mSvvbV8OSKc3LjQU97xg4fOn3/R8zxgcM5tnRs0khYIAeLMzPSlZ/9dt9csy2I8Hvt+0Gw0By8/Mz8/bzfL4XDoeV71TTnOsyAKxy+NldaGXWasDsLVrQ0MgqXNdYhDvxHnZXHo5JGLm0tHpg/Vg7zmvYRJYPnBQ/DgofsBADKTrY5Xh2c2rlzZ/NFLG6eOt3cFjijSc9NRHP2MS0QpY8i7svwgXPvQbd348QEYH7jRl9++CMkqmJU3UmHSniw+Dhsn3ztHiCHahGQZVLFftkgVkCxD0YKsC0D1OVTzfiBex4UfYLR5R14c29egsQz9Q7IXAoeUCQzmIV6/1aHab7IZNoCsI1kH3qbbaYTJcXVf9fgATs3wvY01Lzhn8GyKWuRopLc8taXHOis9owhaeTTRaUmPypbaMGuL+YXJrvI9BADIOzfbf9QCR01NTc0tYXJmGvFCmMRlgZq152mtyOVG+YpIGeMAGASdZURM09QjjKLIGKOUUkqZwgIhICIoBAQhFmud01pPTHbLsvR8ledpEEcKEHjXZYOcEwBXZanATtPKrt0GIDILaAIB55wmVYWnVGrLbicLCIkOWJQIC6M4Aec0s3YGxRECAFb2pUBIKCwWEVEUM4ABBCTUYsl3YSOMyrJ0YopRLuCAkD0ztoXveakrWCDLbbs7v7qR+n4bTNBrzzEIWxcqrywKYxz52onzWnOFySIQ54q5qbu3NlYPJNOmKFa3tkZN85PnXui2O+UwC/0oTU13an5QWGfZ94Mz5y9PTU9dXlsDYD+MsrzkfMPX3qVry2VZhmFos7EmxcxREo82h77vhzpM01Ecx9fXl2ePHT63crXzwRPdhZkXX3zx0Qcfk9zKW77XXVOzP/GV//mHf+VjD57CY984vfLSb/326TTdju24+1jrH/zqXadOdH7GhezGcTn3SRjN3uGtH0/L2c/IG8c6Og/G0++lQ6IMLHyX5p+DeH3/TAXp5J/wtTU4/6nad7OmZt+xcUJe/Dtw7BlcePZObsZohs99EjZOvCsZdGXGDT0o1kBd4AjcgO1PDPzE+YQqbFFEzRiSMF4Ps8B5zRn6d6vfuK5+8Lceas1NeQDA55+GxQ/UAkdNTU3NraXT6fUHadym3NlOd2I42FRKgUe44wPqrGVmpSlPM621FVaCvu+QKMXUAAAgAElEQVRXkkQQeuJYhDxfgZBjw8wI4JwbDocA4JyLokhAWVsSYOVaWi1ARMrTbB0QggXnrMhO8opHxjAR2dKwtSpQQFgpKZXFqFRaiVTqCAEIMrI4ZlaKiqJAREVEpJ1z4gRYQAEJUJUvi2hQFKBSKs9zT3vjYRbHUTrKOq2OA2Gx5IOzLBoIlTMQJXFRFESRMRJH3TzNRSD0YylZCtWImgaY2QI7H/3I963Ny2G+MHHPYDzwG15u075Z1kk4tNxsHhiM0tbE/NXltdkDC+PBoDTUPTBzbeVau3PQ931AlNKQp6w1WketOM7yYStJVq6vOBHBKOhOAZarw/Ugiq4MN4LZzko0fvo//8WVdDNoJb/8oc9lW2nMwXraPxrN1oO85r2LInVy6uTJqIMHSRezPzbnBrkBctC+IjD89g9XX3n9L3nvTSQTD84+2Bo9COt3A99pgc/G8KZZGO85kLG5hJ3L+2iLvBw6l3EwL8j1KXNLEJLNwxKtQ/syBuN9sUVlDP1DsnkU+H1nEqEzaF+G3utAdzSiCBg6lyB9GfqHfipz5G1TdKDowOzzd3jHmgS2jsJ45l2tJIsx0w06foCstBdCuB6OrqwOB5vj1AAIie85F9mtxiBB7SytbCylTh28OPFQFB4+RDiekEpeyVvQP1QLHDU1NTW3hG5zotGZhCDCosiyIvSC9dW16ekDeV4WWRr7gbD1fO2cUR4ZW0ZRJI4diHXWI1UWRRyHxjgAIUXpKO92u2mWEVFZOmut7/umdCIcBD47sxuhAiAMTli0VnlZICityVprBTzPE3BKo3UlIyuPGJzyyDIwOwAgIlHonHhKIbMmEUERJyJIWoAdIQE6EbEOALRSiOicE1EsiMQMhIoBkJUV7cDTSDgu07AZ5daJOO0RCSlQtjSVIlKWORCwcwJSmFxpdM7lxVhrTZHOobTsLDsiCgPfmEIp3Wy2xlkehS0AibSPNpiaOFaWpSnKqV5orQ3bc5jjoe6hvMjAyj3zB/MiFSda+TEBIrAnvtdyRkI/C1WInfk8M1qL1pmTrUZPlrcWdcufOTXvHdPjzvpEz9dkPTWIJzwelEkc1yO85v1A3pNzn3rIPvUbnzDMADrDU39wJv3m//5PX3n5tf7NCz6+8Pg/+rmP3Tf1CHB96VhTs1dTXQ1XP8TjaTr1JdgfAgekPX7907B+8n1YsxP08dgzOHUavOxObgYxLvwAkiV55W+9W4Hj/QWBN8MPT9B9d/fccu+l8/T1s1vL5zf7g35/MBgN0sKmOWyMRwjo0I14qR9++Y/y8UAdXAjU3I9x5jQAyOrdcvpv1t9SNTU1NbdG4Oh2CP2t0ViRZ3MWcPPzBwdpZoxJmo20P4x9vzBGEyilfN+31gZBMB6OwjAEx1qTMUZrba31fdKayrKsPDgQUSlFpLflDGZEBeBgJ/lVEEikEgVEWECURkQQcNbK7hqgamVhJuVVeQRY1YCIACE7S9vOHCSV8ygQM1tmBCBCFCidJQEiRaQAmAGrG30MDpxTHmXFuNloWctpmkZBLIIAQIBqp4CFUBGRdZaICJGds44VEvoKQBw6EREUUkAIIo6IAIBd5YKKAAhCaAJPx87kgd/WouJApy71fZ8Q/DDRWjtnPD/2fb/IHZNiMA6cmAY454gLh4HqgXaN2Ce9sTnojwb9Tq+5xIP2fHP+4ZmNbKUbJOC4mSSDzVHUjAlcPcJr3g+IAtMIoRE2qgvMEsxTzk5/9vDio0G6Pd8x6TfPfuOFi5f+2be+eKD1F9WTTb/58bs+cdfUXfUurLnztC/B9MtVGeJfOdJH07By3/7LBkawMZRNkH0zIxMNZWOfhii/e2XBH6Of3uFDjgBeBsForzKYZfUeViVOv4yNlds9WEwoK/fB8gNQNPbiZEANkcYINEzjCU3WXzjbOnZuuLW1tdlf2ximg6IYmcy4zHAeqCyDa9eHZ84Ezz47c/RIfmC2DwDQuQjHnqkFjpqamppbwsI8KIWslDAKKWbOilxElO9lWRYEAYIAoiABWADQWpdlGQSBtVYjEVHlx1H5g/q+XxTFbnsLIiJuyw7b5hrbGkT19Ymw06tSPaOUIqpKLapOFKxSV7b/igVYqlWKCLIIWGaBbe/Rbd8oZlZKiQgCaK1RoIp9QQQA5sowZPsHEREGCYJgPB7HcSNJkq2NzW6362yplCKscl4YhQAABbAKwmUhwGrzRISFqw3WpBCx2mCozEsUMQgiWudQKysuiMMsy8IkyvNc+cqBcwxEkOa51loENvtDzwu00iiklTKOkUQpJcJ5lgV+UhSFB+WHP/zBP/2zy8try6YHjzxx/8jfTDNvuDHyo2BruJJlWRtNWowgqsd4zZ2eiYg456qI6L2BfVh8Yg6e+C8evvHc2mitn219+aUvf+G5L1TPFK6YiCe6cXe2NQsAHnmBDt56yuz+g0EZeMPpMQgAe389kx335UzVwE2TQ5w4i6f+AOkNBY6l+3kwB/mOR4AgOK92Tq15P7DyoAzmwR9CtAlk31jp28svIKcl78jlj8Dyw3u+8obMNtxsNN2cPCTpeKu/tbWysrG5NBoupWvjYj0tNxCG1o76w/PnO9/+87ZWOD3NqENsl9h+thY4ampqam4V7YnWRklsPbTO2EIBCaFCItFityfnAOCYgZAdg4jWnoiY0hCKUsoYEwRB5XwBAIqId+QM56rLO3SOq4s03GH3y61SBLbFAhZE1KQEBFgc20qNUETiGBEQoJqgKEQFSIp2J1GVylD9r5SqnD5QQCkFJAIiLA5EKVX9lQgxO0AUgcpVJE1TUuScc9aKCClViS8IIMxaaWa21oKI1hoAbGlIKxDAbbkGduUYrXVVgeKYAcA6q0iTQsdOaUqzcbVBSpGIkNICaKytImmQEBCsY09rAEcatRdZNmGofU+bwpKSs6+94nkBOW+cpxcuX091n6lEp8auMFw0kkDSYiIJ6+Fdc8e5cuXKF7/4xa9+9asR3MLbrY2g8Z8+/p89eeyp3We+9OIffOv8t/6fZ//vZ15/BgCeOvbUrzzydzS+Zy8pow08+D1Ilt9oGRPJ1Q/B1rF61O0LDjyPMy/cEDgaS/Cmk7rWNTz1ZbA7bRdZV658GMa1lVLN+wKTyMWPQTaBC9+FaHCbBI6lh+Xa4zC4hXnhjbXD2gZu5qqdXznWG2wsDFeHo/710ebS+OJWurI6HiMilJcWr109P3d49tHphz7ktyehNhmtqampuXXMzk9vXR0XhrWnSUJW4mzJIkqI0TIgKkLEMI5EpJQSAKsmlEqVqAoZ8jz3fX88HjcarSpctqKKd9VaVyrBbtXDriRRtb1UCzvnHAgRqSrKFRFgJzNFAAAQEAGBhbYfg9aad9mp+3DOaa2lEiNYPM8DRGYmRASoZBQAEAERqOpNgjAoCuOca7ZaVZSLiFjnqrAYEQEB56xSSnmeKUt2jog0kXNMqloxMHNVqKJuuH5IaUqttdIKGATEOuP7fpZlcRxX25llGTpGImMMIGvPFxFUQoIOBBQAiHEoQkRQlKmnvNKMwgY7K74XtzvB9evLc6dmKELPo7wYK4mVkW7cOOSdrId3zR3nhRde+LX/8dcWOgsfP/mJQN+qhvnQC5889tSTN03th8Vwebg8yAcvX38JADph5+7puxVtX1K2guZ8ZyHU+1gE1CnEG4A7H6eNJZx7FjtX3+hSvogh74jcdMM/70LRrgfh7UPlEG2AKgEAZ16gw995W3+N8SbGz904oMMpySagCuIp2pB37+Rbc74MD0C4BdEG0h3zcxVBSHsyPADWf9+NHoFoA5qLoLP9skVUQmMJsi5kvT1oUHIhrN0rNoB4FboXINq8pRV1UiSQ9WTpQVh84pbupGg0FZYdPKCx5xNkg3I4UQ6H7VG/NWyubSwmm1tK5Tk5SIuRn2/OAMyh6gBhLXDU1NTU3CravYZaKd3IoPYU4tb6arPREGfTLO22m3ac+VpbawlUabYn57728zz3djpTKrsMAGq3u8YY3kl73Q123anOcJUgUj0JIlXma9WHUj0AhO2ukJ3Fdos9GBgBQUBEpFIoABzRTfqG3IiS3akKAQKpvkEJufI2BRTB3YoPti4Mw+Fw6Hlep9PKssL3/apAA37qjYgoRERkJEIkJAYBZARAUQBAgLwTZMvMxtnq/WqtnRVUYlzpBV5R5n4QFGXp+35Rlp7vV9sThLExhp1oTWVVzy+itXLOOQZELEwZBKE1hnz5wAcfu3r53Gi89eHPfuDep++9OLyagVndGHaoqUvtm+DEoQfqsV2zT+hEnb/3gb//i6d+YaYxc9te9DP3fuaRhUd2f/z+pe//+r/5Nd5pkXvi0OP/9Uf/24XOwj7+aL6Cx7+GwXBH7yggXnuTP/FyPPxtvCmtgC88DVc/XI/A20e8iie+ho1lANiDJN2oT8e/ASYCAL78Ybj09J18a1lXzn0Ksgk8/nW4gw4RzpMrH5bFxyGdet+NHob5Z2nhe5Cs7Zctivp0/BsSrcu5T4HZI6vR0ayc/SVY+C6e+PqtlYs2jsvrn4bxgduzq0oAARX8/+y9a5Rk13kdtr/vnHPvrVd3T8+jZwaDeeENECAJPkVSJCVREmnJUmxHsSXby8uJLCdyVuTllfyw10qWtWwlWV6RHCf5IydZkV+KXrbsSLZFk5QoWoIoSASIB/F+zAAzg3l1T3dXV9W95/F9+XGqqntACCDBacwAvBtYQFfVfZx77qlb9+y7v73R7SoOJervqxYW+/tfwcaCubC8pwmkMCcPTMr0xNZDBrffVx473BIcLVq0aLFb6Pc7TTNh14mCFEN3cdGy9SJLe/Ym35AxwfsYQoyeiLz3nU5nsjVy1kpMhllVvfdVVYUQDh06dOrUqblGI2NupRGn5SpzymOqtsgSCVV1zilTCIFoqu/IS87sPDLLAFFRmpaiZF5j7tkxJ1My7TI1+8zsCXEmOrIcY94Sa+14PC7LUkTG47G1hfe+KlwmKbIKY9oGY/KbzFw4JyIxBjJ01ZESQJQLc7JAIyPFkKtXUkrOuRTFOZebHWM0xnU6ndFoJCILCwtbW5tEBGNAzIwgeZmsJREl6fbLL3zhc2fPnrWHypfOv1ydra6kUTRCSUerw165//aDd3zqju9tx3aL6wtNqiO98PyF0pZ3HLjjrpW738q9H91z7OieY/OXYz9+9NwjSadPnpOkzz/zuV7R27nK4cXD77npva96862e4Sydpt5FANjzIu175pvyGiQWDC4A22UsNN4LZQDaLGD92DvTlPEGAQcsnaL9T9C+p6m3ek02SdZj4dz072agfoCNY7s8sd8xAl8TxRaubxyvMkYru1pxcN1AoN4lWnr5BmpRHoHDQ9fKahTI+dnHtBii2sDSaRpcuPZjpOnr+jE9/26s3faWOeNSWVK3C/EcmrKGWGtsYWyRCue7mDTBx/HW5uiFrQ0drw3OrR3+zg+3BEeLFi1a7BYWFruudD5QlGRcIcGPm7pyrg7eQC2zsVY0OcOqmmKs69o5JzExUUyJjbHOKUDMp06fzuyFm6kYnLXMLCnNRRlpB80xvZ8SyTUdqhpjUlUVsdYyKMaoKsIgIolTrsEYY4hyVEpeFzOzUudcTnVJKeXKl8wLgCjFAAJl11JVZlalEDyRKasqSWLDzBQlGGtCitOmipqZE8ec3TDW+BimkhPOhxABMNmUxDprjIkxZqrF2VLyERvOBTVRxBRGSWMQJSggkuJkzNYYmOF4JNAcbSuqIURiKssyqQwG/UuXLvW6TuHZ6Z59e5sqjtScWx2V/Q5q37PFLUcOH6oOfOaeH2wHdovrT3AMtf43/qnPPn0jNOYjxz9y3+F3z18+8OID/+C3/+eX16+aS3zq9k/99Kf/3nUlOBQ3PUhHHwAAjtPahG/lnvvQV3HgCQBYvV2/9udagmMXYWrc/Pt05I9hmt3YPB34GhZf1q/9uV0mOHaMwNfmca7BsGzRAqu368Yx3PUvd4PgwNYBfeYzWD/x1jkuExX9Pu3xGq+kSQyjCamaGDav6OWNVG9uDrfWN0dXTg2ress1k+f9gw+lf/vrLcHRokWLFrtHcPREY1H2gNRMxpRUk0QSQxR8Yoaq+CZwWVjLTYzdbrcZT8qyjJMmEwpN0zCztdbMNA4gmksw5moOnWFaxKGqU6JBQwhE5Jybl6tkVcZO39CrNrLjo7nQQ1VjjFMf0Jk/SCZQFBBVnolHcqYDkSnLcqb/mP9IUa5wmeovnAkhhBCyjGR6dHOChlk1zVuomB+WEpGZharMtRvz6pVZw+ZhMWYeMUNEOVtXSZOCGcQEBStfuHBxaWlJdZyk2bNn4ZUzF8nSrffe2ju6UK+NlgbLe4reYuh95p4/047qFjfEHezm6s//63/svPvJj/6N2/ZdZ0eYynUqt50qdM/Be37s/r+4NlmbNnW0+rmn/8NDZx76P37vf1+srjKtuOPAnd93x/f2y8GuN3HP87TyGPY9TeXWNbvrth7WA8DiS7jlC3rhXlx4V5vKce2x9ylaeQzLz5PbLfcEsgG0gSN/pK7GhXtRL1+b7botrDy+LdkgubYj8BqzL5dv0wvv0o0j7Yh720MK+EJfuV+aJQDoXaCVx6j4lr4+eukOXb0dAMZ7sXUI6S2yWDofnrsYn6MnJnS+UYmbr1y69NzLXsSrrI/H4/Ek+YnWgX3hI7yo2B5b4zi1BEeLFi1a7BZOnBxYy1ujerEaxOhF076VAxurqykGQxRCsCpLe5fr8SiKFmXZNE1Zlt57N6Mzdlpm7CAgctorEeWb6Ve7x+8sLXkVi0FEEAXTLJtEQSBW5A0DCZQ0EUzmL6asRK5MmUXSTpUdMs1wZWaVlIUeREZVmckYk1JShQplX44EVRUmJJWC2VrbNE1OwE07mjjz+5g6dGTvUrBCMOcyDFkCJZGs+yBsF7NI2rYamfuY7iRrkkaoZrsQUiZSBfe6AyIS8UVpLl0+Nx5vpYF88Lvu/cozDy6Xe8qtdNvRY5+4ta1MaXHDEBzj1Z/94v/y337Hf/fffPynbrS23bLvlp/82N+Yv3zu8nMXNs9/6cUv/fOv/LP5m0nSJEy+947vu2fl7gODFSLquM6u+KRShPG0/0m+8zd2a3rcu0wnf1tMo1eOI3Yg7s3OIaCx0FDB+OvoNHlVi4SRCo0F9HrsniKsp5VH+fbP7vquTKTDD2v3koyXEXpIBfBmTRo5ZCdUdC/x0d+jA0/e4BcTFYNUyMV78GyrT3wH4eJ9evE+ANj/OAavALPaLpI3vMKoAqmAbLMEcv4+PP/p199h0hg1zO5JNXu66ey+Drj6K6XIJc35Dnd+I5sXyTXJAF7yTzzpv0iPEpEF9S5cvPziC8+NIQ1nka4CGEi1lxZRCvW5qPYNep39e1qCo0WLFi12DQcMyspUobO5OfSNX+h11jc3XOFAHH3DhkjscDi0PL3Ax5QcG1Ulhvee2XS7RZYqZOnEvPZkngg7vaFi3inomBtkYBaG4r0XggFxTlEBDBvNtqCz9FnM5BuqqpSMKWKOdGVmIlEYk9fWqwgUIiYIUowiKoZdNt3I0gxkXQaTQkUSoNY4Zo4xSpIkMmdPmDlnuCqRqGhS5wwxEUjStjhlbneaeyxLPyxZJlYoEUFJVEnBPNNyiOTiHTaGDRO5JFPxCSkESVWM6Yoo25jSZH1jdbDQW/Mbzzz47LHDJz9z/PuWe3t6dtCO5xYt3sxlsH/gJz7y13/o3h/e+eaZ9TO/+NC/eOzcoz/9H3664zqVLX/0fX/xYyc+du13PzhLR/+A9j6z6zPkvc/i3l/Sl78DF9+sCbE4vPwRrZfo6APoX7ohTt54r770EVy6+82zNt8Kll6kow/Q8vNv3R47V+jWz+krl/DyR978M+q9z9DND4AAW2Nw7m3wFV0/qi9/BKu3therdyaGN+lTP7Rd/dS5Qjc/gIVXXperKPSlj2Btx5DYeGNnlovx5Rf8o+oVjSD4yWSyPhrFJAr13ocUUAC5riUAAR4+USrLgtkACIQAlIAzpuj3jXMANszali061pVlaarunpPl4slBIgiSwRZTANAtOoPOoKqKqrAVRReDqX1LcLRo0aLFLuLuu+/4nS89y4YXl5YunD9zdOXQeH19Mh4t9XsyTkK6cujguTNnSucAFEVBIGNMjMG5cq5EmE/vKcslro4gwezNueBizn/MKQ8RIWsKV4TGiyg0rwIlnUWpTFmTTF0wkXMGszBaAhmmbOEBIAtApqUrKjGFwprSukxbYIdyRAFmZssASKbWp8ysolEiGybF1FODICICZWeZLZOqKBjQqT4jH9E0hGVG3xBRCgKWeYVLZlUIMMQQTRpyvxERZZKFjU63aomITFLh4GUw6CVKVzYuOmc2Nic/+mM/9ulPfP8K9rZjuEWLbwUL1cInb311RMXzl59/ef3lR849cm7zHIDSFI+ee7Q0V4VTWrZH9xzb23uz30EO6F7G/qfopgeps7HrBEf/IvUvSrOg9SLG+96MJYdaXLlV1dDBx4Abg+DwA714L9ZPvNX7NTW6q3TgCTryh+TeOlsKKke08jUBdHQAw8PfdK2KHaO7Sgcep5u/vKshndcKGguM9+qlu/TMBxH67cXqnYl6D87v2dZgdS+isxYamfgrogkAGMoQBQgMRBHv2ZxeLtZu7fFilDiMG0F8lOdFIQJNkk3ZSXPqnRKBoWfiM0/4r2gjqAW+Ho1GlzeHURJY47hJwaNUMsRCHIgiNWgix6rXK6x1BG+5sexsdGQLLDuqLGA6naLbH6S9PbNoi7I7MAtLWd+RHDYZDYCiqqpBr+s63YKr4iL8Rn25JThatGjRYjfR7/ettZO6AbC4uLi6uloY7nQ63vuCmVVXV1czHWCtnUwmReG8DzZnpoqogij/u53tmlmL+ZR+asm5o4wlW1bkgJIsXiiKAoZf5dlBRCAws0hUVfBMKsgA07zKA7iqCCZzG5jHrEAJmYLJm9KUEsEQMZArTWbxrlCSzKhs8y8KVQKZWeH6dmXNPL1lphMB5R0BgKikNK06IQZvu2xsb3nOChHNFS4iQsRTJSSZTHuAtKo6TdMUPep2q61LqwcOrPyVv/hj7eht0WKXcGjh0E9+9CeHzdSPoI71rz/6r3754f/3VczIT338b37q9jdbGlZs0onfoZXHUYzeuhny4a+ge1mf+36s3dae5TePzird8lna/wxMeOt3Tkun6J5/KS9+Eqc/8U3+3p+nW3+Lll98+0x9l+T5T+HyXYhVO+i+bfiOJX3he9brAy9e/B0fRwDQRXKoBUSoCGuNX2v8gn3sYCF3lx9ebzYe3vzDtfrSph/WEU2TZBSS1InGRitDJXfUWumKBhNGroESRCGSXApLBRXiuro4dNVEwbCRq8aWPeNKKxC1xP1er3BLTNyv4kIxWRz6bhK73KFqEcAA1CkPvPTehfXjpGxGlI2PACUkggAgZrbGEJtOMLecksEaL2lLcLRo0aLFLmJ50DGWXKdqJvWgrEwUkmTBMSRMa0mYmcuyrMejoihGo3Gn01EfffJExMYaaGYS5mac2GGrkWfyWdcwN5uYV5pkgiMvICJ1XTtjd5AIICZmDiERERQz0QcRUUiRyRIzNDt0AIAxJss3sj+Iqhpmti7GkFJgssawqkqSWQAtsjWoSGZRtLRuXt6S/8gcykyZAtZZ+qyKJJap0Ub+tZqqVEQ1H5cxxhhmy68qz9lZ0gLDZE2ui0kpEWXXEVawkBJBCT7EbscwmnFTX1q9cvT+u9qh26LF7qFbdO84cOf85SRMnrn49Ea9rbN4/JXHHnzpwd984jcvbV0CcGL5xPtufr8z33ChxNKLtO9p2vc09S+8lcdF3TVwwKH9ygFXTiB13tnn8czkubVw8Wh121JxTfNHbEML56h3fWQsVI5Qjqiz/k0Yj5gaS6do5THa+9xbIBf61qFCWD+hl+7E6h0YrbRXpHc8LozOnRmeMhZMQMSV4erLlyZ1GkUk0yu5ckRaWO44u6p2DSQHJt2lixeLF4d+a1ys+mYjhZEkcJRCvKIRalgTq0+mYUSI9kxnqVgI5AXRaWkBK01Be0u6qdtH6QHARC4bUzhjS853bKjKytkBkekW0nOT/shXKaJfqu0DgCCZRTreNYcAIAGvE6o78dRLkMVioVVwtGjRosVu4u6bbRO2UmfPwLr1V84vLwxCHUMMZVFQaELwhWUiGo/HpXPj8bjX6aSkIgpDrrCj0YQgVVVZtskHsJGUFGoLR0QhBBA5tiKiSQAIpiEjxpqU0ub6RlEUxpgU4ubm5mAwAMDOqGpI0RgD0RACs81yj3mmSYwJhhMiAYaIGKRQFeTSEQWYDJGIEimrtcQiQiAidtaoURHxsSmKwhobfRQRy9YWU0UJmJh4TpR0u92maURg2KaYgKxJoRQkW4qKTOtoiC0ANsjuoflWLTuP5rCYnBqTD0fZpBB8iGDD0AjiwgWOhVqTrDcEQ3BWhayrtsaX9hWbIUo5WPjQRz/UDt0WLd4yVLb6C+/90T9735+bv/NzX/zZf/i7P/cvvvLPf/WrvwLgR979I/ccetc3QXAc/mM68cWp1+NbjHKLTnwR3VUd78P4HU5wPL755ceGD/zAgb96jQmOtx3ciI5/kQ49en2G3JthOIye+ZC+9FGkor3+fDvg2StP/dapf9WptDDAGH7ix5PhWMc1JtVkud/p7y2137HKJvWcWyg6R3q8LGfoa6K6V6tlXclPupyThYVUOMnq3ZRksrkRGk9AV/sDLA9pvcFkoEsDQSeudYfv7lz5floA6cw9TQHCrPYYmFYQAwR40iuK/Lgtf0gAwPKN8RXe6anD5Jeq9623BEeLFi1a7CJu6qPbcRdqX6k9tHJwNNywtmBKEmOOVm2aph6Nut2u935hYSE1cTweLvUXmtQkaFk6VW2axhhTWue9z4Gv3qWWrQ4AACAASURBVPsctkpEURIk22pOJR5ZMZFSqqpKVUtXNE2z0B8YNlGSzNJP5uUbGTHGnOFCREVRBJWs3chW2DT/MxePTD1JQQolnS8IbFfTZDFFNt2YWW+QMWaWDrNtlbq5uWmMIeUYg3OOiGKMbM0OU9Xpr+A8ShY7TEYyNVOW5WQy6XQ64/E4G50qiAw7dmDOvSNICUln+e2C7DIKZ7QzKCRNNoabddQ777mzHbotWrxlIKJu0e1i27fi++74vm6x/VJE/tff/YcA+mX/03d8+q6DdwM4tf61Ry/+x7v2fei25fe+eoMmkKuv07EorIdtlN5U9MhkSU59nCZ7aOVRsuF6nRGNTi/cpxfuxWTpdRY7cazbqboDPDl0W02v9CmFutEx0jiNxvXGpL4ymTSNJD+dy1hF5Vyn0y2JMlllmDuFtcYA+NrZc4+fOQvg8LH6M8fWbl6+rmNy31O4zeqF+7D5RvaK+x+ng4/Q0mmyzQ3+RdPhQT1/H2JXhbF6G+I7gYBrMHmZnxnT5R50SY8sy+10Q6Y1X7gQn3jCT4agyGoFVgFg/Tk9+69pViKUgBpg1tIJkVN1TYhBQiJPyoyCQCClQo2lwjomBkBwloqyW7iKTJVmZbhTLMrem+X2mwfHPnHz99UHT9ULF+shh02vm44mi6YRa7tlWXYHrrvY6S71daXAATdY6Hc6PZgOUeYKQtZOGKNlJYYNYAFSTaHeCnUdxqFMRQ9Vc+FEvNIptFMqnIydP+y4982MUXwLmU2EZEgtVaYlOFq0aNFid7G00NuIptkasYKIJImmxNkPQtUY0+l2+/3++trqZDLpd/o8GnnvwUCSXJ1SWgfAe5+n99NMEGYQRZUUgjM2+2UoIRdizO05jDE5gcV7X1UVdlSv5HKPTEPkZaY0xA6qghRQwczZg4hUJKmAyBLnwhaRpDrlGqa5tiT5dlZSMtaG2BSlSykaNgwGSBWiU0tUY8yc6TBgVVElmgXZzitcQJS9NmjmoiFzLidGIqrrOis4yrJMSQFKKRlniTmmJKoghBSptCADS0QQoRwsE2VkaZQkKdv9+xfuvOWOdty2uEGnKKqqOhqNdsY/v/PwsZPf+bGT3zl/+auP/Orf/a3/YeRHe3v7Di0c2tffD+DR8w/+q6f+8Z+6NS2XR/tlf5oyyx62Bl/vB+kU4bZgFr/pMI5mD176TojD/qeA1yY4kujWKDR+N6NkA+vTJ/TcnUB8HcfTpUO0cLiqLz36Unp8c2Fh7MMkDTXBj8Lltc1z6+un19e3tlIzIgAMVIKFTmfP0lLfmK4CgLVmqVdlm+3ffPyRf/PQVwtj7n/X3js/cd/Svr3Q7WRJxTRNcm6LDYI1KEpic+0tPWnfMzo4E8a9eGUJc6fqHEou2QlLjVXrlA49zCe/+I18c7fGcVKna9XCftd2OxZAjNo0+WZhO3Rze8oHmsfA64VleeIDqJdB+Qn65nwhYL7U7Lk6CNi+ytB2jBt2rjV18M7PPHS+oflnO0zHNZ/G2eP7bBc2fWv7JIO2M0QxbejU7Wv2EZAj1gAAI2w85R5e42f2Qo/K/UU6SMoAQLw9diii9rSlpHT1HJq296vTo9zZEXOzMCYAyCoE0mm75r2V3bxAUwdzwrQJAOaD5ux5/b0HmvXz0IlBR6hUIiCepuYsY5p2H4AthnEyqCJTV1K1OZlM4iTwmNRY7RKYWG1XXMWdsuMMG1aDTml6g7LbMcZWDZNDLOedehgnD8qxY4u3HF08cfHWP7h04JnNDY7rjVu70lvnwbAAAGew2C339fr7+tWRbnlTBQDkyC4TZ41PDezk7wqgynd5GNSxnkyu1DZKBciZY7h8+HpeexkoqSU4WrRo0WJ30e+4hd5CipImY2NYYoJKNqcwOcYVGI5GZafauLI+Go73793rR5OmaazjyhWTySQQGWN83ezdt3drNEopdTodGB6PxzFG55wmjSkRUTYHFWguAIkpZcVEURQxRmttCh6AMWYevJJfqmpRFOPxuN/vhxDqujaFm8W0TG9F5j/4+ddfGMwMUQmJwXZ2i6kqMSVVnabEJjXEDCI2UPgQmTm3am4Laq0NIaiqcw6AqMBQ0jifziVSADx9LEPC09tlQAWJyMypnKIoRCT/nVkSBVJKAjXGJkUBB0MEsJJAVQvixKYOccMpTXz4zKe+px20LW5YeO8///nP/8qv/Mp4PP72OeoP3PyBn/lT/1OUWIfJw2cf/vdP/jsAl0ZnTm++8srFX/ryc8/9pff/5fuP3A8Ae5+mY79PS6evc4sXXqE7f0PPfgAvf/Sab3tj0/+zX3/hjx9d20UeTSzWz2LyBhE2unBRO6upSUnJFy6JxBDQQLzWjR97P/IhBJFEeVpocgZkUTiirKNjosKazLOfWbtime89fOiOxQMP/yFe/NqYPM91MMqqhZAE9l5RgYqySAeP8Hs+WC3sMbvRCVH9C80fnR++GIa+IO5VRTGwprJxYlKj0GbfEX/zXZ72vPyNbC0l/bV/99JvP3D+WjXvz//pYz/43UcAXLyYHnywXr3svY/OWVfYqyaiWpEPKcYxkOqnzfr/o6YrVUEo8sN5SygtgqCJkEnQlLgSx7aSwnNoOAAwwpWUxjIKzTxDAeTdWGuLotjyYeIDPMEn8iEzQM4551xRFVD4xnvvQ4xaOLa2UCAl7/0EqIEuYJEaNGRQFC7GGEIEwDAlSoE0aJwz1lrvQwRrp2+drQxAiAir/EqDzYvQM+6Rr5UXU80a2FRdtg4AqAaNRn/8UvwKygQz1UlkfrACLFAjCnmGdeocNSGlOAbY2E5RNDH6GKpCjJWa2UArUbhSXOEjBKgMLFlGyVXNZewkx8amClkqWhZLzpbAeGNjc3AkSU/GW+w6RdEpisKakrRLXe720QdAVlxXikKtUTNxNLYbsjHRsVKEEsMCZKBLJI5pWNiFflhZGBsKTFuumJiC2IleugenPzonOLo6KKfiOFq4cFuxceBAIPVCvrGWXD97YRBgzdDa4MyG0Ren305wqVOeKM16bM4izL90CSkWTZo+5lq/7nE8BqhagqNFixYtdheHDiw/8eJlG72GkCRV1hnDqWmYLTNq30CSM1YlLi8vpyDj8RgpWcenTp269+57Yow5qxXA1tbIFS7rFEKTmNkVBXQ76nWmyNDMIHS73dB4Q9w0TVEUIYTtKNnZ8gBCCEVRTCaToii2traKotAkJJr9OHWW2KJQgQrtiGvZgdeML8nzscFgMJlMyrIMIYhkUoN3PgzK3h+qGkKwhQMov7Nd7ULTYNqsNMGOQhhjDMEYY+q6zhxNt9sNIZI1qhLz8RrORZ3OFapIUJAqEhInMkxiuHZlSltpOBrd//4PtoO2xQ2Luq5/4Rd+4Uu/9aX3Hrr/8MLhb5OjPr58/PjycQCro8vPrz5/duslKmot/cF9e2MIL105/dWzX21iDQDNV6j8HF247k2+BDy3Muwdx5shOLQZYO0EFs5S98prjIEm/cFDlx96ij760Y+mUTrz+NlTqy++svnK1y9Z2er48omlztKbOoQGOPf6S1Dy8HY61W0AMmADBkq4TmeRsHj1YUGDIkHT9Jl5FCQBYv4tuanfO35i4f2HjxxbWPYXsPqSicHmJ/emEipEy6SNYlNVnVJhCh/HuOmA8UOTgAgRiDFQEp9Edz6lV6OKJMKWrGVNSaHMBldrEqY1m6osEiWNJuHZS0+fW3s2bNQdZxcXuoVxRmw9tr4Ric2t3Bw53Jw+Pzr3zOSN6ZIo/+53zn7hgfMnbu4vDtybG1XB03DIQVkNHT82XF68BGBtjV94uVxfN00jRWGKwgJQsMISHKnVxkhCY6xaMb2XyDFKJ8aBrUlsGa4S77WeqKjXmIwVS6YgEygFTilEEnRMZYmRUOpShYVyRnA4dSWXw+hH3qMh+ESNJxEAtYwSmtKWUDShaXzjQzC267gqFNDoyW/GuBXjkkNJaRgnZezt05UUxPspwdFBlZAa1MQ1yqYumsCsnUVX2I4FOUfGOtIKFZBSubXZfT6OJXnSTg+2AlmWMcvm+oY0G4uLw8UiMDCZiTg6gAUmiIkaA1to6ahuYowjgK3rlcXEhyb6bpmM0wmTgXYSqCzFlXVAtN4MNl1hCurbDXYwIVbGutSdEhy+3FO6DrBldHhsz+aoTFtbXJRlWVVV6UyPZFH7preABQDGSr8vzikAMzI0llH/eV9eunr6rnujGsWqpcEgHVki5qu8N0VFN6ptWUwoMGIICNQZHugMD1xFBZirv/ENsLHzG/sNgWaD4cZQFRqiTktwtGjRosXu4iN3Lf7ug2vOWNvvjTc2lKBEygRDrJz5CGbe2hp3q44xHJow6PfvuO2Wv/vf/xf/9U/+j0ePHq3Hk3o8WV5ebpom+gAmY0yChhCIuVNV6qOQ5AqO7Wv8TKaRIALNfp5RkrV2FphKeYHsWJF9QLrdbjbvSCqv5i9y9QqmMtNZJG1We8oOxkMNwRjOYk5jTDYBnea5sCGQppnENMs/mbLjRvYWASDzIlrDRGQAye6mOTUXUM0B7tPFQghV1R2NRp1Ot6590amm2xElAhuTaSBjbZQkREyaxaZEljlZGwsOZ9cuG3YHDx5sB22LGxwfPPqhv/WJv3V8+cS324EvVIt/5QN/5Yc/8D1m5Uxyl4Jc4dV7Ns7t+ZWv/vL//Yf/JwAUQ3Su3CCt/ZG73v033xxfun5cn/hPceK36cSX/qRFPvnJT/7Mz/wMXaGXfuHM//bFf/TLD//S1y+zv7//r33HT3zo6G65JvPdl/nWHb1tgQqogTR7NL6T3tAgaUNlCzIGBKo6rDG5uphIUI5RrFJ5CpPaXbGFEpGR6nAoliJYm1WuzzmIiaobOk4xnPoDVqYJsIFmwqnXlcRhta6jbGs/IF0faRLqTs8OFl2sJ5KSrTpsr2oisynKolKp6slG3VwZN3qZdJMlSuo7IsUVI4E2KxpD40QHjSrw/33+zC/+m1NvTFqpnj0/Pri/+q/+0u3vv/dN+ousrprHHyvXfRF77tmnnvzc3/8KgONHD3zqu9938r0LOQedOVd3FhGLBG8xijIgHgz6i+VCoUupSL70YdL10Wh3XIJR9+o4SrKZNCkFmC0TYzPGsEK3kM7WxoZPNS8yRcKGHk4fPJjeR7Mf33xvkFSSKAQQJZnWgDzmfv+UeyK3p5CqJ6Kig+XFXr+X085EZHM42hwO9y9p6fTyuu5vbn2PfNxpJTKtGGGwQhWyufzkcO/ToR9TpWCTD5QXlorBYA/FDjWQMRlLpqtpHFKzRqamimmhqGM1Hm3Wk7herpy6v7NxAJDZZNwAhPzUQwBiZSKR6Q0GsWESUVExDJAKEUFZAWYQi2KycGHtxMNm4Huu133xturs0VxvomZmkAlL0QAJiNCUCk2LlG3WWZjGgIcBG1gARDBmqpmgBNBk7/J5HHjuVWyCUxAwIBgj9HXlWbTvGepd3h54q7fps59Bvefb5DeCyBhTtARHixYtWuwuOmVhCUVRXHzlzEKnk1JSFcOMJABXVdfX4yipO+hrTFfW1/csLY3H46eeeurLX/7ywYMHR6PRYDBwzq2treUYlKTSNI0QyrJUoK7rkm1OYs32nElFRDqdTl3X2Ziz2+2OhltlWTZjn5URuaZjpwFHtjJtmkZVq6pKUa5iN4jY2ZgiaMZu5LRaVcK23+dO41IfA4Ds+llVVV3XxpgsLUkpkZmSO3nFGKMxxjlX17UylWWZfKCZE2nekajmTFnM9qWqIhpDzPqUTqeTrVJjSgCUSJKAyZJRgqgyk6oBiRgigVKmYqiu1zq9UBTl/Xe976bBoB20LW5w7O3tve/wfZXrfLsduDPu+PIJFCu0fLPY9ShDs3J4/Tb3zPKtfGELiOq3dLIQ66gh2V4w7jUsD65cjqefrydehemWW8qDB901b+eZ8+MHH1n9QnhoL//TN7+VQw/TwRdeg/3YbE6fHR2yl0+dOpVW5elzTx9bOvaX3veXv37JlcGBj5342D0H79mtucSedaqGVxEcuS8TUFz9cBhQjWpG0Amknl6/UwMTryY41EvQTiyX0AS75KyCyEg5iLaTAIS+afY6CCXIMNVNiPAIERXgEDyFijRRLLxPmXw/cAlLG9AqRDTJKzNbWzR7XD0wUrIxVxMc7HzhVAvflN53QyhLuD0AYDu27BVoKFmMKzTdTTnywuGbxkQ4eNPhe9/bI79G8gY6jvfcvefQgc7H3r//zlsW31yHb2zQcr8YyiAtLO3p1gObALjKPfPi+RfOXgbw/nfddPuRI9g4JJO9CT2GNxgn9Ih7fdcvyKmoS8HF0DQ+GSljoaT1JKhPKgICGTKWA/yERqV2Cqkm1ShIgyLbqGBfuntZj30jrZ3wsMuvLljoVb3KlfOXY5nUNF7owlpsJiyVR25OtzmUX7+1ra4duUUxSUihU8kCNwNrugOKFQVIDbKgClpH9QuCBo6o57wUdahTLVQsdW4t5Vq61zblYI8KRV9pVeLmojj0WuTWzkGGqyxQXzP3tHsRyy8QR5gagytcxdfc9Z+Uf0PlFsqtHa8Fkz3wA1XClZPYOvTO/XkAH2Z7krky9M42qWrRokWL646zq/6n//Hjw+GwWxYag4boCOJ9qeAQJHhNIcYATYWxhhiqRoUVDLLWxhgnk4kxJv/NzNnzM81MuwiojIshKnTbhpM5O4mmlCSm7EUhIot7luq6ztvJwoos6MgcRzbjyBxByiagipwSCyBq8iHYskgiIlI4JyIaE+u0hCSbmxpj2Jq5j+ncGFWghXWkHGMUaE5LmfIUJNPIFZUs6hCRTlF676NKbmEIodPteu+ZGappavPBBiRg1auKbqaOp0TWOTLceE/WlGUZJSUlshRT6BYDoPDgmC4dXrniJ688/uhTH/7+T/6dn/ob7aBtccNiY2Pjx3/8x3un+z/7Qz/7bUhwbM8YaJrtxO/dpLtGvmiiqYFJ2jidLj1VX5zE0aR/eOgGr+E2+sTDo9/8pdUL6ykU5i/8+eWPfOzaF41//vfO/+1/8PCZc83U+vTNgSPoNQgaVW2CEJmFhQVN6if+b3/P3/nxD/+119gAcWELy7v2OJMFV0c2ZBvI7b+/runzCZ9ipxvl1bPBXF+S7URpuqlciKlKMyfLqUXl3CAy/58yBT9f6MMP4u6nAMrLr22my6u68sxHl87dCdBreJPm4scZg087P5j5USpBl5/ld/2yXTpnDOrqDm9XeONx8hffuMOIyoKNeZMxHyIQQSr368KxsDaOG2MADzx0+u/+oy88d3oNwE//1Pf8xA9/Lz35XXT5pIIAJahOgzhplr05jT/bnnvvPGuK+W9o7vjcGXM7ToJlfEOmJwlRIK/ZwVcP5+2Ty2CGodcYOlAkJQG9alxNvUfp6oPZ4SM69X/J/5CYa5uxohDlNG2F8La56LeCww/Su36FijGg4Ej8LdkJqzDEAqTC+vh/hpc+/o79WVhA8V3O3mpg0Co4WrRo0WJ3URQWUhujQRJiNEBKybJFjNkQ1FjLkiBkrTXEkikJhQ8h8w7z2Ned91kWJDy/6ZF5ispcSTH/L81cN5i5ruu8nTkJkpNTMr8wvQNjzo4b019vkZhEVYVQ9brD4bCsqsXFxdHWlp/UzlhRZWPm2o28zVxvkvUaeftEABOU2BqIzC1OiUh0+oeKzu89cg6uSsqdkDUa2HHTOT0sRU6M2dk5RKQEIs4dIgQSCSlGEeMqGCWyjY9FWUiKlmVj9YLKWtkrjxy+qR2xLW7QOb2qbuiZPzxz6fSlHvrf3p1BUDOdoJ3rIljn4Aav0KFHwGdksNHlKCEUfTLla6gzTpzsfv8PY1RrMnTXnZ1+99orOO67c+lv/fhd65tBFTj/Hl07uavd8bETH+uX12NICEPe9Cl8o49fNc2d53vQN7L+bJ2zt8JvW5AsNVKM0ds6UnLnW2gcYAp2TJYAVLpWqqeyIet2u785EwAYaXPW2YhBBHDX4QN//UM/sXrcAvhQddK+eBJbK6QFvq73vqlDfA3i6ZuEgTXf4Hb0GxkwhtR8g82grztA2q0rEW/fin3rqK7Qwa/SymMot8hcm5RoYpmmSinopj9WW+v592B84O179efjbI6+Rp9TSWZl+q1sCY4WLVq02F3s6XGvCgkmJnadiqP48QggSdExF7aox2PnHClC8kGSZeasYoDmANTMPuTYEd0OcQVyHSdNQ9RUlZjnM/+dfpw0jVpDphvmnAhmobOYVXxsr8s0125kE1PrTGY3AGwNh85aLqvovTE2G3YwMxPn1rHhJFAwMRFzJmmgnNL0oZ3MyRdmSJrufUZXmPnx5idWhjPFY4zJtA0zs2YPVGWm2SM3zFpLNLMGgaoxRqExRrBJIpSUyDSaq2B9p8RS1Xnu+QuBi/e+9752xLa4URkObDy++eQvPh0vpcWbF9v+mOJ8R893AGD/GbJP0uC8MTALr7fG/kPF/kPFrjbq5NHByaMDAKqkj/6Ivvjd7Ym6PkTY2SM4e2T+uotpnsS13Ie/TP7yW3pUaUw5RMkAwIm9d/3VD/0YhjPL4Zfb8/72vL67MRbO0LH/SHt2JQSKCFj5GrqXtd6D0EXo4pqKWd46gmOF7H2WSgDQBq/iWGUsZKUlOFq0aNFid2EZx44sPfb8Klkbm4AktizEBzKcfEyh6fb6o62N5EOnKsrCpRhVQhK1ZcGKGCPrTFUhAt0hld3W+c4gQkQJykRkjYiQIqsq8szfe2+tzcYc1tpXkR3THw/mXGmSptpRIiKk5GNYWlra2Ny01nY7ndh4FSmLUrKPqQigDKPIUg5bVTTx3lgHouC9Kqx1iqgRqmQN7wxzmdETqjNz08IaUSVD1loAAiXLIgmAARlj8lopKhvKqo6dHAcAhUy9RY0RKJTVMjknyccoVPTqFJhqicOClKCdxe69t55sR2yLG/X+V3/3+d/9raf//Y/e/2PvvundzhRtn7Ro0aLFOwHsceTLfPgh9HaZLKs2+OQXtHtJT38c4W2pBEzPCybe3mdRID6adPPqRL9FT8dGLcHRokWLFruOY8cOPPLshaiJAVIlzvP5PPE2w+Gw6pS2rHwzmUy8s1ZFYkzOuXktBk8TTHJNxqz8RCGkqpqdMowx4ByWIpmhuGq2rwrAWpt5jVnIiMzZDZpBVY2zU7JBNFMJeYKVUnLOichkMmEFKyCCWYYrZnqQrAFhZ0WESKaNVwXgnItEGhPNvDZU1RUml6vMOYq8Beec0tQDla3xszRZzNxMp4XSMaWZ0mTe50JQAQFCgAoRKZOImCkxxGSKIE3JkUnOvPySM3bxpjY/pcUNTHCovrD6/FMXn/zxD/+1ew/d23ZIixbXARTQv4jFl2CaG6VJboSlFyGM0cqulWK02E10VrFwhg4+Qvuf2vXx62rsexZQHe/H+rG3Y62KXta4pTQQFIjPJGxe/fFS4hS4HVQtWrRosdu45eQhV7BotNYaZ6OkPLdn5rIss6qiKIrsJ5rfzyKLGGOOO8nGFnlrPDXkyl6jomluckHzGf5reHAQMXNRFDk8JW8/b3NuwJHf3/nOnPIAYIwZDodFURjmyWSSPT5jjAQYdtYUBCMEZVKmBA0hEXG2FzXOsrExybSRhoWQcFXzMhdBCgYZ4mx3mkKEKBFBFEkssQFN5SpJIApcxc4QMU3LdjA/FkmAcmZ8kkZVNeySgIxhRlFyZd2li6srh1qCo0WLFi1a/MmwEzr6H/mWz6OzfqM0qX+B7/i3uOmPAGnPz9sSB77G9/wa7Xnxrdvj4hm+61/j4Fffrj3mER9L8aGE0dd9NHTy9GKr4GjRokWLXcd9B9AruJmISmJliWyt1eTrFAo1e5b3NeOtkZ8QpNfrMbNVAzc1yMjERAghKxoMG0yNNnWeUZJzRrKmA4ABETMpRKY1G/MJfw4fmUsnmDmzJ3M6IzMphTFgtpIt1BFTijHCclVVk8mkcG5xcbEZT+oUS1eIqmFlsiCRxGwAzfREcM41wbOStVYYMcYoJFAizfnzzMRMMQTRCGUihQoTqXJRVON6AklVr7LG5ZTZaamOksi0cUQMYwgKcDYNmbm9Q7NNiWGkBMPG2QghZmW1zoyDd0YgI8chqKaU7rnjznastrgxoV7Hr4zPP3++7YoWLa4nWKi7Rr3LN06LyDboX6DOutKbsQJtcT3RvYTl52jlUVo495aOGVfDnaeVxzV2sHorRm+P7NhnLz3z5dNfDuk1cnM/ePQD78rCxsQYcUtwtGjRosVbgSNLXRfT+qYGrx1TNZMtW5kYeTTyHSoL10lxXDhDBFZOW8k4EogpjKrWfiIitnDELKoAK3LymzHGABJSpByDFqZmn8ScYrLGGGNq32SWRBIMsSaoJma2ziWNKYWiKKqqW9fee68EBYWQGKSiZekmTS0SFxYG61ubItSpirquAVeW5dbWloOWVVnHhllDbIiMMTYmEZWyU4iIq5yq+uSZuegUk7FXldJJ8qbgLkgkBWUyXEpQZsQmlmXhm0hcCuxg0EkUJ75h5rJ0vgkAO+tA4sMkxeCKLghKGoLv9XqsCEnH43Gn0xGFgJNSYlYFE0eBEbAxk1APFvb6yeW+a/pdfeTUM0nlvpO3tgO1xY2J9Ipc+ierzz/wQtsVLVq0aPEOweJLdNevU+fKddk57X8SSy/q43/+7UJwPPjSg3/n3/7tkf962Qb+3qf//rt2VG62BEeLFi1avBX4ro/c83/908+67vFG0tZ405koCY5cVdm4NfYplrabojeGfNP0XOVTDQbl+HriubmEEpgAJZWpgkMh2a2DQWp0Wr8RhYDoQ+Jk2bI1qhpTyJvLUgjMKjvG47ExJperOOe8D6oaYiyca5qGQbYoR5OJKwoAKaWiKJqmKUyxsLBQ1/WkaZIm56y1TpVCTClpUdgkKiqz4hhVUJJIBmVRpaYurYlpzGYC21RkhgAAIABJREFUCswuBDC6KmqMUWHjCh9Ct1tNwhaRWluJpMaP2bJEUZA1XDKLFCGQUvLBV2VV12NVYubFxcXRZOzKKohGSdYVCRpisq60bIPETr87CUNrJhLWX3jmVG/PYkRveWmpHagtbkw8d/G5n//Cz9+z/54/fdcPHRx8y7VU+56ilUdffxFdP4pX3gsp285v0aJFi93hGJRMJL4+tUXEAhNBeuPrfk6vnfqNr/3G55/9/LAZftet3/3JWz/5qgW+4/h37HzZEhwtWrRo8Vbg/tsHKY3OX3ylt3Rg5djecy88v6+zj+rQjLZKq01oOHYtW9ZkGDHVqsqavTVYSeelJaoKzumquSSDVUliIgWYLTOIREVVmThXoPgYJYm1trQuRiEmZkLOYaVpyMjm5mZZdsqy3BqPyrKajOvKFUnEObe5Ney6XlGUQaZlMpPJpCgKEtra2ur1enWIxpau6DTNJCV1zgFISVxZJYnI8SXEkpCSGmMnk7rf6UkI1jRFd8vLiFAmtZYqX6dBrxuamGJ0RSkidT1ZXl6aTCYgLzSWAKbSGUdkJRkRMcYqoSqrpmk6nU6MYq3d3Ny0hRMRIi7LovERzlRVp659XfuqPxjVW1UvnDy875VnnyWiQHrb3XctDlqCo8UNipfXX/rFh/7Fz/7Qz/2Z+/7sN7+2wo1gtz0R6cDjfNtnX38dOfde3bwJcZaqKRa+B/0T7xuH7BtKAylKNe35ervCNHAj0OvOd95oJKAEiqk30tXDUBUKlRxrDlV4g9SOlhbfntRGRDFCMbzezikKt4VyHaEHcTdaJ21MNjbqDQBfPfvVf/JH/+T0+umVwcqn7/z0X//If/n6K7YER4sWLVq8RTh6ZP/GK6hTfWU4EmNiUOvjYm8Q4sg5JwHELnpfWBbVTKlPCY6ZZcb8HcxsNYTACvFRJW2vAhKQtTaEICKci1ZUQ0oAKyGpZK6ESLOIo9vthpC892VZqmqn0wl1s2/fvnE9WlxcbILPWSqZ3eh2+957kdTp9xqfrHXjxisF60oyGmJQRafTCSHm7NjMyOTyYKbSMAcfSaXqFz6FkLaqTrOxtmlRL3Zu8j42zVZZVcxmPGkG/aXNzfXFpW6T1lNc3xrVjvcyBs6UogxSZihh3NS93qCuayjD8J69ey9cuLCwpxtEfBOKTrfxfjgcOlf2+wsbjbf9UmX94oULzmAtTJoUrWufVLd4p0Jw0x/xyuPbb/QuvPHt955TdM+vzeexOjykpz7+Opb7v987/1R55TObx+7wLVH4tsXiKTr+JXL1682HNg/rqY9jsv9PHDm3gk6StYaIr+Y3UkoTDTV8A+9RBzm1F5cGba+3+HZEtU7Hf5cOPAE3uZ7N4Eg3/yE663rqE9g6fKN10mef/q1fe+TXAFwZr53dOPOBmz/wVz/4n7/npve84YotwdGiRYsWbxHefd+tQ7P6/NmN9aFfXlgeXxjtsZZYVZWtRQKThhAFTM6KCs/jQmaYZ5rMbUGFQCBrre6MemXKISlgMszz1FhrbZRpukp2JyWaZtBmhUhORTHGqmrZqS5duvTJ7/7EZz/72QMHV9bX19kxgFzMMmdbnGOf1FqnqjEmY0xRlE3TTCa1MQYEUWCWRCtKKsmVRfRNt7B1sx50uO/A4IXTz66vT0pjqmLZSofYArw1HPcWu+CRK+PW+IIpR9Yl78cw/WiizbamQOMnpjTW2rquRaRwBRn23vf6fYWCybJRVRg2zErkQyiqTpM2SIde1lbPn07iO73uD/7wf9IO0RbvKBRD9M/DBFCilUfp0KPf1NrUuYKdleG9izrei9FlANg6gMm+Vy1/yp/7ip7+sOwBWoLj7YPOJfQvbZ/0fU/Swa9S8XoEB7qXdLx3m+pKFlsH4Re2FzCAA17Nb0AFIEAVokgKo28gFbkWoGWiAe0gWRSqkKCNYNPCt/qRFtcJrqa9z9GeU9e3FcSKpZcB0nPvv6G65/zm+WcvP/PZpz/7uaf/w237b1sZrLzv5vd9z22f+oG7fqBTdFqCo0WLFi1uFNx35/Gf/2e/uu+me7nau7k23rewgGayORpaa9mwdUGlqYpSkYSUGUgkCVlsIQkKBVGCAqKYcRwKgjHGqpjMgYiAFQBNJjUzu9KEpCkl5yg7kub15sGxOVqlrmvnXFmWzcRbaxtfhyYuLy9/6UtfykYb1lolFUFRFP8/e28e5Nd13fmdc+69b/st/eu9GwsBcAFIcN9FyxSp0WpJ1kQeuazYLicpT6pip/LPZJxtUp7EW8a24sTjGleqJhXblaqRxy5JHm/KWNKIpEhJpkiK+wYCINgAel9+29vuvefkj18DpD0yFwFsNOH7QVdXo/u9++47v/Pe793v7yxFWcZx7BwP87LVGsv7g7TZiOM4z/OiKrXWQAgAqIhQwbnYExEB8Cw1UqpVzJJbN+xMNbwvu1t9wgwUMVuhJDYtW/so1Z4rpF7t19pj8cZmryqdc5FRESoA5ZgdM3mno9Q0GmZ9bTOOY2WMc25zY2N6dqYWAEAVxWVVoVZZo1VVdTmso6zlbDU3rufHJl9+9jukUWM63pkMLhq4rGidxSN/jukGAEDcu9DRslW65v8D1gDAr3wUTt33t/7OS2d8+Tx0jkIaTP/eYeY5uvqrb1gWlG9MZfr+NFbp8FdGngAAUnTk5U/C2tHXRYRXQBbE4n/c6UBENEgDJANmEIHyXQ+J10eUvv51FcM5z95BOZS1mp8eg/UgcAQCu5EnTj/+m9/4jRPrJ7Io+6nbf/rj134cANrJWKzfVrBtEDgCgUBgh7hiOio3Tq95c+W1929a3636Y0aBNp5EmDWxeN9otoqiyJ1NgeBcIsm2OjCqOEp0/lFxO4wCwDkWFkBAFkQcJXSaJHbOMUiapl5YPFvvlNr+LGukboyyXfI8T5KEma21jUajrmutdWySsixHHWp1ZKIocuLiOBoMBlmjgYh1XSJiWZaNVjMvCuccESVJwiLeOaW1dU4bAkUgAgAIo9YvjNqLpf6wOzmd7N8/9fUHv9JqTgg0DU00mmPDfo0QIYnQAHXO2J2cygaDfGV5kMbjdSmJiUgBoHW+ZK+M7gwGg9pimqa1swZRAMYnJzwIKGVrawtWceTYD4s8iuJGKyvFpZkuemt9qNuTLRNF6+ub1+zfG1w0cJmgc5g8hrNP49hrGA8uypCoLejt1pg4+7SwhvXDkL+ep3C9uiLROIuXLnyjGJfTd8P08zB57G8Vf7hUSHefrF8jvV12bzEDmDy23bhh+llsLb1DT6jPewIAQNyDvY9BawkApLcX1g9DjpCDfP+GpQRAO3mu2ECaJADgLfanWUoWD2CN9BBqCreKQGC3sTJY+dbJbx1bffm2fbffsvfWRtS499C9R2aufWfvgcGOgUAgsGPsG4tKGQ5WT++Z2be10St9Pb9vfun0QqxFamsMbW1tNpotqZyIIIAHGT0mIiEgemFiQJRR5MW2zAHATpSisqoiY5I08d4Ph8MsyxjEM9fWamOiOHIlW29HlUdHo1nrRGRsvFOWpSAAoXgWz0Qk4hEBkbTWXriuazK6KAqllHNsrQXS3ntN5LwzsRGRUclSADTKCKJWESAwe1LkvVdkRASVE7KC1GwZVOXLx19UZEBiVydT03uLQhutmZ0yhYdFUuXERHNlefPUq9352ZtdreZnOkkS5VU+KLfiOIriqMq9MYYQrPdxnNR1baLICSCRF6bIeBDnhbRRSiMo0spzAXbQTqi7vsrgFte2/suf+dngnIHLh6iPh76Bs88CvCspADj/JHROydM/+UaB497W7fe2bke4dNLCYF5e+hTUKU4e2yWvg6wdkWc+B4C7yz3iLbzyazj90miOFyyX5Hjwoe3zPfFBWL9m150vAADwqtiHnfRG55uBhNtEILAbWdha+J1v/ssDEwd+/VO/MZFNAADhO9Yig8ARCAQCO8feieylE6dt1DBGtOmkrfHFtTXTwLy3lYJC75NGOqwKUka89aNqGyAjNeN8QrMIOOeBZfRPACJtalc3Ww0BGBRD772JTWmrOI6LotBaEWFRFYCSJAmzZ5ZRxQ1FmoWd86OcFRHx3hMREbIAbyfGCClFRAygjQEARDJJLIzKaEASRAHB7QYuwsI8ijYhrJ1L0hQA6qpi5CjOrIOigkacerc2yLc8ls6L9dhpzTiXKBU7v456naLexLhfXDy9dkyRTDaS/bGebWWmrHJEAUkVErMgoo6cUhoQNaIAkDFWRJAciAcYnSSQEkImdARlOVRJncXW5r3FM691nTt41aH7PnBvcM7A7kRq8af9Sw+99HZ3mH8c557E1ll81wocIAJEQzjwTUi35OxtUHV+sGfQiz4vANzhAIG3MaVdNR8Pe57AuSexuXyx3GOktI9+pqmX5cY/lLO3w/qRXXLC7iXPWwwAsilSnA8rwXBjCVy6u4KHPY/j3FPQWNktU0o38cqvSWMFzt4OPrlUsyht+e+e/ZNnFp/55NFP3jB/YytuKfoBk8iCwBEIBAI7x/U3Hn755Csbq0+BdlF2Q5F7E+mqKEyiNRtiyvMKUUvthIQIFNF2UTSQ8xrE6OGMEAkJFSJiXdcAUFUlADAw6e3fl3WpjPLWNZpZb6U7OTk5HPZFZLvXCowGRu+YUAGh954FEIFZoiRlJmYeVesAABEeJcjU3o3COpTW3vFoFwAEAgAUJK21jkyvN9CRqZm9F52kzFwzed/IksbmxsbEBI1PTp04sSSgGtnkWHvSWQIYxsmQYbXZxpMnF9iZ7qafm57IxuYUmW5vLW1mXpigEenMQwkiQOzZs4AxpvbORIn3jrQWEEFEpUERE6EiQfQiEqHi/lUz2aMPnUITZ1H8Q/e8b35mLjhnYHdS9+sT/+bVhUdOX9G5ohE13vSZLodogHNP0oFvveuP6LrG+aclGshwGrYU1M2waNzt6BziLs4/Qfsffbe8Yuw0jp1mm0g+BXUT/KVvTcULzAsXdUQhKdtQdCDqo/K74YUVb6BqStUMYSnvEYGDcfoF2v+dXTSjuI/7HmNAWb7xUgkcm/nmme6ZR04+vNJf+R8/8j/dvOeWCxktCByBQCCwc+y9ar9Tlquiu358gmZNMkus0UFV+yRr9AbDRpqU/SIWw+JQIRGBCFs3EhqM1kQEnvlcFxUUABEUGNUKBQCtFCgatZUdbRybaHN9Y2ZqepAPAQAUISpAZARFhIjOuVGICCLK+Y4nzKM6HaOwDgAQHJXAl3Nta0EYRASJUBGCAmRhZBHHIp6ZFJMSQA+gUDEhCsVJo6o5a4wV9QJs9aqqKAvXTjJnpXZbWau2vLxnfvqF549115pZMnHwwHRkmnXJHoqs1RAGz+KkQkRAFgFmUlqRCKICYCfgWJDFM6sk8USCeC7xG5mAAVLNy6eOmyjql6Un+aH3vT94ZmDXsj5c/5Wv/fIhc+iff/x/vW7mujfbdPIYHnoAW2d2bnLNZTr8F3zmTjh5P0Co17i7mXqBDj0ErbPv+mJpzxOQ9OTk/dA9eBma0aXy2r1STNChB6CxviumNJjjk/fD+jW7LFwoEHgHfP3Y1/74qT9+/8Ef/k9v+6kD4xd66whXQiAQCOwcY3smWjNNFUOZb9T5YmakzoeNZCwyrV6/jBuNyttGMyX2dK7XyRt3Z2bvvfd+9MOo/6uIaK0BINImNhEiivMiYkgpQCJaWlrqdDplWSokpZRSahQJwuf6m2w/lSISkdZ6VKTDOTdqJTva8lxbWfTex3FsHcdJ6r3XcSSAMorzUAa1AVIsWDtO0oagYsCs0Spqi6TJGCFxXJvEtcZobfNsXlRp0p4Yn2XxWcsyriHV33zwUXFjMxPX7Zm9AbihVWpMxMxabZfcF/ACXulR31yNqEARI5BSANvfQRGMolQQBIERGEEAHHjiou6vDcsir/36yvrMeOifEti95HX+0PEHFakPXv3BufbfEWpkBjD5Ms4+g7NP4w4uujAe4tQxnH0GZp+FdG03mEvySVm+QfJLfFFL1ZS1w9Kf3xU+FPVg8kWcfQZnn8Vs4133ivYizj4Ns8/A2KtA1eV2QbKB7gHYvApcslumVDdh/TD094YoqsB7lxPrJx46/uBkY/Keg/d00gstVh0EjkAgENg50tmxw7cdnZmbd2Xh8mWsu5nWMTQjHEuythUmrZlZCygCQXZsvThGFhJE3BY4nLCH7SX7dloIEIpSSAQoDOyRfZkPNaFRNDc7XRZDRVCV+bkkl22899ba0cjbVTmUGlUwfeNmcK6trLVe66gqbaPRqKoqTVPnGFExg2VhBhAi1ESaSCMqJN1otsu6jtOsdl4Qra+ihnV0FqOedTlC0mzOlbUVrMn0siZ/74lnG8n+CPa0m3u81Wk8YSuNkgBHeV4CkFKIyEgOlYDySCQiiEpEUCtBUJEhpZTRAsII509ERDz4rN0w5Ov+Rm+YU5T8H7/5+cnWePDMwHub1iIe/jPc+91LcnCcPEY3fgGmX9gVplg/LM/8pKwevsTT6M/ziz8KZ2/fHe5xBq/9d7jnezt3xHhAh76Bh74B0SBcnYFAYIcJAkcgEAjsoMARx/fcc49WZmJiwtrNldPH946PD7o9RJVkqQj6GoQJCJBIBL0XdgJAGvVIYlCApF6P7BgljDjnkMg5N0o2UUqhQBzHAMDMo6iNYjDsdDrnm8uOfgkAzjk4F6YBAEAoIIJAREJ4/gsUAZJlX9paR6aydRzHpa2RCBBAkWeoPVvxDMKEonQtqOOkLEuttYhQkgytFU1RjElaLJ05URVlI2qAlbnZDunSy/C1hTN756/WON7p7Csrr3TCHodFPchrQVQ6YhBUBDhK0kHvhEWYlCjyyEopYURUDsUjCLPIKMpDBMChFgSuu77uDfM8SZKZmZlbb701uGVgdyIs3OXTT5+p8rf6GFxZzDYwHlyS9qhoSmyuoil2hdVcBsNZcNklnoaPoZiEunWJp6GHMPcE7nsU26cvVsPgt+US5DHt4sRxPPgQTL4UruVAIPB38craK7//6O8573727n98ZObi1CcOAkcgEAjsHPvVvkf+/MEEG5tbPYzE91ZefeHRrOlq3Or11o3oMTVTD4xN0AGJI0MxMIETRUq8N0TtZkMTInitCYABWABUbGrPJk2BlBdwLMpEZVlXleVzMRppMyurilCRkDiPLBrJRCpOjIBHklGWhxCi1k5AlGYkK2ABPSmvtGij4oTi2IJYgJIdagUKWLHXgkmMcWIRITYSS62litOBA0EB8SxSIHKSOjFlXnq3VveLxCWRp70z7X7/WFmfXjh9tiobcbRvevagZU6baeWLwlZxGkeZIgOogIEsC5ABipw3pDNQVIGnxFjwVmyaNZ3XPoq8RmVII2ltEIBFnIkZfdsvOruxZlkp9flf/aVIm+CWgV2Kheqh+qUvvFwN30TgkDd8XWJBZndMAwBgVJpZ5JIeejdYIu7ToQfo0EMY5zt/cGwv0rV/jvNPXIbXplxKH9ulzhYIvGMHFhZ++sxTv/xXv2TZ/sonfvWO/XdclJFDkdFAIBDYUaZmJo4dO9uZmGdLlK4X0BsOT4uaGm8d8X0cDnppqmvPwEhICgm0AfbCACzeubqumXlUEnSUTgKEzExalVVlSIlIHMfOOaWUiDALEZ0vIwoCo4qho19u1+84V5T0fNENzwzsTBKD9yISRQkAeGFAAkKFOAod8SCICklVtW2107quo9iggtL69tTkWr82WmvKfFVQrOMkLYpSo0pjnedbtoKp9uTszH7rq43e0uLKSqO1f272GlsarRp14QpbIqIxkQh79kohgEIlAICoCBFAMYsAktGDPE+0Vsr0y4JVpJWuHTslUZJWznsk0FQNNztJZbA8efpUo92+8uqrJsZDckpg91L56g+/94VX1o79zx/9xfcdeN/338gMcc9jMPcMxP1LO1vc8wSYQs7cAf19l952Z+8Qm+Hex6C9uNOHrpty5g5ZvvHSh28E3j2GM3LskzD3JO59DJAv2TRsKmfvlKWboBoLr0ngPcfZ3tkvP/Ollf7KP7n/v73zirsu4sghgiMQCAR2lOtuPJq0MyfiKnGS5351MFwYDF4D3hIZRrGQEiLFzo/SSc73NBk1dvXej3JMzlcYdc55kFHVjH6/H0XRaMdms3m+Yujo0CNBRGutlBrtO9p9pHecaxwrAKC1juN4MBgopZqNRp7n3nvZLtiJggiEQMggDOJF0rRRFJVnaLQyLy5rtfvD3PoKjao8mDRFRaWt0ziOlPf10NvaREl3OGhPtk8tnV7ZWGtPzO47cKSoVHtseljUDBinyeiklNIA4Jwbndq5ciFKKQWInlkQoihRaJxlE8cqUmVZa21Qm7yqUUUUpUVVjiUQSyFct9utfr//qU99InhjYDdjvX3g+ANne2d++vafvm3fbd9/I13h3DM0/yRG+aWdLU6+gvu/Ddnu6CuxcVhe+2HZuFqKjvDOtXeRqiXd/XLmLli+5dKnyURdyFZBXeoyn2YIzSXQw8vq4qzG4czdsHYtyCVdSflElm+EpVvBNsINM/AegoWX+0vPLz33rZOPFK74iVs/d1cQOAKBQOC9y9n1ZZWabKwZaRifnazFe661totLTzs+Oz4Z1XWeJJnWZhSOMRIdnHPeexZhkDeKC0AoIsYY731RFJ1OZ2trayRhDIf9KNJxknjvR7rGefFCay0AKjImiVGr8x1SEJFFAFFrnef51PiEOOlu9cfHx40x3jFto5UyqLSgAiIk8gwmSizLVq87OTczKEorYBIjiELGK1V555xDYG97JDkJra2tocZHv/fXhS0Yo9X1orJxFI8vr2zGSZN0lKYNVFRb67zXWusoqpwl1AiKAbwwi4AiJBRUDASMiAoNYUQaCVgq55Os5bxYUa1WC+qtTsqpUZtbW3feeefdd90RvDEQuGypWnLyg3zyfqh2bu0nZ2+XFz8N/T27wgJ7HqNr/xxai5d2Fjj9Et7wBZg8FlwyEAiMcN7+0ZN/9IUn/s3Hrv2Rn7njP2vFFzneLaSoBAKBwI6y1l9rTY1V+dag7G90QcXjrebU5kbXRN3+4NSSTRvJrK0tESGgZz+K4BARGqVlAAAAEXm/3fTEe19VFSK2Wq26rpvNpvceEeM4Pt/edRT3gUSCqIiYWUCI6I3NYkcRHNuPpIhJkgwGA2PiRqNR5gVF2kTGAYzCOABRAAFBcNTYRA2LKs5ipXFpZc3EqVdKDNrSR3GzqLc8YJIk4grgbqTrld5wem56OBw6RjTZZt/fddcPryzX42OTSUqDvGw3s0GeI6LWmplBRBtdVEUSZ0DILI6ZiJXWmrRoZatagzFxNBQvInGW5nlummleWxMnQlQMN2cTxGpzdf2MUvizP/uzwRUDgcsZjqF7AJAlW4eJ49g+++5KG/kk9PbK8g2wcXiXGABbSzj5yqWfRrYByRYs3XL5lYmQfBKWboKxBWyuXoKj9+dl40ooQ3JK4D3Dcn/5uaXnSls4dou9xYls4s79dx6dO3rRDxQEjkAgENhRmuPNrGcxrsen0n4d337XDw83q8VTD0eTVVmvb5Wr6cyUdwzMCOicM8ZsR01oJcLnm556EMLtFifeujRJxDMRALBSqiyrZrM5GAzEszGxc855MUQAzCzMcL7prLXWRJEA8HmZA8l7ASACJaMyHgKynWVMzAIIgMgAXoCQTBRvbPXHOjOVq5SObTl0tm5krYIdI1gUj0pppZSQK7LERljXpcuaOm3FXlIvrXtuuH1to5qYmncVAFCaxgBcVrkxSkfGOWdtLYiE2nqvtQYi750XICBSWkRMlLjaE6IgOPaE2xJMnKXWY2V9pomLddBd74vN7taevTPBFQOBy5/eXnnx03DwwXdd4Fi/Rl74NNTtYPK/R2xcLYM5OPwXl0bgWLxFTvyDkJwSeA/x7NKzv/rVX1nqLRoV/fz7f/7TN3x6PJ14Nw4UBI5AIBDYUcbG2/WJM93uBuXuxJn+/qvQ2M6VB25bWX9sOOhPzbUAIM2ycjhEQABARMLtzBDvXxc4zjd8HVUV9c6Ptdubm+ta68FgkGXZKFfFGAMAo++j7Z1zAKSMBkSR7TCQc4UtiIgY0XqvQCmjvffOORPHImLZY6QAQBCREAARBElbz+3OuAevjB4M8+Z4pxbXG/ZVnEZpkudVFicKbF0NUylnppJXn386jaOt3nrWmipLNTW9r7vFSTSZFxU6TE0srlpeOTs9PW2r2lqrtSaKtwuplhUqpSPtUdgDIwiCZ56YmNhc3SqdjxtpkQ+sL00UOyc11Uan2tfk6izyZIutrfX9+/cHPwxcDky+hNPPQWNlt8xHFzj/hJCD1WvB7Y51F0dQTsjqUdYVTr+AY6cv/jozn5DVa2XpZsinQ+r33y98AkUiSzczCk69uGMyh3T3yOp1snI9lBPhRXjvISQrR5ksTr+I6eaumFHZkrVrZekm8NHFvwcLP3j8wWfOPg0AZfza+++zrFNF5vbr1/bsf+b7TKZqw+p1UHWCwBEIBALvGY6ffNUQN5M4l/jqa4/0S9PEllJ752eisebWWHuOLfSHQ4PkhdWocAahUqq0NQEoQhHx3htjmDnPc0REUAi4sbERRaYsy2azWVXVdjFREURgYRTSWntxiOyBgT2zAGIUx4iotBYEZq49j2pwiBPnPaGKYsMAzKyi2BORIkHFICKCpACJkUgrW9cqijBulA5YS5RGItozx6nxXhRBQztVD1YXF9gPHOdj49ObW5g1DkRmP+qG8wzslSJnS5ByYrKNCDqO2HvLXhGRMWVdNdpjXqRyngF1mnhmzw612uh2MYodSD0cmsg4wsLWqUlr5rrotpWMxV7ybl5sWFvcffcHgx8GdvszsMgoxupNtsG5p+iaf7975ozxEA8+LOkW9/btFoFjxPoRWb9abvwCbRekEEA+n/H3A75AjCM5Q/rzcuwDhS+nAAAgAElEQVRHYLBnN7kPAzIA7x53BvSADkQB4OV2rS7fIt19cOMAsvUL96u3ui0ACPH61fDcZ0EiCLwnb+4Kzt4pg3nM1mF3CBxQjsuJD8HGNRd9YM++dvWfPffl33vs/wGAT9y/5zf/m9v27xm9O5wEOPl9zLN5gPNJqJtvlITeqXYcBI5AIBDYOVag286mlo+tTLWmT8hmuzOjk1ZdKg9Zpg+0m/N1XTnHqBNFwt56z8YYV5daawVK2MMopoNIkRIkJwAA4lkbjVrquo6iyLMjhYioFNnaibAwAgCyKK0ZRW03ZxFAIiInDCLCyAICQIgiglopUgDgvPeASEoAlYkte+cYCEEpQEJEJnCe0ShWJKJEa8uViRRbEeA4S8pB6Wwxnjhb9MuiKGvP5Pu5abSuOHTwnuW1YaRQKQQi8kKEAALeO2EBRCJA8CwIECeZYwCljI4qZ2v2KjIKCICZdC2EiEYho3hiSgwzNtKo02yUy6/6cqkYrp049lzW6fzYP/pMcMXALlc3jh079sUvfvHxxx+/LbstGOSiyC9w5i4ZtbAdew33PgpRcUGv0dKtsHI9AEgxvuuadE69hHu/ixO7pq4nCu59DKKhnL4ThnsuQ+eyDTl1HxSTuO9RSHrv4oGGM3L6Tlg9CqLCJR3Y/XzzxDe/9Mwf7zt69rc+djsAHNjbGB97K2EuW8er/wqqc+l+LpYzd8HWoSBwBAKBwC6lAjvRmdHu+JOPfW966mhZC0ZKEak4GQzyWGkEKet+GscitizLNE0YREXGW5ckST4YMG73jiWS8+kqiAgISqm65iRJ8mJ4vucrIoIoAWZm74UiQ0BvTG8ZFRwVEQHaHgpABAFgNLoTZkFSxCKkiNkBoYoMkrLsAZGMKW0do3FegHTaaNXDgWfw3uvIdLvdNIrasdlYfu3ATLq4ycvr3bSTrW/ag4em+7lP0qZASdojo7dOWBDAsySxrq0TZgAQEBKJkrioLBAKoSCAorSRFUUlAohoWUhRGidlnTvn0ix2pVBd9dbWU9ef6sRLBbQnJjf63UYjC64Y2OUCx1e/+tVf/sVfnmvP7blpD2FIfHjbJB4yD7mC8m+tAAk2DsuoAujU89BYfn0hShaSLur6zV4RJijHwKVvEDhugtfu3aVaTvssHnwQd02oBCLA1DGIBrJ+zeUpcPgUVm4Um0JjBTqnIOledOOPPFDWr5KFe2A4Hy70wO4FHSRboCsAeG7zkd//7u/91sdu/8efe7vVlzEe4J7vve75dQpVW0a5MzaDcuztRHMEgSMQCAR2jl6vt7m2WW5UMWTDctiZ7piolQ+GUtnp8Y7N+8N+tz02Vle1Y06zjMXbsmq3GmVth8MhESKAeBYQQUZEAkTE2nmlKY4jZlfbKkmSfr+fZdlInkAQVKS0MkZ5X4kwAAqAIICAiCAhIgIqRBQEABQB71kUiQiDCBFpJaTyPI+SWGnjPDN7ZTR7cMJJlg56/cmpOQtRb9DXOhHxRrH3Tmvt6nxQbt545MCpl55YXFtqdmYr1o3W9Nj43qK2ioDBanbgnWevRSNqQuwPhiaJlVbOOUBSOuoN8iRtFHWlyUdxLFrXjh2IIW2Fk6zhAHvlMEmisTgZ5AVDnPia861WWtlya3F1pbT2wx/5WCMNAkfgPcAV4wf+q/f/3L1X3pvoJFjj7bK3opv7/FQLjv/dl3lvv7z4GSG7/d/GMl35dRh70yqkLpZTPyzrR17/zTAUKg78TQbz8vKPwt7v4FVfv/iDjzxw6VYox4OlA7uaqI8HH8CJkwCALz1+oaPpGq/4Fs4+CwC8fD2c+DDwWydnBYEjEAgEdo6t7vrayjJVMNOe7ZpoanJ2ea0SDRppq9dNCBrtFikBsoQkAra0OjKD4VArJR6IiAAE+Y2xG0QUx9qzs7by3k90xpeXl+M4Pv9XQjVK5hfxLBYRztctFUZGABE8h4CMdlSRRkUigiBICggZJEpiQOUdO2AW8VYQlRcEkCRrOObc5oLgGSMTeZ9rFQlQWRdXzI4de+HbCZZJFlsfT3SumZw/0utbE2ulqKrRCaNYIAJBkQjJqQgREYgUGY1akJCptDVppbT2IN57Ye+FFRKgcuyZFEWxFy+20powTkyVtxtJPTi1vH4ia7bAqiNHrwt+GNjNiJd6s15bWG8n7dv23XbtzLXBJu8Aj1AR+Df9AL1uwUbr9f/mk5Ktw3DuzV4Um8jK9bB5TTBw4O/ENmDzSjEDSDcBAXQJ7dN4YRkrkk9Adx+I3vbA7oFg5svFWxJZuwbIwtgCKnfJ3m4YobdfVq+F+iJVTWovwMQxnHluxb/0zItbOW18+sP7Du5r/sDjIXlonwU4CwAoIMUEbB1889t1EDgCgUBgRxnmG7H2Zb8q+655cM/JEwtjk/utz9N2c3Nzo9XuIBYbm2daY6lYKPMaRBKtB/lQJUmSJGwtIhARMxMgyHYaifdeQJTSxpjBYJA2U2Z2zApRKYVAzOycAwCl/4aWwQjMPArcGCWuMAgioVLKaEEUBmVIcFStDpuN9qAq2HljzEhTUEoBiXV1I+kMi6KwrjM5VRQFgooTXVvJ83J2enLx7PMdLevLS5XzDpozc7es9/sqIkelEyBS7AmQlVbolAgBUJYmtS+9Z601ALHnNE0HeZkkMShdVyVoUFozewYhImutGGxmaZF3pcwb42N95xvWponkdnjmzElsdyiN7rsvVBgN7Gp4lTe+tPnKw68EU/wgnIl51UD9TpJ6igk5/lGhN11jCIINkV+Bt8H6YentFwDIVum6P7nAkhyyeVBe+Ay4NHjg5UbZkRMfkWKCrvsTUP1L936jZeFuWfihi+Zd84/ToQfB5C98t/ur/+rZu26e/Pw/u32sZS7K2DhxAluL/PIn4WQQOAKBQGDXkK8UvcX+sLs5KBWU2fy+g1XNkVJF0ZuYbvuqroa9NMmk8AQYKUKiIh820rQsSiEwSqEgAhAii4dRTXUWARYAxx4A6tomSeKRkcSzCLPSRAiR0aTQeQFAABREERh9jSIlhIEUKUVOBAk8OyeMpLTRgOSZhfTGsA8KWaFlRq0ojjwAgyiT9OpKJ2kjVdZaFUHtylgby5DGmtcWDnRoa7nvAHt5csWVN/RzGycJi62qEpgTnbEVBKVIoSJSyjHneak0EoCrWSn0gHVVxWlqmV1VCZLRBgCiKPEePUCUGACpu5tppHFsbFBaBdCBLVOu1dyN2qY93fmFX/jvphrN4IeB3czC6uk/+NM/2Bvvve3W22Zbs8Eg7wxLYN9hyRLRULeC5QIXB5+ATwAAvJaFe2TzynOLM8bp57Gz8BbOuH6VrL9erUC2roB86u3E5AfeY4xuO7Z5qXtLI9gG1O2LMFL7FMw8/+Ar33ji4UcBwFq+987pu2+Z2jt70YQ51DXoGueeEkBYOfomcRxB4AgEAoEd4uTppX/9W38A1o/pTDcbNHFw6FgTiBNNWAy7zShBhYYSqpi0j4xSRDl79BJrk2jlnd9OTkEc9doTFBEWAhhV4kTUSrvKAoAAGK1ZiXeeiAC5tg4QQcQBayKlNBIyMwnUzhmtvWeltZCwJgYRJtAERomgFwGFqBQTEWlQCKiYEACcs+IZtK4YNKLW6KWsbOF9U5tmZDcmaFAuvtLbWq6c3rP3VsZxitzmZjeNk5nxqcFgMBwMWq2WrVCckME8HwBAu90cDofWuiRJkExdl41Wq7RORxEhOfYsCERFVUfZGGlydqCEW0YXVd3z0Gi31KDbxs2ttZc3qmXdTBqJueVIiDAP7HZObbz62w/9n5//9P/+E7d+LlgjENi1OO9qXxtljPp+H1DblvyNMrRebrTUXH7zMXn5Rnj5R4Nt/77AJN4AKyR/CTQWJnGR8IUrLAzkcPJlPPrFr/zp4//q/30pMvTRe+f/xX9/65VXXHztmGafk/ZprjMoJoHV91WIgsARCAQCO8RffuXLnU5zdnJm+dUlCzQ3OdXdtKQ1oHbWR0pZWyVJ4qsaNbE4EgIAIkKGUVcUJGQW5u00E0FA2W6Vcq4vCiAiCwOA915rTaS9tyLCCESktBYRDwKALCjMzAyos7SZ57lOIiACECIlzKQUKiWCzACKUGkgBQR8Lr1dRESQFFnvSFQaawGqbc5ikyi2FTPksVRl0c0is7qxmY7vEySlDKJqpBkz93q9PM+bjUZRFCijYJYhESqlrLWoKNaJEFlgMlFuLSpdM7N4ISRCINSxEeWc90oZJTysK9G6EWeutM24sv3eyVdfobmsqu3HP/mp4ISBQCAQuCh859S3/+2T//bT1//Djxz5yNvYHOHMXdK94i22essNApcTvf3y/I/B3sdwzxOXQOBYOSpn7oLNqy50oOYS7vsOTr8IKAAw2Yl/4lMHPnbfnqmJ+N2auinwwDch3ZSFu6GaCAJHIBAIXDL27Bv/1Cc//ldf+fri+lpn31xe1Z3pma3V9QhJkYkiVfZ6FMeCismTYO2sczKqK+oqKyhG6ZG0AQAMMoriQEQkcs557/EN7SRHZSl0RFrruq6FMIoiJGJmZn9eoWDmODGVrRutZmVr7z0oVFqz9aAIET0DgxBqQQRFCOJBRIQFgJBQR5Eh54SJAD2wB0+j2h+x0c5Fvoi1X1w4Mz45V0KqyGRZVhdlo9Eoy7IqyjRNjTFlXmiFACgiURQhYu0sEGljBME7JqOK2nba7bwoHHtC5UG8s0orBlv7uhE1kXRdWWUipWI/7KuoW1QbEkm327/+1pt/7Ec+EZwwsDsREWstESmlgjUCgV3OoBqc7Z556sxTT5753vsO3PP2diLYuEY2QhRh4A3k05BPi6qlsQzpJkb5Dr3j2BSKcVm5ARbef0EDoYN0EyZfxn1/vW7PnH0xNwbvvHnyMx/b//473sU+U6hrnHlRdCHDKdgEKMcB8G9ebIFAIBDYEW69/ehff/ubZVkmzVbSalvErUFfRYpIJyZ2VZ0kSVVaE0cOmQiJSAQR1KgOKAjBqPeJNkBqpE14EEYQARAg2V4pjb4rZQBotM1IqkBE78V7EUEABEJSRpu4djZN06KsdBTrKPICVWVRGSTNgizIpEAbgVFaigJUgtvfhciyN8ZoUlVeFHUVJXEcx1VViUgrhnLr7IF904NiUFZYVtjuTDrLiJjnOTM3m01E7HY3W61GHMci3Gw2mbl2NsmaTqC0ziM5FAuStZuDsrDATEqURkWoyLJTGqJYlc56xqw55jx0B8NmFo9Rsbi+sO+aA8z8D+7/UPDAwK7FWvvFL37x4YcfDqYIBHY/x9ePf/6Bzy90F371E792/9X3B4MELojV6/m5H3+9XMsO0N3HL/wnsHjrhY5jcjzwEF35HyDpfuvxlX/6a4+Pj0X/7L++4bprxnbiLFordOQvYe+jAH87wSdEcAQCgcAO0euvTk9NrK0UlNBGXsxljXzgEmM0gM2HBEBEcZxW1qIhtj4yxoNz3jvv0jgGFmEG2u6cIiMIEdE5hwBENGqwwrLdR1ZHxnnvnddaI2JtLaJiBAQUREIUQgRk7wf5MMka1jsBAkRUBggFSEbiiCJUJAA1OyAUVEAISIDgmYUdeKd8SqCUEkQQFgCMIl1urcy1zalXj5k4qjgaVohomJkQrXMA4ElVZWmUdm7UeRa890TkPXthMlpErHeMoLUSxKIqTRxrYxx7EYjjuHK1iBcRROUY2IsycSMhTZs03Ewa0emls1mcfPxDHw0eGNi1OOcefPDB66+//gMf+MDb30u6+3jpJhx7DdOt3XAW4iLZugLWrgEXX/rZGIZpBgBYUeBwxw47qAZPnX1qub8EAFdNXXXznluCe19OFLZ46uxTT5150ihzzfThew7+0PcvwBF4S5INGHsNlX2zW0rdgO4VYC/30uDFBFRNaawyMo6dwnj4Lt6lbSJbV8DSzbB25CIYlhy2FlftK09+e/Ol472ZqeSGw53bb5zcGbOhKaDzGm4eEtx+MA4CRyAQCOwoG/75Iu86WydJtrq0eOedN61ZjtKEq9pb5so1tPJ1HSXNXq+Mo9cDMbbv44gsLAjIzMyjmhpIRIijzQgV0blbOgECAJ0vlUECBICMpEgrREEQBMfnRgY0aVpWVscRGeW8FwTP4EGAEIiQiAWYiHk7+kMEAUZtaoUUWWeROY4ziHzlSmKO47jf786Rk7K/tr40rGqvkwOHjrLHZpb1trqR0szM3mdZFmm1tbVllFKKKltGUYSgirKMs1QEy7pS2hgd51XVbDZRKQZkJyJS1rWICDr2kkTGix7mdbOVNFOw6+vl1tr6+vqgLj/24Y+Ed7vAZcjibdLfg0e/BLtD4ICqKa/eD8s3gU0u/WRSwZsqEJRHEhjsnMCxPlz/v7/zrx84/gAA/Bd3/udB4LjM6Je9P/ju76/0l//J/f/0xvkbNYX3lh+U9gJe92V88za6Wwfk+c9c/gIHALCBhXtkMINHvwTvpsAB5Zic+BCsHgV30e7SL7/a//X/67mbrh3/jf/htk57V3T8CZdlIBAI7ATDwdZrCyeWFpdOvjaY3Hs1pZNS6rqutfVQuUTFAB5JFcMyiiLmHBCtcyKMREpp6xlQRu1OFKLAdrdXpRQzEykA9KNMFkRSGhGZ2TkvCKDIskccbSxaKxERRCASEWUMO1szUGRYESKC1qh07UWbyDqHAMaYyrMgktGMwIKMAqM5KBICHWntEu99XdegAFE7a2NNqsxtvsWAohudqYOt9p5Br6wqMUo5WyOAIsXe9/Nhs9FgZueciWLrHANkWbOoa0EirZMk7Zd5c6zdGwxReaW0UooFhGVknCRKsHYEMDY+ng9XcevUvkbZLQZ5t/zAh+/7uZ/7+eCBgd3Pa8+8Njg2OPndk293B59A3QLePR8gE9gMbGOXrBiQBiAoaHYyI7uVtD5y+COHJg4BABH9xn/49Q8f/sht+27byTOXzYPw0idh9lkcP7UbXgkRgOUbZOUGyKfe8+tQ4V7ZG9bDsWSsnbQh8PbpHMeZF95wqZzBxhqa8k1FkNNw8CEox7cdyUWwcgMM9lyO1kFwKfT3yqn7oHgaZp9789iWC7gMb4TuFeAuRuvWqef72fe+/vCjL64uf+Cu2dtvmJidSpTa8fIXY6fw8F/I8g2wdVUQOAKBQGBHefX4q1/5s69GMj8+Pb/K6ZmNqtmJS8uRUVMz4xtnz1RVFUckiOVg2BlPV1bOtJKsmWVExETOORDwIkobEK9IWWu1HqkbBEAiwiDbH1MKCjMiklYeRACQCAC8IBI5z2R0bW0URZEx/eEgjlJm70AUotYaEGoPKkpq70hrMroWdCKktZdR9AcSEiOMyp0ikHOMzqMiDVJZJwKJIoMl+eHG5up6Pixx7NDswbykKEoVIHsbGQMs3jmlVBLHhChE27knRMbEtec4TljAsnfstda9Xk+ZmEEYRCEpIA+egLJ0vBrmiZc4xcWN5ckxPpCKyldfywdaJf/oH342jRvBAwO7FhFxzjUajZVHVxd+78yxx15pxS1DIe79AleiLEUOjMBjO3nYiWziJ2//Kett6crff/T3/8XX/7fp5vQOCxyweZVsXgWm2CUCBwjJ0i3y6gff6z5V2nJQDTTpzGSEoY7h27oOQVlADwA4/QId/fI7W/Rnm3jlA6/7Udlim0HZAQBgDWz+VmnJ9zzluLx6n9QZji1AlAMIKHuBHWSFCbwBIGGUs3fA32hdfEFUY08vZV/+0iNPlzX/2i/ccuTKsUtiM5p4FSZeZZdIEDgCgUBgh9k3d+DggSPPPH5mdejGjt42s/fQmdNbk+0xqt0rJ16e7XTGOtODzU0kmp+fX1587dAVB+uyKorcex8boyPDDqyvjTGusqQUEmljvPfaRN57Zhm1IAEA2RY1EBSRkIftvrIwan0CRKiE2CMRkt/+EiAEpZmUB/HoI6NrFooiFRn2DoWUib13AEA4So4hABgVMR11bEVEjehBEIjEo60JvRN2YrLmJDvlKhdpRSSemUh557xzOiYizV68CCkSEBb2INY6BHLss1bTOiZEBFFKsXfMPGo2ISLCXOYWHOiIBv3NZiPFegtpY9hfLnw1d8Xea48eCe4X2M3qxksvvfT000//zM/8zNJ9y7/zO789AZO/9CO/fOsOL4kvP0otL06BAFSX4Fn3xZUX//B7X4hU9Juf/vwd++8Ir8blwVde+MuvHfvarXtvvWH+hvn2fDDIWxP18IpvQ/sMAGDr7IWOZko88AhMvwgAsnYEFu4BuRxXslsH5fnPAjlQJez/Nk6euKDRentl4X1Qt0UALmod0z/7+ukH11+88+apG450ZqfSXWXCIHAEAoHAu86wXvj6Xz28tjI0aZs4qyRdXs+zRsM7qctqZn6m6HbLutDGGIb1rc00SXu9HgogIhF575kZhbXW3vtGo7GxsTEzM7O1tdVoNEY9VhBBBBC3NQ5GEBASQQIRHHVNASTxEEWRZW/i2IPkZZE2GkVRoSKtNWrlUKzzgpRXpTZxaWuNIgCMUNkalTr/cckofAMAxHmtIqWQfQ1sUyJGlLpM0EaKnXCrM0vx+KA3VJShQF1WsYnKvGBmY4yI1HWtlBIQ5z0ZDczO8Vi7U9m6HhSqqoraUmTm9u5ZXV8jrUTEe48AWmth8bWd6IwPe6tppknVDeVXFl9rRraS4hOfDa1hA7udRx555Bvf+Mbv/u7vdjqdBxYe+My+H/vszT/+dndmJYMZ6M9Cto7KXUqlJh+X7j6wu+Yx1ylYbF2qgy/2zv7Zc3/68Ws//pO3/WTw8MuA9eH6wtZrzyw+c6Z75sdv/vH7r/5gsMlbk65D5yTOP3GhS/TzTx3K4tTL23c+XchgFoazUI1dbnYb9Y4FAJVDsiXEr/8p2cS0+xa34qoF+etlPmX9ajl9N1TjF3GCa8O1ha2FZ0+dWsyLz33q4Afunt1tJgwCRyAQCLzr2LpeW+4tnd2qsdWanJ288uhmHdki16SQyHFBMSkVAYs4byCikouiMEprrZXSKCwigiQizVZrc2NjbGJyfX293W73er0sy5xslyMdiQ4CAgA8qgbKzKOkEkIQBBBEhQpBKWbPpMhEUFtRJKQEiUUYURQxgzbKuzrWuqgtKe2ZRyU/Rh1qiRgAhFk8C7AXK84iV0ToEcBVmkoFblhVJomqGtqZydK0rksGBnEITChaIaK4c7VUiRQpw+AQuDfop2mjPT4hAGkUOebV9TVSxoOMWsgAIiMAQKOR9gbdKDNlvjFO1g8XkyRaXT87NtO480Phs9PAZU3dkFMfkGKSrvr30Ni4lALH2dtk4f2XQZGFQOA/5rsL3/2dh3773qs+8M8/+r8cmDgQDPK22PMY7f82ZGvvxtg4cRxv+CM+8SE4fc9la0COYeH9vHzz62d98Bt44NtvcSteOyyvfPT15B2bXfQqrX996q9/55v/8kMfg1/8yE0H9u7GFOAgcAQCgcC7zksvPP/iC8fn5658dbUXtTola6G40cStld54I+FqgDF4UbaulK0bSAr17PSctVVVVc45Tai1BoD/n70zD7OjKvP/e5ba7ta39zWdzkL2HUgISwABCWJgRvAnAo7b6KgD7jrqiDM6jjoz4MzoM7uKOiMi6DBuIAECAgGykK07S2fpTnen97vfW7e2c877+6MjYQnZO0kn9eF5ePre1D2n6q23TtX51nveVwpRKpUMwyiVSpFIpFwuG4YhhEDKEMeWoRAAoJQqRAQiEYGAIoQyCoSgAqTEE4FhmWUREE6jZsTxPSNiBVIIJYkE4JRpXFGqMU0qxTXNiFi25zPOGGFjXYwVqFVKAQAB0LiGIpBKMiI0lNIVirMIIwmN9u/rNqOx4UzxihXXZAYKhUxaMzXOqed6uq4DgBBC0zTOuUCFBDhngRSBlIxxwzSBUiFl2XX0iEU4k8LnGg8CHxDHDBIEASBg4CoUhZJbYRGvMFQTlblUeTidsfXSQGa/qnZb+ZTQCUPOWpYvX97a2mqaJ5TTHjUoNYKVBXWmc9c7NZAPJ35nEZhrU4MLSLLnqK98x3c3ig2YbcNS3YQ2ZspOvXzg5asuuHpxy+LQtY5ObAgq9pO6DpLsG6ceiFkEs0jsbSgMyLWBW3U2HHfJK23q3zSYHzzG7VuSLUtalljamwS+IQO7HuxD8RFopdWrAzoO+6ORuZCdNk7ZSUZLo5sOvPzYzkfX9b60MjZn8dyWs8XlKnqgYTPk2sZS0oYCR0hISMj4D7zxeEPNpKef3Tx9yUU2kHLZ1+JVhWwqkUii8gT4BBWlRBGqcUaBCuHlHFvXuaZplFLf94RSOueEEj8QnDLKmEBFOOOMSynH1qgQQgilhBAAygAoAQUglaKUHsxYAYAIEnGsECxjGjAKlBDGKQISJIwiZYQSxqhSSghFKXUcR9O0IAgoZ5RzYJQCjFWLBQAKhAAoRCCCEeQECJEKkaFwChlK0A38yqpJfX39lVqF0rhUAiVjBAlKSimhTAhBKGeMSQVSoQQEIEhAKuUHAVCimYZpmiXPRcKEkgqAUqLGip5TggqlENzgjJgiKDbWRkSu17c9AnzSrOaBbPee3Tvm1SyYNWW2YcZCVww52yCEzJ49e/bs2aEpQk4xAxdhsZHM+TmcWYFjdCbufAdIIzwh5xHVnWTOLwj3xn38bNwC8QHccctZInBkyunvv/S9NXueOsbt3zb7xuk1095U4HgjQwtxdM5RthnPulpd6a5v//6+zf2bAxmcVR5HmjZDfAB33BoKHCEhISGnA1+V//vhR7KjxbbJ0wpBpHXaohGHucV8TI+VHYeBtPSE9GwMRIRrmgD0fMa5IpqiqJQIfJeNQWjgK4ObiMA4QSXIWIJyJTSNCiF0wwiEIIxSSsaSj3JKZeATygnlCBDIgHLOKCsHvm5ZioDr+4xrnhCUUsaZogwBFSAQJikwUwcCrggM0wp8BEIQkSIiIB7MZKoAiPSBAwXGMI+8cRUAACAASURBVPCIIhbXGXo8KCb0IAuO5FpFspaAXnQLnDAKPPAC0zA9P9B1rumGXy5zRinTCUMfpW7oSEAIqSQhMBbc4XueTUAamuG4Za4ZBLgUkhBGCZVE6AYItxTRiAk+ukPZ1P6S7euGsXD2tAtqpk25YI5BLFToS48z5rquZURfSSASEnI2aBwn24Rdq7reQurbSX376XdtlZ0MwwswM+1sNG5SkjYBWYo9p6kqTaacWd25el9q77sW3ba0demZPHZpQBA581kYlXbKI+RPJwdyfas7Vw8WBu++4uOXtl0WjldHITo8NhCBbp+GsYhwH6IpaH0BjCIOLwD/zKTdebnv5dWdjytUADCjdsbMumNNbT6zblZUP54lHsoAdWa0wpJXWt35+M7hnSumXnnlkimkvn35ktqz6DbKfdDL+IeKM6HAERISEjK+FArl/sEiupDO+ZMWLE6XqKlDZUzPZe2amqpiNmUXg6geiTBEz4dAEiQKMVaRzBfSKBU3DI0Su1TSGWfANK77vjAMPZ8va5om0dd0PfBdwzAHh4fqGhsIpaVS2YxG3CDgnFuRmECVymTiFUk9EnN9zxdeVXVV2fMM07QdTyHqpun4HiKYhk4J2I5raJqUqAhQSjmlvhBjS0J8z4vFYp7nCM+LxiyQxHFsk1kcqFRESZQSKEWOfpQK6ecLxZJRMyMeb3TLhFIXAL2yF4nEXMeLxWKBkkW7aFoWMBooXxEgjEoUhFJFAaS0zGjJKUWiZiB9TTMCIaOGJSRKKRihlIAIAo0R4TqVFmPldG1C9ff0um7Rlaq6NtFUUTu3ZtnB0/CHin6RMI4j5OxjLIeO4zhSnlBFwHItdF+DUoPKbuAeYafp3RoqCsLA1EzYtQqAnY3iUVLRxT7u006bwJFzcg9t+Rki3nvTfdNqzrTogwQDEwITuEcInu7OFQNhoNAn4iVZ9stO4ADA7tHdP9vys7n1c756w9/EjTiEvPnkG7gHFb1k6pMkNnr6rnHNJS0b0MhhqQGkDlI/DbVjX3GPMTb0rf/PF/9DomypaP2bG752zYxrz72zW/bL/9f+yFBx6N6bvr1weZ4s+Mlpu9GcAKHAERISEjK++KXAGYayo0Xq2go+N6sqXBEUi2mdUbeYJr4XN3UMfF8KThA4CYQyNd1xPAIa4wSlTxgzDIMBIQhS+YbJPb9cWRUvlUrRmCWEMCOW74uWya0l11NKVNfXFwoFyhlh1BcBcs2KJ5ihezJgXDd1I1coWdGoF0igRDcNX0imcSRMCIFAGeO+EITxVwq4UErH5mBj6T84JfFoVIpACalxDiJQ4AMqypAgUSLgJFAoPB8916yk9SAigRsgmBonQJUbuEQnjrQVALNUQGxKmQBESpAwBEqASka4yWxZAgNcxEisqlR0KCW+F2gaZywQwtWAGZwI37V06rmZCs12nWJNdWPnrh08yi6eMffm698Xul/IhEAIsXbt2gcffHBkZAROOJFFegZuux1aXyD1Hadpv0v12HsZpGaehhlFyIngJXD/1eDUkElrwSyd7t4LTdh7KaRnTETLre5c/cuO/wOApJW8dcGtC5sWmtwMHepI6DZpfR7q28EonoHe48Nk5m+w/0Lou/Q0DEe/3fGbR3c++srHSclJ37zxW5TSqB6dXT8n9IVQ4AgJCQk5xykXStL2WTRp1lTRRMKRigBqmkY8n3EeoGTMkIoGAqVSOgFmMCXAtX1D45wR23MYIYZhUATPsRlltl20LMvzHE1jnucBAGUcKUEApnFD09LZTCQSCYLA0LVAqLLrWtEIUMKYhooQSjRDF6jsslNVU+14vgIklBFKJSoFQDkTQhCiKCFSSiHEWEJQQGScg0Jd1xihrudrjOm64bo2BVQQaIwQpASkySQD35FeLFYT1SqUHzCUmsYJURrVvMDTDBYEAeFE41ogfQQAAoRwBaCAcNAYJVIGQBljGtetTK7EmckYQxVIFQD6nKLGFCpFlbA06ktHYbbkZPfv7mppnjKQ3b3qphuiRnXofiETgiAIHnzwwYf/++FpldObK5pPsBW7AewGNPJo5CGSIrozfjuMkkG5Bkdn48BFUK49i01LANihCK5xpifTs2t4V12srsJMGvwsyDohLUjNRskhMgLJXhJNn55uUXIo1+DoLOy/CLyqiXUxpuxUT6Zn+1BHT3Y/AET1uSumXXnsiw7O4zmlR2p2k9rOM3OdmwXSsE2Vq7Hv0lPb8oFcX39+4HVf7hjePuYeYyxoWnDrwndyFk6rQ4EjJCQk5Pxg59ZtnPuBZk+f1zogdE+gtH2Daxw1p+yZ8Xi2UIjohk64dG0pla5RxytGohHher6UAApROY6nM0opoRQ0jVEKvkApJaWUa4ZAxQ2r5Hm6YUoAKxp3Pc80LVdIIEw3LQTqS2lErFKxbFgm142y69Y1NWXzOSRMMwxfBCCUZhqcED8Qum46nssAxkqlUEIopUop3/WS8YQIvFK+wDjRuSaDQKOUg1KBIIQq9Dm6Oi+jKKQLo0iTDABlnmuEMy6EBMXjRqXtlCJRS6Dwy54RiSACSETQgTAQDFEjDBgRSkEsnhgaTplWnHJwAzseM+1yXvqOaWgCle/6BmPCy+UzPZWNrH17R0W8vn+g953vuWXBjHCxdMgEY1Hz4k+u+NSsulkn1crghcqpptMfh+p94ynJWKpnBQwtArfi7DYqBTBPW4DJLzt++fTep25ZcOslbctromdNxdxiM3beDK3Pk+lPnqYevbjquhpG5kMw8dZ0bD6w6Z+e/adL2y6996b7ACCqx1qSLRByvvK7Xb/70YYfve7Lt89dNeYeY9REa8cCXUNCgSMkJCTkvKDslfQYT5VzXjnLuK4J09A4SuX5wI2o7blc15VSYwtA0PPLZVtjTCovUB4jhHNONSqVkkAMnatA6rru+oFlRkulsmlE/SBAAsAIUYwbul0u67rJLQMIEQI0neqGGShJCfF8YcYirusiY9ww8sUC102gRKJCQhAgkIJSigSEEGNVWTRNQ0RKKSJKIUyuu46NQmqcEgTPKVMAjgqUYAgaZQgBoCO9XCE/XHRcBoQpBgwIBEHgSkFMngRERrlSQCjTuXUwBx4iQUqAowICiEBMywRQwwP98YqkH3gKFdfQ9R1N1xmAkAEBwnRDSS+X7b9s6YIdW9fU1lR1duz59Gc+8Y53/XHoeCETAkQsFoubN2/et29fVaRqQdOCk50YO9UgOUZGUeqksotop76QAeZaMTUDRmdBqeGsNzAFIKSasDmgBhGz45WHYvfo7o29G7JOZk79nIVNC6fXTD+LbCAiUIjgyDyll0hlN4kPj69LZ9owNQtSM19d3nJCkLbTG/s2bh/qmFw5eX7j/CUtF4YD1LGS7CbVu8HMnOHdiA2SSS9gdiqUmk6mmZSd2ti3MW2nAGCoODS7/vVVrhY0Ljiv3GPrwJZNfZsmJVvnNc6vtCoB8mf5DocCR0hISMj4kgU7q0qmEel4/olkwxQwq6yaNmLVFqklpW4wztFXsiyEByApKMY0qtD1i5wTXdNkEAAhjGuU0CCQjGmO6zNq+D6YkUqFFIEhFa4bcMMo2Q7VjUAhoVQg5bpBObc9j2maAtBMQwLhkUjZ87mmAWMSQCnFOacMUBGJSimglEkhNK4hIKMUEQPPZ4RyIIHrUAIUkCJwQhCJEpIojyFKHwAESptCiavALZUpj1bGWgyIBn7AGPPRp5xI5REiOCeICpEQygE4IkolKQWqAVeKUIIUPNcnFCsqLQWuboGvAkq0QCCnGiMmY7pGEKRPiahP0q0bnxkdGoxFI3d/8s9CdSNkYvHb3/72k5/8ZC6Xu2n2zaemRT+O+68Gp5pER2A8BI7BRbj3+nEtRnhqYZMpa2H+M4EcN4Hjhf1rv/zbv/z8NX/xgaUfNPlZWRJ1dDZm22Duw+MucAxciN1vmUDu8Qp9ub7vPvedxkTjl6+7pyHRACHHTuMmMu0poGc46ySp2QOV+3H7LScpcPRme7/z7D9t7t8MAB+/4hOvDtYYw+DnV9nj3+383X+//OMvX/eVVXNXmdwE2B8KHCEhISHnNZfeOHtUbd/6zKZyGmgay95+NtzpA61qnatVzsraxAWLaVFCtaKdszSmiCIK4yzGpERFNI3HItHUyKgEZegGEKJbnDAmBfpC6JpVdsoVkZgAARozdEMBIYQQSpUCxphCAAaKEM41BSxACYTrJpcEFTlIoIDrmggC3TCUUiIQhmFIGaBSBBCVikVMt+xQBCUVp4QAYBCMDlvtG2ZQQgAVRVCKcEYCUYqYpJgdBUp8ZJZRoYE+uaV3wfwDgSoRQhU1hOKMGgp0AEqZFQgllCScAaFSSq4RoMpXiNxSlCKgVAEARSQUOQNBhK9zYFBGmdeZr2uldO+uQnZU16Jf+tI9s+ZcELpcyMSiXC5Th96x8I7rZl0f0SKnokkK0oB8q9q7kmhlIArqt9Gq7pOatZarcGghuEkAwNFZICdKwkUJIAgziMbpBUQxwC6AwqnvJpBB0StSQmPG2VqnCTkEURy4SEmDNGwj0dQp70FlpsDQQkxNIPc4iCe8x3Y+um1w22VTLpvXOK82Vnu+zWBPVllggnDvzO8GlUAlofJ4hcyOoY7f7XzM9u2D7RCyYuqVV02/GgAun3J5wkyct2d268DWx3Y+KpX8yKUfXdS06PiK2oYCR0hISMi5Sq7Ye+Vb5l57yZznVm9Y/di2yspJpcIAYdxNQ019LQEjACx7pFQux6PRqKEX8jmdcZCBpulu2VOEdO8/UFtdo3EauGXdMhzHRgTCKKHU9mzDMgIpiDYmVaBUkjHGNV1IH5EAoYRSQjlShpQYWqTklJVSZjTiBj4gmoZZLrscNE3TXNdljBmGDlJwSilljuNYluWVypyxwPc0QihBIpVUak/HpK5db/aS5FB49qTmAwsXdLlunnKhCIA0lCCxRK3rB0pRg3Phu6BkzIr5wgGOukEct2xyTdKAUC2Tz1VVVXmeS5CYTBOqbGiAXpEzB4K8QUTcxBG/XFlR8WcfvTtUN0ImKPXxhjsuvPOStuWnslG7HrrrcWySzzyMvCrBJPeOOhtBqYEwAQ9mr8D8JOy+EoqTJpppFUAAwIAAaSM0SlQK8ZQKHL7wi15RSFEbq7NOjT41flAYWYB2DZhZYP4xesJR/AQJBOZYvAaOzoLdN562lK6n7ELx7eHi8JO7n+jN9f31W/96yaRwZcp5ASIWveJYtdet/Vt/uvmBbDk79k8LGhf81fVfXdyy+Hy2z5hou/nApp+8/D8fXv6Ruy6/ewLtfChwhISEhIwvVXHuKqe6Ov7eu1bdcOeNv/7N2s0bdnbvOSB1K/PSI3WNrbpZmYzUViSrReDKgkgoy1TKC6QdeIZmIJJ4rMr3EBVIBal82rIMwpQfBJRwPcZFICRhDDQEioCKACFUISAQRSllGgVExpFRoCRQSJkGRAmJmmZIKcuOpxnc9R1D0ykFjVFQknMuXT+QPqfgu2VGqfQ9jYBGgCCCUkrijs1tRz32adP7PnHXk4CCsiiCQqUAmULIpIZcWzQ0NKcyXaam18YrbGdAQ0FAUV8kTQpE+U6Zcx41iOZnhaCWYRXy+WSEF1OjyZhBfCcWMXLpkYGeUQPoO265Zekl4VNpSMhhIdB/MeZedcE2biaT1h3l6T/bBr2Xgzj4Hhv9GLhVE/DYGYAJMI7LJfakdv94448NZnzr7X+3sGnhBDCJl8Sua6F/GQBA4yYyaf3JCTwR7LkcclMAAOy6iVgw+KndTz7S/r8Lmha+Y8Gtk6vawvHiPMGX/kNbfvb7fb8HgOaK5s9c+TlTOzjcVVqVkysnn+f26cn2/PfGHwcy+PJ190yMkS0UOEJCQkJOG6WMRzTenyvZbtqIV15+9cVI+fxFFz34o0eaqhr3FwaV5FOmzudafX3DjMERu23SzL6uA2bc0nRSypcTiUqiCCHELhaSldF8KhuNRwQKqlGFSCiARhjhEgEAqcZ1SiRCoCRyCpQgJQqoooCopEQgjDFGOEMASqlUSggRiZq+7yulDE3Hg9shoFS+0DQtCISmc6kE5xpKSQgSVKnBo0dszp49+LnPP0eAUaIJEXBuACAglArlQmqgOlmbTXfKQILS93W2W7FodW2Vbee4BowYucyIZWpcapObJ+/u3CcEaMlqr5Cys85FF87f0bF1dGSIE1pdWeU6wQ2rbnjbTatCTwsJeRMo5Nsw/6qZG5VoHSUdII7Mhf4LQVoT/tiBIRKlfAAghACc4jQco6XRJ3c/ecWUK/5o/h9xOhGeq0UE0rMOWoEGaGUP/ZNRhOgIoepIjhFYYNceUr68BA4tgsyMiegcKTvVle7aMbwjU87ObZj3lgveEg4Wx42Rg+gomNmzaJeiI5DsBrsOgsOsp0jb6a50ly+9QAZ7RvcMF4cBYGbtzBtm31AZqQzPJwAIGXSluzf3b+7J9Myun33jnLe/buUduglIT4fYEImcLecd7RrMtoEfDQWOkJCQkHHHdtMXTb+Fs4pRt0sRVXDSCoKV19WWHW/psosfeeDRob7R/GAuu38v+F2Wnam0Gvp6ilbVZM8tUEqjCV4oZUw9IhVoBveFqG9qKpRyTGeUctM0+weGm5sneY5AJMgoUEoYBSQSFQAAoQBEETpWbFYgmiYPgoBSqum6F/gIMhaPBEFgGAYFQggJPEfnmuc4GmE6p1L4sYhVLtmWpssgACkJJRTUyy8eZTHI7DmDn/70k1JKVFLjGqUMFSBALpN9+YX1ru83k6D3QB9Sohm6UsrERC6Tz+UzjlM2TTMSjxWL/sDAwMBISkng3Ej1jBgRQyrv4cceqa6ujNRVlwvlrT19ixYsedf73hN6WkjIcTAyRxWOloQviILUz43DVcpH9Cm1GNMlwVOucUxkT5inCodqoJK6DjLjUdCdI/2kVKv2vA1Kf6iQghyc5AQ9+m0D2779zH1LW5f+7du+0VTRFLrDiVC9h1zwGIlkzp49Ik2bIJLG3TdA9jAPKh1D7d9+5r6R0ojG9NsW33bHhXcCQIVVcfZmzzntlAPngU0/6RztvG3xuxc3L7a0N8jcmWnoVMG01WTyC2eLwDGwGHtWgFsZChwhISEh407UrB77o9acCgD1xnQAgCQAQAp7E3dWr1u7wc87G55fF0taezo3TpoyF/WkxAjTgDGupKxvrOrtHmhsmJTPugJBuiISS4ykRpubm9OZfKKyJpAkQOAaU5QoRKUkoRwYQ0SkFClBSoESAKSKSCnHqrV7gY+IXOOapkkpEVEEgpsmBaKkZISCEjIQGmVEKI0yQEUBpRQAJAhof1/dkdSN2QOf/sxTnAGlnDNDKeW5nqEbA/1D7Vu30gjjGkvZ/WWVbWxqyhWzhUIhXe5jVDMMQzEsOE7ey1HOIklrMN0HSPPZQiKRqIvUZ/NpiSIQyi6XXeG/54PvX3X9taGbhUxQHMfZu3fvxo0bT3fHfgL8cz1tnq6gUUIVUd2McAAgyIDYCPYp68H27HW96zoG26+cduXFk5aSCbg643WegFSAmUfuHlHgaIDMtIm5XulVE7RyZn3vup1DO6fVTFvYtGhe47xwODpBNUG3ScUBQuVZtEtWDqSO2iE3VqjW96zrHO0cO/VTqqY2V7ToTFvYtGhB04LwJL4OhbIv1zdYGGiuaG6tbD3MFkEMghh4Z9NNxK18demcUOAICQkJOTPUkNaaea3L5ixzPK/8QefRNU/YJXfdCxs8O5PO7m2cPDNbFHU1rUOjQ3UNDQW734zFAamv0PNVfV1LJudoRoVmRB3X4ZwrRpEQoJQypghIiUzTEIgAQEYIowoAJJFScsaAEBUECKgkeq7HKBWBUCpw7MDU9MDzLa4rIaQQVKdKCJBSSQSlOKUE1YGe5JHVjU9+enVVdbK6shJxLEUhEkJ2tHe8+NJaX5OReNQBe9VNKxta6j3PHUkNtzRP0k1DCuV7GIslCdLWymZKIWJZUghUinMesaLFvF2ZrDQMMwgCzpmmcUZZ6EghE5eOjo6VK1eWSqXZNXNCa5xiLCTzfSAEnzexyACYAgAUoE5ZDzkn98P19+fd/NdWfm12/RxK6IQ3Wn4yFlqAHDHCBSmoCT/wDuYH/+35f62wkl9b+bXmZEt4uZzrM3b1i22/+OGG+wHgrTOu/+rKr40F7OhMD41zThIKHCEhISFnEkb1mKXHrPj73nkHALznXbdt2rjxvm//067OzVasslQYJKCVit0tzVM9Pw8Q1c2kAs0VUjNNiZDOperranynoCQopkmFihLNjCghy56nmUagJNcpUOkLQTkwxjSmCd/VNY5C6EwLPFcpZWmaJzBqRfKpXDwSIV7gO251stJxy8LzYqYRBIHvu7qmBb7bsXnamx3OnDlDn/vsGiEFJ4QAkUoCKM5A+Pb2TZt0TmOV5lB28L13/smdf/T+47VVVeJgOIyha6HnhJwDCCGK+eKNs9++ctYNkw77oizkhHEJdmqABGwC4tTHVjy+63dru9fOaZgzrWZ6S7JF5+fETAkZ4HmhGiOgJz2J0tRMjYU3lHOTzpHOR3f8JuNkAaEqUvXFa74EANNqptfF6yJ6JLTPYXl679Nr9jw1vWb6NTOuaa5oDgWOkJCQkJCTJRGJXrXiyqUXLf27+/5x/boNThA4jmMYUb+cjkWr4ommWEx3HCJ8GYlWOJ5IRHXhO34Q6NFIxIplSiVKKGFcBdKwYoQQwqTvB7qpWQZzXVeisn3X5AwlEkIcu6QxRgFkIHSu5dIZy4wooXSdxWKxgl3SdY3rMJJOxayIzjWCQDFy4E3Wp8ydO/z5zz/teo6h674/ltIPAEiywvj9E48ahqEE5jKjUcu4+W03huc65HwGEZVS+XxeZ/r1s66/86I7Q5ucYjwKe8ZFdLB9O+/k13avfWbf0/dc95XrZr41NPbEuvRybi5TzsSNeFWk6lyIuwl5LbmCXxotqsxIx2D2lx2/HCgMMMLuuf4rty+5IzTOUVnX89IP1v3gvpvvu23xu49yKQUWuhWglQkLzuQVLXQIIviHtMehwBESEhJylhKJWF+950tgF9dv2Pj979/f1Nj64kvrWUWJeAX00+mcXd80LcqJ8jCRiKUyRSuRLPgBdYNIvDKdzyMNADhTXAhBgESYTjwghBClF3zHNE3KtMB3DMa5rvmebxiGlDIQgZWIGZrpl8qeCCRVPgZBoHTOrXjC9RzKNClFb/fh04xPmpT7wl/8XoHUNE3Xjbq6eqUUItZU1/Z0P1MqllOptJSBE3hXr7jS0hLhWQ45nymVSr/4xS/+93//NzTFhGN9z7ofbvjh7PrZ91z3lXmN80ODTCyEEg9veXjTgZevn7VyYdOihFkR2uQc4/8e73v0qS1Q2NdozPrQ8j+LG3FCyPwwzcopZ2ix8uK07Tmo6j6TAkf6Auy5AvKtocAREhISMhGIxpdedfXFFy/r6OgoFDP79u1L2Zmyk7IiyeHeLVmzKhav6RvunjJ7fsoeiZoGMl/KckNttGQXGdURXYPrAETX9WLZllLEEtEKzfQC17PLyUQin8kYGk9WRguFglKqproqm84EvhPRDcd2zKhZkUjm05l8Jl1TVaUhIdJlRKxfP/eNe1pR4X7pS78nTKpAUUpd72Byr0QiOm/evGef+dlzL21pqJ+pEX7ZogUtza2cmOHpDTmfKRQK3/3ud0e7Ri+bcnl9vCE0yASiN9f76M7fLmpeFMZuTDj6cn27R3Z3p7sooUtbl4UJJs8x+ofKe/cX9/YUCyUPy6UL4rGrp18d1sc5RkaKI3tTexSqS9suq4vVHf0HxWYILGhoP8P7Xa6BwcWAPBQ4QkJCQiYMJBqZv2zpNxcveuzXv9q1c8eTTz6hRGDbTjxWKGd6Wlpae3f+rqK2GtASlMUSSdenOtBYvC6dto14lQIjY+e4oXPG816GycAyNNPgbmGowtKU8jzb0YigGnWKQwQ9y7ACpxQzNfTtUiGFnl8b0bhfVNKl6LkOpNOvzzAajdjf+uYTyaTn+QEAjkkqAGCa1rw5U3OFvVu29yTqp/u6mS0UmlpaV64M16eEhAAAvOWCa+6+4uMNocAREnJaeGbv0//6/L+856I/+dDsD4XC4rnH2pdH/v4/dtx+c9t9n7tK7b4xVlpcE60JzXKMbOnf8g/P/P2KqSu+/ravN8TrJ/SxhAJHSEhIyARA1/Wbb7n1rX76kpUL9vf1lOzyaCa/d19fBtLpfLY0mFa+IqYmCFrReCCgpFuJRH12cKsZTVZEYlEzpmla3i5QqcCViViclvMRyygVi5wzSimiQgSdUOWJhBnxHcfz/dpkwtc9hepA34GIacVj1o5di1+3Y4ZR+NJfPmRYvOwSIEQJZRhGU1MT1/isOW0U5E++d3+xKHxkkhWnTK2vqkzWx8LXKSEhAAA10ZpZdbNCO0wUhgpDL/a8MFwcvmPJHfMbw5f/E4meTM+LPS8eyB1Y3nbpouZFU6unhTY5NyjZwQubRnv6bQBIZb1LFtcsnls1Z1q1sqfCSJi5+TgoeIU9o7tXTF0xs27msf5GGDgyF4kk1XuJXj7NO4xOBaYvwNQMQBIKHCEhISETFUuvvvKiP6qfvW5vX0+1U75o1fJYMrl17fbnHlqnI5s7fxYS/6cP/mT69OmC0nTPrqb6Jn+kl1hmrsf2hFdf35jN2Boze0dHampq9qdHqqurPeEXCoVoLMYYi0YinNCBfjsaNYGrvgPlVCozdcp003L8IDeSodvaP/Dq/WE8u/LWe1taZ5um4QVS43ptTY0UwjSM6Qsu0Fl5/dpnuzr311Y39qWGJ7VW3v3xj06pDtfBhoSETEi60l3ffua+BY0Lv3HjN2NGLDTIBGL70Pa/feJvVs296Vur/o6RsL74uUM27//goX2PPt0PAO9/5/R/+OKFuk6hHBrmtCAi2LMC7BoSe9oMGgAAIABJREFUHYHTLnBAqR53vw0KkwBCgSMkJCRkgjMruqxmVmP34HZXpOsq4EAsG4so2xGajl/4zJevu/FqAOju7nno4f89kB0m3FSBQyjNFvJDtsOlVszbiWjMzWTLrjfa2zdp8uSiyh3o67Msi3MeNUxOWFkGVZWJQqbcUNPUt78/nc0pBZHIlEL+UM2wZKX4xWrPsd8WJ/LVuxcxrenzFkZNZOBmC4VsWdheaSCTXbn4Gj1RFZ6+kPMcVKjS2PVsVyFVgDDZ7sQ6d4BCCQTUmMZoOEmeGIyURn7d8au+XN8Hln7w4taLdaaHNjln+O2aA89vHF00p3L5kloAWDAraeiUUoKhaY4NT3i/3v6rl/teBgBTMz+54lOXTL7keBoggAyKTWrPDaRhK2ncTOjpsD0GJg4sweEF4FQBHKYQUihwhISEhEw8aqCVNbjdB4oiW6CuUx2PUsfjVDoqs2j+jJGRkeXzL7v9pts7uncaVvKXjz2aqKhI1lZ37tjFQb9o4YUA8OILa6+97tqh4YHVTzxx6ZXLp0ybOjo80tnZWRGNSc/f3t7hON6ktsl79uxb/eivAWBz+47fr5n19JMHd6CuDjo6eG1tw8aNB4qlAiEEgQIQXdPmzF+MhCgVRLQWx/Edz/U1WzfY7Nmzm7VwcUrIeT9JljiybmTnI7viIp60kqFBJgRSyUw5k3Wy1ZHqqkg1ecMLw+OWSvQScO8oW/kREJHQ+CduZcSsk9k9svvpPWsqIhUfWv7h5orm0CynfKoJ5WowCkRzT0+PriczOc8PFAC8uCn14ubRL981/9rLGg/tkh9FpxKkFp6dI5N38oPFwee7nl+9ezUA3DBr5V2X310drT7+U1INfZejYlDRB0ZxvD0B/QiW6vHAUhh90yJWBDEUuUJCQkImJBln97aOdXt3dG1Ys6dcdH/0wL8HyimW86ZpAlK7JOobJyvJKWMAUBBBgh/T/b6vv+9Tn/okNy2l1IUXLv6LT31u7Pt588T27RwAamvxpXXZ2looO87OHXsQkVEmEBjT5i5eYpmGV/ZMAyK68blP3dHfl0bTWrx86Qc/9N5qPRQ4Qs53fM+//x9/uOVXWy5pu2R+44LjWO0ccubIlXM/WP/9rvS+SyYvX9i0cE7D3JOK4CABtP2e1u848laqbxn0LwuNf8IoVD9Y9/0X9794SdvyJc2L59TPtXQrNMspxkpBop9Mfo42bT49HW7fnfv+Q3v3H7ABYOnC6qULa+ZcUNFQe+jMqu4rsH8ZFJrBD2PkjsQj7Y/8bPODl0y+ZEbdTABoTDTOqZ9jcOPkPOH3tGnr+F7XPcvxwHIoNIP3pm8IwgiOkJCQkIlKlTVj7ozATqlCbjNRQM2aQv9mzkGUhaZZEY2V02lGI4JwRUABZkiZMC6l5JQhSsaJlNKKmm7g+74nhNB1HQKJUlYmEwdSGabxMXVjtDBSKspPfDrCKDBCr7jCrquljLFivkgACaESUdf0aXMX6hpDEIBC52YgUrYTaJZZ31I/d+YFoboREjI26do1vHOgMHDplMuaEuFFMTHwpb+lf/NQcejDyz8y/wRqizIPYoOglw5+pILUt5OGjqPIIH4E/eihz24lFBsAwqUxx8GO4R2bDrx8+4V3XDjpotAa44JTA04N1O46bR1m8v7zG0bTOW/m1MQFUxJvufQN1XCKzZCafS7YlgiIDYGZO8pmpQZwjq9YzEhxZPdoZ+dIp1JybsO862Zed6o8Ac0M6mWIDxKjdMrtgU4Sig04PB9G5x55y1DgCAkJCZnASOa4shBLVhQyxaGenQ2tLa6dE74XBEEykSxkXaoBUsUYMyOW63mEaZQKUMgoo4wIIcrlsmEYkViF4zpKyGgkNtw7JAIVT1b39B8AgFGnCLpmJvDW2wOiRBAElm4ZhlEuu+lMFoEAoMb5wvkLKAeKrhRKo5LT6Kc+9+XRrGtG4y9v2f6Vr34rPFkhISHnKUaeTH2KVO37w7wFwSgefXZTv41Udr3yUQ0sgc5VoEKBIyQEli2q/sJH57U0nNNruJgHrWtpw1ECItSeldC74rgabh/c9vdr/m552/JvvP1btdHaU7nPgxcqu47O/A3U7j71AkdmKna+HZyjL6IJBY6QkJBzhAcegPvvhyf/kCTiLW+BD34Qbr/9HD/qqujsbKajc9+q9o5ljW2TAACg9vvf67vjNtt2CrHKpOtKTdcUJSW/GDUjfiAimu67PgAyiSbnBNB3PQGeRplCJWwnFomAGzh2aWbz9C3bO+fNviBv5yKMM6KAEMo1SqldcpSCxuYmKQEIraxIWIbGdd11HQrSjBqOc0DjBjeT2UL50x//fEwPcw2cCwgB3/gG/Pzn0N5+8Jt3vxu++EWYPz+0zTE8nCHmcrkNGzZ0dHRE4OCbeSFhQx/9zxfZw1sPPpLdskD86PYgNNfZw/re9Rt610+pmrq0dVl15HgWqCd6SfUeAACjQKr2kfjwcfVLDBsM+9DH2k7w46A4CgPSM6BcF56aI07h2td2P580k+9adFtLRUtokHMA2xHPbxjp2J27enn94rlVs6ZV6Bo9p45QL0DNbmLkDwkcNZ1HHTdIwzZgh24ZWGiB9Aw4Yp4g27e7M93LJi+bXjP9FB+Cn4B8K/YvxWILAJBEH6nZc1L3TalBagba9WMCBxSbAI++2joUOEJCQs6FSdf118OaNa/5cs0aWLMGvv99ePxx4PzcPOrVq+G++6Jr1rzvDbc76cvAsAzbL+pWhS9dxjVDZ27gMGCoZDRmuY4DVDIkiGhSomlauVzWGFfKQVQtDY32np70gb5Fc2c6xVKlYXl+2bFxaBioxpWSShJNNx2HUqpR3SDSHCo7U6YIoSgQoCQyMtSRTeco1TU9uPGGVaGXngOMjsK8eTAy8povf/pT+OlP4atfha985WTbX7sW/uVfjmnLO++Et71tQtrw0Ucffc973gMAq+bc1Dmi/2g9/9snX/+s5gQkdLazit/teuz+9T/4h1X33bLgluP7ZXUnWfDgqdoNUtkFYwEdThK33R4KHEfm+a7nPv/rz/3Dqnv/7NKPhNY4NyiWgh/9oms07d77l0sWzKo8B4/QypBpqw+Feh3jyNC4GRoPJUDBrrdAesaZPIoghvuvOvj31CdOUuAAoWPvpXic2YhCgSMkJOQcVDdeLXMsW5b9x39sB4BkMllTU9PUNOEXva9dCw89BN/5zptuoCTJZvzB4T7HGRP1ydRpk1snTQMD3KAkZKBsakYtW5SoBEaokq5USrNMzy3HI0ymZH8qw6KcKMcpl6x4zC7lpCIz51SnUq+Ljo6/+s58733On34oiMcsAPjKl7/BWBxoQLkMvfQcwLYPo268wl/9FWQye9/xjgEAqK2tbWpqqqioON4uli2Dv/7rQ0FYR6CjY6IKHIhYE5k9o/aezf03rPre4U2EgEWjOJoYTsfSY99Ulqqnj04/B70q0UuaXwbuHGmbcg0OXHgsMcnjwct9Gx/peMTi1l+99a8XNS8i5Ji1p9gAaXqZ1G0np06tOtSUXoa258DK4sBFR0izFwIAhBBCQsVw/Ee2gcVKmKRpI0kMnPLGN2xLP/J4r+cpxmDh7MoZU+LN9ZHDnlaVugAGLsTURMvcXLudjK1DMQokmjpeh33d9rRmN87/KQCAF8eBC6H0mofeocLQ/7U/MlgcvOvyu5e2Lh2ny+6QY6RmqW3vftWYf4A0vUz08hHFiWoWX0q0WgCQ+6TcyyDXBsdZuCoUOEJCxoUHHoA77hj3Xrq7oa3tfDf16tVvqm6MsWlTZXt7Yv78Qi6Xy+VyqVRq3rx5lE68sMbRUfi3f4N/+Zc3nWS+wv79+e79WcCx+x4hhBh6bOyfTC0Gf3hhLCmAQgaoaZrve8w0zIghvWL33h3pfCGeMKyYPpIajsXsZCLx53fhG9SN1/PZz1grrii0tjpBuTR16txcrjSUHXrr21aEA8I5wJe+dBTH++d/nn7TTQOcw+jo6OjoaG1t7cyZM4/rQuMcHnvsSHrlK7S3w9q1u6uqDmlndXV11dXVZ7MBbRueeQa++c1rRu07R+0jbZmP5HY1vaa+hiLnikqo2YcSbQJA9W7S9syRc9FhbhKWa4CKP3ym4MVBmuO9p27gpuzRLf1bntz95Acu/sD7lr7/mJ/tBRhFqNpLJj9LoplxmT1wnzS0o15CuxZyFPw4wJmcwwsJT+2hD25m24fojmEKADVRvHq6BIAPL5cXT1L8eNKGvP2/9Gf2MQB450Jx/7tPZK1W2S+P2qO+9KdWT0uYYR2N00JmBrpVJLkfTpHAIaVKZbyiLQBg8/bME88POq6sqTS++LF5169489dUhRbsugZg4jzgMReMIqnvoNOeOmXjQ8UBUnEAANCuQrcCRAS8GCBHxJSd2jG847mu5+ridR+97GMN8YZxP8BCKxZaD32s2QHRIbDybyaMkAih5iSWuIKabQCgnAB6xAl0GwocISEhE5vHHz/6Nnv2xObPL4z9ncvlOjo6FixYMFEO0Lbhl7+Eb34TOjqO9y73yv9ACu9w/84BAkQpldR1o2SXOcNotLVz9/9MmTJ1y9YNf/GFz0xunSaF+8ILxf/4j2NKQ3XbbdH7799kl0oXzJorhOgf6n3HrTeEXnoOMDp69G127ky8cqGNjo5WVFQcb8AU5/D448ekcTz8MH3HO4YOTWnK5bNT4BAC1q17JeSKADSe125Us5O2PXfoo5EH7h7lJ5EUnf47EAdrQKIfxe6rIDPuAdg92Z7vvfRfhJAvX/vlOQ1zj+OXeom0PUPq22Ecigi8htgInfmoOnAxdF99pkqrCAm/aGdf+I02WnqNwpKyyVhOmYe38poofuGa4D0Xyah+TA2OqRsnw66RXd976T+rozX33nTvzLpZ4eg9ESk74n/+r/v360YAYNa0+Fc+vsDQqa6xWdPOLcWqopdMeYZU7h+Xxo0SnfIMRjLYfRV4Sankz7f+fEPv+mtnXru4eUnSPBPBX4UW3PVHyII3kyW0JZxXxcbCN06GUOAICZnArFu3rrf3NRPXiy++2LLOrzLvxzLv6uhIjAXPv6Jx5PP5EwihP/1cd90xRey/icBBCBIEGIviONwWlFAEqXzfj8XjkYjmugUAKJRKpVJZCDE0NAQA+Xzp1nce69Sxqyv2xBPVixeNIKJSOLm1LZtO1TZOC6/W84GhIePV2Ub37t3b0NBwvNFSx6hx/OpXja++qG3b9n1f1/WzyiAPPACf+tTRQ67OcZgL8YGx2T6pbyf1x6fUEt2B6letSPcjWK4GzQUAKFdBsWmc3tYW3ML63nUX1M64YuqKCuuYbxaxAajaS+raSWXPeNuV6DZU7yWBiU41FFqgXHuaT6yQ8Mf360/vPYoekbLJZ3+lf/ZX8LGbh//0xpFGuz7qRembnLVdo4duVcsmq7E/Out3FiIFAKguVU894lqtsl/eObJzU98mJ3AnV7ZdN/Ot4bB8+pAaZtvAKEB8gHD/ZFrau7/QsTs3OOowCgDQXB+5ZnlDJHKkSSt6USg2Y2HirEHmDsQHoL6d1LcfZcnGCQ8R3IfKHkCC5WrITMN87a6Rne2D29679L2LmhedmaP2E5BOHEGWwGGmzLEhRQKAyqpQ4AgJOYu49FL4yU9e882WLaX//E89nz/B5+9k0r/wwtzy5enXfhlm2ofaY3iomzev8LpvbNueEALHCd7VKEFAAn/4Dyhlr3c8oYQJmgKPMYvqTHgKqNQ5CK+rq2t/Ki1nzZxx1YqrhfDu/4E5MnIcU4ivf33ud/55W7JCMUqFEH170pHYupb4stBXz3kaGl4fKFQsFk/gQjsWjaO7O5rLaa8eA1Op1NmWYWfy5PNe3QAAo0CmriHVewEAtJN+jucunfw8tGwAAHXgYth1E+DZFI7etJG2PfeaZTjjPdpX7yXxIdV5I/SeVoHjGNWNV/Ovv6x/4OnKv/jorssXFJtyzTXFGvaGwJPnuw6dzcoIAIACNaZuHAuZcvr7L32v5BU/vPwjs+tnh2Py6Z27xnD/VViuprN+BTx9Mi09/tzgj37e9ZE7LvjYnTMBIB7lpnk0Tys2qM63Q771zC7XOg7MHJn6JKnddfQotpMkMUBn/UrtXwH5lWe7TQSI7VLuOSRqoIOhwBESchbR1vb67BjXXGOvXLnp6adrv/7147vpfuITe8dWtocclv/3/46UbnOM1wlDAJDP5ydEttFXci7W1MAVV4Cuw+rVIps9mjcgIiKBV270h7lDcMoBwEcihWPoMel7CL5hNr284TeO611wwczFi2dPmdzSucv77OePOyL0gQeW33XX80ohIbS/byhWyaJzd1bS8HFzAjPraIHelZX+K+tTXsF13RNTEjmHBx+E+fNh+M0L5K1ZU/vqII6BgYGz7aK+7DKYP/9gSd2FC4tbt/42EV1RsJvOG69BqOkktdtJZReJjp6SFglVYB50M1K7C4Iojs6CfNsp3GlXuM/te3bbYPsVU1fMa5yns2N7LZHog5pdpHYniWROp4mJ5oLmkoatCARSs05bHMf31rHjUjfGyBX0L/7dgiXzsp/7s86GKfubMi2N+cZXojmEhPvXHbq7zW1QAOBqh6Z/UTd+hMaf73puY9/G2ljthZMunFk3szo6DmvWqvYcdTUB5idBauaEmWafysudgVcB2WnYswJqd0BN53ElyxxJu8+uGx4cdQAgXwhuuKpp0Zyqqa2xo3cbGJiaBcPzIN8CfnwiWEpC7djA2E3MwrgPEdwHntk6uvbZF7qrI9XvXnJ789lcNbkMWMaTbyacM4WEnCYSicTcuTPnzoWlSzM33VR1LD9ZsiT7jW9st6zDB2hFo9FIJFJV9ZqmNE073wz76inEYbnllv7Gxte/WJ4o4RvLlsF3vwvvetehQJXHHttz112TurpiR5kFUAoIAAQBKDn8G85A+gQBgUohhPQNAwAObNncHo3Gdu3s+Id7v5FNjb7zthN5RnxpXdvFF++86KJRVCiU3Lt96PHHH/vwn9zdUBeuVZmofOlLR0lw++d/vu+ww9QJ91hbC+3tRyrd8uMft75a4CiXy2fhKpWf/AT6+uCtb4UtWzovveRPvvWu735vwzs3tVedBy6DQCRp2kinPj1OHdCqLqjqUh234MHXtqdmSukGzoObH9yX3nvvTd++aNJFxzqLqNpL5j1EqDojtqZNW7CiT3mJ0yNwCAmf/dWJX2ibOirfffcl73tn981vHRiZNDwlNTXpJIWEL/5W2z586G41pQoBoGgWD01a1JGmLb/Z8Ztfb//1fTfdt3L2DafMhwGBHJpukfqtdOZjR/6N6roa09MPeSOSU+icE4BSI+5+OwYWqdoDVB1V41AKFSIA9A3Y//o/u9dvSQPAFz4696ufWnhMZwgJ+jHcfwUML54wAyMLSPP612QjGn+e737unse23XvTvX96yYfOB28MBY6QkNOEZVlj2TFWrYJrrz2mxApvpm5Mnz79BFa2n8Ns2gQ33HB4ky5Zkv3Yxw4z76qsnBgV1DmHu+56zTeXXtp0++19R4kDIgQRCVAAIACIh3/mJiCBEMYYBarrHEiNXdqxd19fseRwDTa89Ny6jVe0H269fDLpffu+TT/5SdtTa940Y+KP//stc+Y8ZJiKUF4uuzHeePddn/nqV/52zry5ocdOyMcFDh0dbyo3vP/9+6+77vWv6DVNi8ViJ9Npbe2ROs1m9X37ItOmHVr1cBauUpk/H16dlyTIBt/5zJ7L33cerNiq7iTNG0j1nvHuhzRuAc3F/ouhMCm8Tk8PG/pOwePHDx+e8sOHp0yZVJoyya6LFLd2VO0cOjQrmVOvojooUKOJQ0Fcln96U4xRD5o3ksruQ85W2XV0h6zeDWNFOscoNGP/xRDEzy8XSc/E9tuheT2p3X3kDZ96YfDXT/UDgGmwVde03Pb2NgBYMu9YJWAcXIQDS6DQMmEsU7uDNG0kVXvPQNcEScsGMqMJ+y8C+xxPdx0KHCEhZ4Arrji6wDF1aumN6kYymZwzZw4P16u8Yer12GPw0EPwrW8dCuWYOrV0++19V189+kZrNTU1TdxUrPF4/Kqrqr/+9SNto5QkR1PohQo4swJRAiSe75jRKoADPT09oyM5BHrVVVdUVi66++7D/PDCJZl77tmWTAb33NNx3XVDX/ji4V+b5PPGY49dccutz7m+p+tGdVX9pOa2uz72sff+6Z/c/Mc3J+M1od9OOGprob8f/v3f4d/+DXb8oYzpkiXZD3yg542LUwBg6tSpp6TTI2gczz1XM21a7ysfe3p6zsKlZ4gICsq5g0LMjPT0m5c4v9x07maDZi4YBVK3nU595nQ8tFfvg0gK3SQEEXATgCcVxpiyUz2Z/VE92lo52eTHVoyWeWDkwcgfdjHgaZy9CLAyYKXBrQAc34eEbzz5mvZvWSBumCN6q3qe35Jc80L9cTXV3Rfr7juMDPqZq4UCtb+2y9GdV740AuOwjWTL2ZHSCKd8avXUqB492cPjZTAKQBRoZdL0Mm3cdnznoaKfVPQfuvxHZ6BdD04lAAEvAUEUzgcKLVBoQa2EVhbM/GFzjhZLwXDKfbk98+y6EQCYPT1x+01ti+Ycs7ThW+BV4NBCOHDpBDIMqeijU549nT2W7GA45Qb/n73vjK+qyt5e+5Tbe3LTeyEhJPQOojQBRRiwI4ro68zYdbCPjl10EP2P2CuKBcGKio1QlCo9hBBISO/3Jre30/b7ITGk3JJGEvA8H/LLPX2vs/Y+ez17FVbISFXrU0pR3B+4KU0kOESIENH3SEsLfUxysp9kbJmZmSK7EYjjWLIElixptfCF/PwSq9Xa+UidTtcndtdAgSCICy+MCPEFBYRQq1utf6aDImiedyEADCBT0MDVAwX79x5MTc/cf+CIMUL/j9v8rDhdOq/x3n8dpkgBMGCAiRPM33y9/amnhx865GdSsum7pL8tMsfENFRXVUslktGjx1obLV99+c2b775z8823XHH5VTqVWlTdc66j3XHHGa8iQRDy8yutVj/sRmJiYmRkZJ/cNAjH8fXXMTfeeIbgYFnW6XT20m2k78ECm8+f+Kmw+ZeCVUj48zqWUF2DkrciQ0n/3VHiJpJ2YHkjLpkB3l5lXvj15K9fHN04I33GxMSJCfqELp2jrGvJoooGlOCQ/imE0hngPYsxUBwPbbNvvHcNc/VI3iq3FkXVTr+w9r5/nHz3s5SvfurVinp6rGfsheUFKltbdkPOyMkA1XD3lO1+a89bU1OmPjLr3+nG9N62UFeGUrYiygsED6q63l5NU0NkbgKexpjAJTOgfiT8dVAzVvDqiZSt4K+oUF6h5Y1PitIS1S89OgYA1EoqKa4bQzduSsUlM8ARK36Xg6OgyPbmJ6dioxSrHh49JFnzF2m1aCmJEDFI0TkvplarHWzh5YOZBRg+fHh9fX19fX0rzaHT6SIjI/vK6OpzfPppn11q714jQgRAqxsHKiiQabUwefKZ3LeCIBAYeEwAsHZro0afUlu2s6iwpKKWpWiqyXJp5wIWDz/QNGfuIQCMWxYqEQas07HvvXN8a27Wigf82BUrVgz/4ou9KSnJ1VXVHMclJCYI1UApZJt/+OnXX3KjomIee+wxjVIloUlRac/RjpadnV1ZWWkymdxu9598hDE+Pr5vWQajEbZsgeHDO263WjtGqTQ2Ng42gsPr8e3+cXdNXs28oZck6BLOZ4UgfaCpgohjKKIAyW39dltEsqCt+rMaYjrY43oQZF5jq8mvyy9tKtHItMNjho/pcvYNkLiQ4TRS1w2s7BHJgq4SfBpMMmf1RtW2M7IdFilcPZIHgHpNS/PlMuHO5cU3T3c++17S7lOynt3ioXvymwyuDhujrX5MWbPLfLw2v7ChUE7Lh0YMnZQ0qXdWkRu0VSgqDxkLEO3rm/cidYK0GABAQOAyYl4K9nMlF2av4YoGToYVjeDVAwAoG5CmBgDsTjb/pPVwgYVAkJ6knjE5qqukBk+BPQ68OgDADVlgyuqlx1a/QmoDTRWoq/v5to1W357D5stmxk2fFAUA2O0BQzFwUrDHgXDe2hQiwSFCxABgco/86UR2o7sYzHRGZ1x3XZ9dKndrtN/sGJ98cobgQIAAJCD4MMGpdeE8Z/7sky+cNpblsEKVeOcdHU/f8lO9RnfK7cYd1ijDdIr01Mi0JNul86XTLlI2NLSzKywWybebohcvqklJSRYEITw8jDgqq6yvq6mupSVUbV3DHXfeo1arRo0cRRAwd/bM8HCDSim6dZxjHEdiYmJiYuLZvlFODuzcCVOndtzeIUqlpqamHx6mW3D6HK/vfC3el/DC/P/q5XoAGGLE56c20E6UtANF5QHtGoC7q2uJzO+Fsgt6FpB/uPrws78+PW/oJc/Me1qn0ItdOxBq7GcG+eUTOGip5HqGz0ppSAvDYRfehPeU+ZZ8LDE5u0c23bW8KCWho/7IGbne5eelFJuLVm1blRmRufLS58OVvY58VDSi1F9Q2CmgzgJJhDCK+wNU9fjEwr8KwQEAjAaXTsckCwAocUczwVHX4H7945MSmrjnpsyUhO6IgpUJ5VOgfgQAACc926FYfQxNFcr8FqlrBvgxZHYiJRfLG3Hh38AnEhwiRIgYaHQomCJCRHdhs9nq69tUXGc5pUYmUwoIacrLNjMegWNImiaKTz3d9iyjUdi5rVEqM5VV+gAhBBgwauZI4qJ18bEGAEqmVCQme4tLmIceVLz+WrtVu1f+lz5pkjkq0o0wqdFoZ8+cMWHChF0Hj95/3wMYY51GwzDcb7/vEgTuxx9/oig0/7J5I7KHpaWlaVSijSGiHaZM8cNxfP11zNKlFa2he4MwSkXAQoOzIRbFxetasmCmhJ+nBAchIKkDSR0DcnNEckDakKSHNQY9rKfGXgMAsbo4sa8FQYX1DGExL1MAAKaNz4gSKW0QAAAgAElEQVSckYe5Wrz5JiUJRQ97vzxGPvgdbXaFpjm0auah2wonjvZTZzetbkhrNdm28HG+ekddanhqnC6OJnuxmI9YMJ5AkflIV4GkZ4WeQwhA4gZNNSTswVIHmLKAl53/6oJJYFrCIg4e8u7cdQIAOLcimZgxJEmeGmvXaoL1V+zRYtNQ8P1Z9o6TQVM6eMLOSVGQLJJbUZuoq7MNi43ZtqfuVKn98rkJE0e30H+I4EHmAKkTI3we651IcIgQIULEXwU1NTUnT7YpdYGFjCFJKk0SQNGBQ4fsTp/NzpyuvXDP3jOzrukXMevW2hRyR15BPca4peQbAgDIyYxUa2RYEARBkCDwMV6CJF5+CS5f6LnmOq3JdGYy+sgjOWs/+AMEjLHAMExxSckF40bt3fHrvkP5Rw4dfvvttymKUqkUEomEpuWfffr5/vSUqsoaAGrhwoULLr3MGK4V352IQByH1So5cULTNsvp4IlSwRgDAMdxGGMgeCDYP20dDHDeLZ2h5gYKg+IxMAm4HwLfMCAeEDfA6UXbQQCCBcQDJvqhGGSiAQMAS7GtW4z2dl6TFAlXj+Qvz+Fzi4jHfqQL6gOWX5k+qeH+fxbKZX70J8GcJOvEBWCMWYHleI4iKIqgeqsztAfF7SMS9p519ZTZUfIOLLUK9jjw0P2ipQMPXuA5gft9f8NTv54AgKERQ1fOv/aC0SpEf455a7AO5orAp2eDLUn89vUAjRbf2i9OkyTx0qNjkuNVf6m2iwSHCBEiRPxVgQggOAAoLT9RV9dwqqharck8dHhJ6/7LFzs/+tBF0ygvrw4wIISwIBAkSZOQnqTRqaWAkIfz0RQBwEuQAJgkOGHKBOHUMevia9Tbtresp5WWqH79NXLWzHpB4AmSrK2uMobp1GrdhNHZE0Zn/+P/XV9UXL5n3759+/YVny6mJYoGk4WQKFSa8C+/++Xbb7ZEhusTY4zXL7kqMSNNfGkiOnMc27YZ2xIcNTU18fHxg6GQtiAIeXl5GzduLCkpGT1Jhoa3JNpBjWkAs863FxN9EMUcAs0AO2CjsCIY/imuGg/mrLM/iXajuH0QlQcy22B5C+o6lPE9rh0N1ePP0h0SdPjKERwATEhsISOYNgEdWrcfPpoiYU6mMCfTZ3JCbjHaVcvmniIrahUAMDrbMnyodc60+qgIr58TeTrZlKLz6DrvsnqsXxzdWNJYcv3YG0bGjiJRL5gC43EUu79f0+Jqq9DQb3DNGKgd81cYtAvqCzYe3UgR5IsLVgOAXq5PC08HG4ULFwEZLNcJ9mnAIzovixAJDhEiRIgQ0Q0DjAOAolPleUdPJqRkffnNlT5fS0DsY4+6Hn/EhQlUb7K43F5AABgIAqnlZGayXi6jGcaHEchpmuVZEDgCARZ4RNAUQaqV6MdvbV9+o7humaL5as88M2zsmEadngWMAUFxUVFOTjbLII5HBEGkpyWmpibecN1VH6/f+NU3X2KMrXZbtcmEMY4xRlsdTUyJ7cFHHkUIhg0fMfvii4ePyJbLpeLr+ytzHGvWQGsZ4y+/jL3tttNto1QcDodWO/COPzzPb9y48dVXVkVHyKNTzURSS3VAFM4FIzjOTc9hZCgh4vYP/GNoapCmRrDH4S4THB7WU2uvtXttaeFpEaqI7kyifSiiAEUdG0RvQWFBigOCT4PPGsExKUmYlBTQT0cWNOzCqIJrRuJrRlLCPMEur60yVHgCe+zrnWHJpuRAlVPcrHtr8Vabx3b9uBuyIntKZlFukFlRZD6RuLtfX5OyESkbBZ7Czijw6s7j2rE+zldrr82rOXqgYv+czDnLx9/UpuMBVBnP5zCJVhAsyKwgNwPi+u2eNfXusipnmE6q1UhouhPdT3lAVQuYOBP+IxIcIkSIECGiz4E7fed/+y1gsfSnnsrMzQ04EX/033mzLzZhDAAIAKGAS1uCgCkAEDgtgTQVlSQi8MiRZUlJcXfdY582TiAFCcdzxcXVCJr5DcFoUCRGkDKKAxKRnA9jggCCAgIEHmNEEARBII7DCAGJiCVXszOmm+9eoXK7gab54wXRU6dUCoARgNvjaWwy63V6tVrndrudLo9UKvWw3muvvnz+ZRfv2rXrwNEDF0yfYnfZ/m/1y6Y6U0JUikpmxECeKDn9x4srbZam+++9Z/78+QCEqDl/TdxxBzQ1weOPt5IaoynqUOtek8k0GAiOZgxN195+/ZCxOV2OG0e8+H77E9XWqjd2v44xvu+iB4ZGZooC6S4knCTMGQYASm9XE0YSQOg8Ol21jiVYu9zulDp9VIsHB4FJvVuv9Cpl/ZCiQluBUnORtmJA5IYiToDcik/Pgobh56tumJymt/e8Zffab51867Do7L9oD5HaUfJWFHkcJP2Xffnrnyt/+6N+7oWx40aEhek6LQhpq4isr4XyKVB+kUhwiBAhQoSIcwEIAcatAdgYBOSHCMAAQCAKwHbkcKGU1pJE+dzZ7158yfQFCxdhXiAxyTidp2saEIAg8AihhGh9YqSUIDBgFns9BEUAFgTWgwk5FgSeE0iaAsBY4IDAJEkyPk9EBFq3tgFjjEiEsaS+Iayk1AQYMEBRcenYMSqvz0ZLKIHHLOcikMBxnEQizLho4qxZEzFmEZLOmDTWh7nKcnNDre3AwQNNdfU8a2Ok8nfeW/fRx1/Nmn7h+LFD4zPkNdW1B34rqi232yyuJquNRT6L0zpsePbSa6/U6bQGg14mVYp6cZ7hP/+BG25o+d9oVNlsacXFxc0/a2pqUlJSBkOUCgCE6aTjR4QnxXU5BBrxQLsBADABvASwyOKdXbgYV15NXow2Zkz8GKPKKAqku1D71GpTD8uC0AId5gprzUvaRRyvyz9akxevjc+OylZLe1GRROpEhtNogCKMkKIJJE6oHnf+eTGUNJ7Oq8kDAIfP4WW9SYakiYkTjeqIv2gPIRmkrUKas14gtsHsOVpodbpYAKg3e2IiFaOGGbKH+InwQlInSJ3InHG+etCIBIcIESJEDFJMmzYt0K6I4PMEDIAQgmbHCwIAZWRkdKiYi8EngJ0Eo9mSX1xcLKU1DabaUaOHL158HebcXi8QiOWBAACdWkmQKDZKp5RiQoa8tkaSJGia9Lg8AmCpTOH1emQyCQGkz+OhKExSEoTA63HJFFKvx4lIjBBifQwAGMOVKrWkssKKMaZoqc1u0+s0As/SBMlyrEop9zIexuuSyWSsy6tUyBmfXUICSdMpaTHRiWFzL5yN+SZzvX3nniOvvfk2L5Bbtvz6wzdrw9JUs+fN/+HX7dhLEBwbHa2vKDwUHhFRfur4Qw/vB8RrtIrI8Lhrr/z72AnZol6dT2gtewwASmUMy7Ll5eXNPwdJlEqP7B4B5E0AALwEvDrgxQLhIkS0w+aCH77K++qeC++dNWS2RqYRBTLYsLNk51O/PAkA8br4e6bde0HqNPE19QNOltiffyO/pMIJAPfclHnHskyNiv5rikIkOESIECHirwnEcxxJwYE/fleplNYmV3R09KWXXsq4HQTCcpmM9wlyuXpoqpZh3SQlAOFjGBvGPFAsRojlSQEwBpLlCYQJhIHneAwIYx7zLJAkSSIsMBjzJEIAPMICQogiQEIR6UMiCUTRlAJjJAgCQggEXkIhl91O0KDTqjiWJUnEOZxSqRwI2uvzYUJQE7TNWa4kdcaYpEWXJ7Ee91vvvE6q5TK5or4SbVi3y+0gwxR0ZBgOk5jmXTne1mTbX2AnaZ2Xpj08rmp0vv7W656X3ff8664J40eLr/+8RGJiYsSf5B9NB5zYuVzwyCOwfj00NAAAZGfDjBmwejVQfTonamxs3LVr1/79+7s9wUQYiOYoFQYkTuDkgAa3baAtB+Nx0JcOokcyHgeBgoYscAcjgxme2VqUe7T66AUp04ZGDpXTcrETnRNw+ByN7kY5LQ9T9rRiqMQOEcdR5DEgvQP7HYbIPACAhmHgPR+yaZY2lm4tzq131F83eikgCFOEDYvONijERKH9AYYVzE2+KKN81pSo8SPDI8Jkf1lRiASHCBEi+gAuF5hMUFAAP/8MJpOfAyZPhpQUyMoCoxGUZzlWwGSCzz+H3bvP3PqOOwa7AE0m+PVXKC6GwkI/e5cuhXHjwNjGddrS1AAQeOKO2qT0CFAoEGMkoaIBThcXF2MMDocLISyVURKFmnHVgExOgsTncktlNClBLpfT7iTq62VHDvG52xMxL3AcR5I0IMTzmCDJy+Z6hqQ5M9NpmYbw+Xw00BKFzOOy0RSBgQck0BICAAk8S0togiSxQAg8izECTBAkcAJP07RAIYoAjvEyXreUlhAECYjwOtz7D6vXfyFpbCQxRgio2/7unjDaedXSJVctXXLfHcurm1y0T0KzpIEWMmNlmTGKCG1ajWP0T7uR1Rd7shJc3iqKtoUZTytl3sTEk888/eSkaRc8cv9951YX4zg4cQKOHYPvv/ffvwwGmD27nZKcbezaBRs2nOnvt98OU6acrbZXVcH335/p1B0aPnnymYFFLg9ho7766pnspM3Iz4f8fNi2DTZtaucS0kts3br16quvkkrIeRdFo57V6yR4kDoANRf+5AC3zNk4HnKLCKsX/XSCMLsQAIQr8YREYUQMHh4jKPvR4SO/Dh2vI0o48pQ7GqHo1u3hBvu44cUJsebYiKbEOHP/9xciOg+r6xwWo7kpcm8FUWJGp0xn3sHcoQIADIsS1FLu2/xvj9YcfXHB6slJk8VPeZ9NCRgobULH64gDFYS5U9qBZl1NCxeM3a9cyfKsj/MBgIJWkEQvKqfI7ETSbyj81MAKCpE8ij2ElWbBGXWuExwCFnyc70TDiXf2vD09bcZzl65ECIl9oZ+EL2AfIzCsIJMSF4yLePLeEQTxlxa+SHCIECGiV4bHL7/Agw9Cfn6IIz/77Mz/OTnw97/D8uV9zHS4XLBjBzz0EBzrlNJ+0BIcJhPs3w+rV8PWraGl1yq3itL9esO4UPMmhDEE+b4hgQASvG5ITxmxa/s3GrWh3lTmY6wAQMlcPncDTSilOlVjnfX7zaoX/y8pPz/Y92LDly1BnsMymSsWuf+x3GY0uuQyKcu4KAmBEMnxDGBCIqFZDgPCBAbMCwQiKYriWB5hjDCmCRILDGCBAMRxXG2t+qN18lffijCZ281iL77EPW1WBHCV4PRdMGni2u92KWVSGW8ZmSqvqx77zE9XHisKb/90QwGgvAoA4Pc9kDPsC4b/3u576N6HroqkBrsrx65dkJsLGzeG6GKt/SsiAm6/HW64oS8N9Q4oK4OPPoLXXmtxf2jF/Pl9THC4XPDBB/DWW8Ha3mFgeeghWLgw2MBy7FhHdqPtriuusP73v3kUBQqFQqfT9T6Lh9Egu+ayxDnTYgy6XhT9oXwo/BQIAtSP3FNGPPsrtf20H7tu49GWfy4fzj01l0s0nK3YahcDO0uILafIN3a3jgnpAOlBTrnt+p8un7d3RGa5UuHrD9rlZPwHX0x/fd3cQAe0ygpAppU9K6M31dkHYKnT5ZZ+l9sHVUITYs2TR58K+da+L+geHZCgw0GqpfifEvCwvzKginaWf7gSXzmCXzaey47qqrr+UbHv88OfR2uiH7v4PznR521uznMRTa6mz4+sr7RW3jTh5pGxo0SB9Kvwbczn35WVV7uWX5k2aphBZJZEgkOECBE9tMyfeQZeeaUn5zbbGHfeCQsWuJ97DmdkSKleuIZzHOzbB6+91s7U6QCGYcxms83WkkhMq9XGxMQMrADLyuDmm0PwGoHktuQaRXWNFyDIjBxhQUCIAISaE3L4OYIkebf5t6171n20HrCGlskZnskYls6y5QQhSOW0qZZ45r/qV16J7la7jhdKjq+UPLlSl5bqfGlVw4VTOJVUgggAXhCwwLOIQBQWBEHgBJ6gKBIwQZKAWR4Bbi6OaTaj9Rt077yvPV7g3yaUSbQ2a2FtRcMfew+Zm5xjh+eUHMs/emjO+5/f0iUxHr/idOk8hXzzpg1bxk6tlGlkBk1aJJE6CKmNW2/1w9YFR0MDPP44PP44ZGSwd9/tXrZMrlBI+qrLf/55CLrBZrOZTCaWZZt/xsTE9CALRnOPfuIJ2LKl2wPLddcBACxc6LnrLmLaNLLzwLJyZbArHDyo27QpZvHiGrfb7Xa7TSbTmDFjJJKeC1CjpmdNjZ4xOapXoic4pKw/Xia/6ZXRx2tCEyVf5lFf5lEPL6m5cSKj4RUKnyJQoc0eUBuv/EY9u6XbMTevr5vbTDdcdvGRN555M0xjPxtdhuOIL36cuOrthQVF8V0/y+aNs3lvu+FTeHqH979XOC+KldBCP0Wtm5vUy+/vA/Z9wew/QhIcZie6eX33NPmyYVzXCY5m3XhrD9XsUtRVCbjQG7upN3ZTBg372GLrFdlYyymJoLWxTptPrz/82YMzH758xBXiTGwwwOwyV9uqMMaNrsa8mjyFRD43c16CPkGUTL+hus594rTt6AmLTErOvTCmGwmtRYJDhAgRIlrx6acthkQvsWmTYtMmWL687LbbzDExMeHh4d2yJY4dg6+/PlMnMhCampr27u1okw0gwcFx8NxzoR87mPzXDwt1CG7vGup/cWznzi1fbPgSgUQikfsYRq6WP/LYv6+8YvHPP26vLF327vu9svmLT6sWLFYtv7F4+bKyuGiFwSDTqmReliFIkEhUXjdDUxIsYJ/PLZXLaYnUXO/YvU/xv9eNW7eHWEotOnV8u7LA62WwVBMWpaso127Y9A+nuxtJCtxu5TdfXYnxQRk6YgjXF9JbVNr9MZEJcRExXrtXQqv16tgB7F8cB3PmdI/86oyTJ+nbbtO++KIzNdUul8ul0mA0otEYMANFs2NUSCcjACgqKjp6tLbtFoPB0F2CY9cuWLy4o29Id/Htt/Jvv4WUFOdbb53OyYkKCwvrOoX64YcJixfXNP/PsmxhYWF2dvbAVmPxeKkX/jv/p9ysbp218tOYn/Ms/30kjySx3hkW1xTXm6KbHA+rtvWE2uiA734Z+d0vb954/eH/d8PuWG1FmKKOpti+ojYeWHm9qannaWWLqmWL/iebPqnhPzedjOH0Yc6w/ihT2ica4lOYne1INBqTvTdxPIhtVDZ22Ni53AnHw7v7yOdz6W5RGx0/03b63rXGddmW5/+VF8vptR6txqMhxCrg5wL2lO15becaTuB0cv38rPkTEieIpYj6GZu2VP3ye838mXGTRhkjw2WiQESCQ4QIEX1veiUkuOPi3M3/794dHvKaH3yQdPSodtWqYxRVrFQqs7KygkfRm0zwxht+POQDPzM3eARYVgYTJoR48lYBdkV6oYgODID8R6pge0ysTm8wuGttDLBehgWJLK+wbN8j7/2x/QOG0fVJez9Ym/bNt/EfvLdTp7Mr5XRqok6tpp22JoVcxzEMTUl5gvrtN37jV7JX3+rqgk9Tk9Vuc3G8gBDkbhny8Sc9jJz/9usxyYnmnJHl4cYwQBK7xMSqo8O0iRQ5kIkGjx2DWbMCasjs2U0zZ1YPHerU6ViPhyguVhUVqdauTbDZ/DODJSWqkpIuWTomE3z6abuevm8fbNjQDS+tXnY0joMVK3roFBao7bNnj1i+vGzp0t3R0cYuupNYrZL2P611dXU94EMF1txQe7L3rairU95616VWW0908lC+/tk1Q/9zT4FF1WhRNSaYk4wOYw+Mxvw6NP8daXDzVav1xsfa8gsiu3LBtetGfbMp86nHt+UMM4Ura5INx0lC6LGIXG7pFbet2L63bwokbdsTcfi47oPV+3UJVXJGnmhOVvvUZ6mzKxS+rPTKbvmbdEB2Vr1G48vIchU3jmi7XS9I0jrcS4IX5XDH64hTpq4qQGxGfUlEWUeCozSsA7vxt/clwQNSuqWxV90z5oPV+3VRdRRHJzQl6l36Vo01u8xHqg+bXeb5WZdlGDN6cR8BdOUovBAkdhgkoF3IWIAxAlsiCOdA2QsP6zlSfbjaVg0AZU3lUZpojHG4Mnxk7MihkVkgon9RXu0qKLLdfHVaVrpWlIZIcIgQIaKP2Y3ly8v+9rdane7MipzHQ+zcGfbjj1EHD+qDTWsO6bdtM86ebXK5XPv374+JifEb/b55s/8UG+cKNm+GSy8NuFevZ55+uiA+3tMqQI6D8nLFDz9E5+YaO9hdoXmNM4EpGPtz4BAEbvuOrY1Wp93FesH9r4ce2PjNVzrtRe+uns8wfu4VGWWeMaN4WFa9VOoDwKYGsvh0Sm5uls0WYrnAYpHeeNPUDz/YhYDNO2FKiNXGRmkE1muxyN96V/Hq20qTuXtfIq+XEQRAmHzrrSl796X15o383//NWbXqC8xbaCmRhNJdKiJcPZDsRhDfqPHjHf/6V0F09JkUBnK5kJNjz8mxL1hQ89xzmbm5Eb25tc1mO3GiBgDcbrR2bdinn+qbmvpvhmAyQXZ2QFpn7Fjr3Lm148ZZW7tGba3UbJZu22b88ssQvjat/KnJZFIqlVdemf3ZZ91Lh1FeXt4DgoOpev7U0W29FMvX32a+8vqEXprrF0+rmzi6CQAqwsusiqb0+oxucRxv7ibv2xRw8LnxytILxpsNEU26qLo/KSHpth3J320eUloWbMy32uR3/euSlU9vmTgezK6YOG1RjLakB0nx8k/GX7L8kUCOG2NzzJdfUpMU5waAqAhvXYPM7SV//yN87cbkYM9mlyxfMe6D1ftB4ymMKdA7w5JNyX0V5tMWRoPj4HcPmprU9SbdqrcXbvihq1ytVutdtODE0muPkaR/77zOW40qWHddS/cJEmqk0zC3LyseO9yi04T2rDE5Yf470uP1ftQpTM1fv7gsJcVmNDAA4PaSRwt0322JLq0Mwbc2C/+pFfk5mfaSiGKNW5NWP6RZ+CWNJS/teCk1LPWJuU+GK3vB/iMe4vahhF1A+WCQQG5Bqb9imQUKIs8JgsPmta39Y+3PJ38CgEU5i5+7ZCVN0iRBKiVKECFCJDhEiBBxDrEb8+YFZDf0embt2oNtqY1WG2z2bNPCha6tW6MefDAuyPXXrEmdOrVRLhcAoKamxu12d/YMP3DgHGY3nnoqWFjK888fmzTJ0nGApiA11X3XXafvu6/2f/8Xs/7zrlpZuIXdaDEXEIAgtLwalvPQlBwA3C5v4ckyh0PQaCJYT1NFTe1Ni16ZOtXP1S67kp9x0b7sYVyj2ex0OABjkkBGI2RkHp4//0hxceSrr86w24PxAlardNnyKR9+sEur8VXU2OvM7uHpRpVK8drbqg4JRLs0OyVIh13yxpsXFpzog0CSX37Oum7pfsy3mLIqlSosLGxANKRzdY9WjBljXbkyz2+YhdFojIiI2LxZff/9vXJ/8Pl8JpOpuae/+mpmfzY8CLsxZIjvoYeOpaa6O2yPjvZFR/tycuy33FL6+edxH3yQFOT6hw7p778/Z9WqYy6XKyxs3/z5o77/PuCavE7HdNjSmlKkW3ju5V9UcuEfS9KT43sYK/Dhx8PXruuDRH0PvzB884e/yWUCANgV9qLIk13nOFZuCRiWMmOi6b5bTzRfFqRMGwH6Fi0sXLSwsKJc8eqbE/YfCuaZ9fBjs268/vCypXlVtvQ6Z0JG+GG1zNb1pq3/bnKgHBZXLTpy7VXFOqkS2DNDU1SEFwBSElwXXXDizkcucjgVwc3sT9fslcsEi6rRIbNnV+f4yc3ByXD1OMxJUWQ+kjp7THMYDY4PV7/63guvz7/54R37QkYgwh3//GPWDP9FedWEh/Rq1fZguZOUErh/OvdNPnG8juzAbnzx5p5ApAkAaNpEApqcMO5lWWe/nqxIYcXNRSkjajtsT0lwLZpbXdcgW/VWxqF8fXCO467HR7+3an9KgsuusOfFH01rSFf71JzAWT1WTuDClGEKiaIXBAcgyock7sEzPUCEABIPor0tmagGPQQsOHwOOa2YPWT2rCGzIlQRFClalAOAw8ebfvm9Vqkgb7t+SHqS+nxqGq/z8LEO0qwg63vyDRXD20SIENE1O/CXYDn/Vq/O68xuAEBaWtrkyZPHjh37wANxn3wS7Po2m+Tzz+PamMRWU6d6s4sWnavS27UrILuh0zHr1+/rzG4AgFKpHDFixNSpUzPTdZ+tI3bm1nV5toQA2qQWRQAAWGAAoJndAIDGxhq5wiCTKnys98qrLsfMeL/sxqufOu68c8+wLI7jeL3BEB0do9ZoeQF4AUor6wuKqqobty5ccHtKwsbgj2S1Sm9cPoXHJCDs8XrzikzAWV5+wdoDYZ4uMf770UV+2Q2d2n3RlPKZ08qmTy2ZOrG8K1f7dUvWiRNhNN2yqn/8+HGPxzMgGhKI3dBqmebSHp00Rzdx4sShQ4eGhYVJJJLVq2HGjJ4/QGv/pShYvrxsMLAbY8ZY33hjX2d2o7ntGRkZEydOnDNn6vvvJ+XlhbhLM8fRHENz//2HlywJWLh00aKaPmnXmrWF0RGKO27ISEvsyaQzELsxJKVuxoXlM6bWzphSP2NyfRevtuH7M0EQdoXdorT0kt248crSx+493sJutEectignetf4hJ+vmvb11o8eue36n4LfZe26UR9+PBwAOF56vH6ixd1VevHZ1xYHYjdeeWnzrf88qtP5WZ8Pc4al12VIDtjlMD3EkGWXPLoqp4XHoNj82GMs0ekbxylw9QRcMQX6IoyFooTv31s5fVJoFj87q2OHoUlvnLZoYuLPWZLG9LKJUVUTIFgRLaBI6MBuAMDqx452Zjcojk5pSBtTOm5c6YSM+qHB2Y2HZnvff3F/Z3ajmRxJMCddxKXk3kC+e403ZBtvvn+cx0s0C78wpsAhdYjTsEECD+txeB00SQ+LGnbrlNsuzZovshshgBHmpJiTYtxn1U1YTrA72Z0HGp597ZhaSd+9fGhGSjfiU7BAYlaO+cHrLiQYvMxwMx/VQyJS1EgRIkSEBsfBsmUB9yYkuDsbIZtOn50AACAASURBVEqlctSoUW1dMK66Cu6+G8wBLQs4erTd6FxSUtIhO2BODkRGwowZMH8+TJ4MALBtW/2KFXqLRTKYpVdWBn65AwBISXG+/vqRZr+VDhg2bJherycI4lThtiFpyZixTJmIVz/nXfFIUhe/X4AFQARgACAIAiGinZSOHCqwWr2I5gnMfv7xwV82L+l8iU83O8NkB4FHBEIERZIIZHKpSi4dMjSzyuzJK2+qszQ0NDp0Cmri9B+s36U2NQWrumqxSrdti5wxs5okSZbh8ooaFs6TRUTobv27d2SWa+RwxDnsz78N730QIrnpll+Hdthi0LhumbXtorm18kglAPAC35xj1e3d/XNu2pp3QpTUPXQ4LXPovtaf1dXVaWlp/akhLhcsXhxw7513nvbLbnRwcaIoWL8eInoUp5Kc7Jo+/QyfePXVVd98EzNpkuf227VZWSAIwiuvlPzvf2lnY2AJxG6kpLj80jo0Tefk5KhU7ZZ0cnIgLw+GDw/NcaxadYyi4IYbCk+fHrFvnx+jdM6c+s537EHTVj86ZkxOD12Bdu9N2L23o+PDS4+unTylxkPEAiaAkwKrAEb5yB2F2/YYX/swzWoPNgZ+83Ps0kUVrbZrSUSxrlQXPObi50IiELuxeG7Vsiv8sIdhitqUsPy22TQoSnjhwY9PFMdu25MTnOOIjXE0uyScNI2N0xbF6UqCi+iNjy9+Zs0VgdiNnGGmztsjbFFxTXEtrRaAIqoSdKcqrEOC6Uy+vq5B1uz30cxxDK8ccTZiVdpK7MPVr46+dJXZEixrclmFLirK1XZLou5kuKqu6zfKr+toaP1zMpsRw7Cd2I0RlSM7+PsEYTcuvfGgp1PWWDkjT6sb0jZj6zUjcamZDZmzdtWbmf+5p6D5/8KYAqFSABGDAJtP/JB7Knd03Ojs6JxoTbQokNDwaXDJDHCHo/g90FNXrw44Xe745NvSHXsbeL5HXj+2OFw5GRrTB63MSFIql+sR3cOoYZHgECFCRGj88kswYqI1pWhbZGRkdAgwoSi4885gYRqHDuk57kwpB5Zlq6urExMT2x5T134Kd911+pKS0888M3Qwc0OXXRZw78svH+vMbtA0PXLkyOZMq9WVh4akJwHrZNwuqUx21x3O99e5j58I4Z3bknUDoT+DVYTOo31lZd3p0+XGyCgJLd2+5dHOF9mwwWWQHyQIAgNgATBgDgPGEJ06VKExjB9CJadnYAEOHjy4+buvnQ7f9NlvfP/Niz5fsDWENa9mTp5cr1AIGGNWEPJOVx7eY9XrDHK50mex0GHcs09wFmvZV193kcQBrcZ7+/IDyybtspEKF21AACzLIIIgaZpjOblMuPqyArfZ897X04JcZO+exGuv28sJHEVQAFBTU2M0GntQ37THuOWWYHln21IPrRrit7SH0QhPPhmiQM/77x/w6xPRziCRC998szcmJiYtrVkIxL330lVV1SETXnQXN9wQsOGPPnqiK7ROW47jhx+C5bhpHmGeey4TAALlK7n77uK2WU6a0bOKS0sWJveVlG68/vA/lm4P1zZW2dIBAJAAtAcwCaySJPFl4x2zU4sXPTrE4gw4o7PaJeXVipSEMyZxnbYu1hbwbZqc8I+N/hmT0dmW22447ecroCmO05/2a7FveueFBbc8GJzjePaFaSnJlpRkKwA0NzMIx1FeFf6vZ270u2vl01v8shuZNVmdc4UOi/ojOMEBABu+j7vrpuKWwZxiiyNPtXoxnCUYDY5Vj3wUvHzs/gOxE8dXt92iknXPG271to7a8uRcrqATN5FRl9k5mum+TXQgdoPrdIWYpji/mvbwLG5XKRE8O+m2PRFLF5enJLgwYIZj3MPdqbmpSfokAonu5wMDs9NcYa3Ir82vd9RdPeqaC1MvFGXStYmgAsxZmGJQzCGAviE4PF6uotqFMR49zNCTyikeA64ZA179YBQXJYCGo/QEIdPyJN2zqC1xjBAhQkRoHDjQveMVCkWHJdZmzJwZ4kSTqV3+P5stRDy2RCKZO5cczKJbsQLy8wOacJ3jemiaHjNmTGsdmUijHkjC63YDAM+yFOa/+aQk5E2bS8Q20xwYMGAMQpvMAqzX57Tdcc8DNy67paqy7qcf5zFMx49c6pADUlkuTSAEgDAIWMAAAobwoTmkwYAlyOZwaxR0uFq66OJp/1lxjwzJEYcT4t8I/mA2m3TjxmQsACCEMWZYliSQnHR7rZVSPcHqJAodLFxQ3UXZTp9a+tlbX8+8qKxSEu2RGLDAcZyPJAgCEPK5wl3Fo5i8odZt7970RXZCVZDrOBxyu13icDpY3vunHpr6TUNcLvjss4B7R4+2dLbz/abgbdW34Fi3rkvVamiaNhrPlPqLjY2dPdvStw1/9dWADb/77uLOLEwQdqMZl1wCV18d4qa5uRGB2I2VKysWLPATnxIdPWBLlHqd57MPv1i2NM8LhhZ2ow0SzHEjy0dnVw8f601+9wo++KWOFrSri9SgqRfA/3o4x0OQmim3LyvuHMUQyaJYbWnAySolbHrnhYiwEIP5igcv5vmWm1bZ0jvUPW2Ly2+7z+/25CRLB7M/CLvRRdSb21kOdoXdS3rP9nu/bObB4Ad89e1Qj7fduOBhupHcsbwJbTza7vR/z2KRsmOPi7BFKdiOZPrPhcSXeR2HpHClMOf6brAbzXj+stDZbV77MA0AeEFodDfaPLZrr7n2qlFXS8hB7bN5HuOPyj8e+eFhGSX7z8WPD4/OEQUygEhN1Nz/92EvPTrmpUfHTJ8UdV61TcMRox3EMB8lV5JEDzu76MEhQoSI0Cgs7N7xgeq8xnZzAdhqtQqCEMSkAYApU4YMWrkdOxYw76Nez3RemQeAMWPGSCQtA7rXXYkFN2t1gcDLJBIgJAInJCXiGdPcW38L7sSB8J8FYv80U9rYJCSWyCjOa7/qmsWTJ1+a4C9uc9GCGrO50Wqz0RRFSyRajYYHnJGTZQxX8ZhjSUImoR0MQyDSh/ik1NjX3n/NarUdOVB55YIQMvn664TrlpRTtABYQAiKy81hqnCgeI7SEGQtCK5xE7u0FrHy0a0TRlUhAgkICETwGAMgkqQozMa4i8JpGykBxuOVS0m30/nC0o8ufe6RYGZMnU6trnM4aaVcpVVrampq+i1K5YMPgu295BI/budtqYcOUCrh2muDMSbbtkU8+OCptn5Do0eP9ktHtrdRqTlzsvuw1S5XwJwjADBvnp9Wp6enBx8KAGDNGvj8824/zLx5tn/+syBQFqHW/tgtfLqpFADUSnpsjiE6oicJEUePrPnvc1v8ZnyM0xZFWmIJZ0RrwYWZ6SG89/NPahbNPWP8cxTrpb2dzVcA+PIY6bcuBgAkxTvbuoG0zEXdmjhejSsngKEUqesCcRxvPffWon88EGy0t8k//ixn2dKWfCrFjSPkEqdS0nG1c/13k4+f8k/SPfdk7pkfvAQ4GQhkel1GIHYjUX+qB++lTluX1JTUbpNXi+tGACcDfSnqixB7pcL36J1fBIrBacau3fFt84zavOE6iQNbksE0FLgQQ+irOztO/peM5ut0Hdm9uKa4zuSXX9eefy2pAmnH7qN3hgVhNwAgOwqHK3Hw8sOH8vVWO61ScQzHMDwTEa+MlESS7KBe1TjP4OW8hyoPVlgqAKDaXp2gT8iOzhkRO1KUzACTACo6O0N3fraNRiiMIvQ0QdIICQA9qUAvEhwiRIjoPyQldfsUn88XiC4Z5OA4mDUr4N4bbqjovDKfkZHRak3ZLcUaDWmz2LQaOTAkIJL3sKRMwbq8Tz1m3zo7qMmEMULtU4wCBt4JpIrxmiQyIwI7QXM85/3gQz+R3hqNb9w4xuFELMtjjFmOtVktdabq3K0bR44ctXDR5ZjBHCkhSACSsLndbkrucnmUGvKCi+Mzs7jCAiqoGSPdsd03fqJXo1aBgJ1u79trf9i0eWNqZhICr7mpXqWaCBAsa4ZO63vv5R/C9D5EyTjGCyQIAhCIAETq2IYo1zGZhFLKtY2NJpWcBEy63d6ctBBBGaUlurTUOo7BVp/VarXIpPLqmobYmIh+0JOnn+7e8TqdLridv3RpMIIDAH78MWrx4jPGTGVl5dChob3ulX1a/u+WWwLumjmzoXPcVmJiYlfGAaMRPvkkYKndVhgMzMKFNbGxnqgo39ChdiqAwmZkZERGRvasgSueOQgAyQmqZ1eM7AHBceP1h/0WAaVIX3bUXhnlFayxuN12uHIE12FZPjgcMkdngsPFwM3rAxI61/2tovPG+KZEgqexLRGGfhWI4ACAuRceGTakIhA30Yy160ZddUWBXNYynT3RMHZ07Pa2tWNNTer7n7vB/8cl0dIuLQWrAJ9a7lXqPAFtAIXEFdLA7vwKmM61RV1R+NR88KmRrgz6qArG0oW/BSc4Xn1z/PQLy1ofr86RFEebUemFUD8C+GCUnIuBN3a305MrR3CRRs8xVWPbjTGt+UraILeI6CyuMBU/fnpH/x2Ko1NMKSGbOT2ND6m023ZHXHbxmZwvlYbysx0lJKKdwvhcHx/8eFP+twCwMOdvj1/8RJgyTBSLiLMJCkADQAbPlBwcYoiKCBEiQqM5o2cg+M2R2Z/oTfGIs4cNG4IlVpgxw09ihbYr8xs3fOxzW1UKyuOys4wHAJE0DZwgVapHDu9S3crWEBWMMSAMCHPeRonMCNgNAgYMDpvv8Sf9rPVdfnlNWJguMsJIU7TPw/AcEEhSWWKpKPbs3nHsX3c9+OxTz+b+8sMfe7ZWlReSnItgGlWoKULpU0ksWcNcIR8svyCmwdxUUl5VWdNQ29BEKSPV+uxGi/50tZzh0ji3L/jpN11/IDyKYjFiGA4IkgCEsEBSRJL7eIT1WKRBLaeIpnoLEqQ8qbFYPOEJSRqqNvg1a6oTCUA+r4/nBI7Dbg/z4ktrCosqzvrc0RVMSfwipMmdlRVK/vntWC2TycRxoVdIAnuNdBtlZcEomEmTGjtv7Hrt3quuCp1pledh6dKK2bNNOTn2QMV3J06c2GN2AwC+/W7L4iuudzg5rvsZ4LKz6pctzetsWmtk5tGx22WUFwCQrhxlfAeGojMMwtBg43CTtaPR65L5KUvxym/BrM0pYzumYpIzcgWrAIEGVglCiJyRrzzxfuhh84sz6svx0hpbOyP5vmeXBcq+ueDS9u4YmABMpNV39O9rcDasO7AurzZv+fibZqTPvHJEiNCe1MQuBMxjEjg58NLeTMc7IDHOfNWlu4McYLPJtu1IarvFyhiAlwEvCz637/yKn5jD1Ws75tYNc/rpcY/96OcVL5xT3VlXE5oSu1KKeEJi6MnDzv3hbX/aFXY/5WxEnB1sL97++q7X4rRxt19wx+0X3HHJ0EuMKqOMlomS6QkcUULxxUL9sIF9CuxVC+WTharxwA6+90hilMqiZEYoxdxuzOzk+Aq+xxyJCBEiRITA8uXB/Mn9GiQ9tXwUnZP8dcHkG4xCu/fegLtSUpyd/eETExNbV+bdLtvmH769+R9LOKdJrlQyNrfgYwltBGOxS0islHaBUcIYAYGbXTkQwjyPeZ6SSDBrBQKcTptaLd+91/9C3wVT6ymS0GjUGo3a5fIwDFNf11BeViWX0yUlZUq1rKqqqrS0nGG8M2fOPHToUEJ8XHnpSQxceWWZTPIfgCXBH+2P/Ul/W5yHAVgBE5RERkmioxPrGy3GcBV4XdJQxrbT462obSAIrFYqVFIZ5hkp6c1y7+ZYj0YrZ5xuq9VKS/W0XO1x+3Q6g7W6zs3DFRcVfLE9oOlP01RKcpLT5fEyXqfTzTAswzH/+9/LS6+/dsqE8WdPSY4c6ftrhvSTYpiOhkdDQ0PPUmn2DB99FGzvuHEd0yUGyunjf1pDwcsvh3DisNkk27YZZ88+QzJKJJLo6GiZTKbRaKRSachYmJCYNm1afX39tl8/tzkYm4NRKWiS7Kr1q9H4GQPjtEUx2pJWdwakq0C6CoFV4qYupcE/UhA6mRzHQ5DCFjMm13euCxtt7UbY4eTRp7rrxFFlS4/WlDVXZnG5pRt+CMi1T7+woxOBxq1pW7mjGWaX+bNDn2rl2hcXrI7Vxk5NZgsb0LZi/yEPyfHOpYs6spwoAIuBeRp8KpB4ENk35vdT964P0l4AeP2tcWecODAqs6dqhRCK62I6vuKLUvk4A3dIW9eB3egsuvw6VOAvdik6piMHRHG03tWl5IXJhtD036H8jpdqUjZFOgblV/88gpf1uhjXztLfv8r78ok5Ty3MWSjKpLdwRUFJFBAcRB4fyMdg1LhyMph75AYlAUAATLug574EARDPIR0v7CZxAyEA3+MriQSHCBEiQkOphDVr/HMc06c3tLUTWsaowLOs4AkCnM7zZFDatSvYyvxll/lx5A4PP7NOVV9f/9FHHwD2MYyXRFgil/NuHlweiVTqsFrVhohZ031btkmD8hsYEc0zcQyAMBYQAiAEnnWTBKHWyQXW+cln/hflb7p5or/NN3fe9N2XPRFOdbUeCxgDIIIQBAEhpDcoqitPAMNoKHeCIVTKA5JkCZIkCLPDa3F6dUrZMIXd4/XGhKtYu8Vpc+t14XRyes3xU0q5DFiH0+NRx+U4mKB0kCAIHKtSyWQcFR4WDgAC5r//8btHH3lg5bPPT5w48SzpSXn5AChnebmik8Fv6zeCg+NgzZpgB3Tm/uLj47t1i4VdmIq/9lpq24ELYxwfH997XqMDTE2+tz8tLq923bAoxRjW8+UyjdQSsnKqTta9KSfTyQ7fXxms+QmxfuK8dK7uBYE/s2J98EwcAHA0L7JtrtBae1Jz248WJgY6JSnRotN1ZIV0bkPoSTAJXy9ncouINb9TbSt6JMa6xuRYbrvhdGffBIUvQLBWUzo+di0k7EJR+X2iPIlx5ivm7f7ix4Ach8Uq338wpkVWrIJjlRZWHdzT6fuCjlTOv2dzddqO36OYTtk3AGBniX/1eHZN1rNrss7qoFFnkkEbWsaqEAmOs45DVYc+ObguRhv75NynRsaOEgUiAiRA5ZBIBtwxHtvPzi14wIU0SCiw9/ZbLIaoiBAhoku44w7YuRNyctraIcyjj5549FE/CUgNBkNnq2bXLrj7bsjN7d593W73uSiuW28NtrezzwuPcdtchpUVxUq12lRdLZdKEQYQgFQoObcHEJLJZABgDA9KbCNACGFBAECAATAmEAGABK+PQhQSMOfx8Bzx2Xr1QMmH51gsCFjACCGe58INag22T0rU3TJ/4r/vDFEJg6IIlvFyLAsIYUQ02l3vfp1b6pS6scLm4fUJqT6Wbyo+KZWRMoXaIkjDMyd8s7ewtMYUVGCYIBDmGJIAjvHwPDN50tinn3h41sxpDz1834H9+84t9QsetFVR0ZHgaKkr3C8IXnM6O9tPrQ29vnul7JRKuOuuEMdYLJLTp8/IgWXZPi+dk5KSctmCKysa5LsOmFwerjeXIgkm5DGZEd17iQ55xynqPV8HizGJjfJ02BLmDGubpgG7wrElETPBEo5cMO5EyAfb+GU7a7nKls4LBABs2xMwze3okW1MdEwCJwWBNLjafYYELJQ0lhSZTsVqY4cYh7RW4qBImJMpfH8LY33Wc/wB77EH3Fv+d2ztS/vvXO6nXoyckUfbAlTVcUVCzXhcnx1SCN3ig4If8Na7Y1ray8qBlVeomwIVxwEAjoeHvm/3irMihfFJbI2hXZEpv54vAPD98QFL7elhPSRByml5c4FYu6J31hVG2GnE1ng8aFz0MSfBtljsjARh4POnOn3O/NpjW4tzv8r7ikDEguyFCfoEENFX79qjw00p2KsZgFtjwE4jtiYA26PEdgiQHJACnUXyQEBQR+EKGrwiwSFChIj+wpQpkJcHLAulpeB0wvHj5tmzTZ0j2I1GY2vsussFmzfD3XcDTcPUqfDKK93OONCV7ACDDS4XHDsW7ACj0ceyLMOyAsYCBh7j5JSU1nbu3fv7zz//DICUShXDCjyQDMNyPh+lVgs+H61W8KyXY4M7JAAAtOYZxRgLHAc8C5jAHC0wMgKrTuSrBlBE4QYDTVAEIACBRDg2ynjXvPF3TMoYQXs9hSHCNtQSlBalj9JIw1VSpYSkaYlDnvT69ppnvszfXa84UNJU5xVkkVFAU6cs7tx61Qs/lXx/0s2AJLjABOABAQg8SQgE5gSvPTMpYsXdt6y4+59PPvHvguMD41NaXd2TiUh3g7b6k0Z88MGgihHuR7F7UMdkzpzQx5SUKNv/LOnblo4YMeLFF1+8+OKLz41Ri4FAxVMCQcq0V87a0ULhArAHcwVSKnwXTQzh4HDoSExrvdhm2L16AHj709mBThma2Yac4qTgMcg9Wrp9ThBe4L88+sW6/etmDZl147jlWnnH6lEUCYkGnGxA4z0p6XUZGnc7C0TGyCNsUVnV2SFSS9SOEQovCy6EriMxzhxcXGXl+mN5MeDRN1dO4SjWLg9o/OcWESZnO8H+bxFrVXaMCIuxxvklR9p6uPQzzC6znJYbVRESsuWd9qpYLyaheoJw6hJwRgyW7ucxCKdnQ8VU4Aeec6m0Vr7y+yufHvrUzZ6Ty0uDHeahwrFrcFPqQJArCFePw6cuBWePHKAY4I7x7AEeO88BMYshKiJEiOjmqEG1BPkrlTEajaakpMRqbZkhKRSKmJiYZl/3Xbtgw4aARVLPb+zYEeoDZ67zeL2xcXE8gCDwCBE+iazOatUoFV+uX79zR67T0oB5QaGPdDfWYo6V0iokUXltTplWbTfXqzR6iu7a6I1xC9GBOcA8gQCAw1ggCLTjd+kAishud7ICkARg1qdXK7RKabi1jmeUBCBbQ4jVORIhxDNKCQEII5mE4dHkdO2P1ceONukP7DTFaCAjUi3kbr9i0aXlHveO/JI6i0OjlbCsJ8g1EQKMeQJRQou3C9AUhRmHh2WnXzB+z87fnl/59Ecfr+9zObR1ifKLzt4WvUdCgnugCA6XC/KDmrd+MmtqerLSNW5c6GNOnNC0jVJhWdbpdHY92UcXhkoqPDw8PDy8qugcGLXyakKwG50LxMo6lCP1GoDggQuhsQtmHdi+N0TJ4YLC8JxhZ15NrSOJ8zINjdoutUQggZeoXX5iNapsVeWWsihNVHJYcpALEEDoPLrm8is88CzJSngJ0cUVQa8BBArXjMGCBOlLEO3t5Xt57K4vgovr5dfGvv/fQ2faaKjQVfuPG+qQItSowmPiueOGdmFyckbut6puoQkNoHL6WB9JyGRUX32zEHjCgPYMBjahBbwEnFHgNg6GZ3Gz7iJTEYHQ4uGX50QP7/b5MgvoSxAd7IOLGQVYUsB3nlY5DaHNWmCUuHakgDDSlyCZvX9ui+0xuCkFNwwDZ0/pVwzYBt1Iv0ExSOnGLA1uZf+LWSQ4RIgQ0XOoVKrhw4cLguDz+WiapijKZIKnnoLXXuu2p8b5hJ9/DrY3Jsbu9ngUSiUvCCRBACAMoNJqMMdyPB8VFSWRSDiOQ5I0c+0OrVpOIsJl96hIlUyv5zxOjVaFEQhC6NxLWBAQQTbn4CBIEhDiWR8ppYH1MR5mz96AH7n1n+1qDh4BRABgzLOIJAHzWBAQSbT9ugkcT9Ak5jAiCEAIY6F59ggAAi+QFCkIPEEQWOARAMYComjOx9XVmzheQAgJHKtVyrQqGeN2xuek8nUWh9UVkZoxLjV//+nsIKwNSZJY4HmOI0mBwMSIeF3GdXPf+PZAUa2DlUQdLDVTVl/E8TobL1TVmcIiIgnkGj48p7o6qGlNkIKACYoGDDzHChwrU9CNlfUxCYYpk8d/tvGnDz/8cNmyZX2rKimhCil28DIAAK83tMkUPBAsNbWH6y/BE+h0BT2IAumB+wZ0reZLUxPdiX9x9SHBcW5he3EIA14h4/vkRl2JUqmvV7UlOOzecDnbvXQ1Kl/fvEcSSJLvpucCo8JlF4E7DGU3QK8JjpCZWUvLNccKNTmZLWaSR+JxSB2dSYo9ZUSHFKHPz2fdKjtHtUvFkmj2T/0crwuoHisfzEuKO4sMaYOzQZA4AbQgoh8xKnb0U3OfilRHdX9eWIsyvkOqoFNAeww+fuVflOCAFh8i7IxGwzZAvxEcpgxccAUI/Wj4y7woqh7saiwSHCJEiDgXQRAETcv37YP//Ae2bhXlEcJvxWi0IIQQQhRFYUAEiWgAuUxqACkATJ8544dNX4EAK+68fPWaVayjiZCpmprqVcY48DACxiCTgY8VcNBCKhg3+260/EWAOR54jkQAPEMgniSEIDR8dJQHMLSmJm2mLRDCABhjjLFAIAIQEgSMAAFCAARChCBwBEkCxoABCAILPGABEUgQeIIkBY4jCASIK6+sjYqmeA5RSFDIpAaNkvG5KJpsqqqUkBparuds7sQI1/7TwfSNFwSMgaDo5voBCt5u4JxPLJmyaceRo+VWkEplSWnrf/sj0hgeFqGhKJamFRp1UEcADFgAhEiOFUgSkTQpCD6npT42PhIoVHiigADh2+82zZ1/aWRYeB+qilIJ2dnBnBpKS5VWK90272ZIbwuOC0EvTpnSMQWMQqHon65RUNDtU1ojrfqcjtm2LeKJJ9qlEHI4HJFnoSbTyRL7y++dmHdhzNyLYgftqHWq+0v0cqZT/BSjFComI58KRR1FUv8VoyON1pBXrq7paJ8fOTEk9AMJFLCKQVD7kABBAvZ4oXguiswjovN6+0F54v2ZS54IcsDajcmrHzva+rM8vDS7uuPCe4cEK+FKfHkOX2hoVyOG4milr9umSFKcOyrCezbk6GY9dq9Nhuw+DoOIsw8v6/3xxOa82rw5mXOyo3PCVUYJ1QV+WVeCoo4C8eecRGFCikZEBS2HpzRB0g6I/PPLx1O4bgTYkv4ykkYg0OAyCmUXIU8YijqCaN/Zuxl2ROG6Ebg+u79dlhgpNodjn2RARCwSHCJEiOgVOA42bIB7F/yzIQAAIABJREFU7w1hU6WkuJcsKZ86tXHVqiG5uRHnsUBcrtB8EMdxSqWCIv6s+ShX+ABqWY7kecZui41KaKis9nnxnt92jxmR7bG7Eobl/H/23js+ruJqHz8zt2xv2l31LrnJkouMccFgbGNa6KaTAE4CJKHkDT1AQiC0hBDeACEkIYH8kq8JvDQTuisEYxuDsC1ZsmxJlqyu1fZy+8zvDzmy6u7KlmQT7/PZP6S7d+fOnTszd84z55xH8vg4juf0vL/b43A4WY6DRAwHwrgveyQCpKoqUQnW66gURhxmTMbO0XfkOjq47BwNKEUUABDCzLxSB0Ia4lE01GvKyoFQWJEkluWR3gwq0VQdg3SiENA707SISAhwDA8sATWogcxwbKjXa81wAQ/vvrWuqUFqbfViofO6MytnOO0H6z6aNrVAVmVfMGrU81ZnVqi3i9MZ4pMRhFKMMcKMpqqYQRyVeSmghtnLz1yy94U3Y9TgF7SMkulaNEwliaHab5568oc/JAkNaQKAGQyI9jm/mMyGaChgtLCcDsuaRhn16+otZ58+zmp5N90UT4MZAOrqzIsW+Qd0sAQ9rK0twRWH67CaTJO0wRIITN5IdI/d3VtRlPGtA0IoKyuLMu6X3zio1zHHM8Hxf7vGvCDEZNgcohqhYz6VzGDuBtw+YoCGOy2csOSDrUO363uDiTZ7KQaNB8kyqVuU8azzdGhOpwRTRwsAACLACog5kpRSiyv3lU1prd0/qpZQVY2jq0ffzzIMd+Jo8aEhCVbuXaEIxrDAD4ojyPcVjBaJ82HdqO+L5jbjEIJjStc0vTwOptTamrcf/vhhjag5tpyfLL2jYurs/q947aitJoKpbALZCJyA0DEjUCgFUA1UMh/z9KIRKdIZ6niz+o0WX8tvLnzq5PwF8ZsPOAGwAgDItRdNfR9hkvy1kC6C8g6n7qYqD4qBinYAAMKBYjghckTKVmhbRBUjWDrA5Dn6cLYRehfBoBqov4g2rQDBOek3qKPeYxYKnUoymkIKKRw5tbFmDWRlwTXXjMpuOBzq6tXN//zn9pde+nLlSo/BQP7rmyWxEz4FoFp7awulmgIgaMDoDKGQIKpaTJCcDldZ2SwO21tbPDW7G3mzi2F0ks/HG3jMs4RQk9kBnF6VEqgqIAwABBBFCAAoZzBgxINEEGsEQQNB3vzvUV24W1qsQCkQAhgDUKqqJqvVaLbxFLlcGbpITMdis1lntBsMOpVlYkYzNpj1DnuaQZZNJs6aZjaYDVSIGCwsy0kGnZaRZTVgidHEUEys3rVf8MdIpKvQjaLde2aV5Gq+QLStJ8eZa7eZhVB7Wr5blePtZmiUsCyLEVYkFQGmBCRVceZl6yzOTz/bwXNGBngdZuWoiBELKpk5ZYrdma1KQvxnQhAAEIQopVTTKMPqgbIMz321+yvKgoqoLQMzRl8MGsa3w6xeneCEP/1pkNN4LBaT5XhPP76XRGWlf7gO63DZownC9kmUo1mw4AgG7zgLqbAse+211z7//POlpaXf9JktJiZtgEWyaf35tGPeOF5dSWDQIpDNIFmBHmfLWu90svtqsvtqUn+kif0AAODZh/6SYJZYMyjarcM+iOb8xUdDSZ/vnKS1uA4M6qsa54g6jqBu9U1D3W30sl6vjcOHijTgDyzIWHjHorvmOOcM/Aofvf0i2mnjStKy5AgVJcYLhKWtC+j+cyB6jBNwrN+37oH37/+y9cukzuZiqOBTPGsNnrUG5e4AdHRLO6yivG19pUH+FmAlOHEQzKd1F9Ou2RNSuGQmTafT5qUgn3ChlymCI4UUUjgSrFkDOTlwzTWjKj4WF0efeKL69dc/v/76g1lZUqrFBtjSlOU4Xqfr6uogKkEINE3TmQ06HcfxjCBrF158XkZ+gcORs+Yfb2779AveZAtFwohHgDSqKLzJSgQN4bjGBkYAQAmBPvd+CqBqgKgUi4CiAsNAXAu5fp8V+n5LCBCKMBbCUdBECgQQQgyWJAnzvBwThUiEs9sUMUbFGKgqYIyAoaqqyoJKFNA0HccDxkAlYPHe+pa6uhaGQDTQe8Ypc6VoV4bLEouEqQZOewamOBoO8iyJ+brjx98AAqCgqirGwLAMIQTrTN0+sTukdAUlYPUaBUFUMK+TqYY4vvlg62M/uw2zicwzShECTVMRAowRUJBkldeZvL2R+v3tGsG9vd2V8yqCkXHOLmMywUMPxTuhqclcXT0oviYcjrcH/o9/xCvtlltGCP4Zqw7rBNJ//11ACNlstrlz504ahTRxaDqYtJuPZIOeCto1i/ZOpcIInhcux5jDzquq46UF3bq1ABQjqLrRCI72QNuWA1tMvKkyt9Kmn8RsDtEM6DgJOk6CzkraU0Z7p/7nM4WKiatBo86+8xflQ7ojXuqcTVvTu3oOO02EjKF+nZEWHxrinnP/GQpjEIe4b2T7c46MNdhdN/QRi/x47kXPyJhx7oxzc+254/xoVCN4p4G/BAh3TBcEGAKF0FsGiuXYDnBBEYJisMBRMDt7jkUXtzJGD7j2osxdKOcrlPMVsh9ER5eCFmGCHC2HSsvYBa69YOg9UV4SogO6Z9PuikMzQyD/6NWLqWD/zzwzA7rmgG8KaDo4wZAKUUkhhRTGhuZmuO++eMHtK1f2fu97jaORGhj/l/OqCbMMNDamE0IZlonFZF046HQ4dBwwWGU0BfEsj9j2qPr9W777ywd+kZ079ecPPrFq1dlnnHmKSVRUIWpxZIg+P6cz9il9jAoCQBBCGCiiFBACWYkCNumsPMgCpRrSxfv5rl12uBYBAKUUYQRAg0JIZ9KxRk2K+HmdzmAzSjGRZYy8ziH5ZI43IaCSQnnWgDRMZAHz1Oq2k1iEYp4ylKrqxg/e//jfDYEgGECYUWqdUeB0mUQ1FkMq1fF6Rq8LB7y8geUwFaMSjkvfYMBE1ViMAYOiSojlGzs0KartPbi/PSC3h2SqN6Xnul2ZroMHGoI9PSSqefb6tm77AmDl6JwJQgQQRgxCQAliQKUSbzRvXL/tw/d2e708y7Mx0XrrDx8pLc6fN6v+wnNXj2OfueOOBHl577+/7NVXv+h3gNq3b9+CBQtGHErNzfHG5qpV7SUlQ1N4GI3GI0vkORHw+7nUHHt8om6/9Ywlg/oowQTiJB71TiPRDDT1fZT7xZBvli+uee29xWO6us0WzwOramcGaPFcqz5p/OS5z569qvLq1Sd/N8uadQyaT7LSAyto638sf6SgqR+gnKoEhkp3BW0+ve/vxy8Kf++leNuwf36l6Gc/PpzAtS2trdRTCgBrqoZOp7edpnakDY1kc4WPMLtQVc1QejTKR+2CPTVkvllYMfWMiqwKADBwhixrXKGNzJ246BPQ+yeiGsjegsreIE3LoXn5CdT6PTNJKBcAwNKBp74PtrajKYx6p9J95wIAEBZO1JGYIjhSSCGFMeC55+LlC3A45Kee2j3cgupDdnZ2Zmamy/Vf7imXMMtAOKzPdFrD0UhUg6DP6/N0n7xoPhf19yiM2ZrW7QsyGi0tKT5j+cp/vfWm1Z69ZUvt+x98WjZj6uNP/0n0N+jtNi0WShQzjAD6qA2MEFBKeb2eElVWYjwHiKqqEi8UvOprp6IiBhPMMABUURSJcIqigSLqrFY5FlPFqNGRSWNq2B+zODLFqF/PIU5v0jTEEmB4A2BBCPoNRpuKZAaknbUt6zbvDATMHDCFGbqF5e4it07qaWcQYzLZ5Yjc1r4/f2qpJAbEWMzmcCEa7+4ooQzLalRTVMJyekGin9fGmtr9oqwYTAaNpWYDsfOxn932bT3mfvHAo+GI5PFHWCbe/jOhBHEsEA2xRgCBKArL8S0H2v/68utCzEVYXlaDiuhSwtlfbvE1127PSJu2cOHi8eozJhO8+SYsWTLqCcEgf999M598spplAQAURenq6urTYx4IVY0Xl1FZ6f/Rj0Zw35g+ffrxM3yqqhz/fXOCXsecuyw71Ot7+fXGhXNd00vGwYOAhjOpr4QGcydvZgsN5Z4EXjAqo6enlS0gm2nnbIIISmtAhqPKv5Kf449bN10gqLNbD8deBY1+5wClWG/MW9tda+AMU9xTjk0nINwgEVCk0q45RDElJDggdCj1xqpSuNdMPZFR98o3fp5x6+qG/kbwm72iL1cT9I+uH/TgLputMgbRax6UaTjbl8vAkeeAaDpoGqgiHNGHIHhU6WY8Ec/2lm2fNn4qqxPs/hl10daF4KpHjubJ7xQ0kEu9U2gk83iYptLN6enmRPnRTF3gbEAZNcjSOUHVQLwAvIAyqqmmB18JRDPgRIBsBdkKAKAYaNsC6v+PwxpWUVoDMidwfaS+Iho6/C6gnukQyj0kaHeiIkVwpJBCCofQ3AwmU7zMfA8/DA8+OOq3q1c3f/vbB9mRJhW3211YWGgwGE6EZiwoSHxOOMjabXpZiWoUeE63/fMdl2Rn5zqcUU1Ktxs4zEQJ+d6N3zE6nJs3rQv6e1lD2te79/36ofvuvucO0DkZsZGSxCGvfT4Yfe87AKCEsJihVFUJwQi5nEqvd9Td8r17rRXlQUooAOU4zuuP5Wc4NEqILHOcjmMRSDFCsdGkAyrqDRwwmGrokOCFKoGOGixWolGiKBgxGz/Z2dYZKy2c0tOyf8myORXF9qivxaE3sAQ0UVJVLSMjQ5MkQRB0PE8EUdPiCVJijDVKNAoMbwjHpFBYEhkTmCAieDRZQUgLh6KK4L/+mu/Mn3OSxWjr7e2MxiSWi+eiKQhiR3s7IGAZxma1MgzesXXXxx+9Y3fmY71BJtqPbv6Jp4f++YW/FeVnhAPdL7+0ZhwJDgA45RR49tl47GFVleOuuyoefHBvXwaNlpaW9PR0dsB483hgxYpR3UAqK/39/MgQ2nEyhVGTSfzZ2akb6P817ok/+7Fs2SRpWVtM7C3XTvv9n/fd9XjVr++tHB+Cw1dCq6+YzKz4gdBQN5+ILjKQRBgZHfNpOBuVvwpjITjKy8Ycy7Tp8/SLzz4sBB2cLPHFI31+DLQtoO0nJzrtsJcWy8AT5ynf+2c8Z6u1H2dfd+lhPd2OtLZXXxlKX/7iLHUIuwEAmcGjsrF31doHEhwh49E2/kH/wWf+/bsvDn6hEnViH0Qwn4ZzYMoHx4bg8JTRukuOeXrRMSCtEc18DXHCRF8HZdSAvYXWXHGiEByH1yJptOFM6N/B4iJQ/mpigqNzLm08c8R544RFqglSSCEFAIAtW6CoCNLTAaGR4+Tjsxs//nHD9dePwG5wHFdZWTljxowThN0AgJwkNq6amzk9z7ktJo0QFRDHG665cnW0aWe60pXB8mmYkRl6kMBVl51bMK9S0rOtvp7M/JzPPt/60D0/r1n3AdhKEBO/PQkAAQwUNEoJAlBlEVPC6IygMaCyDGdasTQYz1rYnAEYEaIhjAAgHFU0VWN1eikmIATIwAvRACCBsWFJ6qFIBpWAqjEsD3pGIjIIMmiA9azGkA/fW1+9z5eWOb2hfjfCy7MdOpdLr6cqjxlMkd8X5vV6nd2uarIkCTqjPhgMsgwb/8WlECKq1BeMhaIKYnlCJQaFMtw6R5qBUo1gVmdyBwVu07baLTv3doYjvNMaleJFsFNAskpjMTkYirW29xxo7mrrjHKmAl9E7fS1OnPs06bM+Paq5e+t+wtj6sH6UDAY2fjxtvHtObfcAp99Fu+EqirHtdfOe/nl/M5OnaIotbW1hBAAqK6G556DsjKorh4bu2G324uLiydzdCST+LO5eZBTQGDClFfS0pTJuWvEmk15N02du1qSiUbGSa+BYiAc0MkzjYZHImhMwgZEQBkQ0kjz6aTmMlJzGemalcy1Fi1oHXIkOzMY/yef7RgUYaGyioKP9vm+upN54XMmKk9IpwDKAuESfAY/31UVmssUr/+8/H9Fgnh4Yd9j8L2wdXAJs9TctKHxKc6IM6H7xoKCeJT6O+uHRv3EuNhR9W6gsiYXOy/86fKfLytdNrF2EOFoz0xSexHxF0zaaKLBbLL3W7RrDhDum2GLGXpR8Tqc+wXixDEJphzh8MAE8TGctw0VbQC978QyzAfODIqJti06NHmO/qGesmHzxgntvgEpD44UUkihDz/84aE/yssP77IKgsAwDM/za9bEYzdWrWq/5JKO4ccLCgry8vL+65NuHAFaDmbMn72fR+CyW7yhKGA+M7vwf26/Z9HCOSu/dV5uydQIcIJm/FqjV37nmtOWLNrx2ad/fvaZbLtjd83+9pYXi979sHn/TQBlcVYHFABRihCmQAEBIgAsTwSBUsTxOlA0iJvF440383/0w30sg4FSoAQBRCWwgGgwmomiaWLQYDIoqiZ7PQaTSRZlnjcxlCFCTEMar+cA8SBFIiSiydK6jz+NxGyhSIjIs15df/fbn8V+ccU/vrMUVEFWZerKyaWSEvH7EEPT09Mj4aAjM4PEzTKqEYJZnSDEZBURxCAAWYsYzeD3+4WQICoCo3Kdne0G3mCz2k0mK2JRIBZg4yYZJZQqGmFZHvWtNREmiFOxsbGj9oJV5+cXFFGjfU9XW4bLMv/kOZ9v/pyK+O23315+5sLx7RinnAI9PXDllbBx48gnBIP8Sy8VvvRSocMhV1YGOC741Vd2jyfeUuaBB+qWLfOMyG6Ul5dP8vC0JxEOXF9vGSiL2zcRTQRDOmPG0H1mt3tChAwQYpEuJ7908fE8KV02W02oFDtQixQAkmUQFDN0zD9klyt6am2jaoKcL253bDAXgIvcvoT8iyBig/7w1OEz+TLCR7792+JDfe4Sd74DBx4Q3MdBbCXLwK/OT+DE8dq7ef1OHJu2ur3RQQP8ruVql61rKHnkSxzo5DDG+7a51Tykb4T14XjhS4nAM3yaMe/L1tf/uE0rTdfm5WrshFJ5/hIaygE+Sg1+4GJHpuabLLVBGFCM1FdCDywH6RuRH4EAHwN7Cyr4FNk6Ju2qiFEgczfoAzTmBI0HxXgi7soTHrpn0+7ZkMKYiaIUUkjhhMeWLYf3fm+6qd+UCu7YsWPbtm3vvLP1mmtG/W1xcWTEwP7Zs2cXFBScgOxGbhJB8V9X2xWKMKYWjtp0SJUFYtD79Pnrd/f+9rd/+tsf/pTFGbMskGPBxTxeMq30J9/77tp3t5x3+Q2yzu6V5ZaAp6G1Ob5FhRBWNQqAEWCgiOEMakzCCDEMACKUyItOSuBF/PzzUwDQoSAXhunpiVIVAeIwwwHlgDdznInjDEB5zJkAcQAM5lgAQkADHkQlZk6z7dtTZzG7XOl5VFP2Np0HAD0+44/+cCOnM4TDUQrYy7u8wYCkyLxBL8gSRViMhVU1nuGkUYgIqkZZWSOAkaJJOiPT0FRtsePLrj7nO9ddfOc9N/70gVvvuOuHJiP1ezukSMhAMBPXaZPneUeaS9EgJkmSoqiaAhytO1B71vnfWnjaktPPPFPWWLM5Q1H4H3z7fyjRUyI1NtTU7to77v3H7YaPPkqgqwIAfj+/YUP6hx864rAbxcXRtWu3rlx5vLAbAFBWlviczZuHsgyxWGwiKlNePnQIcNyJm+J0qjuxa0lz2yCT9UgiEXpnkN1XQyDeVnnlnA6GGVAZwoJozfcnFp197d28gf8GjEe18TtcWhUAvCZvt6Vbi5dbdWJxXlmCS/c7cWgaev7/GyROPDODlGVqPbbuQcxFxKlPItAp356gezz5x2madngu8li7j+Y28xx5pc5HAcAXY773T749eKjksC5MYGLcBwgHrYvI/rMh5prYRyhaSeMK2nIaHAUBNKlgJcj7DJesA6P/GFzd2IunfAR5nwNWIIUUku+2qSZIIYUTHKoKl1xy+N8rrjj0R0PDoaT0a9bEc2K/8cYDIwb222y2E7M92SSm1a3bSmLCTt4oIIKcVrPBqC0oNhSYxMYD3eGotPXz3dt3fP/6b5+bm5fB5JVTjuVN9txs/RXfvapi7rS33njTYtBZbC6Pd9TyKaUEKMszlKiAEEKsokVYazqhEqaiBjJjYU473QNQGKeSb7xVcOmq5uxsCQBA0zq8SlG+VRainNHE6NmYP6LXm1neJAsqw+oAkCzEeJOB43SyFiNiQO80QkzYvOmr/c09ZhdvZpz1bWcdXuMFws7cAm+Y7BJc+vRTipjuSKCRgGI26YVwlNPH26JUCBJkIsoqZhiMaGaG87xz/odK7UajTqfjKWgsqwPCMozhzEWLIhE5JkjesHjppfE25TiOS7PbLGYTRhgzGABOXrjg9rvvafOFzRYrwWA0QjDYlukytfo8PMdIkmKxGv/w/HPP/vG5ce9C27fD739/5D93OJSLLmo/9dTe0dL9Tps2ze12HxPysbAQ0tPj6cUAwIEDpkCA60s10odIJOJ0Ose3JsXFkeFKTxbLBCo1WkzcaSenhyPK9p29UeHIt4ipbIRIBg1nAR1PJ+TTS8mj6xOc83/v5S2sHMQaiIyoH1MekGgGRDM8vfEG+GUXNYA6oEyNA8Xg8M1JWPbL/1d0+Xmt/U4cIWNIA80f9e/37BdVcWnJ0uz42hADMERatc99Q2TEpvQGADjoap7TUskdC3lREw/3n6EMyRs6BB9uzrr47Pba/RZ/cFA7/+/Fit/kVwcHFmUHkmqTWdkJaIWqGsemre5+nR2BF2Jc7IidOCy847Vdh8NejDwFAA20vdm1rMblewscUQce3z1aykCwAFQdNXqBYjB3jXsgBqUAkUzqLYWuWRAqgG8KsIocLci1/5hcHPExcO1DMSfFE0VtpZAiOFJIIYX/QrzwwmF7o6LiUHxKMBiMRg/lDFu/Pt6Gxpw5Q0OjTSbTJAf2H2+46qp4Up19+Ps/C390QyPVJCrGTBbj3Jkz8rKqvjYY/IaCtzfucLqK//TbpwlERWAd2XnTZldWVC5YueL8FYvmrVg0DwBaGqGpadTCezye3l4vIJAlCQAZ9IZt29Y17avJL8hOTzdnZKZNmzaldHpiV5P7fjbvxRe/wCAjRBGDGzvFaYWGUMBvMlmNDocmaLGwYLS4pFiMYsLbTICwEAwbLLwMUU9vl9tW0NIWZAwmM/bXHLi7v9gL5201OFy97R295hLWoJNlea+avdTWi1kcCfrtWVlaXA8OUdRkRcMYEaLk5eUwiEq9+/OzrcCQUG+r1eEERRMlQhgJMbo0h0mno7klBbMqoGH0FhNi0fb2VovNZrVYNaIhhGOKHBAUoEiUlFAogrCS5pI8Pc3PPvkiJSoCRq/jO7s6oU+Gd/wwXKiovBzuuYdUVYV27pQ9Hl1NzQjUYVFRtLIyMH++r7AwNppCc9/YrKioOLaisDffHC/erQ9vv511/fUH+//1eDwFBWO2B959N96355/fNfyg1WqduBvPyzI+ftecl19vfPKPPZXlR5FWIOom+84FfzHQ8VzCzc9LbD1U1TgCIW6wWElQHx5bolNVg82N8eINZpcqIKQNsAuRNWrHgJMJonnxleJbVx/Wi+2ydTU1Nv56069nZ8/+9flPppuTjVgZ6L5x06JDbNRwadVjgttOU+MTHH97veCClR1Pvzh14MGyDLKgUN2V1jLwoEE2JMlBmHg4vUSL/+AefbbspFn+/u5Rn7l3duucI6Mh3qhmeqOH5lWXifYRTDFdDABURmlKb6g4OFs/ERl2hTTaeCYIDjT1PeDHO5UmRbRtPm1dDNIJuv2TQgopgiOFFFKYDHg8g6ypG28EACCE1NbW9h1pbDR6vfHWNAbD0GVxYWHhCZ53Y/HixATHm2/Pu+LifS47BkxVUZRVYtdx587J8jCsgebtqA/6OH127tRubwgjS9X2PZ98suOzjZuvuvT8k+cmNo0w5oNBESGMMUMBYrGI148bW9SIJOypC3t6d2Zn1DQ378vLfbK1LZ7U/IED5v/5yczHHt1OqQxANM2Ylcma0mwMy4OmMGadgUVEC7E8g4EKYtRgMGEWyYLAG/XunKnb3vu30ZIWEj2R0IJt1YfTVdx58ZdyMMhabD3mEk0SAYDhuGggLEmSw+Xyt3fF7z8IMwCE41iH3cWyLJElndkSlaJGk8Ga7pJkTSEaazTLBGEGERIVlRgbYnS6+NlfsSypXe2dTB42mUyKplAsxuQ6nQ7JKuTlOkQlsH/f/jfW/Mtuzmo42MIzVNJkluVlReX58dnIVVW49tqhPWf5cvjoI4hGwyUldRddpPSf6fEcEoWJQ2f0g+O47Oxsp9M5mYIpo+HaaxMTHC+9VDhQkikWi8myPFZeZt26eN+ec07XcPZnQnMhGyxZs069z7X1xc3b15ZPO4q9SE0HMfe4R++zTGLXABim0+Gxdo81z0V/uMGIWL6428AxoA166WT78wHgyrlaQoLjzQ9z58/29buZdKS1RdVok7dpZubMaenJyiG/8Dkz8EKrF6gAIDKDpFWPiftGP9cQ/0kFw/zdj1ccaB002H95jhLVRVV2EHdc0FuU/HXPm5mA4ACA1XfMf+mpHX0ch8oqfpM/sc7OMPRnPxlIMBEgDemHnQiYCUqvS3iIuWjvdNCFKSsBVpBzPzIfldwSjaVR71RQ9UAQ9ZRBLB2+QbAfQK69YOo+xtUwd6GCf9PeqRAsTK3bTxSYusC5H+F43o5UtIN3CijmFMGRQgopDDKorrxy8OpkNQBAV1dXvzRjR8eYVycnbHDKwGaMo/fZj9femnbzjY0MA6ooAaVeZ0FB705OklYtK8/Lj7b70YebtmbbnG2eXqPNznO2lqbm5557riB7zazp0yPB7wCMuk5SZEUjgBBohAIChNlubwwb0uoPeIw6Y2bmdAWh/JKTEb8rPsEBANW7M+66e97td3yg47E/EOr1Mhs//tvCkxcUFxbGYrGzzjwXGWao3l2I08myiqmms5mlkA9UBkRm6xe7wrKkUeuLbx5233BbwwuntsoS6rROoyoBoBhjh9QlyYLZaFMVYtSbKI0X760Sjec5p8uh1/OaLDEYE6JiFisSaIzEAAAgAElEQVSqynJ6hDDH6hHoWAYTqimyYDJxmhyGuO6tlFJNI7xO197WbraYzFaLlRqxEjXqDSYDV1uzdefOHU37vD1twY5IJBoSpk8r6uzsRAwzXu4bqgrnnAPrB8cIuFzw0UfQ09PRHy/WB6vVOHNmniiKsVhMkqRQaIRUCEaj0W63OxwOo9F4XGkYFRZCRcWogi/92LTJvXLlYT2nzs7OMTlxqCr09sYZoc3DmdmsrKyJvXNs4h1LSmc2w5trj8+J6+pKLSHBMSQMROCFsUap7O2JN2TuvKl+hM4sGQFgSXFSrNBPfzXrrT9v6fcjwCVjG6Fbm/Gd7xy2rssySHkmhcHuG+lHJ6p69EjoxFFVnTbwX4dVXjZF3ec6MIhxkw0WaQwxWcm0fyDED+Q4mtIbrC3WMZFBnggs/f0gSe/vL1QBwG/y97MzrMpNLMEUKKTBfAAALgIV/zxKggNCObTuAhBcAN9A/c6M3Wjau4COcXAIchwAewutuyhFcJxAsDejsjcQH413Tu9UGnGnCI4UUkhhEO64Y5BYw/LlYDKBLMsDrSl7ItmDIdHyAMCy4z+xVFdDRcU3pmFNJnjoocTb1G+8Xbns9Or8LGQzGwHUpiCri0qZRfmh9ubpTuvsDOf87NP3d/nf3thWvf9g5pSKkIIUgWvf1bKv2bdtRznAWaOVnOa0FxTmUooikQjH8QijM85ZEZHEk046ORyI/vXFF/3e3mg0fNoZFZs3JWGQ1OXcefs1v3z0X1azEAmrOXlL167dZLftDvu9a9/6+L5778nNzwGdwWayBMJBWQ5Z9HrgnQ3bvurxxvYdyN644dGBpT1wyTpRCIm2rG7FTKnG6HRElh3RRleaE0x2X/PBtKL8+KG2FIjOwOsNeiJLGCEAUFTVYHODKElRRWdwgoqJQDHHEpYSRIgiAmJUVQYY1c43W8w2hyMSDnG8TpJkuddXs/vrr7/aFo2FikuLPN6eUEwwsLlU5k1GHW9HrS0HMYsMRo6OU1jwtdcOZTcA4Omnyf799Z7Bus3HKj/oOOIPf4AlSxKc8/vflwwUf2lpaRmTJFNdXbxvzzprhA3J9PSJ3VlFCFFKEUJdHmHDlq4jKIEqOtoxj3bPAnFCxBcK0mgyYSB9KR76//WavTnBnOSvUtU26kOsLPcPlEHpgzVm7RMxTSb9xCEC6475r7+wtS9TKc5jikqLUI6IT/MDcAPXvbSVoQe4IezGVX8f5Cj03QUqALTb2ge6b7jD7mM7gkw8/HCx+ofPk33V/ui6hgPZkjA45iLXlz+mi5Zn0rIMUtuNk+E4Hr6jpmJ6CABqcqrL2yuS5CM8EZj/tL4/OAUATi/R3ObD2U8ODdVQxgQ3MDok0KsaaOtiEigaaPDj9Lr4Pya9pdB5OCcujbpBtkymovO4zlp0EkRhk6gGACIIUQop/PfCvQdlHN76QJZO4IQE3c/cDVM/APk/RK1spB3zIJIDKRWVFFI4YbFmDTzzzFC+gxCyd+8gYYiEQek7doxhqe3xwIYNY6unqsLKlfD449+w5r322qRO++nPLu/0sOGoDJyOIMZnmwXAg0ZYJSh27nESz8kFlmd/fe/131pYbFdPKcuKdjXaDUws5NfrdXGK7eww8RzL80y6y2m3me0W88pT5v/gqkunTclbNn/G3//41J9efn7t2lfc+aZ7H0xKDiAUMjxw3wVbthQphMvKLVx65mWMIcuRMUUhlu/ddOcfnn3x4J46oMhusSAgwLMghv70lxer92UNYTcA4IoluyMqu4eWAgUGM6AqOlAcrEhULdrdozeYNL+PxpWJxRi5nE6iKgAUYQyUcixHRJGqiAEONEKiEsYcYA5rhKUczxn0ej0latz1LDjS0jidjlKgFCFAGFgrb8+y5ioB0GLgtqWRkNfOKHkWddHMfKRINpvDHwqOC8Hx/vsjxzSVldUMYTc4jjuG7MZYB+9oOOWUw8mMR4Pfz2/a5B48e3iSv8SLL4761apV7cPjegoKCiaCmR2OjIyMkimzaxvFMbMbspGGs2n7fOiYf3g9N9749fmJpQqeeWlKV89hl42OtLbkVUVUDeIwFDdf1zD8YHbgcLag205LKjlrIMR//555XR49YABML/3OKi6H4MoorhRwpYQrRVQhoVIF0sjAir26k1n5gm6gde0y0e+cpHlN3oHuG8nnrZhQ3LJkDHlqly3yhIyDsmWxKmcVxpxx5pfnKEm2/20PVr71UbamIZVVanKqk1EUHs5uAMD9K1UFK3XZtQMPpocnK8qD8NBTQRvPPPzpLqdRV4KPp4w2ruz/CXTNBfUbIpiSQgrJISyGm33NASFw1NyVCvoAGD1g9KD0Gly6rv+DMmoSCjYjox/nbzv8k8JPIK2xr7QUwZFCCsdiaggnc84EemA+/DAMV35duhSampoCgcMTlt1udzoTbDs891yJOngKkmV5NEoloYBCXZ11CLtx5ZX29SPl9o9EIsfzIy4sTGzCAUA4bLjzpxcfaCcH2rrDgtrJ5r+/4QuTM5M1WfQcNrmMbKy9ddM/r79gzmPfW3ZuMfnrA1edWqwrdTKhuFumDQ1ca8vBSDDQ090uCiFVjSlKDwBYAAFAmIY5gxiA3ouvPuuHd4XTXFpynVb/4oun3X3nFTt3zTSYLBVzF3THuPYAk5Y396PPa6694dYn7vppR1W12eIApFY3yJ/suf+9DQ8PKeQHZ270S1370k8lRMOYA8SKgpSttpicrkhMUImGeLa1o72uM97WotuVrsoyAsAsSwmlgDFCUjgEhLImk6ZEkR7ArAOkSggINSgiI4RELm4GB40Awig9I4NhWACkaYQQKgkCS0DxK7JPcFjFMxa7zluY9vidF8/OQpUzpjY1tqbnFSDmaF+jqgr33jvyV2+9xQ23w4+h70ZPz7gV9eyzic955JEZgcDhFmhqaiIkKTopGh3K3vbD4ZBHlLWe8PiU/+DUU0/9y1/+MnPmzDETHF2zad0lEMw/4ksPZCVGHVxm+M0FcsLTnvzjtIH/9lp6k+XI9uPRjfCe4vyh3shDwihMPFw2OynDvrnVfNUtC99an0V4CgjKyxcqSp/7BgGQqEclW3nadIjSqulCpzyjG5j3oQ+/Ol8hlvBA3wEAcE+4+0BS6HO3SebM6y87MEh2FwAA8n0FR5D+86zpZGZGspTuM3+deukPFq3/LF1Cak1OdVgXjkNtPL6eLXrEMITdKMsgcwqkmpzqgalDrDHrMUyAAl2zye5r4n+g46TUKjeF/25sP7j9p+/du7lh09EWpPej4nV41v/Ds/4fytx1tKXxUVz0SV9pqRCVFFI4Bvjkk8Tn1NRYL7mkY9wvPWIiQwA44wyIRLo7OgZdMScnJ6GqQCDA33VXxZNPVvdvf/r9/oyMQUvA5ma44ILEUfcAMNCeUVW4666KqqqhrgqEkJqaGo7jZsyYcTw/5VtvhVdfTYrjuO/nqx78+XuYDYeFEMr71gsfbs93mUpzihkPUiJWoyGtrbGTxdq0kjwx2H3unIUX37s6GHeR3XrQoSqy3+fXNC0cjgLAlk8/iUX9BGFOZ5o6Y4bJapgyvai9vTUaFW68qeyJR5NdkAWDuueeOdlun7P09O6FCxaVz+I3blnfGzIhi+PLeuOOu15tDy6s2X9NNDpCv5me03r/tR80Wk4jioIZhlBKVU1vMKYrwVBXiOV1epM9Go4UTC3Z0xrX411TWAYBEEIoxogSqoqiwWElCkiRsF6vB8zKQhRhzLCqpCCW5XijTVPi8TheL08IZRimoCBPVVVVUTz+AKTZ/f6gleGvOeeMk2ZImUaeyGjPlu2apuvqac7Jyejt9Ojw0SqSfPzxqEPjkUdmfPBB5qxZwVNP7TUaNQDIzc1sbh61KJPpkArS8Q+3G559NnGqmp/8pOLPf67qm1sURfF4PEPmlhHx1FOjfvXLX9aOKGs9OcoyCCG9Xj99+vR58/COHaOetqdu8AY1YcRoJu3NB0/Z+NaHABlu5X5/gfbX7QkiEapqHOs/S+/XBD3oarbFbAkzcaga/PyDkU3TorzI/beO4Plf3FM65Mivz1cSBtEctrH/OO1v/yw45ZRd551zcNf2g2WZJXqWAyC0g1Ea2PZudm8P+vkH3J6RbnZpiXbGKT17B7MbrMa5wq7jZBD94iw1maa4/LzWEZi+qGNMRghYOgFpAPC/3zWvfDzZfhgI8Y8+W/bos7B8Sceiyp4zXXJaJK0oDfWRGjEZbTuIn9rEjtbZ/nR1bG9+9ZDEqAM9eo4BolkQzYITAboAWDrA1HMcVcnUDa46CGenZGiOIfwxf33P3j1dNYomk6OKGSJg6QDnPpRRjWzt4/OGZRVwHFohpQiOFFI4Bvj888TnbNiQft99eweuxTVNO5qLNjfD00/DmjUj5977wQ+66uv3DTlosyWVMLSqynHppQv/8Iev+xy/m5qa3G43xlhVoa4OHn00KTu/D199Ze/s1GVlSVu3Op54YlogwI/IbgQCAfcAS66mJu4keowCSE85BW67bdSd5CEcx513XXrhhVXnnrubYxlUtODF9z5yWbwhf0+G097d1uQwsqeePFcONtvSr//hk8t7Qwm0MDo6HR1tZTOmNyHGKMuaoqiRcEbDnjqN9OTklvxj0+dZbrfX73GmuwRJrqurd6e97vFVJn9rgQC/9u28tW/n9REXyRobP1/XaJ6tqSrLsoQSAMrwnDHQyHGSwZkmRYVAb7fVYvZ1J9oNRgBAKCWAKCAGgLA6gyIrCHR6vV6jGpEFljViFjTQDCZDOCzokZHRx4ulqt5tZxikEUooAGI4PZtfMuWLPdVIx0Wjwtq3X7lo3nXehubOGCu4p721bcsBn5dg1uUYh5XuRx/FHxGOr75yvPRS4ZEVXlYGs2cf+nvxYjjvPCg8wpJATbRb3N4+tlSmt9wCb701KA3QcDQ1mQfyp/X19Q6HIz4Z4fGMmv5m9ermioqhCVk5jptkWWuWZf3+GXFpxMFMgcYLoh16yo/yus1txsz0QaExMiMPZyVYBt67QSp6JMHTfPTZsgyX2JdnAQBaXAemdSdgnH/63shUAgA8dnfNcC8DR8Q5PBjEbYY3rpdWvaxL8q6DQf377y94//0FAFCYF6nIpjpi31zH9kYS+C/ce/vOJtdQp4N8b0FfQpDjAQVpdNUs9Y3d8Vby1192YHhak2xf7tjcN+wH0PR3ECsBwCmz4LKvr/m/D+ePqaobP8ve+Fn2o2P5yW9WdykL9w45aJANJsmUWkNOBuzNaPq/kMlz/NQIZe4CcxetPx96ZqWez7FCk7fpqU+eyrXlPnTWL7Nt2UfxOFXI3Y7ztoEuPBH1TBEcKaRwDJBkKPtdd1VcfnnbnDnBvoT/gUAgO3sMs4mqQlsbtLfD11/D2rUwYqDH4aWkYyi7Ybfb+4LSr7oqseip389feeWCVavaZ8wIFRdHP/mkraMj79lnxywwEQjwV165oLg40tQ0yIa/+eZB7MaQ24zvG1JVZT9WD/qpp2DTpqRcVwBg7drKTZvKrl+9a9Hi1nMvPnv7ji8xQiGGc009WQyKf3wno6P39gMdybIJP3toyYplBVQjFODrXRmBoD4j7cJ//9+m3/7vX6ZnOEJRMTMt3xcSrenZU+faCumTH7/zB1mawIZ64PbPdFkGVVEYhgEEGiEsZhklmu7brTosVIyJkqDjdJqmfNmYwNqsq7OtXN6OEEKYIRrBgIESTAmDWcAao8qgKRgIUJ7BWItRjuowQaDFAOIFQnf3IKeLEo1gjFSVFOfn2oCRNKLpWTYr08/YmiCz2uOvP1CzPxrLLi3hWPaRn//q6FvGM5ELyNpa+I/iM7zyCtx6K6Snw9NPw+WXw1gzTrS1JbKfm8ccZ/7OO1BcnCDyparKMZDjqK6unjt37mhxOqoKK1aMXE5lpf/b3z44EgdUNslRPwghrzfB3CiIrEGvAmVA1YFiBMKBksCui69OAgCdPckyUEmSCLc9WPnMQ1V9HEfIGPKavHE0QR9fz46WFPP6yw4MYV76TNliz8hTwVnTSTLJUEfooq3m5takznzmoSr9MHbDGrMegejphOLhsxMQHBeeOYIfaGYyKjBYBuc+ZOk6RHBYOvvj4f/6m995Avdu3lY+cfe1fHH3vLP3Dj9e3FOKU9kDJ2ea4kRk8iTQsJjkKumiQHspK6WezjFBTI591vTvmq6aKa4pc3LmTHFP4dkj9Xy0tSDXXnDtRUbfBNU2RXCkkMJkY82aZEPZq6ocVVWO/tW5w6G4XCThWnzXrsMmTZJYtap9uLXTL8p4882JCY4+vPFGDkC84IL0dOp2kz17EuyADWE3XnpJPuUU3uv17tu3r1+/th+vvZagVsEgX11tHb5zOwlgWdiwAcrLk33ioZD+md8teOZ3C2bN7jUZz4pEo729Pkm0+nyzj4RH25Q3yID3FdV98eZjP/6OQnS1DW1bdu3LxWm79uy86PJLPtq84fpr73/5b4/IsmMi2qFydtfy05pUBbEsB4gqisLwnKZqpbHanDlzpIPNwWDQbrezjDHk7Xm/emmi+8r80c31DFCqEYwxUFBliTFYQQNQJOBZBmMqEwQAFEmSZHSkRaPkldcSmN+NDXaXy48xAgDMICkcOv3k+Zs2rhMYpjekPf/6epZx72/3iha9xe2mDLt85Zluh/UbN//09MA118Ctt6qPPtpxwQWsw+FIUkT26acTnLBpU/o99+wbKL8qiglSaZpMUFOTeIBUVTluuKHyscf2ZGVJ0Wi0pqZmxEyrW7bAJZeMXFRlpX9gGN3AWW7yZa2j0QR0MwBs+TzvjOUHQGNBtIGW1CLyn18nmFf/tX6Q+gkAiLyoF/SjkQi/uUAeKJg6Gsdx/621yxZ5GIY2pTfwHfxw5VFVgxte40bjI66/7MB1l7YMP17aNTWOKfvnyxVPBG1unBBnivtvre33TBlkXXtKk/h1vx8KmoS+VJBGZ2aQ0fxili/u7pfL7Ue2LzcJJxQKjITyt+C8L0Z6r5F/vfjE+d+fKI7DYZPvu2VkduN4SO+aQgonFOh/4lDCYvgfX/29K9z1mwt+Oyv7iJ1oKAAgdy0uf31Cq41oSnMnhRQmcV17ww3JkgWTieee2znc/l+yZEm/CfHjHycVahEf114buO663c8/X/LGG2PQFFy9uvmGGzo5jovFYgOPz54922azNTdDUVHiQux2+be/3V1ScqgEjuMWLVo0ac3r8YyB45hQPHrLuxcsbxBkRTSkE96oCJGpqNaoN7AsGxXFgJC+9MYbvIFxdgCunNX9qwfXsSylGsaANSJjBlHMZEdrSnQCS3WaEGXS9FI0KoSVlz5dcfvfrkpcZmXvk09+xbKEaAQozXKx0wotmqZRAiynB8qDwgLDy3KMd1hra4Rb7yzauCnxyviRJ6rnn+RnWIoQwYB2fv7ZpnWbHHkF0ViMUQVFBJPN3h3uFlTxlptvu/z8S8alfZLswxOBVavaf/SjRoOBKy4udjqdcWREnnsucb6MPh7hwQf39utGu93uZBLleDywYkVSjk7FxZHbb2+YMSPkch3Wyu0LhXv88VGn1pNOCv7qV7uG39wxEdxdswaeeCKpm73/J1XLFnczlO8TmJzTUjlabkVPBF7cxiajn3r9ZQe+ffHB/mCQ/N7CjHC8nCZbm/HKF5IKBrn+sgNnndadmS5O7yjr5zhafOiDvfiJDdyQ5JGH+ZHV+4dwLn2Y0jXNLiRwKFM1eHJTUnc9JoxWpYH3FW9VXaKAS6P7OfBNUiRLnGf0yrPbhrvGxOlIh5G+G2VXIec+ZOketf1VPBEch90qv/TUjuG8jDPiTI5gSmGc7MPcbWjWmuPKgwMAqGglu6+GjvmpBzRp+LL1y7eq3xQVkUHYbU6fmj71lKIlLtORpiKytKKcL5G7DjkbUwRHCil889DcfDjRhs936O/jkNrow4YNnw5Z/WdnZ5eWlg5YykBlZbKhFiPyC488UtvHoWzd6rj33ork2Y3rrx/kVb5unRsADIacmhqrx5N4I3SIdVRUFCsvD1ksypIleWedZf6GchyLF+/w+bL27k0215rDLl69aufyUw+6MkAVBABgdZwsSSzLznW0CXVVFovNZLd7/b7mLv7u1362cVvOeN14eVnH7x77jBIBY8wwekUQORaBjmNjnfP0rTqCfv/PfIvVyjqMb2zK39uWW9s+hgRylZW9Doc8c6Y/zaFmurSLzvWnpxv9vfTdDzNY3kgJqW9ktn5pW79+DLkhiooiRcXRspkBngv3dnfp4HVvMGq0WkQlEosGNFWcMWXqDTf+oKxiPPPkP/zwqGkjJhoDXRtKS0v7guCiUVi79vDctWcP7N49hjLnzfPb7cqiRV4AOOOMKUuXJvYVHS35cZxqu93UarV+8gkbf1hddlnnD36w/xiyG1u2QEvLoZbcsGFsk4DdKleW++1WZcaUkCvsLtdbFxWSPpv2YAABgD8G21vwpgZmNAZhhNnAJs+d6c/PieVkCrzK35iVZeHjNUJNFzrvz7rky1++uFuvGIyycXPcWqVZ1N8/9uVw8zsZ2mUgHl8/nhxHf8TN0HdHT2mSwSnoJAkVKLSGp90DCI4YBnkCHToWPK0b7sRRWe5/6me7xkwTsALowqh4PS7ZkMSwxff86tvP//3s8boRh03+629GYDesMeuU7mmp4JQUwZEiOCYToiL2RHo+rv/or9v/ElOENKPjnuU/PWv6WUfapVTQhSBzJ572LjIEJ7wDpwiOFFKYCKxZM4IO6/GJVavab7ttKJPa5x8xLib6smU9Ax3XVRVWrDgtmR8+8UT1okX+IQeXLj1tXO761FN7//UvbjK901UV7rjjaB1h+qmihx+evmFDesLzL7qwasHJ7QX5Xh3PIqQhoDqOM+p1qiQzCLGKkBNtKjBRqmmhUNBqszAM+APB33x0/mOvnXf0t3zxBTtuuq5Jx8gIY0IIEGAwAkBm0VOiPwiCiGTNdt0fx6uF1779dl521GSunFY2bvI6t912l7ejh9URVzF33fVnRT3hhZVXAGcZ9+6RpIvERODHP27oF2zKzs4uLi4+eBCPl1PJ2Wf71641JalRMr6NUFoq3ndfTb/f1jFhNwDg6qvHjdq+YF7sH5dRDHj1K9wRZKAYERseaZ7PuuObjp4IrH6FH8d4kOWLu++8qX548ktI2lFiILY246v+zidPwYxmWj//SNXREy7g0MCloTwN2f5zdwTIbh4OTKCy6YhOHCOSNRUHZycQu3HuRUUbkf0gMiebHOjDT+ZcfNPdR38Xyxb13H9r3fBcsyl2I0VwpAiOY4L6nvo/b/0jxszSktN1rI5n+Gnp0zIsR6qTrfei4o0ofQ8MSOgzcUjl4EghhRMd3/pW5/CDFsvQJabbDU1NcMEFCVQPBq30HPIvf1k7JPiFZeGBB+oeeSSeCVpUFH388Zo+TZYJgqbBrl27TCaT0Wi02WwMw+j1+gnlO1gWfvc7+P734YwzjtCVo7LS/9hjewbmOBgNCxc2r1y5LyuzleMwwkgmbDQs6fW8LAkclnWc5OLUbBx0yt3OKdnCvlopGnOUTgWvP+oN2BzGB7773kWnbX369Ute2TzvyG52bkXX3bftyEwXqKZixKiqgjDGDKYUjNGuOTafPxBxOtJBHs+XXH293NjQubf+DYAHxqvMeZUVoSmRnlDntCXZPglNLzx/ItgNALjlFrjiimQjNcYXv/td6TnndPX1q46OjlgsZjaXwziZE4qibNu2zW63cxyXlpYGAHEG2i23wHnnJSspHQc2m3zrrY3LlnlGjLnpI3EmOTJlXBDRhXflNdhEa5QvABif/C89tq5dae020aqTDXpVDwD2qH1Ijga3Gd7+rvxGNXPvu5wnclQ8QlFe5LG7a0bkEViVK2+vSBw9MQyLCknDfWKcNB8Jcdvq/Res7BhuWh8J4eJnQEKQRpCbgosgDigBdGBi9xIXFZKyjEHKviW5seHshjVmjcdusDGwtqOM3ShjD+LE5K9+9tKdBz+/6c5Hr3vtvcVHVn+7VX74jpoRfWdS7EYKKUw+FE2u7ard2bEzKkdnZJSdXnK6SXfUwcusjOwtyN46ObeQIjhSSGFCUFAAF188SFhRksRIJHK81VOnI8N3OLOzs0dc/ZtMsGEDrFkDjz+eQJm1stJ/+eVt8+f7RzQwrr4apk7Vbr+dGS5Ya7fLt9wyqmUyc+bMK66Awbk4IBIJS9KYqZDKygAARKPRaDTq8XgAwOVyTYJDR0UFtLfDa68lbsOBWLasZ9WqjoR5UouLIzfeeKBPdkeRWY0UKIoSDIVEUdQIFWVNENX2xnrvwQYqRZ167eRp2dPCUqbN6cospYLoFYgrryAihMVQaHaJ/8Vb/3DF4rlf7Mt/7PXzx9CwszrPXtGwYkkryyFN1RiMgVCMMUKIAs0UG6cwXqzwDAIpElVEadX8L2RqUFQVMGYxqxESYBwAiAJIitKXsI/nWYwOmVWUUowwpZQAIIwVRSWEUkp5HnQ61W53V/D6+fObFQUDoN5eLwUCiLpd6UBpX9o/Sg/JLSMECGEAIIQA9P1N+1MDEkqMegAAs9WstxbqIiYF7PWe+oyMjInrHt3dx2YeePXV3P5YsEAgIAjNl11WPDBDKCGa3+8/gpLLy0N9ZQJA30Bzu91xBlphIezeDc3NcN99R+L4sGpV+7e+1VlQEBtxAjEajdOnTzebzZPZtosXw5CJf+CUpWla/3sBAeIYTsfq+3v70MacFlJZxWv2lpbrFxMZADiVN8kmAIjyUYWVx1o3jiN6vdZX5uE56uBsRhvqrMEycMUc7Yo52tZm/OO3uNrusRmcDpv8nUtali3uGR590AdnxFngKTpiBVaWgZeuUp5bpTzz6RgiVuxW+aKz2i8/r3VEXxJW5WZ0lCXwdxgRAqLVPAlhvEgEbpK62e8uVgY6cf6VKMkAACAASURBVPz24hHeidmBuAGABh8q+Ri59sPYVSrcaeG/PfXcXTeuXbt+/gv/OLPXnyz7VlTov/rS+mXzQwyM4OTliDiLPcUpdiOFFCYZgiKsqVqzz1P/w8U/qsytNHCGb9wtpEJUUkhhktDd3V1fX/+NqGplZWVCG6Avycg775BgMChJiqpinifl5aHZswOjWRd9tk1hYWGfakM0Ci+9dCg7iSzLubkHFy3yjua1Ybfbp0yZMqLcQ11dnWc8lDadTufMmTMns509Hnj1VXjjDXXzZnakW5bnzQusXNk9Ik80MEQlPR1uvhlWrNinaV3DyyGURGMRuyvtpb//0+eNWfX2gN+r4wiPojZGYyQ5P8NVVJilqdHcfKeBJ77O1vJZs0jzAUUM5M2cFulo9QfU9dULvmirWPdVSWObewSjNN8/t6JrQWXXjCleoynKsSyioCgKx7EUkCxJOrPRpnoMbZumTikCAbo6upyF2b1N3Raz2eyyEiEclQSKWLPR6fcH9rhOV1RV1YjBYAyFQhzH8jzLsFgRJU6nV1WNaBrLYABQCMUsQzDT4/FpFAGAqhKEWEoBM4hQumnDhx5fe0ZG1tJTzwWEKKUswyCEAVAfvaGoKgAwLIMANE3BlLCYAtXMJiPLcoJIBFklGAhomdluM2cDgNNOO20iOsNwBZDly+Ff/5Lr6qobGlQA6O3VdXXpAGDr1kG5AGQZa9rIZYZCXE2NLbkh73/66UFeE/Pnzx843ARB2LFjx7jcaZKZR/umiJ074cMPlW3bwl1dzGj3UlQUPf10z7x5gdLSyGj+TSaTqbS01GKxHA+OGwOnLFVVw+Gwz+fr44AMnMFusFt0FhOf1HZZf0qFJnfDQJLiaJA4igHAE4GqNvx+o7Y3KtTstwTDI4cgLVvUUzE9OLssUJw/qqO7I+LM9eUeCY8wWreR4d1a5oM6vLEJfOERptY+bZHTF/WM6DLQh/zeQnfYfVSmtUNDpQrK11CORjbr6W5+QjuVqsGUx/V9/jVuMz3wgFiTs1vghcP0hWwobx9F+ACp4NqLMmpQVhUyHW0vUlW8fsusL6tLNm6bs/XLkhFebTahcm7nogVt5WU9mZlRIAwoRlANoOqBon52qbRnyliDlVIYT/swFaJyouKLg9s/P/B5UAy6TK4LZl6Y58g7+ucGrjqUXouyvkKWScq3nyI4UkhhkhAMBtvb24//EYcxTtL8GHhr+/fvH6JyMpyhKC4ujsObBIPB2tra4SqwHMcVFxe73e7RLJOOjo4j21seXsOcnJxj1eyCIGzZ0u71egHAYCD9OhSjgWEy7fYck8kEAIWFoxI9dru9oKCgz67zBMJfbN/14bp/79u3z2zRcUhBiqRGBKOBC4e9VhvnC3RmpplNCBZOKRe6ey5bdVZraz3HQEFehhwLKWLYajL0+qLdKGOPOJsSomlqbraEECJAEAACpGkEMMYIUVVFCAADpZDGySZvfSbnNxo5SVIkERiO4w0Aoo53OCRfm6rFMKdneUPAL1otjj0kCzEsx7OxqAQAJotBEqOaLOnNFkFUWYbV6TgqxYimMharKAoag01pGd5ABBATi8rBkIQQoqDyer6nudZsQTarKyCaFUVzOdMUjfh94XBMUAklgAhQQqmqKCaTzmzQ2Y1cYY5LiATc6WmBQLSlR2r3RmKqinm48JxzGNAfwehIkt1YsmSwDbYcPvoICJG/+uqr4YNijPYGeDy6Popk/37z3/6WHwiMYGt98smnA/8dkmZYluWGhoZxmb4cDkdfKtMxQZbl3t7ePXt6fD5pQPdWEkZsZWdn5+TkJCmFOzkYMmVRSmtrazds2ND3NyHkpNz5J+cntYK3xKzuUDoAeKw9YeP/z955x8dRXX3/3Cnbe9GqryRLtlXWveBCHFc6ARIwGJJggoHQCSl+/BB6gIQQQnsg4U0IecDBDs08AQMuYHDFVZasYvVeVtv77szc94+V1axeV/L9fvTH7ujuzJ07d+7c85tzzxlSJmyEevMToTBltqUNaZ2IR+xpldiLOGfXjb0uQukKw7GJziSDxzBsr43BwANfKWkpoa2DrBjDsXFuU7wrftRqNTtELQ8J30igQDTW/crqBX8YAYBMhI0K8Ig9JYmdGeP7W2tDB9GsrZT5wOi3v0BZvUnHzs7ieDEAGI3+XtcBAQBEZBDQgUBLw9IEZ5LWpyWOG0TgIALHOCNggRf4P371/BsH3/jDVX9YP/fG0doxmrWVyvhqXDswETgIBMJomehutxsAPB5PJBLBGCOE1Gq1SqWSyWSDeXHKcZzNZrPb7dGvarVaq9XGlGUy1kStuLa2tujr3PO1Ho1GExcXp9Vqz2/PrgIHy7Jms9lgMPQV3PHokRP7v/7m852fK1QyWkQzYiSXy6wtrQqpXIxYHKaUEklJyanp05JzMjMULE6P16pYIVHDijh3JOhRJyfW20NOTsSpEtycmKIpikJckKNpBolFIb9PhUJ61k8HmsQRW6I+0d7iQAKvzUx21FRgWqQzapurS026aYiibLZKpUYq0hnbqptUahMILBcKsHSQ1WgayhvjEpNZjczdWI14v0Sm84aQRqGI+D100I1oitIY7P4AL2KkjDLkDwGLdYZ4m9Mb4fmEdKOtzUojKc2G3U57yI8zzBkOW1uQ5zVxyaeLSkBAMpmMplFTfcOihQuaGusFLjgtzVxdflYmkyUlJhXVOo620G9/8nWWZa5Gp/z9U8+O0UU/X92Ii4PCQhCJekp+HaExA4FAtLcEg0EA6LhlOgzmvp7skUjEbnf3mqq5h8AxzqmUB4/X67XZbD6fLxwORwec85HJZEajUaPRyOXyfnLfxsqUHWOn09nY2AgAreWtxR+W1jfUtXrHdrXSqqzVP8i7ZjRnxiC4pW6X1BVigj6Jj6N7V+W0Xr0yqFQGlbKIbNxamAfeKXd6xV673MYxvVRM79Wr/Vp5UD6KjiTnds2jBB430uOWNbbrFclPORU9X4Zj59bN67PomAkc56wmcAX0vrDaHdK6g4Y+2gmra5fIPXGjfwkIROAgDI4T9Sfez/+3XCRP1aYuSVuSacgiAgeBQCC0U10NAGA0glxOGmOkmlH7/JOmB8xDEQ6H+XNrFQavCtms9rKq0m8PftvWZg96wxUV1XKJyuH0KRQKvU5tb22SsTSDw221lbNmmFV08O6NNwS89saGKlOcNi7O0NzcLJFIWBntbmrTq+J4hKy2erVapVMqWmsrwiisN6c76qxGlRGBEPDZEYvlao3LbWPkIsqBXS5XQnYS+NwOh1siVkq18X6bS6aQA+9qa2kxxGUALXI6WijEq5LjAw1WqSYOBMHRUKtVK0Ch8NocHM1KDTp3fZMxOQmHXN6gjxUpJBqltalSIhFJJOrm5poUcwpgpq2xRSGTS0zGlpZmRqtVAdPa3KzX6iQZmbXffI2wkLL4oraCQrU2jhZL6+qb633MzhJXKye1OXx/euH3ZrN5jG6W8/OVnD4Nqamu/PxuKR5HMfGHIAhr1uCvvqL7EThgzBbjjLomyHdZosOybOwrGv1dGp8QPhB5f//7209t69jY2NiYn5/Pcd0i8prNZovFgtCQQ362trbm5+dfn3vD/d+7HwDEjCReGS8TjYLcEPUgiLoPCCCE6W4xQWLFcKUivNge6bJ2Q3K+uwqmIKgGTgaTnAgV4REPADSm+/TKEXlAakUzPqMST45bxYJce2dgqTBNCQAgtOTis1eAJwHCKiDEAqZ8NP1TpGhB4lgJHoeDSuxJwGcvB6uFXJ9RviUjgWZPy1dle//32D9vmLP+rmU/H90nGxE4CATCZKWgAJ59tltcQIsF7rgD7roLGBLOeLJMiCMhjuP9fp/b7dn/7bcUoisrK62trY2NdUqFIhwMhgN+McsoZBKJSKSUyWQSaTAYEHPuJDWbnGQSMSgQdBt0Sj4YSEpIoIHyuZxyiYiS0l57c0JOVrCuJhIIaVXqCM+F/WGlRuN22jHmxWqd4PVyPJZIJR6nQyxhJSpNwOnFPJYqFcCFgh6PXKkKeHw0w0r1Wr/LxQd8KlOcEAoGfD55gsnZVI9klEyu4MK00+4w6tUUjgS8IblW5/Z4IlxYodZBCPv9XpmO5bhgMEIpZKpwmOdDEYlSBn6fy2FXJSRabS5aplDpE/aeKP/itFWXNuuhhx7S6/Vj0docB0lJPVPqrF8Pf/lLT3WDZdn58+cPMtnqYDg/IeskFTimGBhjCEMwHAxynSspDh8+/NOf/rTHArTHHnvsnnvuGYaaU1BQcOedd3qbfRn6DADI0KXftfTuvIS84XdjHp7/ivnLIaYjUatBju9cwv1qJcfQsdfEUivK2Is0tf1dhYgYV66GttwLos8lHabS94G8BUldE9nzQ0rwmoSa5VB7MRkHYgKxCxQtyPwNlXooRmokVC/HtcvBayIq2KhTYS1/49DrPBbWZK3NNmWn69NH99KNv8BBzA4CgTAKnO9mH5U87rsPPvoIPv44wDCT/uXqhQDLilkWpFKZXm9MT8/o+i+rra26qrakuLiupvbYd4dFDPaEKIetUaVWsCJlsRPjmlYK8T6PnQ8HVq5Y8Z+3PjTqjEadvr6mkhXD3Hl5huZmuUgesIX8zpqVK5dLJFyN1Z6aNEMtF9VUnA0HAzPWrGz9dl+cOdFnb2ttrNLpdDKToa2iUi6VqdMSvE3NlIQWSUTVlaVJSQmMWOr12TDPSbSyxrLKxJnTg35HiINIWEiwzG0pPKGQiGR6bU1NnTExXiFTVVdWqxVx+pRprtoahpapJRJrbatBr2ZocDfWKZVyU870ptKqxMxZvFR7vKjibJNn1SVX/ujHd4xRU3McXHJJLwmDX3010EPdAACLxTKK6gYAdF/UAtdfD0ajcVSC9RJGAkIIxCAVS6XQ6YR10UUXPfbYYx6Pp2vJK664wmAwDMODY968eZs3b25qauI4bufOnXuL96ZqzUEuaIm3iFnxUPdm9cKiP0t65I5t86Hf7Wb/coj535/6F6aH+3MfGB87TVUHHSlmpDYUdwapG/r7SUQEfiNmu0S89iSAN2FqdjmZDRnOTnw1xB4Qe1DbTPLSNVYIqSGkBmNRDFXJbwR7FrkyozwVEbjCpoL8hvwgF8o0ZC5LX6aWjmo+QVkrqOtANt6zC+LBQSAQxkTd6D6ldjz/fAHDgFwuT0hIiI+Pj4VcBoSR4LY7mhubHG22ioqyulbf6dIahuKrqssZGmekpVZWVhr1cQzFelzehPg4r88R5oPhkEetVHD+oFwswpGgRiFKT4l32ppb6isvv2Rlcpy+svTMPMtMlUxib2tNSIwT+FAkEgoFghqVigtHIsGgSqttaWoUiRitVuv1uAI+r0al4EIhFkkiPEfLGW8gKBYpWZrxu9pYGlhW5BdAqlRwXDgYDEtoGYXZcCAok8tdHjdN09rkRH9LE8dFaAbJ1RpbQAhLjSdLa30Cq0+Zvuq628auATds6CUN6owZ+K23DveIKjr4tCODx2LplqX4iSfgzjt7pnkiHhwxQjTyaI/ZGkVRwxtFO/YmCMIbb7zx8EMPa6SaH+Rd89u1jxoUhqHNjLtk7uiLj948oFFFGI7V+fQp9pQJiBxpKELZHyPZOUkP8cD6Ec3120QIIjLgOyVF4ewlULV2agocWZ9SuR/GSGWE0itx8bXklo+h7jHzY2rm/8VK9yi6Fp+9klyU0cUf9j+168n8xvz7lt+/2LxYLVHT1Ki63qV+Q2V/AqwfDT3/NBE4CATCRGIy9fIiugcbN1bfemu7V/AoRhMgxJDk4QrwQtjtsp06dUomk508UcCH+eKSs80tzXPnzTlx6mh6WrLd5QSxPBjhpLSIpVFrY5NBo5YwyOO0KyRswOtSydistOQZMzPLz5Zyfo9KKdv44w3V5Wcd9tbZOdOqK0rVKlmyJbfyuyM+p9Myd56vpdXvdhlNuqaas2KFSGeKD/iFyvKq3PmzsNPh8vg0uXPqCgpCXDjzkst8RwrsLkfytIRWrwMYhcGUunvPN3pD/IJV6+pLSk8XFOkT0785VihS6Vasu2LOolVj11YFBTCrt4yNaWnBt9/+rsfGwaRtHhKffQZXXNFtSyQCDQ01NTU1HVtkMtmCBQtIr57auklDQ8OBrw+e3VPqrfHJRDIKUWJGvDJzVU58zmD28KtP2NcPDuCUl57i/fsfj0U/Mzyb2TJeuT8NRUhbAwCgaEIJJ5HIPyLLqiUH2nIAAPu1YM3p8JDHVIRTWIHCjMeAePFk7AZE4CAQgeMCpMxa9lX5V96QBwP2h/06mf6KnCvSdGmj34UydlGz3hv/EyTu4gQCYURUVw+sbgBAdXVnwDan01lYWEg0jimGSi0FkGq1anNaBgCsXXdpdLvPG8YIS6RMc3NjbWNDUKA+/XxXQ20dw7IRxl7dYlfI5EkJ6QLH0WJtALgDJc0HS1sSE0x1Nc54A3308b+kpyZJWPjHJ/9YftE8qZQTSr5OMhkRK/nyQCnihe8vXeJoq06YvTTodbWFQr6QMH3BysKCfKVSqU+cfvhAMSWSSxWG917blqBNUqjVZ09Xg0Rc1dh0/OSOuMRUui78p/f+y2g0KRUa28n9K9ZefuUPfqhQ6sa0rW6+ua/bRNLUJE5ICHUVGkZX3bBa4ac/7bZl/XpgGOixPiUlJYV06SluuiCUnJx8w/rrw0mRj977+NHPH2m2NUuRVC1Rd53msjTL0r0vMPmmYuABvKpOwfMomhyUoyMliUVzauaN7YoVxAPiUeJxKuPr0dolZSoCUxEA4LZpgs8IERlgGgBhiuM0jUBztF81CQUOASgOEBdLnZIHKgyYBkyTOzQWwAKFeRYQjyhhYqsBmMYCmTGOxm2PhQgfKWg6/cq3LzV7mqWM9Nkrnrt5wS1T7QFHPDgIBMJI2Lq1T2utK0uXtj37bLfFnGazeYwyUxAmx1M2HHC5nUqlvLW1tbC46KMPdyQlJbW12ZsaWxmG8XiDMo0aIToxPqm0qFiIcPGmOLuthaERhTkuEqSBowReo1Sq5WK9jMrOzSitKGNFUrU+gQGGC3i9Xo9Yq3X5hVOnCwUae51+oyre7XQbjGqr3aEwGEMYSZUqn98PALwQyUgz//TWH+flzhnrE/f5oB/JQqMJb95cumSJo0PgGEVPivNji8bFQWUlBIO2M2fOdN2+fPlyoj9eEAYMxtgPHpfH6mutOFxR+uHZGkdNm6+to8CVuVddnn15r79VbB5UtqZ/vXI4Pq4zZqo0LM1rmDWGp2QoRslHkK4CqRpHv7mCKmyfhpvmQP1FgBmMOF7uACTQPi0SRJPs2qurUfIRZChtd3WJhd7oTMG2LFy/GByZ5N6MlU6iL4PkI5SuaiJnC7YMqL8I27LAnUquyQhpdDVuP7Xd6ms1a81iRsxQzKLUxVnGsQpuQjw4CATCpESjGbaZ5yOtdyFDiaRagxQAElNUiSmZ69ZdDQACFjiOD4fDEY4LBMOBQFDgBJqm/X5/VXWN3eVos7cwDO31uIDHXDDic/l9Dm9Li+9YVYVKqwlzHNR7I8GwFPEYceEWu1Shk2YsCHC+GXMTea+gxxRNQc4Kk0CjFcsXiyVipVIuk0oVcplYNE4vYPsP5el0ijZvtvzwhw3XX1+fkBDy+/0ul0utHmnQL58PNm3qGfUjLg4KC4HjXD3UDaPRSNSNCwSEEJKDWq5SgypDl7FQvOifx/9ZX10HAHV1dceOHRMzojRtWqI6USPVjMoRA6KAAMKYBOOggyB1IOMZZP526NFXB9dcEjdKPClgjD2J4DegsIrxGifrtZfZUPJ3SOqMod6oqQN5GzjTMRE4YgRXGg7oka4SJlTgAJ8J1y0FTkouCAAABUiBkAQAAAcw9gz2dxjjRlfD0fpjH57+IEmTdPeye5LUSVO1kYjAQSAQRsSKFYMqJpUK5w+1pPUIPR/ciBKxlIhlAUDb3ajPy51+4bTDBx8kffBB0urVrdde24hQUU7O9GGnqi0ogI8+gsce6+VfR45AJNJYXFzedSPLsllZJFL9BSl2aJHmavUdl2/ayN8KAEePHv3xj3/8eckX9a6Ge5bd+/3M7/cof/1s7t/5A08ju7pvRAnTYQkvGf0TUDShabuRrmLMG0pfiSTbhKqVUH8R6TYEAmFcEQEzi6ZTKQDgynjuOA+DWz/EC/z7pz/4d/72SltlkiZpajcSETgIBMKIkMthzRrYvXuAYjffXEvaikAAgLQ0sFigoGDgknv2xO3ZE6fRhFevti5d2jxnjjYjQxzdQz9UV4PHA/v2wcGDvSRq6eDrr7lAoKy2tqc/icViIemcL0wQhZAEyaA9XtLChQufeuqpHTt27Nu1L12XgRCanTi7qx/HpdnCv/MH2Oet1/fy4pce9QgLVAg0tRBXiIwl4+CSgCRukLiR34AjUnClQlBLOg9hyiIw2J6BxW5Q1yBRYJwPjsNycKZiRzqQABydjQI4BDjqAx0eRHkpD7owEmPAkcqvSyraymcnzl6culjCSKZwI5FJDIFAGCk7d8Ill8DevX0W2Lixetq0nkHsiQ884YLl3Xd7z6LSK06n6IMPkj74oOd2gwHWdslcmZ8PRUWD2qHRiF9/vQWhs+cvlpk9e/boxjQlTF5UKtVtt90WFxf36aefvnP8f6ttlY9d8nhXgWP9HP7z4v6cOOblOW65thdpe/SDjIq8yLwPJeQDExy39kHxJ0HZiIuuJQIHYSrDiaF2meAzUjkfgqhhvI/u0wtll4BjGky6GDdjRxi40xxfBACAIzCw+4YmTM1xIh1P0RH4LBSviL9r6c+/n7lSKVZO4UYiAgeBQBjxOMLAF1/0qXE88ED5ddf1EuyNpGkgXLBYLPDuu4OKztsPbW39OWj0aXPOczzzzJnzl4wBwOzZs0ce7IMwZUAIIYSWL1/+4Ycf/u1vf7MV2DihZ8aNN2+ITDfi3+3uRbCYl+f4w5bT0fwpXUm0J49yRQ1FyFSIdFUjzAU75PZhQyBvhZTDWOSH1lwIK0mfIUxFKOBk4E7B1d+HuAIwnUEUPw5HxTwLLbm41QKeJOBk5DJ0aRqAEODQIEqKBTBzVCqPjAySUwgAsRRDM1qZdrRiKhGBg0AgTOmhhIE9e2DrVvjPf4DjIBjEkYhTLvf/5Ce1Gk3k/PJms5m8KCZcyGzYABYLrFkzqCzLo8XGjdW33FLb6wIUom4QekWn01199dUNdQ3vF70fiAQCkYCEkaBzMTwZGv5rDbdhHv/qfqbNB74wApk/KPbffG1tRmovYaRVflWCK2GUhQZTIZX1xYQ0DmKDKOUIlrgFVyoROAhTmYAeV63CESnS1IDIh+ixzS6MeQYHlbj+ImhcSNp++EgxlROh0jCAOBQKe70BShDJRXIaTf00zETgIBAIo2mzbdjQPvETBHVhYZ3T2Yu6kZmZmZiYSJqLcIFjsUBlJWzZAi+/PObHWr26ddOmqoSEXl76yOVyi8UiEhEHYEIfZjyg72V8z58T2H5qe6m19Ma5N4mZbimHzDr8/NUdQz3ToPY06npXN7JaZoxJ/hQCgTAOODLwmRsg+QiKPz2mx8EtebhhETjTSJOPDIqmZYjCgiDs27d/+7bt07iZv1x5WaZh6scRJwIHgUAYm2GVombNmmWz2VpbWzHGGGOKoliWTU1NJaYUgXBOXICXXoKHHoItW4az3mQwrFzZeuedvUsbAGA2m1NSUkhAHEJ/IMjOzvGs8r3/xvv1rrpMQ9Y0w7R4ZXxfxZNcSXqvvkXdwtMRDvEUpikAo9ukDI22j4PIA1I7iF0TPZUOgLIBODEEdACI9BfClMVnAp8Jsz4stYPUPhaLwnBYBgE9brFAw2LS3iOFR+BkQAqY54u+K3/vXx/+8eoXrpx71XhWAYeU2GEGmR2JPeN5XCJwEAiEMUSv1w87vSWBcIGQlgZbt8Kbb8K+ffDPfwrbto2C3PDDHzasXGnNznb3lRHFaDSmpaVJpVLS/oQBoc1U2jXm+D2mg18f+u/P/uuOJXdtmLehn/ISXmK2m8e8WrpyNO1LpGiZ4NZRtFAzPhXqFkP5OgCa9BbCFKd5jhDQUdO+BOPZ0beHnWZcvg7cyaSZRwE/cKd4KAIMGJdPUB3aZgp+Pcr8EiWdGM/DEoGDQCAQCISJRy6Hyy+Hyy+n3nkHTp4Mfv217Ysv2OPHNU7noDyeNJrw/PnOJUtsGRm+85MWdYVIG4QhgRACGgxJ+rvvu9tgMrzzzjtflHyhFCvmJs1L1kykHYLEbqSrHOtwAANXgw2Aug7Zp2EEgEl/IUx1AnrgxFhuxUENACBFK2hqEBp+18cCBU4z9hkBANszwZYFPHk8jQY8YNu56+KZoDqENBBSQWi8I3wRgYNAIBAIhBiCYWDhQsnChUkPPcS5XK7GxtaiIrffT1dWys8vHB8fMhhCRmOIGeh5npiYaDQalUolWZBCGAYsy65bty4+Pn7Hjh2fFf+nuOXME5c+ObECB4FAmBgiMlxzMdQtBQBI2Y/UtTACgQMEBtddhBsuAgDgGeDFpIEJI51HkSYgEAgEAiEWn9AME13klZsr+P1+n89nt9udTmckEhmkRarRaHQ6nVwuJ0mLCCMkmjklKytrx44d77777jt/f+e9k/+y++3rZlxiVBhJ+0w+PAm4fB2YTqO4khipEW7Lwi0W7CKqWexDAdfuZIFtM6D0KtwhcMhbkakAiXz9XeiQErdYwG9o/y7Q2J4FYfKQGkMWpS76zarNc5PmXSjTJ3LJCQQCgUCI6bkkRSkUCoVCYTKZAEAQhFAoxPO8z9fLJFIikYhEIrFYTDw1CKOOTCZbtmwZx3Gf7/z827pvPUFvlnE6TdEAIGNlElbSzYzB2B/xh7gQALA0K2Nl0ZKjAOKBDgEdiqE1IVQEWC9wMhDYyXEtvYnYmwgUF0MCh20GLruC3GWTDGc6dqZ3fjUUg6J5+AtU1AAAIABJREFUgAvtNeHqi8E+fQo9pCNAhwYoIzDAi2CC0kgtNl+02HzRhN3anAhHpECHECWMzxERxmS9IIFAIBAIBAJhUPj9/rrqurM7y0r2lZS0FHvDPgBYP2f9JTMv7Tafx8LW4+/uLd8LAHMSZ2+Yf4tBbhidGigaUcpBZCwBTTWiYmIei71x2JmGa5dCq2USXUqU9SmV+2GMVEYovRIXX0vur8mN2AnaasQE+7tZIlJwpo1/XIYxxFCEUg8MsE7HmYprl0FEeeH1CQyaamQoRSkHkLpxfA5JPDgIBAKBQCAQCINFJpNNz54+TTLNbDR7TrkLSgobixoLmwq1Mi0AqCVqszYt6s1h89uKW4pq7DV1jto0XcbcrNyUpATwshAcmZuD2IPiTyN1wyCLN7UGaht9A0yIaVrMshRCGGMsCACAKCq6MAede+uKAQQALAiCIHCCwGMsYhiVko2PE0sUrUjRKjgy8KQSOAijA4qAvA3YgdKm+g1TyqrvlZAGmudM/ZfnUhtInJ3XP+4MSj7Sv9iKpTbsM0JI0/6dF4Hf0LHSZ2rfHuBMx5wExRUCEIGDQCAQCAQCgRCT0GY6Jyl78482t5W2Vb9d+/Gpj375ycMAsCh10QPfeyhFk4IAXWu5LlVrfmnfi0UtRc/sfvqn+qvvueZG4YwBajXjWdV9R1peebu0/zIamSxBr2NoBgtCJBQCQWAkYopmAEAEEA17yAGEACLhcCQYcoRCAYE3qlQLLLr118QlxktIl7hwEfmQeR8ylPVn3woULr8UmuaT1poKxJ+iUg92fhV7Bg6zqmqgsj8Bod30xl4jLr8MXGbSlmMBETgIBAKBQCAQCEMgmjuWoRkGmOTslISNiXQ1MpXEvf/++99WfpukTjYpTdGSHsGZOzcxLoKpENXgL9v61QdCpUbjTJ6fsqCjzNjR0Ow/dtp29JgrbBdhCBsS4lZefl18UmrXMi0tLdu2bfvudKVBFaZpGmPMhcMgYFrEUjQNACxA1OFEAAgBcJEIH464w+GQwGsVAacnQIkCS+bpF8zST7rriN1JQt0ipK1CCutEVsOvx4507EyZPIqGC7RVSHTOZUPkQcYSpKnr7ycCgvhTwIS6Nj6xbycTIjdoq9rjp8YVIm310MZMUQBE9V00ERf4j4Gq4ULpCREpbs3BSEDaKsSEicBBIBDGigMHYPt2sFoBAJYuhXvvJU1CIIwOHAdffgnvvNP+ldxfhKksdoiBmUUvnbV03rp5brf798/9/vd7nqNQeyy9pGTtpntWz8tZRDuZDz8/9Ivf/hF4aqYh++nLnhmkwMHxsKeMeu9ke4DSO5bwSwatJBSVOZ9+rUDFa9ZlzxCQY/riBRsefFCl7RYKxO1219bWFhcV+cNhFLU8MYZziWPazzG6HTr/jTHGAC0Oh+2k61B+6vT0W7LSpyG3ebGevmspP2kunjUXO82Q++8JFjicKbjoOgjoJk27yVvR9E+RqqnjDIAeyGZDGCUfhcSTnWddvoYIHJMJmRVl7UTqegAAKjLSvUmdaNpuwDQA4LK1U78nhFS4ajUEdEjeAkTgIBAIo051Nfzzn/Daa9Da2rnR6yUGGIEwChQUwP/7f/Dyyz23k/uLMGUFjnNCgEQiufPOOy+77LIOHeAf//jHBx+898WXJwrza6kAVVBS7fb4AKDSVvn37/62++wuAFievnzV9NW97rmwGb39HfP6wW6T1UuzhSXdiwWCQll5qM3GA0AoIAR8XDgCYgrNMCKdNfBTM5q+Zv2sy28B4KRKpUKt7apcAIBCodi8efOtt97a1wmWHv+m5NB/Or4GubA3EvC4Ag1N+oKaq32hOwBM+SWQXwIA4MvmJ5PAIbDASQFPtDmAGeCkkyABjfEMMpwFAJDakNyK2MBQbhMAOgJ0p2FMxRXhaNSGgBq3zIKAgQwmMQodBNNpZCpAipYhXfR++wPusPMp0xkMFG6eBe4pLHNQwIvBmSaUXYbiT1OmM0TgIBAIo4DPB2+9BX/5CxQW9lnG5XJZrdZIJAIAarU6MTExZk/HaoVdu8Buh4PnVkEajXDJJbBiBcjl5GoTJqBDvv56T92wmx0hCA6Ho/Xcv2P8/iJM0k74wAMDlPnnP4EZs6kfQig1NTU1tXMBiN/vP3LkSH1dpL4u+q6bzc3NbWxsbHO0vXfyX9EynpAnL6FbYE6bj3r3hPJ/jylt/l7SyobDXq/f5bFLnJ5cAWMAYLnKo8ftFVURBOBxRRxt4YAfVCKgLWheIrrz4hnSH1zBTO8z9idN05mZmZmZmX0VWDgz2TEdIkEf5oIIhJo2/1tfzj1YuK7JltHXTzxij11u5+kIAMiDSpPHFLv9BgOOSHBYDkwQUeMtzWCBAk6CI1LAKLatszAwQWTKpzL3jNr9oq9A+goAwK4kHNBBRAacZKLSiBL6UzekNpR8hEo8NVYjp74CVPUQkeKAHjjJxAuOY2iKxENVPMYU1tQCE0R0ZIyOQwQOAqF3DhyA116bZHXeurWXjVFX+RdegL17+/ttIOA/dCg/Km102GOxaYBZrfD00728IQdo37hqFXzyCZE5xqrxjx6Fyko4eBBmzoTMTFi6FJKTh2wydbXEeu23k+Zh7YMdO+C556CgoL9iHo9n//6TPTYSgYMwutx3H2zbNkCZcV4tdfHFF+/cubP7I4n7n//5nz/+8Y8dW/aW7WnxNAMAJ4ib3ItKW691h/qLxVDCfXdYZeVazRzwPMYAUHrs5JmTVl8AMSIIBUIBT5DjgNVgpSESt+Jq2Zy7KV3GSM6C1Sbplt3eWnLs8x2Of3yy6GBhVn8PUzZwMiWfYzofphziY1vgYKH+IhzUIPN+ULaM99GDWlyzDFpzgYvtKK3aSpR6AGkrx2TnUgfK3IXlVqhZBryMDGWxhek0SjmC1DVjLKNEUMphkDhx7XLwxU/xJm3LxgVSSN2P4kqIwEEgjCs1NfCvf01ugaMvV/le8fv9XdWNmOXAAbjuuj5fkrdPl/dCaiq3bVt1WhpotVqZTCaVSkmXHnnLP/447N7d+3/vvx8eegjS0ga7t7NnO++vyShwcBwcOdJfg/S0eQIB0oUIY8pnnw2sbkRFkJkzy5OSOkf7GTNmUNRYvTSWyWQyWTeDDWN8/fXX+/2dCTUrissOnQg6/L8KRr4/mH1G9Iw36IsIAo8xhzFCqKzMX1/vo0WsWE4Hw2FfyG+UMmnxmpT5s+WzrqZMMxGiR3IWZ4rYN980vvLK5YMpHGKDXdWNSQCmwZmBIzKQtQEgkLciShiPw2IEPiO2ZeGmeeCO4fCiTABkVhR3BiUdG6PgiEjkR8YSAQP2GcGdAgE9EGIBkRvkVmQqoBJOjfWhECWArgpYP/brAWHwxUXDc0xNvAnYZwCJA4v8MMSlXkTgIBAuQBP0rE7H2+30e+9pt27V2u1T7Qb3+WD58m5b8vLAYgGe57dv7/YksNuZtWszP/98v1TaCAAajSYnJ4dhyIg3TGP+4YcHUMpefhlefhmuvtr30ENBiwW0Wm3/JtPJnt4MEA6HKyoqop+zs7NjtjWiIWwee4z0C0JsjY0bNw628J13xr/55omO4XD8V0vNmzcvLy8PAAoL0Sef0F98JRrSz0OC4Od5jDFCiKYoiqJ0SnnAwNJSWqpV2Fzgi3jnpyuvXL4wfdVmKi592D7/3dedoSnehwI6XLEOAnqUtRNE4yLICjSuX4zrF0NAG9MtI7WirJ1IXw702OpWSFOLcj4UqlZC9UoypsUEmiqUtRONp1uT1E5lfSnI7FB2GXBT2pcH09CwWPAbqKydoK0lAgeBQOiT+noHz4c+/DDx1VeNU/IEN23q9tVigdOnweVy5efn33YbdffdcyorFV0LvPlm+v33VwCA0+k8evTonDlziCvHMNSNyy4brJ/CJ5/IP/lEnpHhfeaZo/Pn65OSknptcI6Dp546b3YdCFit1tgXOF58cbBeUQTCuLFlywB+bV2prFR88kniddc1Rr+Wl5drtdpxGxsRQgzDROXmP/95mJ6SCICiKASAEEIIZCwjQxRggRY4MeIUIpwmD03T0WKFEVHDj1u5a9eFJGUKIvDFY2s2iF1gKEOa2jE9GnYlYXsmtuaANyF22wRFQFeB4s4gXQWS2cf8aCI/iPzIVIA5CdingT+OjGwThsgN2kqUcAppa8Yhp2lnH2AioGhFxmIIqrE9a0qnVqEgoAeMcMNC7E4FAKSqQ9oRrQPCETF2TIsmYyKRbAiE3vnPfyZrzS+7rPkCuUYFBXD0aDA/Px8ApFLhqqt6nrjN1vliMBKJHD16lOM40reHxMMPD1bd6Go+3Xjj4s2bpd98c7y4uNjr9fYoUFzcaYytWtX+wefzTYoGueEG0ikIMTcSDlV0e+mlTKez0/IvKioSBGH8a/7MM8P5FUNRLEWJaJqlKQqABhBjYIKA3VzI7qYDAT0DccitBRsFwghvdsOFltfCZcbFP8TNlrE+Dm7NwYXrwT4tpluDDkHKQZS5C8Ze3eg0cU2FKOd90FSRkW0ikdpQ5hco5dDA2X/Hog9oalDuB2AqmPrtHNTgyrX49AZ8egNunjXSvYXluGpFdG/Eg4NAmHLDslSYP9+hUkXS0vxXXZUwd644P79t40aVwyGa7Kc2c2bPLY8/HvrNb9o/K5U93UcZpucKxurq6n5C5RPOa67heyt88EHS7t3G++6rWLnyhFotz8nJib4i5jj4xS86i61YAQAgCEJNTc2kaJNly8BkglWrYOlSWLEClErYvbtx0yYSLpQwMXAcrFkznB8+8cTMF19sn0D7fL7m5ubxj3qblgY33QQtLXDNNfjSlW5fTcEHn7Q9/ddrBpj9I6AoCiEAjCgKECAKIYmIBSwEwv4kBk1XqtPiXbSJQ9EcnMOFYeCll+Bvf4MVK2DePKG2/MOPP6otqfxpXf3UDZGAaeBp3GoRgIL4U5SmbvSP4E7ETXNway7w4phuCsMZFJ+PdJWIHteIKojiQexFKYex2Iub5kCQxOOYCBBGdATRE/NKDFECUGFE8XjqNzQFQruzBW7NE4Qudoq6FsWfQv3GM8JeA26eAyF1+9eIFFyp0YGFCBwEwpDJyPBedVXz7NlOmawzoVpCQqjXwk8+OXPPnv78DJcubXv22aJ+CjidbCBAVVfLSkuVX39trKrqMzuI/1xGvT/9qX3aunChSSqF5GTNCy+cuu22BZO95a+9tqfDsE7XeQl27uwZd3r27J5DXDgcJh148Lz44oh+7nKJnn46+5VXpt16a+3s2Wfmz9fyvPmXv2S6JvRZvTradTtj3Go0mhhvluburkLXXy8/eLD6rbfSSIchjD9vvNH74hSNJjxtmu/48T6jG5w4od21y7h2bfu6sPLycoPBIBKNtw5+LsYwAlDj6fPSA0+1+rR/fXdFfzNiFJU3AFA0MAZCCMQiluc4dyhiFEkuVqvip2lRWsbIM+Ju2AAbNgDGOBwK//FUicf78kt/kF+34c4p3qvsWdidCKwXiz0AAHQYWD8aQRASjAEi0qjhge0ZuHIVhIYcdwMjATMcIAEwRjyLhLE1YZC+fBQzwg7t0DQHCadB7MGOdCJwjDsCsAEQuQFNtMMvEwCxEyIyEEQXRMM7MrGjywvIhOOgagDW39+Y4DTjqhXg60WaJwIHgTAEtNrwCy+cnjbNP54H1WgiGg0kJISWLHHcemut08n+85+pH3yQdH7Jykp5r3VjGGb+fFFWVrCsTDKp299igVdegfvu6/z6+OOehgYAAKeTPX8qv359iCSvGDZWa0/3DYMBFi/m9+/nXa4hPG5dLtFLL/XpNTNnDgiCUFnZmXtPrVZProZSq9W33VZMBA7C+FNd3Tkedn9URf7xj+MaTeTQIe1zz81wOnu/YZ9+OnvhQqdG064tlpSUzJo1ayLPh0LiBOnSnC//CisGZwhiRAn43AvAMAcOH3hVFGdiJSt+zVguBlY1OvZ+a8vXn326/6u9Qb8QcX63ZsX3du/LnuJ9ixdD3TKhLRsAkKEUmb+BkaSGia60b80DAAhqIDKcLO6CJMAlNAuMF8Ihxp7MuonfHGEsRqEIpBykEk6C3DaxFUGmAhB5cc3FYJtxIV4IRzo+8yNM9SszhZR9SaVE4CAQeqf5vEAWt9xi37ixsNcXQnK5PCEhQaVS0TRN03TXl2BxQ48Spdfrc3Nz+ylw6aXh/ftDq1cP7N7J8+0ODrNmzVqwAMrKJv11ufdeuPfezq9er76hoQYAnnii5/KVV14Bsbiph8Ahl8tJ3x4kR492+/rpp3D55VBeXtXY2HjokHb79uQTJ0Ya+v7RR3mO8xYW1jidzo6Nse/BcT7Ll19EOgxh/Ln66l57Y+iRR45KpQIALFnieO+977Zsye3rbu26UMXpdLa0tJhMpokzLRgq/eK08oEjYCEEgAEBYIQQAlYAmgMhAsEQ4oGXKoKihGwkHrVX33U1NX977dVWtzvJZBQcrWJsn/p9CzPgTAdnOgBgTgyyVugItcj6QdGKmFB/v+ZY8Jkg3P7AxZjCzbOgZe6IqiTiwODEYpsQCNABDbjH7NzFLpC3gKxtgi8BEwBNNXAS8JmmcsbQmBM4eKSpQcbSCa8IUjaD2AOtefjCvBBBHQR1w797SE8mEHrlq6+6fV21Cn796xaHo2cxlmUtFotCoRjPuolEolWrYP/+njlTz8fn841z3cYZhUKRmZn5hz/4e0zf16yBn/0scPSos0f5uDgSlnywdNEc4JVX4PLLIRwONzY2Rq2mJUschw5pf//7GSOJ7ZKTcyw/v+cseZKKUDfdNMx8EATC8Ni6FQrOC0J3/fXcXXcd6SrES6XCiy8WfPVVwuOPZ52/kxMntIcOaZcsaX+2lZaWarXa8V+ocm5Gz7DxF6cvGiCwJ4WAQojCGAMSMEVhrMTgCQEVBBBABn4T+BkYTfdyp8+fX137vXm5yywpGQbFZUuKPv1m2QXU1RwZ+MwNGJ2L2KqppqZ/Bv3nzgwrhcrvg72jyyEIjtQ1j6JALIaIFEIgjK35oqlG0z9D8pYJbnaZjcr8UpA64OzlwJMEcAQCETgIhFHFYIAvvoCiop7+mYmJiRkZGRQ1MdmIli2D++8fQgxI49RMHQtqdeJLL3Xb8sQTsGULFBX19FfJzMwkaWIHT9dEQldeCQDg8Xi6Frj99sSHHxZt3w4PPABtQ3/X9eqrp86PXGM2mxkmVh5Mr74KBw8OtnAPSbQHJ09qnnyym5ORWCxWq2Hp0m4eSQTCILFa4eabe2584gm44or88/MRaTSa//7v9LvvhhtvhK4RcKI8++yMbdu+i3p8wIQuVEEIAWLESl2i5mSjs5+3/QgAYYRx9ANABCAoRDDwKhGTcdEa5Q2X0dqkUazYjJkzn/r974uOHW5x1ouUjEgqXFi9jZOBV9b5VWBw3UVY6uzlwmjCyBTGrSLcrAf7dPCM5lVAIRFqMdCslImEKP8YrmREbAApm5BoghN7ISYCCiuSOjC6QF/hEwhE4CAQxpDHHgOGga5e9NEp4wSqG1GeeaabwMHz6QDWvgovXjw1r86OHT2n+I8+Ci0tLedfr/HPETCpaTn3+iouDtLSAAC6JtnNzMzU6/UAsGED3HADvPFG77EA+uKBB8otll48jGPKxebgwVFzyrDbRX0FGyYCB2EYnH+77d8PmZktpaU9rTKj0ThjxgyKooxG+OKLXm5Vl0v0/PPTH320JPrV6XTabLbo3T1Bhh1IJM5+/o8BMAAf1TkABAAXwk6ICIxgYMTTV/6IWXj56NYoPj7+Jz+99WWn66P3/nPllXNZeeSC7nw+Ey7ro4Wne5DZgVs0uFQFeLRnR34JLktBAGIAwIgMAgQCoS8o0gQEwoCsX99zC8uyeXl5E6tuAIBc3i1BYHW15EKz4TkOHnqop7rRI2hldIqfl5dHevKQ6HjTe+ONHVZ658pzrbZzTRDDwL33gtcLN9008G7V6vBzzxVcd13j+f+aPXv2heZi43K5irsTXQREIPTDZ5/Btm2dX+Pi4PRpWLgwXFrac9242WzOzs7ueFRFb9Wqqp7BofbsiTt0qPOOPnv2bFc1c5yhKRD3u0QGY4wxpjEgwFjAGHBUFhFLUUKSSK5kIOoMMnoghCiKQhRVWet++R8l351qu7A7IALM9PxThmFWI2S1gTTMpbvDC6x4qR3lekDCj+pxKRT9AyJwEMYAwxmU/RHSVMdKfegQSj6MZu9GSxzUxYi6GNErKGYpgwyk/w8A8eAgEHrB2sUNwmLpZXGH2WyecHUjyg9+ALt3d35NS0vraiAFg8GpfaWKiztTJN50Ezz6aPTyWTtyjkYvltlsJr16SHS1bjp8fzpalWXZ85UIuRy2boWXXoJt2+Cjj/DevT0fwOnpvptvrl250trrGpTMzMxJlz9l5IRCIau1p9cVcTUi9IPPBxs3dntC7dkDRiMUF1f0KDl79uxe76m0NGhogIcf7uYA+NxzM957r32hSiQSKSsry86emEQhNAXiASenGFMAGAMHGAAwYEEQNBpV7qIMrVE3uupGBwkJCXpT5se7K3IzB51eAWEAjKlwhHFTICCBQYIMDeXlooCFYMQTFkIYQERLZIwCoYF/7gl67IHxjYQqciFFDQIetUiCAuI1lFgspsMKwasGD9OHXIF0Mp1CHEthwhAHIi+IPAAxswqJDoLUBgEATkZGvzG//rpKatreWKkNJUOMDJKbkEgEmhwkQgBA0zQVorFfEMIDjZFBDOEL91ISgYNA6H0G2cGPftRLAYPBECNVvfLKbv7GDMMYjcYOk8nv90/tK7VvX+fnN98EgJ7uG0TdGDZVVe0fkpPbP3Ss+jH2HdDFaIxmukEAUF7OffutrbbWnZrq0usjHdkoz1NG5GlpaRPpEk8gTB62bOlUdVetgi++AIYBm83WVSkbMPo1w8BLL8Htt8OaNe17czpFb76Zfv/97SqJ1WqNi4ubkLsSCYjlBs4ZIVAIAFEAGGPAOBwOp81acMVdD+oTU8akVghdddVVaWlpv/71r88UeAf5K0xFgA6GZR6bqU7Cu8VBk9i9EAlDMOkjXOB0855q15kgQIZ29pKES1h64ARq+6u+/ft3fx/XyyaJoE99IMKAaEEAQUA0TaEgg9tY4HpXZMS0aOPin63OWh1Dd5fMhtL2IWNxZ8qYCTe5tdUo732hZhk0LiKj3wUFJZ9Nq5ZGPwFrAqrdNw2JgZ3F4IyBho58TqgQLtjWIwIHgTAAmZkAAOFwuKs9NmFB5s8jGhyhfcInAADodLrz3wlPVTpiQF51FUSTb/j9/g5Hg8TERKJuDPPZwHTrWgAgCJ1PSqVSObh7h8nMNAmC0eFwNDQ09IiKAgAymSwlJcVoNMaIP1QPli7tucXlcoVCvSdHPHlSY7f3OSzodOG5c3sJK5CX5yadjTB4Cgo63S6i0ZQZBjiOO3v2bNcnlMViGcxDymKBykrYtKk91swHHyRdcUXTtGntsvjZs2cXLlw4/kF/KYQoagAXDIxAiCaLPfcTo5LOyEjVJ6Qy7Jg8nRFCcrl8zpw5d91113vvUf/3f33bFQLnDp2Lx0yFMBO0uu2nG85IeLckYBK73UMSOEIR3/HGLyudBUGATG2L38sMRuDYVfrlzuLPLr300jlz5sRmT24qa2oqaDrTVNhtPqNLm6afNpHVYgNIX440tbHTUEjmAJkD2TJJoNGpjSCAzyd1uISG1hZfIAAAtKqVVkWdxWwAQ+6TkQqOL4s5gcMoN0w3zpCwEiJwEAgTgFwO118PwSAwDEQNZJ7vXEcaO+4bHdPcY8c6v6pUqgvnSnWYoB0f3O5OizEjI4N05lFk4cKF0Q9isXjwv6IoSq/XR18FBwIBv9/PcVxUJYwdobBX7r23ZwTQ4uLGvtTDJ5+c2VcYUQCYO9fZEcSRQBg28fGdrlUdEmR1dXWHqqvRaIYUHyq6suyZZ84JB3hmc3NBdG+RSKS6ujozqvGPJ3Q0jGT/CgdEQ29EV6OIGWrBNPXMJPmAysgIEYvF119/fSQC/QgcwUig3ll/zjwVAITys2UfffgRhXkksBT/HwB68EfEmPeFnSE+IAAcpev+T/TNYJaoOAMOAHj44Ycvvvji2OzJ9mJHzVs1b3331ltH3+rYePvi2+9ZTqIuEy5MgQM1NuqP5Yf+/eXhqoYGAAD6LKL/PewdYh/GoZg7ze9nrPj16s0JbAIROAiECcBohO3b+/yvRCKJqdpGA090cEGFaTzfBHW5XNEPKpUqNv0CJikURY28a0ml0kndPxMTE3U6Xa//GqRXSwdR75XYH14IsfZs6rE+zOv1dsRdMpvNKSkpwxj3urhrKVJSFpaVlUWFvMbGxvj4+H6WuowJaIAI+NH/C+c0DkHAWCqzXHl78pJViKLHtmoIsSzLsv2VkUglSandwuiYEhIXL1s+/r1lwYIFQxKjxxPTDJP2Du1tV962yr4SAKxV1tI9pY6A4y+H3gCAOHnc0vRlJqWJ3PKEqY4CwHSisOrwydLmZlt5VeRkUataH3/xxRdLJJJgMPjtt9+WlZV1lP7Zz362du3aSXFiZ8+effPNN+vq6rpuFFHs20ff1so0DE0vW3ZRdvoM3MCAb/Tn6kTgIBAGBU3TBoMBY4wQin0LxGw2e73eC/NKdQTVuwAjVhLGoXf11a+GqtvI5XKTiUzfCSNFJBJ1uFaNinrIMEx2dnbaOc2DpulYO2UEQEeTxWLAGPOCIMhVaauukRoMYxRedEiwLNs1yRQA6HS63NzcCWgoFLupFigpEueIFuUsXAQLAUBwCwF98Pfbf//LHQ8DwPzk+cmaFCJwEC4AdABzdx+oe/zPxwAAYwCAVevWPfvsswaDoa2t7YEHHugqcGzcuHHp+atnYxKr1frVV1/1EDjOtJwp2lUEABKJ+IXVT+csSMdeiggcBMJETiJzcnImS23HLvCV13k1AAAgAElEQVSEzwdWKxQVAQDk5IBcDn2Hmxxzqqt7bjEaITExkSShGPfHWHtc3oYGqKlp37h0KSQnA8NMhbNrboaCgs4tS5eC0dge82XC4TioP+cO3xGSRqOBnJyeUVQmkOi44fG0N+PSpRM8dIzdJehg3Bq/13VeHbdk17FxSD12Ij2teIB+PasxAA/QEZJAwDjIcTiG7XmE0Pl1i94UDQ3gckF0cjH+N+xEjR4+H+zYAQAIAMxmWLYMKAUlu05696qfX2G9/PXXX//8w89f+fbly7Iv+0HeNTKRDABq7AgASlqRSgKJKmxQYLkICIRJB2bjsSQlHAyGQlyEExeXOHbvfW/f4UKWYdetXGk0GL7cu/fEiROPPPLIpk2b5s6d++yzz/7mN7/p+HlWVlYsC5fdlBud7q9//WuPt635+fmPP/54Wlry5Zevramt/+Xj/43rafBSALBmzaJLL12KsR8iQRTE0KbBjUkgDHMSSQQOAoEw8Bzoyy/h2DH497+hsLCXAjfdBPfcA8uWjXlNCgpg3z44eBD27OnMI3A+69dDTg785CcxZOBNSVHj6FF48cVuWYrPJy8Prr8eFiyAFStiRREYZE/76CPYtw/29p0wzmKBO+6A9esnwFDnOCguhn374C9/6f2W7HpvLl0KK1aAxTKal37btm6HxrjPkq+/Dq+91vvdGhcHN94It98+mnUbz/6/axccOQJ79/Z3Cdavh6uvhqVLx3ws6hgbCwoGqE9ODlx7bUy3OeZx/xkQcfccnhjjcITDeHIEYTxwAPbsmciH6QSOHhwHR47Ao492G1dvugmWLQNEI6RHCfqE+Ix4q9VaXFy8u3QXS7MG+Q+2nmD/nd+LtZJjEq618LdfxBkVQCBMAhADlJSjTWFkDvKhYFgIcrKCyu/+/u/dbTaHQi6/dO06S14uK5GUV1dXVFSwLMswTNqkncgyDHN+CKfU1NSjR4/m5GT9+Mfr33jj70ePngYAkAAAJDCiGSqZwDtwyEfzgpzO0oGJBgYQBkkI2I5IiBQEGQj3vVCQEUAqEIGDQCD0Nx3Zvh0eeqg/NQEA/vUv+Ne/IDub+/zzSHw8PeqRI6ur4cUXO3MHDMi2bQAAjz0GOTnCHXfg22+nJ9a03rChPUnBCHn3XdiwYfSPNZjd9pig//zn3Twa+qGwsHMOvWVLaPNmVqmM3cAoUdP9qacG6PAdJuV998F998E11wS2bEGCIBogcsBo4PPBCy/0KRn0dW8CQHY29+qr/KpV4pEcescOeO65QV16qxUeeGCArtjaCi+/DC+/DHo9/8c/8jfcADJZrL+T7dVC638sig5HcXH4xRfRkG60MR0b4+Lwli3ChI+NvTcyxv4uUb0natS96SbYunWUH6bPPjuAptD1YWo0jrIfzQSOHlHJ+LHH+mkfzmaLJoyAxYsXv/baX26//cuPC+/cdkrT10+KWqiiFup3u9mZCdzHd3gTpAwNNBAIMQurB9Ushz3cXFcq5o0sqAVx55xBJpfPW3LRvPnzLYsWcTwPU3SdtUajeeqpp1iWkclkd9117623buoyt9z3i1+8gHEEBA5x+OL4dbfnLlKKJMBEYGYtJNqj6gVgEZTGQ0WfMd1BG6FmeYnAQSAQeufECemqVYOdCQFAcTFjNjOvvnrKYnEbjcbExMSRj84+H2zZMoTpe88JUBH14IPw4INw773Wu+8OpKUZL6gIrKPOgQNw3XVD6BI9eOYZ8WuvhX/5y/qbbqI1GoVarWZiZgULx8Ezz/Q3/+6Hjz+WfvzxeNTwjTfgvvuG+fPiYmb1aiYjw/unP7UuXChRqVQymWww0Sh9Pti3D154oT+TPhwOt7W1NTY2+v1+joNPPkl86aUhpN6w2eiNG+mnnvI+/3zhrFmqCYhqOTg++ww2bhxm/29tRTffDI884nvqKeuaNVKVSjXCsWiEY2NrK3rwQfrBB+GWW+wPPeSbPl0bC22OMYaQz9dYBhQ/iLJRlw0kVyqXrFghi2EPsYYG9sYbB5A2zn+YPvdcwZIljlF5mI7W6PHkk20rV4pUKtUge4vPB2+9NYCrSDgcPn26pD2JOAaMcVVV4sO/zLPb5w6yeiVNzOI/yZ76ZeGijIgyoDa5TBKehGomxI6uoQNGBUADG4dFyV5fbX1Fs6vNGfCzIKMiPP3zu+8BQEqlcvrMmWKJRDylA41TFNURokipVHUNzj5v3qLFi9cCgM/pqz5R01Qf2Mt+LWEkIIoAUw0eGwAkJcRnz8iig1LUfo9HIzJF1+xEVy5SYIygtAAROAgEQi/84x+pb72VNowf3nvvnFdfPWWxWK1Wq1wut1gsw3boePXV4U/IztuV8dVX4ZFHiq+4wpeamhgXF8dMwuAQxcXF33zTLUfpjBkzRh6ocjC75Tj4yU9GwQ/F5RL99rcZL7wQfuONkwkJIaPRmJKSMuGW1QiFm3GgoADWrBmFGlZWKq65RrFyZesjj5xQq+XJyclGo7FXmSPqqrB9+6BM6MOHD3f86te/thw/rh1e3X74w3kbN1bfeusJlmUzMjL6qtvkbf+qKvktt8jnzXM8//xRqXT45ziKY+M77+jeeUf3yCPF69Y5U1MTk5KSJnJs5ELcobc9+z4Ss7/qpxSKSiECjzESEDLo9bPnzpXKZKNbl9bW1m++6Zba2Wg0ZmdnD3U/u3YZn356+jAqsHmz5bnnCpYsGenDdBRHj1tuGcLo8fjjAyxgjOJ0OtvVDYBIGP/uyRlf7Y8f8pPFI7r/sXl/e/5oRmpzq7pZGpZmtGbKIjIgECYcWRYocgAkgAGEYNAetJYHdx747nhJFVDovvsf+NWv7onmLmCYC9oqT05O/u1vfwsAIU+o5T+tOz/e+dyeZ70hDyAMn4WjS1SuuWr5lt+ky9PdKDUqgtMAknOJt4MAHIAYGJosUSEQCL1MTX71K8uJE9ph7+Hee+fs2HFIo4n4fL7Dhw/n5ubq9foh7cHng02b+jOn09N93/++NSkpAAAeD1tYqDp+XON0DjD5e/rp7M8+czz/fEF5ebnZbE5ISBj11TS9cs89sHQpHDwIu3ZBW9sQfqhWh6+7rjF6mgCQl+cezLGuvLL981tv9Te/XL26NS/PrVRGBtyt1Qp5eX3Oj+fMcen1oXP2m6yycmC1wukU3Xjj4g4hzGg0zpgxY6JM2a1b4eab+/xvRoZ3xYq2pKRAtJUKC1XFxao9e4wDdrZRpB9rVqvl58yxdbTcYO4CAPjqqziXi33++QKfr7SysnL69Old79ADBwara4z60AEAUV311ltrS0tL6+vrc3JyJtzraqAe4k9P96am+pOSAtGxaM+euP53eOKE9le/sjz/fEFpaWllZWVGRsbgZcoBx0aNJnzttY1dx8bKSnlVlXwwY+Mzz5ypqalJTExMTU0dn7HxPLAQaeICTRTXX0ANHFU5EIUBYxBomqYoqkfgvZdegmeegaIiuO02aGkZ+MDz5jlmz3YlJQXi40MGQwgApFJhwh+mmzdbRvgwHefRY8ClKP0+F9gHH8irqlYOu7kefmr21lcOSyVCQBQ4k1wwszFHGVICgTD4AciRLlR+HxlKkKp5RPuh5CCKB0oEAAhrOG/E6fdW1zbn55dWltRVlzaeLq2SKdWbNm36wQ9+oFAoJkvc0DGFoqjoPJDRMGnrzFfOvDKt2RzhIz6f75133vniiy8A4Nv9BW/oPpFIZUAx5wQO9pwHRwSAB2CjegcROAgEQrcZxkMPWQZjo/bPn/887fHH2999nTlzZkjTsn5eN+l0/I9/XLVqlVWjiXTdft11jdHKv/zytP6ti6hp8dhjJQA1NTU1M2bMGIe3xMuWwbJlcO+97dbj4J0Ffve7IovFPYxjRdmwAR54oBdLVaMJv/328R5t2BcHDsDy5b1sNxrxTTfZV68+22M/Tid79Kjm1VenDThXPufs47ZarU6nc86cOeNvyj75ZJ9z8YwM74YNdWvXdvNtSUiwrl1rvfvuipoa2dNPzxz5nTKggdTXwpncXP6++4qzsuw9XvlUVMjefTd18DY2QOTMmTNRjenzz6lhL8EYFXWjQ+NQqbjrrmv0+XxHjx41m81jlxZqwJPqx3Hp9tvrrrqq/vyxaMuWkgEX6XRt/9LS0paWlry8vAEHov6lxgceKB/h2HjjjYvefvs4QGNjY+P4jI09QUiIV2OtBsJooIIIEA2Yx1joklCl6wAFRiOkpcHf/w5XXNGPPuX9xS/KMzO9I5czYu1h2u/oIWzaVGGxNI3i6EFR1Nq1g3LZ6JWKCtkvfjFrhMKx0y165HnLC7/Nj34tSSzKrbcMzY8DA8YIMALAMWJyYgwAaJKE0J38WPOwIwNmbR2ewIE7ehGtBrkFGBUCAI837Gyqb67d9dWp19/ca7P7/3975x7fRJ3++yfXtkmbprRpaQttegFa2lCgsIj1xkVF1xUFAQUW6e56dBVllePrpR4WBT3VnyxyEHRx3RVdLwsuyOJtvVVELBeBQkmhFHpJW9rSppekbZLmNnP+GAjpzGRmkiZpi8/75eslnUzTyTffeeb7fL7PhbKrC264+Q9/+INarcZRp5t3sUgyWqIdna6FdAAgCMJsNpeWlgLAqdN1p07XUae53W6O2tJiHEcEQTwLsgcfLAyKz7Z/f2Jr69WCZGfOnHE4HALd6UmT2Ffw48b179jx84IFLayeuUKhKChI+fBD8tNPu+Lj3dyLswcfLDSZZABQXV1dWVnpcrnCNshFRdDcDPn5/IvpqVO7meqGTCZLSUkpKCiYPn369OnTeVe6M2b4oW5oNJrs7OyCggLNlb4gvtSNP//ZtWfPkYULzzDfR6123nef48cfa5cv7+L9jKtWTa6tVQCA0+k8duyY2WweJurG1Kndb79dTlM3KJRKZVpayqJFOadOSdaudYbu8lwuuOMOlitMTITvvmt/882y3NwuZkBrTo5z69bOb7+tGTeun9dLeemlnCues7GysjImhhhydYNiy5ZsvV5F/buhoaHB03w4vOrG7bezqxs33GDft+/wb39bz3ofqVSKhx92vvNOG+/4v/lm1hXba6qsrCQIIjB1Y9Qo1759h33ZRplMRtnG/fs7ExLcnI8A+RDaRsqZE7eaRF3dICd5/VCCINwE6XID96mbN7MfV6sd27ad2rGjXKfrYVU31Gp1enq6x9hOnz49KytrSB6mhw/H+fsw5bMeP02Z0jpI6/H00zpqdlDWgyCI4uIAP6Ner/rd76YFJSyuvDJOf07l+bF69Dk3+FOw1jaKrLmNbJwJ7uFS8JjsziAr74P2fFyjjgAi0sioaS7LhJ6miMbTpy1meURMkTzpVnHS7KOn7f/95nRfn33NmjXl5eXl5eUbN26MicEIIwF6h0h0//33lw/kwIEDixYt4vgtjOBAEIRaNqnmz5/JWO7ArFnuCRPqMjI6qKVzba2iokL92WejeZduX3+dtHJlo+fH2tpa3uxloxEWLGB/qbDQ9Oqrp5kLMplMlp6enpCQ4Amo/s1voKqKa5+TWsf/6U+T/v73E1IpmEymY8eOFRYWhi0kWyqFkyfFU6fydKMgSZb9o4kTJ/pVbe7zz+lHPvjgUkyMkzmMzBEwGtnVjWef7Z8792embk6JL57En/ffhzvu4Irtp3jppZy33y6nvtmKioqCgoLwVA7naLIwdWr3xo165mRTKpVjxozxziZ48UXo6Qm80CM3d9zBsh06eza5cePFvr56VuVFq9XGxcWJxeLcXDh7Fm6/nafZx/79iVqtlbpPTSZTdHSlRqMzGkXUfQQAhw4RnZ38GyElJTlBVDc84hcVnE9pHNTsCrO6wTp6111nWb/+BGuutHfiW24ubN7Mc4/v2ZP661+3ZmVZPRqHrzgODnUjLs6xYwe7ZJmdne1tG5OS4OzZYW0bgSTBYhf19/MtTkkAkgRSIpXJ5HKxWOLrS1yxgj2mYNas9j/9qZZ10JRKZXZ2tlKpDDgfnvVhmpAAixa5U1MbdbpL1N9tbY04fDheyMP0b3/LmDmz26+HaUnJYK0Hq/2haRz792soFZiavffdl//kk+L2digqgrQ0AICamr5jx3g+3cmTataYkXun2HUzDekZPemp1l6LtL9fcrg8/tPvkg1NPG+496sxupyzl+eA1FmTdH5Cm+DKKQ4VtBaCxAnJFQAOGA70jSYbbgIX1hMZ1ridEpdd1u+Ic0rGKEhZn+VS5dn92ZHTVKPlAOAAZdUFU1Nz/8zrb1y4cKFuJLZGH1KBIz4+nrafRxBEa2trX18fAFy8eFGv19OiOUQkhj0hyBD5URTXX9/x8stnvY/Ex8fn5eUF/Uq4M8lpxMY6nnuufdWqxIqKE06nk7lwLCnJ4Q1kLS390XuJOH36dI4cBJcLUlN9rrw9rg5tTear7prRCIk8VzfAj2X18EOKXg+TJoFfA6hWqyfx/o4XFgvQyncuWQJbtrRVV1cLUTdYHaFnn+2fN+9nVtdu7NixTN+MNUeGRnGxwVsLmzp1aqjLjn75pc+odV/qhlqtZnU+qZ1S3sDsOXPa163zo2Aha+b87Nnkxo36vj4TU1rS6XTMQbNYIDOTP+Vk586jycmXq6gcOqQtKhpz442XP2ZLi/nVV41+tUS58unI3/++Zfz4VoXi8vZpZaXq8OF4XqPhTWZm344d5Z4fwyZ+cdjtUaOc//73YVbxi1kuREgp0Hvvbf7Tn2o9P6akpGRnZ7PNH59alffXx31T82olQ24bSZfNfmzTua/3PvS3kuOtt/s67dE/fDdzxgWCgNh4TUzcKIlEkpOTQ6tjYjTC/fezD9qLL9bddNNF5nGZTCZQQQ7/w5T2BOROVGGdeBoN+emnlQ5HdxCtR2ys45NPjnhuB7VaTZL52dliT0Obtra2ZctEft31SqX1wTtPrSnMbsw4y+JGukVv/jPrk6/G8Ggcb5epVVeHy99iHKIxR0STPhLJLcNhDUk0ziRPL0WBI3xIraJJH4nTDvsnQ7WruxsTazr6bZEJs36zqNdqfeHPT3X3OsbnTQMAk8lUWlo6e/bsZ599NjU1dYgqHF1TkCTZ399vtVoB4Mcff3zggQfs9gHPQUxRQRCEzsKFzZ98cuTGG5uOHz9CW5BRu1szZ07/8kv13Lk872M0Rnj/2M65Vlqzxudaau3aKqa6oVAopkyZ4us5odHAF1/wXF55edynn17eE3Y6nadPn+YOEQ8uOh088ADPOfv3awbzJzZtoh9ZsQK6uroYV8IiEq1ezfJ1PPaY25e6kZ6ezrrzvGkTv9K0Y4fWZrv6u9XV1SH9IoxGrpz8558/J1zdAACpFD76KPhXyOoYb9x4kaluqNXqwsJCVklIqYQ//5n/z731Vobn39dfb0hLa/L8OHp0zJIlxsLCbr9UiVde0R84cO6OO2qzsqzJyXbqv1tvNa5bd27fvsPC362uLtqTqAIAFRUVAjPdBsm2bT5V6b/8pYJ1ekyZMoWp3nrK/XLw/fcD7vGWlhZqS8qbDRt8qhsLFzYz1Q2FQjFjxgwO23j0KL9t9KTPhNU2imWSrLnKyXeLJBIu/5OqwQEgk8ulUimzPh8l4jAHTaMhd+8+z6puaDSawsLCoCtoHA9TmUyWnZ39q19N/fJL9RNP8LzPsWMDEvUNBoO/1uP991uZ6ga39dixg+eqzGa590PKZDKp1U3e7Xo1Gs3zz9cKH65HHjnz4oZ/3DKnmVXdiO+Lz2vLffMW5X0FPJlTx08PCChrU7UBggiVlCSkKY3sGEc6BIlKHV39B460fbH/4pcHmr76/uyBg6fOG5rrLraVV7V29bpiYmJiYmLGjh27cuXKFStWpKeno7oRFEQiUVRUFBXZceONN27YsOHFK/zhD39ITEzEFBUEQWiebQ1Vl465GqM1NXz7bcjI4HqrykpVcvLVKgYNDQ2sm/wAUFbmc58/M7Nv1iyWUgiTJk3iLoB3550wezZPiP6WLdkzZ3ZSHoLVauUIEQ8FJSU80T1vvJHlXQbCZDIRBCHw8iwWegJ2YiLMnu36+WcjzRdirm6NRvYLW7DguC91w9dlSKXw5z/z72OfOhXricG2WCxNTU2hqyt5//0+X2KV0jjUDY/HOHdu4NX12O5BloPz51uZseW81/bII/DWW1BZya2jJa5de1XWaWhoSExMpNx1sVicmZk5bZrixAmh7tyjj9ZKpWBk3LJUNplKpZo7V/7JJ8RvfytoGr/2WrZ3EIdery8sLAzpXWmx+Jyuc+a0U+kktM81GKNhNtMXu62trePGjfNyZbl6Ujz6KIv3mJeXx309Wi2sX8/T6mLPntTp07uouzJ8tlEkkWp+FT8tXqxs5RQ4xCJSAgR7+Q1fhZzz84mtW6vE4k7mrwSl3zYTT2wa78N07VqeSLeqKpX3s8BisTgcDlZPyZf1iIqqYU7diRMncmTi3Hkn5OfzWI+tW7NmzTKyWg/KgEyZops9m/j+e56Zo1Y7tm8/GRPTWXOBlEQMkLekbllaZ7raopZcbgYJ/3uWa3cFl/9SdUE194arM6A7utPZmS4jZLjAQwQIHDK4OJOwaMS5+0Bu5T39gqH3f946c77WSjilDpdLJJV+f+oUCVBbW7t169aVK1d6zmQ2e0KCQnx8/FNPPeX5sbGx8cKFCyhwIAgyYIXB3A8EgJSUlMzMTNrqVqsFnY4ryby5mb6labfbmfucLpfP0hsA8L/+Vz1zATZhwgQhKvjOnfzhA2+9leGpUW8ymerq6lhDxEOBVgtLlsCuXT5P6O6W6/Uq71KjRqNR4EKcGb6xeTOYzfTF/dixY9kcOZY3vO46i1RqZ/j2Gl4l4q67+AWOjz8e451k3tDQkJqaGoqe8B995FPziotzsEppOTk5vH7dCy8ETeAwGNjVpd/9riKAa5NKQafjcVEo98l7mhkMBk/6TFJS0k03wVtv8V/52rVVvsqyarVa74j65cvBZOKfFQBQVxddW6vwyAoWi6Wzs9PfTpl+8dxzPl96+unzzIM6nc7XVzBmDCQm+t2VpqOjw1vguPtuLv+ZeYukpKQI6Ua0Zg1/L8+33sqcOfOExzZWV1fzln4YrL4hEgGIYhLHJmWNgmrfDggJ0siIWFVspFLJvMFZk0dmzSLWrz9Kkizlh1gTNAZJbKzDVw8s1oepRsPzMO3qkjGeDt3MZ4Ev63HrrSxTl1vduDK9eayH2SznsB4AEB0dzfvIUqsdf/3rQZXKYTbTRyzRPHps11jxwHjz/NGkJpo09vn0FU099OHqieqJtwi1G2RvMtTNBs1ZUXwtDB2kTUUac8k2HRDorIUTMThiwB7ra9grz5t+ONLmdF0Oaqtr6Dtz3nTz7LuXLVtGu6+nTZsWimUMwnxweI/zmDFjXnnlFUxRQRDk8oLsvfdOsKobeXl52dnZrIv4/HxuV40e4NfTw7LgO3qUywfIze1j+kueNh/caDTw4Yc85+zfn+gdBt/S0mKz2cI27Lw+3qZN4wb6e3VC3tblgq1b6QcXL4ampiba4p45kkYj+zp7+fILzINC2gqMGcN/weXlcd5ZKgAQio4qLhf79ibFihWNAUtpzG41wXWwr7vOwgwt0Wg0Qq5NSKLE3r0pA+eA0d/2Gdu2nWJVN1JSUqZMmcKUJFatgvXrBb3zF18ke/94/vz50N2Per3PjfQ5c9qZvTY0Gg2HbyyVcoULUUyZQs858t7tLyvjcnpvvLGDeTAzM1PIJ1Uq+W1jfb3S2zYajcbOzs4wWEWZPFIZy+WLEiKQR0VFx6qlMhnt7mZVN559tp9V3VAqlb4SNAaDSuX85z9PsKobHA/T++7jek+7nf4rvb29Aq3HqFGu3Nwe5tQVko8TmPXwK6EpLs7xf//vvtbW09XV1ZcuXRKBCOCycpHTMjG9K13Mlk1/3ySu3ih1TXTlqy+iz4+v0JxOnruHbM+DocUWT9bNheZfASkFwIKJ4VOWQERQNSpJAgiCdLtJl4t0OAi7w213uI+cNK577dQL/+9syZs1JW/W7PziktUuW7Ro0d133/2bgSQnJ+Nohh+5XH7dddehwIEgCLXw6mF6UDKZ7LrrruPYL83J4dEOaEf6+1mazz3yiM93yMzsY16VVqsVHim9eDEkJPCc89prA0I2Lly4ELZhLyoC7nLaNB/D6XQK8fw//hg6Bvo+69eDxWKmCjJ5+0LMkfQVUcJcIqvVaiEOtsANjJqaAW5Gc3Nz0EebOSzezJ5tZM5/gVKaVMpfUUUIFgv7BuzcuY2s2kGwRubECTV9he+PwLRt2ylWdy49Pd2XO0c5Y/kCWh+Wlmpo/n/o2gn//e8+X7r1VpY0fu9QC1/2h/sG//3vDRyv/vGPXL/LzJfxVQonWLbx/Pnz4SxU5NMl1mhi4+K9g707OkS3384uTr35pnnevJ+Z6gZVOSUU+fD5+WbWh2lBQQHHw5Q7cPDQIfpXRTPmHNZj/vyLrJE+obMerOKLL6ZM6Vap7AqZIkWVMiZ2TEpsqlKukLpkusYCjsqg09K45iGz04pTMjxaogSAwipKaYWYXkDCg5gQjW0DrdFljzc1J9TXEKeOuL/b59j0Ru1TL5146qUTuz5vcDjJDRs2/OzFbbfdhiM3rMDIGQRB2BFSPN/fZA7mmuzLL7kiYKdMYfFk/OocLpXC0qU86c20MHiTyRTqMHhv/vpX9m6sHt55J33zZr23/jJt2jTu93zySfqRNWvg3Dl6Djar9/7iiyxvOGqUo6Qkh03gCNo4XLoU4e0Kmkwml8sVxPBOl4tlWLy0HhYpzS93MSgcOMB+/KOPxh4+PGBCisXihARBBRHPnOE/x2SS22xi7wiF9vZ24beAL3WDO31JKoXPPuOp40NdW2trhHdwmdFoDEU7FYuFy1AwQ8k0Gg3v/CwqgvJyn312Vq+uYQ6dWn3ZXTQYuMI3Fi5kUQD9slpSKTz+OE+iCs02Op3O7u7usNlGX5ILaOsAACAASURBVEgkUonXyNfWKhYsiGcGl2g05NatzcnJdayT01dBqKF6mPqLyWQSaD0OHEhobFTQrEd8vEpINYDArEdLS4u/d6hELFHIFBGySJlYKnXJ8pt1wS2ZYZP7HZhJ2mPInmSINInktjDPcJIQQb+atGjALQOpS6SwkrZIXJSGafCBsEde6hM1tNdb2rr6L/WZ2hvJpnpXaVVTl9tdUFCgGaO6ewzcc889EyZMwOFCgQNBkBGGSqXiXZD528zbaDTSsri//prrfGbUgFKp9HeZuHgxf6fSgwcTsrKubpLX19eHbRFfVMRTyK28PM7bwbNarWazmWP5WFZGT/lZvx5cLrPFYuH13vV69nShri65X63+AoBZscVisQTRj/34Y65MqN/85hLzYALvBnew+eADn35mXV1oW+eaTLKoKDvHreoXAlu68tbxoaCVKzYajaEolLNvn8+X1GoHU/9KTBR0R0il8O23oNeDXg9Hj0Jzs0MmM2Vnd3qXZmSddZs3+2cbAcDfbIt77+WvxDGEtlEI336reekllomamEju2nU2nCVFw/wwvcash81pa+lpiVfGxyviY/tVvOpGmtq/lI3+AESKtkmELU6UVSpKrAr3tHbLyaaZZEsh2BIApERLMjiw9Ua4xt7tbqpurOj4+Yvj5QZjq91ls9ug30oY+/puu/POkpISynr4tdOGoMCBIMhIYpAW3uXikR5Gj6bXBAnA4508mf+cH37QUOXuPSJCX19f0HOzfbF9O08Qx9tvZ6xbd87zY0NDw6RJk3ydzAxrX7ECWlpaaAdTU1OZv8vraoYO2h4jAPT39wdR4PjHP7heHTeOpdRL+Nu5cXfVCTODiaAR/sW98gpX116KsrJ47wIfTqfTZrMJKaUZrBlSWGhis35+mD+dDnQ6WLoUAOQEkVBd3emr0Ywnd4BXlqWhUCj8/cg6HX8Z1KG1jdyPjzffzNqzh8WO3Xyz68UXj7GWFJ04cWIown+G/GE6cq2HSCRSq9USkcRusTtcDpPN1NHe0VTXrEvWjVKM8vVbKarQ16SwJYBDSSqNpIiA2CaRgIYaQYHsHU12Z5Bt+WDWXhlN7P8SJqrbqysvVTRZjpxtP/nj2ar0nNyFv/51ZGTklcXk5KysLJkMvw4UOBAEQXzzzTc8JyQk2AfjVFzxVPm7eNbXK2lBtp2dnWFbxM+YweNmlJYmPvRQvSeIw2Qy+XLwmFUJH3gAkpJsx44NcKfS09NZV5+ffz5kk4GZ2s9asSUwLBaehsHMmRb+8mAGw/C6PZ1OZxgqwN98M/85+/cnelodUfT09ARX4HC5eGYI01UOWP8Si8W5ublarbanp6e3t9fpdMpkspiYGO++obyTITqaXgU2sKoK99/Po6QMrW30hckkW78+p7w8jvnS00/3zZtXTpIsX1nQ80TCCS1Ri2niRq71UKlU0VHRzi5nZ0/nRfPFyguV9WWGdbc9zyFwhAl3BDQVERaNOHcvhE3gaNORF+aBUwFI2Pmu+tvNP77mIvvtrn6rw/HkggWrV6/2zGSRSIR9XlHgQBAE4UFYS5ABeKR0vygu5u/iyQyy5W2AGjRDLIXNm9nr/3v4+usk731UWis+D8zmKSUlYGB4S76i631FcMTGOvLyesI8PZgVWwLm1CmeE5gJCEpGB8pQc+iQz5cKC7uZVxhcmC1C3G53GD61UsmTosVKV1dXcLMMLl7073xPpYxBDHhUVFSUr0/BKzVqtfS7QyKRBHAZQhoAtbREehc0DadtZOXw4fht27JMJhap4q67eu+66yTr95Wfnx/mkjrhxGj0+VJ+vlmlCqH1kMtJpvXwF7FULI+Tx0fHK5yKbnP3Z7s/e+/Yu6XnL7fgipJHzc6ek5OUE/ZxFYNTCeaxZMPNYKuExDMiSQitItkzmjTmkW06sKsBCT1Ot/P7C6WVrVcfPwdqf7jUewkACgoKHn300Xnz5snlchQ1UOBAEATxg717A1hLBbL/dv31/Od0dAzYH7NarcEtcsnN4sWwejVXj48dO7RLllz0rCONRqNWq6VtYhsM9B4os2dDSorjyJEBi1+NRuNr99uXnzltmsk7RyZMiw9n0BblH3/st3s/rHZ6n376PMfmbYiwWCzh2ahftMhvgWOQJUKYhKBpz6DgULt8rucCMlZCbGNdndJb4LBarQ6HYwhvEI56QJ9/HjNvnopWujXMJUXDhnccH8eEueeeFtYWzsMLEYjkogh5RAREjB8/3hXp2lf3H+qVvr6+KIhSRcaOVY+9+nQg5ADhqrvZn0DWzyEdCpHaABEWkTj4GgdJioCQEt0ZcO4ucKpwcRiCESYdbofLPSDwzeq0fnbms92VuyOi5BLpZYGY2v658cYbly1bFv59DgQFDgRBRjx+xYQPBiG9PmldPACgv78/bJHYUils2cITxLFr1xjvII729nbaPupzz9F/ZcMGaG1tpR3UarWs788RFX/8uJrp/w/PVHZWeON3mIQ/z7amxudLVit9c16tVof6CgOLlgqAOXP4S12GmoaG4TVjA6iGE0ANDoG28fDheJqH3N3dHeY6ncJZtWryO+8c9ygyGo1maONNhtx6MAmD9QgsnohiwoQJBw8e9Pz48ccfv7T+pQ+Pv19Wd/XgTO0ygNvDOsSmTPLMYkg9KkoOQakqWxzZdB2054Ebu6WEBIIk9lTsOVg3oNWQSCTOjM/c/uhfx88fH5s0YD2jUqmCXuYJQYEDQRAkmASmwodtB5ti/nyeE2hBHA0NDampqZ5tW4uFXmQuPx9mzHAdOtRAW9oG8Ng2m+m7tbGxscHdQg8pZ8/6/3SUhvv5eM53iAxtCx0AkpKShq2H6S9CygD/0vA3pCXMtnGY89RTk9577wSV1WU0GlNSUkaQGht069HbS9cyhrn1iIiIGD9+vOfHe++99+zZswDgAhcAmNpMrRcuxSmquAUOq9MmFUvlkuDpOJYksCSRMgsZZQYAkPZDVLdIMqgwQ7JfBf1qoAqLNk+HnjQ0fUFTNMBlB3OPvbfD1OtyuV2k+8uqL/Y3fT9t2jRPiq5cIp9ZOPOWG26RFUhFMsxDQYEDQRBk8KuFYVYUjblLGfQ8f15PY/16nq3sn34acJHNzc2ezclNm+gnb98OzYzI+4A3M2mFBk0mE87hIZyc1xLDwcfm3gDv7g5rOI8Q20hLqYNw1UwZEtvoLyaT/MEHC3fu/JkyWRUVFVOnTh0OnV+GhMpK1YIFLSP3+idMmLB9+/arM7+ms/4Dw8eHj3D/1kVTkzpKnRgd7O7mlyYT5nQAgNhGcdY3EN0xKIGjPZc0zAIAcEWAVQNI8HCCpVXy89GOo/85cLLL3EcCWd9Zn1+Q/5e//CUzM9NzWqQ0UiaTojeMAgeCIEhwMArw1yorVcnJwfHrZs8OX0ZMwKxZwyNwbNuWNWuW0RNb4AnisFjov5iYCNOnE0eODAjfUCgUAe9k0goNBrFAxnCYacOcEyfoKULh9GbDwMSJgUTZBJHOTq5XWbt1DO2MvXAhmlZpIuCIsxFhG71ZuLC5tFTDWmTUW+N47rm8jRv1lLXU6/UjuoXKL9l6SKVSlepqWYroiTFjVoztyFb8jVPicJCOXnuvzCuCY0/F7sFfTN7ovJykXAAAh5KM6iQVXZdfkNhF6gYRFdzhS84gAUzppOWq5kK2TYKucbgaDAouidUe2dnQ1lJV1wQkOKD3krT8oqnBDdb863Mm/moSAGRmZubk5IQt+xJBgQNBEIQFZmxtwPBuN+bn9wz55+UN4jCZ5Pv3a7w38zs7O5OSkvbto5+5eTN0d9P9pHHjAl9LVVSoaVkS4SzCOhiE7Idzt2AcckwmOS2Cxmw2B9YWdHhSUDDEAgdvMxHaDBlygS+I2/IjLtUpN7dnxYrG+fNncp9WXh739NM6SuNwOp0nTpyYPn36iDBZaD04EEWArEAyXTWd+7SIiIg+S5/VcfWZteHTFwf/15+e9fRlgcOSSF64E0RXRjWqSzRxD3AKHECKyObpZGPR1SPuX6LiFiIccnN3/Mlvznyz5dPPSZIEINwie37KuOUzFtz26MK0X024PH+wJQoKHAiCIKHDR6VLnkV8T09PiCo/xcQMi5AE3iCON97I8hY46urq4uI0Tz45oEFAQgLcdx9x4sSANrwymSwmJibgC/v002TadxHOIqzIqVOxM2d2ezktv6AUIbXaMeTXQIsmM5lMBEGEqDGHENvIJHTb8mlp1uE3JZzbtp1atWoyr8bxwQdpVG1mp9N59uzZa7tZ7C/BelAOqljM46aOHTuWdkfs3PcvgX/i2LFjGzdu7Orq8j6YPzp/7vhbTTbTtoNb5064dUJqHBlzXGS5JOrobXZFmWRRYyLGqrszvX/FTlpbXOdcsl61Wql0Jiv6xpAdOeC4Go3iVnW6YxskXUkSi4C+sCI3qHohyu6UgcgaKelUiSCMvrq8XzSqm3TKoHMUwLC4g/qgpUt84eQFQ5WhBQCcsl5rdGNFXbWxr/3ZZ5+dM2cOAKgio8eOSh41NvEXeNejwIEgCDJMKS1NpHUnDd0inhnBMSR16ZRKeOABerlQb7q75Xr91T6ITqfzH//obW8fcKnPPw/d3UbaJnNmZuZgnvH19UqTSUbV7aPo6ekJisDhckFId1WFlHhgJkN5t2AMD9z9LD7+eIy3i+J0OoMSQWOxjIAyk4WFQ++PffnlaFoZFLvdPsgZYjSCxRKgnMG0jaHblh8O489Ep+t55RX9M8/ouE/bsUMLAJTGYTKZKisrr0mNIycHrccAmE2FbrrpJoG/O2HChK+++qq+vp760eFwdHV15SbmPlL0x20Ht/796N/jFHFJSRlk5B5RX4W4s7W6P85Ajif6HyGVAyLBet2dp/uNNqU9PW1Uoi1nlHEaAABcvZucowyO+PMR5jypTYjH5hLLWonYHlsUiEm13J4sIvyYxhKxODJCLhVLgZD4qYyQIHaD0iIe00JaFERvNLhkQDC65EhIkJAAAASASwS0PyEiQOIGIIFK1QG4GkhBev2fJEgSSFIEJJAkYXe5nL6XfO3i83XSr3ZW/fjFodOjRo3yfONpaWnLli3Ly8vDJTQKHAiCIEOAkMT7sMXWajT0DIXBNLobDCUlXAIHALz2WvaOHeWeH//yF3oiT3ExVFU1eR+RyWQavoaQY8bwXNj332u8gzhaWloG/12UlcF998Hu3VBUNDTCAUVz89A3hOPOkigvj2PeC/Hx8YP8ow89BADw9tvDWuZgio9Bb3J5/fU8JzDHf/DRZI8/Drt2gU4Hn35KlzkCsI2hIze3h9d7HBJmzuwuLjZQEga3xjFhQi/l4ZtMpqampmuvcWx29hBYj+hoWL8ennsOrrG8n6SkpPfff9+zQ2AwGF544YXjZ46v/fK5s5fO9vb3/PP4P/cboknFeVF/l8hs7XC7e8HxbeQbSunH3u/jJPs73U1uqTU6OirS9WNEfwLtDxHKHkLZI+lVi2wCtgrEhCjKRkY63BKA/ghJbxSQfugUSQlxi+64YaImT9qWJnJF+DEcEpcoqVGkMYLKKYrpFyt6iYtjoI3+6BdlOUXpTnA4yA4JWauA/oFzIqZHNLZBFOEggSR6HISTkMbIxRIJOK4KHG6Xvd/SabeC3RYNVqfVZPn87OmK1ou+rqtf1Nkrunjh4qXMzMxXX321oKDA81JqaiousFHgQBAEGRrmzuVfxNfUDKilZzQaA+tO+u23XK9OndrNXKJ5FzYLJ1otLFkCu3b5PKGuLtoTxKHXq+rqBjgb69eDy2W2WgdElaenp/NuWkqlkJgI7e0+T9iyJfuOOy55VslWq9XhcAyybt+6dXDpEtxwAyxZAjt3Xln2hSz43xc//KCh9niD6L4Gnf/+d7S3wNTc3DxIF8VguCyllZZCXd1Qahzct2dBAT2CQK1Wh/8id+0a4z1J2traBtNJpKzs8j2u18PZs5cFDofD4Xa7o6KiwmkbuWG1jUMy/qysXNnY0yPbs4fHn3nmGd22baeo4WpoaIBB9JManvAqdP/zP+NfeOFcEK2HXg8A8Pzz8MYbV63HSCnMxI1MJhs7dqznx+Tk5OXLlx86dAgApsP06eAp/3H59vcl80eAPBryWlpafjpyJD09vbCQeWICQAKMFn5pA6pjNjfUtV5sAAAQAykhxSKxlJS4RWISRBKSEF1RDkiA5ksdka3ypEkWC3TLm8eJHP5U2ZQ6xHBBTHSCSQESN4DF3ZZJNmnp8ku8QxxvB3s/0S0lWmLAMmAaiEZ1iKPPiyL7SRKc3f2Ewy1zRkikUugHT6yHy2mz9rTZ+qC/T0X2Ovo6ez49c/hww4BM26ioqJkzZ1LfTgQkx0LymHzIysqaNWvW8DFKCAocCIL8ouEt7AcAJ06oac0CAltCdXB2c7vxRpYmChEREUM1Mq+8wiVwAMA776Rv3qwHgNdeo+/crVkD587Rm156Gr9zM2cOT/DI229nPPFErdeodgwmiEOvv9q+wdM5wmw2V1VV5ebmBjFFiLdPRH29krbD2dvbG+ZGmDqeWHvYsiW7oMDkKfVqMpkG6U78/veX/9HeDkbjZRelqqoKALRabTj1He7bMz2dXgMi6OljWi2PugcAO3Zolyy56Jkkgxz/P/7x6r+nX/GYamtrjUajUqm85Zb811+PCI9t5IbVNg4r7e/RR2vb2hJ++olnuFatmrxv32Eqya6hoSE6OnrwIQzDB944tf37Ex9+uN5TKHfw1uPll1msx4ULFwBg3Lhx11Ix18jIyBUrVjzwwAOB/fr58+cfeuih4uLilStXBvfCaiuPVx78HABIOeGOcUeKI2KIaJtI7hRJFYRDBpeTOwiS2P7Rl9+VnXpn97e7I46K+5VA+rN/ICJEkVaQOUEsBhEAuMEWRfbTLYBoPwFKAggC7CKyTwruAdElIpkDFFYQEwBAOgmSJMVSMYhE4BWCRpIE4bK7XUC4peAmXQ5XSw9d2k5JSXnxxRd1Ax+WEokEG6MgKHAgCDJcuPVW/nP27k2hba1bLBZ/3RvePhqsW8RDmKet1YJOd3mLjJXy8rjW1ggAqKsbENr6wAPgcpktAz9wenq6wOXmXXfxCBx79qROn97lSeeuqalJTEwMbC3rcsHcuVd/vPfey/9oaGhwOBwVFRUajSZYO9L5+fyNMGn78+Gvw8crcADAmjWTdu8+4hnv9vb2gAWmsrIBY0IlKNlsNqPRCABGozEvLy88HqDBwPVq2KKr7r8fXn+d5xyawNfc3BxYIMBHH129u/PzL3unZrOZGnyLxVJY2AfA47F/8knK8uWN3oMTgG0E4LnlmbYRAIZVv1WpFHbuNBUWJrW18Zz54IOF7713gtI4zpw5U1BQMCSFlkKBkPCrV18d7+mbS4kRARvYsrIB04ayHg6Hg5rAJpPpWmpYIxKJIiMjA3ahc3Nz161bV1BQMJgi36xMLCgcMzoeAEBMEhGkVCSJICOcIgkBYhnpllwRD0ggFWOn/rqu2a83b6qvOVn2/fhJ03ImTQ31CDscjv/85z+NjY1LljzoHTvDJC4ubtKkSVjdHEGBA0GQ4YtGw+PGA4DJJK+tVXg3KDWZTP6uSo1GrldjYx3MLeKEhIShHZy//hVuuIHH12IeLCmBlhZ680jh+ahCfOyXX57wySdXfWyDwZDNnf/tg+3bB2yY33wzAEBfX59HWQhiJ87bb+f3XWn781arNfzh1k88wXOd3d1yT1cIAKipqVGpVAGs9lyuAREEs2dfzqKnNmApwhbBxJ2LsXgxSw52KGpACJkke/ak/vrXrR5z1NDQkJqa6u8kMRhg2bKrPz78MHi+Tc/B0aNjuDtGA4DZTG8aHXTbCGzhM8MwuUMqBb0e8vN5YnBMJvnKlYUeibCiouK6664bVmJNSK2Hd08ZADAajYEFavmyHrW1tR7T7XQ6f4EdeVmJioqaP39+KN5ZFhUTr9UJOXPWbeNvIUm/3tzc0XpobFTBvPtTsiaGeogIgpBKpQcOHHjyySe5VXVs8ooIBLvmIAgyxG48L++/n+b9I9OBH6QH9fjjtcOnAIeHoiIeuaG0NLG0dEDiyX33uZKSLu/Ae9BoNMIXmkL288xm+dNP61yuq19HZ2env5/OYIDHH7/6Y2Ii6HRAEITeS+4KosZEqSe87No1oM5qc3NzmL/022/nP2fHDu277169I/R6PUH4XWlyzZoBwiKVq2I2m73jVsJWSPL4ca5XJ082046EKLpK4CR56qlJNpvYayYb/HUOf/ObAUeWLAEAaGtr8wReKRQKuVzuiWni4MMP6bbR38lw7BjXq8XFBqbxGJ6ZHRoNHD3Kf1p39wDzdeLECYfDAdcEAViPCxcuDN56bNhw2Xp4P3qGMMFzuCG6QujeWQhiP1GNSixa9FBSWpY49EgkkgULFmzYsCEuLo77zBCNJIICB4IgSDCZMQN4q0Ps35+o11+VG5xOZ19fX7A8qIwMy6xZ9E1MmUw2HGIghag/3ixf3sh0t7T+dKGUSmH9ev7Tysvjnn5aZzJd7mRx/vx5v5wElwvuvnvAkcceAwC4dOmSd9RGEDUmpVLQ59qxQ0sl/lA0NDS4PJ7Q4HC7Ba3JbrsNhKg6O3Zon3zyspPmdDqbmpr8upiysgE7vQkJsHgxEAThHUEQzhStf/+by8FmNgoJUYV8pRJmz+Y/zWSSP/dcnrfA55c5KimBysqrP86eDRoNuFyu6upqz0Eq7Uin47eN9fVKmm008oZk+KMuLVlycXjaRla0WvjpJ6Hmy3P7nDhxIgAnfxgiUKHz1jionjKDsR6JiTBjxlBaDyRESKQy9eh0WUQ4qu2IRKLk5OScnByM+kFQ4EAQ5FpAKoXNm/lPe+edAUHR/q7J3njD50tr1lxgPlIzMzOHw+AUFUF+vtCTMzP74uIuMsM3/I1AXrNG0Gnl5XErVhQePhzncRIEahxGI6Sm0vOS1qwBm83mvUQOuh/lHVPNedoUb00jWEEcDodI4O2wZYvQ8fdoTA0NDVRjCCFs20ZPfXr8cZBKoa6uzrt0i18FVr1VIX/R6wc4/LwONoSgwqgHai/aLw8ZAPR6vRAhzOWCW2+lZ51s2AAEQZwdGGPmiV365BP+i9m0aVyIbOPq1TVMdSlEXbqDaDM//NBvjaOysjKIGkdPj2xIPrtSCU88IVTjePLJ4FiPxx5jsR7XXhdeBEFQ4EAQZIA7x82hQwm/8CFavJh/o7K8PM57o9JoNJrNZoHvbzD4TMyeNaud1oaAcq01vCXpw8Wzzwo986mnapgHuet1DXKVbDbLn3lG9/rrWXq9SojG4XLBRx+x5Mlv3QpRUXQfL+h+lEYDQqrg0yLYGxoabDZbKL5Z0kdGtPBk7fLyuPnzZ37ySYrNJm5oaDh9+jS3k6bXg043IDOIYs0aaGtr88788vcWsFolAY+DpxeDcAc7dLt8M2YICuKgBv+hh6ZSLqLT6Tx79izv4KemwnffDTiYnw9FRdDU1OSdGaRWqz1VIYqK+K+nvl757bcar+/CGhTbGBfnuPtulmTAEIXPBJGlS/0IQ6PudJPJFESNo7JyyAqXPvmkH9ZjxYpCj/Xg1TgMBli6lN16mM1mmvUIejXNEFlg0mknXQ7Sz+IUCIKgwIEgv3RoK1ohBLG2ojdC8pODjpAAf6lU0LWtWjXZkxMBA6shcvPccz5fevjheubBzMzM4RNeK0T9AYCMDAtTqVEqlYEFQaxd68fJe/akrlo1ubh46o8/Rh89eqKtrY3pJxgMsGEDpKbCsmV0hyoxEX73O8fRo0dpnV9C4UeVlPjtuwLAqVOneD0fWk8BJocOJdDuBV+raqUStm7140Nt2ZI9b94N776bdvAg8fPPZ5gaE6Ur6XQwaRJLrMQXX0BHR4N3fgQlIvh1Cxw8SFdpBapCBoPPccvIsLA62KNHjw7d7SaVCg3iAIC6uuj582e++26azSbm8JDLymDOHJg0iUVKePNN4vTp0zTfkrb7/Y9/8F/JSy/legfRBMU2btp0mqkjZWdnD4cY8qoqnuS1desGdGjiuNNLSnKofwdX4wjPM52JVuuH9TCb5R7rceTIpdOnTzNvW8p6LF0KGRkst+rWrWA2t1RUVAzGegwZhMt98j/u6gOAAgeCXHNgshOCDD0mk4xqXEfR09MTir/iZ2p2sP5oRHKyXeCyjLk7RONPf5r097+foBbYVqu1ra2NN5Cew/NcvbqGeW3DKnwDrqTwePdc8KHU1DEPBtbcBAA0GvjiC/j1r/34lbq66GeeuVwT9fbbu6Kjoz270Nw5CB991F5RUUtzAELkRwmcZtTHefDBwu3bTyYn26kI9vz8fF+r9i+/FDRWtIYXHDzyCLz4Ik8/CBo7dmh37LisC+h0zqioKM/Vcigv993nTEysaGigt8nwV13au5fer9TtdvP+FrMUizcvv1zJnAIpKSmhLgBRVAS87UsYI6+dOrX7xhs7NZqGO+4YM2qU7NAhAICaGvj3v31O/k2bHLGx52jdiBUKBS0BR+CkffbZ/CDaxoULm70bV3lsY0jVJW/4Wmvx54D8979w++38zaFLSxPT0qxUYxFK4+C40z10dfn3cYLyTBcYJxWo9dBS1iMvr1epVAqxHnl5xM03V9fUGHmtx5CsPWw2MTP+awAisUiTCRFKwKKVVyBJEvp7wdUP0QkiEW6BIyhwIAjChsD6+k1NUd4Cx5Bw5kwgBR17e/1ekxEEwbp8fOQR2LuXZz1aX698+mndxo16ah1fXV2tUqk4akwYjbBgAftLs2a1L1jAsj+s0+mG2+7T4sWwejV0dPg8IS7OMX16N+0g01Pyizvv5G866Iuvvx4l8MyHH26RyWpou5sh9aOETLMrTpT8/vtnFBcbliy5CGA6efKkTqejdZTU62HZMh5nzMO2bVnR0a7Jk80mk+zw4fjKSlVlJXnpEsvaWiqFykr+npe+a4YAQQAAEplJREFU7pH6ekFnxsU5//jHw1Yr02/J81ddMpnk3jcmAHR2dvIqEbReDN6wio8KhSI8xXHWrYPdu4V+rRTl5XHl5XEgOPrpV7/qnTbt5EBxAwBg3LhxQ24bMzP7Hn20dmhtI4ckCgDMMIve3l6aoCOVwtdfQ2oq/01E+fYejaO6ujqXr5sUJWBxSzBBf6bX1SmZqtNQWQ8AKCk52t1N/4ys2jR3HGtHRyBterk7o1FfQVSUnWvtIRKLtdNwmUrDXfkV0VAu+82fIUKJo4GMXFCfQ5AQIqR8JgDs3UsvNxD0xnUuF5SWcp1gNsu9ex8K5MABnhO++CKZdsRut/taln39NX/COZU47bnUM2fO+AoqLiuDxET2Rd7Uqd1r155jHk9PTx+GDQKkUp7928ceY2lzm5GRMci/u2mT0HoEgTFnTvvSpTVh9qOkUti5U1DWj8f5mTfvhg0bcr77Tv7555WnT/cYDJczbpKSYNIkP9xgk0n+zDO6efNuuP/+GVu2ZJeWJra1icrK2E/WaAQVmBzc91vBnDYajSawJqC0upvc/UpdLtiwwad8VlxsYBUf8/LywuZgl5b6MUn8Ra12/J//w+LBZ2dns4qSQbeNer1PB1itdmzerB+S2Blv0833SdW0hC/WHBCpVGiK6I4d2hdeyKHe02g0chekcLl49BcA6Oz0u84or2jCTMzxFScVBuuxbdsppoKjVCqZ2jTvNk9FhTqAtccHH/CccPhwPPfaw7uFKi5WPUgm3CK96SGQReJQIChwIAjCsgbatk3oBnhpaeK776Z5r9iCW9fQYoGSEv79HO/ehyAgqrasjD9wes+eVFo4sdVq5XA+Ba7j5827gaqOZrVamYnTFgssXUov9u6hsNDkvdXs7doN29rv3J1NWNvcxsXFDV4LEPJ1BMbUqd3PPTc0GlMAq//S0sRnntEtXDi1oECVkQEZGfD884FskDJ57z2by+WiqvRVVVUdOXLE81JRkaCel4Gxdm0Vaw7ChAkTAn5PqnZJba0CODtTWCxwxx0+c0CmTu1evryR1fn3tx/QICdJZWVINA612vHeeyeYzqFareYorBtE27hhA3tBEADIzLSwXptSqQxbYymXCx59lOccs1n+wQdpQt5NpxNUWhgA9u9P9G5LVFNT40seKinhlzW3bcuiSTDcmxZGI6xe7ffDlFa3yJtQWw9mySfwoU1z1Hnx8PbbGRxKBOvag7vmEQC8916akFQmhC76qBLFiVkisQRHAxnRSF544QUcBQQJ4uKssREOHYJFi+Ddd/34xVOn1D/9FK9UuhQKt1RKut39frVp5Fg27dsHv/sd7NrFf3Jra9RnnyXL5YRa7YiKcgMQqampzPWKxQItLfD667BihaBr+OqrJLtdnJTUHxXlpt6Mo8iFWAzLlsH583DmDM/bHj066oMP0pqaopqbiYoKi1KpPHlS/K9/wUsvwR/+4HOHberUblZ1Q61WT5w4cdju5MjlIBbDDz+wvFRcbJg6ld40Ydy4cUGpY099HWVlIDxuWaC64UtjCrhuiF+kpcGtt8Lnn4NvByEAl9httfq3Z1BcbLj11jqTydDW1tbV1WW1Wt1ut1qtjoyM9FznwoWwZ08wrxMAVq+uueuuNubxyZMnR0SwNHzV64VKQt3d8n37Un78MT4ry6JUmvv6ejQaDXVbUbbx9dfhttugrs6/iZGenh5AP6BBolTCypXw3nvBHHxf6oZMJps0aZJEIuG9GYXbRr1e1dnpYtpGVjMCAIWFpq1bTykUBPPaJk+eHOraotT0+OADmD/f5/SgPTF7e6VpaVa3WxwZSTidztTUVKYBNxph0yZoaxN0Da2tUTt3ju3tlSoUbpGoy2Yze2av52H61FPwzjt+P0zFYkhMTKQluHk/TIuLBRWq+O9/BzxMxWIxx8M0zNajoKBAqVR6f6GHD0NxMXz2Gf97VlWpTp9WxcY6pVIyJsZtt9tZ1x5GI9TVwb//DYsW8b9nf7+ENlwKhWJEtHdBEGTwiLA9EoIMkqVL+TcTAmbJEti5cygv6Z//dP/2txKAYNbhqq52jB/Pk3a7YYMfdf4EsnZtFWuVR7VaLaSw3NBisQBrZMNXX/3ELKV2ww03BPfjbNsmqDbnYNSN8H8LRmOAmepMr3X79pNvv51RWipox7+wsLu4uCE3t4fVZ0xJSaGpPEYj3H+/oLohwr7KU6y7rxMmTPAlqn70EX+ZW1/ftUZDxsTEnDsn443qX7265u67W4bDxKDdd7//vSCBWMhoPP/8OVZ1o7CwkOn9+iLgryMA26hUKpmlZ4bt07O+HrTacDyXA32aEzt3ioN7bbwP0zBbjyB+tA8/hKVLIYhrjzlzOr78UhW6yYwgyPABU1QQZFjT1WXr6+tzCem2Ghrq6upaWlqCmzJTWVnZ0NBgs9k4svTXrYPTpyE/Pzh/ceHC5q+++mnkqhsAoFTC+vX0g8XFBqa6kZ6eHvSPs2oV1NeDThcEP2qYqBsAoNFAXR3LqPq5aG5/770TQloFZWb2rV1b9dVXP732ml6nY1c30tPTmT0INBr4+mv/esf6crB37jzK6p9kZ2cHJWSMRnl53Ndfj9q9m0fdyMzse+ed4wsWDDt1g7rvdu6EL76AhIRBvc/q1TUbN+oHr25QPmR7OyxZEg7bOGXKlBHkEBoMBrPZHPQKVsGio6ODepgGcWeR92FKWY8PPxzsBA6/9WhsbOzs7Azi2sNmgxMnTvCuPRAEuQbALioIMqxxOvvKy6sGrlc0vDXeg4jL5aqpoSpB3hS8D+VsaGjwLuQ2ffp0ZoK9TgcnT8LRo/DHP/rX0YC2fF+06KIv/5Nj13oYsmIFParlnntamaf52+NTIFotnD4NZWWwYEEgUQ9UOxLWvn1D6MQqlbBuHaxYAc895/fGY2Zm39q153j7GqjVjnvvbbnnnlaOrgpqtTo9PT0mJsbXIEilsGoVFBfDQw8FskEaF+d47LHaWbOMrKpKQUHBYBruAMC+fYfXr8+h2oj4e2ErVjSyBm5QjtPo0aOHg/h4553Q2grbtwcSx1RcbLj99jZWE6RWq3NycgJQEDQa2LkTHn8ctm4NPLpkzpz2ZcsafU3gkWUbKdra2ioqLhdwaW/PAUgcbldIPUyNxqBdm5CHqVQKS5fC4sWwYsVwtB6+sFgsZ84Ygrj2kMtJ2nCFeTWFIEjYwBQVBBksRiM9x7WmpqazszMobx4VRdD8ovj4+Ly8vLBdklrtpJzS1taIK35dJpX3e/To0cA+lEZjpy2VWAUOb8rK4OOPobTUfeaMRMA1O+bMMc6aZczO7mP1qAEgJSVFq9WGOrE86HgHAD/wALz8cgOt4H96enqoS6W6XFBVBXv3Csoh4l4cy2QyajoNByfWYIDNm6G0lDxzRiRkdtE2MzdsyKGlqCxf3jV7dh2HAqJUKseMGRMfH+/XPLRY4MAB2LSJ/P57/tBtbidWo9FotVre4p28OREHDvwIALW1ioMHE374QVNfr+S9QwsLTffe2+IrTyfUmRGDcLqoweeP+c/IsNxyi9GXqBfEma/Xw969cOAA8f334hFnG4P79PR+sphMMptNXFBQ4KloE9g79/RIVargRFB6nubUtVFPcyofLeBP7e/D1C/rMWtW+29/65/1GM5rj8BWUwiCjEQwggNBBotGA7Q6XzabUy63h+jPCSmEGYpL8uxApqUR1MZeY6M9bINcVARFRQAgaWsjTp2yHj9uPHlS7l0jPT+/JybGmZlpiY93cmyVU8v31NTUcHZkCCIlJQP+nZiYSBM4kpOTQ/7YkIJOBzodrFsHRiOUl/d9842xokLpvTDNze2JjnZptVaO3A2qcuTwSQ7SamHLFgAQWSxw9mz/vn2mI0euXltamrWw0DR2rM3X7MrP75FKpTExMTKZbPlyuO02uHChzWi0sjq3KSkpycnJgTnwSiXceSfceacIAGpqXAcPdh48aGtsVDDvhfR0qy8vVSaTjR8/PrCOsL7IyrJmZTWuXNloMslIclpVVevx4xLvm3TmzM7Ro+0cY0hdWHp6+jAJ3PA9+FRRTOK//zXv32/1fEZq5o8ebeeQDwBgwoQJQRT1qJsRQGyxwE8/9Z0+bT56FAKzjWq1OjMzM5ytskP39FSrnWo1pKeTHksf2DsLyT4L7NoAQKNxUkVDQrpm8GU96uqIb765+PPPBKv1SEnp9zWHOazHyFp7YINYBLlWwQgOBAk+DofDV4P6wSORSALwi4J4STKZjNrcC2JybEREhL/LfbPZbDQazWazRUCNeJlMptFoNBqNUqkccVEb3FRVVRmv1N8fqoBbgiCsVmtnZydNbfHlRCUlJQ2TqA1ubDZbc3OzyWTi6G3sPbtoodreXw1FSkrK6NGjg+5AUo1mqUsVciP4ew0CIzi8uemmmwCgr6+vs7PTaDRyDyB1YVSfVI48neGJ8MFXKBQajSY1NTXUJogadrPZzHtJw9A2Bvfp6f1kCdY7u1yuYA2U52kexE/t78M01NZjOK89AltNIQiCAgeCIEjIF8Q2m62/v7+3t9fpvLo/GRsbK5FIlEqlXC6/hhcxNpvNYDBQ/xaSbhCer8NisZjNZu+FaVxcnEKh8KxQRxYul6u/v7+np8f7QykUCrVaHRUV5Wt2tbS0eM5PTEyMi4sLg+tus9msVmtfX5+3phAbG0vdCAEoiYMROLxnRW9vr8vlot2ko0aNioyM5BjDEQRBEHa7vaenx/szKhSK6OhohUIR2MgHZd5aLBbasCsUisjIyGveNiLDwXogCIKgwIEgCIIgiFAMBvj8czh06PKP118PxcWgVAbzTwxe4EAQBEEQBAkPWIMDQRAEQUYeLhfccQd8992Ag//6Fzz+ODzxBGzaBFJ8wiMIgiAI8gsDlz8IgiAIMsJgVTc8vP46/Pyz5W9/a5RKQaFQBFzQFEEQBEEQZGSB2XQIgiAIMsIoKfGpblAcOaL8xz9kRqOxoaHhyJEjNTU1BEHguCEIgiAIcm2DAgeCIAiCjDB27+Y/59NPr/YMbmlpqaysRI0DQRAEQZBrGxQ4EARBEGQkYTSCXs9/Wn39gFqjJpPp0qVLOHoIgiAIglzDoMCBIAiCICMJiyXAX2xpacHRQxAEQRDkGgYFDgRBEAQZSYwZI+i02FgH7YjVasXRQxAEQRDkGgYFDgRBEAQZSUil8MQT/KfNnm3EsUIQBEEQ5BcFChwIgiAIMsJYvJjnBLXasXJlY1D+VlcXzwk2G64lEARBEAQZFuCiBEEQBEFGGEVF8NNPkJDA/mpsrOO1106r1U7a8eTk5AD+1qFDPCe0tETiN4IgCIIgyHAABQ4EQRAEGXkUFcHZszB3Lv34vfc279r1c1YWvdyGTCbLyMjw96+4XPCvf/Gc8+GHaS4X7bdc+AUhCIIgCBJ+pDgECIIgCDIS0Wjg22/BYgGjEQCgp6fHbD5Dkk7mmTKZTKfTSaV+PPRdLvjmG3jmGf4zS0sTAeChh+qTk+3Ukf7+/ujoaPyCEARBEAQJMyKSJHEUEARBEOQawOFw1NbWGo0DyosmJydnZGTwqhvbtl3NRjEa4bvv/P7rmZl9GRlWAIiIiFCpVP/6lwi/EQRBEARBwgkKHAiCIAhyTUEQhN1+OZgiIiJCLBaUjrp0KX82il9YrbaoqCj8OhAEQRAECRuYooIgCIIg1xRisXg4KAvHjh1TKpUKhcJzJDc3F78dBEEQBEFCBwocCIIgCILA9ddDX9+AI319vZ5IEH+JiCAAwGKxWCwWz0EUOBAEQRAECSmYooIgCIIgCAtVVVW0ch6D5KabbsJRRRAEQRAkdGAEB4IgCIIgLMTGxhIEEax3E1gKBEEQBEEQJGAwggNBEARBEARBEARBkBEPbqcgCIIgCIIgCIIgCDLiQYEDQRAEQRAEQRAEQZARDwocCIIgCIIgCIIgCIKMeFDgQBAEQRAEQRAEQRBkxIMCB4IgCIIgCIIgCIIgIx4UOBAEQRAEQRAEQRAEGfGgwIEgCIIgCIIgCIIgyIgHBQ4EQRAEQRAEQRAEQUY8KHAgCIIgCIIgCIIgCDLiQYEDQRAEQRAEQRAEQZARDwocCIIgCIIgCIIgCIKMeFDgQBAEQRAEQRAEQRBkxIMCB4IgCIIgCIIgCIIgIx4UOBAEQRAEQRAEQRAEGfGgwIEgCIIgCIIgCIIgyIgHBQ4EQRAEQRAEQRAEQUY8KHAgCIIgCIIgCIIgCDLiQYEDQRAEQRAEQRAEQZARDwocCIIgCIIgCIIgCIKMeFDgQBAEQRAEQRAEQRBkxIMCB4IgCIIgCIIgCIIgIx4UOBAEQRAEQRAEQRAEGfGgwIEgCIIgCIIgCIIgyIjn/wOWx5SydDIY5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png;base64,iVBORw0KGgoAAAANSUhEUgAABaAAAAQ4CAIAAABwgOwFAAAACXBIWXMAABYlAAAWJQFJUiTwAAAgAElEQVR42uzd2Y8c2X4n9u9ZYs09a+O+dbPZ61117x3d8WisWbwABubBsOGBBzDgZ/9DxgA27BcPYAxg2TBsjzWWZEsj6V5J3eyNzX0p1l65RWbGfs7xQxXJYqvYJFtks6r7+0GBIJMRmZGREVFxvnnO7wjnHIiIiIiIiIiIjjPJXUBERERERERExx0DDiIiIiIiIiI69hhwEBEREREREdGxx4CDiIiIiIiIiI49BhxEREREREREdOwx4CAiIiIiIiKiY48BBxEREREREREdeww4iIiIiIiIiOjYY8BBRERERERERMceAw4iIiIiIiIiOvYYcBARERERERHRsceAg4iIiIiIiIiOPQYcRERERERERHTsMeAgIiIiIiIiomOPAQcRERERERERHXsMOIiIiIiIiIjo2GPAQURERERERETHHgMOIiIiIiIiIjr2GHAQERERERER0bHHgIOIiIiIiIiIjj0GHERERERERER07DHgICIiIiIiIqJjjwEHERERERERER17DDiIiIiIiIiI6NhjwEFERERERERExx4DDiIiIiIiIiI69hhwEBEREREREdGxx4CDiIiIiIiIiI49BhxEREREREREdOwx4CAiIiIiIiKiY48BBxEREREREREdeww4iIiIiIiIiOjYY8BBRERERERERMceAw4iIiIiIiIiOvYYcBARERERERHRsae5C4iIiIiIiOiHxwBTYBO4BZjnLXwaOAP0AQ8Q3HdHEwMOIiIiIiIi+kFwzjlnra2MyatqUpYbVXW/LG8+N+AIw2kcuyCAUj0hFCABwaTjqGHAQURERERERD8UxhR5vjOdPsiyh3m+URRrRXEfsN+8Vrud9fuy3UYcA2gAAeBxZx41DDiIiIiIiIjoB8JV1XQ8vrm29oeTyfWqmtT1pKomgPvm1Xq9uRBOaxPHDjgJ9AAFKO7QI4UBBxERERERER0zzrnHf3vxtaypivkgGV3fWP+j4ehza421tbVGqVDrWOtYqejQFbNsNp2uRVHQbDqtIaWW0hPi4KwdHK7y5jHgICIiIiIiouPGWluU9Tw1afriK9VVms0eiHS+0Dnj+VWajrNsnKbjVutCr/dep3O50Tj1jFVLIdIsKx4+vNpuy0ZDhCG07gIaUEw3jggGHERERERERHScOOdsVReD4fz23fndBy+xoizrcKy62eLiubjjD4erztksmzSbZ5eXf7G4+PN2+/yhK+b57mx2J0k+39r6bGnJs1ZICa0t0AIitqyPCH4MREREREREdMyYPE/vr27/4Z9s/T9/8uJred2g9dFS6+crC5cvZF7HWptlE0A0Gqd7vQ8XFj6MouVDVwzDBWvLweDzhw+vWgspje+bOLbA6UfFONiJ481jwEFERERERETHgHMOzjnrnDHl7iC/9yC7cau6dvPgErAW1sJZGAtjYQ3sgRlSllrWfxsLnjjVV60grk/2m546c2Zp6Xfa7QtB0JXy8Day57Wi6FS7faXX+5nW3bLMZrP7nid8P/C8WMpIMN84AhhwEBERERER0XHgnMnzapIUO4P83v364XoMoc6ffbJAbVBV+z95iaJAUaIsH/+/KIzemJRfrA1r484ueEsrywvvnjjb7fbeieMTUj5z5lchVBQtLi//juc163pkzGA6HWbZl4uLJ5rNlSBw/HCOAgYcREREREREdAy42pTD8ez6zeFv/lqOEzlOGkp1zx0IOKoaWYYsR55jlmI2h3Eo68f/Xxc230iy2iZbSfCz9zvtd5rt96KT5zy/pXUkxDOnfRVCeV6r1boQhkvz+YPx+Ivh8H6WbQXBR2GY+75jD46jgAEHERERERERHQO2rvLNrZ3/99/d+W//+8Wl5f7Kcm9luXPu3JMligLTOWYzzOcQCsYir4D88f/npdndmEy2k6FCr31+8ReLjfbFqLnyIhU0pPSk9DyvJaXKsp00zba2ri0s7HS7BcAeHEcCAw4iIiIiIiI6opxzsM6Z2pZVvrlV3F/F7rCpdNxuRsuL/vmzenkJdQ1jUNeYZ/B9eApSoqyQ5VBPlf9UzonaonYW1pZWCCWVBoR4XgeMgwsoFQRBp9U6kWXLzs3zfMP3277fVcoTQn3t2ZxzzhlrK+eslJ6UL/Ry9O0w4CAiIiIiIqKjyjlT5OVwlK9t5g9Wq7v3vSxfPne2eeF8fOmCvnQBy4vIc2QF8hzJDEpCCDiHLIPvQ8lXvkVSqjBs9fvngE0pi9nsTlVlcXw6jk8GQUdK/8C2O2vrqkrSdKuu0zg+GYZ9pUJ+qq8JAw4iIiIiIiI6qpyrk+ns+q2dP/5Tu7Xjl1VUVv3z57yL5723LnhvX8TSEmYzTGeYzuD7EIBzMAbTGQIfWr3yLXoUcJz1/dFsliXJF3n+Sav19okTv1bqsu/7Bxe2tpjP17e3/3I+3zh16veUek+pgHPKviYMOIiIiIiIiL7fEcEhFSKOyygJZ205HI+vfnb/f/xXYVEunzvbO3d28dxZnDmNs2dw/iyWFjEeY5wg8CEkjEFVoygRRfB9KLX3biEFhIRwsAbOwH77TZJShWEzDM/E8awsr25tffHw4dVW670wXIzjk77fObjDq2qeJHcePvw3w+E13+9G0UoQ9B4HHByr8mox4CAiIiIiIvo+c3DGVKXJa1MGXuypQAp17N9VVSHLkEzh+ZinKErYZ1T6FAKdNrptdNrQEpMJxmNMJq9166ytjCmqajaf36+qnThuSXlOiHma3lfKD4KeUpFSnnOSGccrxICDiIiIiIjo+8zael6Md5LVSbp7snep1zgR+k1x3EdJVDWyHNMZtEZRoCzhntErQwh0Wjh7CmdPI/Cx+hCrAun89W2ac6aqpvP52nh8o6oGxgzb7U6zGQqRJcn1NB00m+dbrfNhuKhUwOPzFWLAQURERERE9H1WmXIwXf9i9U/v7nz2q7f/E1+FgRdDyGP+ripkOZIppISxMAb2GQGHFOi0cfYUPriCOIIWmM+wufX6Ns3aOk23t7Z+e+/eH7RanXa73+0uBUE4Gm1PJlen03G3+9GZM/9U65gBx6vFgIOIiIiIiOj7zNhqku7c2b768d0/XG6d6zdPNsJu6DWEEHvFII7NKAnr9qeDLSvkOWYzjP2nRqbkOYoCRYmy2p87di/10Aq+jyhEHCEIoDVe51t2ri6K0Wj05YMH//uZMz9utX7caFxsNPrT6Uaa3tvYuFoUab//Qbt9iQfnq8WAg4iIiIiI6AehMvnm5M697c+FkAut07HfDrzoONXjsAZlhTTHbAZf7xcQLaonC8xTDMeYJJhOkWYoSxgL5zBJsLoOpRAGuPcAwxGqisfD9w8DDiIiIiIioh+EssrWhzelUJNs+9zC+2cX31tonQ69xrF5A8aiLJFlmM6gFISAs8iLJwukOcYTjCeYzpBmKEoYA+swmWJ1HfMUnsZwgMEIVc3j4fuHAQcREREREdEPQlnnD3a/3E4efPnwz947/btSqkbQOVYBh3kScEDAWtQ10vzJAlmBZIrpdD/gKEsYA+cwTjBPsbkFAVQl6oo9OL6XGHAQERERERH9QNjaTot6biHGaX93dmtxfirwYl+HUighjvqUpbUxeV7MZ/OJVCgr5BnmMxGEGtCAhpBliXmKeYY0RVUhDLG8hF4XWY40Q5ajKgELOMC9it0JkUKOhNqUbpwV7Z1cbwfLnTIf19OxtqLfPxehjZHNiqH1ynqe+2XYaZyMvKadz8vJ0EdbykdDhASE0kJJCMG5Y78dBhxEREREREQ/CEIgClQr1q1INxvZNL/9cNAuq6zXPN0K+6HfUOJItxBrY9I8l1JWdY35HFMfQaA8LwZiiBhCVjWKcr/OaByh10GrhTjC1s7+T1W+yg0ykFOpN5V3W1k7m+c3x7sdd6Y0blqWayH06VM/9ic+Nux0sj6vZN0po05ruX/ZVwt2OJ5Pbtowe1wDRSgVrCx73bYKQzDg+FYYcBAREREREf0gSIE4UL2mt9T1G36a5F/N8+Te9o23Tvzi0vKPtTqt5JFuIVZ1neb5XswBraAUtNZSdiElEEB61u1PnlLXCAN0O7hwDieXcfPufqnR5JVukIGcCr0pvdu6nkynG9fccpou3tV9JVdMfM7vnv5RngzzjdH02pqZlOF7vei9fu9CD3VQ3R1ON8aT3c/g9ufrlUGw8Pd/1X73Hen7Qkoert8CAw4iIiIiIqIfBCEQBbLf8k4uBALZw93P1nb+an23/N13/ovYb7eihcCLj/L218bUxszzfG9u270HfUBAhhAtyL1ZbwEHB5xcQa+Lty7g3bcBYJLg4for3iALkQi1Kb3bqro3TsTVRH4mhez8/PzSP3q3d+a9hdOXd776Mt8cTP96Pdscr/jvRxfPL/XfMfNie/OrwR9f2/2jr0y636lEd9qQ0u/3vH4Xmk31b4N7jYiIiIiI6Js455yzxtaVKaSQWgVKKiGO33fs4hEphJKiEYpuU1RGQOwO57d3kgUhhKdCrTwp1FEpAyGAUMglpd/3gqWe53W0bmvdroajcjQuh2M3nz8qqPF0WY15iq0d3L7nqqq8+6DaHZR5njdjc+Fs88Lp4PTJ1i9/3nzrkoqil441KlMl83xrLb11s/h83VubdFPTtAJwMAYwzeG8eXfg9x5KJ4JP15v3R3VSxJlpbU6ja1s6jpBX/o2tcCuJs9KU++VO5Tyr7z3IbtzScRSsLMvAl1pDStbjYMBBRERERET0ypSmmGaDnWQ19Br95slG2NXSO9YtT61EM1S24/ue9LzhcPalgBjPhyvdC914OfKb4lFtiDcecIhQyGWlP/LlrB/H56LoXBicmd2+O791x1a1m88PX3E2x/omnHO7g2Jza769M8uzqt0IPrzS+sXP/A+uROfP+kuLKgy+RcBR7k6Tz9cmf3FN3B3otXEvqwWeBF5hkjfuDnwIsTPz7+207g/ltKgr29hMwi83VFrZyvh3d+KdWWVgH69YW3vn/uyvr5q8iC5fis6c8vt9FYU8+xhwEBERERERvRoOLiuma8ObV+/9237z1Ptnfu3rSPve8W4KKtGItKdlO9Z5Ptiefrw+euDswu+89R9fPvFz34skjkjAIUQo5IrSH/nStlvtS63WR63m+7rdclWVb21Xm89YcZZiYwvJ1IVBmc6n8/kwy9zK4vI7b8c//3Hj/Su61RRaC/XSb9PVphzMki/Wdv/4q1aStyZFO6t9PEm7dFLoewNvmOLGdpBkcpIFs9JVVm9OvbSWq2NprZ9kUZJZ+yTgcLU1N+8k82xy41b00fvLv/8P1AeBCgMWHGXAQURERERE9IoCDueyMnk4+OrPb/7B6d7lbmOpEy9FfsO5w9vjR/mNOOesc9Y5KRH6MvIlgB2XbCdbq9v5+m7Za66sdM73mieg/COy2SIQsq/UJc/zmmFvsdE922pfzoeb83t3VBSUgIWrgQruqSlS8gx5hsHQCuRBkId+3u/qS+e8d94KLp73+32h5Evtusd/N2lebo2zrzbSjx80hPSFagnVUAcCr9win2N7DsADHv2HxDjHKINzBvCAR2Nj9g8Ya930wfrswdoUNrhzL1xcCFaWvE4bnnf0Dy0GHPT9V1VVVVVlWVprPc/zPM/3fcmCwERERER0bE3SnYfD642g55x9XIZDShV6TV+HR3wWEgDGudKazFS+gRJSC6GOTzGRup5l2ZpSX9i6mE6v5fm6MXMH5MAUEHCHjjZxSlVXLsVX3govXQjev9L+6H2v3cLLZwWuqkyWV9NZdvN29dXNcHtnSciO50d+oPwAz+0JYi3KCmWFqhTWaWAvQHocnFjAAHYv8pim1e276ckTQkh/aUHHkfR9x3ocDDjoDZrNprvDna3dtWQ6Prl8dnnx5EJ/MQw5ioyIiIiIjqvRfOvu1qe1qcbzzccBR+DFZxauLDRPRUFb4Aj34ABqZ0tb57X0a/hKQSp5fNrMxszzfM25ush3ZtMHeb5W16kFCrgEqACNwzrVaK/51oX4d38R/fjD4PxZv9fVcfSy4z6cMVUyy1YfJl9eN7fuui9vRBtbTaEiP4gasYobj/tZfMPWI00xz2Bqac1eU1w9HXA4CAcIoEpm1bWbiVLZYNB8953GpQvB0oIMAp6ADDjozV2AbJ2ku/e2Pl8f3JPBr1vtlnV97hYiIiIiOr7G883rG79ZH95shN3HUUYnWvr7V/7TQEeh38TR7hBhrC2tyU3tG0BAQTipjsvOr+uZc3VZDgT8cprk2cSYuQVyoIKbwx2666WW0YWz4YfvNz963+t2hJTfoqqFM6bY3R3+9uOH/+pfx8NxazTpDCctIZXvqzhWnTaeW6y0qiCAyiDPJYwA5NPzvlgAgICQEFkyLz69Nl99WP75bxb+8T9c+Q//kW42GHAw4KA3SfnC6PnA3Lw3+83buCT997Ti+BQiIiIiOsbKep6kaVqs6fmTO9tufGJz8t5y50wj7EZ+Swi514/j1Q4o2CsD4Zy1zr7UirN8PM2GWTkD4ADrXO1sZY22soJV1tTWGGftoTVF3jQhhJRREJzodH5SFIPHO8M7sRS+W9WysmfMc1oljTj+0Qfh+bNeuyW1ftkdDuecsdV4kt97kH3yWfonfxZCaKkjqRpRhEYDrSbaLUTBcw8dWIvaoCqFEMJaaSysPRhwGAgDGKAuq3Jzu9rcnMP67Xbz4vlweUk3YigFIfbm++XJyICDvtvDSysVuFonU/dwajbm1W5en5BKSSH3uvPxtCQiIiKi48XTshmpZqQaoX58Mxto5PXq5uRzCPQbZ5phN/Aar6Eeh6tMmZXTaTa0zrz4amvDmw92vxzPnppuxAG1tSWMM8hNXVljXjI3+c4iDs9rNZuXpfSMyR5nDza09ox1P7FuZp+3vm6/d8Vf6H2LCVNsWdXzeTUc5XcfFJ99qVfXliFa2m8EgQ4CRBE6bbTbaDef34OjrGENrAOAeYqiRFkiLw5dVgIeRAgJQO0Mims3pq2mKcpgaUG3WyoMObUKAw56Y0qTb4xv39n+xDq71DnbDhdCv6Gkxz1DRERERMct4BCtSC90vMW2//jrOgGU5t6DAbYn6yc6719Y/mipfS7ym6/2pa2zaZFsjG7f3Pir2pYvvuL25P7G6NZgtv50wOFqZ511tbO5rSt7RHtwAPs9OLRuuycRjEMT7oRD5Vz93PWFbjZVGOJlpztwzszn6b0H448/La/flLfv+3cfNBwCzwuiyGs20Gqi1UKnhdaLBRx7w1CkgFaYpXAORYnDdvtewCEADSm2B9nHn1fzdHrnfvcXP22+83a4vCh8nycjAw56QwFHnT0c3LDW7CYPzy9/9NbKT1c65yOfAQcRERERHcuAY6njn16MpNwPOMrK7Yxvrw5u745xuv8LpXQz7EV+A6+04Kh1ZpLu3Fj/zf/xyb/MyuTFV6xMUdVFWecHN2ev4KhxAExuTGWNwdEMOCCEUipWKn7q0ddfj8JZW44nk6uf3/8f/id5406/KBt5uQghPU/EsWy30W2h2USrhXYTwfMSh6qGAISAkhASFiifmVKJ/fllRQiRb+7Ox5P06mdZ6J//r/+FbjX8Xlcy4GDAQW8u4Mgf7H6+NvxKSe/Ds7/n67AV9SO/xT1DRERERMeLFEIp4WkZePJxwAFYpXOhCiPyWfVgd3prd3ra12HgxUpqKdQrGZotICO/tdK9+NG539tNVgezjcF0bZxu+Z4ItPQ9qeQzXsU4a62prXWoSldWrqysrg/ertvKOGuPaA2ON/jqrqrr2azY3FY7u05rpXyv2RKtFlpNtJrotNHrYaGHfhe+j6ranwj2SacMB2uxV2vDOQQ+TAQA1sFaWANjUVWoDUwNYw981k/etqxrNyvr2SyHrUZjW5TOWp6JDDjoO7kEOGedNbaqTTmYPUiyB56enl6KjbXGGWPrEhuD+a3t5KSn/NBraOVJoVmMg4iIiIiOLyEQ+KLZkF2rtEoG2Y17g2ZWzpfa5zrRUug3tXoFnZelVM2wd37pw8hvrY9u3N3+9PrabybZVuSrdkO3Yx36h9eYGCf1eFqXRV0WpixRlq6orCrdwYCjts46fpLPphSCAFGMMEKnjU4b7RbaLSwv4OQJnFyG72M6w3SG6RzWPM439lOPqoIQ8DTCEELCAc7tT6KS5chz5IApuZsZcNBRCzhsUc0n6c5Osjqc3x7Mv/KCybkTjdLUZV2VptZBMphfv7cTpXmy3L7QbZyIg/YrueITEREREb2pgMP3RCOWRqqqng7Sz2fZ+K788srJX7994neWdPBKbncFRODFC61T7ajfinqAGEzX7uz8deTLXtNb7gbN6PCAw0NZFZhYW+W2LNxewCEr8VTAYZx17tWOqfm+BRxhiFYTzdZ+tNFuodPG0iLOnMSFs/A87A6xOwCA+nHA4ZDncA7GQAhovR9z7FUDEQJCwpsBQF2j4F5mwEFHjHFmmg3ubn/6N3f/byF3tTcMwtH5djOrirSSWSVMneykn47mOzdw9f3Tv3fl1K98L2TAQURERETHl5TwfdlQUgZqkk53h58Nhp/sDutZljTDfideDHT0KAr59gmCEEIJpaTydXhCXJoXk3vbnwU6aoS62wyWukGvqfcCiq+9RllgMrEKpq5MVaIoXVE6qZ8sVxkY6xx7cHxT01khDNBsoNfZnxe21US3g+VFnD6Ji+fgediri1FUqKr9dGNvn9YGZQUpISU8DwCU3g84pIQAqhp5zn3MgIOOhIPXwqoudqfr19b+/P/65F+eWQ7Pn2ie7zaXe/GsFLPCzUo7ns2Ho68Goy+Gw7quq25jqRMvBjo+eOHmLiUiIiKiY0oIeB7CCI2myM3WZnK9FfdOwgU60ipQ8tWMztbKX2qd/enFf9oIW7XdqLE+T1fTYuR5wveE54mnJgzRJmyityCcJ/3AwWGWoMjh+fs/9HLiCIt9nFjGiWWcWkG3Dc+DUmjE6HfhHPICVYW63q/HsddcUhLGfq3WBjHgoKPIOlPVRV7Nd5LVB7tf7iYPnrWkkggD0WpKOF3L7Z3p9WbUMdZEftPXIeeOJSIiIqJjTUpoT4ShaBqRu8218afO2fFs51T/7X7jZBS0lVB/91dR0mvHS5dWftxtLO9Or6+PP3k4GE2K9UYs41g2YqnVkxjFaRM1Xd8JHamqtGXtZomT0kVNxA2heQP+bQKOBZw7g3On0eui04anIRUaMZyD7yPNkGXIcqQZsFdrQ0BJFCVKwFbchQw46ChzRZWN5htrw5trwxsPd7/aHN87MEn101d8JcJAOghPCyu3N5KrpSl3JxtnFt5dbJ9pBB0leFgSERER0XH1qAeHsFLkZuve8Lfrw7uhXPrdy/9Mnf5V4MVKvoKAQwoZ+g1fh+1oIfSjtJzfWLu6Nsi7HdmBdp70IQ8EHDZsun4gowaGI5QjO0ucs3CA1ghjfmjfIuDo49xpvH0RgQ/fh+dBCDRi+D7aTUznSKaYTvd2PxwACQkIAWtR1dyFDDjoCMcbzqXF5MHOl39x8399MLg2z4bTfOSeMY22kghCqT3XiGWVbz2c/Pb+zg1X9f7Be/+Zr4PIayrJw5KIiIiIju6tr3XOOFtbKx8VsTDOGmetc845KaG18J2wQqTz0XA2nE3dfOZO9d4+tXB5sXX6lWyGEEJASCWV1N34RCc65amF2kRFZbPC6dx4tdmbpsMBUkJIEUbQnkgzISVMjbpGWaAsXFmgrlHXe9PEcrT4izSjNaJwf5pYKaEkpNyvHqoVrAdrUdeoShQljIGxsA7WoDZQJTgknwEHHemrPFxRpTvJ6rW1P18fXVcSUokoFL4v9uoEHySlkBKeFgCSejafj4eJTSbuwsrl5e7ZZthvyb4QUkCA9TiIiIiI6IixcLUzhTGZqaTbv1m1zpbW1G9oolWtdLfRffvEJcj3KkwqlyTJxNraWlgDa+AHIgjghxASQrkwRqeHsoTWqApMhjAWZYmKs5S+oKLEZIqdAVpNRBHiEFEEKVGWKEuUFdIUWY6aPTUYcNBxP6QUgkCEoQwD0WnJKJRaPzOk0FpEoey04Clk9drG5HMt1WLrQjPshX5Tsx4HERERER0xzqGytrB1Wksp9290HVxtrXHW4g1EHJ7S3Ubn0solT+9uTR9uJg8HySQr6rqCqYSpETdFo4mGhR9CaBfEri1Q5KgqlCXmM+zNoOIAya8XX0RRIJliexdhgF4XrgPfBxyKAvMUaYaiQFGhMtxV33VrlLuAXi2lRRTKVlO2mrLdUlEkvGcHHJ5GFEmpRBi4zD14MPjNeLaz1Hrn0vJPljsXGmFHsI8cERERER0lj3pwyNSUj3twYG9KULyZiVY95XXjbuRdbIYzrGGQJNOpGCWmKlEVoi7Q7onKCGgID0IhbMALkWdIRkhnSEaAgPKhPAScUeVFFCWSKXYG8DQcEHhotfYfn6eYJKhrWAfL2VK+aww46FUfUgphJNot1e+pVqiiQOpnH2VaCylFGMA23HR6Z2d3dTr9s0749j/5CI2gEwctCMldSkRERERHh3POWFcak9eQh42nNtYa66xzrzntcI/+tM5lzsyEmckqVXWuq8qrrF9bUUMaIS1kJepMpDO4A18fVhWqcq8MB4QEJF5F8dNXtpMBOGetMwCkUEJIHJ0B7NaiqpAXSDOkKeYZ0hSeRpYjL1CULxdtBD46bQQ+uh1hnXJWW+eMcUVpi9K97LMx4CD6thcdZ501tp4Xk+F8dV5tBkHZ8lQjkmEgPE9oLZQS33AZEkIotfdsUKpwMq2FnVV6Z3pze3ou8BuNoKOklkLu11EiIiIiInqzbVuH2rqqtkUlDg84nDVmr2Dn62aAyrm0KNbn89uTyefbw2vpeE0V466sPR9GwmgYH1Y5VyFPRJbhYMCRzVCWcO4o9po2tsrK2TQbAmhF/chvqiM4gN25/YobkwSehzRDVb10P55GA90OPA9aq59rRU4AACAASURBVLr26hp1rdK8Ho7r4cgMxyhZy4MBB71+ta2zIhmn2zvJvc3k2iS/HTeLQKg4Ep7/0hdJzxdxLCGEsmVS3Fkd9qu6WGqd7zZWoqDNehxEREREdDSatM4YVxlXVObQgMM6WPcdBBwWKICpcztpems0+nJr6+ru8FaaJbpIurJu+LB67wtJTC2mFWYl0gNdAYxBVaIq39C4mucp63x3unZ762MAb638dKVzPvKPZMBRlUgzeFN4GmX9bQKOZgP9HhZ6ottWRYWykEWpxkm5uuaMsZMZUPC8Y8BBr11V5zvThzfW//Le7t/kdqNwDxuNXHpKa3jeywccnmjE0vdhq2Jc3si20wc7N88v/OzKqV+e6F3SPgMOIiIiIjoSTVrzqAfHG+1ibIEc2Lb25nT66fb21fX1q+PxQ+uccrYnnNurpuEAYHOONEeWYpgffCf7b+doysrp6uDan375PwPwddiO+pHfOnpHA/Z7cADwvP1ZeV9WI8apFVw4hzMnZZbLLPPSrN4ZOGPqZFppxZPuxTHgoG8vL2drgxv/7vr/8uX6v1no68W+Wugr3/82Z6AQwvfEXohRluVg+NXu6IvhsH73xD9uBO1OYyn223sj8ThQhYiIiIi+Y0KIRti9sPTR77//zzcm12b12tysTmf3hXhOczbPXJ66IkdVYHu08XDnTqS7C62TSkkllZJKfttpS4xJynIjz2/NZl+k6baUotM5EQTxoQvL8RzjuZOplmXgN4Og4QcNrZ4UFC1MltXzrJ6VZWaqI1HzwTlnTJXX87SYrA9v9hontPRDv6Gkp6T+7hsFtTFpUUxmMymEH4VeI/KaTS+OHgVFgO8f+jaQZk9+igJ1/fVUSUooBU8L30NtUNfwaqdVrWQhxVy4FLaAq49uGMWAg+ibfn8g8EWzIZ1V0p8M0lsb4xUBEfltXwdKasHKo0RERET0Xd6gQoRe82TvrcCLt5LLa6NP7w5+uzVede45xRGKHFnqikyUuVjbftD0Pq5Ks9I7246b7bjVjhuB/y2nLSnLzen09nj8xXj8OSA8L1hYuPCsZr8Mt4TeBLZCVXfa7XbnRLt9IgyedIgYTAcb482N0eZskhsjnDtCjelZPlrdvebrMCunJ7oXu42V2G9r9V33767rOs1zIURV140obDTiZqvlNWI87rNRm2cGHHtzx2Y5qgp1/SIBkgMquAx2BpvB7QUcPBMZcNDxIyX8QDSd1ApKj3fn1+S2mswHJ3uXF1unG0FXKwYcRERERPSd8nTQiRcbYacV9ZRUw9l2OhP18wptVAWKDHs9OB5s3knT8sHW3ZXuyQsnzlw4cebiiTPBtx12ked3x+MvtrY+GQy+6nROdbunu91TUdQ5/Abbuw1YVyWxmC8vdZaWTy8vX242Fh4vcH/roRBiMptXxa6t4I7SrB3TbHh7+5NJunNv57MPz/7elVO/8rvhGwg4jEnzvKrreZZ1GxFazWDWipqNlwg48hzGwtoXSY8cUAE53Aw2h6uP1mfCgIPohQmBwJdauSgUphpvza9ujVeF+cufXPgP3j/z7wVe/N1fzoiIiIjoh32DKgSEVL5Wfr95Ki2mi41bgVhRKA9rmlpra+tqYyvUEBbaCSfEKNkdJbs38Uk7jn/69gcS7y+23msEiy+zIVJKKYQUQub59cnki52dL3d373he1OudaTQWe71Thy5sTFXlw3L20DfidDc6vdQ/dfJkp3PiyRuEHSbjte1tT0SAdM46Z3F4l4HXODbk8cy61tnalsaWgClMsjH6cmN0DQBc3W0sd+KlQMcHP53X+NFrpaLYX1ooB6O6LMuytFmqklY0nZrZHLM53N4+Ed8UcGT5/viUvUccYMz+T21cVaEsXV4gy5AVe3PNmqKsqyo3Zu5sqaX0fen7vu/pdkt4HoftM+CgV3vRccaavJ4X9UzI0veE1pDf2K9CABJCCqGecTY6h72ucFIKKffLlKZpOkzvDMc3R2PTCFuL7dPdxpKvQiHE3rWV5zYRERERfZeU1N3G8nunfy2Fsu6QNm1l0nm+m5bb83yrqqq6RF3B1E/uWkNPn+q1tZsPd29X87UXf2nfj6KoE4adgz01nLNZNhmP15TyZrOdAwvHUdTZ+zmwsMmyyWj0UEqdJFuPH58nSUObiyvLoR8udyMlU2OTp1uLElCABNzryzgcXG3Kss7n+Whj/NUwu62CZLGvtZBKCCWk0qPh/ObmuGudCb2Gr8PXOneskNLrdbs//ei8/eez6zdnt+9Nb96eXbsOY1CWmKeYzR91x3CoqsOfJS9QVfsdN+p6v8rGPEMyRZJgMrVCGOvMPLVb2ygqlCWKIp8k5fqmmSSo63BluXXlcuPti/G5s/1f/jw6fVJwBgYGHPSKLjq2qsu8mk2zwfr42iC9IfSk11XNhgx88Q0ZhxLSkypS2jvsgugA42xtrXHOHoiKlUIYynYTUqAW29vTa5HfqOoiDjqh19DKAxhwEBEREdF3RwjZCLqnF95pRf1D58yo6vksX5/lq7P8bl1npoY1sPbJXat0tSdybefD3cFEmBd/6Tjudbunez0Rhq2DAUeeJ6PRw6rKg6D5+PFGo9/rnRFChGH78YPW2iwbj0YPqyrz/caTbYYX6/DC8vLplfNnFttRkAMD4OCoiBCIgQB4jaPFja1n+Wh7cn9tdH2Y3hqk17wgWeprXylfKE8pTw8Hsy/qutxO1s8uvLvYOhMHbSX06/uwdSOOL5zTrVZ8/qz/yWe2qmZf3UBtUJRIM0xncI8Sn6A+vP1U1ajqJwFHXiAvMJtjkmCSYJzYoqznabk7rJsN1AamRlUXWVaOhmYydbUJlhe7P/mo+4uftd97J1ha9DptqdiQZ8BBr+SiY+ppPtwY3b63c3WS3xsXN1Uw6vkq8KUfPHOiLAEoIXylYD0jDptmxbnSGgFj7VPVc6QSUSCEkL4vKrG5PvkkLWaboweXln+83D3fDHuKBUeJiIiI6LsMOCB8HWi12Ap7z2ill2W9UtTLZd2xNnUOeLpmZ1Wm4+Hd0WAwGN4ti8mLv3S7fRJAGLY6nZMH7qNdlk2qKp/NdtWBdm+3e0YIGYbtgyNNrDVpurfwjpRPbsubrZPd/sXT/eXuwsXQa0d+7esdYHrgxTvAMqBfa8BR18VguvbF6v/38f3/U3qJDkZemDTaOlJeKHWodZbvbk//6u7WV2XV+gfv/ueeCkKvoeRrbNVK3/e72mu3vFbTGZveW91rFKEoMc8QzPaHqAigfkYPDuv20w3rUNXIC8znSKZIphhPMJrYSVLtDgtPl9qDc3AW1pWmrsrClLkzdbC02HrvSvcnHzUunhNKCynAbuwMOOiVqEw5SB5+ev+P/uLmvw6iLGxkUZz2QiWlkALf3IPDl0opZw+rqeOcEwLWuQrC/K0eHL4PG7ss3XgwHt9IP3FV75989F8Ffhz77dd6OSMiIiKi7y/3jL8/L+AQeze34lmNKSWhZezLqBKec4csUyqv8uPc7xdhJcXCi7+053WkbANfm3hFKNXwvE4Q9JSKDizcl7Lt3NfGMgitm57X8f3OwYXDoBP53WYQ9iINpLBpkW8V+YE3pU5qLbX2hGg9/aWm+Ft/ecmPwbm9P52zSTbcHN++tfnbrzb+qNfVCz3Va+pmrGOtYqUj7VmbDqfDnVmxPTYXl68sd860on5T9oSQ4jUMYN9/NqWEUl6v27h4rvOjDxZ+9+9F1grnCrg0SZS1Ek4B8llDVJ40pWpkOWZzTGdIZpjO9oqPOucsYIAKcIAFLFD5nu22gpXFbrfV/dlPmu+8Fa4sSd/nCH0GHPRKfw84k1Wz3ena/d3PF/p6IVBNpQP/8GBDQEgoJTwtA2EFBCCdPKwAsHNOO+VJa5zaS7itcxZOCgEFpQCIosxqN5uWJsvWNpMvT0zPN8NuK1yQUkkh92s/ERERERG9RMax1640r/BJrc3yfG02uzmZfFbX08NufZVz7W73R/1+V8rgxZ9ZShuGIo49cWBQhlJet3ul3/+o230nihYPPG6DQMSxfzB60Drqdt9dWPiw07kSHuiBYszMuSTLJqurVw996SgattsijkUYAlAHQg3v79itw8FVdZkW02Q+2hjfeDi8ltnNRlOEETzv61+g+lq2Y682CLSp3eZ2ck0rb6F1vhl2A6+hX2s9Dq2CpcX+L3+uG5FZ3XD3V9M794rN7ag2oXMRIKvnfZRlvVd0A0mC6Rxp9rfLdtRwJVDB2XbD/9H7zQ/e8S6/1Xz/SuPCORWFPGMZcNCbJKCU8D0R+TKqpHQWFvWz4nElhCcVIJSTtbWVs86agwt7WkSRtA5hINJ6dW10VTi32L7YiZciv+WpgDuciIiIiF6GATIgAYpX+KRVNZnNbgwGX2xvf1qWh4xA8bz+wsKvut13m823Pa/5ElmAy4DE86ZCTA+kHn6n8/bKyi8XF38ShksHFk6FSLSeCpEcSD3Cbved5eW/t7j44yDoP348z7eT5MZ4/PFg8MmhL91qDY0RQsD3nVL+gYCjCzSAb18az1o7zyarO7evr/7NKLs7Km9m9V7AIfTfmi0k8GS7obUSzcg5rK+P/3o02+m3Ll9a/tFy57wKOuK1VegTUupWq/HWhWBpIbt9dx6FyfZOPhx1rHUCvpTec3twlDWSKSYJxhOkGcoKZX1w8JIDaiCHy+FkK26+e7n96182Pnw/WFpUjVh6LCzKgIPeKCmUEr4nI1/GTjgjjEDxrIBcCelLKCG1kwVqZ2FgD9Zt0lrEkdRaVBVSc+/ewO5M1pdbV9459ctTvbe18gULjhIRERHRS6iBBFgDklcacOxMJp9tb3+6tvZxURzSg6PZvNjv/36jcb7dvqhe5ls65yrnJsCWEOnBgKPVutDrfdDpXPG8+MDCpXNjYAuYHQw4Wq2L/f6Hnc47Wj/pEeD7raqab2//zcOHh/fgaLd3Aet5datllXq8ogLOAxr49m1vY+vhdPvzu3/xB3/236k4idtZ1E4bLRH6h/fg0Eo0Q11buzNaXR0+3B2jGbwtPvwXjaAT+e3X2CAQQvqe9D2v3ZKeLsdJ/tcf74xGADwhm1Khqp8XcFSY7NfdQF7APV2aZf+IdAXcHNZvN73LFxsfvNd466J8NGcKe6wz4KA36UkPDtEwoq5QfEOyK4WQQnmAcdY5Vzv7tUW1htYiioSxbjy8vTq4ORq5hfgDrfx2tNAIOsw3iIiIiOi5KQEAwDpXGzMqy7U8/8qYwTevI6X2/cjzIt+P5IEacGWZVVVallldP+kDkmVZWVZhePbEib47rPxcFK30eu+H4ZKUvniZkvlCaMD/WncJIYRSgdaRUt7BZxPCAwLgqSEqUiqtQ63Dry2sdRzHpxYWfnru3D87vN2otdaNLJsOBtcOlDJVUQTfl1qrp8faiAODVsTzUhtX1sUkHTzcvdXq1QhFAGgtlBJSfr1FL6WQEFDQTgiR51U2mmdpEaTFpLbVS9VSefl8QzxJOoJARIGVsqqqOsutP4dUKMrnPEVVYzZHlqMsISXiCHGERrRfrzTNkOd7NTgMYJUUYaiiUGrFXIMBB/2dL/zOOWeNrStTWGfEo0q9g/T+OL9t5M7+1LCBkBJiP56QCkJKJYWWQimhY6/hSWlsUdSoTGZc5Z5x0Tl40gqIxw6Gmo+XkQJOGOvq2praFtYZd+ivDiIiIiKir6cbe+MASmuneb46nd4YjT4tit1vXs3zwlZrudVaVso7GHAUxWw63Z5Ot9N0dOCutaH1qX7/3ZWVJXlYVQjPazSb532/fXQarkLoKFpcWvp5EDxjahgzK8vtqtrc2PjqcY9sIXS/77fbotGAlJ0Di/uAD2h877+BdA5ViXkGK5Dmz1nYGGQ5ihLWIQ6xvIgTyzixhNEEm9vY3EGe8xRlwEGvS2WKJBvsJqtFPVMaSkMpMZjd2c0+h9pa6KkoklEglRICYm+SFE9ITwVahVoGngq1EFpIY4vcFZUpjC3dYRVGiYiIiIi+KxbIgUldr89m13d3P9/a+jRNt795nTBsLy0VSnlx3D9YCaEoppPJxu7u7dFo7fGDrdbbKyvvtdvvtlpvHToCRQipVCild3Ta/0JIz2s1m0EULR+6QFmOk+T67u5gY+PG48qpUnp1rQHnec7zVg4s3gK6QHygHOn3N+AoK7gUZb03M8I3HnoOdY2qgrUIAywv4q0LuHIJa1uQEvMUuwOenww46PWcqnBZOV0f3vzk3r8d5w/DUAQhwlDk9SAtt6y33e9prYXWUAoC0EL6UoVSBzr0dSPQzUA3jCtMXRiTV660zlhnHBhwEBEREdEba40CBpgD63V9bTL5ZGfn0/X1q/P56JtXbDT6Wvtx3Ov1qoNdh/N8liSb29u3trdvPX7w5MnOqVPdZvN8HK+81AiUF8wiXjAWebSZ7kUGbgghhNBS6oNVPA7yvGZVzZ37dHv7VpZtPwo4lBDQum40qjg+WMfkBLA3mkb93TupuIMevZenHnuzh1RVoTJ4xmD8Z3ZgDwIsLeCtC/jJh2g2MZ1hfYtnKAMOen2nqkvL6cPBjb+48b9tTj9vtUWzLVotEXrK92ToqU6ssH8SCyWkltKTKlA60n7oxZHXDL1OXie5rSpTlSYVe+MDJQDhHB5dioSAFEIdnFnKwSqhtNRaauzFIs66p0uTCgEpoRSktLUpKpNbW8tHvz84So2IiIiInmpmYr+4QV0PimI1y76aTu/UddTr/aLR+IVz8rD7YVOWw6raLcuBlHUQNPJ8urV13fOe1Oacz8swfOvcuUunTz95hlbrQr//gee1XkMHDQH4QB+4FEVYWPDqWkfRPSnLLHvoec0g6D5e1NoUGEs5DoJXEAEIIaNoaXn5Vx9++N/U9fzxTtr7vnM43EnT8eOFw3AURQgCp/XC0zPIqkcBjXipD884V1ojjJCP7vOtc4U1tbNHf6B6CZRwJWD3h+4IH1BFgZ1d3L4HJbC2hfUtzOY8URlw0Ov8PWBhDeoSdSVghRYy8KTvSa2EFACghFBCaiG1lL7Uev/hZ1yJtfKV8rUEUNa2NKasjRCBlk2tmlo+mR/LOhd4dWRNaUxhssIkhZkWdXKw94fviUYsnUWo0klxd338pZSyHS2FXsNTASCZcRARERHRgTZyDeTOzYpiNUlujkZfzGabcXy53b4QRWeUig8LOGxRbBTFw6K4X1U71tZ5nqTp8GCHiDB8O44v9XrngmDx8YOe14qiZa2j1/BGBOABTcALQ9npSMCFYaC1mc/vlOVM6+aBSKLy/TqK4PuvYJyIENL3293uO77ftrZ6vIuybC3PHyTJzd3dzccLN5tJv6/abTQa4kAfFgnEQPCyjVAHVzsrLCycgGio80FxUTi1IlwQVb1u6YuF+KkKIEfryCvhZnAzoIJrQjQBBaHyAtsDCInZDOMEm9sMOBhw0Gs/Ha0RVSFMCVippQy09LRUUuxFGXt1N3ypPKmUkEpKPCNWEAK+Ug1fN3wPwLysUKIyVsrAV71ALwfewSm7Xe1sbW3tbF5PknITpSvqGR4FHELA80UjlloJ6fJxfuPOjhrPd0913zvZu9SJl/0DU14REREREe9rgQIYA+vz+fXh8PONjY+rysbxT5vNy53O5UPDCOdsVZ2q61NVtZhlt0aj1eFwdTRarars8TJnz15cWDjT631wsHSFEFII/RoGp+zZ6/vs+74QAp5n4hiTyXA6/Wo2+21VPZnII4qavd7SwsLJVuvMK8lWlAqjaCkIengyTsTOZu3d3TRJ/mp398n8sp3OBIDWJo7dgRlkNbACyEf9OF7iw6uttcJVzgJoVmfv/4ESaU+YZuYymyfJcCf9LxNcOKIHXwFM4YZwBWABDUQQyAts72I2x8YmihJp9vwapcSAg/5OvwccjEFdwRzowaG1FNjPMZQQnlSh0p5Ucm/g3rMuh4CvZCPwumGw9+/K2BSQIvBUL/RONfzzB1/Z7g2rg5uXuw6uNDOB7YPdz3xPKCWjEFWVjbIvtyardfHn757493/nrf8o8lsMOIiIiIh4M3vgtra2dmrMel1fm81uT6freZ5J2QuClTg+6ftdKdXfXtE5pxSsra2dAoMkGQJBXXtVVT1e1PMWw/BUGC5rHX8nb0o8/lMg0qIjxaJ0/elsfb5xc2Pji2S6KT0lfC091eueUebdWKCQHTP9/9l70x9LrvS88zlb7BF3y8ybe2ZlZRXJJtnd7G7JkixLthrW6kU2xgMb9mAg27A+zLfBfJm/wF88wCyADRhjGBjZgseyJcuyPZJasqRmq8luNZssVrH2qqysyn25N+8W61nmw82blSSL3c3uIlltnh8uiOTNyLg3TpyIOu8T7/u8JSmJoJ4SDErrstBVRcS5o54s5MkHPrAcV5zT831hjDG+P+t585TWq+pxaJnn+XC46/teFOGs6QwhLmNgjBMivmu29bikvc6e93dXjeGGMgCGQBI8Ogg6Q4QucyNdlFpybnhysL97tPOgt9PxvGR59RLn4geLg8zplzg3Mud/rfJcjzKU5Vhtev/B6HFEA0iYgpucmZzrnJpM0lzSUhpWlbRXkl6PPj6tpz+NFSBaKZNlKs20lHTS0pIQ8thzxJjvetaswGH5lCsaBpMGsXmV9tNOWnRBK8cljiCcE84om5ShjFvDMkI5ZYI+Oe2NEiIY1YYZIxzO2KmMTTnxHO76juF0yhMtlzcd3vigW1umernsF06/1COlK2VKjYoxMEYgQIgcpYedbLdzolwezLcu1MNpVwSMCnp6F7ZXu8VisVgsFsunVuNQgFSqm+ePhsNb/f61qnKj6Lkw/LznzbdaLztO7UnLRQ0ooKyq/Sx7MBzeGA4faR03mz/aaPxFQh7HUK3W58Nw7om9YD/yY5O66o7SzZ3e7Rv9zlZ5fEI7yjO+N1tzZ2veTC3gNXHi5ofdw+p6KgZc8Ia3qBLGsiLfeTTsu8JNHoeFYcDDkDoO2IdbPHPuJ8naysovNZsvnFvDF0BaFPn29jtno8uYF8c0DOG6YCwG+HlxgFHeimfjSNcCkriIBRGM8JPFa//yMM2J8TxKIRkZMR4kbKo1Q1vcSYjMOErPaOe4s/Vf/+M/k7K+vPrF2bnlH0TgMMYYpXVRyOEIRvMoop5LGBun9Kg0k/3B6Pa9/OYduncUg/qAwHvTdSqggMmBHLpING3opKFC17gdVnVNpwuvIB6IC+K9Nz4nHmBA6WBU3d0YtdsgxJ2ZYmHAXNdQCmN0Uco0VVku4oj5PhE2qLcCh+UDUFrlZTrMuke9nc2ja0ejO044qoXwQwjnQ+9NMMoJ97gDohmhSutBUQKuMqHLQu5HlDQ4bXH2gYI3o07AG8pdpIRnVSeTJ5nsFqp3tgGh4AKuR8KQVKSzP7gZHseVKmvBTOjWHO4RwuxptVgsFovFYvlUIoEMGBTFdr9/+/j42vHxtVrtS0myFkUXx7kbnAfvewBvgApIjelm2cbJyc2joytFkdbrryTJc0Gwys8lC7tuQ4iY0k9gwamVKjujwY3doz++MRp1ylGPjJQf+rE/lSwuJO15mjF1mOWbndHmDlt0+YrXXFlirYAcyGznXpkdUf24MCe8uBqurbrTrSf2tf0OUOoEwQznbr2+fvZmWXaHw/v9/juHh9eNKScChz8zw40Z9wqYBSLAO+sjG4n6ZfMl09F0BLJXSZ+IwN071lnISOKKwI9DIzyhWNKcri0t12qh77tiWKRpluZpOtrtDR52/vLf/keXXv5Jz/9Bs2l0WeQHB6M793Ul48vr3twMC0OjtewP04ePelevl/c2qht32N5BBOKDOO+bQxXMCOhDD4gRsRaLKl6RLDTlJkpqRkPiFDQBCOC+O32DAy4IBcxwVN640yMkOzyKXnwuunjBbU9T1zVSlt2T0caD7NFO8uLz/uK8SJIPK0tZgcPyaaGSxXF/997Otfu7V06KzU5+1wkHnkOCEMLBh02GEJRyzjl1CUEpZSHVqFSA8ETo8lmXz4JExvjGfKADE6eOzxuUcI/XBsUuLbalKd4lcBBwAc8jyhBJjrdPrqTlcPv4/qXZH1lsPd8I25/IvzcWi8VisVgslk+asU7RB7az7Eanc21//629vVtR9KNBsFyrXXac+rjs4v3hLZADx1o/GA7fOTq6urPzJiFxo/FTUbQWxxcZc86tRelH0Crlezs8qcvuqH9j5/APb0hZKVVSpZx2lCxOT/HVqZnL5dHo5OTB6PrOyesPal9cqscX6s8tBtOt7sZu/+r1wZXD8uCxq2X75//yrBAiiZn7IQQOQgjAOA8Y833/cU1QVQ20lp3OrZ2dm0oNJgKHZwyhVLouI4ZoU4KEgFPKkhqKEYrNflVpOAwohEsaLeb4TvvFtsd5KERcp17ogzUazWh2PgiFEISmmT7p5PujkVOrr/y5l9eeeyWM4h98bFWaje492PsvX5FpOv/Xf4nHIQsCI1VxeNj5xhsP//W/Fd2e2xu6vZF/msEB+j5pbQRzAtOBbiTaW1TJC9Ktmy5BOuTdXc0BAuqCRO+NzwkFXJCynxZvXx89eFjUXm/95b9EfoHxJKauq8oy2945+pOvH3/9G4t/+2+y0OdRNO5VabECh+W95GX66PDuV6/8zht3fzdslFGtiuqlH8ITcD58npdg1BfC54pRdDMzKuWgqADNWRi77UawboxXKl1KU35AgydGHF80PF430Jy4ypSZ7Lz7rgoh4BmAIs/3H/ZO7uy+VWbiyy//iu/EkdcQ3LWn1WKxWCwWi+VTiQJyoKfUUVHsj0b7aXqsNeE85Dx4ou8GYLTOpDyuqs08vz4aHWhNfX/F8xajaM3zpjn3PjL30O9B1DDm1J1Cqeq4W23t6c199qh7diQep8kh4j0T76jssEq3Uro10A87aNfYViq2S0dIvnli7mwVb97Jtrpne07nZrOLq+50i3kuKCOUfEeHr4sLlgAAIABJREFUvfdoHO/dkPPQ92eT5HKj8cpZT1lKKWNJUQx73ePX/nRrWA5YIgmYVGSUsd7J4fzlqF4LGo0YMEzwuJHwmkdqtJGXjULyhs+CEDRmwnUEpcghU18VVdrr3Xq48Od+8eU//8thPPV0BpoQKgQLA1VWcjSqTvo8jqtef7TxsHf1euf1Pwu1MaAMVIOUE3WjOGf7krq8DFwdChoKvj5yLoy81aFXl6ORJ7KQFZHZIzIts7QapqU0JgcKoDwvs5VleXg0OjwYwrCpZnjxgtueZr4newPZHxilRRJT1yH2aa4VOCzfAW10JYtB1j1Jj2gIzxDCwBiljJAP33pValNIZYykpJJKM0J8wQgRDuOMCG24MUwbGGjAEAhKBCXifFmjMUqjMqbSpuTUFdRxmXAp19DaGG0MIYRRIjg1gJI6M1lWjQapSYtepYrz5lIWi8VisVgsFst3WAgDEiiq6jBNH/T7N3q9m5Q2o+j5er3p+0u12poQ8SeVr3G2ONZFWfUHxdFxcedede2mu703cy57wClUtNP3ru2QytB+6tw5CI5HsaFeJyd3DyXnxYOOvrkrtk7CTIlzx0L3DrN3bjHfV1nuTrd4kjDPfX/+tjFm1O/3uh1QEEoIpYwxxilnYIJQh493yaTyGJttvVgLZww10BragEIhM3pUjDLhdkPRZ14FIpRmjqDNuhDrl+KIR6EAHMpd14+oz0mooopGFSWBC8cFcWFgjMxPquHA5KSu5tuXvvzK7OrnA79O6dPRnngQhGsr7Z/7mfK4y6Ow7HRUnud7+72330k3H2E8UWAArUA4IADnrNgGAFAlkVls+YtNZ7ERL+35S/t8TtEwdy80ItE2rVm5Zeij42y7U20dK6kroATkuTOiYHKYatwB6PBocOMWj0Kd57qsQGn9lZdrn3sxvnzRadRt+oYVOCwfE1JrpWSGkpACAKMkdh1GXYdzQlAqbYxW2mhjAFDicBpxGjL6uGJFmULqkdJDbSpKiCDUpSxgvDK60qoymsBQSgQDIVRycKapLUCzWCwWi8VisXxoKmAEdItio9e7eXR05fj47szMX2i1Lsbx5XGflPPFKZ+MvqF11e8P79zvfONb5v4mu7/pbe0m5wQOlitnp+dKQ/cHLK+cw4F/nEpD3G5G7x3JfpFHnjkc8IN+kEn3fF3F7kH2xpXi5KR3517zx74UP3eJTrfI+/QCY8zrf/iV3/q1/xuhYaErgqDZarRa8XTTNOa8aK3JfAFgujdqjAoCBJ4gjRBpaXopaYQIXQAm1DN/qQZSBwhIBMKhhyAUJCbIYFKQGCQkxge0ISn16pTVH38HWUBno6Ph8SE3q3ON1srKpUVXBIK5T0t+oo5wp6ZYGMpevzg6zrd3R5sP042Ho42HowebMEYBBYwCSphx05P3dL4Vie+tTgcvr7gvLXr1wKsZVu8TR7q8gdayWFnPH8jCf5AVVbHTUdAKUIA+tw8NIwEJY4Bi/7D31tVqMBjd2wgvLPuLC+H6mtOo8zCg7of3EbACh8Xyff4roZSUldSFQe4LETg8EJwz1xgGkFIqA2XMROCgLmexw5qCPS6ckyolYMZIIGWEcEpdxn0uqJLGQBFDCBilhBimTSUgmGGU2MQNi8VisVgsFsuHkg6AEugCG2l6rdO5srNzpdvdm5r6su8vxfEqY6dP4D7ZDn1GqeLgqPONb937p/8i6py0SlkrZeN8ZF0ostMn+0PCCDVwlVZKA4R0MtIr5MaxIsRoI5TmSptzAke2vTfaPxx9843Mdy7KfyRqiagn+7u7G3dvM5cxhzuOE0VCcAln7yd+4VLSoI7HKRee73qeG/iuF7nC88bZBEEQEmFAKnCACfiKsJD4NeqE7zumcepDG2CAA2RADoSAd9ZmhVBKCAUqQAPY3zq8f+X6sT9qzK8vxwtzjXVPRE9xkAkhhlLquY7niihURZHt7j/8V/9uePe+LktdlgAkMNY4zob+PdMiiT1nddr/wlrzJ5+nVDPap3SbIHMbDccsBfqF4Wx5nJfZbqfDoPC49ev5GXn233zvoOycdN+4Qh2+8it/z19e8ufaPIntdWsFDsuTbpTm8YWktVRKApoQ8wFX64dAapNLlVWV0gUjNHJFIITDRaFYJVEqBaLPNh5ncDis4fDmuTf7GpUyI6IIJVRQ5jIumTCANKYyhBDCCBgIGBwOzgxjmlIYaKWl0vL80dmWsRaLxWKxWCyWDxA4xj1lS2NypcavEiCEcELYJ7iMHPtuGKl0VZWHR8WDh3prJ8iKUBufC4cLjidXKNDTlhzjdbmCVCgltPqAhbtSspK5USZUnW62tY04fPWPfv/f/fq/COeieCpJmvVLq8mF5aQ2U1u6dHm6KVyHToIFBhKCOJP/JSTwAG6Qg8jToNMDZQ3KwnOjPXZ4Hf/gTSLTsROFC4z3xgAXKIzJtSoqleay3Ds+2ni0V/vCahBPJ8G0YO5TPzvkXG9bp1GPn1uf/YUv5/uffcLZkVXe28tP9vPursz7j/dwyaeLMZ9qimiGoE50QMAJKIVnSELIFK+XbK5O10IcOshOhRJCmd+Y9+pzbn2W+0/WLxpf+Jw/16aua0MbK3BYPvC2KZUsZT7KB48Ob+10bxf6KAzh+eDi6WQ8GaBUalRWlBDBcoMKRpmnXcJIKYQDz0MYkVG1s9e7GXrRTLI2zlhj1M52i8VisVgsFssPH7ooy5OTfGcv33hY3b3H9o+m4jhw3RBEgHzQmnoscJixBWaWIyuQG5Tqg1fsBAC/vP5n3QPy2h9599/Y7m1+7ieX59fm45lYNN2F2GmHLhdTjltzPJeysemEAziT7h/jANMhhgPEQIGcf9Z45lMhgXK8JVAA6lwTknHWxpmdRQmMAK11lQ07292tO92Hjqhf/tmfbtYXG/Fc7Dcp+ShdNinlcRRdvsiCQGXZE05NmQ/37/Z33uluybxfPA6zV322ENGkRmiTmJgQD4YBhBAHJASp0aBi7ZhdDHjh0om5KGVOsny5Nv+5aPaym0w/8Rv5i/POVItwG9pYgcPyASithlnv4GTr4cGt3e6dreNrhTkII+N5EPzpKIPGoFR6VFRKG8EKTitOFafm6cqOlEII4vtEGjJS2486b5aq6AwPFhqXmtGc78SEWJNhi8VisVgsFssPFcbI0Wh078HRq6+Vt+85/YHXG9SiyDHGARHAdxY4KCAA8CEMUFVPCNGXF/K5GcAwAp+is9S6lj7gfadRq88shrPt9dmFtt+ISeLWGUuIA9QIjQhzCeWTDxkHlWTyaS5OewiMZQs9+ZUe15gAdLKlA4xrT9S7BQ49tqQwpoBOd7qHu92DIhs+PHp4mPZfWFqcm3lurrHGmcOo+Kib2jDX86anRa0GrZ8werJyjhPsqHxzU54cPg6zZ3y+ELFajdIGdEyoB8UBSohDaGhInfkVn4l5EQrXVXLyWdyPLqw1Fj4Xz3zGCRpPPq2OQwS3xqJW4LB8IFJVx/29qxuvf+3q71SmU5jDCgdhZFyPcIGnYkVsgFIqpXUulWCFLypfqKd+VZ62jPWJoWQkH907SjePbsXO4o9f/mXBXVeEFFbgsFgsFovFYvkUagSAJkQRIimk1lIarc8XMgMGRhsljSx1qaBAwSl1YGC0Nlobap60+PwIawTOvp7Ruuqc9K9e3/n3v61v3ZtuNGqNRqvRYOy7rGwpQB97O2hUEnmOgsAA54595/kLv0HSLqlKB1ESJXP4wvqF2lojXmq0nbju+kII6kRU1DnxKVyAgYwtNQXgnXb/OP1Ab5J8MX7TAwDkE9WjBMYKCwO8SdbGWOPIJ9rHWPXIgQrIoXMjs69d/bP/9I3/QCnTWv3I819u1y7NJKuBm3wME4cQAkYIc6jrfOBpilarWmdYX5T9xwKHE9ZZPSZhYIxP4AMe4AE+4BnjgXjGoaTlUiJoJIgBpYIQ7ji1aH4tbF30wzlKHXvhWoHD8v2gtOyPOvd33nn9xu9FMaLYRLEJXAgBxp6aKa8yRikDpStVEuSUjDjta6Mo4YRwSrgxSptS6Vzq9LH4okdSDSrVr1RPqqHSuTYSACPEYQzEcEOV1soYpTWlhHPiGKIJGQ27neHxcGioaqxMv7TUet5E2p5ri8VisVgslk8htOLOyPc6tWCvUd3tDOV9ZxAG9TZxOXM4dbhWuezt5gf304c3UnnMiFd31rz2Ei9IsbebpqHjP+7iQV2XeR51xEfXvWLsu6HLSuV51emmd+6Z7d0ElNXrcb3m1hLEEb6bwAGlIBWkhFIQHL4HFYMzlBWqCpWUS/MHl1e/3fDulb2qwZwptzZfm1msry/Ww6mW22gmPPKYC4CQgNCEEGecDnIulhSAmggcZJKagUlTETrRLAxQnAs/CSAniSds7CR69qWBCighU+T9QSnfenj7nc3rtbA1P7U211z5zMqX5purjnCfndnFWBiGF9vtn6/VPntOGWGU+mV50O2+Lvi+w0PBXqZkrapmS5lW8p1ROuj1bg8Gu6PRIAznwvBiFK2E4UqSfM5xmjbx3Aoclh8ajKkq3curPUALVuc0FiyhLNGmkGpAQJTJzzauVDettrJqKyu3Crlfqo7WGQCPc59yQl1tzKiqRlWZlpUdW4vFYrFYLBbLE0LQiouh73Vq/k5DVp3B4XW0smxq1ptJ3JnEnUl0Ocq2N/o3bna//Y6pU7YQ1BcuohU4J05+vKWqPjPB2d78xflgedFpNajjfHRJHLqqyuNO+nArvXtfbTzEw60aZU6jEdQSN4nJ9yJwVCXyEjBQClzA90AJHGHSDGkGpXsrC/+7HnSrYXJhauZyrX2pvr7WWky8NgEnU4RMEe6T0864AvAnnqCP1/WT1/s500EIwIAcyAF/Yh1aAmd+FuOkj7OdSGMKoIAcodc5HFX/5tV/dTLo/chzP/Pi6o9cmPvMVG0uDhqciWdndlHqum6bUi+Knjt7U8p+URwWxX6/fz0MeOCH1H+JUFpUMsvSUfbOcHg0GGwOhztpOgjDF8PwM43G5+J4TYgm59HT9iq0AofF8pGhUVWqD6OVGTlsyuNtSoRgiTal1AODiurh2caF7GTlo1G1mZUPStWTeqBMTsYCh+Cew0DQyTLAFFKdK96zWCwWi8VisVgmIWjFxTDwO7Vwpy53jroY9PGO16zVPr9c//wyD1fkaDS4c6v7zWuHf/xOcHk+cZvJhbVgbmGw+2h0Y6Nzc786GJ3trfWTPzbzMz/Fw4A6H2ERgcry9OHWwX/9k5M//UZYVnEha5R5jQaPY5aEJIm+eyV5zmEIpAJKCA5K4TomCjoXPrvBtNTltksY8dYvJMvPNacX6612Ugu9iPuMhoQkBNE5i1A1qTRhkzITMXlTTspV+LmwfGyrceYqygF/4nlaTfZwfsvzAkdujCZOvEWO3zm6Oco6STC1Mvvc5aXPL81ccrhLP9GmNu+HEM55zFhwXuupqhOt5XB4u9t9XetLlF123EuUJ2V1e5Te6fXv9Ps7o9HxaNQZjQYzM7UgWI/jF4JgjhAGWH8NK3BYfngwRkrVV3pI5KEUGSGcswSANoUxldSj80ZBhTxKq0dp8WBU3lMmN0YZKAAeZ3XPrQcupQRALmUvL+zYWiwWi8VisVgma05jpFJ5Lgcncjelx9rtOfEwkScnVXe36PTKgIr0ckAPdW2os1JuPKgeHlT7GVra6bJo4CfDqNovhjcfDV+9Mry3dbZnRkm4tOBOt1gYgNJxocpTCblPfTeMMUpVnW52b2PwjW+PXn3dazREvR42G36SIIoQh4g+QOAw5l0vqVBVqLgJAx2FhkIb85ZvfmvrjpwScbMxN7+wtt66eKk51aglkQ9CCQ0oqxHiAwIooCsorVFpZEb7xjgUBSEAI4SCEEXImbcon9iIEmD86FGfEzjYpBGvfPdTyfE7GtpAmUoNpBmV5a6h/c2jO1tHdwOXzTTas42FVtL2nfBZ6406+T7kPV6nnCeO03KcJmO+MZ6UflnFILWyEpWspOwp1ZGyD3BHLAje5qxGiW80MdDGfIentgSEEEIAAwMznjHm9DeMMUo/7eKIFTgsH3LGUOpQKhgTlHJCOWHsQ99ljIEc372lHlSyW9CI0SfX0ZXyZFyZIvXQQD6+ERpTKJVWklAUUkqtrcGGxWKxWCwWi+XckhNyWGRbh/3rt6pHh3o/94aV47pSOIoJRSgtVbLb96/vMlBQHnSkjFrkJT9sxWGqxPWH2D7i1zfcR4fhqCDnHqqzg+Pixu1hEmkpnUaDRyF1HTyl1oO6KORwVHa62Z37cuNhUJROo5HUa14tYXE8UTdCjLWV96M1pIKsIBUYgyMQ+KCknJ15y9Fbae+kTLdlWnuufeHF9uLK9Fx7KkniKIxcwQkEoS6hY9dPeapQSI1BUVVZirSsfFl5voEjOGJw33Vd991SRQEwwAWcswa155f2gAQEQCeWHKdfGihQFBiUOZX9YrMst0u5b6rRdOS/uLI2Vb/YqtUdLn6IZh8h3HWnarVXGAuMUQDJss0su19V+5wjSeYoJVrvOVjeuSk2j/XRvauN2jF3fFmV+WCQDwZn3q2n6gUIoYz7QdSMZ+YbJi3Sre5Jmg3yfFyp73D85M//7PL6uhU4LJYPgctY7Dix6wRCKGWkMkq924L6w6B1Uaouqag+57txHqlHpTxWevSe6r5cSmVMqioD08uLtKqUlTgsFovFYrFYLGdagTZyVIweHB999RY57vtKeJJ7rqeFoxnXlNGycvcGHnbpcUriJHBjGre81qpTld4oE9cfkSzle8fe3nGUFvxcrE72j7K3rlVpNtjcrr/ycnTxgjPVJE/jybmRquz2Rvc2Tt66ip09sr0bZrnTaLi12E8SmkSIwsevJ36ilChKwEAqUApHGNfNF+ceQP7BrSuPqpM8xPx6e/Xy3AvPzS3OTTfrDcY8YhxopbWRSusqV8Uoy1SWVWVZyjRXvaxQeUbLomCqED71ozAM21F9tuXMhoScX6WTc9ahT1j7A+rdjhvjnA5CSB1caSdntJQj3evt9Qc3DK9Nx8lUo92orU0lDUf8cAkclPPI91cIatnwIM8Os3yvkl3GKOczgrcDb7UK9x9sZLe+tes0doLaqBkdgmJUDIbdTtY9NrSSUIUik3QOwYRbbzfcxC+gWS93jkbt519qLl1gHAC4AGXWmtQKHJYPL3Akrjsd+jXXGxXVqKxGhazU9ykuaFNUqqtNUaruB2xQKZ0qnRk8/ggD5FKOqsoURhpdSJkrqb5vlcVisVgsFovF8t+gwmHkME8fHB29etsd5U6z6dabjSSEcAzjIAyFprt9epzSOwdmtu1fvuRdbunLl8jWNr19n955ZDY2eSm9stKlFOcEjnzvKBsM8mvXs9Bf+R//Dgt8Xovp0wi/dVXlu/tHr7728F//v3UmGkLUhIgbDRpHNIloHCMMEQcIPziDo5KnMgchYAyUqjj+2uj4K2+9cVjk9bXpCy8tXHiluXK5ueDXErfBRYtQZgxBlakqS0ejrJPnR/nOdrq9Mzg56Q76J3maSkqN6+kiR6GF12q0pi6stNY/y1vtZaCapBqwSV/Y73RWgPI935iQgPN5wgUCo7IDZ9TOsmx/78b0zPPT9fZ0e62WrLtOQzDxQzX/CCEOo/TB1W+8+V9/t7NzPChGqa4oZYQSypUWphKk6BsVhGE7SaZqCYsVVGmqZGo6UbUp3uUY7Re00AQAoYlw68trye7+4b/8l38Savz4C8t/62/8tYuf+fzZR9r6FCtwWD68wMF54jnTQTAVBB2aAygr/YMIHNoUlT75sH+YS5XKKlNVqa2xqMVisVgsFovlfZF0UZr+kBz33MOBJ7WTEMfxnFqCvECaI80AIPDhe/B9MtWiUQ3cQSWRFeiP0Onrwx6f1Fqcj61JUagiKzodBeTXb2drq06jTubahHNC6cQi4fv6zlqrLM339oc37oSNBppN0Wi4jgNHQAgIDs9BGKJeQ70GAEpBKZxfilcVjIHWVT055qSsqk6Rvb2zlzXFwszc6vOzF1+abS03m80kph4nzJgs35ej3bzTOeoP+7lSWa/MDrNOlneKoigLSRRC7vksTBiRQhay3z05OijyfkX96ZnLZRjqSZ0KeVLvj7HFBgX4ORfS8ZsS0JROM1Yn5LQfjePEUbTcan2xqtIoShweQ+a66hp2oknEmDNpQItns8+IUqpzsJMPR0YaAMN+79tf/eqdW3cqbZRPdZ2HgAcFWhFP8Dh05kKXB63pWqMe19wQzKTwDQw1KqY1hnReEmkA4LXXd7/x+tvNu26n2998sPe3fvlv/L1f/QdLF59n3Eb0VuCwfNhZQmnkODXPqflO7Dow6BVFqXVVaQChKxzOKqUrpb5vpcNisVgsFovFYnmaAkeek+6Jd9JvSe1wEXm+kyRoNVFJlBXKCoGP9jRmptGeRhicdl3d3sPeIXp95CUm5pnvj5oMxs6axmztpG9fJ5RV6xe89rSoJdTzPsKj4hxRiFYD7WkohbxAUaA4lxNRcQMDimOH/9pX/sujk25XFfULzfkvrK1dWru8Xr+8nlDaJCwyxig5VNXxyUb/8Fu92xubeyddHQVlprNOIZvKzMCtBaGfBIHbrNOZlqYURVrdfnPr0e3B9gZxm73LnZwx5rpPTBwwEy2jmFiQislwlhMLUslYi9LHI0apE4bzs7N/Pgznq+qwqg47nZ00Tet1GkXwfRASTpqzPBMCx3tq9dNh/z/8P//nzT/9RnVUgBBDqfY9Z7qWrE15i16wyGdBGoQARHheWEsoYwQkcqIo8MKaEA4907pgGtDF6WES87u/d/03f+uPPc/jnAP4qS///Etf+gvPmuWqFTgsPxwISmPHmQr8dhwAUMac5EU3LzzKHMYiVxiDtJRpBaltnYjFYrFYLBaL5Rkgy0W3H/UGXGruccf3nSRGq4GyQlmirKAkLl7A+gVcWgMB9g6xf4DtXewfotdHUZBJGM2A8w/xKACMe4cQ82B7RN9Id/fdyxebP/4j8eV113Hw0VkhCI4wQKuJ+VmUJQZDDFOw9JzAIaXv3jsort69cVSkfDpamm4//+LC8oX2dHum0YoJDWBI3use3t/b2TzYfnDQ3RsMjkY65O5KtLhS91wucxU2ELYY45xzh4vAdUzg5iYr0uPBlsmozsJk2qtzhAGEevfwnBc4SkADziTqrIASqCgNGVsCCGAIeVerXUq549RrNT8IZgaD+93ulePjq8Y80JoQYhwHlLaBGuA/I7MsH42uv/b1Up1mlR8ebD/ceihjj4aR3/bDppswXq8nU/OzZIrppmqD1CkF8SgLhBNSQgHiOKFwXOHQcYNIAMZoKA+QUALEgJVAsLAw+4//8f/6xS/+KOAtLKzYS9wKHJbv90bKWOw4U0GwkMSDouzmeS8vhlU55fstPwhdMc7Gk1rnRNrhslgsFovFYrF84rA8Z90TrzdIlAYX8H2MMzjOBA4CrK/ilZfxxc8izfDtq9g/wM4u9o/Q64/TItiT3DLHqgcFYcBgY3PwYHNAYRbnCKNuq+k06+SjEzjOMjjmZ5FlcAQoHedKaM40JaZSh93Of3r1jx4d7zmNZGq1Ob8+/fJnlhbmWkEUAaJMWTYcdHcPN968u3Fjb+N+vyQFCfTMynzrcnN5vZHUPBDWTFgj4aelJdSDrmBGo93jaq+nMgljGm0/mfZZKIggQDUxED2PAqpJyGlgSqgMpoJglIaEeE/MPiCEUiooFUKExuh+f/Pk5HA0ukGIcpyqVhsrKWKSxPHJYIzRWmulADy8ffNf/5N/PNJGMsa5cULuT3n15YYfB/FKVG8HU4RNBclUa16GyIOiBcSUg0ZAQIw77s5DuEdOHUYmmUFGGuNAKxjn5KS/e3R4dFw0m+FP//T88nIIzAPxs1mkYwWOTx3nspgmDYufUt/sjw5KiGDMFzwUTiEVgEKpUVkljgNAUOowxhllH/FRjPs8n/V7ZoQ4jBECbYw2xpqMWiwWi8VisXxKF9haG6V0Wao0M4MhGQz5YMj2DjFM0Z7BT/wo6gkWF7A4h1oCAL6HVhPQmGpCK+zuYzRCvw+l4PuIo7GxBSEEUqKSkBLnGvYREDIxnODGOMYEWutRVm08Sm/dZZ7rTLeo41LBfxA/jnOCCkMcnZbSzM9iegpRCEbBOXzvtFuKlJ18cOXaG53j0d7B8U5Z1NeXl19YWFuvLS7ValHN93xK6fCw393u3bq1vXFvZ39rr9DaWa2trswtXYjb862p6VoYCeEEhCaOYJTTUx2BSMjcqODRw8Nrf3a8seMUfHrt+fWFtanAyzgTgAtUEzkD54Kd8aAVQAUUGGXQvmitEhp8h8Mdj5gxECJuNF64ePG/Gw7vui4rCrK3dzuKiO/DccB5faI1kY871Dfm3pvfvvK1Py2Aw86uWUhacRQnQT0xSd0JmlGj7raaDg+4cIVDAlfUPG/aCKapFgQUFCQEHGImBSn0rOKGTwYzJwwGBUz1Z29d/af//Dev39is1aNu92EU0fEIMJYAdNKL14odVuD45FBaljLPyj5njidCwVyAPssaR6XUoCiO0lRwMnbZqHtuIETsCAIMi4oSOSqqQiljPsKLSxsjjVZGK2MYJZErGHVBTFrJtKrSqqrs3LJYLBaLxWL5FAocUlW9fra7lz/c4t2e6J743R4rKzCGuTaW5hGGSGIkMeIQgY9WA5WEVuAcUmJrB4MhTvrQGlGAqoLRAMAoshxZjkyfFzjeJT6AeAAFlXml7m0Ma7HMsmD9gr8w77QadGK/+RQEjtkZXFjG7AyadYQBCAHn8DyAKMFHvd6Vt975vT/4Sj8vWei1V2ZWn5tff2FhYc5vNTyd8bSbnnT7R5tHB/eO7u9190+GWvBGO1p8bnZptbG01GjUkzAIAQbqURoTwsf5K1opVQyHR/3O9tGtt7s372WF32xPeY/TAAAgAElEQVQsLCy/NN9ejAMuORUAm9hqjKt59OPhgQYKQlxKE/iSwCPMJ+R7avbBuR9Fy4x5abqeZdt5/mBv706SVI0GTRJwDiAA3I8hpDVaZ8NhWeQahlBaFtm3v/Hqt179PRqwcC5e+uJcq16fSqJahDBy3DCqxV6jNi69oaARSExZnRACaIACDOAAffKEAgNMWeLq1Ttbjx4aWf7Jq2/+yatXfvqnf/Rnf/Zzabp5dDSq12kcw/f1ZARsd1grcHyid+CiSo+H24+ObkZeY75xsRbOCOY+y9+40npQlkcpVdAe5y5jNdd1GDMGxmBUVFKbQqpSKg3z0V1eGrrSqtRKGp1wJ3RE4rqMkW6WE6BQ6n15cRaLxWKxWCyW//ZRZZHt7B6/9s2Tr70WD7N4lDmjDPU6nl/HC5fw/CWMhYZxwi/n4AycQ0kcdXDUwe4B+gOkGZRGGJ42JaEUjIJRaI2inHRCfUI0RUA4oPJS3rzb6/VPbt4Ov/DZ6Z/+Seq5zlMRODhDEmN2BmurmGnBc+F5pwKH70GIk9HgN/7FP7t5d3vreNi8EC+/MP3ZLyysrEzPz8WcEyN1dZLv3Tu4euXGzv39zqMT2Y7c+ebyyuLa+vTlS0kYRA4PmBtS7gMeIAAy+aHQ1ajoFY+ubr/1h2/c3u7vZlj683MXv7S68lJzpuEF5HyYTgEXUEAOACCAA0hgyFib0haiD3fclArXbQgReV7r5MRN072Dg7tpegKAcxUEANpA/WMwHC2L4g9+/V+9/c2vpaRwktCJgkLK6VeWl+ZEYyUJLzRn3KQlQkpBCacImPCoE0zGxAcCIDxNY4EHcCD/AOOS8eiZNM1+7df+8+/8zh/AmDQtiqL8+3//71y61N3c/PdSrgFwHOX7BpiZJHHYDA4rcHxS8oYxo6K3efjO1278xlxjnTPhu8mzLnAoNSxLQ3Qqy6kgmAmDuufVPXeQV/2iGBRVLqU20MZ8pGUiyphK60LLUqsacSJHzISByzkBKaTqFYWdXRaLxWKxWCyfQnRR5rt7nde+ufdvf7tNmSBUE4aLF3BxFVMtvPQCBEeaIc2Q5QgDBD4CH1WFSuLwGN0T9AcwAKWIAgCg5FQHASA1igJSYvxw793rXQbCAICoSvYfPBo+2BxARwdHwdJisLKERh0/eJo2pfBcJDGmm2g1QQkoBSFgRGt6fLR35fXX3nnnZuGKmfWp1Reb68/PrF6YmmrWPBHsbhzsbh4dPezv73UPugcV0e5ya/aF5vTF6eXpxbmZVqMZcu4T4xMWEOKcK/cwRssqH/X3Dh5eu3v72v3b+52qEc2+0Fp9aW7lwlQziXzhUIBAnsvaqM79IBhLCHGAFqXBh01XJ4QAhBBKKaeUe960Me7JyW5RHPu+F8cuEADe5L8fCdlwuPfggQYO9/du3Hr7SB6RFgubotH0vVa90QwXG0HcqrmtZsxCn5wqGsQIUEGIOCdwuJMWueO2PHRShyKfJHBUX//6la985fWvf/3NubmVX/3VX11aWtJavvjifLf7x1mWDQaHvr8RhtT3wRihVBAi3j28n2qxwwocH7vAAVOp/GS0/+DwWlaN5pvrSTDlcI9RTgglIM9grYoBKq1zqQwxoZS5VKWSpRa5lGklh1WZS0VBCAH9iC8nA6OMkVpLrSutK62pVkprbQ04LBaLxWKxWD6tEEqp44gkcefa3PGY4xDXw9IippoQAnkO4wA4teR0BIBTcw3OEIWYbsHzICWkgpJgDILD8+C5YAyEggBcoCpP+8t+zCtPrZHlOOlh7wBaw/fge8bzIau00/3P//yfvfH6652imr7QWvrM/GdenFpdabZbNc68KmMP3jl667Vb9zd2RyoPZ9zpxfbs0sLqFxrL6602mw5ZjQifkHHihg9QIBsrFMZUWsu8d3KwsfXOV9++s7O/pYvli8trX1q/eLG5NF1PnNDFuArjfJRennWHpdRhLJzE+T88wdq5k7tx7eo//V/+55RQE3u11Xr9c4uN9dpKo75Yj0hDhKE7wxKP1ylrTMbwCeoU4E+a4541HTY4HTo1GS4opcuy0joHsq/8/h//b//k1/wg+Af/8B/+3b/7d4Mg0Frm+bHr/hhjQusBpflgMCjLt5OE+j5cF4xFALOpHFbg+IQ5GR08PLzu8qCssno4E3p1h3mEPNM1VIWU/aKgBKNKpmU1Kqu0klJpTiknlNCP6cvnUvbygoAIRk/yIq0q9QGFkRaLxWKxWCyW/8ahlLouryXuXFuEEQsjEoaYbWO6BUcgy8fbwHHgEYDAGFQSVQXGEUeYnkLgoyhPX0LA81AUCALQccRoQCnSFMggFdTHWxatFNIM3RPsHsAA9QQgcNz9jY03v/ZHt7bvYDZYbbWWP7+y8pmF5WZQF47qmM2Hj27d3nxw8+Bgf5AsNJeXw7kX4nar2U5ayUwzdusuqRESTsJvNml6chpvG5XKUe/ht+/d+rO7G1t7JBavvLA6+9Li/IXWYjLf5A1Oxm4RzvsyESRQMbbAWO2HMdjUSm3durm78yin6v6Na8mLy/ONWjIb1S84rZlwqlGrOWHkhCRwueM7JCTUm7hgkIl+UQF0ImGQJxlknDXQdQE5Hr2trZ1/82/+0/37DwClT/J/8Eu/9Fd/5Ve+8GM/5nkeAEKo49RqtUuu28qyrcHgzmBw/ejoVlmKZhOMgbEZILJ+HFbg+MQFjv27+98eFSfbndvPL/z40tTzjbBNn+1JWSjVK4pSK6coKqlLpUqlYIgDBkrYx6JnGyBX6qQocqUYJXklMyltFxWLxWKxWCyWTyeEEOo6ol5z59qi1mCNOqnX0WpiqgVHIM/BKDwPjoDroqpQVqf1KeMMjnFlyihDmiLN4TqoJGSFvByLGzD6NPCX8lQu+Vhjbo00Q7eHvQMjBDyhcycn+OZXfu8P/7/fHsV8+sLMhecXV19aWL4wmxTEdPL9hye3rz/69rXrxYgy11+8PLvy2fbiS42pIG7ymNIGZTHgAePgfNxoduwKYYxRMCrtdU92djau3X9wZ2tkVHuh/eIXLk2ttprtZpNPRzwCsonAocchulFaV5Iwyt2I0hoh7g/XLBo3f+0eHv7Jb/3mm29+PU3Qmp+a/fzi/OzM9HxSW+SN0G2xiBqfwCPcI8wH/FP961TIEBOJhwHuB8QxZiJqjP9EK6W2t/dfe+3N3/iN//Lg3marFv33P/eLf/2X/uoXfuZn/Dg+m+OMuYwJ160LEZTlcH//27u7bxpDGFOep11XA7Mf0NfYChyWj4vucKeXHtzZ+Sal/K988X8K3ST2mpw5z7jAUSo1KMvxpTzO4uKEgoAT+rFdUZmUuZTjeh4z6SBrsVgsFovFYvmUYowx5tRHg3O4DlwHgoMxgIDQ076qjoAxUBpSghBwBscZL2qhNJSCVIABIaCANnAceO7pKxNgDB9/ObkxkBJ5gVEKbqTcu/mNN27cefT2W2+WzJ9bWl9+sbH2ij9XFzVVpLvZo5sHb71x52g0UEG0sDa7sNS+/HyzvdAMoqbDI0YCnCZuvKeiwQEoUECnRg62bzy4+fU79ze2M19efOHSysurq5+5UIviSESCPlm5UHlVHPb8qVUezj3toIAIEUbRUrv9E5TmnLfKsur19hynJUTMmEeIe+5Avv8TdOfatT/4rd/aergZLcxffr7duuC3ltxZv9EIEidIHOEywslYGCLjHA0fUEAJiMkAftfsnrFhrQAMUACqKIpf//X/+Ju/+bubm9vrSzO//FNf/Ju/8iuXP/sj3HH0WZdIQgilIJRSJkTMeaiUGgz2R6OdPJ9RagaYBhofYFxqBQ7LxwVjxnW05yjXge9pxg155mumGPE49Tn1OX1cZkagGKkMqkKVhErGlGOeztWljdHGaKOVMaWWlVZndhvm3TVyFovFYrFYLJZPrbihy0r2+sX+QVUpVVWmrGCAwAeAwIfvwXHAGDBRQMYpGUqCVNAaSkHr05dSKCuUBbICZQUp8QyUQpvAw9zU0KT333z7tTduvH3zoXR5fWlu+TNLq5fihVmjj4rd3cHBneOtB53dTo9PuUuXWqvzC0vzc4vzzSSuE1YnRAB8Upby2ABisrhWQJWdDE4ebj+6vv3wwYH0WGu2dvlzCwvr89Otls88511tWcexvdJS5v2BLqkTz4qgSchTjjEJoY5Tb7VeZkwUxb5S3TQ9ybIrjQaPIuL7EKIBOBMjzw8Zbig16PW0lpWsrrzx9fubVxvLzaULcxfXlpJ5J5rmdRr5NKa0Ruj4OfRZlgSdZGTg3A/f/WgmSR+nmS9K6bt3H2zc23xhbemXf/HLf+0Xf35xcana2yuKx4U/PIlFLWGBfzqHLVbgeDYRgiWhU4+deuQ0Y8cT7NkXODj1fTHl8ymP18/eVDqXuitVN1c5VOVo9bQKRrQxUqvK6EqrSqtKa2WsMGmxWCwWi8ViOb9k1LooZK9f7B1UpVRlZYoKQmCqCWDsygnOwSgAMApwUAIAZQlCoPVp+obW0AZSoapQlMhzlCWkhH4GHqrVYjnH7ty++ge///q9bv9Qq4X56bmX5y58aWq57c9wee325o3XNnfvbKVa8dWZlS/MPP8T7Tmn1nRrjjtLWAMIAAmUk4C8AMikyAJAAeRA1ts+vvX79zd3DwaqmltfWv1M+7nn641mJIhP3xs8nvY0VWV18uiRFy/UL61S9lEEmESIIAwXXLeepjv9/q1O5+j4+K2qElqDMSOEBmpAMCkS+RAMer1f/7/+j8PuNgLjeO7ln1hbeaW+2J6Zd9rCC5jjU+ITBOe8QnNgnFihgWKia4zbx3wv/VwcgAHZe3I9Zqca/8Nf+4t/5W/98lRcH927lW7sl8fDs9/Gly4mL77gLcwy37eXuxU4nl0cTpNQtBvebCtoJK7rMPLMKxycBj6fip3lyJk7e7PSg2HxSOqiUMeg0j+XZ/EDYmCk0YWSuZIaRhnbMMVisVgsFovF8u4Vo9a6LKszgaOoTFEi8LE0D+C0KSxwWl1CKSgFZyBAxkHwrgwOY6AUqgp5gWwicHyi60/jOnhpPV2MNx7dvXLz7t2tHllqrK7NXLg0s3ZpeqHllLsnb1/fu3Nzd2e/p2dbjdla+7n26sWp5UYroqFLYkJrhPiTBAdyzhFTT2QOA+Rpr7t9c3Pjysa9Bxsmdtqr8+3n2q3VmbDWdESLkIBAT7xINZCjKJHJh/d2TjrZ0nMvNuZWKOMfUThDCBciEiJizCvLYVl+69GjKwBlrPJ9FYbjrcT3mMRhjBl2u/uPHiqQhw/ube7eDxLZXqwls7OthemlhVorqvukRunYQ3QcNfOJfcbZ09azMZQTvaM81yolBzhA3/0nmGx5+s7Xv/7tr3zl1atXb81Ntb70o5+bXXV733r98KvXj756a3T34OwP2j/3Zep5olm3AocVOJ5pBKdRIFo1b34qiALCqDSQ58sunkG9g1PP443Ima95qwAhIADJZbdS+Ugel8ZAyUorZZQ2Shs9eZnv4bYFAkIJGesaxkAbo4yptC61yrW0E8ZisVgsFovF8mS0MVqZcRfVqSYW/3/23vRHriw983vOdpe4sWZGLpF7Jrcii6ylq6tXqaWWZGs0lqdb0IwxsKH5YFm20Lb/AgOGP1mALMgeGAPLMAbGGMYYIwmtaQ9GbkmQRlIv6uruWrgvSTKZ+x77Xc/mD5FBJllkkdXN7iKG94f4kIiM7Z6Ie+KcJ973eaYxM4VSEcag3YFSEAKOA8GPsmCVRpZBa3COgg9roA2ybLgDBqw9unzCGwaBWjk7UdvUWz+8cvnqnb3tnjo12zj7c68uLVana07NpLeXd9/5xtVmlqQFMfnWyZnX5k8s1RqlyoRTHua/+sN9H384qTQblGBYa4zud/f3r/3N5eWbqzvd9uL8yfk3FmqLtcrEqHDGKS0B/sAzAshgM9hYh325G268f6ubiFe/9KtusfwTGoPjeyJKBaUCgJSxlKHWkbUREAHh0FjkSTvcI8MRa2Gtvfi3f/P//E+/G1LKR4PqUm3u1ekLb86y2phfHp0QJZ8Fw3Fz7kfnDitWjj+gGKTGDIc0G3YAKSABPIAPB+1RpFRxnPzFX3z7d37nfxOM/cOf+Vyj0zKXfqA+uGtv3COrm3Tj4P6N9d3VZPlOPF6nQkTdrXBvPe0285M+FzheaHrxtpW3IocHzrTnBIK5jL7g7w7hxGPU49RjVIRyh1MfoBZa20zaJDNhqqNEJ7HOUpU99eF8IXzOfME5pbFUsVKZVMmRXJJXbeTk5OTk5OTk5Dx1c8NRq2J+FufOYLqBUgnGYncfUYJSgFIRgkNKpIPqDAlYcI5yEYxCKSTJi3ZA7AsX4i+fut3Zunzjzq27ewkw93pj6dz44lxllCJZOXz/0sbq9e39KKwtToyfbiydn52cqZcLxYBVgeqx2gE93H47w934oL3CA5TR0c7N1TvvX7t97WY3zeonx2fOzs2dmSuX3KLwBRl4Z8YABVwghOyj3167cu/yt2+d/6WvfPrV171hEcUnhAb6AAfME7pUCOAN2kO6zeb3/+zPbrz3bjA5Xq0HtRPlqQu1xcboZL1KvYoQZUFqx7QSMhyxDxuIymH0jDqmd9CBZjS8waB8gw4tSO8HxDoXL976l//yj77znR9yxj57+vTnFk6Q5f3kTt/c2eNr7UJfctAHn+u9w+Tqja7ryl6/G620+lei3nZ+uucCxwtNO9poK4faZsFZmK6dHik2fLdE8OJ2rBAQRj2XV1xWYdTxeJVTnxBqrdRWKpNkJkxNlJgkVmmi5VMf0BVMcFryHJcxS2xiVGp0opXKfTdycnJycnJycnKeaXPDMFLF/AwunMX4GJIUaYbdAyQprIHrwBYgFaIYvT4yeWTP4blgDEmCXogXpoCaVyvO2RP6jen92fTatZXlu5udSBYaI41XZxdPjU3XfLl9uHtz69p377Z6Man6Y6emTn3q5ImZ+kitTJhPaAkoAukwkRTDzoiBvaUGNEABmiZx2NtbuXpn+YPbh922M15pnJueOjk10ZjwAeco/dQCEuDWEJPEabPZWV872OrS8tTkqbOlkZFPerQU0AMUED5hh0uBurUlmZHlSxf/+H//X8eWpiZfnSpPlCdOVmdfGx0rFKusQGmZsiJQOKZH6AejZxSMklEm4yyWUpoUSEEIKPV83/U9IQjnBDDDu+jhU/OHH9AAdG1t++tf/6aK0gtzc7/66oXPVuvk0r2kuatbEW+FhVC6xwQOu3eQvHsp3j8kV6713Z2OtxIVNzGan/C5wPEC0wrXDtrbre4PGKa/cPrXHOF5TgBCX+CXTDj1XFYpiHFO3SOBA9TCaCulSTJDUp0MKjgS9XSBowLH4bTkOgVHJEZ1sjQzKtHKHEV+5eTk5OTk5OTk5DxpZQoQShwHtQpmpnDmJKpVbO1iewf7B5ASroNyCdZCSsRDgYMzFAMEAShDtwchQOkTf2EkBJSCsWGoigUAS55jJwshBJRSIajnBW+/Wv6tLx2aeOWdte2be0lfTpxoNC7MLby1ODNSLkt75dr6zffu3NveK0+NnXn71NKFpemTcwWvSFgBxB/WHYihEwQAb/jHoLLAGVhpNA/vrt6+ePEHyxt3W+Wl6enXZpc+e2JifDyAPzBlBfxhxUdkVZptNzeurr/zrXfOfemX/6N/+BXnBXCFsFYDXWs7T0pZJIQDJA7Nn/3xN9dWri387Pm5N0Ym52slU6iWa7Vg3OMOIwykCIihD6sLZMP2k4GKkiKNe7d3D+5srzSbrSgCDIQLN5g+sTC92Bgfy4pFA7jHUnIHBSDiYWeQwWBmAD5/5sx/+sUvvrYfB9/8nt7YVmGIoeHH8bvE+83u/kHvh+/3YNITKntFZmcUqYoHmlVOLnC8aKS61Yr7G61QZnfm6ifr5amiW/XEx6n1IpSSgW/QxzPvoIQX/crM2InXlj6vSUeTtrHNLItAQahlHJpaTayihlFInWUqTFQnUU1KOCWcEZGZvtSRMZmFtdYqo1KdcoVMZ8oqCwtCDKy19hEzDkoIp4QRyikVjBJKBk6iADglLmfKmkEFh/qpmFcPZ8TB67SE0ONFNIPI2hf6m51QQghAXny32pycnJycnJyc57YE4oyXS4X52fLZ04Vy2emH9OZtFIvoh+iHR+6hUiJOEEZIUkh15CeaSYQRCIFUsBaei1oFBNAWafrQczgCoyOoVTBniDFcG0draK3D2PRD3Q8Rx8/hQITwp6fGf/HnWMEvTlWbonfr6tbyxZ1WqLyJ6syFublX5+dnG7zVb2/sbd3ZO2xFwWRt9uzs2TdOjk9P18rjDhwCZ1gvgGM7bQyveVDBIeMo6Rzs3Fy5c/H27l5buu7EudmFC0uzUzNVb4TDG9Yg2KNWlzRSnYP1G6t7G53F17+49OZn3ELhRVh2GqOSpJck3STpqce1xlMScOpurNy59N53gip95Y2F6bOj9UbFS3yPl3xRoZQORQ0OsGHFioJV0DqLol6z1T5odQ46B6uHh5sHh/12pBV1XTgehJ9Y3o1ku+HU68Vypeb7ruvyY3KGPjaSut3uvvvule985/txnLw1PvkzXsXZvGfWNiHlR8h3GrAgBCSOaLLPqAdrOSeMFgkm8jkgFzhePAQngU8rFRonqifvbbYuAyi6H6PcyxNB4FUd7n9c8w7BRb3SeP3EF8uF6k7nzlbr2vrB+63ePU/DWIBYWAN7tNGPaMjJPsCNjcNs2+UVl1eViVvxrUjuGSsBI41KVGqH3qIuF5wxabTSSj4csOJQGjhO4IhACIcxY20rjrspybRxGBsLCiWlwkyGMutn8qcjTRqrUhmHSdvAFt2qKwqMcgsrVRpnvV7cfJE1Ut8tB27Z4T4FyzWOnJycnJycnJcEyrgolQrzs+rsmaBUcnohuXkHrgtKQQkIgTbIJJKBwJFAShgLa5FliAi0hrUwFp6HEQJjkKToPbyiFgK1AoICgoASwjOJTDIp5d6B3N23Sj8XgYNy5ozWyhfOOWOj8f7W9e9844MPtpdXotqrY7Pn5+c/vTg3NTnpVTY2N+7+cHnzXlNR9/Rnzpx97cTZswucj1JUyVFOylOxQJp0D/dvLa+/u3Lvhzsp8yoLY3NvzM+fmp/0JwQtAi6QAAoYaj1xmO7uXHv/UlA/8/P/4Nf8Wu0FWXBqraKo1W5vdTpbaRo+Zr8jppZ/2Lv4w+XRxbEzZxvnXmlU6hOBPwLPJ0SQB1Xzg9Fzj2JiYGEt0jTe31+9ePnGtXvXb263lUmJqXkqKLrMH6WOBFFrm3fXN7ZHx6ozc5Onz/DxcTIUOO7H8T4Y+a2t3X/2z/6vv/mb70dR/JoISn/+LTQ78FxYA/X4XAUKGBACUFAagR5Yq6ETzkuMTVCS5cv+XOB4AQUOQQoFWjWMi6yb3b57QPa72x6vPPsjjJXnFurnR8szH1fgoJQV/ersuFMrja3tNzjlu83NsL9qLABLCYi1A4HDEEtJn2Df2EyaJqM+px6nvrEylvv3BY5MK2Ot1JpTyilzhaCgicoS4JGcV4exkuuM+v6I78VSRVK20kwZ4wteEKLquZk2h3FsrI2k+ulYjWYqbfa3V/evKp0tjF8YK8/6TskYHaad7dbt5e0fWry4RRxTtVOz9bOjxSmH5wlSOTk5OTk5OS8L9ys40I8KvdDp9enOHghFtYxKGZUyjIFUiNNhBYc8KuvIJLRBkoIxMArPRcFHJtELIR5eUQ8qOBoTaEwQxniS0iQRcUo8z2qtOl20notUQ3mhQB2HF/jBwcqdm3sdKb25YObMyMlT9emRET9DZ2dn+cralWtbyimPz03OnzsxNjvrOGP0KAh28LLVR/4mJ4yUsnvYXFm/88Hdra1OKPyZN+bnX1+an56teTVBBSVmaIcJAEhTxPHWze29e63zX/7qxKlXC7UaYewF+QAYo6Ko1Wqt7+7ejKLHvBOFoG/LX6ydm1l4dWpqeqw2Nur6VUaDoS3og5E5CnZVGVQcdjrdw9banc2t9Z3m/mGzF9myO1FhxZqojrmVkluigqRW9dX6erS33292Qi7ZxMRCpSqOKSZ8WEejBnakWpteLxwper/89tnF6Ul/swnfQyYhnxjLQAELQgdJMDHFPtNdIjucTzC6SEiWzwG5wPECvhMcBZ9qyojIut2bm4cr/T5X2cd4g87NfJFTN/BrH6+xBSAggjuCO0WvTAnt9Jou/UG/N5hjwZmlBCAWxBhKCEJjM2XaieEYSOKEwloDZawyVgFWaqWMBlAQLqfM5cKhArDK6EdsUwVjJccZK/iNYnG7H/azrJXEYSYbpWLV88YKBW2tsTbK5E9NlkxluNm89d2bf5KpiFFW9Kq+UzRWt8Pdaxvf+eb7/4ex+oX9FL114lcE90peLRc4cnJycnJycl4mhYMQzpnv86CAVsc029nmlgWhjQkKUN8nR8kpMYRAlkFmkBJaP/jBnHO4LlznSOkQHELAEeD8yJWDc5SKGK9jfoYKgShmUYwolv0+Dg6MIySsgjU/vhsHIUpl+1f/7sbf/dWde4d2sjJ6sr54dvzE4uhkUIr2+ls3VpdvbCyvtZbeWmy8cnr65FxtZIKgdmyLjmGux3HsQPKwFgDVmQl39vZvr925sn4gNa2PLL594sJnz4yJ8QIbLCP1kbuDtbBWhaHa39+5c9Due+e/8vmgUvkE321KmRC+71c5d601aRpSyuM4yTJrTOHDyg5jHhdj5fmJxRPe0lJtolAtOiXABdwPDRGzlsBEOgl1P2yurW/cvvfOD26ubh6yYskfDSpL4/PTYmbGK8yPVAJe70Y4CNP9hO5FYdjf3e+1WCns0UwOTDfs0IODD8f/fqCsPdmY+I1f+MIcRp1iAGOQZUhdpBLWwNihz8uDj8XgsSiIzazJoHuERZRta7udyp1+WumzQkYdQxhe8jLuXOD4JDHWSNtTxYoAACAASURBVK1SJSOZSqMMNKVWcBCeWBZK6PQJM6S1MNYOMpzvX3kYTe50lmvFCUFdRsVT5wVOOaUMDxl2UME9R3gE3BhijB1M0scvxhpjpbZGmSc2idmhmYUFCCGUUEYppZSSR70htDGp1qGUnTTNtCaE+FxQQjhl2pgwk9KYWCpl9LN8VRhjlbRpauPEenSiVp30Rier3tzi2Gslb4Q82bHVWmusMUZlKt7vru52l5vxnVRFu93l0e6Uw70o7e52b+/1l7vZvY9VwUEGNh7P2xODAJRSRigl1FqkUmfSZFJ3or1MxiYPncnJycnJycl5mbBKq24vWl3vXLoqDlv8sMkPWw7nfsH3goJXKhLXgRAQDoRAJpFlyCS0fmh11Y+O+lnCCFkGz0WtCmOQpug/sVRBAylsCNuHSWCP1Tz8iFy5cuXf/OuvL7/3TtRpceEtNuZPnjo3N1cfG60K4R40196/dLmT6er8QuPM3NT8RNkreSTgtGRMam02bCexj3ul2dE6Xfej7t6dqyvLN/f2enbs5NTCm4snZhqjInAIOyaUcCCDjBGGe3dXbl662hh/9ZWf/4JXLH6iWhZ1nKBSmZqZec3zSlqrVmut1wu0LlQqb1arP0vIh/ZBfGIvUlyo8ZLT8CpFVgGqR6YWj9I3aZK12vsbe2srm6t3NtbXtvtQpbnK5PTUyNxobb4yWcJ4kYnyiCOYoG24fTYSVvaT6k6vJWG0TUOt0kEqbTZ8isHgD1SnbBAu+8bE/BfT0crO/pG+5nkoGzB29OFMs+OfT3os4HdgxgGQRIPu9ZMb2y3OZNcvnh73JkdZ4WWfDXKB45MVOKzUKpZZmBGptdRKW0sIXIcUA0oIHps9YmG1sVpbZexxaU+R1nb7Gid+PwwF8z76qUuFaq04HnglzsQnOALSmF6aUSBV2gKUkJrvDf5Itd6LolTrTpLGSj2bwIFMIo5tP7Sz1Zn52qenqhcmy6fHK/OBVxuoOU94I3SS9TvxwUF3Y7tzfad3TZEmeLbbv+kflFIZR1lrvXW5m64VS/fdSJ4JxginhFHK6HOWUh3OHcYF40aTTj/rhJnSua6Rk5OTk5OT81IKHFrJXi9aXWtfvsrCiIYRCyPP9yvFAKWi0w+p68IRcB04All2tIdUxwQOoyE1tBrWdBC4DkaqyDL0I7CPEDhsCkQwfVgJK/Fj/dBkrf32t7/93/33/wOAUyfnv/j5t8YWp2eX5sdqgQ+WtPo76/s3bm+TykR1aWpicWKsMVpwAg6PEJcQZS2GZpYYhsLSY96iEtDWqrize7ixtnJ7c3uvb0v++NLk2TdOjNSLRVYAxLCfggIEMDKJo/Xtw5ubyW5Smit7rjf04/xkoJS6bqFabRjzepr2kqTfbK4BfrX6VqXySrG4xPlx/YVqa1cPdg7T23NjpclKqcaLnBYAdxglYx5sCIyK48Ow2eysHG7c3bl9e2P3sNOO4srCyPhCfXFuqj4zVpmpVznKlFJWBojhBXgdVLuidMgYrKVaUas1DAAH0ENRYzD41hhz797qzWvLZS5ebUyPbB6y3QMA4Ay+B8bguAhDhBGUOi5wDBpdyND+dHBoXAN7vZTtpJ04i4useEZUJCtY4KUu4cgFjk9W4DBSq1il/dQaGG2MsYYQOA6hhDoOMfrxAodUViojtTk+LSvbXG9ePGi1btLrDE+RLRYaZ1+df1vUFz9ZgSPTupelmdbdNCu7Tsl1y57nMNZN016adtMsUjJVOtXKPkO5nzGQ0iax7fdsUJ+erb1xYuLt8fK84B6jgjz5VFdatqK9uzvvX9v8dl9u9eWaZk1r1U7vSpi2V3evSxP25UZPrgUlfKwpQ3DqcCIY4+x5TjQExHccn7u+cJQCZ0Rp049kfk7l5OTk5OTkvIwCx6CCY22jfekq0YZoDa2DSpmUik65bMMQngfHgevCcZBlSDNk2UMCR5YhShDHiGMEBZSLKJfguggjtDpg7KFyj4cEjqMKjh6Mfa6RnaP1yqfefmXhQr0yb4TJ4o1o7e691Uvru7tsYqo0cmpkdLJSLhUZLVjLtFYfCvsbmIO6wx/+B0hr4r2763c/uLu+0Zaes3RhonF+otAIuCgAPuAPd4gSiIE46rZuv3fT3NqfTqzzAng9EEIdp1CtThUKr+3uLodhu9lc19qtVn82CJbK5ZPs2A+93aj3/ZvfK5fphZMzVZcXuEtJASBAAgjAGxRTDI5Xm3B3++7qrXurF1ut3TiOk9rM+NLS6MjSSH2yOFlgxUJNuBOCegwOCAcUo75lBau8ONpoNWmv55UqQvhauI//tCil//AP/+Jvvvm3b9Qb5+fnyU4XnAEA56AMngupQQCtkaTHE2rpUN0Qw70ABZhGvN8PO3G8si91pfxKWy9KvOz6Ri5wfMICh5VGJ0qG0tzvYWCUUse6Dp5kpGGtTaVJJUkl5LHWjShsre+3mgfvtw5h1FOe+vPnfqXoVWqlsYJbOq4dWGuMMY+oCYNemGGXygOOTTQ/4mkkjZGZ6UMCIKRY8byK5xYdJ9XqINL7URTKp2zaj78MY6zMbBzbsG8LbGK8fHKislhwy0+9r1TxXnv1vZU//8sr/2exRIolUiwSQrHTu3i790G/Z4WDwZXF0kd0mwz+8dB/XUFdQV3BHE6Peh6fx7ceAQkcp+i4gePJjGSSRAnaPcOpQyh92We1nJycnJycnJcMIrgzUiudOTX6+c+kB4fp/kGyt58miYpjE0Xoh3BdcA7OQAmkRCYhJdQxRUBmiBJEMeIYsKAEhEJKJCmUBiVWWRPF9qBpOAdjSFIkCeI0O2jKXl9mmeLcmxh3x0adsdHaW2/6s9PM934cO4RyrXTy/MLUfL1SdMVe3Ns8XL263TqQ5fHGzOLcyZPzY7WRgvAZxGB/cKx2Y7hgBB02Rxxt+nQ/kod7W9e37l7fixWrzdQWzs9Nzo4V/AKHP/SkGAyLNkrGe61oec9rGiICp1L0xurMcz8RCevY/mnQ4N5P074x3HEmKhWXsVq5fNr3xxjzBlXb1pokiZrt7Sxtlr2JsVLVBfiRCesgdPWosEVLqdO0fbCzv7NxZ3l5c22/d+hwl481KtOnxqZOT5UmxkrlUonCoSVCK4Q4gDiycSV+1u/HzWz/INrvp6Jar06Vg1HOCxbIAALcN+OANZlRvdV765293i986VfOVEbITg+uC6VhNIyBNqAaQoA9aqRxPBqHgwyeXlhkiWJJRgC1fpiubqeLu6JcZr5HKAMlL2eoYi5wvDDvBBWCCoc5jDBjlTbKWKWt1sYamEcCRCgBZ8RaSukxbcK1WdFqBcCap/lgGn6427u1fjAGkPupK9qo1d2ba3vLnaj5yJRiNLQEiCXGEmsJjAUoJZSA0udz6qRad9JUhLSbps04DqV8xtgUY60x0NZmyiptzbMJCNZabZQyWSqj3c7dne6NWO8WS8TzIQQIBSEQAp4PawkXcN3HFCcODp8SMOo4tMhZIGhAj5l9OJw6nDqccWa1CZWJtImsVT/iGB2ZeRACYjXthbrXi60qBfzM2Ubj/NT4/Oinpmon3dxhNCcnJycnJ+dlgrmuPz019qUveBPjvZvL3cvXmj94D50epEKcoBcOl3eAMUfeoko/5OOoFNKhK0eSQXcRxiAE3R6ieLDD1u2OSjO1d2ABZEcqSba7Jw+aJk6Y55bOnKy+caF09kzx9IlgYY4Xfiw7hKASzJ2em6iVfKlk/7C3dbB6q50I/8RrM+cvvHLu1ImABu6RJKGB+HEbPQYkQAIcLQ71YTe5sbp2afve7W5pcWZ8oTH3yvxIqRKgABQACiT3hRIjTefmfna3XyuMsKlKcHLJn59lhU9qnWkGNSlKHUTRvW73eqt1mdLxIDhVLtd9v1EuLwlRvr+lz2R66crfEpJ8an4+CAIfH+7fl4MSCZ1lcat194NrF995/969w37CJhdPTZ0YOfmaOzVVHa+XmagzPkrgDdWKgWCRDe4ed+L92/tbWwf7SX/2TGHqXK04WRABgBjwhpqRAgATW9mETefGJz9XHa+s7cJo+N4D0e2Rtqmn7gwAAeKBApZ1etnNO/1K2WSZNz3l1KosKBD+Mm72c4HjRUFQXuBBQQQuc6ROpYmVTqTJMhhpYexDLpuUEg4QUHa8jMJYHVjAUP705j8jDrfb1yihre7h/S4VpdXa3q07W1dbvf2HtQAYbRUGhXeGHIke4IxwNtxx/9gkSrWTVBsjGOtnWZhJbZ7ew2gttLFKW6VtpozS1jybwmGtSWXY7O9st27v9pa3u1cjvRUUieNAOIRSEAIuiGfBKCiDcMD5o4dJKeGMcEpc7hXEiC/GCmKcHXM2EowIRh3GKFGpPkjVQaastsmPNkSUUEIIocyC9EPVD3U/ygSpztZONipvjJfP1IKZsj/CmZOfUDk5OTk5OTkvD4RzUasy33PH6s5I1Wrdu3XbtDvIJJIE/RCcAwTWQmuYYUrF8d/SjIHSRwJHmiIMoQ2khFLI5GDpqzrdbO8gS6XRGlpDG2id9nuq37NJQgt+8eRS7e1PVd+44E6MMc+jzsfrBG+1Wt/61rf+/M//fLg7oAFnLoxOk/X15vLaYVNnwWx16dP1yemgyLkAJR9Vtzv412BPrnQSys7BrSvLl7/9wXrPOHOjc2835i80Kn7dY4NW7uNVApC9brp9oJc3HVLwT8wXz5x0xurMc6n4pNrbFRACrTS91+lc39+/vLt7eXLyy6XSQqVyxvcnOfcpdQBirQ3DzmF70ymhVKiUikXOOTmy6cTxvg+ZJOH+/u765r2Vlbt3Nu8dRmx6fLY+cmpucm5+tDFXKZVqjjtCSIkQ/8OBsjpNZffw4M76rfdWut3MG6lNzkw1ZhqlUslxvKEOkgzVGfudv7vyp//2m+++d+tkeYpbEKMhBCiBI5AkAMHHNNQjAAfxAA6iO73syvVWFHZX7lU+/WbltVf96SmaCxw5n6jAIXxRKLuVgBdSFSaKZsQm2sIqYx4NLKGEEEYYfaiVhBFjYSgnwrNPFTis2t/ovLd1uMbU9+nQLVlb0+nvt3r77f6HBQ5YY4mCNZYQY2EtsdZSQiil5LlEYCdKa5NEMqOESq2lMc9SwWEBbazUNpM6k1bqZ9Q3YKzuxod3dz/43vL/G8otiYOM7heLhDJQioF3khBgjDguCHlw5cNvBASjghNfeGV3pOzNlt0FTh8oxIIQzqigFEijzIuojREp8yMGzVLKKKWEMWtJT9teKHcO45IrXhmfn669NlU744oCJYwQSkjepZKTk5OTk5Pz8igchDqCOoIXA2tMsrMrqpV0ZQ1SIk7QD0EprIUxD3JhjxaSj/kTSYp+iDBCGEEICA5HWEC3u9nuQbx/YFJ5dAeL1GpltbGajlQLC/Olc2cKi3PUcYav65mWZIPu7+9+97tf+cpXHMcpFYuu54yUSwVCmVRRGK5tNO9ud2IHE7OFhddq9YLv4f5vjvdNF8jjt3vWwoRZ77C9tnrt8s2/+N710ZOn5s5Mzb/dmFkYLzplDjvMXhku/a1Nm+3e6nrn6t3yK2cLJxYK83NE8I91UM+VQcVEG1iJ4yvN5qXt7Q+2t6/X67/o+9PF4gLnD4pltJarG1eb3Xuzp2YrhbJ3VLsxiGu1g9YSa61RKun19u6u3r5644PrNw9CHVLv5Om506/OnhvzJ0dGirVxymrAkwJxmUpUtLOzd2fj7rWNmJHy5Njk3NRkY7wUBIIPPgDxwFs0SdJeL/yrf/fe//y//NH02Nj8iTcoCCiFQwEBa0EJtEH2sT1OOMBBLJC1u/13L/UvXu5RMvWPf00Ui87ICC+8jGXducDxCUzAgrllf3R69IwfWc+NKaI0jTWn1HKHub7wCRRsCsONZZoabZkixoASMEIYOaYnWGuN1RbKWEUILEC5FS6xj0zX9lHjh6jfa/Z77eZy+xBGP4h1NfYov5uxYQWfBCEPLiCGUmIJGYiShBBKLSX2fhnHjzzlKWOUMbF6pu+Ao7kXGATKaG3kIFbGflT4+H1ByMImMjzsbdzde/eHK9/gThwUaaFICj55WFB4wlsIgIASIrjjcscTTtGtltx6xZuoeFOC+ve/YTghjFJOqEXCScpJwhFKQ43V1irzbL0qBAPBglrAgFhNlAF0kdmSz2nVP10vnRopzvhumRKan2A5OTk5OTk5L5++cbSEs5SKarn86tmZf/TV+NwrTruTtbuH7a6rtWO0sMZ5lg7oXh/dHrp9hCG4gGDgHNogTggscV0LorRSSimtzNxUMDcdTDec00u1z7zpjdUJ5x93Pdzr9b7+9a//yZ/8Cef83CvnXnvt3KffPvPmp874fk01O/Fa3GnFysHcycaJxUbDLRdYEfABNrTYYA87iR4ngwrR3z1Yvf2Ddy7eWVmjlM6dnjn/9itzo5UqdyjSR5URpZBlzdXdrctrnlSE0Z+0oYO11mpjldRpdn8pTwghnBLOKKfWSh0eZK3VZOdGGG5CZUVSGx87xaXNDvcTvesWRo/2OFm421q1Im7MNcpOyXnCsFhjuls7O3fXrl+8s77dS9jY5EJhtFE5c352bn6yGlR8r0xoedhg8mEM0E+T/Z2Njf3DZh/wZkbLp2fqS9VqXQQ8EwDgAA5Agezq1Vv/4l98/bvffc9z3d/5zf/qV2aXit0efG9QBARjju21AM7heygVwRnkoJ1KPXaHc79+hwDEWihllTEwJk6MUs/P7jYXOHI+EkpI4FYWxi8QwnZ7NzvJ7WZys9m6zHTm2qQgIo8TZRNtpYUhIJxSZ5DVRHxGi4PLg3PLqkx3M91NdZcQzSgRjBIcFzisNjDGavtwuQeD56NYBiHQClZDaxhtlYKURElYCyWRJACIIy0X4BxCwBpoBRA7UMEH55XloBSMkuflx/FUjLHaWG2htZXaavOsJ7A2KlNxmHYPe2sb7SudbM0PDBfEcT4i/+uRd/DoSDnjgVMJnErgVAO3HogJh5UIGBk4GxMQQhiOqikIYS4vUzLpcpbpVqq6meqkqmuflpVOCGNEcCoodaJUhknaT7Iog89OzdeXzk7Oj5VPzY6e9Z0yyb1Fc3JycnJycl56WKFQmJ+lrpssLWS37mSXrze3drw4DqwpWjjPsl7q9tDpotNDrw/GwBgYBQjRmlDGSkXpZjKOk8QmKgvmZ4uf+3Th9XP+ySVvusHLpR9BCGi327/7u79brVZ/+7d/u1Isnj49/3Nffn2yUQVMvyvj7Ugmxg2CuZNzMzPTZVFi1BvmaZhhEceTyLKs21pfuX395qWrt/uhHpsbmz09tXBqaqToFZhzzG5TDx5KxVm230pWDs1aW3X6P52VvY6idO8gWlt/IHBw6owURS1wRgJr02R3rX97uXvpaib6dAyV8cnSRMMNaba+3l1XgteIEMRlTdHflTtTC1Mj1aoHl4EPj44AZpDbmvTDqNXdWl5Zv722tXsYU1TnR6fnxubnx5ZmRsdGRggvExoA/rGeFHvMw1UbncadnYON1Xt3Nw77kTNWqi1NTp6ZrU+WikXmQLOjGw+6fsz29s43v/nX46WR//o/+ce/dP7CaKcPxuD7Q+uN7PjSH46A7x/9ESeIExgNbfNTOxc4XliIK4J6ebbgVsZ702vNWrIT32ld5FYWeFr2Y+kRZRIDBVhKwAkjlDBCGQ0Eqws2Lvj4se162pfbyIjSkQJhDIRQdtx51EJpIzWMekj3oxyuB0KI40BLqxS0tEoiiUFgjSZaQyqCGFpZ6RLPs8QH54PWRWstMdoQS0H0oJZCMDqQb346u2xtIY1VyihjjbHa4NkMSW0qo4PextrBte3OzYNwuZPeDYqGMsIFYc9W/UAHkgOjLheBUy57jbLbKIi6wyqClgY1FJSAEsoIIQQUBIQQMIeVHcYISplu9tPtntWp6j396UA5cwQrOMyP4rAfy9121o1wZnJmpvpWo3q+VpwpOCWHe/mplZOTk5OTk5NDhXBGarxUckdH+o6T7B8cxpGfSoA4hAT0GRZ83T46PbQ66PWOnOcpAePEc4nn0oJvs1TCxjrrJSaYbRReP1d5+1Pe9CQVgnD+I5vTfe1rX/vqV7+6uXk3jg6LpcLAOjTt98PDyBWFsZHR+dlT9dE6Ic6xTRwDvI9M0JP9sPX9d69efPfGylZ/9sTs+bfOzp8eL5cdwSoAA+7vrgepHyZu9puX1uiNLfzVO0kxwM998Sf9llmts2azc+nK7p/9lR26bLKCKJ2bKp2dKp+btlaGK8vtd68efOsqH3eC1ycrjclgejy6GiZ3VnqrN/WBKbx2Qr7uiHJ9Zn6m4pU8uPTId8MbyjdHwbfNjXtr79+8u3Kw1wpZ1Z1eKk5fqNVHGiOl6aJbJNzHY/rvNXA/pyZVaXfr+o3lD25dvbImRspzn1qcXVqYnpmp+QX3IaOODEiAGMgA+1u//o9+4wtfcsMYygxKtBF/yHeDAEKAEDgOXAeUQhukaX5e5wLHCw2jvOCUfafkiUDqbONgpdkyDs0qfhKXRGastlJbNazgIAxEWCZY0eVjrphzxfz9h1ImsoDSUUIOyLCDhR87Ja21BDDWKPKQtjuo4HBcFIpQGWQGmSBLLQGMIVkGpaAktALJiFKWEAySRKyBtjDEEgUCM+hVsUfNKZSzn9IYGmOVNgNXUYtnVDdgrY2y7urB1W9d/6PtzmXihMzpFwIzqLKgz/ZlNIiwEZx6jgicSsmdrHpLvqhTwgn4oIKDgjBCOKUYfuFQwgQrC1ZyGFJVtdakqkdALZ7ix0EIY9RxWMETJWtMGPX3mlmrh/ONybHyK9Mjr3hOKa/dyMnJycnJycnBoFeFEEIpFYJyns127Eitm6ay2/cZK1EK+gzbn27v6NLrD6qUwRgcB0IQxojvWQqZJgmjESwZr7sLs97UJA+CH2lNa/b397/1rW+12+2pqakgCKanZ8KQuS4FFGAY075vG/NFMlKtj5cLhSIhbFi+AYACzrA24dE9ubUyabcP13bu3Nzb2UuKI7X5U7OvvnFqdGIiEEUGNry7BhQgDw6a3/ve5WClvbAXy4s341t32Kmln5SocWz5rpM02dxu/d0PVv/5/w191MEtyt7Yl8+S7Kw3chZAdON6993rnXeWgxPjpYl6MS3XC3N7/ev9GyuH/+5698pm4zd/vfj3vxSMlIpF3wVhMEObTzVUKJKo2Wyubq5cunPn8r3Ud/yJSm2pOrFUnZurlvwxT1QdOAQCYAAZxusyQAF6+Ghp3G61d3buXl+9t3IQK7c0OjJ+ZmJ8fLReqQjhs6PbHx1lu915550f/OVf/l2/HzUmJ33OITh8H/YoKwGZfEgRIwSCY2B34nBIjSQFpYDOz+5c4HiBp93BHyAO9z1RZMTLMqSZjjMZZUmkCLUgoIy6jMBabWCs1ZwKh3kuC3xRIeCUcEK41HGq25HcJYQfNcYRAGCECMYEpZySMFVhqgiQHsv6tpRYawc2FpRaSkEJKIPWUBpaWXJsu08prCFS2iQ5qtEbOHEqZYkEgQUMLAhACbHsQZbp8Sls0FQitZHKPGFkjlJQn9TmYgYv2NqBuqG11cZqY42GNjAG1JTqwXijUHcm60sTb1QKY4zywexprDFGJ1l/r722cXBj7eBiM14OirTIiSse31JICXEYdTlzGDPWSmMG1qecUU4Jp4TRQW2F77CSw0qUkMGFEcaJM+grOXZ0llPLqaHEEhIT4hLCMfBNuX8bUEIYJZQct9KwIpNEZqqHOE59jy/M1E5MV6uzo6+PBNMOL+S+Gzk5OTk5OTk5T0FpJAl6/aPf5T6aMEKcQClQgmoZtQqqFbguMmWVNGFk4sjGCaT88V9Xmqa/93u/9wd/8AdhGA6u8TyX8woQD/bJfgFkggX1AqlXKzUuHAb4x0o2KOAOd+CPHjMQd7f3dm9sbt7tZZl75lNz5y4snntlnpBRggCIAQt4QAYoIFtbW/mn//Sf/8cYnb652Ts8/Em/J1Zrk6QqipL1zejaLbO2VQK5XwDBFZy9Pq7vSOEAwPUdZ69fVPC6GVtp6vJanGhzaZ2vtgr9zIIGwq00Fouc+0eOpAbwAXVM4Ig72zs3vvnerRvb97a7p37x9Nyn50dPjIyNVhteiZOAHIXpEsAFzDAAhQ4fzRsMaX9vf/va6q3rG1t7UXVyYWR+ZmRppOyXPccfxvE+eC/29lp/8Ad//Jd/+V0pJfIQgFzgeKnQ1mRaxioNM+pRx6GOw1xCoHWmTKqsGcgHA8dKRj1OC4wEimV9uSlo4ZEkE4exkusUHScQohUnbZaCAOTBLGwMtLHaGG1AKRgnsCAESsNaEEDIYwG0AKFQGUIFIeA4EM5A9YCWQwH2KD6WGEMYI4wS9vA5bIyV2mTSpE8QOBgFY4RR+qRyBGugjBmIGkpbbezADFsqyMxmGUa8+kztU9OVC2OlU1O1U7VgglEBQBsVpf1OeLjf2Vg/uLzTWjYmdAQ4w0dUKXJKy65T9d2K5ypremnWz7JelnFK2YdSSiggKBWMCkoZ8SkpMFKgtHB8CgeJjY2lTjKtpTEfjnuhVHDqcOqwY8pIkpl+bPpxvx93C85SvXhqsb5Q9mcbtRNFv/acEmxycnJycnJycv79XmorxAkMQfYMv4RnGdIUSoNSVCuYncbcDDzP7uzZvX3T7pp+36aJVerHf12u637ta1/79V//dQBJknzzm//f9PTomTNzQ3tLw2oVlypR9EhQZaJIiHMsz3UQXCof+/O+1YnRzY3bK7cu37WETCzMnHrjzfHZRcZGAe9Y6Ud2v+LAWpOmmWHaptlRYu5PUN6wOo6T7b3+8p341u30xrK9t16yIEOBgyrr7PZxfTfrSQDYaDq7/aKyopuye02tbbLT0+tNttGsjE42vvqrhV/6tGB1QTQ5Gg06GCVrrTVR2m3v3thYubxya21LVpwTJ08uvrk4fXK6UvVLrAKuxQAAIABJREFUToGTgJL78gTBUW2LNyzlEIMil7jd7u+t33h/+eaVe7F2x5bqc2/OzJ8Zn/TLAQ8IGdTCmGHZSAzE1iZZlvyHP//l/+Y/+43PLJ1AqvJzMRc4XppZ15hUy0jSMCNUCIcJwQNOaIbIwmgjBwUOjBBOiWC+QysOqymrPVYTLCAfFjgct17wR3zPoQwgmdb6WHjswJjDWqJhCRmYd4AweBYEllLrHpOklYLMiJREZnA9wFrKIASMAZQ1BtZYWApiLbQVVIASgB2rAbGAtlZpm0qTqMdPl4OCB0IswxMrOAaWolIbY+ywoANS2iS2cYJxr94onz81+fmp2hnfKQrmMsoAZCo9aG/f3Hj/9tZ77Xi1ndxTpis4Bkf9ZIGDlD1nohg0ykGq1UEUswjSakpAKXmkzIQQwil1Gfc4Y9QnKFNSoaRybA6XyrS1sdIkmdJKPyYElxEumOewgLMHjs1ploRJb7fV3271Tk9emB85PVt/fbQ454iCYE4eB5uTk5OTk5OT83SUhk2RaUTJ029sDLSB0WAclTLmpvHqGRR8y6jpdE0Y217fagXzHDarlNLFxcWFhQVjzJ/+6Z/+k3/yG7//+//jmTOLw/25pZWKU6REeIQVgQLAh23nZLj9Tj5kMmoBa2Qso4OtlfV7y9tOpTp1cu7EuXP18QngfiuNC2RHdRyDnw2f2dbuuQgcstPrXrux/Y0/Ta/fEu2ue9gu2WPJIApsr49eJlebABBlTpwxBdpN2b1DvdeLr+2YRDnCcz53ovJf/II4uQhUgAS4v40hg9pv2e92tjbvfO/q7ZtbG2F/+vzCqc+fnj01O96oF0DFkU+HN3TreLA2Hw4mN8YY2e/t729dX12+unrrzl59fqlxZm7p042p8ZG6KBNSABwgGapFBjaFzWAkrP3s25/5xc9+jne6ucCRCxwvk8BhTaZVJBFm8FgJEA4rCsqstcocef8cOTsQ6lDP4xWPj2nA4zVOCwSPCBy07DpjQaFRLALIjA5lmh6bhSmBtUYPii4oCAUFYRaApRSc3W9/A4AkhpKQGfp9aAPG4LgAYM3AFscaDQsDgoElByGEfcjQwhgobTNlUvnE3BBKKP+okFcoYzNlsuO9NsO0l7BvnZHR8dKpqeqZWjB5X3ew1iZpuLZ3668/+JN3bv3bQkEXAlMoGo+Ds4/y3RhUcEyUCou1SqQlZURa1ZOP9/ghAKfU4ywQglEfKBOMElI/JmAlxlqFWGpkWitjzIe+PyjhnHouLzrHorw7QD/u7rT6t7f2FkeDamFhvHyi4JbvH2B+7uTk5OTk5OTkPHU7DaUAc8wf4eGVKqwGBpfBz/cMYBwgBJSCMVA6eBCbpjYd9CyY5/TSbLfb/cN/9a++8Y1vAGDMZyzQOgI44BNmQAUoG2aOKiADBOAMd/IfXj1rIIvbndbafmc/tQhmTpw+cerUWMkriCdVSgN9iU4KZcCPtBMBEKl0p6faHR3FJCg8iDIdru+ttYTSwZVPXZce+W5YC2tVFGXbO9H1W/133rUrqwJUgBZd7yFrOQX0JHoSgAAECBwXxqCXoZ3AGjFS9f/zXxS//BodC4ZFE/d/SaWAA5kgjbbeX125dOPmna22QPWtk9Pnl+Zema+Vqj4CBndotPGksmgLZDJqd9ZX716/e+2DlU7M6vNL86+fmj47WS0XXV4FqoA7bBcatLRYAJACqQtNc7u8XOB4GaEgnFCXMo9xhzI+aIM4hrGZNJ1E7RDCpO5kai9mmyDQZrXAu+OBKMhCqnSqdarU4C73XSHu82BD/uAqe3yeogxcABaUwZpBdcbAVslqj1gLLmAtSVNr7TA2i4FQGG2VtIAlFsQQWAtYCmkNURqcskRmgPYFIYRKaZWymTIgoAODT0YGzhoDSeKxQySVVdoYY6211mBQOSKlVRLmKAV3cNCPzrAW1lgjdSZVps3gdvZ42vRxncIXfHApOo4neCzVZrevrVHaBMKZLpVSrVOtUvVoWJOxVhmTac2tocQyAnqsAWb4wgY2KZRRIZjv8pK12fBFEs4cwEodK6OSTKfSpJkJU7cgTp6devPURPHszM/UK7OCu7mukZOTk5OTk5PzHFFADJsAMayDQbsCYcag08XaJgiFI7C6gWbruVhvPELr8PD3f//3wyT63Bc/Nz4xft+kHnAItUNLUTrMOrUDwz1r1eMDYo2GSaJmZ+/WXtjNRCGYPrE4uzhfLhRc9thtvIaSuLnj32oWNMVR9AgBqI1TdXulPzFurfWmG6JSZgWfMAZrdZKqXk92us5IjRcD6jjP4jFhtdZRLDvddHsnub5MtnaqQrDaiAvig3jPogRIiTRDmtGZSfrWOfH33mCfXSTMH3brkPtLcxiTdLrhwdbq9Xu3r282pXbm6rOvnZg5NTs2PubDd+ADBYA+WavSxkgZtlpbm/cuLq/c2d7ej8vTY5NLjZlXGhOz9bLvebQIBEOfVwqI4d8amkARWEBppNmjgSk5ucDx77nAQYigzGPcZ8KhjJNHbR6MTaVuEUCbmNOA04DRIiVE202fd0TAiyroJFk3TbMfo2WOUjL4UBAGIwFttQWlEA4sLOMwFtaSNCFZCseF61pCQC2MhpbWGsAaWGIJsQTWKKlsIg0n1FhFiPEdyimLtNFGq9SCgAlQBsqIsYNYKKPNE1pUtNXGmiPHj0FhoJWZ1UcCx/N5FwJHjBa8kYLvC26tDTPZSzNGqeC0IETVc7tp2kkzY9PjLZzWWm2M1IZCG6Y5NYTaJ+nAhFBGXYcVLMrWyuNCjLVG6jhTYSeUnVB1QuXy2fHSidHRM7Xi4mhxpuyPMpqftjk5OTk5OTk5z13gQAemAwSwBpTBesai3QEl6IdgDK02mm2o591lYIyJE6v1l/+DL/+X/+1vLUw2tI6ObbnFsS3bQONglAaUelqHx1eSx3blGmkS7bX3bu0omQXjQeNEY3x2kgv+UIbp8aNPuuTfvFN/98aEFgA4iAvCAB0m6uadrkW4vVO6cLb86ll/qsGCglUqa7XCW3e7125U33o9WFpwRmrkGSJ4TZomO7vdqzeiazexvcu2dmrCFSM1ASIwqB15GlEMGkEb+w++lP7mL4jxEcKqIP7QT+T+IEikYWtz9d6VK8srqxthVJpbnDu7eP7s4vhILYBPMTDd8AE79BN9jJpiVNjZXFu9uPzDv77ezeCO16cuNBbeatTKQbngFWlVHLmlSEDhqB5k4NuqgQxIAQOlkP3kbU1ycoHjhYIR4hDqUe5z4TLGCf3/2XuzGMnS80zv/f7/P1vsS+57ZS1d1Tu7SYraRiNRkoGBR7YA2YABw5vG0AxgDDCAYXmkK1/6wvCF7AsPxgIMyII1mtGIIw4GoizRtEWJpMgm1Vt1de1bVu4Z69n+5fNFRGRGVmV1NcluNiWeB4Hq6qjIiBMn4vx5vvd83/s+lv05EjisS3J7QPAEeUSeEhR6WcnLQt9LTUUg1tb2vo+oZCFBREJCGJhR3Q4ICc8fT6bkKdIMWQZjUHIgglIAwzmwZrKj1g0HIgYbCUlWkFECgaLAo5IvrITJOLEwOY88kkZSjhs1WrB72sLGPA5SAcAW1rDJWGu2Gs6drV9/txCh7Huz5Wi5Xg2k2Bume8N4b5iUPDVXLTXCaL5S2oulAxKtTwkcgGPWzhKD4QCWxE9/FaGEz6pMojbl6sTaJtqm2iaDLN3vZ7tH2c5Rvtxc35xdX2m/Ml/f9GQghaIiNqWgoKCgoKCg4KMWOGJwF7wLboAkOAJh1MExGGJrZywcGPuRl6nsnBkM2Ji52fYLz130AJzYZKpRWOzoFBJQo+4AZmY2gJyKQR1XDIDVw2F8f2frxta1O1tybm7h/GZrplmOwrPOIC2QIUvzXnxbpz2tf6m9sG5J5nkIYpCJk+Hb7/Vv3IxLYfNnf1r4vlevy3LJ5Trd2t77ylcf/sG/2fjV/1RVql69BvXs0tIM48GNW1tf+Hf9r36t6futMGoHoR9FNGWd+qz6VfLGiru0kf/ca+LiMqFECCYDO3okGMHaeL9zeOvB7au3rl+911Wi/NzyxpWNc5dWF5qtSlBRiCYWrU+OGo3mmBhAsnvQfbB19a13b16/c2iS0tzc0ovrK+cWlufaoawEsuIhkONAWQaOw1wlwMzZX3z9W1/+06892NqFHXVwFAJHIXD8KEEgQUIJ6YnR0AYzWweaTF5Idsby0GAwbZOsiJQMPRHU/ChUQaLNIM9DKUcJJsa5zBhtrT3L8WG0TBIBPLEqGk2xiFENPhoDIWGYACHGzXHskGbQmrIUSsH3x9N07MAALJiZyEGQIxJmPAkiCRQqXylFUgiSIBr5jhLYgiWc49Hwxsj0dErUGOkZYJxsJzOIw0CEoRc44WlC5kMHqIRNQdI6w+yOV0hm1iYzNmGYUSAuiclwyhOLqCCKPNWIwoVqWQnqZjozdm8Y1wK/HgWKRD0IYq0DKeUTErVjto41OVgryThhHGvAgZnhrEusi62LrUuYc8AJEkoEzMoxO8cj31SwJPIEheDUmCw3qSfnm6X1VmU58qvFZEpBQUFBQUFBweM1cxwLpUhO4vGY2Tk2Rh92sgdbdmcv0GZ0YV08XsiyGV9556HHuuRE2ZZKTqXCxRzHQqZQhpUxXpZNnziOlIYAFAF8cJTf38rm52lpgTxFxyb2zGwtGwMhhFLjqeyzywASgU9CqMddLkdBHumkMYGOE2GZM2tzIARGyR3H5/kMZFmvs//Og1tX7/31g4evPXdl9YUXGrVacPZrOyBFkqSHg//5zrv2YPfXRQXv3kjcuOY3zmWDQTpwCdi7frN/7UYwPyfDQPf6Nk78VqP12dej1WVVKX1A+8Yo+JCNtWmaPdjKb9/Fgy3/qBs0GkGp4pfLvu89SwRiWAdr4Rx833z6xc6v/ULQrJTGLRje4w/Osv7DnWtf+fa1a1s37x/Nfv7yyk9euPL8xsrMbIUiiePAFAays/ZJNpIqBve2Hv7lu9/41nfudg9mn1ucfWXx/GcurrYb814ViAAfwMSoNZgyGY0Aw0j+1R996Z/9b//KOjeyHfmBHRHJoNvb31KHj6rV4BPMppVCSZJE4gdcwhQCxw8LDqzZptYkRoNSQIJIknRsJalAVZwzlrV12vGJTMtAbuwwN0SZgwNQ9X1Uq54UBIzGVQ7jpJ/nxrnTCymkIE8JEKxj52D58SkPIaEUIYCzcHbsx/FsGM7CaDDYV1AKnoAnAevSxJiM2bHWVgmuRrCAI7CFTllIkCDxWLIJw7nxqx/fmMVi9eJc5dJsebMUzDoLa2EdykHbl6Wjwb4xVgg5MjxyrLeOru723zfYr1QQlRFG8ENSPqTCBzdDSAElKVAChNSYwzT1++IwSft5rq0FJI3NU0jR9G8t4zi13DfWc5w4TiwnxvZTs5+avVTvGXdkXc9xz3EvzU2c2SSzac7N8mqjvNIszS9Wa/Nlc37GDBLbrmwsNs8HXqk4RgoKCgoKCgoKnqT75jvR4qLXaqhSBCGc1qbXT3f30tv3hm9dtbfulFJTggiesJF0QAKOgSFYR47nbLhggnlHRwLbcrCDJKUSuDwOG5w6RQR8EAMCxPe3hm++A6K8txkuzHuNugwDELksyzvdbHtXVSv+TFtVyvSUBgcSQpZKpNTU1TchRADAuWzKNXNUjU9rGU+YjFqLuJ8cHDzc3unnXGmsrKyvnT+/Ui5HNJ6YUBM5wE3GKIL0a1eTP/7mzIDvsBsy26lcAgdkGF2yQ35w2L96TZZLNo5JSDBXrzxXvXKpvLHuN5sk5FOLA2vtMM4ODtMHW/nN2/b2vYo21WazUq+F9aqoVeA9S+CwFrlGnnOzFn/mJ/KX1/xGRQUBjds+HKABBkLkcdbtPnrn5u13bl67vzUI1Owrly68uLl5YXWu2ohEICDo8WaRkcylpoWSpNsd7Oxee/Ot9956N/d54craxiuXNy9urrYb9VI4cdabet3xpzP6sNI///O/+sIX/ujP//zblzY3/+l//Wuff/U1+QMUOPpHO3zvnf6SLEf9T/DyaLO8UI3aoVd6LO6zEDh+VLDstLOp1bERDAEG4HzhE0kpPI9Cy7m2KYPdVMCJY86tHeRaOzdyJa36QTXwR26XvTTbd8kwz4da69OuNoJISRAJIchYpy2zxXRw6cj4EwAJsoatATR/GGccdrBm1LQAFbAUCDz4EsYgy3loHDMITklXK0FbpJYzjVyzVCQ9ENG0uj56NqvZGB51BRoDsFdtba63Prc+82o9WhhJoszITTZMBnudrZvDd4VwnsdKAUI/Oryx3b2qaa9c5TCisER+BM+jkffH097IsQYUeIKIE6sPksSwHWo9zHVuLSAFkSQhhZBCCCIx1uuN48Q4RWDLHW07xnW0PUrMQaYPE31o3IA5cZwy0l6cH/b1UT/vJ3Rl5aW56pVW6UrJn5kpsbbOWPZVpRzUPRkUx0hBQUFBQUFBwZM8/IM/mv2Zn6q/9LwMAhLCxkl878Hh1745ePMdvvcQd++XsrwMCgD52AA4kIJ7wBEcQleetaXztnzRpg9FTBgMKN+nBogA/3GBg/zJn3znwRCIHz7yL222f/JztcuXZOCDWfcHg+u3Dr769dL6auO1V0pry+IsgWPk49aLY3NqfoGE8JktkEw/9okImMf+17E1ttcb7O9v7e6nTrSXNpZXV5aXZwFMJjhoEjRrgRxswd7Ou/d3/+Sr1C4Z8ADOTI1sjF7SgBnI9w8733knP+oOrr5fff65yoXN0sZqMNOWYUCe9wHZhGxMtrff+c5bh3/xDe+w4x92qsaFzaZfq/q1qqh+CIFDG1AC59xs8+DnztG5uRk/EiQnOsVIrBFAkA+z/vbBne/cuHntzs4wrawtr1y5dP7y6vmVhQiRN5Yw6Aml62TPOGucTnt7+4/evX7rxu3buzvVF5YXXjx38cUrq0vz8/WKFGLqdfW4m2cST5sk6cFB58tf/ov/5bf+r8319V/+hV/8+5/9XH007vSDYnC0fXj7DVN/xOKtTzDA5YWVnzo395Inl4QoBI4fSRyzdi51JjGjWQ0mGJaRr0qeDH1ZNpwxw7hTTkIMZMYZqxNtAiWroVcJ/Grg97JsbzjsZflBkhjnjHP2tGo4qt6FIMVMBGbnHNvTDxASQhCr0YrO7sNNjY2kDeeYDEIB4SEghAJ959LEDVICoxxyOeRyiEzDJcgc6xTsgwh8enFkHuez6Jy1Rq6RawiImr+2WH9puflSOagf74skHz7QNx/uv/nnb36RxTAqcRRxEPEw6QzTjqWjSgV+CD9EEJKQ9GSKyqldBEhBnhS+Epo5MVqz7eeZcc6yM45H8q8gUiSUEMeLJY86OBwIeW53crud2+3c7CW6k5puojvWpcx2NCTZjbOdTvboMO305eZsPVTnqsHFyK/Dx3g4B0LQh51JLCgoKCgoKCj4UeP6//S/kpB+u+W3W1JJ3R90375673d/f/AX36iCqhA1iNJYkjieeAYAC6RAH3xA7EUunHPReTv7qjkqy7gvhtuuQ4IYPqgC+COjubHXAvmTc7P+nXu9O3f6cG55kTw/mGn7rQaI8sOjzht/fee3f6f145/xW41wbgalMxpyjTF/8id/8ru/+7vbOzvTlYG18RMOc6MUUnvKSvMxGcAOu0eHezuHB/tDv9G+ePlCfbZ5Issgmozp5IA+Nr/8pkj+rO59/e6tjWZrQKyPjeROWp0JQH7UyY++03njOwDO/YP/rHL+XDg369VrzyoN2KZZfPf+zpf+7P7//jtzrdZ8s1lvtarNJqplVCuoVp5t3pHlcA5aE8mGarCq0ViPGH2q474JYLjzYOvum/fv3OumorLx2vOLlxdWLs/NtRoRRpMpx3k0j1XEJ3tGJ93ug7t3rt5659u3hhTNv/7a8utzq5cWV2fa9VIkCFOvCyB87NmuXr35z//5733ta28Q0f/w3/zjv/fpz1al/CjzUyb1xgfQO9x+eOPBFszWwHwiNcToerVzthq1a6XZiQ9rIXD8CCBIRH5tsXnhlY2fI+/Qj3qe6hqODVvjtHFQJB37zJbBBBIklfCcCJidgxtnljA75pHSWrIKTBIEhnYu0bqfn70CToXGknUsJUkmxxjNqTBPPwDMYElOwVmWCsqD57NzEAKOofU4IJwERlMho+WfATgIQBGUADFbiyxnZngSgT9uu3BuNAIDZ9kaCMHTYyNGc55xniJL4Yt6I2iFlXY1XFhrvzpTXY/8mhQniq+vIkGqPzx65+43LB1VqlypcLly8kvBV/B8KI+kojN7N5g5N3aY606S+krEuTbOCUHk2LAzxqWnPj4GLI3n7obHS411CfPAOCkgc7edm53c7eRmPzODzAxy09c2N5aNdcbyMA0FZhulcs1rzdYu16JlX1UFqULQKCgoKCgoKCj4MFz67/5x7fnLbEy6syt8f/De+8Obt0y3PxrhSMACrCena9OVlvFl1qqqVrXRKvureflCx18/QvNILZdLSavuNeRsNTgcmINh93A4jLNskooxXV3G4HzkVJll8Z17/feuyyAQYWAHw2hlaf2/+E8qFzbLmxsiDM/WJLT+4he/+KX/+0svv/byxubG1DnpcU+BnRhYyklxrk77bkzJIibv7PUO94YZy/Zc8/zL6/WZ6pQ+MnLBHOV9WAAmz/ODw7tHe398+/rL60s/tbmksgMOgtLMRqm9GrWWvUrzzM1ufea10vqqCPwP0DXYWpfnNsnSu/fy23f9/nC22aw36lG9JqsVVMrjW7l0tsBx7LthLYg4DLA4i4srQaUBWXlSp9BJnA+PHty6c/39+0eZiWaaiy+srl2aW1lvhIi8sV/JmcXvaM9o55L4aL/zaHvn2t1HD/b6xtYWZmfXVlaeay+sNluq4ouRruFNDbOIqb9IwO3vH37lK1+fq7X/+1/7h59/9VNNEh+NuhGFqFVRq6JWEY6Vc4G1ZKwbxHY4dMMYU0WflIhCqlVF1pLfW03Bo3BHZusgCEqQkqSe0qRjHbKcs9xlOdeihcXm5lx9faa2+uLKT81Ul5XwfsALQiFwfKICh5D10szFxddDv9zPb/bNtb57J+frJ98tuNHCwMwgMFiJQHiedblxuXX5tB+Hc5waK7OcmbtZluRGf7hWKCFISTGq2K0b36YbPkhAKFIAEVk3HlRREkLCOSQJtIbnwfPgfYgAbOeQG8Qp2MFYpDmMHd9vDQjs3MlrmxxpgjRGGqPZXt2Ye3Vl5vnF5oXV9uVa1JYf9UCXYwxzvTeMGfAl9fJ8kOfW8dMfnjnuW3dop3a1Y+fYMjvH1rqOGd1sP3eJdTnDaeuGsR2kZpDYkre2UH++Nn+hUdpcmflY3lRBQUFBQUFBwd9iln/533dau1wPrt80vX7/veu9d9/Pu10HaDABDi4FJKAeK348n+Yb6uJi4/xCsJKW5x/48xatrkeVkjfPrdVgfc7deGRubHez3MWJHs9rgKeqxhycgy3AaTa4ccurVW08DGZnhe+F83Ol1WV/pu23W+IDfTRffvXlf/JP/8mVC5un75ZACGSABnxAANnpO58oNbXrPowHB8Zrt9qb8+tX5qt+dPohZhxcCgBIh8OD+w8qjJ+8fOE/+vxGLblp4463HNbWzjeWX6suXgkb82ducDA747ebpLwPOKu2wzjd2RvevqNv3zM3boe9fthqlur1Uq2malVUK6iUUC6jXH6KwOGQ63HvhhColt3PvmxeXkS1OTFjzYH02Jg1Puof3Lh76933b93dbqxu1C/PNy+oeluVEREiIHhKRO4xiTMH2++/c++tu1u3hrbsLb+0urowt7wwV223S6oqSU6mUc58nlEmy/hi6H/+S//Bf/nzv6gYH9lkShhibgYrS1hZFNZ5WpPWIsn07j7t7OlcTwscSlEUilqVuUXfm8DheHwt1jiWRKFHgScjJc4s9HLNvaHtDaCNbZbnzs9/6uLi6yvty63KYiVqSfGDFhwKgeMTFThIRn51vr5Rj2aOksWdYfRgeLgXTwkc7IzLmdkKLckTwlMikMLLTQIQs5kuvS1zaoxjzowd6izWRn84vVAQKQFBQgrWhgHnThuOEkFKGg2tjLo8hICSrDWMoTwjIoQRE0F5H+aAQW7ADG1gHbSBceNFzBk2DjQ1TphnSGPEQ8QDKs0vr7U/dXn5s0vt86FX8VX4kQemOuZhrjFErI0SwrA1bC3zU5YGZs4c9y0fTo8OGZdpmxqbaps6Th0njlPHqXXGsmZ2xnA/Mfu9/KCbn59rz1ZfWpt5fba2+TG9qYKCgoKCgoKCv8XUXnw+29kdXL/ZeeOvj/7qjWx3P9vZ00fdiYsmZ5Nr9HS6NpW+rC40KldWK5+9EC3HXsR+1EW0pUrlUmvB27gQddf6pWCQ5oOtgxTMJ5mi03Mu7EYNFWnWv3bddLq9d65WrzzX/tynq88/Fy0tyjA4SXg5fR55dHT09a9//erVq82Z5uWLl+dnGuDHMl/NcYvwRPKgqTtPSxedQbK1v7d70DO6urjQnGvWy74HBnJAThpAeKJuOMBkg/jg9lHedeVau35JubgrQAJBZXO9sfRSde4Fv9Q6u3xQ8sw3NaVO2PzwqPvm29v/9o/VYTdKkkqclZtNr1pTtaqsVlEdtW+UUXlKB4d1oBTWwRi3sWzPL9mLS9RuAMd2saOUXKuTODnaffD+3Vtv3u7Grrw4t/bS6urllYV2qxrWJ5MpclL5PrmHDWD2Hz7avn333l/f2314EEel1np79fmlxUarXW16UU2JaFI7y6dMjguAj/+p3Wj69iM13YhCzM/i4jlcuSSNoTSXWar6A/I9zrU56mI4PPliS0QRcVWqFn+PAofj3FBuXG6cJ6nsy3IgK4E8U+FIMicEtOZ+jHp5bm32hfMLry02zivpCxI/+NKmEDg+YaTwIt+L/GoQeFDDvn1nL54Q0GiSAAAgAElEQVRaGuCs0w5aW/JkKRRKiSDwqoBwbIxNHyvOM21z4wg6sTrW+sN2cBCEJAYpHqkb45aKaYGDFARoFNZKBCWhBIZD5DmSZDTSAqUQhB9O4NDIDSgbr7LjKFgH62Dp1Hqdp0hjigcYDlBSi0uNKyvt5+rlmY/p42BgoHWszQGlUpDnka+Ep4Q8uy+FGZnDwPKh5ZPPQtthonuZ7qemP/otwmAwH6fcasuDxOx39cO9dHNmtlW5tNC4VItmisOhoKCgoKCgoOC7rmdKkWs2RBjkh0e9d98fVXjRytKp80+d6iw2eeryE9tOv6VKSzV1YaHy4ma0MBA4EFwhCFUtCWr7WAvSi9lRzFt7ya1g0KGp8t6XQUl6kQyjx2YAdK+ve31Vq5IQfr2uqpUPyMj8whe+8Ku/+qsAfuVXfqUiKz757nGB4/gMc5RkEgFm6s5T6P3u4NbW9sFeD2JjabbZqkfjH7RA9ESGDANZNogPbvX7B2xFOVxdVMGl0furLl0qNTeC0oz8Xn3u2bq80+29897DP/hinUTQaoXNZqPZQLU8ljYqFVQilEsolyDVqQ0blQejUFijoaV+YaP7M+cjhP6pGaORbJHkw6ODmzdvvXXjW2/crq2tLb+wceXHzq2uLZbRkiezJAT4Txi1jqJPEiB5eOPut/7k3YMHB7ni6k8tVl9eXL2yXvcq4ThT1v8u37+DPcu/cByaYGHM+A0+liB7nJ7gHLSGmTwm8NGoY2kBF84JrUWcIklEp6t7A+ztW08awVaBPUCRaoqwDlFnr/YUNWZUnJzsGiLCdLOHHdWV2qYaSlAlEKObmJpSOd5SKVSeV1j7Ev5q+/Jy69JMdSXwSvQJJbgUAscnyfSnLkjBqTQVna7RAbmAEFCgWBIJ0MgFwrhcu0xY5dgQCU+GRMKxGY2VjISCUesFMwQJX8jR9JQDO35qNpEv5eimBA0yM8jyAZlMW8cYtXKcbCdBSlLe+GVGh6c1o8k4MgZJzMqDlJACQsJYZBrDFMZCGwhC5EMJGAdrx40bZxxvPJ62cxYeNZYaq5W55bK3+NrFv7vY3gj98vR+Y2YGO2eN1Z3B3k7nTjd55IfGEXsePykrS2KPOBCQcuQzQqe8Rnm0N2GccyDhhGMeHfZSCEmjo5omTyWInLbxID/KbTwlcCSZGeRmmNvhlA4KY9gYaMO5Lpf9tQtzM+fb7edXf2auth56ZaLCdaOgoKCgoKCg4HtBhkFpbW3+F362tL525gPSo+14785g98Zg9/2TQqgZys2SnKnKoCmEJC6BR/WwIoqAqpBN2azJ9Yp6IVS1kxI3bCxX5y+WZzejmTU6q4shXJyvXL4oK+VnVMHMr7/++m/8xm+cP3++Wq0Sualq3JsEwY66BvQ4sxUCCCeyxcn7A4b72zt33985OsjQrjeXW5V2gxBNyngDuOkYVOQGnU68tb21c/f1X3z+l19fa89K0KdGr16pPO/77Y8l3VMq+AFKEcollCKUSihFpwSOkQQwKv6ltGvL8eqsXWuHFEmo0/W6dibVnb2dG7e+9fV3H+7n1F6fubyw8VK71WiHVBOQk6Ldm3iRTmfuaiAD4v7e7u6tOw/ee3DUOxLr1ZnV5ubLG6vLyzXZ9uk4U/axE3USIgDIufS4m+bgoPOv//UfxltH/8d/+5svrKwjTs54+8YijhEniGMkKbIcxjyuO42CFbIcaYo4QZbjKfPyDBhwCh7CDX3OZmBnpJiBWgfOQbRYPqXdxDFbdobZspMklJBKSCXlVOXifGFyaXypAQgibbmf2uOChcFGwxgYzeSaNf+5xeWLJW99rfXSQv2cr6JPUvEsFsQfEpiRa/QH7uDI6jI5CyIwOU9IRcIjyWyty3JDI2WXQJ6MlAyMzbTL2KbTptCCyBMCUBKk2WlnNTt+it+uL2Ut8GtBUPK8wzj1hGBOGWwsWwvzWPyKgFQ0WnitAwNE0DkAWIPYQHnwffgBfAnjkOYAI9MAICUqEYxFqpHlsPnZG8QMo5HnyDPMVGbWZz51bv5Ty+3LC631dnVeycfHYLTJB3Fnr7f16ODWvf23D4a3wiiHgO9Dnl6WCZCEQHKk4HkkBAkhhDyxG3WMzLjMuEyf2jRB5EnpS88fv/nJziDOXWpyN22cYVxubGpsNj23Yi3HCSeJi1NX8hbmqy/O1l5sly/O1jYa5bkn31RBQUFBQUFBQcGHRHheMNuWoV/aWH+KwPGwu9XGA53du3tSCFUCda4sZ6oiaBIRoUTkg4lIARGJKqumbNbUWlllkTd30jtQnltqrr1aX3qlMnceZ3Xgyyj06jUZPru3+fz585///Oer1SqztXYI2Mk8zXGY68jS0k1yXr1JloqdFLkONoHpHDzau397bxjb+nLUnG9UGtWJp+ooLuaUwOGMsYf9wc7eo4PtH7vy989fekGcmEGSUjUpSx/DcAFBSQT+WOAoRyhHKJVOnbLnOUiDHUuBei1bnd27Mlcpl+tPJnHY3KW9o4cPH1y/9/71rSxsNs6vLlxsr11s1716gNLpmlcByen2DWNtqpP+/v3t69+8uvWon0jb2qzPv7R6/vzqXH2uhLoY7/Oz3gkpIuHc2HN2f//g2rvvv/O1dz4zv/pjlYbqDx6vQ8avaRAnGMaI47G68XijByPXiGMMEyQJMo1cg5/alW+ADDwEDwM288KeF3ReqEUSs5Bt9tTZAodxLneWnXUMIciTKlReMOU14Nj5UueSAsXGOMOcG5fwyQwOO05TZCmnKVf80sL85Y2ZH1uov9AoLURBVUn/E1wNCoHjh0jg0JoHQ3dwZEbqhvJBklkySaUgHFtjM8fWuFSJ0JOhkoGAzGjIxlmX89RXXxJBSEnCCiGsAcMSu6f0cARS1oJgtlRqhKEiweDMWu0cwTKDTv8YCZIKQpCQzMwEFoKzFHlGeYY8I+WDmaUE/LGHqDbwJEJ/fGMGpXAWGeHMLXIO2iBNkcS0WG0vtZ5/buWzq7OXQr+spCcfD1LmJBs+3L/1nZt/fnf3rV72sJ/dC0uaBEv5+MIiCIoQCI4kB4qkJKmkVPJYjHSOhxkcs7Y0LZVKIXypIuVHnn/yYGZjXW6T3MbT/TETn1YzHbxrNHdj2+27bs8u18v1+Uvr7U8vNC8FqqSkJwpj0YKCgoKCgoKC713hELIUyTD0Z9pn/ruf1DBv8/mt3uxJnewFoZwvy5maCBpCMFxpIgEooghUE6opGjW5VlF+6PVPfjCaW6itPFeffT6sLj2l+iVM9wg/uxBwxgyZh0AK+ABN+YnKJ0panupEsECGQYL9pLPd3en0Vb3cmmvPlKsVdbzBYqJ00FRx7zpxujtI9pOMqRRFa+KUGSThY4r0GwkcUYTKdAeHnN53YIYxHIWHa+10tlKPSoE6q2CO43Rn9+03bty4se1VZhcuz5/7XGt9YWbGmwnEhyqw00F+/93tG2/evfrOQ8w16p9aXbk8t7rSaoStEBWCmLR+PHmizm4crjiuv/7wD//tt7/y9X/42o9fqdRlt48weLrAEWMYYxhD68fnU0aClTaIE3R7iBO4UeTkUzs4NDgFD+CGAdMc6JIQrykxQ+yDffBTan1NDoBl1rCChC9V5PklP5wuZ7QUWiG3nOQ6zl1q3SC3x1ennePhkIcDjodYqIbVtc3FxktLzYueDIholNhZCBx/KzUL/vAPNtZmuR7E5qhjhYDyOYhYeSwIgoQn2ME6tnA5EUGRJ0MlAiV8x9aKnCilqXJakpIEgJgBaMdaM7mpTrZJGiwD7AlR9rxmGM6US7k1sdG9LIuNcMzWOXNahhBiFGwM6caSgZQsCNawdUhTUhZKkvHZOeiJnYeSUBJSohyOVEPkOYhODJJ46i/sCFbBKrJB2V+ar2/ON9Zq5VMuwMf71jnXjw9vbL31p2/8/p29b5UrXKmiUj3xPDr1zAI0Cnci+AJKQElSUwKHdawte5YFjeSb8UsKIiVkoLzIC46PVuvc0KW5Tft5apx92hdgtAF5zv2EukPRG6rl+myztDlbO1cNW8VkSkFBQUFBQUHB98n4hEoSPSUpQ5VqEa3W1Et5aW/qtDYMo2UEItMHjL4kITEj6KLjBWt8x0PjdthzfrNdC14pmY3jH6zXXyu3zvnlJkn5fZ7LdTvd3Ue7cmlBee60pDBq5fAAOq6iJ1XtYy4SVqdJtt852Ds67A9m1+dbczPlMPJP5j5GcbM0HnVhhnMmyY/24s5RnjuPZEkI//s/KR2fnzvHzpluzxwc0jAuB0EklR+GIgwQBghDROGkg2NyIwFnYR2cg1GwCsbjcpS2Alf3Ij94/AKnNXD54YNHW+/dvHtjq9vP5zbWVy8url1otL1GWdYmwtC0DISJRawd6RPDw73d+w9uvHnz7r3dvufPL8+uvbS+uthYaLTKsqzGphsSkEQKAPOpaF4+cUuxgHv//Wvvv3V19aXPlR/tolKGtWcLHNYiyZBl0BpaT/QLhzyHMePIFedgLHKN/KR5hHPtegPe3Xf3HsIYpBnSzPT7+qibx7E2xgQQJZINIeYFNcWUUiWIBJGYPjSUs6CMSTPIk0IK8Vjp6pgdOzfyOnAwjrXl3Ew9wHGmOc05TlmHnierkV/zVPDDcNW2EDg+ToEDbK3JdJrp5JkP3jq8cW/v2mFvG4BjGMuZcam2xAJMBHhCCiJJQhE5NtqmRMII37IWJANVZo6mVnmP4BMCwFPO+MYEzuipIty6TLthbgfaDTJre1nmSZlZu58kgzzX32WgERE8D1EI8FitznNwH8qDUpAS6kN81a0ZG+4oKi82nmuvnG+V1hea50thtTs8IKIoqAReKKU3suw0Ns902osP7+1d3e3dZNktlRGEZ9gwGwNrYAxSgs2RxxgM4StIyUJZKWl6nAySWSKUQgZQUniKPEmSwGwzkzP4WGdx7BKTa2efNvsDINec56w1sy01wgsrlXPl9dW1mVeXW5dCr1wcIwUFBQUFBQUFPxAFRPp+u15/2fMa0zWqc5lzeb9/Vakk9G3gr4V+3ZhSlnlp/iDXHSIZBEul0gbRlAdHOB+Gi0IE3/+G3b1590+/8Gc/8dM/eenVc0IK5/CsNNMziPP0oL+339nvx4NzrXpzYUadkUtybN4B5LnpxZ27/eGu9VVDqtJHtZ+d1qY/yA+OsvsP0qvvy939mWqt7Pvles0fR8OWx8MppRIqFVTLqFbAjCxHliHLIQU8DwwRBq1KyZXDM5I7TIqse+uta3/9/33nIMnK8+3zlxcX1uarftUTFYxtQQk4NsgYTZrwJCWXnTM7169d//ZbV99+EEdh8/UL51889/xza3WvXJJlSaeGx4UIiYQxw9O+JydbA2SAATOSFMNJ3Xe2wDHSMiyY4Rg6R66hNbIcWX62L+lox6ap2d0zN3yb5bBu5NOhkyTf3raHHZdrPOXLKIRUIpDClycjSFDOkEmFTKUcf9lya8xUAejY5SbPjcmNybRNjTOO/6Yc7IXA8THinB0knZ2jB1sHd5754EedGw8O3jnob/GkjyDXLtNE47Bttuy8sVuEGA2qsHGSPCJBJANZnh6TI4oEKkJUCCXPuUCZ0Fk7NcOSmX5idhkwbphb28tyxxjk+SDPB7k236XAIQQ8DwCEZGvBjrSmLEMQIAj4w0SrADAWWYYspbJXXli6/Nzyj2/MvRj6lUwnB72dh/u35ltr883VWtSUUhmru8PD7cN79/euPTq6tn30HmSvVGbPg1Sn+gGZYc34mZ1DlmCo4HtQEiRYCCeEOdbLhUClSpUqlSsiCkmK8U0QO7aZzXNrpwxJObdWW/sBrTpacxy7YewUwuW5S+vtH1tuvNCqrFajlqfC4hgpKCgoKCgoKPjBCBxKVYRY9f2ZqXP1LE23hsPbg8E1otRV2kKsBuGrxvaS9GAwvJ+kSa32Yrm8HEUrSlWnTn0DIQIi9f13PSR5ttMZ9NLM2NyTPJmGGPVcCCCbkicCIQSzZc4ff5J+tne7k6bslSvlxky52iQpJ0YeZtIAwmOnUmbEuT4c7m13jgaZrJWl9xE5JjDbYRzfvd95483sxk25s+/t7M1Wq0EpCmo1b1rgKJVQjlAto15FrQZrMRjCOmQ5hGSfeLZpmpEoBVL6p4dlHKAHnb3O3Zv37zza7uTV5fnFC+vLG4vNVtsXZY8iQJzuecEkHNewi+H6+48Ot+/u3X/35s6jTtiutNfml17a3Fieb5fqAUpqHEM72nsWsMyGmfCUK5pvvXXtK1/5f7797XfhHJIUg8EHCRyjMIWxwOGQayQpkhTGwBg8PVnWJanZ2cuzPN87gGNYB2eN1nm/Z/p9zvVTyzRSSoS+KnkynBI4tBBKOqksaWe0Nbk10w3pznFmdK5tZrQ2POrgKASOAmiT73cf/fWtv/zau3/87NXNHAz1/tDsjb5SxrrMQGnwKFeE2EkGQQoC4JzR7IzLJXmejHxVDmRpyhkIgqqSWlK0BNUDxyOTUTslWyR6nwi5jRPsZda6LIuNUUTaOeOc/p4EDinh+8gypCl0giTB2EzkwxlojmSIOEYYlWZrF84vvrqxcAXA1v7dOzvXvnntyy+e++xrF/5O5JelVLlJd47uffP9L3/n5pdzPtC8D9Ut+RDijEBuY5CliIfQmoYCkiDEqNPEgZhw0hCoFBbnZeDLsCFqoaDJDJllGGeMtcadRCgx+Lh96wMEjmHsOl1bVkEt2FxtvbLafj70Kp9IKHRBQUFBQUFBwY+wxqGkVFKWp+txZhvH94bD686lUjaCcA30aeOuJdk3e/0HcXy3Urnk+zNhuPSR9GucUfBKacslGyrrYsVyWs4AHBBP9I4QCIRQzJm1+aRoH/3JSSffuz7QuRe12uXabBg1hJATC49kUu2PQlg0MzDI84Ph7m6nk2XeQkMG/kczNM2su73eW+/e+53fs+/fnKlU2uXyTLWqqhWqVqg6LXBEKJdQraBWQ6MOrWEtshwAS4HAT5aryYyMEKlxucrHHxk46e5tXX/jOw+3OgNEa+curL14cX5trlKpTho3GMif2DYHZOwGLj98eP29b335naOjlD1v/fWN9Rc31q9s1IJK6VQi7OgjyAE7sdt48u2yc+6rX/3Wr//6/wjnfubSZYoT9Iej3NWzBY5xDTFWEcYCR39whhnHYz+TpCbLsv2DVAiAwADYMudsjLPs7NM8UwQpTwaBqvhTfTrK5VIK5chzPMzTkcAR59lJXeY4MzbTNtPWupNNLgSOHxUmF/BHLp4nn/4g6Wx3bl/f+sZ3bv+7Z6+50gnFQkF50AZ5zmnmhIDjURLqaF0mCeG5k4gjQRokFYcgksIjkgRFpCTVBbWVaAtqSmbPOcPjzRs/FYR2g0z1MntkXaqdzqxh2O/+VwVIQEgIMX5qx9CaAXKjLFhDRnOeI/eQa2QaguAYguApkIGxsA7WAM7zhS98v1mem60tt2oL5bDGzJWo5il/EB8d9Xc7w4N2tuApvzs4uLd7/c1bf/FX1/60XOFSGeUyexJgOItpQwzHMBrG0EgtnfYhmV4uR3gKtYpIE85T5P7xMsHWsYEzzJpPRlRG/yUCYdxl5hzcVFgNM8NWI1kWpXI7em6xfqVdWYn82hM+qQUFBQUFBQUFBR+runFm+SeUqpXLm+32zxlz6HmtPE+6vRt53pGyWqu9Uq2+UK0+7/utj6RZ40yiUF3crG+sVpWiJxUZISpExMzOGebUuXAqVWDUkZECiWE9tHDS86OgPhfVZgKhaBKecsbpvR7q9ChN4/SF11/5O//xLy2uLH1kZZFzNs10t+e6PZZKhJGSUo6c/6WAEPB9lCLUqqhVUSoh9KEUmBGGKBs4ZyN/GAmOXHBqVmcUi+sl3d7uzbdvfPu9q29sy/bilZ9Yu/LK+tp6MwieVdUyI8+Otvduv3ft+tu3H20frV48t3JhdfHibHtxrqraHoJJIi8melA6mevJn2gJAYDr12/+y3/5b/7sz/5f59xv/PzP/4ftJfnw0UAbj9kDhHzWCX+aoT9Ar49e/0TdsA7D+IxxFWZYhnU8SdAxYCM4rcJUGVUhlqVaD1Q7UIEvptwBlPABMi4nKz1RU7LmiapllrYrbA/UzUVXUofQZaTTGgwzjwqcaeHFWrYW1oKdrPurS/PLpaWlleZLq+3LJb9K+KHwFiwEjo8G60yax4Okm5sT6Wunc3u7c9XK7cWlZxe0WU65drlmnXKmIAgAO8s2dBxg1DZALIhPyXMCjikdHYrOsZJVJUpKVAVVJVWIfCIhiUFE01YxzFIEgWpW/GUimdtOZruZ6Wo3+K7etZCQHnlETo5kBXYWUsDzEZUmzRSMLIWzEBM9wfNgLTyFWglpimGCNEOcUDWotRutatBaaV1eaM1Evk8gIqqVW5dWXvWk50lfCrnffdSPO3d33ruz/d5hf5cZWiNLAdDZywiztRACYYQgfIb4KAQcbG8A2kGnc7KQkYLwWXo8bclMBCFIEklBziHNXJZxlvNx+wuBZqLN5dnLzfDifO251ZnL5aAhClfRgoKCgoKCgoIfDt1DylIUrQgR5Pm+1l1jep3OQ6VKStWjaNXzmkGwoFTt42u8ZadNdmjyLrM/VdGPRiqkEP6omdg5DTjnRj6XclJvW1gNk/b6vdsH+wl5UbVabpXLdV+On2EUYsqTZ3aAY+a4n3QPBkmaL51bXzu3LsQPqq2YAE+NBY56DVEIzx83O4QBmKFk7uMg6Dd8GZ3yIrHMGedmuHdw96337rx/b+swv/T8zKVPX9zYnJtpVybP/hgSsGALdjZLk8OjRze3rn7r5t5eh6U3v7ly6bXL7blKqVQD6k9EpbhxsXUqReXUxeytre3f//0vdHa3f/r5859rR/Jbf3UkquVGvQxWRGf4Aj5GnKDbR7eHbg/H9cPIyCPL4D4oGjYHZ+BMsG6RWRVYEXLN89ZDf77kRZHw1HQpxGBtE+dY+m1Js6FaZXhCHIAOnTlQYlcQCOmHqnkt8hx5xrByZfbCeuszy40X5usX2pXF0CujEDj+FsFpHu8cPbi59VZ3eHB8by990MtvOvVoYfHZAkevh14fWrs8YxIAMzM559gJwAkJAYCJwXxK4LBMghmABUtQVYlIUFuKsqBw5IcsmEAsGI7JOsfsAJbkh6pJkL6qxfk26S3r9HcncBCEIHhMQjjBxjAz4CAkfB+C2PNgNIylLKMsHX3fmQmlAErBUygpCIckgc5o2Kd2WF2oL67PrZ+buzLfnAm9AASCiPzyYmutVmoOkk53ePhg7+Zed2vr4Pa9nfeP+rvMMJpSwBh+yuJMSkEqhD6PPUw+EMeuN8AwZjn1m8wPEVa4VEU4dQWACEoSpBAC1iLNeDBw/aE97h8hiNW11bXmZ9bar85U1yK/5qvwh+TILygoKCgoKCgoEMLzvKZSFd9vxfHdLNvpdr9Vrb4YRaul0vkgmBXCI5If3/nbw4ePfuu3/tmdO/f/0T/6rxqN+lR1nTHnxowz/Zgl4AGCSEjpO5c4lwIBshx72c2rt/7FV7/0/Eufe+35K8KvAsFE2sBoyGISE5uOBI7d/c6DR/sJ49lF+EcscBB8D6US6lXUa1AKSkEQSCIMoBSi0LNxK5CeCIBpxQdsTPZot3Pzzt07B/0wmPm5paVXF5cuVKNyCYgmYsT0SykpI+diZ/vIs+Tw6Oobb9567/budq+9svjqlXNLz22U5mZVUAaCs4xdJRCMU3ihJnMr+snhl7/3s5f+vUVP3LixH3cybSwggZKQz963wxjdHjpdHHVx3JjDeKYfhwVncENwIhkt6c4JvCjVhu81o6BZCUpl4Z0YBGibaJsamxrYQHmKZkPvoqAymR3Hu9ZVPSGkSIk6H0rgMMgzTmIHIxur5zban9qYe7UezSrpn44ZLgSOv+nyBvMw7d3aevtL3/wXd3euHd9fqaW1ZlZrJouzzxY4pITW6Hc5T0dlNqxj6wA4EiQVEzGDmJgFTwkcowEJR9ACgRJgWZLUlhQRSSJJJEZ5WQw4JgCO2TKkCAJSvqw6top8y3lmut/1rwQJIYgVrAQAZ9kaSDm25GBGPIQZIkuR52PB0xEcoxqhFKBagtPoADrDoE/+fG2hsXRl7eKl5ed8b8ZTwajNSUlPSa8UViO/1I87N7be/pNv/l6mkzQfJvmQGcbAWuRP6Ywg4lIZno8wQhA8o4PDWSQJxwNOEjb6ZFkpV1FvoUEg/5TAwRCCSDFZizRzvYE96lgzCY2SAtG5lYX6leXW5XJQL6SNgoKCgoKCgoIfHiZmawLwiJQxfSKVJPcrlcue1wyCWaU+3sy7119//Vd/9R988YtffOed97TWj5exmJ4OGFX7ZpL2OmrqlqzZdgYHu7vXHt7dfOEzzXqzHJQ8UuB8InDQ5BSUAQudc5wc7B1t7R1lIFI/8GJQKQQ+yiWUyyCMowGI4PnsOWbFWRrJ0Zs9nsYArHZp2rm/dXjvkdGisjDXfPX80rnFVrMeUpUQTIW2PoZmjnuPdnZuPrx/40Gn1yvPhosXFzdfuVxpNaNSTZ5MpripORQ52ckWMJM+DkycR12SxG+//e5f/uU3+v3+/ObcoPNXWY/8VNmB9aUsC8FSfagOjtF8Srf3VAMOISAIQoAxDpRltkAOJOBYsmyQWJPyBU9u+p4XeiryvfK0M6NzJudE25TZOicFNXy5KkXDcqhlkFulRCLpUFAwHZvAJ5yulRy0RppCWFUNlmZr51rlJU8FP1THdSFwfNdaBrOzzlp3chRlOtnt3N3pvd9J3++b68f3e0xOShWIMHy2wBFFFJWoVCZtSPlQPjwfUo4tLeIE7NiNAjsIYjS8QZBE2hkJCDhBuVLWd7CsiBVAxCA4QZ4kT5AHCElWklPOOTYM49gwa20rkVfKTKidx8wMZnYCYEnEx94aHyzmsSbnERtiMwmxtg6BDziWIO3D8+AcJQnDAQZswcwKEH4AACAASURBVAY6D0IVzdVLZVWaqbd8z0t10ok7tVIqhBNySk0ABX6pUZldntm8vPaps1eJrH802D0a7Oz3t5itIBBBEHwffoAgxHSeiyeEr2QgZaBkbl1mbG5tmltjkeeAcDylmIwSXoZDgjiJaCGCr9hXzleQqJTFbK05e77RJozXFEHy/PxnZ6qrgVcuLEULCgoKCgoKCn6IxQ7pea16/WUA5fKFMFyYrhI/Jl566aXf/M3fPDo6iuNnXmgcBZ2CmYzB8aCEM1rHhybrA2iWSsv1RisIS1Kak0rFAzyAAAMAScIHB4d7B9tHPeOHn4DAkevxaIbvw/fgqVGRAK2dNT1xJIjDcQdKNvXuE9Mfbt95cPBof6Y9Uzm3Prt5aaFaL6GmRE2QMGbwmE0GszFmCAwZ8da7N2584/pBkkWzpfXXmvPnFquLM5EshwhpLBiNAnSziYoRAAxkk+cc73zAAyIg63a7v/3b/+cXv/jHR0cd4PwpASDLMIhBAvJZ+zbNECd4egAKPA+NGhoTH9ZOD53eY2qIFJ6Ska8ipQJB0rJOTV/QSe2Z2aFxGcMypHFparux3pUiz2zXuPQxO0LHcI4ts7WsLVv3N/JYLgSO7w7HLs3j3vDgsL978uXM+w+P3u0kN8q14aJ/8n2qVKhaJd//UNftlY+ojFoDwiOpIBSUAkkQwRjYITvtXAQGSEAKUoKkFCBY5txZBkho35rAWcMO7MAgJhD5MiIqe6IiKPCEs4ItO8uZdbF1seVhIFWo/JIfOESWjXPWsbXOKvr/2XvTGF3S677vf56ltnfvfbndd793OBs5XLVQguwwcGDK0RJnkQ07kGAjgGHJRD4IMfxJhp1P1gdvSYzECGCEkQxtCSxBsNbYFEmR5pCzcThz961v793vXlXPdvLh7b7dfacvOcN9OPXDi5nBO9XVVfXUU13n/5zzPzKS7DR9Q4XD++AkrGSr/MRJtLQHAkesQTWwh3EoHcoCtiRTYDRGXyONslo0Nzs/m0VzUSQDuft794fWX5xfXmgvKNk8fu2UUFON2afPfrhTnzn1MPaHW3e3X7++9uWR2/LBTcyMlERaQ5ohTk+MRRapdpp0kridxv3SdPOymxdBBBfADBCcPfbskAiexkOY8kQPWiVZiaAkT9XbK9PvX2o9O9+6qmX86E/lYvtiM52WVLmKVlRUVFRUVFR8PyOUqqfpOaWaSjWVatB3+P2NiIioVqvVarW3IXDwW/4DAChJ5eKK7MwAmF9uX3zfYq0uOJQEBhzgAHU84svH497W9mt3b768fvvSM88m9eS7eo0n5nnjHP0+Io0sRZZAqkmxN4IRqZECh6kTPAkzYG334fruvbVhbnSnPXtxuX1uqdPs1KJEQIIpsACiw/PFpCPs5LOzdv/h7Zv31tb3hOuszs+e65y90GlOL6RRXUOLI2sSe8yNlQ8zZdRhCok8VIj8ZEvvw+7u3tmzy7/0S395afpN/ko4SPEIAaUBRvAe3/D+cRaFgbVPXE3WCtMdrCxjdRl5gfsPwUB/8OgWIJAQSssk1nWlYmbvg3W+PJ417rxxoQwcgOBCXrru2G5KUbowcqF4rDtKCOw8Wx98YD+xb+R330yuBI53hveuO9y5sfbqq7c/f0z1yHN+YHCv3h7XjjXIiCJE8dsVOLRGWkNg6JSEAAkIAR9gDRsLa9hbMMJEDdSSoAQJZpDnwMyemYSNvUuCd+Eww4oAkBJKUE2LKS3rzBwYDHZhZH3XBthQRkqnHDmOgcQF44I9uKclh4BwvCTmSbqP906xVcFp5CWI4ANKizhCEiFRLIBuH3t9GhRkLY0llISSWJzKZufmzs1dWJ0/v93f2hlu3999uN7rt9L3d2plLeYTjqpCZkljUcXTzflTD6M32smytPDdW7tftJ61wuQTpxSniBLSx8ainqrZZrLUqC0161uj8XpfeOlztoFBYBLsj2W6eQfnkI/gTqa/CQFBLIiyhebU0lMXZj+2MvOUOpamFatUyahK36ioqKioqKio+H5XOEQcRVrr5mHdyruguFjUGlHtKTV/BkTzq1MXn18EcNjWdNJFJT0hcBTF9s7uy3dvvLRx9+qPf6TWadB30/+ecSBw9AbQGmAoiTiw8yhKCiZJwqG6caBvsLU8Gu3cvXf3a9e9nK6vLCw9s9qZm0vT+uQFOwR/mHOBgzyLSUdYHocwXr9960t/+OVhRGqmcemZs+fOL84t1nXUObTtwKHAUZ48SvMoWWPSvQUQh+UqzlpXlkbr6Md+7KMf/3j6xotfjFg9UghQlrABeYlv+P4/yXgPT+5iGWlMd3B+Fc8+hcEQAHp9PDg+XiRJRzKNVUNJXfqx9yPrc2Z/7NwCsw8ciNhxUfqeMFtKmkku/2NpLyGw88G44Pxby1MqgeMHFOvNVvfBF9/4o9/8j//Loy/TlBYW5eKiWFiUafZNhrJKI80gFBJ/KMkBpmTv4B3GIzjLJCBVUBEAIQSriazJ7MGWA3lXBm9DcMwHRjUMgJgVUU2JTiynjk4k9EsC+ZIxiKRKWHuOCYn1sJ6t916Et/9YDx5OBafIaUgBd9DHGnGEZh3tGrRECOgPYcqD6TmhGWdZNHdu/sKHrj770u1Xtofr9/fuF2b90vzOykz52KQiookfRxqfXg+ZxXXH+Wb/WpJKcgf5I5FGlEDH0AkpfXRGtUzNtpLV6fql6XbWlV74vi/2DTFYEKTEsSIk5GNYg3yE4eCtz2kAvNxotpMLC+0rnfoiVX1SKioqKioqKireVRy+v0n6wUm8VSfVDQmk2dSZ2atx2v6TixfVz/21n7t69ep3+6D8xMWhRJ4jmrypx3CWtffSQjCgMCn3DgHW9Nf3Nm++8fDWXm8vnn1qfvr8Sr01G0V1gIhiIXQIjjkHAJRADgDsYfLu+tat167fv/0wzzFzfnX28pmlM9PtqZaUrZPqxqQdbxKCYTZCJETC+8daihiADjM77O/+7h988Yuv/cIv/Pzqqt7Z+X9ORgYM5w8dUr5BRBDAAfBAODRWEYA88VMEJRFpJDGMhdYQ8q03LiAECRAxB8/O+oJP6w3M7K0f5XbXcyblUUhTuoHxufXWB3aTjw/Hi1OYOQRM4ktF9VbSbMl6phan60uxqn0fBj6VwHE6E68NF6x1pT9mWrPdu781eNOK9YXFIyEjjqnVpjQjKU802RYgceDzKZXIpEilyCRFgkgQCZoYf076tmIkByM5GNGgcPmjPUhiCqwEIsUAKwlnMRgEF8EnE6OZY4ajHGwUfHir3EYHlh0n7z9m9hxc8IWzw7Lsl/mgHPtgXLAuuMD+7V+u4L2zwRp2BsaCgThCi6AlnEd/BCWSZnrx+fPnP3h+xRra793f7d3e3b81k6IZI1YgonZt+dJi1sie9SGeaizlZrg/2siippaxlHpyCl9/pLqjjbW9N/aG96RysUAcT4r7SEUkFYQgJUQWqVSrTOtWEiVa5s49HAyH1mgp5uqZFnIwtv2R7UtjzNHMZgKIhIJ+gocOxb3d8c31/QWtxKMMDgJFKlEyEiQr1aOioqKioqKiouLby3A4evhwY21t/bTldnmy9akAoqQ509L1qN6c4/jy5ctJknzPDj0ElIZHY5AIkl1aIvaHLp4xgOBK18/3HmzdeOXGcBixnKrPzU4tz2X1llIRACJBpIASMEAADGDgnC/K0fbewzfvX/vS7ZG38VRj4eyZs5cvzrZ0Lc6AxskQWACSSBF5Zky6NBzKGf6oHS8AYG9vf339zo0bd5RKP/jBDxjztc3N/JuXeoAcnAMFOAKlQPJYWYu12N3H7XtgIM9xfw39x+xIOQRrfV5YLa20Pg/BPlbEdLQpgvEDxxu5t0RHEs/I7AzLrbEZltZbzxPLxxPH6eEcrGVnMZudmW8/N1e7Mte4dHb22WY2Jb7/BMFK4Hgi1pf9fHe7f39U7D/6cm90b73/ulfri0tHY6kU1WqUpiROdiEVRFoILaQWOpbtSE3HalrLuhJCCaEEBYYLYWJ60RObUmwyB6ajFCkloIgjjSyBscH5YC3nBYeEmR93fVEUnOfjksfXV3ACsw/Bel9YOyzL7jjvFqMQXGDv2b91/19vfvrgTLAlWwMwiBBrJBGcg3XIC0iRnJu6eqbzQ/Ot5xCwvvXq/fXodlifTbkZcSxBoGa2IMTqfDthjn2wo7LXH2/Xk85Mc6WRTh0ZWzxhpLZ6d9e719f2Xt8Z3FLSSYUooiiGjkhKEgpEUEI04mg6S6azNFaSCGNri4ENjInA0UmTbZ0ryh0HFkeWPyQhFekEaR2nyrEi2d8avX5jS41sLzo8VCK50D7fqc2nUYMqG46KioqKioqKiopvK9ev3/wX/+J//8IXvhTCu80QMjCMAZFpiCI1SiUK2eQN+uANv8z31+88uHH35uvd5rlz80+tdJbazWYspThUSEpmy+wPm7l6ABiNxuvbr37utbt3d3peTV2ZOfOh2eWZxdlWM9YxEJ8UfQiImeH9aFLW4X1BRIAHaNJV9/ghf+ELL//Lf/mvPvWpX/7xH/8JKc3Ozrd0ARwwBvoIfSAFt0ASSI4HGtZiZx8B6A9gLPa6jzmMMuCDtT4nR8JJH6xny08SONjbMPDeeu4FOjLQLcxgZHq5GZU2+IAQHpfKQoA1XOQoCj7bOHN26oXzsx9eaF7M4maks+/DSvxK4HiiAlDY0fr+zZfu/PH6/o1jStu+F7tBby8uHs0NIUhpaE3yZAwriDTJWKpExpluZ3opi1YS1dFSRkpGUniG9d44b3yQlDCC9QOHI5MhVogVhwTeYzSmwRB57ocjZh9AgkSgY/4YWgTng3/b1VKBgw/BeZ+7A4FjNx9NEiL4oKnr2xY4HNsymDK4EloijZFFyGL0RsjLwwyO5Yurcy+szjwngFaiEuzY7uebGTcjxBIAGslsFs0QtZn17nDt/s7X3nj4hXrcef7sT8QqfbLAwbkZPty7/pXbf3Rv9+VhuTUuN6QwUiOKoWOKoknS1oE5ayOO5urZSqvBQLcoumXRK4t6FHfiuJ2ksVRaCMdh6Iw9ltylNKIEiceT/nZI7G2MXu7l69ceflmKR11U1Ecv/+SVxQ9HOhOoBI6KioqKioqKiopvJ91u78UXX/I+/NRP/eWLF8+/qwSOgNLAh8DSx04hO4xMPbiEMeX+zvr1O5vru7lM5xbac1dnGtONOI6PrTWGwxVZBjy8hffbdzcevnHr9r21ruHG2XPzlxbOXppuy2ZNRUACHO+M86j5q2e2x4QAPtonRFn6l19++cGDNQD7+4O/9Jd+6oUXPtRoNIpi71u8AB4Yg7vgHXATpID0sWVU67C7j/4ADx6CA6yHc49lcPjg4HN2Xjg56Yb55AwOb/ygDL3cB39sk9LawprC2NIFximGpyHAGOQ5j4ZcU4uLradXpp5uZrP0/WpS8x4VOEII3juAhBSn1g54b/vj7fu7X33p7u/f2vrKo+9bTeq01VRHdloKB8VVTxxcLVQsk1TGmarX9XQtnq/Hy6maiZSMpIyU9Myl88Y544MN48LvjWxShJMy2LFpWJZBgLyDszCGlWYIOhZjuzw2hc0LO2RmIilIClJhYqgbSheOyslcyI0fl26Yu35uh2MzHpl8VJan3tZPUAEnzj9gwDt2JZuSbYlEQysAUBIcUBoMxtAiSqKFTn2pkU4Jgm8t5a35rZpOY2QaWoKIkqgBTAMNZlHYNkFs9+91xeby9OXpxlIaNx5pBMeHjJkLO1rv3vrK7T+4s/NipBFrxBG0pslHHTMWFUSRlLVIt9LYhTCypQ9haGyilBRUi1QjjntFlCUqiWUe3sGkLcthb3j94fDacMCPRBAp1FRjbqo+30inlFCPHsdVuUpFRUVFRUVFRcW3ix/+4Y/+yq/8T1NT7XfZcTPDexVEipjwKAKyCGMMu/nD+3devb0zDvXLZ+bfN798uZ6pGhA/0dvCORTFzVduvvqFV/tN2biwuPLChZWVznwUSUSn/UAESKDACceK6GTuhh4Oy3/zb37jd3/39wD8w1/5lV/6u/+9iiIAFEAFxK5QD4XeFfFIxI5ikMbXW9UM4IP+LuCxZpsGynySsizJ5zTOIQto0KTzjZx4strH+8gelvFQCMAg8IbzNxGsRA1UI2QEB4yYx4wRy7pUDaHqghMZUFprfShN8IEnlf6wkx4T4UQZADMHDx8QAkRozGQLS9lcPD9zdfFH5prn0qghvo9bKLxHBY48z/uDrvWlTkmIUyaJceO1/df385tRMpqZOrpLs4yyVGhFmHgQkVAkxBPi1VQ1MtWq6XamO5leTHUnUalWUhAFZuO8Z/bhrXlATxgqSWkqvAdJImJBKEu2x1qZhrKMsKf4PsBZ1ElUM1HNWDWtKwrqEQkXjorECrvbL+/3y7t9c29oH9iwJ0QZa+EDfODw9mxzg0cIHDyCY+d44gHsPMYFQkBRojtAf4h8DNIIDm+76oXSqLEy89THn/qrhR2nUbM33vHB1+JWEmVKxt+0Xug5jK3dy/N4IJUgx1yPo2UpYiknCR19Y/aLovROSMT6HeRcEEJwPNE2Hgkcgrhv7q/tv65VPNtYTaNmpBIpqrSpioqKioqKiooKAFBKfeITP/GlL/35v/7X/9eP/ujHfuzHfvib2Emtli0uziv1jV8yv/CFF//oj/6/l19+7cKFy997faORcTtBpgUUjgQO591o++b6+rVNUtnchUb72bPL5xYacUcjPrbZ8Vf8AFf2tro793eG7LMLM82V5vTq4tkzM9PNpqb40LhUHIoD/rAlSnisCOWwQSwf7ToU3e7+meUzf+vn/vpf/NBHUJRQCkIgQAyFXBfRNZVuybQrUivroASknuwvGoACPAbGYJOEMOvTBR/PeeoKbMrRJhUFZeAMlD25zawEYhAA5eH2YG4HF7zfYVoSYknQEmHIYT3ww8BrIVql9KzK0khkgokte+mIPXxgH4L37Dy7t/hucIC1MJatQSeZOdP54FL7ufnGlcXOpU5t4VG6eiVwfH8JHOtbD/bHGy7aJ3lK2G39uJvf3MvfiNPRdHR0laIIcXwocEBEQmohtRBPEjhqerYWLdT0fKrbqW7HKtFSToxFXQj+0GH07T3+kCVCEEURlSaUhouSnTv6YReVkvYBdhg2k4VmssixUKJufEHUY3ZG9o+ugN3ul3e65a1ecWts9yx3SZSxFtYzHLN/GwUqjBDYWzgXgkPw4AAwnMc4IDeQhOEIoxHlOTST93j7vYYilUw3lpOoPiq747K/P1y/u/PVxfaFhfb5ZjYrZPRNChyBR9bu5QUIWaRiKetRNJWm1vvS+/2yLJ3rl6b0TgjE+h0Ik4LAgUEQ8qgEkoBeefv2TjYsuoutp1ZmnpquL2dx413RdayioqKioqKiouI7jdb6r/yV/6Is+3/v7/39siy/OYHj7fPZz/75P/pH/6TRaHzoQx/9nucUczOxy/TIVXQiK7A3thjef/Ph+vXdeG569n2Lqx87W4+mM5yWn8IMcLA2DMd7D3auvXKPZqKFD1+YujA1Mz09H3Ui0QDSY4KFBBLAHAocp0SBB/+ytiwNMw+He9aaDzz1vh9vtPX1O2WtIVaXhVLwRCNSD2V8TSUjWRuJmhV1UAJo0NcXOPpAF4HjkM357IJLL3vzUIwFhiMqd6kNAhCB4icG8JNQlLTnYg8hBLfHYUtQLikCzRKPmNdC+JoLr3s5VmkmmmcinUkT/NgZQcTMPrB1wTr2gQPjsRV3ZjjLZcH5GLPx9ELz6cvzP7TcuZpEdS1jKb6vS+/fowLHOB/dX791Y+tLD+2LQZxifkvkonQUpaMkG9aPreSTgBA0sbaZeIgmQsXy9DFOdb2mZ+vRai1ajlWSqDjWsSBhfTAhWB8Cv4MOw0qREBTHXPfU7ZOz3pQYjY9+2kQlsOd4UPCm8TlDatGoabYomJ0LI+GPjnNsNnvlnW5xs1tcs6EIwQppY5JAmPRKxtvL4PCWreHgAD7QL5w/8Bb1HkWOskCZIyWEdyJwSKHSqJ7oWi1ur+/fvN1/5fPX/t9nV39MySiLm/qbFjg4jK1FHopgp9JkrlarR3o2y/aLYnM07hbFXl5MbF+lRPJObEGlIEIgwVLRo9Nk5m55szvafnPtS3P19338qf860bUkqstK36ioqKioqKioqDh4ya9duvRcrVb/7vy6JEl+9Vd/9ZOf/GStVvten7oAkmMBqQfM8N727pt3125s7I/y83PLndmZGk1HJxu7HgvEA8yw93Dr1pdv9roDAFNTU9NnpuqNRk21JU0TZULoEIqJywYRCSFDEMwA9JHrB8xjO/7Sl1769V//rfE4L4rypZde+Qsf+PDD3/539enpqNmIZqdVlpGHGJF8KKPrKmGRQdQhaifP55TjBQqgD94ByyTEsyG56Gc/4HoNOR7RcEPsQwCIQY2vE3cAEhQDPgB7bPYZCGEjiBg8Kw7qU9ZCeN2HzzmRcHJGNL1O0mhkbbeUgogBH9h6Lt3ptQTMk4ofjEasp6fmGpeXOlfatfnDSPn7Oph5jwocQgit4jSut/TMwG72x7v9fKef72hJWgmtRBKLdiwzJeuZjKJoUrQRmCemG5M+r5GQmqQWQj1BxNIi0jLVsq5kSwpJJADBIEATNBEJBNAkRcpHMk5UI9PTNuQ+GM+lC+Z4E2MthdJCSyGJVHBsbWngLAcG88QRIxhXjorSE5GvwTfh6t6mSpJSpCXJY4F1bnd6Zq1fbA7LvXDYB/dgN19XhgiBQ0DwCJ6NYWfYGhxrpAstm43abBrNpGp6v7e/293bttshEJjAb2syHM4ZIkKs03rabmYz7dosAbkZjsqeEkcCh/FFb7TVH++UviCCFIgUkghas1ZQEkowMwIjAIHJOA9ix0EJUdNRHjvrQ+l84dzY2rG1dCBdSXqCDiFIC4oEaTrmP2ydzUUuRSFk/kizYuZxGIzL/jiH88V679nZ1nIWN2OVHbsVJZF4UhPcioqKioqKioqKH2CICJDz84tpmn53fmMcxx//+McXFxe/B2fLDO9hLPICSsKHw9yNic5g4UeDB9vrr6z1+qNQj1pLU63p6UQ05OO+FgEICBxMmW9t79x6cPv1+xyLqfPtzmx7fnYhjlOtGkCDSBNNkkTCRN8gYqLJ2/ojk9ETwc9oNH7w4OGf/ulnPv3p37x06dLTTz/9Ix/7kY++8MJyvaOISCmzvUtEw5u3h9dvmq0dMDmgBAvwpJtLDkSAOC2mcloWnbrq1FtTmTrjape70bl9mu7qMkvH7Zbs0HQj3h+5vVFvf1SMj2QXCxigBErgUTJ4ABcIljmAuQBvhnDdQ0MaJJDyrFBRkjyr3Tzvi0KMbOFcJOVsLYul6hWmx8ZYw2/nJgVNLALeFQHLe1TgyNLayuL5Vqceoud3x/fv73ztxsaX+/lOGqtGTTcy3chUrSZqmaglgiRb72xwwXsBUkIokpP+r0o80YDjcV2A2YUA5wUpRixEHFMKOKBg5EBeixouzDOHSNbGdi93+7nbP+6aEUlZj3Q9impaR6GUKEDQCi6EiXEGgwXBWYw8w4xtsTMeyv1oHEUUxxTHpPXRoRo3GLutsekXzj3qCMtg59mHr5dV4t1BOZaz7By8hT9prjGVLa3OfvDM1DPzrcsPtm/dePA6uy8Px8Nv9qEv6knn/NzzsU4BEiR2+2v98e6RUmOG97ZfW9u7lpcDIRBr1BI0a1AaUkMqFjK4QJbhwqFa6QIzRqXbl4UgmviM9svSeA9AktBCSBLyCd45Wja1bGvRUvJIaC/duC92Be0GuEeCERiUsiLEmmNR9stb9/deDsGl0VGKXSOdrietSGWy6iNbUVFRUVFRUVHxA8yBwGFQlFASzp/4v6VBf6+7vrP2cCddqXcuL8+fP9vszIhT3AAcUMKWdr9/78Ub92+sl75snul0PjzV6DSSJBUindiFhmCYLbMCMikl4L0f88G7uj2sUjkR+dy79+Cf/bN/9ZnPfD7P80996lM//dM/zcZSUfLunhuO2Lnxg7XRnXvD6zd7r3y12NhkwIELICAYQB0afpwaIrLWWGirCwutS/PRGVObfxAvBOoMFNVrcoGnzujVedzccDc3usbR+KhBxKSi5vCI6VHsZsB2EoqVzFshKI8R66ZMUpVdUNkz2i6wWeSRKPzwoN/CbJZlSgsIY8OQbGD+AbvL3qMCR5om87NLszynY7E3fhiptJ/v3Nh8MY1lpxHNddJOM4o0aU1RRJ59QcSWLbwgUkLGQsZSSZAUgt6BwIHAXpKSIpaiJWWLYIE+A4CthQYzS0pi2e6JBwAbP3Q4Eji0EI0ons7S6TSRLAEE8kIH68j6YB2sg7VsLZxhI8djud1VeSx30ozSlNKM4vjoUH0obRgaP7QH5hkHkzt8I4dR72FKznOYgkNACOBwovYki+dXp5+/svRDS50r7WSJvN7a3RiOr32TAgco0bWZxplGOjXI9/ZHG2t71zd7t4+ehHa82b+7sX8zN31JiDWyBK0MUkMIFgIQKP1E5CXHCMzOI3AYlVYQ+cCFs6UPhXPGhwOBg2Qk1ZOsVWLVSvVCohYjNX2ks9iuQMRwJvT9sRoVKRBruBQUim55zW3Zjb27+pgycmH+hXOzz3Tqi9/nxWwVFRUVFRUVFRXfXYQ4cHPkENyhHaYQQjM79nbSvRMh5GO3tVG0O7WspgH/eD528PBm7eHGV1558+WXX/sen5MPsJYFodMMWXTYjTUAKEa9wb37mw839wfFC2eeXT6z0mq0ozg5bS8OyIv1nf6tre76vgPPnp+dujgztzhb1y2lUiAFYmCSrzEpSAmAYgazJRJEcQj2ZP8UGGO+8pVX/+RPPvMf/sNnFxeX//bf/h8+8YlPNJtNMLP3PDNl9nujO3eHb17f/ewXyq3tYn2zeLjOgDvQGg5cTMXpVqgAoLSszbfq1uUITAAAIABJREFUT5+pf+RyslxENY7SPrKHqlbLOgvq7KW0f25UT4bGDtf3y2PjyIeGqHxMkWFgEsgFAAa8yRh5/zCICyJ5WjUvJJ1nsj1ZjEWxK4ti6NpJ0kmSTpo0Im8dDwpLKIBK4PiBIEnSOE4AEFGSZIUZ3tv5KoAklp1mvDiTznVSmoTXQOEdM1vvAAiQJpEIlUj9jhJ0JsaiACQhEbGgZiznBJUAMSwwAhpSpLGcSuSQwaUfDs3W8T1EUjbiaDZLlxoNgIJgJyxrVzqUFqUN45y9h7MYjRBCTlQQdglUa1C9QXVDSUpvOSjmd3hPe4+yRD7mfHyoHJ7coBbNLXauLk891c7mCKo/6k01Xrq7ee2bf7STjHUW60zJqDfeur31yr9/+f84mu0cfHA+WBdsPUWsUUvRqkHKA3EzMIPhmczhQ9WD4TkEdhwK5/pGgOiRqiOJIiFTqfQTFIeabtbjhZq+kEZLj74cmW2GtzzI/YYL7tjhHTx9rCm6+1+93Xu93xfGHA3EX3zub2Zxs55MRSqp/oxXVFRUVFRUVFRMINJS1okEs2ceMpvDLxvejziUGAzQ78P7XtfeeGN48Wotq8Vv6XsKsEfZf+3LX/yH//P/euPmvSiKvnOHLLRSjXqyvOiGI4pTr7VxTjknvCdm8ahEpZ7Zp5a5MalPMRNrz35/59a16w/WNnNHl9OZ6T12Z5+0/ueBYnDjwc4X75k0ap6bXXl+tTXfqsU1STVgInBEAIhiKVPmEXPh/YE0QBRJWWMeMJfHd5rnxac//Rv/9t/+zmg0+jt/5+/+4i/+otaaiCbWHdA6Iiq3d1xvsPvZL/hy7MrcmyJkDCFZSCEUAGbPITCH48IBkSJSJFQ83UrPzEWXz9SfP5cujQV2BN8nSIVUYiqi5aS84AbFcGtQ3t0b9fLAjtkd+B0eEzsYzITHtQnP6AE98LQWEUXLKn1/JEfWD5EP3bA0Na0FUaq0hIiVVCebiU68IZnBAcEJTUktThJOOrX5WGfi3bMWq96rz4sjy4NIJjPNledWf4LhIXaV2i2L3c29vlakNGk1KdhSiaopSiMhY6lioWKpjt1kIQQf2AX2b08DmxSASaIIyIAWwIJyQYUUuRSlICVI0GQLKWMlJ/0+JFHu3PZoXDinBE1liRLUK0w/tyFYKVlrxDEHPzHCPTgSkuQcxjlZ920omnIFK8cZc01F7ebZdmOlWV9Oo+ajDRbalyKZDfOeFslw3NMqfubsR5amz10+8/5m1iESb+nG9A2u1DGJJ5mqL11Z+ohx4yOp1eW7w4db/fvbvXuBB9ahKDEsoBRIgAgQFIiUFJkQARP7FEEQSpJWIlJCy6ObgYBYKC3kZLsnCC5CkJRCSRFN/DiIImaR2q1M1VMVueAnT8LjuWlOMluPEATcOA+l8YXxpfFb3Ttru9fqSXuezikZSaEnQ1/9Ua+oqKioqKioeE+iDr0hKIRciJhIEhEzTUofQsiZHftg94ZmdxCcn6zBQgAQJ2sjGHAIBUxe97hQm2lcajeWltL0O2MvKkg1G81n37f63/1XxY1bYn3TrK1v33+YgJNIx1kaAxxpvrIaLsxyTUNJgAEFa9DfHd7bvP3Gbt+raLUzbmXTS7NInqTFREAzXT03Te00jWQn68x34ixWBx55dJBUATBTCAKwQDh0EmVmF0L+mAz0Z3/253/2mc//2Md+9L/5q3+NpLxy5cqBunE8MJEqmZ+d/pGPikgPN+/0N250H7453rufpfU0a2Vpm4QwZmjM0JgBH9XwUxRNTz5JZ7bx7EKytCCTBBifJhGJeGa6fvUSbD1d2TRmd/IJ4UiL8RQseU/B0+mB5+icl/NlUFT0OXdOEHWSpK6jWMqxcQ96g8L67WE+NI/Xp1gDU8KUUKjN15+embk8U79wdua5palLsc4qgeNdgxCqmU5fmH9/M53aHd3cGb622f/yRvdhloo0FVlKkVJSRKlKlY60kEpITeJ4/UJg70Jpfcm+eIcJEQpIaTKx0QfEY/2KpBC1SLfiuBnHkghAvzT90gCQh3eqorH3NDZeCK8jYoaQR408JikEgVEUXBbfhgQk6Vg5TglpEp2bubq88OH56edq6czRczRwCNjuPtzcXSMiJdSlM++PdTLbWqolTUH0Tdd5CaGa6czFhRceWfgCKMzg3u7Xbqx/aVR0x2ZQWowKKAmlIRVJBSFJSKmUiIQUQkqhJElBSkohBSlJStBRLydmRTTRRt6O/CIoUaKuRIM1paqdqlomIyecEIJI0LGbxCtWHFLFrTQMxq47MN2hMS7sDR/e3n6ZEYb5/mxrtZnOJFGNqj6yFRUVFRUVFRXvUTSgATBb78fMkDI5NMWMmZ33YwDBh3JvWOwOgvVKi6SpVHRqYYTlkKPIOyr58OrVcdqqX736neufotIsW1nWjXqxeib/6ptj67qvv1kDmlkqXCMGkCX+maVwbgoQh8uxOpTwG1vd2xt3r/eilcX5Kyvj5Za7tPDW/YcQgrMhhBDi+Ny57JI6vm59TNaxk6yQScrIo0tx+L5vvbePvjXG5HnxB3/wp7/2f//WH//hH166coWeUKhOUuhWq37lUjwz1Vu/Tney0Y099+Cu7NRqnYVOZ0UKORpvjUZbGB1z5QNltbladjGrXUxbS/FiHC8mIo6fFPDEs9ONK/WosZLt7o9HN0fjmxiVx84CgSwLWBGsOD2s4mnv502uuT9wWshIik6SCKKxcWPjtk0+NLZfmJGxx5edmWEN8hGPBqip+tTM1StzP3p29pmpxnItbmkZVwLHu0fgIJFEda3iVjZb77VdsHe2rt3bHraastWUlkQjSetRlqpaXTeUUIJI4MTyvmdHbhhC8Cj5HV//DNBADRCAf0zJU0Q1rafSdK6WGe+7Rdkvyl5ZtJKkHcetJFFEzvOo9PtUCAGtIQUdzztjRllyWcIUbN234XLVwSmhAcxE8fnpC+cWPjg/8/4k6RxJhnlvY//+vY3Xv3rnS0+tvHB+8enF6bPNrKNkJIXCtxC6Pxqp4wKHseNY13IzvLX5yqBYmwgcAFQEHUMFUhFlUkRSpFrGWikZKREp0kJKQRBEdExOYAZxQOATvqlPFjgkJVq2IjkFUKI6qaxlKnLspJQkxHFbjcDIFLdSWMe9gRFExvreCNv9Bwze7t+7s/XqCxf+8wtz749UIqSoJmZFRUVFRUVFxXsSc7jkSUDKHLwfMROQSKmZZQgEgDnkeTnOxxyCSnU2k8W1WEoZwuOriezZDMp8WOaMtJWurHSU+k6VG5BWutVUjbpuNtj7wd2724OBAWSrmTgHAC6AJykqxaGUY0aj/s2vPnjzxtbA89Wl2ec/cLUzNQvEgHksOz7v7W+8+druVnev75evnF+6uFqv1+P4W4q9X3rp1U9/+jc+97kvgkhoja+TSU0kkjiOdNRpYzoq2n2dveqaLBdqtcWF6cVLUmrVi9Dzttv3/lEPFJG255vtK63WB2uNcxSNKc4Rj0//DUJEs9O6kdXPZSYfdLsxd0vX3zLmWEcVgaDYCVc+YRht5POUpbKyL2aydDbLOmmaKLnWG22b4kF/2M+NDcH58NYMjvEIvS5UUptKLq1MP7cy81SsM3EyM70SOL7fISJJUgqpZTzdWNkbbkViaZw3pLJCBSijhEolqSiu6boSChNrjmND7IIJwTphBKnj/pwEmuiGzA6Y3BbEmDSc9YEdkSLoiccvwRBGdHJEBFGiVD2KOkkyNKZXlLlzu3kRK0VxXNM6U2ovKhOlBJGYZAzok080RggwJVuLsjwhbOKomSnANPlGyUirKFKJoOM1ON4HG4IL7KTwiQwN6aciPd9YnGuda9UWpDzSVATkdnf9wc6tf/f5/7OWNC4uP9fMptK49ujKhOC9N86X7zSV49FIRTiyq0h0bbFd7g7WZptnxuU2RGGdGeRWB0QgDYqkiJmEEJESWSS1VFpqLeLTC8mYQ/BMIXjCE47v0bACAUSCtBJZkEUk01jFiYwcWxISJMTxxiiEKJoUA0IKVZa6KNO8tN5hp7+201+7o1+da6/Ot853agvVrKyoqKioqKioeO8RAD8ppgcmLguSuWR2QDrpdUrEEwtLY8P1tbU379/PjZFKxUmqo0hKyfy4wBE8F70i7xfGurPLc88/fzVJviOr8QeZFEQkhKzVZLvFaVoYExeFLYpQGq6lPNNmpY9OlglmmHd3b95ae7g9UPXW3PLi+fOrcdwAJCAPvTXBIYRxMdrYfvC1N7e3uwOrG7OtOTfHnE2iBD5023yn3Lv34Hd+53e3tnZWV1dPywd5ywlKSRK60YymO2ImDUOIhSg6U0/PTGmd+T7xoC6G80XZK0x3XHZz04s6IZvi0AbqIXAZwiDYnnADJYQSU1KcDzznfOxC4XlHiBZlRLUYDpwgpOxq7Oyx2FPASzgJL6GEUEIoQQCsD9YHe+AA4gEgRyRkpqJm5AUot25oTC83g9Ici34OrDeCZ2dhSi5zeKkS1a7HnVhn77pOCJXAcYJYpYvtCx+59JOzreWhudu3t4b5jV1bsB0hKAJrqSQJSXS8hyhzCOwEqUjXjquMWkVSeGDgeYcQEcWEGPCec+u7ACmRCZFISgSd/pRxzENj9vKcAM+BgUYUqWYj0zoA+0XRZezl+dAY92S1QClEMbJA+nhmR+AQEDxCgHdwDt6BWC9OPbUyc2Vx6lwzO2oRUtrBuNwZlVujckOZnjZdbfrv6MIyc+BgXVmYfDDa2Nn52m73jnHjDM1v9UkKyuLm2dlnf+KZv35/7wO7g9tbvWsb/dfZeeGhJi1qAhc2CHjPiKTQCpFkcXruGWlIRVGk5JP6tmqlBTmg78Km8AYYhrBrQs+G9YAhCViDIneFDYU9fVAETzeTlakzyx86u/RI0lIiurL0kXY2K6p2KhUVFRUVFRUV70UskEs5JUQdQAjG+/xY0B5CKB+5V/bzvd/+/Gd/7z9+ZrffhxEYpahJnOaT4L0fdcf57hDj/Nnnnnn66ael/O6+bR60hi34mUv+Y+/jqQgIQAI4hBH2t+zDB1s7W1bqixefWVi+kCQdIRxggAjwQAmArTd3NwZv3ttYG8lm830vnFu+sNBup0oJQAqRAQfFO99DpKyl6TkpL9Trqj/e2O5eGxWvPeitlWLD0Q1m4exD5nEIY+aRUkUaR0l8QaozzurSRHnZL80bRBlRjSizoeyNrw3c+pCGVh61jC2FM8IFCgJIlapHuhZFYPQK0y/LsXEuHMUgvdwIjK0LkZQ7o6JfGBdOyEAhIHgOHt6yMwju7SWyVwLHu+ZyyKhdm9cqnq4vrPdev70T726u90OfwxgACRsrFQmphYxORKFEJKRQiiI6JnwoEQnhGAMXSFBDoC5IMoIPOYDA1ouGlk1IEnS6g44PYWQt5XnpXCSllrIZR9NpYkOwIezneWHdbl6MrPXhiXeiVBTHEAInarc8vGNv4RxMgGcEBwp6vnHpqaUfvrj0/qn63KONC9sbFg9Hxf1hcTPvPyh694uee6cKqXXl3mBrbefW1s6bo8Gbef+6cwW+ZYEDQKyz2eZKGtVmWyt3t18OHNb2bwSX64DJ7HaeCxtCQOk5VhTpEMkgTxM4iChTmZJayyySpw+KFpEUjjHwAQZDz7uOUhtGxj8MGAhJLmAwdnsD0x3aU/cwXV8+O3VlqfPBueYVJaLDXy2a6UwaNQRV9SkVFRUVFRUVFe8hsiz75Cc/SeR+8zd/76Mf/QsXLjyNAyc9D4jDRAbPbA8XU50gU4+i+eZUGtUX27OxkATvvWX2b3m/hZJeCUfeN5oNpb7rAaDzemmRfuiF8vIZsTQNmMO8DBvCeOfOxr2vrQ+GIZ5qnv3A0syZplI4PM3Dt2JXhmLU3d3tD8fZVLt1Znrl0kprejqOU6KUSE+WU9/BETn34osv3bx5B8AXv/hiURQ/8zM/87M/+7MzMzPfyokKkcVxR+sWUVNEmz0j8931u72Ro01ASB4F0wYss2E2cVzjMC/lmSRd8KFblJvD4eZovEukgYgosmwGbqPvN4c0tOqYySiCE8ETE1GqVDtJptOUAWbKjbOOzbGor8920hFWCTE0dlRa509cKA4cHDsLZ9hZeH/QoKUSOH4QICIBmUS1WKf1pCOl7o72TPGF3ZFhMKQhnWdaJVInUvljXVQEqUhmSseRzKTQx3aoBHlg4IMBBQgpKGV4H8aBjcMwiJIIgmKIxulzL4SRsaXzPVG2k2QmSxtxNJNmO+PxTp7vF8XeuBiWdmSce7LAoRSEIB2dKLnwFtawk7AGwaBkeAsR9Gz9/LnZ58/PPVdPWsceSrlxC8bNGlff2Uq2yWyX+8W4eEeXNy9HD7Zvfv71f3/r/udrtFen3brMvy0DJ4WuJe00amRxC+Dt/pr3ignOY3JVXOBg2TiWLiSaI+9j7aU4ZeoKEorSTOpI1VJ1ulewIE3kGH0Xxp6VCNJA2VCYsBcwEALWoz92m/vF+s7pJ5gspc2li2c6z823LxwrYyFBgip1o6KioqKioqLiPUa73f7lX/7lf/7P/9k/+Af/5B//46nV1SsADnM3JvXsxSOPTACArcX4xLPPLY709e39K2dW0xREpffmrS0dpUS9SbXmk6wzv/N4rz7wvp2/8YmpVrsBOjTXKIDC+/HNN9Zf+8pGbtPppenVjzTbLQFMooxjy8k29/ne1rDbVzjz3PnZ5dm55TmpakAqRI1IeD9ifgd2g8bYX//13/61X/stHJqM/vzP//xP/uRPfqtRicyEmANmiGp1ZGnWM/Ty3d4ItCEx0mGTTHo4QJymK1KeSdKLoA+7cKMwxXB0rd//2iNnA0t+SKOhGI9E7sSRZsE4kL8UKNWqnSQL9Roz8tLvUWEdl8fMQ401AzKTwpvACMyP+W4wwzs4y6ZkZxEcgd/ds6kSOB7XOAgEEonOpmpLi+2nzk59VAqt1cDZwf6wX0ayppXXmqNIkJakBGlBCVFdiYaWDSlEYMdsmR2z9+w9CsIoCKmgBWJM4uqD+8YIL4li6RPrB9b3jO8av+/80IeS2TMwSdYAoIVoRFFgJoILPLauV5T7eVG6YN7iEHPijAiTx9mkwgqMg396QDALSAkpWYpJT1UiTMw3J+1UCYCSMokmdsQDFDtFv9FT0SiM8rI3zvfTbBhFRwJNafMQQrs28/4LP7o4fa6WNCfFIMaVu/2NN+69eO3O55bqvFTnrP7tGTIABBJS1OLWbGP17MxzVxc/PnJrrPqMnjH9yRUgYsWPRhjyNG1SQFjlbfA2BP1Ezag8yJQDQmDvEQKsNzbklkc22LJMJJqtOKL26Tkgi+0PzDYvt7IFLZOqI2xFRUVFRUVFxXscKeX09PTFi5d6vYFzXggKoQACEB+EDEIDMgTzqGJFSZrpNFYXFr2cWZpebDS00g6nxqZBIE9QJPgursyTFNFUp/3Cc6t/47+V27t6dSmZziKljrU4YbffLx+u7T540Bt3py9dXj53rpVOxyp9dNxAeXBGSspaMnd5plU20nZWazaUrhFFAEIwRDiZt0KHQe7jF+SNN679/u//cb/fBzA93fkf/9bfnCdafOqZ2tLKBz76sW/9tZxIEClAASSEEiJiKBPC2JUDR13rpT1a/sxkDcWWGD2QamYwut/N1/fL3a7tPdrAkS+EGQtbSOsDnzawNCptV5WRkJMSldy6x8JCZg7HzBcffckBIYCZTcEm57KAKagVrywtnalFiyvTT59beKqWNN6NvR0rgeOJ92cS1c9MXaUrP7XRf9/++NrO+PXt3stl5FwGTkFCxKomRUurdiQbsUy1yJRIARu473xuff/YnSS0VCyJAIn82OQzwh9oD7ldy+2D3N4fmQeF27ChF/hEgYMJYWBKNSLrw84o38+LUemMC87zE+WNx2CEgOA4BHjL3h0kOEiJOAJnoGD3Rnfubr0qhJxvrzSyThJlSupTd+Z9ub1/G/qVoaX0WJvY0pbWm5W5y//lj/zC+cWnphpzx7NavqMIko10+uLCByOVbA2ubw7f3Oi/ujl4TWtoTUq/nSvEJpQjOwShcN+gii8EFGUoSi6LYJxzbBwXPphEnp2pXT03daEer5z6g1O1pcX2hVin1TSrqKioqKioqKiYeFueP38eYCFICA7BAgQkk6YqRDERheAeCRxCUKOezHTaudPTrZmsJpnptOU5Zg8/jvw4+m56K5CU0VS7+ezTutkwt+/FM41GLA9lCwt24GC2e8M37u1tbuQozl2YXz67UldTGhoggAE+7CYDaKV0bbEhgUnrhgxIAAEQ86mNC/ShwAFmHg5HRVEA+E//6Sv/9J/+b0W3vzTT+eW//6n/7MNX11/53PxTC7NPfyhpdb5zV8MijNn2mCgcCTGF20N+DyTJF4NyYy+/tWu2e+EoAPHEhq1hb4IPdMpJSqJ9YUKg3Hgw9vJiaKx/G3EhM7zn4OAdlwUXYxQ5TC5Wly9dXPjw6uxzS1OX5jpnsqTxblyLrQSOJxKpZKq+mMWNmebSvd1OYfMbvVfzyAYGCZZaCBnHoqPlUqKntIy1iJSIfBiEkBvnStfnwwcQQYQgACYKjNGxcLoEEMCBObdrY3NvbO8Mzf3C7lv/FoHD+0FpXAgDY/qF6Rd2WNrSBh84ML8dhWPijustO8fBIQQ+EDgUIkAI5mB2htffeCB3elsrs++7vPz8wtTqkwQO58vN3eu7udDbWyo6eiK067MzrcX/n703i5EsS+/7/me7W+xL7lmZtS/dXdXrbOSMSHGZoaixSBHwBgse2IQNPujBA1kgLXogG9Y7BcKwHgSKgDkUYViUBJIShqI5GlLDZWZ6hr13177knpGxR9z1nPP5IXKJ6q7qNbu6e3h/SCSyb90bce+Nc07H97/f9//m6yvl5VrglTzli0eVD8cY953iXGW17Neb/UWvVRiG3dHwZc8HEbh45/lJoNSkoHFms0nHnLfBGBqO7HBkhyOTpMaSsaQt9KlmdbX22InGszPlMw8ZWq6nCp+gbtI5OTk5OTk5OTmPBmNiYyYtVAmIGZOcB0SZtRb7wf9RjGCQjUw4MIOB1g6nB31rzyzC0AxDE9KjrD1gTASBv6jcRj1qNEzYB7yDpAwJQ0ijnbXutRdaXSp6K7MLq42ZGY/zSfKFAlIAQnhE1toIUAAHXIAL4RExay1jLueOtdFbilNokm09edhsrf1X/+r3vvnNPwGwsbHV7/f/+yef/vEVr7j+7VfSP3ab8zMliw/ZdDUlM7ZwiIw9+uyijBPuwUQs2RvqXjvb62St3pTAQYBh1lhrmKUH32NYm0Sp6YYJgCjTcabtu9CxyMJq0hnpFGlEUcjCMbJE1gsnT88/c37p6Xp5QUnnHaOhXOD4hMGZcFXgqsBThUyn6+1bg74QrmaCSYdcT3jKAatJueTKeSmEZFxyYS231M6MjrLBfnseAOBE4NwKbhjzp8ZWCoIlMtzGeiPM7o3TW+N0LdaJNsmbBI7MmKG1oyxjQJyaKDNxalJj8V7WKmugNemErDnqFCsEOIdSsFa3Rm9stdd08u2Ts08LJop+JXBLD1TutE53dt9oJ3f30v8UmaPl9LOP/czfuPzlenG2Xp599A2TBVe+o3ynJIUTpePb26+NhgQwIeC8Oz0hM6m2WaTZOwqWWUadvul0Taero4Qm2V4ALVcq1cLZheqFamH2YUv+waqU16fk5OTk5OTk5OQAQLlcfvbZZ7vd9ksvvXj69KVisQAYzjlj3FpNZAAXEIyBaN9y0sKkFCU6StJUKKOOniqKSYAMkIUe23FIkRWcHtWXT8YYEwJCcNf1T56I2w7gHJScMJ1kWa+3s96+fqOdLdZqJ5dnFpqVSsA5O3CgkIyBMXGQEa8AF7CAAIqMaWDEmGRMHWgZeIvGcfAX0Q9+8OL/9/v/4dNLK6u+v3zm4qfKxfjenw2DLC3rlcbfoeKHHRNTRiYky61O7cEHwJAYzUzK0jbj94aUdGzUsWH/TZfzTmFektn7zVkefhJ03z0xhnSGLKYs4joRJlWUBY3S6eXm+dnaiqu8T+48ygWOh87Jw7+V9GrFhbNzz/3Ihf9ylN01bNeY7e6gp4h8zslxOPcldxV3He4SkdC7YJLI0JHAYY1NMjPmjFk6GrWCGcu5JEZE2nYMDSwiMC04KcE9KE2ciAh2akTu10zRPu9jimHS63jqYnHQtZoSFicmDlO2NypvdK7N1hc9J5AClnqS9zz3SBHkXJSLM155aVbOEz9qhnJu8fJMZdF3C5Mw3pI1Rqc6DuNh4JaeOvv5hUpdmi3HbAqz8eF9ap4qzpZPXlr+QpJFsd2N7HZsN8NxX0ubSsQSDzQZBSAlkxJSMMagNWkNbR58n8kqhy0uVuZOlGY4O3IkvbT0o7PlU75Tyh1Dc3JycnJycnJy3iVnzpz5x//4f/uX//Lr3//+y7/8y7/y+OOPA8raxJjRQXfYhDFHiKK16X1HGoMoAg4sOyAAFzCAAZSBCikMRWQ8BS4e+WVZkiNZn0SdDsCBLAl7nbW17c3tnX5/+fHTq6dOVqqzjlNkjAMasEL4jHFj4oPsDAVMtAwyZnJdsNYQmQc1T2HAxAgvOVQILjZmvrpwqtDqjEHRrVuj5iO9BWRhNHRKmkMJSAnFoWC1zYYZ05Yilo2Qpsziw4werAVZsgY6pThCEiGJUHaXV6pna4VTzdKpy6c/Vy/NiY9gkOQCx6MWO3jBra7OPO47pdbw+vbw1Y3+93e6ex5sSZLxwSAE8xUvubIMmFiXBHtztoChLDMxgMnv/bvPjSM4STBmCQOwmHESQjqMQXBhpCFjyFirzVTmFRGMYdmBKnHMA0LC9cAYIAc7/avXN0tJGvuuclVcLmSucxToS+HWmxdL9WfLlcdc7yhVoVGZa5YXlHQBGGuiZNQbtTrDliVT8EpPn/lCvHRp0Ht12P3BoN35EEdEcPI6AAAgAElEQVS2UNXC7PmF5yp+Y3twdb334t227oU9ya0UJMWD9WvO4Pvc97jvMwbECUWxjSJrHpTq5YrCier5hfLTc6WLgVM/3F4vLdYL8/IhXWZzcnJycnJycnJy3kqxWLx06dJgMLp+/fpo1CfSgLDWEhnGFMCIMkATaSI+KVfRWofhOBxHSWRcxQ8EDjqw6nCAMbNGxFYkYIy3W3tpmkop+aNrqUIEw11Mqk5gDUwcdfqbb2z1OyNRcmdXGsun5oNiQezXxTNAEHFAMCYBRkQAAyxjEsBE8uDcI5pksjywImN/42uvXf3Od56/evVGyXXroyi6elPDpmWDRy1wkNHQKTSHciAFPAFBRut0kNpBZjJuMmEyaT48gYMIZEhrMhppTHGIKEQ0ZvPF5dPznzqz8Mxy43ytNFsMqjwXOH74BQ4wVwV1sVjyGpWgzpho9TbbneeL0tR9MoYY44L7SlRc2SRkkpc5c++vziBLOjORoYxPDVspNAGMkWDGUh8sZtwKIRnnAtKRZKzWNtMGxtrDShQiZIIJfvz1DYxBSjBASiLW3+i9OoqGdzav10vVxWZpda42U5mZkkKc2cbpxcVnm80nPe8ovFfCUdIRXDDGtEnbw52r935we/v1MwtPLM2cnqksgLK9vWCLD6L+9z+8T40z4TslR3qVYKboV401G+2bwwFxRpwzzh4icHCUNRiD4zDOkMR2OLKDgdHmATuXPVWeO73aeHalcTlwK1MfqyO580nXPnNycnJycnJych5pGEyktSYiwBgz1noMBIAFGOc+Y1zrIZE2ZgQQ4AMiy7J+v1sejKIQQTAd3seAA/hAh5u0MGLBSDJit67eWHn87PLysuM8skdxk76wGpNOC2SQROOd4b0Xd6JI15drC2ebC6fr3lFTAgn41oIxCBEQkTEaiIGE8yJjXOsRY0qIojFjouiBN3JfTAH+9E//7Fd/9Z8kSfoTK6c+wk920uEh45CMfA7pwOMgSxFRmOkoSiEBhzgn/mEW+FsDk5FOKY0RRywcYzxC0VlYaT5xbvHpudoJziXn/JPYOSUXON5r2M8EE4ILR3qMnRrFg0C+PByIsMiTGJmxlgAowQpK1AyNBQ84U3R/pZNBZknDJlMrGJTVDCSYFVxbCgkxY1YIIQ6MbowVmUHGbGbYVI0KJGeSM84Y3oP/Bk39vJ3AISUAZNlws/viteGLoyFbmVn99MUr5eBJouZUGO/WyytzjXPVyglxf7bC5MKJKMni7fbd777xxy/e/Hb1x5rnlq/USrOcQVCYjG9sSO9D/dSkUFIoR/qWbHfU8vlcGr2DDwfnVgruu8wEIIY0ZWHIh0No/QA11UOx4p6cK5+rF5ceZsWak5OTk5OTk5OT825IkmRrezsMw6MAApPUb8/aiamFfxAwjxlSj7u+8AH2lmJqDkjGHM6ltcyQGZikm4bDOImS8KDg5VHoNUSptTGYOXz0q+N0dHOndWO73R05CzPLl083ZxZ94Ykjn08zMSKdOIkepG9IgFs7eb7rEJExIREBLpC9KYmj3e78u3/3H65fvwng+edfiKP4H/34F38qZc7ttegj065AFtZg0gZHAA6HAVkyscEgAwdTgjnEjkXgICLc70gAwFjSGaUp0ggmcVxeUX6xpkorzScWG2fr5Xnnk+y7kQsc7x8lnGZp+amTP+k5RfBUcNvud8P45XKwWfIalaCpaW8QXxskO6FO6aCzEQPzpHCl8KTkjMVax1rHRmukjMdcKG5FYqLYhLGJMntUw6KNyUya6iw1elouSbVlgK+4EvxdrCxEZMnCMnIJmsFI2Hda1tIUMDAaaQbpQEi8S0MJIjJWZzqN07A/bgshL5/+7JnFxy6tPFcpNDjjD0kk+xDxVGGpfu5HLvzdlebjb7+npSw0G6G5O45vE+lmcHqlvBqcWhLsARO+6NXOLXyqHEwuKicnJycnJycnJ+f9Y6wNw5AxlqbZ3l671+tWKhXGPEDRfmcAnzEGWKIxZ9qXji/9ieno1CNMBghAMaY4Z9ZyCzaGHlEWaZ3a1NoEj6qdijEDa4eYfJEmgqVsnLRv7rTu7PaTbGV25uRTT9YbVRfu1MlPXDMZwK2lA2VE7oftNPk7tXaSoqIAPf0Et98fXbt28+tf/39f+N4PTszMSsafPrH6d4Jq7ZvfHD7yGOQjk1MsrCVrMNWUFsZSEiGOEIcoquZi48p89cJs+czZxStztWUlf3iK63OB470huCwHjVOzV6qF2fZ4fbd/a6v3+kZnp1osVUrlWloCH8fZRqR3I5MciqOCMVdxV4my5wjGKKbYZInRGSWcS26kEDw2UaSjMIsSk0wNRJNmOtVZovW07y1jjDN46mFGmVPjG7DGWEvWWMvJcFgBq/CO7qSJ2lc3opSUQ0LiXVbqWbJhMmr3t9daNxzpOtI9u/iE7xRqpdnAKzLGiR714qKE2yguKumeaF56+z21Sbf7b9zrPj9sdbVNmjOPnag/t1B5zJH+AyaPcKvBjL/vh5STk5OTk5OTk5Pz/gl8/8rly1euXPmTP/mP//Sf/rPbtzd+8Rd/0fe5tREw6UICa1NrI2sJzIMjuAPvwFETAMA59xjjxqTWZhNFQMpCtdqYmRnWx8JRhTB65yedx/g1fNLbdf+/xlnWHm/vtttppOZq5RMztaWa6x2evgAczgXn3JiUKAEc7Gd2pIDh3GcMxiQHFTqTDBcLGCCdaBz/5t/829/93X//xhvX/vaFx/+X536kGCfZYBTcuJv8dRpIRDAaJiMzFUEajThEOEYUskq1vtx4/OLy51bnLlULM75b+IR2hM0FjmOAMe6qghJeKWh6TjFMhoPxd2/vvVyvurXUGxpXKmPsWNvQ2PRQShSMlZnjKF72HMl5bHQ/RWw1IxJcCiuURWKiMIvHWRjrI1dkY2ySmUSbJNPTkoSvuO9wX3FXvXMGh9FkjDUalpMVgHpzF5UHEiukGeIUoxjKgVDvNoPDWt0fta+u/eBbL/7e02c/f3Hlmfn6ajmoCy4eoZvRm2WpwC17TuEd+0Ibq13lh+nw+sZLqQ5r3rmVxlOLtQtKPKC2hYFxLvL0jZycnJycnJycnA8O57xYLD755JPLyyvPP//C8vLqV75iGGOMgcgSZdZaILOTmnemuM+EZzkZk2ZxmGrtAJwxDkzK2A2RAcC5G/jFgh/4ss+JZdmjuBYiIjJE7CDeZETC9pJ4c7C30xsbqq4s1hdnypXCVJn3xDlVAgzIAIP9dHiOqbaPBxHWJNdDH2zRk/YrL7/84vf+9C9/YvX032suPvYn342JOrUy6/b/Wg0ksjCGdEZZcr/AEbFojPEYslpfqJ4/Pf/EQuOUEPKTbrqRCxwfUOBgDIwLLrisFeYaxeVKsCh5KcvCQbinWSjVUSYQ44wzcA4luCZLoMnMtCBNNrMGsIlIhGFCU6TjWCeJThN9tOpoYxNtk8zGmZ2WJASHS5wxyDelcEycSGl6wyQdDMwSsxA46C39sPlw8CKKy3JQ5igW3NJMab5anPWcYPpAa02ShXE6zHTM2JGhZpxG/XF7t7exsXfryqnPBG6x6Fcd5U6td8e8ek6f++Tapv1XJ38zJjjEu3m1emFprnRhtvh4aqK5yvlG8USQN3zNycnJycnJycl5JHzmM5/5pV/6pV//9V8nyrQeAoEQBWMiotSYoy/6jMMtWVXUmU5Gg6jdGlWqRTSEMSEgAQfQk3aq+99y09R0e/bI4OPDxdrMmDEdNYJUIJ7u7oxv9brbI5SClQtn5+Zng7fEJdZaIhApgE0SNwCfc5dzbi1Ze+i7Eb2l0GbiRarP1xr/++zqhdfv8t299U9d/tXWva+tLhe3dj5S6QpKwFPwHHAOYxGn0AZpBmNAtN+91WgwfgyRktFkNVlNZGEMrIW1gHVKzlxzZtabn7mw/JmVuUuV4owUijH2QzaDcoHj/eNIf756+rnTf2uueqIf3+rG17rhq4npHe3gMNdhrsukQKx1L44ZmOCsG8dhtq9YpEbzLCWiRGeZ0ebdlW9oS3FmGaDtVOWKhTVk7X3VVkRkjTHGTv7pneeD3Z8Dkper/pXV+qWSd7boFioFUS1403G+Nule9xZ3Xwm1CLyj7ipxFmYmXZk7/wtf+B/PLl6ul+el+HCHGZGxNtZ6xJiUMuDcJXr/PWZcJ1ion/nM+f/M2Gy5cdF3igDLR3tOTk5OTk5OTs4jYG5u7vOf//zv/u7v3rhx87d+63e+8IWfeOaZTzGmACKamFMowDAGJqFc7vmuIwTL9EHlySSvYfL11QESLlihotyyjK0ej+KoE1nzCGpUDNFRWjrShMJRb3drt7WdCu41a7OrC+V66eDx48Q3ZKJoSCIJTNrEOoAlSok4EZ8kpBykeBxebAwdI4l6rb3drZ0fR+XnLlw5u76nNrYAlMPkZ+eWCoOPuEJFCfguij4CD5zBGIwiZAZxisxMwhlYA50SHUf5kDEwB8PBGGQp0hSK+ytzl1ZnnlqqX1xunl+or3qO/0M5g3KB4wPcO+FWg1lX+vXS/Eb3lZstttm+1Y32DncoBLxY5EIIcijKdBdJaiwDC7M0yrQhAigzhpBqa7Q1md3vyPJuRm3CrCUkU4VVdtLZOKX7DUknOqi19p3thIigNTIDbVD1K6v1x07N/shS/bISnLORp4Yc46lzSHY6N7qJ47Xbym0cXbVXrZWaC7XVs4uXS0HVcwofdi9la5Mk2R2NbgrhBcFJ153h3P0AC5BbK8x7qkBkfafsSC8f6jk5OTk5OTk5OY8AxpgQ4uTJk8vLy1//+rdefPGVX/1VevLJZ4VwOZdaDwEO+AfdVSClrFQrXjEI2HRcZ4HkoE1sJBWrz3nFGS8UrD9M+xtDmz1yu81oiPZGa/f2em/TVgrFEzON5XpQOWxsO2klO+luSwchqhDCJUqMGRGR2X+CK3BfUrYFhsgG6EU7L9/6zp++/HPb8cyfvwS9nzlSe+n1vytlpHX0kX6sUsBzUAoQuEg1kgxphtTsR14EwGISwRlzDG83MRmdxINGI0kQRayoCjPlc+eXPn1m/kq1OOMq74e1C2QucLz/1YeDuypwlB+4FQCd4W4c+Xudo1GpNXEB1+UExFqnxgzTBGCWrLF0mMGhrUkYiGBB9O7qN7Qlk1GiabpCxWSUplbHlKVveZn9xq3vNBmANEWikWVweKnin12qX16sneMMRD2wXcbuHu6c6bS1+3pPb/Szv4zpSFB49tyPf/axL9XLc/XyHGfsw09/IK1H4/HN3d1vOE6dcyFl6YMIHJwJTxVcFQBgee5GTk5OTk5OTk7Oo40yPM/7uf/85/pR/xu//w1jYiCyljNmgckTyxgwYAzKZa7POB8nyUa3XU2C+9umTko2OFkvGysby8DxwPUg6xkyH975W7KpTckkB4nfBsjCTr9/defOWn99bMpnGvXZRqCkyx3BHWuTqV6wHmCBCFAAtzYisgcXZQ4UjfggqsmsjrJ+D9c3gm++cWZtb34Y1t64fZ/LiLVI048+5BbwHRR9FDz0xwhjDCNk+ig4IwLtNz055gY3xiBNEI7hBf5s6fTKzMX5+uqhtPHDV5+SCxwfdPWZxMBKutVgbrn++OUTX5otXziKvEWPyTZMZzjq3H8gOANj4BycM84Z50fDi2jSA4ksoLXNMptlVmcPlD7u22QzyjKbpaTT97oMHdiOEg+c+XphNnBnVhpXlupPVII5KVzOJk7F7rRawTn33FLFm3XZjGXFw+1z9RO14kzglTjjxztniGhSc0NTi7K1aZq207Rjbaz1OE07WdYR4siumTEAYuK39I7nc7hDLm3k5OTk5OTk5OR8JCilvvilL3b73W/90bcADUREjIgdfP9PAQtGcBzmuILzURpvdtur8QLgHIggBFggBThZV0eSpbLoumCmF/cTPdEUjiG+3Y9bjLFpSpa441iJge57OGj9ag1sPNzrrL+xsbE97GZ8ca7ZnGv4QikmOXet1VNmogpIgGySpmFtDDDAP2iVgoPkFALIZGM97iX3dvHCXfNbfyBur5X3A4AHX5QAXMCAQTMx4HxbkENiRrDl/fcnItLGZhllGXddriT4MYQz7MAhlR/EgA8I5D64rmRhzH5xyvQrJwmMZUzA8qQ9Wt/p3Sn6pYJXnhJfHMGV4PKHRuzIBY7jUDrAfLe0VD8vhRMmRya9nfBOa/Ta1vCvdjutqRCaBIfk4AJKMsfhSnHHuW88GUuTn0zbNLVparPUvmNux8SZ5n30YCULY2EMOHNmy+dXmk8t1x9bqJ6frZ70nSLb92F+y9ARzkL9QrH6dLHymOs1D7c3K0uztWVHuh/CnSZjYq37adp5k8ABULF4nnNlbRyG97QeH9qFMCYcpyFliXMnd9PIycnJycnJycn5+BPI4InzTwRBcGCo6QDTBQXZJI9DCVQDhGnS63fTNAE45wFj2pjoII8DnMF1UQxEPXD7qWxtpGsb65VG4PLCsXw3Jq3TXj/e2jFR7C8vqmY1YDjy7csMhvHu2vaLr78WodScm18+MzO73JAqsJaIRkSHjiF6osgAPiAOzt8AR9dyIHCkQDLc2Rmv74m/upt94y/M7m4AWwTjYOIhKoMEc8EYSGiIPvgWUQq5zPmQT8QTMkYPh/H2brLXDlaWnWZdBgE+IWG/tcgypAnShE17HkxUDyFgebg9uHF9p6IpLPq1wx0axYVqcT5wyj80FSu5wHE8KOHVinMFt2KOvILRGizKXbU33Gp3/mpa4FASSkBJeB4nAmNsWuAggrWUGZtpyrJ9gSON37l4Zd+A970LHJagDTINyWWzdPrM7HOn556uFRYc5UnuPHToSHe2fnZh8VPN5pO+d+TB4SjXka4Qx68CEuks643H1/v9F6fuJxfCl7JULF4CdJb1x+Prw+HLh/dLCK9SeSoITjtOLR+oOTk5OTk5OTk5H3MmfRtPLJ34G1/4EWvtN7/5p4BbqTTOnz9TKhWPQnYlRCAKFe60Ut3qpeMwNsZjShzF+ARYJowsKa/ilgI1HGaDVm9na+PU+RnHD47l27qJk2h9s/1n30n3OjN/8/OV8uPKzQ5MQ41OorTT2dvZu7e1Vz3ZmFmem52vl6tFvp9sMl0sM+n26jLmEE3SOuhgIw5yUjIgs/GQwq4djdgojna2Ozevm/G4BiYA/+GSjQSbGLQqw1mfkErdZfKs4CPGNANg0yze2e1+9/u9F16Z++LfLF95XHge45+MXopEyDLEEaIQxk4l3QtiHFzC8nCz93pKg83u675TONzh0vLnLyx+2qn6ucCRc98axMG58JS4z5BSMDmK+g5eaE8Zc3BOjoSr4DgwhjhnSvEHKQ6UaptmNkspTShLiOhDnA/GItNgQtYLK0uNS3PV00q4h1f3wKMEd5rV1cWZi9XqKSGcR3CfrdVJstPtfmdj43emdJZarfapWu2zlcoTWo86ne/0+y/2et879G2WskzEpKwoVWZM5MM1JycnJycnJyfn40+jUfva1/7hb//273z1q/8HwJ955slf/uX/6eLFcwAABQ6UfN7w3KbrtUb+ejfpjHtJUgU8MR02pJAazUDMlLyAi/5A94ZJ51Q6Ssk7nujCpmmy2+q98FJ4e80/sVS8dIq7EeABAkiSpN/eW+92+1Esl2aas2eWSkHFhcvAOHeFcLUeT5efc86FEFrHRMn9WeR0UL1CpjfKbq+VL5ylTmeksrhZjre6rqHAUKpJTEVN+uDHgk1MPiQYN8jGPBtDgYlNol5m4wxEJorize3eCy/vfvPbxXOngtOrsDPvMVqxljIGzThpk6U60TqdFI9ojSxDKpBpaL2fWHGMGAOdsTRFktz3ysqFdEhIMBm3xjda4xtvOlDbrFqYqQRNV/oPC3VzgeOvqcbx1o2O9GYqq0+d/GlXHVlUpHrcC9e643ud8e04iaS0jBvG6PAVrKVMU2rMJINDZ7Bm31N3UlVljtsVSBukGlkGK8xOZ3OjddOT5XLQmJowEdBToht4dvqSGeOMccbYh+O1oa3Npte7NG1nWY9zt1x+ckrgKAbBkuMEjCWcG9ctFwqrRLG1+mCVdBljadqWsihlaWr1lIwpxsS78ebIycnJycnJycnJeZQ4jnvx4pM//dO9tbXtP//z79y7t54kh+1OFZiE9IVTCJySQDiK+73OoLc7DprCK04/0hMQEoGSVVVuSLdLdpAMW+FgN5qpE47j2Z8I/MKZUwtf/lI2GBYeP6dZKklyNilyT6PRYPP6dq8do1CZOTG/cnqxUAg4OMCIjLX2wDhvkq+hiMjaeCJkTAIRQB82kc3iYdQdSt1xT5V4UcoC/JV69dPnk2pBtYZpa9DdHQzjbErd2f/JprQSA8SgyRske+3h1RtOrQZrs+EIjFWfe7pw7kz12afcRoOJ95a+kWTjcbylTchYuT3YurP1+lZ7M0swHkESbAbXwThGGGOcQB9rTDeRUaREUMD0c3GhICWkA/GQuH8YbW12Xw/ckrFHhQiCK08VlHT5J/DxcC5wfIgIoarB7Nn5ZxqlpcONYdJba796a+d7vbAVJyEXFgBZOvKbIRhL2lhtyRqabmKcJkhTlh53I2djYSy0gWZ6bee2L34QxUm1MDulBWSBm9WK1ncf0a2zNtO6H8fbWg+ndJax1iOl6vX6j0ydm3LdulIBEDKmXbdCdEap6mHGCxETwk/TXWsjzr2p/2fUXXdWyjJj+SzIycnJycnJycn5uME4d7/whR87eXL+H/yD/3V3t3V/ECcBX6JQRAVotzFodwa9tfFMIcB9AocCI7hjVWKVGeVvC+ygvxN3NyM6fzxnyR3Hm5sVrquzOG3azCUJD+CABpKoP1h/ZbfbzmSjsXBy6fTpo7CIKDUmBjxATRq+AB5RZsxoOlIBooN90izsdm7dbZ5K5Vxmqa7qpcK5RRG4yVzVXN3Irm1GgxDxUbCkDwSSaTHBAikoAxGQtNr9F18lbeOdllOtyGKhfPGcLBadRl2WiniP9SlJOmr1O50BjWOx29+413p9a/deGrMRwWSIQii53yM2OQjxjm+wQHBICcel6Ue3XBAXEALsIZcySLbutF7MdNoebB5uDNzKYv1crTDvO8Vc4MiZGk9MeE7RkV6tMH+4Mc5GSrrjuPfGxvfiFIwRWau1nR6IdtJFhUCWiPZ9QydNjqIQUXjs3hb7jVQY07c3rw+G49ub1wL3KNmhWiqszjbOLM3O1RYeza0zJoqitW73u1F072iwyrLrznnegu8vT58+55ZzC4SMMccpC1ELgrOHnknWZlG0HsdbafqyMeHhYaXS45XKM0HgCpHPgpycnJycnJycnI+ZvDHpBSicRmPlzJnzf/mXz//ar/1fP/uzP/3zP/+3HWfiwSndgt88XTjRD87tuYribn8vzfyDKF4ACsjAMoAFrrNUr+0UxnfsKDWjsRnRcfTxYIxBCFksiMA3aZLaDmOGIQEcnWTDnd2dWxubu21eqp69cKY+NydEwdr4/teYtIC1B0Uob0psEIAHkElHw9tbNrm7cGHNLTOgAganUZK+4y81khPNgRKDYdS/s5MeOZLue3jQW2pdDjvuJrut7vd+ML5526lXZ3/qJxo/+ml/eclp1BjneO/uG1E63Ny7d3Vt/frGZn/cGYTdYdRJY2YzxCEGAozBWli7H3wdI0KS78Nx4AUQUzVKkwYuYA81Sx1Gaze3w7X266488iucLa9+9tzPuSrwVPCJq/HPQ7sPd1USTAguFI4yH5R05yqnW7X1Zvm0tikhNFk8zhLGDnIOpsf6wVicTAZjkGVIjqOX836/IoCxI4GDyLb7rVE43mqvCc6N1dokxmYrMwscFxvli3FS0tow5rpus1AoO06Fc/W20gkdiSiH8o3WJklslLCQYK0dZrofp4UxkxGXMZM+OGVRd9S+3lr75qD/8uGBldrl+sznVHCpVLo49RaJtW2ye9Z2OJNSNeE0OW8cTkVj4ixqp8OdTusvxqPbhwc2Z3uK6orXRBAcnefU1M/rVnJycnJycnJycj7qgIIXi5WLFy8B9K//9e97nvvlL/+M4xjAAEL5fmWlNNsqnLjhD3Q06O5lWQOYaBwckAd6gfAcf65Ra5S6Bcm0icbJMNOZctQH/9LLGANjjHPi4LHHEAERwEya9u7t7t7Zbg0Gs8tLp6+cqzSbnDvWZvd3b7FTKkT2lpfngMrifjJox3u7fmXbr15jvGmxyJgvAx8BAIigFG517fpWckfFU4U3wis5hbL0y9ItmiS0SWjiyKYR6RQ6tSaFY6xrLMtskgrfVZWyLJe4ev92m9YaY7QxmeRevbhQLy4ANI57w7g/jDpxOp4oDgzH3N2RAZyTVHAcSHkkajAG9rafcKaHg3SYju9k+minYXz+RPNso7RQcMvTLpOcTfrmfqwL/HOB46NYpNzq6dkn6Yn/drPzRmt0Y7d3dbP7qrFkLcjATtvecpKTuikJIeA4sAE4Pwa5T/D9Ti5KItVIUiQZrHVWZy8sNy8s1c8EbmEUtUZRaxRtFz1WD5SO9jY3Xtba8bzTy8uPSVmfmXnG85pvp+oR2TTVYWTGR6kT6bg7WHs9vHmPv24gbLze6TfuyTpXlVhV+6qyAOWOdq8NNq5Hd9u6f5Rjli1FOh0ap2/rnal3CEHroDWGdUYOaJkQW4vDwhOrE9Pt63uj7Fas945eLZzdHrSu8sXAzuhDe2QmuCwWhe8xmU+NnJycnJycnJycj0P4wH7sx3707//9/+Gf//P/+83/phxUayjWGCvowcjsbtv4HOAA6YGrhQEkUOaudupRsdmp1T0L29vZ3d2+t3RiVSn/+GJs5nLODgPndNRb3+u1Brogg8XGzOlVt6iMCQF54KkxiXc8xoQxEQDAAfT9MocGkr27t/ob91YfD4LaAGIeWGV8kbH6UdDkMN4oy5MF2fPkwlH3g+LMamn+Ykegan0AACAASURBVHHurFdfzHqtrLeddreT/vZ43B6PO8m47VTrlRNPVpYulufPlB+76M3PcfX+owDPKS7NXPDcs+eWuT24QLJ2o33jXuv1G1svbnVvCA7OIfhDa0beZ3An4Ln70gZj4AJcMC4gBBOcCc74QyQJbWAMtIE2Rzt4XtRLbm30XiZYX5WP7qdX892yI9yPc1pHHsU98hUKzHUKs+VV3ynPVpbvtppap3f3XktTmIy9yUNUCOZ5BBdC7AscjJGSxyCYKQnfReDCdxHGGIQYhtBarMyfubzy2TMLTxW90jDaGobrw/CW1W1JoY73NjbvVcqXS6UzhcKZIFjyvLpSBfbw2WkznXa64e17o1t3jgSOUa+/eTXauMXvZmAsKXT7RaYLI1XtOLUNVZtj0hm3bo+2r8Xb7Ww0VUQ3jIw3so2+td0pDWUIWgNd43QdzIONwRgxn9j+0mZNbLoDszbWr0XZ2tGrRbWt3t2Xs7k4mtkE35+iwvdKF8/7ywuqXEaewZGTk5OTk5OTk/Mx4PTpM1/84t/6gz/4o8OIHmCAhZAQJeWXg6C424/C3Va3NW7M66BIQuCgwSoHXC4DBAW34Pm+HERxd2dvb2enMTN3LAIHERGgrRaMJl+gk9FgsLu9fnez1Q3d+mx5bq7arDrOW6NixrliTFqbENm3ZHbYZNQfd7dNqstzs25dQNaACvgyY4uM16YEDohGWZwsSOOpwVHufGHpRO3E05XFK0FtKevvZv2NrHd33LvJ2neTdmo6bT5TK118rLn6mcriBVUui8Bn4v2H7q4qzlRK1WKFs6PujUR2dm/B851ButWObkgJJSAFjrf/LOckJaQCYwAHF0w6EJIpyZVkSnD5EMPUScmMofs8QRSL+vG1Gzt2t7ehxJENx6mZK0uN89VglvNc4MiZvulcCa/iuyXfKVprtrp30oxHsdEpdAI9lR2kFAEQAg6BczgupALZY8jg8ByUfJQLKPnojyEGsAxxKpdnT55dunx6/nFPBameTfVMmpUH/eud9s3u3t5u+6brXGo2lyqVC74/wxh/++QqmyTR+ubut769840/PtxosiQb9ZKwK0YaQCI7WozGcpu7t4RX4F4AznU0yMKBHvetPirI0TbSzZE92be2M7Wg9jjuga4xvAQqEBghIKqD7S9tBxkcY/1qrK8fvdrI3UiCcT+4qvzSoYLq1KvL/8XPi8CXhcInpet1Tk5OTk5OTk7ODzeMqZWVM3NzC1NBnAKSiTGn5xWazeLtXr+1F9653fKr9ZNnfOE/JNAjjPrDGGo0zLQ+tjMcJkmYhSVpFAeA4fb2xhtX37hztz1WC6cu1meXfBeO9ARXWo8BA3hveQ0DxFPl+haIB7vrt59//uIXvlxdLAN71jpgAWNNxhuc198kcEgqyMA38ZHAESwtlxculGrnHa/mLlRJ12xW8oci3Uz7m229CTFbK146W166EJSXP/jTTc8pOHIJrMFZ8bCIgwApRaR7d/a+7+yRo+AouArieEONKWcDxiAkpGLSZZ7ijuKuEupt3+9NhiBpFnWHr621r4+HSuujA3/88b/nOYWiW1XS/dhOllzg+IggIiJrrdY2y5AmTGfMGhDdLxhM+cFMwm1xTGKZ68D3UQhQKkATxilUBEO86JdKhZrvFJV0HFUBUmCoaDcaiLaJRqOWMVbKglJFzuXDrmzi50HGZoNh1h/YNGNSpJ1u2umm7a6NIj5ZjAEGBiRAYkAWMBNzEACAAARAB77HBqC2plFGaQKKJkcBMagHtIAxAJuaLBzqeEeHZQ4lAAmwOBN3dpx7fX8ztjuGDur8gLHFOMFGAljQxGpIzTRKly74S4uqUlblMhN88gHkfhw5OTk5OTk5OTkfkbrBAJSKpS/95E/euPHGb/zGb/3oj37+mWeeBiYpDzwoOnMnipVdRw6yQa/f7Q6XdREQgGFMMSasTSElikXhBS53szgadkftjV50Ma7VjuckLTQhAbLJt/TW2s69N9ZHEffrjZWLi3OLFZ9DYFKMfxhECMCxVgOayByIGhNNQCfjfm/zXpbolac/55RFmvU555zPWGI6y6zdtbZ9+O5ah5Zrr7LU9H5s2sS0VnvOL5+QboFxJhwHjg8UMhmIscuHEgWwghCBJ1wP7J19JSYBnLFGm6w/3Or018dhd3oHzgXnCnAAPvE3NGS0SYdxe5zsGYwdBaWg5H56/nsbBhyMgfFJAPV2CAWluOMwpZijuJJcCiYfUgQgOXc4V0IowTNjU2NSYwiGidAyncCmUw/X2+PrreGNkl9r8hOCK84F+/j5ceQCx0dAZtIoGQ3Gna3OnRvbL2+27qYJkYUQUBKcHY0hIeG6B7lGnxztxsZJNhwmex0zHjMhas9eKZxaGV67OXjltd5fvZSuRw6gwNR9pWdsUo03+X1ICkSgCBTd/x5An2EPaDF0gRgoWVzIxiLa8MPNbrT+imuED/hgbqa9qxvl9TYfZwH4YbOoaZkyA5s0i7JJOr51p//SqwD8lWWnVpWFAlP5NMnJycnJycnJyfkocV33v/qFX/jN3/zNf/S1f/K1r/3Pzzzz2OE/+WXlrxZm7gQbu0kUjvqjkTFq4jDKucuYY62Bo+BUnGKlIANjur3+ePfu3rgbYuWYokpBLtMcMVEERDv3du68tkO81FxePn1lbmGhGACwxsICzlQoKqyN7jfdICILJOGgtfbiC/XTS7K5Nww3XFNz3brr1q2N4riTJJ0k6U1pQFyIIAhWS6XHOHembtqc6zYOvfk+cJRDcRYNxp1Wb7Pfv9rrvNIfbb9dSJSFw6jdHm1sdq+ud14dpzuOgpTg/D0HdxNbDSEYl+/85FVKOA53ptSNtznCEbzkOCXHLbrOMEmGSTpI04QZ12XFgmCcTaf5ZGx7q/8KgxjHg3pxoejXHOkz5ALHX28IFCfjrfbdN9Z+cG/n6mb31sbe7SQmKSFduIrU0ZQE55ASQn6SBA4yNu33R9dudr77fX95yV9aKJ4/x13lNhsgCm/f1eubCswH83Ff8ZYDqIPfh0SgPmBB8ZsFjgGjdeAmQ49QBxqE1Sy04Xp38HK3/9LtYkYAc8C4Ib814K2+O04T8BRIgQyw978LAwxIJ+no+k0wRJvblScuVp68HKwsS1XKx21OTk5OTk5OTs5HCOO8ODNz+bnn1H09PjjgwQ9oriArSvFs2NrobxeMPgEUAVibMKYP+rDGvs+ajWKwbbPx4Mb6naXr15fOzgSF4gfxjEzTdDDscxU7bsQQhVvt4a3dvZvdMMXsxcWT51dnSpVABpNur0AMOAcNUyYPHCc53OpgoyYdDW6th72dxsWidW51OutKVUulc0IUPK9kbZIkndHo2mh0Yyqkr1Wrz7jugu8vC+FPBVPOJIflWD4Ca81w3L21+er3r33LJuuU3hXJVvCQ1zZWD6P2nd2XX7r3rX643g3vhcmu64AxcPb+BA4mHSYV3vFgJZmruOMwx+GCc87AH36II0TJcWcKQcP3W4ITEGnNOXMdcM5dl017c2jaXO99rzXYKrurl0/8jRPNx1TBPWa71Fzg+OQJHETDqHd9/cV//52v3956TZtUmzQzJAuQAp4PP7hvKAOfMLNL0jrZbu392Xdu/rPfOPmV/zpYXfYX5kSxAELS2mvXqgxwAB+sCCaPBD/yAReY/D5keKBusDcLHH1gjeF1hh7hMrBKuJiN43Dttf5Ld/a+9ZqOtQIvgAkwz1jXWNJGg0VADMSAmXpJBmtACZCmyfC1q+Nbd7ij6p/5FJNK1aqyVMwNR3NycnJycnJycj5KgYMxqdSJkyeVUq1W+9atO7OzzWKxCAi4HuoFp6xcV+/1dvs75fFwWCy5jsuJMqL0oJ2K9gtsZt6prnHZSTZ3Nl+/dvXJZ08vLq8+yP7z3RKG483NuwvzTkERTDTaam88f6e7PTTSnT+9uHJ2qVYs+tIFJJAAGuAAAcn0xQF84ipKaajH3ai9F6a3huIvov4dAJ63JGXR81aBgjHtOO6MRje73ecPjw+Ck7Xac67bdN2Zh8gZH8jEkIgAaJvtDbZeuPnt/+db/+esn84VzGIRQSW4f7fJD7TN9obrL937j//2e7/mTnw3HDjvt/8s4xCSScWU984lIUowR3FXcVfxd9zZEaLkqKbvL5SKlmyU6Z4QnDPXZe59PhsMQLe3da+zttcxOilJ4ZT8ZsmvcybwcarozwWORyRqAGSs0UaPot5m++Zm79oguafRhoAUkIDrQTk0aQd7VGF1DAOFyMJaEIERhIDkEAKOBGdINUYRwhhJBm2OafEVXFUr5UvnF7/8pcqTT3hzs9xzGefcV6gJs0TZsk4iISPImDkWHEwAcv/3/s/RlAMCsDK4AalRzDY60WtrXYep4j032HUKfS5H2aibhrvJeD26kZobe2prUB7GxdR4YHJfJD06u4lizIAMyIAUpAEsLRaX54LFOTSOzIq8xXnuOFmvL3xfBj5TkgmRm3Hk5OTk5OTk5OR8tPzBH/zh1tbOL/3Sf/e5z30KALhkzC9U3EpDbg3DQWd85+aIi+LSyiT2tgddYz2/hua5eGW31Blmd3tJf6t36/qwVjOO8/5PxnFEreo4jkaWYhD1ttpXb91OXKexNLd0cWH2REUqPtWzloD0LXKDBmLAAkbvbZnWXunUPKcooJ8hmlSvCCkDrUf9/l8ZM5ayUK1+uly+chTSq1qx+JiUFRx3uQQRWbLapEkWD8OeNtmp+cf+m5/8qknWKLnDklvAkQ1HqsM42zI25qzSD7dbg6upWZ+twRGQEkpCvgsdiXHGGGPsPm2CC0iHScWEc7SVAG1IW9KW6F0IOJJzwYTgnDE2MRQhIgFuDI1T3QnjMNXGQjLuCzV1lK9ETYmqI2plllZEWHGiKIaluD265zuFSjCjpCe5etM55wLHDzna6FHU7wx3ttq31/Ze3e1fF3JcLB2NROXAcfZrNhiHEBCSMX4MQ8RoQJM1YIAS8Bx4zr5tb5ohzTCKEacw9rgEDuE0apUrj6tqJTix5DYbTEoAJMlWSK/Y5IwRe0AblDLPcgdw8dDCOAkEYDQpIuxHdHs3ZCzq9AqL68X5lpiPmKeTre5oe220ZfWaYbd2/L1hYBGAFcDeJJJOTI1oXzemFEhAY5C/ulT49DP+lcfc1eX7D2DpXjttd9zZpjs7q8pFplQ+mHNycnJycnJycj4Sms3mr/zKr3zjG9/4oz/61smTJxhjjz9+sVSSgF+tlRfmy2vbcRSPtjZ3arP+0ooP2ANxQQBClUvFE7UTJ+NBJx2GfTsab21s9wdz5aoDyPcXnQrBikUpZabHcbLVb6931rbawalTsycXm3PVctnj+ykbh14Ob32sSkBq47EdjWCk0zzJmnPKVo/CGROlaSdN2/3+C1IWHGfG91cd52gHzl3HaQgR4Pj9ICjNou6wtdm+k+lUSWexeWp17ny/f63T/kG3FSajI4EjyUbt4WAYrSda9ccbrdErqbk3V4UQEBxC4N3EdlwwIQQXgk2VfnAOLpkQ4FNeoUSIMxNrazOYd1I4GJjkwhHKFZJzTtZaa4msZFwbGicZCONEG0OKiUAehTyOqBSclcA5VXBOVmVUc/s1vzeOQvB0t38zSkfN0omZ8molaDrS/zjMkVzgeEQkWbTTXXvl9neurn9vmGwMk3XujIqSpobykZsu5xCKSYd/8J4pRIxxAkCWGOBIBC4KPgDE6f5PGCNOoQ3EsSwInItC4DsLbrPBXYdJOem3Sgq2bLNVnbQ1k2RTmM5ExWUC3H3IYiQAH2wic4wG0ehOa9Qbhbc39Pm+ON/3KOIlndzqjq7bztU+tlHshcVeVDJwwJy3CBwcEAcyhwZZUAIagoLlxeCpJyqfespbWjxaSaM42twa3bjVf/GV4tnTtU89LdxVngscOTk5OTk5OTk5HxH1ev2rX/3q4uLiV77ylX/xL377zp17X/vaPyyVFgF/pt7EicGNO4ONwajTuzMcFYD5g9wNd+Ljz4N5qdjSydR0uu2WO6S407m1tcnnFyKlVu+vFH/3Agc8D4whHKV7N9u7d3vtTlK5XJ5Zmiv7nvuuJQc7HKY3bwYXvqBmV0DkoDklcISM3UuS7cHg5ULhTBCcDoJV152djt85F8Dxm0EQ0Tge3tm5+pev/WGtNHNp5bnFxsl6ea5fLBZkYqPru6PXjyI+Pdrpb9xtba932tq0wHeE2J2tHfluvBsFSUgupJBS8im7QsYADs7YdJNNY4kzWEKqzTvm4jNAcuFKFShHMmGtMdaQMRJcWxolWaJNZow1pJjgU2Ghr8pVb7XqX6n6T4XeaBS0BsXWIGr1hv2N3mujrecbhZWnTv2UIz1HekCewfFDzWGqEIHG8fDeztX/9PLv/eDmHxZLKJRQLJL7oNs/sZARkimHCcmO5RysAePELZSE76Lkw1hkGpnGKEKcItUw9nh60DLGmBAQQnjefachYUtklmzaNgiZ7VgjOMP/z96bxsqVpvd9/+fdzlb73Xgveckm2etMT3fPaKQZj8aWRh44mgSWY8mWMjYMZBJBjhE7H4JEgPNFQSBA+RYEioEIhpYPdqREAgTFymi1pCTWjDRbd0+vZJO85OXdq27tZ323fKhL8nYPexuxu6fj80PhNlmsW3XOe86prudXz+IFKHirE5QEEC0ulXmZz4tqx02YU7mJyZiGZm1fbk3SF7Lps305ZA2wCGwJxO/3Bnd6LNWi7K+CT+GxthxefijcPCebjXtvLkls5vNqND78gz8pDo6ijfVoYx1I6hO7pqampqampqbmA4GIhBCf//znf/VXf/XXfu3XvvGN537lV/715z//6R/+4e8TrThZb69tNFyoVTMwMIfTYTOUsRJ3moyCuGTohO3VxvKk1SjTaTa4efvwfGf6yPlOxwvx3W0SmPfIdTaYbt/c7Y/nLm52zy5tXFqNkoRB3i/otXeacQjAuDK1w8P+tRs3v/XyU+c/s8QW2yFPvYRQakmINpHnPFKqp1SX8/C9j+O8NtUsGx2NdrYOXuFcKBE0406oYjTWymyjH7ZP/5Y2xXC2c23/+We3nlcyXelitYOVxjtZxDsWAxCShCQuGOdv42s4oeIkOElGpxM4BCPBiDPGT9WMcGKKi1AEsQgF484Za50jswhWtYW23oPgSRATp1465FEiu63gbDd8OJbzSDXjMI5DOS/Go/zm9f2XG3J1ubXea5yJg5bkarEzH2CtSi043kvBAW+tKXWRFtPto1f2x1crP0gaiBKEEVRI938TIQhJjAN1t4fXI4EEMIu+oRNmd/gk8Dzx5RZXx6yrWQBqvqUueXdv1ozJbqf78afwpX8Yrq/Fly6wMKyPQk1NTU1NTU1NzQfL2traF7/4xYODg5/7uZ/7xV/8pdns+NOfflLGUpxprJ9vq8SYpa7j/vbx4bnuasAjxgoiexKgUMTiFdmZRUkf/eHgeta/eHE8CptN4tx/d6Gptw7TMjucbN283U+1WFpaOr+ycWk5QvT6AYmnBUcBSO85fGmzcXlza+/bV772zdce+tF86T4OhUnZajYfJ6IgWAvD9dOzYN8Lu+G8rXSZl/NZPkmL6VJ7/W9+4u+d6Z5fX7qgZPTmvwhnYTV0CW+RZZgpvJP8b8ZADIwT4+AAc54by9jbb6d2nhPFAQ9PGQ7BeCCFEkIJcVpwxDIKeRzwiDPhyTpynrnXha5OW6et197bU69ircsqOy7NUWUL4+bOVwCUoiRm3TYnn42LG7ujMwBa0UqkGpIHwAfWj6MWHO8hztl5Pj4c7WwfXdkfvXZ78KLGcaPpw4jCmFQI/ibLzzkxXg/u+E7BQQnAgMAzO4XdwbSEDzzvc3nMe5qFoAgUPKiVIxKNJLn4kGw1WRSpboepuj6lpqampqampqbmg4dz/qUvfekzn/nU1avP3rq19bM/+z/++N/93Gc//eTGE7ozTssKe/u3X/j60U5vbW197bEnz/ZWmgAAA5Si7cJV3uqEgRTpOD8+nOy/tt8O2dLaCsnk3X/Laq1JpzvHe68d3d4Zorf8yFOPr66uhlh037j/5gMhUHo3mF07Orpy87Xnn+9cfOwf/fyXljfP3/dzOedxGJ4VoslYKERC9N6GsdpUw9nR9tHVaTpsJ0vdxvLmyuVm1InDpuBvHhF4OAujoUsyhjLllXxHOfJMgEsSAlwycmDWEQOjt20c6jkjwUgJdnoQrOBCcamElFzetQyMWCjiiMcBjzmTnjnv/Ot7k/rK5tpk3lp7qk+KgzEu03ZUmEPjjHGZ8xURlKQkZp02L6p0mF9BH8ezw3O9j250L3eSVck/sC+Ga8Hx3l4Yg8n+8ze++tWXf7eyxxoDjX7SgAqhIqiQ2Js0vbgzQqVewjcIDjBQCGp4P5lgXGIyIM18u2TtgnU0hWDiTpeNBwJTSvU6st0EMeL1IampqampqampqfmegIiWl5d7vc98/OMXfumXfvnnf/4XH3vs0uc+94NL5127Ny0Gs/3r/Z1nX9qL93c31oMIYBtxEgmhOa94QlEv6C2FjYTbfTPuT3evH6x2qnZDi9Z5MAV/MszjbcJr7wHvXWmydHj7+ODW8HiUnznffPipR5aWlxXeIsmCAGbyrJr2916+fvvlnYkOH3386fWHH3mzFyUSQjSEWPiX9/wzeVGlu/3rf/7il+fZ+DMf/cLZ5Ytr3U3B1VuvifewC8FRwHNkAnwRnLytrpKQAWRActFlAx7kFlVFbxWqEJKAK85ixQNxzyVxJiVXUgSK3dtgAlM8DlgcsIQzBXjPgVOCwwMAeW+Nq3AyvGaxU8a6TNtRaQ6tJ+O08wZYCA7eAZ+k4+Psxb3hVlUkH9v8W5yJWLVqwfH/HxYazMN77+f5eG9449Xbf/mNa3/QTJA0kTR8FEMEEAEJ+aaC48HCiCQjzokRSeYJ3jpn/KIOD4x/z8gUKaEklARjqDS0RqXh3KmT9UTVOqCshDDwKRxb9ChFQ7DwXbUscRbewnk4/2b/2wAAzumB9CapqampqampqampecChB2azKk2re59fecBiFazweAmthtsbDg+HeWH1IwfDJ596ZHk5aDaJsSSMOhtnw8Eu724hn6U3dgeXn4idmer8BjlOBXjnPKn4bT5Nw2ZmRLMjM0iPdo4HxylPmktnzly4cKHZfOuBGiUwS3cOBi/c+ubXX7SN9hd++j9fPnfWmIpxzogt2vq98WP5e+w1FmNTF0NhZ/kkrzIlgm5ztdNYTqK2FMFJlOec83aeHU/Tfl5OXxda86CTnHlo1Tm7mlYD7YeVP5rOB4zh7u3+MTkjWCJH5An+lHB4a8kFBNJ7v2hfenq5AFoU2vjFUjIQIy5ICZYI1uYsvO/uW86ch3X2dGwomCDSzs+161sH7YxxxriSaK5klYSkrSuKUWr6w7ldGq8eTh7uJitKRpwtZoLS+1yrUguOB39paFPlVTrLxrvH124PXp5Xu40G4gRhDBWSCMAFcfb+tdgIGBeSC2LcMy4MI1M6a7yzBJIQDsJDO5D2H/DKtZpY7mG5izDEYIjjIQYjFMX9d0rIRiB8oLTgLbAIYO/W5poKZYmyQFXWZ21NTU1NTU1NTc2HDiIWRb319YeI6IUXrvzxH3/1qaceXllpETNL51qPPNWLtrL+UZn197Ze0ibTDz++/vDjq1IqIaNWu9HtxL14clzM9/d2xrOloihk0XfDrNzOxcUyOHvBn4qzPeC8J86SZpMthiR6p92MzWblcX58PJtVrnHm7NLGxvJyOwgWM03s65/ALtqdlulwPtjZe/Hm7We347NnV5981DSq/el1AO14JQnbSkT0vvcjdN6VVTbLJ5P5oNB5FCTPPPzX46CxsXwxChoLBVCZYp5PRvP+eHxlOHhxOj88/QyhbGwsPxIHjzx6TgxmezvHL28Pnt3qD6SCkpAKjD3wbYbxvrKLjI8TmLPcac48JysYF8QEY4oYSBJPGPUES+4nOJzk3HsCYNy9MhxBEWcAMusGxllti8oWpSmcO2KYB8wnUuqInAMRvBj201ej46TURSdZTYKOEiHR+/ptcS04HvhJ5tNitnd88+rtZw8m14+mV+fVbqPpo4iCGCoiGRBjYPx9ElkEBIzHUiVCCbCKVSWVpfOVhyFAQALaem48Y+9EFL6XW9pq4tw6Lp5Hu4kb2yBgOr+v4CCQkrIZRzKJXRiEoOBEcLwbihwpg7O14KipqampqampqflwCg5qNnvPPPNJxtjv/M4fXb168+d+7md/+Ic/QQIblzZ6y+X8yrB/ffzqTrq1e/PfPndr8kOf6K2udjoISQjRTqJOrzMaHU8H+/lwfGkyX+sUub5yNPjK7phfn8UqBwwIQAWUwLScJKvdv/8z/7jZ6QBgoAhRmfp0lI9nuZbB8sOPL22ejSIwpgAOFMDpAaYaKIBiPti58bXnr3zj2q2t/if/5n84ad/82tYV7x2AxzY+tbn0eCeRjKv3eTGt1eP58Y39l7cOXjq7fGm1c/bs8sVG1A5kLIUC4LydZeNbh1de2PoLnd00xXXk+6fnGwQqWW23u40OY+3jyUEgw0l6PJ99I4qAyDMO8aCDb+e9dr6y3p8K5IgcI7P4qZgIGAcXgkvvBaHBqcdZ6/6CwzMIMPLW39tQRoozEGXOH2tbaJOWJi1tau2cIw2Yd1K6iIjAJeAHB9Pn02KyffTaYxuf3lx+vJOsMdSC48OMdWY877988+v/5qu/Wvo+E3MepI0mggAyggpIqMXgnPdvkwIuWqS6FEniE0/Gu9KaCt4TSEByCANegZiH/UDXrtXE2Q185FEsLwHAbIbdgzfdKSllHCetlk9iBmLfxdjrVMI7lEV90tbU1NTU1NTU1HxIBQeApW7v8z/w11689trh4aAsMyICIhUuC+mDy00VJlYeEGZVqZHOj67tml7Ujn2gZNwLu0vUmtvJ0Gy/ui10q5GJKwAAIABJREFU1dMjNpjl6bx0thjbaaVzCw9p4Q300WxotsTaQw9//DN/7czGGXjHitn44Hj3Rn88mjMVbV7srpxZDG1RgAA0YAABo73OzXxajMejwdHu9Zuvffvq3u7xpCy2XnupXJleHz87zo4A/Eef+CdJ0G5EXfG+Cw5tqoPR9tde/eOvvvT7//Fnf3pz9ZHl9oYSwd2lttYcTw+fv/7nv/ln/6KrspVYr0bleis6LTgCuQEsE8WRamRlem33lfkMABiHCh78NjsP41BZ704LjpNMGQAUcQEumfcKIYQkJIx6nLr3ERxw4GDkOLPO81PPtiCzPjduXtlJaaalmQOOwQfMMymJwKRXkZ/O+3uT48nk69Mp+9Fn/nEcNJthV76/h7IWHA8a7ytTTtLj2/3XIGetlm/GPogg5WL4KzH2LtwGJ1KCB5wHglvvtbXaOW3v7yEIxDwxz0631CCituh2ZK8nlxRTpIdWH2t9XPry7tlK3BlmCzLug106XSFNMZqACNM58hJv2FPGwDkEJyEojlkYIgigvtsLphLgHKxuHVpTU1NTU1NTU/Mhpt1s/tQXvuD/L3/14FZVZlk2ByBEU8qQ1pN2El32JmScBxV4dfTqzarX1cvxmTUeLcneMnUHftg32y9tHWztdZElioVxFAdMAcbqyngLTrAMuTXFzvb4F/75//Bj//CL/+yf/1ecaZeNjnePtq8dTsdpYzPevNBYWVFAAcSABCrAAMxXmZsf57uD4Y2D6y9fv37j5tbt3ZwxSmJshZvJ+rR5M7W3nPeTcudoej0OW0uNDcHUSR+H9+zjepoPB6ObPNjoduQ0GzlnN1cuq6f/zuWNJzvJkmACi+YUzmhbzbJxqfPl9saPfOInUO1xc1vo28D8XrBCDMQXMw+UDNc65565/NcrXc7K/Xm1Myu3s7TPORi/E4Wwk59c4p3P0KTFWFkiQdRQMglkM5CCs9KaytjS2lNJ+Z4olLwZimYklyJ5LhIboTgjRedU8Gqcr5zXDiUhZNQUZK0TzufWFdYXp0fGGlt6WM5YIO518ZDOMW6kMJEzzFW2KquqzMpyXm0fza41wk6veVa+94eyFhzvB4yBCxIKKiAuwDnRu0wzEJy1AtWNgk4UVtbOqmpWVvOqur8N8SS9kI5Lz+/WaxCoG5xZii70ogtKJMhuIb9J3pR2fuoq0RXpFL76YNdrOsPOPgA0YuzsYzBEpd+wHAgDhCHCAFGEMEDd/rOmpqampqampubfb1rd7o/9zE+z3uqv/ctf/q1f/70v/96fAvjc5z7xkz/5I8QSHtlwc7oWQa0Wg/38eO/6C7ekjxqf+uyljmqc3WgP++Xufjaa7I2n3CRNHasOcgqVFZIQKNgK1b1MbyKhFJei1JkxMzbK+/3J4XQebK72nriYrK3IpAUIwAPVnWCzSo+OJ6/e3Lp2fevG9s2dg/5kOnW20FrnRfHCS8uDVnjp7KPJWcV4sNU7GO/xJ4NZa7TcOtuMeoGI3rvmhbN0sHP40lTL9mxGxBmxyxtPPrb58dXuuUbUIcYAVKaYpsOj8V6pMwCbK5c3Vy5PJ1fHo+emx1ZnV+8fmjHRbiw9eu6ZVtzbHV69efjslb1qMBko5VUAIizCQybABXFBjIPe2RfhjBFnJDgpzlqh6sZhLwoFo2lZTcpSO2dPzUYRLFJiKVZrDbUeqc1IboZyQ4p7JSrW5cbNjZs7WzFSYA3yDCSNG2qbVzZ1/lQ5v/cgkjxS/F7eivNeehs6p53lPodNASJmC7+zN/62d26WP7LcPNuMlgIZvQ99KGvB8R5CdwTHou/Gd2GsJGOtUK01k41WI9e6n2WMQXtz/wd7FjoZWhk6ye9UbBBYV631kod7zSeV7IBF8Ib0qPT30jUMK1KChPlABYfHdAa/h+kMSmI6w3SON6gcwRGGaDbQSCAFpKgFR01NTU1NTU1Nzb/ncCE6y8uf/ZEf2t/a+Z0//PIrN64GcbBxZokcJ4ooAK2udGLWSeZ+vneUHt7e0hPXXLqw/MhmsLzWba+kUWN8eDidlV7wSAgZcM0EB5eeMSYcM9o6Y72z1jjnpJTGmsn8OM8P4+F4Ps8z61rrK72HziWdngwbdxr7GUAADsjz8XBwY+fqy1svb90azOcV8ywJdF6lWbl/dDToH+M5FYqwFYaKp82l/fk/GDfWrz268QPokg9ZEATsgffnBABM06Nh9U17dOjVtx8+94mLZ55Y711oJz0hlGCCQN67rJjd7l/75tU/a0TtyxtPbixd7DVXx632oTK3y63BmwgORiwKGkoEncZyM24Zq28dXk/TF50DY5ASRGAcQpJQxNhi0sk7izEJgpHiLFS8FcrlOFprxJwYp6xybl5VpwUHZ5HivUieS4KHIrEeyrOhXJe8efcBlZ0AWFgMgmJEHoEn4X1mnC91an166tmU5JFkoeDBqSjOB9477533gubeMzBDoijdzvbIHYxutcNLT1/43IWVJ6UIOLH3+nKoBccDD9PhPTw84BkjLkgqUuF3aaokZ61ArTXii93WrCqJ+cqZub5/VK8cT5xqIEgQ3BMcxLvBmV7ycK/zcSWXyWvSI5bfLu09FVcwjMlJqu7tw515t4sdeqCr8/rb695g5pjOsbv/5merQBSi2UC3/aAPm/fe12dvTU1NTU1NTU3Nh5TNSxf+0//6v6AwaP/Jn517dPPpj34fsghBCSmZWCMWQQ+5nQKIgHleXn3lNmi59dFVdSZPVoZyUqK0ADNACkggIG/D0orKZ85oXVZFludlWSoRjQbD/cFhRHM77QuBpaWl1tJSp91JeKJOKlPuYoGixHziRv3KjG3U7sVxg5IGTaflcFSwIGRMoKwMkAo/nefHO/P5b85aK/FWdzdOVoVo/9g/+PEzG2cAPPAChzQ/3usP9+fP76X4ib/xTy+tf6Sd9OKweTc0sM5Os9HNg1e/8tLvP3ruqcsbT7aTXhK1OJ231cFosNT33jqrrS51VeqSUcWYYeQBYsSYCKQIllsbS42zknfyDJyRlAic9wAIxMHFPbXhnMeddo1vtrOcSAoWSp4o0QxUJwyWoogRlcbMqkoy5rz3i/hmIThEN5LrsTofirVQnAnFquCN0yrG+9K4GREBiqBA8J4DA+t8ZXPj7iX+K54IFnAmlYi/I5xaBJ+wvvI8h5TD8cHeaPd4aLg/0whanWS1GfXYnYkq712tSi04HlR07IzT2hTD+cHB5MpM3251nYgQxm9slisYRVJEUsZS8FNpSKWxhTGFsdrdK3NiDJWz47LYn88zradlWVoLgHkSYNwz5u85sIDiplxtBstNtsIJ3htAAzaJw0AeMzxHiKW4HUWw5pyOlgBJJAFRikFJRxYHSVEw28+yG2nejIOW9xOikRAPKLFDg01JbLPgOg8PeDhjgWMxKMBbDg5iDFJACEiJJEIUvnFBiRaNOcD5u+qmIQiRtR1nAcjJrNq6lXda/txZHgYkFXFGdW+OmpqampqampqaDwlciN5S75GLm1u9XjNsFnN3fWvQXQubvYBzwRjALZNNEUZSWTct97f7cTu4+Mg6onZvudXs67QojHOltQGYcwQNYkSeLaIdY01Rmrz0nVaHi8AZrQRpUzJJUSvuLnU77WYgLIcB/L1KBGNRFfPReO/waJ7nJFijmTQbpFTOYqW0hAoc40ZxDWgpKpTVpJhszaY3xrf4tmXCIFjd6H7qhz7LmSDGBGNJq6WC4L37rL4I7rStyiqfF9OsmC23z/wH3//FjaULG0sXlQxPP9g6O04nbrAzdrLR0Ekwi4NzcbDGmLj7bLePr+6OrqTlkQxAHA7QBlTCOGiHajHt4W6QIogLiDdPVVecL5oYtCIVS6mdG2Q5EUprIynONBq5MYXRuTGFecAjJJy3xpWlST3cqTu99c5677wrbKFdyRkaQegTyb2NuPOGV26vP7uqhGrFa4GIBVcM71W0VQuOB0Nly2k2OJrc2p9c2x2+PDM3Wj3LA4oiCPkGwcGagVqKo+UkUvyenpgU5aQsx0WZ6lM5RZxKZ8ZFQYTKmllVlcYA4J4pL5QT8lSH20C0W/JcO7zUDi8x8t7n3mfweRj6QA0Y9clDCoojMDpnnQIixmKiyIpth+sE10gPpdvP05cnypuww3mllGbswfQeJQM2ZXJbBNdFdMzjGY8cC8EUSLxFLRZjCBSiCFGEKEAYQH6H4JACgYIKwN9FypPgLPYe8IoYjSbVy1emlS4O+/HFC8HqikjiuvloTU1NTU1NTU3Nh4tuKJq+2n31ptG2hP/Y0488HJ8Jw4JxgTDmjaZqdllS6mE+H4yOdru7hyp0zdVe57CXz1OTVppX1EIADRjiCOC5cfniyQuNeSXXWuvd3nqDQ8FoAAq8wdu9TqfT4HwOKCA8HSZhXEx2RltX9ivtmpGMI0XczatCebkcxiCyQKpCKBmEURVWWZKVRVYURVFackbC/vYv/8sv/8a/rsBUEKx2mj/10z/zsU99+j1dRm2qcTrYO745TYeRSjqN1TO9h9pJrxl33jATxDo7TscTv+OzIojGjfCgEa43wjVG8o7gcDuDazcHL02rQ6HuCQ5HYBZc+ze0Fw1CBAEYozcTHIHg7SBYTZJeEmjrtLUDrT0gGYuEaCqVaTMuc1/gPREctoT39lTzRudc5W1lrfbWegtvBUOiQpG4kPtW6IwW2t/eHX1rlo9Xmo+c6V7sxKtKRO/RsasFx4OQfPB5NdsbXv3W1h/tjl8q3FFhj1o9wwUW+u31goNagVprxpvtZnQqVu+nmZqThTOnhrVyhtKacelzo6332llt3YngcCKyKjg1ozgSrZY6106e6LaeYeS8nzo38X4i+bbktzndJp8psUnRplKbHstEbcZaRC3wLsELP22wYej3i7kdmNtZ2InjVqPRlbL3YASHJjZhYpsH10VUsKTkiWUKJ72G3xTOEARoJGg1oSQ4f6PMJIIQCAPE8bsaLS0EjwFF1GB8Phqnz74wvvIazqyufeHzHaV4FBJj9bldU1NTU1NTU1PzYYFx/tTnfkg1oz/+7d8YHt967Sv5bLd/8+L6hUfX1jpB2xbMibbonlvTjuj2fiZgrKV2p9VqrB/381E/n5uqhC+gSq+19wCcd4A3QA5UMKCq2eGtFcVjIg0AoXJJZKtyns6mSw0FshAAkfcWLh8f7d3+xqtXXto+mmZecBlwrjWzDpWzQMUYTEXOBUJKx0LNU3AjeYAg5jwLlDWGtJ6l6eFwlBOIiZEI//T3/sgwLoVKksbmpQtSyge+koXOdwdbX3vlj6fZ6BOP/I2Hu+fWuuekCNl3dFW0zs6y8SwvZsO+Y9uBeEmJppINdqfsxMNPs+EkG8yrYxmAMXigsmAORAADkT8d2TgPxki++aDIgItWEKwm8UojPs7zQZYdZ7mDX4qiZqCW43hWVh4u1+bBh73eGOet12TzeyvgbWFNbk1pDTEKhQw4D0UYC7RCbx2qiiaz7ZvHgzT9xnrnmU9e+kIoklpwfI8bDl9U8/3x9W/d+IO92bcbTWo0qNG6/0RYRqQET5TsREF86mqsnC2szqwxznrtnfau8nBwcDlcjnvzRJiHsCQtU5YF7t4RVJEKkASso9QyVwSeQDVINAiHzM8INwgjwSMuNh2WvTsL04RpwDaj8qhVtayOeSVQDarxoAJSlXS6l1nnoixYlaZ2VPqJpRncvLRpZluFF8ld2fiO8oscWEa8z+UBD8BCsBhM3Elfozu3exc3IxCDUggDxBEaCcQptUEA0YndUBJBgDCEkid3Eu7fodd7nDRI8ZyIOw8QGNfD4WR3bzwcZnEYXzifXHooXFupz+uampqampqampoPF+3V1Y/94Kd3X/7yN/70xtYrR9dfvB6fWf2Bz33q8cfWHmppX1FTdc5v+KDJtDlQCSmJ3kpzs8F2Xhvt3hzuZzMNl7kkh47I3P26z3hkHtobxsqk7eI2DKtyWxZlxVBKVk1GAxaKJdVgrsEbjjjBaVMMjravff3//tb1W/ujooqiQDnPyop5RwUZRSYEjJbGxFyEFoFDBc/gY6G4DELAmpKyjAiWC8agDfLU/Zvf/D//9//j10OKnvrYJ/67/+nnV9bX3kVI8nqkCLvNLo87Hdc807uQhE3GOIDKFMfTg1e2vz4vZh+58MlARYGKFzGGh3fOFtVsXoznVZ5bP3XF2BUjh9K/5QZwhNHpYOaO/3jdWFc4C2O81q9L67gbGy3+wIhxxgQ7eYj1znl4gBFxYoIxdp/xFh6wHpVH4T338IvGkc4V3muCWzzZWzcm9PDem8V//MlfYZzNnc6NKawWXHDySgSMCOzkmBhus+pof5Tu9LPj2XStfaHTWIuCJr9TxXP3D7Xg+FBinM+0HuZ5OGPhqYyD3Bgi6oZhBFEe6vLAFAfazu9fHiKcJ2ecI+PunYGlmswbt3yidCMPlhO5IoNVqVbuf5nZNCuPpvpIV0c6nW2l6bV83jfZvc6jXlDa6FOD66Qsink2PHLDTB6LyhzM8itqkvgzF2WzyaOQ/grSlAH8zk0BAicXApSEUlASUYg4PjEXr3uDECe9OZREGEIKMAJjEPykZO2+b3DOwVoYA2PBGZREHIEIRY5U1TNZampqampqampqPtTYfH+6/RdC5812I+6ZgTP9+eC5r37taGv5+vne2fVg/bJUCFfylWfazaTd23ws7LUEiNobrZW1eHdgR1Mzd2XUUGEsG5DSM4PSWpvnpTYEH5rcHl3b+3+3r+ez4/HgSE+9KTg1J412+0ovvvzwuUc/crG5KsCrG9+89tLXXnnl5naaV3EURjwKfcTAAeZ9LD2XAGSTKxZEQkJAE6oKJqtkwLlUALHQR/GyLJpxmTJoQ1BIq2yifSiDcj743V//zfXN8wCe+fQnz2xuvFvH0UrWVtvPhI0noubli+tPLrXWBX+L0MZrWxXVfF6MjkZX9gav7EwPji0KBq8oZJDsAVS4Mw7nUOS+OjWelXNICSFJSpTWTsvyKM0sbGmsYGw5jr1HwHmuzcF8nmo9KcvyjfUpDiiBOSCcz6xz1nvnnPWZR8qZDYg756131r2j2QvWO+Oc9U47WzlrvfOA8147k2vyHmXly9KXpUsLezwuZ5nR1qXFZHf4WjNads4G8sT3nO09WguOD/ObjndppY+z3JNXpyJqxVnAeTcKGItmeTHbLdjLturf//QS3sFZ56H9vRPXiQmCba3yPDiIL602Hl8luaJW7l9gYtIsv300f+Vo/upRmR5VZb8sB/rUZWS5S4OBUVUWjIyusmzo0lylvJrsjw+e8xtZuXnY+ujj8bmzst38rtUAAQKQgLqjOe4IDoUkRhIhDBEoKPnGhAzBEaiTf5UCUp4oTSmgAgQK9y0wMRaLfTQWjEGpkxyQNIVS76qFR01NTU1NTU1NTc33At57b4z33lT55MbXDl/8f3xu46TRWspnaTFP57dem/R3D2/31594qit6nTAMo25rKV5ud5u9dSWUMBXrrjTPrDU7r/HZtJxNi1iyVqLApPDMWm2MzfPCO8ZJzmfZztbOrL+b62nOisBG0gVukg52+C4LZoMp0+ie42D5C3/+8qvfvrHXHwZR2Gs1Eh/HLOBkPcA5V8QikBcRGCcyxnlY660V1lJAxJmyDowbHiaSN70MPSpDnPu4YCK3MpJwxR/91m8XhXMO/9l/80/+1t/7MQIYY1Kpd2g6Wo2VM2eeWln9VK/7RBJ1IhUvMjjui/MuLScHoxvXD791PLnRH73Wnx4MLSCIKYQBkaC/+qE0BtagqE4mqiyQEmFEIC8FlcZOypKnKJ2OhAiFaAWKQLkxmTbDvMiNzrQpzBtKVPxCcHh474Vx1jinrQNVnCrBDBE31sHC0dt3YPTAon9C6axx1nhn7xQ0VdZ4742z89TN5m4+d/PMprlJc2OMT8vxrf5Lxurj2c7dKpVacHzIBYfzqdY+d4Uz4pTkW46j1STphmGDq2FBfNfaFyravn9jGPKeYO3rTnsYspoVGdtnLGg/8xDEY8GaBN5UcGTbu5PnXj3+yhWbpc5Vi9u9lyBtWJWzMWPCe2estqaSllc394bxfBa/HJ89d/4/+QkRx6KZ0HcrOBgggAAIT1epLDI44hjtJsIQjIHRd2RwcAQB4hhRACIwdvJTSoQh4vD+gkMbEGDtyeyVhRBxHtMplASrMzhqampqampqamo+ZOg0Pfz612aT8XQ8Gm5vT0c61yGXbm0V7hjc+EFeDKeD0UtzPW7lu92HHrp4frPRWQnDKFyIAEZYbjbS5d7qUrc/Hx7Ms1JLAJAAAQWstUVRCPBQ8v2jvaMZ51XZWYovbJ5bXwk6IUY39o/3J0cjcesmS9NKhYXRs/2r29PxnCsVRXEUJ20fx5CWCgcbh1AkQgo8mDE6zSeV9bAR5xSHiQpjJoTNi9LZAnkAF3igBHeIJDgU+R6FRCEFgasqlCX+3Z/82dbudVR0/vxDP/r3/06cxO9k6RrRyvryY+trH202NonY28VxZpwevbL31T987ldKPat0WunMekSERFEUkwz+qoLDOWSp1xWK3FenRlkGIYhBSAJQWjMtYbzNTHWmkTSDYDmOGegwTYd5cTifF9Y6790ba00cUC3yOJwn60xlbGUtZ2CCcUaSCYL13pt3NmHCelc5W1ijnb1bZ+O919YaZ8nQODXHYzcam8nUOeet8877eTG6fvitneGVUMR0J/j625/8p7Xg+J4QpbhTglXqdJr30+oYolIKQtwnuL7TMoIYI+dd5QANxZlgTDAmORMlsQoYe+SOBp6VxCUTAfe5R+6RgxwYFre7V44neALYiRqo7g2d7iqz3izWGvNOIMKBDGYyrBi3ukhNMdTFfn6t0jd2/a09cXuPl/p+Ws55GAf4O4OeGAAwwQPZagStjup0bFXpydTM5qLZIMYWu31al3rv4b23zpVl1T82g2Oe5QHnSoUqCKUKJOeCkSAmGKEokRcoSngPzk9mowSnGuwsFMbCdwTBSQ2LlHcMCINSkBJKQMoTf7G4/57X0YCHszAOxsA5OAfveaBUGMZxRICSgtXtRWtqampqampqar63gxFvKlsWWrvRta1bf/aV48loMs8qA0cQgRCQAUTMRMSZJDc3eVHN9/YzV+XzqRyP/OzS0nmSm0k3TARjLBRBM4lavaQ5yRq2iAImpPCw2upKl1pXxhjOlQqT1mqrsRwkyp9Zic9ttFeXZUPaIc+3vZtP0sloMJimBONsWWWZkKLZbDSjKOFCAcw7B08gzoSzvtC54GIxZhQeICs4j4QSQhGnkojguLcE7okFirx3iltBUiByAayECGEt8pymh0d/uftaNS3XNy5sXrrwxDMfS5qNt83jEEIFKlEyXtgN7511VtsqL+aBjJ44//2VLZKoUVZpXs6yanI4vr43fOVw/IpnngjEwQXxgLgkIUm8SQYHnTTRoNe31RCChZwCzoJFvwoAzvmM+Yz7lPuyNMaV2hbGlYxZ76C1z3NY46rS5MLlykkvA1YlQgpOqda51rkx2t1TFMYVhRnPqkPGhHGJ9TGQcBLOW5BjtGi9wb0n65m2RWWz0uS5HhVmWJh5aSvj7tOs1HmvTxI3nHHOWFjjjX19Aw+z3ItWltQyX2m/n5dGLTi+e6wzpc7mxfB4vrszfLE/f42JeZxQENB3TvNgDJwxzkhwEpw4IwIkYw2lFjc1INZH2i+L4zKd6DJweIKxVeEPnN93/sDxChKkQOp0L054AYi7xR13X26a09ZRpkQxnccrt5KVPq3mItBlf5T1b2dHVN2y7rX9qD8LHF7/q/cUnwUMYAANVPAavgLihzY7zzzV/MhjyUPneRKbNE1v3BTtVrDUE43kDf04vHU2z/RoUuwfZC9dqV69JkfTpgwa3W7c60bdbhAGUggmBTjH0eDklmb3X3HOIBdSQyAMoORJ4oZYFKUJKIVAgouTFRccUpz89eQyE1iIKRDKCtrAaGijhGhEkW82E8HjMBKM1zNia2pqampqampqvpcVR7l79fBbX7u1NZ/ujfRRf+5cQfABhELI4Aqkc/IVCAiAgNsyzGfW6oHdG5WvbB9fHFz4vly1w/NiNQyaFp4zwaJu2J1HpUe7FYZh6PO8yPO8SEtdAmAySNrtpz/+yKUnlzptuxKaM9JwDhiX2Y2wUDs3bw3Gs93yGAi5CJrdXrMZdoK4xXjiAVQaBHgP4RBVdqrLURTESgZBECgPAJJEQCFADhaABATgIMGDJAEnU+W5BG+IsGRUAVEAeORAFFDT86EbDfZv/S///S/83S/9o7/9xR/n72bGovM2L7Npejyc9a3TcdB4+vIPgrySalYcF8ezcbp3a/D8KL2tJEiAcXABLigISCq8Rf4HY+CMBGOnZ1AIFoWiG4peKHrszlRJ53ypfBH7ouHzssz0cVYNMz203hFBVzDaC+4Fc4L7TEK4ivkc8EqySVHmxrwhcaOy6bzqA6RdWqkV65YITPEYACdigtOJB/HGmULPcn2c6VGmB5k+yvQoM7nx+r5+TTtnnHPwzqEsXV64vPDuVPnBenPzTO/ja42PdOLNWnB8ODC2HM33bxw9v9V/blLcHJdbTM1jRUIQF28MkBmR4CTFyZm9KLmQnDcCtRzFS3Gkd3V1W6cvldVtbZagl71/nLEc/gpc5X0fDAhAESg6JTgYSAHqTg+Lu5STPLvZz9K82D7oXB6yy8PA5qyhyxuj+XWMr6d+z0eDeTSYRRbsTQRHCVSABnJ4AhwA+GjzXOcTT3c/+Ux0dqMcHBd7B9OXXuVh0PnE0/GF87L9esGhdXk0mL74yvgbz9qbt92N7WA0ETJIup347Ea0eVY2Ex4oHihIies3wQjz9E0FB+MIJKIIYQAhIDg4O2miEaiTnA7OIe7kbkiJQEGp1wkOLAQHA+NgBbyDNlLKRhTJVssqGYeh4LzWGzU1NTWMoPl1AAAgAElEQVQ1NTU1Nd9zVsMZXwzTST4bTPovPLv/8mtHg3mWlZXWniQxIQiwNi11fzLdGQwzo+emyslYxYRWFjy1jsqiKofOOTuvsv783LnemY1Y0bASs8aSWcu4m0eSGCsKXeSmKqyzFigAQVpTPp4MJ0em5exEurG1fkJ+Cj3Xh4e2IukEs7m1uhKGlFch45xx51ihIQWkWITfjlAJBpIBYwwEAjFiApJDAmS1NkZ75xYF7JzAQDDaMSuUVBRELObaMGOo0g6WA7FAJGNpaMaLXOsb3/72Sw9duPzUR5J28x0Hd2Y871/b/fZruy88tPb4+tKFcyuXGWPj9PBocnN3dKU/2xql28N0S0ovFISEUCQkcU73TeF/YyTI7/oEAAh42AyWGmqzqc6xO2NEvPM68tr4Svu8Ssd5OM7duJjlZaUrX1XQ2hM5RsQZSeEJpYe3ZKOQCmOL+wkO4Ei7LDcj6woCCdYkBIIxzogz5py33hvnrLO5nmW6n1Z7WXWYmVmqZ5kp7is4AG+9d957753zZelnczebOW3uvfpDrY2z7acvrX5fL6kFx4eE0uS7o2tffe13nrv55TC2YaKj2Mby/plQjCA4KcHkqU6WkrGmUstxdLbVHJXp4LZOv1lMruTs+wWdlfwJzog5DRw5iJM5IxGodcpHMPgICIEQOK0WRtMinxfZ9tFQehpVgdHNuBJdV94YzZ6bD5875H0WOIocVhzE/SaqLoZdF0ABMMDh5NSOzq43H3+08ejDstX03s+uXjv8wz+xWUZKqV5Xthqn1Y4tiuzm9uHv/9vd/+23EuMSYxvGJd1u1O1G5zbCxy6LbgdxhDhEEIAxzFPsHrzpinMGpRCFaCQA7r2QWPTjiCBPDVth7CTRIwy+Q3DgRLF6B20AKCFkFMUtizCgMCTB7z9ltqampqampqampub9NBqLePVO1Fqlo/m1L1/9y63rzx0UOeWlLlyae5cSQhbHnkUe1tgqK44mk+3jI4AsoyryEEJaYZwvAGGMy9Nsno6Phts3di6fP3P50trSBdNs5yLK2w0UUaArZ2fzrMy0qQCUzhUOEpUw0729Xe4H0cRpRocF+V2OPiOizOjUCcsFAKsNDEljA+e5hzXISzCCFASAwQEFF4BYdMogABxcQhFxeG8qbe6W3oOEh/C2rCrPfRCFSoUhD31WeK3LqrJkGKC4CsIo8FEzdAWywdaN3/iF//kn/9v/8ukf/sxiIU9HD/dFm3J/eOurL//hv/v27/7Uj/yzi+tPLLXOMEaVTUf7e3/y4r86nFxRygcSSkIFkAFkCKnePmogAmekBElxL46LRdgKl7rRZi98jDN193AvjIN1PqvGR3Mr5lOX7vsZjIbRmM8XJ4MHwDk84MhqrhNzf7+iXaZdluq+ZDGBS9YI5ZrkTc4YI1KcGzhrrXW+NKYw80z302o7rfZyqzOjM6utf5ueHM6hLP08dcOxrap7giO8tL7WemytdTlUjVpwfE+/xThvrdWlyQ8nN45mr82rHS+mEMQ4MU6n844IixIK4sRilURBEqtE8XvxdiyJEdOWzwudKVMtOfsQgXFcYLRCaBARaJ2xRzhKoO/NlMoZspnnAAdxgIFOT1q9i/Iutr5lvbcuOPb2NmYxy5pU3SR+5JtzKyufgEIwDuL3C+Yt/KIRTQ6fK19EroydjpxdBZqcJAeRbDYaly6ufv6HXFE2Ll/kSfzGtw3vnTEmy8x0umghwsAYEWOMCcGkJCVPJsIukjg4fyv5SXSvDccb7lzcv/h1xk5UiJTgr3/wogtp4ACCc9B6Mf+FiBY9RJyx5vDI39ohKVmnzZQkIUBEdcVKTU1NTU1NTU3N+854MHj+q18xxhrrjcHk6NZg5y/MjNtcMaa0tNN5URpjCF4CypUlhHfS+0YzOBd04ELnuVVFWlVDZkyui1JHDRkwWQHwPi2HV/fy27P9pWuyFfmATQUxhsY4LcfDLLN2MbRxntsih/Xa+XmRzoe32U5besYKS7FWsVNKycr440mRFSctGzyQM9JEIaAEECESSpEA4LzVKO+Eo4qf3OlKFMIrQfdCVAYuETi4EoWF8B5VUVlNORGzhohkECwGuzLOASgFLihEoLmvgBe/8hd5Nc9K215afvr7PyLV2wZ78N4VJjsY3twZXI3CSHCxP7ran25ZP5PSnXT8UyQUcQHG3lGY4D2s89p6EAU8USIJeNJQ6+3wYis43wg2ON0VHE7bUrtC21IJlQSdrjtLzAY0DGgukHrM76ZoMOYZ82XlJlNbVU5KkoKkfF1Aek9DeFua6aw6YEwVZqA4l5xJzq3z2trKOm11rvdy3c/1vLC6tMY459+QD1L5svRV+boGqIIabXHhzPq5eHODs+ju/R8999nl5lnB1fscSdWC493hvM2r2Tg9OppuH05e3Z++pDFMGkwpiO/I3WCMFk03JBexajWClWawHIp7WVKKFQxZobNjn+aBLte9e5LxM4LOcTrDKCQQ2BpDJShm/rbTtz1uOztzAaBAAUi+SaKBBCUAAcozTL3d4RMLRB77XB1zVbEALAEFb14s5gENX8DP4NPAZT1bLNtqxdo162MH8gBYGEbnz66oH/TWhmfWRBx/wIdnUa4ixcngWCneOBhl0ZhjMUTWGBTFG0bDel1VN29XnJnRWJ4/G26cUd0OC4L6zK+pqampqampqXlvAw1ry6LwJ59qTz7kv/SNb/76v/hfy7IqS1MUlgsdRHmvvd5prAaB195NyqIoS+OcCrTSBQAJJIyR4t2kxSkicEt8lnFfGeuosk5FIlCSMUbG8tyk+XyUT6cII0ZczJOEt9p+NMuPJ5lmzDMSjGmHk9wKbbJxOfZ+EEsw5h2aSjXDIAiU0X48KTSzMlBWW+987l3hHcFLDs4hQIw4Y8x6MrZa9ChUJDmUtdD4/9h7s1jL8iy961vrP+59hntv3BhyiMqs7Ooau2xMN5JRS5gHsPADAiyBZIkXnnj3CzKPgEBCfkTI+AEQsoQRyCABFt3tdrfa7ra7uoauIWvIzqysnDPGe++Z9vAf1uLhnJiyMiqiuqurMrP3T0eKiBM3zjn77P/esde31/q+lHXkvW9nZVJWyP42pqBUZIGFsEoppSRKnhEsWe/Igukw++EYCohyZrWE17/78svf+eqts+6Zlz57evU/vf7puX2KJNdS03tnr7/y7lFB75159/z7N9evKjrv4T15D+fJODIGxE9VuotqqQAEoMjzaK4uwtVleH4ZPr0ML8z984bcwzIEl7WqOONm/phIgo2Bb1vcBG4W6h4WHZg0ZSkb9APNWm4bNoY+9H6xah3repPer5q2qd2PqNjDiIoU0SI114tUz3PZJclFpKooPihwbDey2ehu++D5o2b27LNffPHKrz136YvRPWjWOJk9s2hODf+8BYdJ4PjpqFIuutuv3fjGt9747a7e6Op7mW7N5mTMIbXjg+W2IWcoODvzy2V45ii+0NiHclv1ArjR59ynoYSSn1OdMfeO5oQFIRIAusbckj7HeqlmqmWN8R2poL2K8bjP6YAZKAAzxXZlNgWbC6pG5zsz39E8cwNyIPf4SYy9wNFDt9BtkPFSHT5V04ulXhNpVPeRKs764yM3mymUnftTh8X+TAUOg+ARw6Gb41H9AkQwFsSwFqVg131AAdEx9z/80ebGje0ffyt8/rOX/9qv8xe8nwSOiYmJiYmJiYmJP2duvPXW//X3//4WqMwz55wxAG6+fZNo4b1Ym5umI/JsYsOLiIYzD8M49Pl8t1uNA/M+xgDWmqYJl+azy3YeI1svuxHRmOc82QZCVIkT0SyGln3bBGCoGBPzWOpm3a3P8u31uuSaARdcG8Iy+FR11Y/gvVd/o1LiLEnFOKDLeayV+6Hm0u/65mhxdOWUed13Q5/H9RC2sTVACxRkhVgfoUCP6Ny8DQyWiqHfD44DDvDkRs+ZE4aKqugV+1iEkWAcnCGrADvAAwyGaTia+z6dWrs6MNcYkUZ0Ixjp7de/9/f++7/37/2Hf+PXf/3yE3dELumdO68krN5f/8B72o23tuN7iu3e3M8F8oGYifhpYwlE9rMnAiX2i8ZcOwovHcUXFuFTi3B94Z/je00rosLkACnaO/WzcBJsswin3iwAVHQJd/TezIgI0ohx1JSqNbQPomzih9+/FtSxbqrmvlwYsvvWEyKCQlQVKqoiY9VRdBQt+6DZDyTNpqTbjd69U8/PHvyNuzI7evGzL5z+qy9c+aJ3Dzo4DFtD5onhu5PA8Qum1Hy+vfH9d/7gn3znf54vaL6g+Zza5kOWNgHm4P7CwdnGz2f+8jJcb921/VgFwKm8P+RxKOdDTvCKK8AVNh+w/AzMpwCocql3UN+sAmXAgeTe2gEbmL1cWVEFIhb7o4QEWne63WG4xSO0AXvQEbh9kseEAhVIQAftvaYjSc/U/FKtp6IRYNC92Fs8mpzyRFRVa5WcZRxpGA6vI4JxRC4Q+dPvHuZDlkoMHz7qsldA9tM8KR1mWB7OtS0lvXV7dXZ26/zc/5Uvh2euNdefw8nxFKoyMTExMTExMTHxM0RVh123OrtQgBiG6btf+crL//JfrmrNREdN460F4Hg29y2hAkZhjVFjMHNt40wpYHDwwaWBhyHVmgkAGLVPRbbKRfuZcYEkqVV3vKBizQC6GNOYMnnnLS1nsbHemnqW5LwbeulTGSpgXNO0YRH9wps5o4BiE503xvJ2M6Q0MLtaNBlsu9z1mW1lVr9oZvO48L46FgOIkIhRWLC9V3iKFJAa79g4VCtAqZKlVM2AQkFCBAOCVb+XNoDDfVQC7wdYBKOShTEoQFExsp/Yt2Qdu6DCXLOBkxIGzLzNff/qN//4948XV0//jSvXZo/dK6SACuXbmzdX5Y23z+Eiwr2oRuvhA7lILvx0A+x0qLyIYCzPoj2d++eX4frMPztz1xp3+SGBo1Ydi2xttdVYa+bY90QQjfWiLzd3wvdtRGuFVB0GHUZlohAoRtq7YNwf4n94xY26S3WHh/qDfsLiFNnrMnhY5CgpaPZWQqQHBeDCf+bK8rNXlp+exxNm/oUfWZPA8TOG7uUAMZE1bM0HG5cIxnI0HC1HS0Xkdi7h8a/GzHvPXVfsmM2gJIKHsoitxfERjpc4OYIqzle4WOFihfpAJvDAHLQPfD0CNY+6dfwCzuYpl/NVfud9AHZ+SFEx+xSVm7fQ9dMqmpiYmJiYmJiY+MTzx//8D/+X//a/GwHXmJMT1/jw/C//8knfi2rbNHYfcToQjWDtACu0cJ6bBkysir6Hc+74+AisVOs5sBc4BHnAcL4d050LmjUuNCfSXF6G9lPuyKchoe/6oe8zQ42Nc73UtIsQcDYk4RGDNYwWbnbUNEenHgsUM+zU2KM4OzqOs7k9X91ebXjYQiphjrfG9XrIvoGfxeXpycLauWi6p0y0wEzRwgZqAVSteejhyLeNZu52AFBERh32ubDI2P9KYE/xQ7+3gjRq59EYNRhRi3TUkyM0aG0TKTQmGtbi4XKZAWhbG8Os7777+3/0ld/7xn/2X/zNS9c+fI8wwzj4gNkMsxlmLWKEM7AWzsB6cp5dYOv5pxI4mPbVoQl2toyx9T5Ya9kYftrXIYI93Dg39xWHalSiiCggIgDpMMi5Fu/JWlhL1n2gSj18jie+Z60YBh16HQYtD5WeM/viS1c+v3j+l+bu+ftPXlpc/aVnvzSLi4+Ia+EkcPysBQ6C4UMIkGE2DH50TxMZy22wR8EcGaRcj8b8eIGD2LJ3pnEcs3VqUCmVR3agwaVjvPA8XngeInjzHQBYb+8LHAQE0AIwQAU1oAj8YoU1zbmerxJQd50L3lkDZ40xuH0Xt+9OAsfExMTExMTExMQnhprS7sb7m+3Q9WMVkUPHNVLOX/uDfzbmFVlvEaialtxxmF8Um2tujCOVmrOp1rAl62FUYfbWkIQCqovogrU0am0EwMLaYkwpWaQAWYcMn7pC/aaMaTOUitkJCc+ZLrexCb5tZ8tm1nLjxZnEwWDWsCzdekjrsc+yyv0I43bQknfW2aYpImNOIXBzKYZ1LTVlKskhQ0eotYoZaAbXiuMmHzvrmnY5n8+axsJTJVgws81eqpRhLJVQYb2DBTL2ikhFHn+sn9uQteS8Bwg5HX4S+4hHc6hojWVnnCW7L7OtUltAYkHREAJpHwNjHIb+q//8h1/+1auu/RTwzUdLLxDDOviosxZHCxzP0TaHqXfDMA7Ok/XGOfNTFfOG9ze+XbDtUYwz772x9mCX8VSvw8BhMsDyfV+MKqoBUCHmnBWKfpS+V+8pRIRAUR8kxxBhn+ZJBk/MixRB3+vqQtYredhP9PPPPX/95Fc/feVXrx59+v6TwcV5exxd+xE54iaB489H4LDsLTHxj7UGgWEsN9GetO4qoe/z0nB87KuBDXtvGm8XbG01OX/ApsVanBzjxev4S1/EXl7b7PDu+3gortgDBtSA9MPyVn4BAkfK5fxCdh3dulMNg8gQgQlDwjhiHKdVNDExMTExMTEx8XFHVaG6ef/97/7Df/itV97+4Vs3h2EctB9pHEgS41KMx6ez2MxibGKMx6Y5Yp8hg8ILQar0o4V6NnCOPBER1AKNomeSWfS1UCmgyCE6H7x1dhiGWgoBYxq6ocPdvt+MZ12/q7DN0UnEwhiezU/Ytu0s2ug1mEJahKmGICLcVx23o/QD06ZSy+Beu+D4aMj90Hdd8/zJ5ZmPJYxFt1qSQQYlImOJWmAG21DTNmo4tM0sxjbEYIolgTqwZaOx5jSmbl+osyVi1nIwV1VIxohHvC0JCkPGOBAj50N0rlaIgtpD7IJlEzkQkagQiEGhQMUKNwFogGhgfDJL/9V/+q3f/7+H/+Q//7JzR0TmobcBMYxFiJjNcLTA6RLz9mAuQAS25Bxbx9bZn0rgsOyd8ZZDsLO5b1ofgrXO/HQdHMbsOzgeCByiCiVikJVx1KHXvtehh/OYFWqVYB50axABuq8un/yOIhh6XV3I7VvS9w/2xa9cu/bs8Zdeuvblk8UzD382IiZ8VCb6J4Hj6c5N+8wglT6tu3SWZOscrN2nwH5g8dG98JQH61Whqlm0r7oRXSta1Y4wEBKh7EXIvaEF4ZFVzuSZLJEh7JUS+hC97X5yqjGgD4qABLIP7+a9AslPYYmjAimo9c9kivGYI0aHsQ4jAIbKoyewg2rzs2X//ewV0irYj5RNTExMTExMTExM/LlRUnr9G9945Q+//so3Xrm5Or87bgZU681ydnRkWAiXYly2rWlmhrypBlq72on2qDmNcX+JXJFHVTsGrz7GYKwFMNT9GAe8MZdmcamuos3IBTV6z94FQlr4HVpjLgQ6shbBjdWFC/Mrly63CU7tbN4qtO87VRlVN7vV3e2m7/vtOKqqcy5Ef2SDJ+6TDBnnA3qqoxl5NR5F542vCDvs1PvQNrFtmrZtmllr/UwxJi/iBW0VMw6ptdLOwsioRLEJHG2r0FEwajdKoqyi++kQEEMlI+0nVh7ExGpXBwCoFRWCe7MsHvBAIABlVzsQMShyAOxQkQloDuKFBxYFnMDWXaD+4W9fXP3cX41Lf769O+vOjD3aDue74a7SejlH2yB6WIv7asDejeLeQ58sSRwcC0FEhomZzF4GoEN5KCpVUqaOynofNUIghYgOikykD+YAFIbZMQdjGmsrSFUVWlW9k72rARFKUR73bodIGWZQYoKS6qHcSo68FW/xxGSImp2Vy6ft8fLqkdQH4bq/9MyvPXP80ry9ZM1HV0aYBI6nItdxSLvNcHZz9cN3z7+7K+/NFxQiOY+nM1JRQVf1rEgzinLZMl0Q7gz5ZqrvV9kAYLKGvWH/cJTO/oiokkfdpNKXOoiWR0+cBecXeOPtw+H+1js4Xz22eidCcPABwT95Xe/tjNOIUQ6TcB9fnD1sNRPGfZ9Imlb1xMTExMTExMTEnweqWkq58dabv/1//O+vfufV9TYNGDIXjiG07XJ+7A0b1GUIbYwIsVbOSbo61LrrhmEcc5YRWhmDNyY6NyMTNXpyzFy1EMm+ZLWGrfFVRbSOQkUL2DCpIxQL73TcpTzkQWjTl37od2MzwB95Whrb2lBqKdAsdSxl7Pvc9zVny7xs29g2TdMsrfNKabSrvtztJatsU+K6kYzLi4WAEii07SnbpmmOmnbuY2DDFYYtkTHWkyFoAZT4EJGgLGCwEpgB1ZorCgADjuSUuEKrVkHdD4VE8qOOSTVlACIQBQFWVKtmUyAEZVTlJJWIGOy9I5KqoqxgC1SGsgCVAJO9z1G//YfvHd1o//XZ0jQ3evn2tdPx7vbNGxcvV3n/8hGCA4BuvJftAgBgq86L9dWVJ/tY7G0Z94/C1UhOpFk802gpea6GRtVNEcqcDRmmffu/VlkBoyF1bHSvrJA6Ys82GttYVwRFJYsAurd9VFJVSBQIE0QUREgZZaNSsX+okjNiDVsjhp4g0HizvDb/4pVLv3J5/rlgF/efv37lM6fLZ51xH+WjbxI4noyo9Glz4/z112788Z3tq3f717flnfmC9sYt/FTzHiLaVTnLQqn2e3VD5TiVi1RuFNkAymStCd627qGJFdFapVRJSbuch1yHKvlRgaPi7ByqWG+givMLXKxQ62OPM+8xazFvnxx9kjMMAYr8MdcCiOAc2gazFoax66D6yLlqYmJiYmJiYmJi4mcocIh876tf/d1//P9+60/+ZDWuK6tAvHfPnV4+np04swiUI3rDDBGMQ8rloh+HcdcP3cUwbIZx6JPUCujlxeza0ZGNzTwAjCylk34/hfHgsl1yL0MgPzON6lCkjIKagYIFeW1aVZyZcbVK/XZ8892LF5+xsfU0Atl4xKGMXV9NxcKatg0Uog9N0zZNaEwizhWxWzZD7PtNTV1Om+4upV3TYq9YXD46eubUN9w0bD2nmrEbERwar6GBcwZokKnfQYCqdYNOUAGBANB6r5nbAM0Dj1EQ2CE0ZBuAyREsANGSMAqMIBIyS19GSMIIMJylCNr7VcC42pghVR60AYb94ItmU9GYhqPDnHR9M3/tH9/+4r/ZvH39zuLG62N9t6s/rPrulWOUiiroxkcyRIxVV8RVsrU8UeDYe4I6Q84ySWFSRk1mMDw6zsEUQ2MVMGWmrWE2xIaNYSo6AINhBRk9pJioYxOMicYm4xIppFZVUhgmELMoKRABKBnNCbloTihZS0YpKAlawQwmMfzkFJXTefzC6Wd/+Zm/+uLVLzf+gcARQxtcw2w+ykffJHA8jQRb193dP7nxtX/yzf+pl/ddHF0c5gsCfjx95/Gvgb7qeZGU6gq4qzoXmZfap3pe9dDBYTkGO/fmQXBRkXHM26RlLNtcBqn5wzs41hu88x4A1Ho4HB9X6nuHWYOjJUJ4wkdOI7QiJ3Qf/4RUZ9FELOewBqpIn4iNmpiYmJiYmJiY+OgxdP17r7/xB//0d77+R390vl47Z+fzmTGmCfFoNp813hqwkIotQKp17Hbrob/bD2MaxzSu+qFLSarUilrALtnQx9kYajYsIK1SAUNw0EMnuUKrVlA1AMiAIVJqKTkXY7Sd2yVHIUIFWKUONYdaTEE1xAzjnWtYPS9ntSnO+RgXs1nwxhouBtUULVVZkwGNBOiYy6i5z90sxJPZgtk7ExrrHBErZSgXsiZbi0OWBxlRVIUlY9QMKYuUikowBlYP7RuW2VZLrPBFM7RCBTVDCRAYhq0oCjWwDKtkiQVcpZQqWgEGKUZDloxLkqsCWoh8IAt4EMHCsBgtxqhhpDlxN27fG370rdvtqCv6ZldfvnJ5vHq5v3KM9Q7rDt2IMT8scMAXdbW6Kk/UCJyh4E2wLCCgApWIXHWOU+SUbTGUgAzsiMgQWzbOWGeMQgA1DNa9wCGq6vnQwVGsoyKimkHYD+KD1ByGX9iIcdR1WrZIGd0WadCcKA+oGSAl6NOsYX+1WcaXrp9+8dlLL9mPdr/GJHD8qQQOaJHUjavbm7cL3ZkbMpGNebCm74XuwNDe29YEZ4N9yFyXYAiiaShQzUVKraNwL1pER0PszcwaT0QipdDwQL7ox7IaysVQLkZ9LfONGrYgUADZ+2EopaL8WMsGM6yBsbDmkTp/uTg8niRwUPK+llbqkYhxph9HvjvKW2peYHoeT3do/EK5/w04e4h48h6GEQLaBqViGJ5qVGdiYmJiYmJiYmLiqXn1G9/5H//Lv/t+urvpN7rtTi5deu74UmyaEAITGVNj06WEfgSAsZTz9epsu7k7jiIiIl3Xi0hso6m2L+gLzsah6XtvW6a5P1y6uoO3xCMkgIHGkjVccy2p63ihpkWgOCdDpKrCVGzx2hMagIEeTWNjsOiaktETmhAuLxrGKDr2AT1hrDDGNtaCiFXPAVEd03gSm+cunY4jlUyN3zeIN8Fixkii9wZP0BCSR7Xwxju1EGhCRTGwHnFEJ6gOgaztGzQJbcEIJGjGmBUd4ChamKyjQj2iIQsA3okzY9ftg0wFJaF4NAZ2kHHfBxIJc4uDU4eDaFKtfWdjMZjDR+5is3ur3H0zP//XT27nu7GH36gA3Yg+IedHR/8rSlFNEBwsDYnBj/HsFIUo9KGySVWLlFQ3Xb5juE21sxwtN5YjsalaSQRg3DNfBEQ1QZNoBnaGize2cXPAKg0CovrgrQtVhhAqAKlSi9aqtRw+QS1qKVw++tSV5fOXls9EN//Ja/jK0bOfefYvH80uG7YfkfDXSeD4uUIEb8hbCpa9td7aYJ237qHVoACJap9TrjUYVK5qMhEDsBwM+32bWap9rg8EjrrL+b0uvzXUtxK/Vd1b6lZw4AAE0E9y/7AGMSIGxPiIwHG8wHKBxRzB/+SNMslFqUeAIY5s18OOb1LZifkcc0/00ffotBYxIAY0ETEi+oO7avCQGdggJVxsnjyqMzExMTExMTExMfEU9LvdK9/+9kEVts8AACAASURBVO/9xm++eeddNzMnsyW3V4+PZm3bNk0bXEAG18pDqil3fe66btv3m6EbU3JFYowxxjLLRNS0zbbPN7BiowqyzjlrKSVYwKHkDmWI7VzZqCbVfZuBI3KABSpAteSu7zYjJzJOyMC2sTWOnXUzdU4dZQYDAc6RNciGUBGBQMI6MhNRQwqm4kkTj4TsnG8F610FsJgfzWZzZvZEVmEyqB5UgL2zporkcbRKFFvPQsg2Z5QCK87aSI2oESWXfS21IivEkutRBi0C9vRAwVHVhF5Q94EM+yLLsTPWMGPEUJDvKwkE8uzASJKzlq72np1jB0DEJmmqSabJ8+xZiWOpeezPt+VHl778pb/Zxx/cvfjetkMFdG/Z8VB1r4pagawqMBbGgn/K4l9RU93s8g1BSXUd7Wl0p4aDAqJapCqUcQieAIrqILoT3SlWTNkZp1gCVokBPHTDHaUy6X4HqAhUBAAxWVZmqMJT85nrn//cc//ap69+ad6c/OTP2YbZlePrbZx/7NSNSeD4mQkczlDjeOZNcNYb721w5oHAoapjLbmWVBOUqhG1GZKcCZaD42BNLDIWGXMdRR54XtRtKe+l8v2hfjebW+pWaNZowffSXh+/4IxBEzCfYzF/RPU4WmCxwHIB/4TCnnNuoIYosvEj00B1J0NN5gZTR/gYCBwGTcR8hvls3x4HY0AE7w8yxzCgjXDTITAxMTExMTExMfFnQlVV9c3XXvtv/vbfXg1DAZ73x8eLE9dcbqOJUWII3gQt0DyWVPtx3HTdxcXFputGywY0M/a4aY+PjhRg5hjC3e1mO2yKCDE7a41h6ceqIINaBslVxAscmZEgJACMwrOBqqJqkbpLw82Od9ldjTxrrJ+FOItNbJoBNqlmVafcsGG1KgWAwoGMVtGqGlWDCFiYUR2JpUrOA+wxEPFitmyahhRuLyyUQwW/1xgOtUwqlSqCM1RZM+UsGRTgnWmtTaJ9UYhFwYjeqFhxSWtGdggWhxvACs0YK7JCAVKVvXuHgQnwlWqFiBSFKmEfcuJgoUiSK2ovFQZMBkBRGsSrEWNqq84KVyN50FHqja9d3Hp79sv/7i/dGm6dX6yMKy6oC7DuEYFDiqqAWFUJIOJHZYYnr5OS6lo0j3Wd7FpCMeyjOZF9LAqJqBhiQwQmaBXtRddVLgQ7w9mTNXwEsBKAah4qyTIx7n1dogQFsRjLTAKgCua2efGZz37pxV976dpfmsXlEypBMs4+kn0xCRyfkPPUQycsUZVD0s+PJbUykTMcHc+CaZx1xjnjnQn3BQ4RqapDSX1OIiKmqCSYUd3cOGfYB7vQorkOufRZuvuvLLsqN0p9NdevF1rDkWnAi0dsXRTYtx49OjRiLWLEYo6To0dq/sX8oHo8SeAwORsgEh+SlM5lPEvb897eNjww5CMv5hmDEDCf4ejRA9i7w7ZvO8T4s4+knZiYmJiYmJiY+AtGTukbv//7v/dbv3W36+ZNOJrNr146XS6OQzMDKmRESsIlCbrcbTfn5313NoyUkrU2zudt0xx7P/e+dS4BVdWmHEu55ENHWo0pUruxHxWuaNOBjfFNTFSM0dmR5bHSuhbNPWQ+t5YkrZCBDtimtBoyqWYbjnHv+t9BSMqYHGxrlin3F0NXC0RZKBQ1KigplVxZYUShEqy95JttSlXk9HRujPXeogBp3y8C7LvDE2AADwxAIYfgYIExZxkHBAsXETMIhm1wpVA/bEtKyApBMehh1RO4omYdLAWFZB0ZxqEpGAWSMJImADRqrbWUaio1oyumjL4WJFSlHobN/WouhbzP1d3PjHg2ntshjGL0CMHBtNTeqXXFMrx69Kln/+3v5a+s+zdmM5obfbjw2tuY7IdfiLDvjHhKCPuxEy2yzbIFUGpnOHp7PNNMe8Vin4xDrEwAE0aRruqqyl3FSARLxvJMVYAKTebQaAIAVlgBJRUSJRArWxgnqiSiuaL14ZnT689f+czp8tmPna3GJHD8rFRYKZJSGS66mzfXrwz1ncsnCuNig6bh2NBDAgcsowi2Y821OEPekrfykMChQ0lZ6t4Gt6okqQQSGkEdyCiQa1dk1McHslKMdj4P80UzX8Aw2MAwifj12qw2tNogpceW+tbAWjiLGOHswRx1//y+r+FDztP53iFLyAnd7hE7j48+e5eNjYEInIO1cA4ElIJckDPWG3T9FKcyMTExMTExMTHxZ6kackpvvPrDf/QP/tfvvfwyeb+cLa8uj09mx/N20QafUupHqKmZylDrZtidbdYXw7Au5TjOjtvZfD6fxTjzNjA7wIOrSC3VWTNfRMllyDL2wyoVAB7oFYtZa50rqkk1gJjZM+WKokJBrFVJbBtjG+vH4iUnpS7BD2S4WBTLDCBDVXSsdd0PF5sNAIJhQ8F4FZYiNUlgGAYs9hGmKaWu65yzwVve3+8UgAGCcYCi5vvVPAhkyJKYkkuuyELOMFlyAhKDTEgiqQiECIatAdsCJSZyVUtFtfAKqciGjFE31ly0GlP2rhdjoVoFAEOdWoAKSFCL5lxzFVERUmIylWrdj2/wwcWQYa01ZBDgPElAU3Nf8nD2/f6yNKefWgxriKDvHymwzD2HQ/NT1tDR2mhNtNYS96UMpQyliKaxXuzSuwRisvd1EMfGM3tjGEV0LboSXSkemJ1WSQAcN+ysSK5aRAqhWuLARg0YxEr7iZXRwrAQ6V+cQ3ISOB4vxNZx1d2+uXrz1vrV890rg7x55ZKwcd7DeXIf6FaC1qq7KmOBt+qr+lofzCypJim5FlFVaFElqaIqxHsbDmitmkpNoo8VOLgJ9vIlf/Va88w1OAvn4B2Vat951779HvXDYwUOaxACQkBw8B7OgQnMcBYhwLsnCRzAOGATfupD+RdLLegHqCJnNA2aZp9GjTGh79ENWG/QD8h5WuoTExMTExMTExN/SoFD9A9/9w/+z3/wv73yJ2+YMHv+8uKKnZ24+YznrfhZIZeAHiliNNKn1Pd934+5VmI+ufbs9dNrpwIrZdRxn3C65KBM5w0QYRn25prOux0NPdG+AGbgmVotjG+aMvr13cGTiQfPUQWEvfhLbsnhGjV+pqutbi9SSnL7gkpPJgJNFO9U41jLand+vrq4WF0AcOSOAgsDsxBADUAe+7aPMZdVP9y8e/fu+dnR0fJkcSJoEYBmr2XAG1BFD2gFety/aVsr+g66N0W1noxHC4wZXd/XYY3eIHgTEOAF7XjoCPlQxhFJ0UbsuyoqDvmSzIaaCDKefda+UkWAoKZhsGo9Ncj3JmgsEJG11Fojx2gCAMsZ6K8wotF3S05iYqO2V1Ea+keEAefgvSL+9AKHMcchHsXgjVkNw/kw5lqrpqGcAyjSEZn7AodnG40JbC2rai/oVftHvxUiYmeioyaXnuqQSYjIMoMsEzMISvuX640aQ0x/gRIkJ4HjsSerPm3fO3vtGz/6rRvrbzt/5sPZlUvqrGVDzOCHHD5L1T7XvkifK5F4K9GJl4fikRWiIvvhPKCqqGjep7kqVCs0AyIqqj+xg+P0UnjxevNLL6HxCBExIGf2lvqRb94Bdh/+L41B8Jg1iAHMYANiEME5hIA2frhdaX5IgO17BP/x6+DQETmjH1AFxPAOBKSEXYf1FusN+h5lEjgmJiYmJiYmJib+NPRd9+arr/3eb/7Gy9/5lp/NTo6WV46W8+qdGJSxplJgVYuxWmrZpfH8/Hzb96OhJs5OmuZ0sVy0ja9KaTA57ZvIuzymWtdpt5Z+pX0/pCxizMFZs9aaqnS19CrGsDVcilaSRIWPm/a4Ob7mF0dsfDkZZle37ZDyxUX3+vfObt0s22xyTavdkCQGida6VNNms153u03JAKxKyutiyZ34aGACYAECCqRqFtllWQ2CkIwfohuDpaZYWAJDCjTXLIWY2VpWa6pWLQBMNdaxsdBah1IOF+pVRqkFYhwZY6CAaAWylqxFUBVSNAFk4VVRkJwxrGAq+7mMVLRWdRbRsGOAuABFWaR0Q2awESaYg+yjgMXhT8oVpqhAC4CitQBkTXTedymvx8vyOX81vnbzW9s+l/JAGghBobAWCD+lwGHtUQzXZrPGWUOUqmxTyiWN9aJI15c79y0QCIjGNsY1xnrDqhWoivJwhqXl6G3rTGPYk9J+7IBBlpiJ3F7gIIBUSZ1lw/g4JERMAsefk6qhutccSk2r7tabt1/+5o9++9b2m8+cumuX7XLprL2nBTy0SLRqztqPuh1FAW91dBpseaLrbDIqVlUr6SNqCGUggzL0TGijPCoJnHduMfeXL/nrz6KNaBq0DcaEO2d4+72DWSYzmEAMa2H40JphzEHLiPEwnLJXN7xHE9G2j6g1Py5wEKjrTNO4GEMInHLd7aTvtW3vD5M9bkvJGDeft5+6vviVL4Rtz5td2facMh+EEyggQAXKvWf2ByOqoBSkDDaHLWJ6mv0HEdSKUqGKUg7jcfuGl+hRGd2A7Q7rDbZbdD2GhJxrypKSpJRSSjmXWkX157nkPuDIRB9zkfUTuVETExMTExMTEx/glW996+/+nb9z8+KCQrh6bXllubzUNNSTVsnjFgLlhtkgIg95s9ncvHmzV/FXTi4fn1xfnrRtdKTJAoL9CIKong2bdd91/W41DHfHQRXMaL1tnAMwjqnWlIGOEQOCB3oMWnotV67Ojj578szVK6enISx75q3KFsDF7a4xP7R2dWvLu/PN3YvzhkJDTdvOxpTOzs86lWF/mSZ1s12rM6d6BHfo3UAFxkMDQYHrNGpWzsNM+7YaVIsIdRgHlCyjDtY6H61Vx5UTetHK1FigIfQp98ODm4uH3znAAANqRQcklITh3g+MFt6jyRgLhjY0BDNq1b3AkTEmzFqwQXOvoAAgottdsuRO2mDvW2jsXULc/RK4GaUbdQCQBD2g1mng2G8v3tu+8o/cS3/9M969IprrQ+PsxaAUKllzBhuQUS4wRvd6AuiRy92DiaOoiAIwRN5wMMYxG2bsw1ulK+g+0LIi1ap1KjZXS/ciYx9+ZQKrRgIZtszOsDXsFMJQVdlbM1aIqCppdBo9omfLkms35E2uI7OhT+4l+iRwPFKVqUqqQ5+2F7tbb93+7nvnr+3SqlTsejlbVVWYDyuzi2ifa5+kzwrAGnEGzhCetFwaryWSCKh5sLYog+/C3AHfgXlXzA/V34UpNAMH0E9qojAM7xE8vD8MZXwgIoToYMZhLULArEXboG0eI3DYB6Y1865dLo+Pj2m7c6t1evX1bdPET7/gjpa2bejxSascQ/PC9Sv/1l+LV07zD99IP3gtfef76cYtD7KAAwkO5kT3RVUDGNVDnwUBY7q3Ue5pdiFKwZiwF1f3E3LMyBl9DyYQsN5iu8Oux67HrsN2h802r9fDej2sNt16vd7t+nGstf7c1p1IrrWrdWftwpiG6BPg+vOJ3KiJiYmJiYmJiQND37/28nf+xe/8s2E0R+18sZw9f+l0GUJUyZ4qQbIfpfbDWMehdLv3++FW32+h7Wz27PLk8qJtW7aaeBBPKCn1fZdy6sfx7fXmYug9oRj1jTammdvZ6XI5ix5IXTes10MIUUXydjPOPB+7k8vLz11bHj8/P3lmcTyfNU1jQkN0DFWgLI5XX/qVfm7oR69v3xB+M8etSNf3q1JqrQMkxnjSxJzyMAwX1G/Hzdn5XcRI1lvvDCwAq2hVry0aYrrYdf2AXjBoGbW32VlxMGDLXqOzHA1yoEJsc4CAQEVtL65IAlU4QIEMA+spxmKcarIQpv2TgRrnAZZ+TFVKwiAo+1KcYTzForki37uLpgIMgBrAwSQXFNVnolJxCFax5C1bz1BFTsgyVO2BrKQKBzFBASIBN4iDlr70q9f857/47zz3wluv3PijB6UNgwgpo25QKqIcsh6YYQzRo8aGqqhVE0QV6yEHMxBRY+1ZP+xSqo+/mVpVk1QARdUSG2ZLj5SgorXUYQRXzVUKkfF2ZsVXzUVSlcxEjo0YMNEYqM5IBSx5k3703vnLBDqZPdeGhbcNk/nkHZuTwPGoVFHTqrvz3tmfvHH75ffPX3v7zg+6cV2qbgcRoB/1Q6UAEc11/xAFDJNh5acYdWqjkQXAsE4fiGcJ7hbs6+ReB78De0fjHYTKM1AE7E+IhmVzkC320yjef0hEiLEIAcEfGkBmDdr44QJHefBv7WLeHi15u4tdV85X6eXvp4uVfeudoy9/sXnxU/5oCfPhxwZb608vLYOP167unvvB2tru3ffyjRsV1ID3Csq+46riIBPTXuDIGV2PUtAkzFoQ4J6iQhZBqUBCrfAO3iMQ1CAVYDi0dWy32OzQdeg6bHf7P6b1ZnuxXq8uNuvNkNIwjlV+Tn1cqrWUdd+/s9u9vlh8PsbnnVse+uc+xlphLWXV9+903Rvz+ec+GRs1MTExMTExMYF7ibDvvfnG//Bf/1d3LzJsezyLV04WV4+OIwh9rxbCCvUpp92461YX/dnd98Z0IWrns2axvDpfHjU+OqZBTB69UR3H1HWrfrfabd87X69SvjKf+7ltW3sSZqfh9OT4uImu6s45J2JFNOfclbWY6K5duv7C0Re+fH1+7JtZZLtg3vtxeCAAfTObvfTZzZxTSGko4f2k3Xo39iPGBCJmc+ybq7PFYIcNsNn1YxkvVuso0rZgawwDBMtolS/Pg/Xc9WnImhQJNbFQYSsOEewMwzioUykMdWSrIyUQKlmVKCTgSp6g0KoGzsGGAhZNUZWJhZxYqI0OampKtaIWjAAYrKogGNi98yiR8j2f0xFEDLVixLIwSApqQdl3rrMawBioVk0jak0JCYCCBeyIGhApVaEAH8h7bO/84Py9H7T/yt/69AvPvrsdzlLpAdSqtVJO1FeIQBVEYIh1BMA+eiNcgCoKQEQ2Y2JCEQnOdCl3Of+EWqNCskBUi0pg6wHDj9w4Fy1ZRoUUcczWkLUc1EiuvaoKyn5chQwsc4kKBbPmMq7G116/Y+5ubj1/8qVPnX7h0vy54NpJ4PiEM5bh1sUb33j9N7/6+m8MadOnXZ/Wotj1MozKXD9UXdiHtKqqKADQPufnKbp9FjMlUuMQmgeRKzSi3oZ/jeiP4d4lkykmnj1lB0fwmM9wvIBzHzLWse/gCB5tg3bfvhEf28GxH5AjgNgOQ7tcxl0v/XB+vrq4fffiK19Ppycv/Mf/kZ3P3WJOjxE4wGyaaGJwx0fENJyd5698bQsB2EIDSO6pGxlQgPYrct/BkQt6QkoAwTm0+jT/4aAU1AoCRA7bCyBn1Iph3/rWYddhNzzcwZHW691qdX5+cb5ei6qIyM9P4CjjeOvi4uu3b//2s8/+B8yNtTOij7vAUcbx9vn51+/e/Z1nnvn3jWk/ARs1MTExMTExMQGglvLat7/9L373d29tt8Wwa+1ysVwul8ZYVAJaB1gS+FG0jJv+btfd6Yfq7NG8ffbKlctHx85aZIcaAuBNZYyllm7sb67X76w2F9tCxrnF0XIRvcXJ7PhkfuKheddtxn6z6/t+N445l0rRB0eLu/W5Ptr2mnGRbUs0u2cRwfcCTgovnl9e118Ghrja1e27udzZ5YporW+9b+HQ8Xy2CKHBYPpUd4Mrl0K41HI1qECEERvQDLs1D11whcm0DGet+KDZHFqyMwAMyD1SVaiSk2DYIsA5RIsBqI6DC1AdMFjAM0qPocgwjNZy0wROhIQ8ohBbjYJUkCycgasoRTMAhQDw7hAIeW+/5CzJWm+jcynus0aMg3fgZKTKphsFUgUFRqgFoCqMzFpBIRcaK4oFR27GWKsmoNy6/Gt/5W+9V3/vzbOvAhgHdB1SQt8d1A1j1DAAEJPaD9YltWoVJYAoFZG+ZG9NVa0i8hM7OEQrQawS7UNlHr1NKFq1DlUSgaObWxu8bQkE1co514GJHBkL9goNSgbW625Mq90rNy7eHLr2M1d+3XzBtmE5CRyffAyb4Nrj+TPXL33+5/F+vFF7BrlzsblzXw/hLdoV6TnZu4RzZpABHIhTwWZX75ynd96nxnOIFAPnjJu3sd4il0Pyq7Mf3ruBe3nN5t6Uyv3HhwocwP0fYOd479kRgt11cnY2nJ/vbt5Mt+7UYfgJAdAH1YaInTPzmZm14l0B5IFPDunh9yoPm+eIAhUVsAW1Ht5CBLlgTDDmEImyt3utFTljTBA9BMQwwxTkApsf9YMt6Dp0PXYDuh7DiDEjZ82l5JxyHlXitWvttcvh8uXjX/3L7YvXTdvgZzGZds+WQlSrPvSN5XyR0lkpa6DmfJHSXeeOrF089B3uo3YYH+0ZOVXFYfBP9htS61r1sFHWLp1bEpmP/oZMTExMTExMTDzuaqfmfOudd3/v//n/vvq1r2yGYbGYH83DLDaBPdeKygDR/tKVodAylpxlBC3j7PLy5MXjy0dtA1QWQAgGVXWXx7u73a3tZjWmBIoxNrE9Wi6OZk0LRBsBDH3X9d3dvu+6LvWdWkIwZmHNcZgf+/liHprL1kfmAISHSjwFCjhSvNycIgR6cbjRnaOcne2AATaY5njWztg24BBtRc5+V1K/Hsa+lMxwso9VBZNhmMCusaZhYhUumdEY71ClIpMaJgZQq6SaiR0Rp5qMFqseVEEZEIVKLQqtKPz/s/dmvZJdZ5bY+vZ0hphu3DkzmROTTJIiRUpiqUqC3SgYMGAUDKOf+sE20DDgF/8jPxiGn2z4xWjA7od2G922gap2qVAlqTSSFIckmeOdYjzTHr7PDxE3700qKVJVKhalioVAIDNuDGefE2fH/tb51loggoaBgIShFKwDGMk/9dUkpZRSRovVbM+VKVg5DjqOnFIUFZRoHUViSoEUKb0qitTaOIQAIhGJEQmJwQKlYRkJYEIUUBLlk2ohIHaOOMs8mAKffpD6xbD36vaqlTxFGCPG0ipFJUZ0DUiQGKvuEpF1lgMRaBXNKhDAJ0aILGxiIoIiIvpN62EBBMICpeCMLq3RpBJzYklycW0doMQxSWAJBA0ipazVBUtYhVcIsdXKQSWoIHG+nM2as9NJ7NvDZTtNHP8gz9MNwfEMrM72hte/eeNPr41f/go+bt4+Pq5++Xjxk0eTIz6v7nWFtCDd6vzZfhFp23gyIW2ka7W1xlrjrIoRnz7EyennZsT+QRHmCd6D6EKBYi20ICZ0HiKwDs7AWigFZoQAwiqs5pzgCKga1DWqZh1s/azXhnJu8MpLW9/+5uC1VwZ375Q3b+he73f3oxhirEOYpFRfIjhmIUyMGW1tfVfrwvsTAMb0LrFMA2u3tC6//h0QzD7Gpfen3p+GMDVma2vrj7Quuu5YRLJsx9qxMf2NH8cGG2ywwQYbbPB7ynB88rOf/b//6n//6x/8+GgyhcNW3rs2GFuv0SSgWZEBPiBEIGefCK0u4HaK4spg73C0d5ANSk0itUf0XHWMzvsns7OHk7MHp5Myz6/vjjNXFEXZH/Z71pZAFfxpVbVNtWzq0671dcNVs31zZ3xjZ7Q92j/cunl7dPPWuCx3lNLnMbLPggyZIfWcyvv7V4mOT48/osdABDKnx+N8YIoCGemu7VqDOsb5ouumczWZFCOXGXJo1wELhe1hZE4mMdW1z1rOsxz9BN8hOpcp64C1I6mxPdJu3j5SKQ2xHRErJOkk+tihSkginJCJ0nmBMlPgXCsCKAAtwA6s2NctacryQnkll2odBeOQc7sMVeyc5YyRt1oLgOgDEzvJAShpOXAX4VAYWEs5ifJoDGAhXrqEADADHm0raAmZiNOEkauriJmfPKwMTa7cWVcTSsM5rGxfiQBB1yFG5AwRgAQsypDS9JkcWWbEJAROArPiitQXX+9TRJnR/cyOs5yI2hDbEFN8pnhJEmJqOhEiI2BNRtk+c4jcRfaJ/T/B03RDcFw694m0tv18nNnyYHTrK/jEaf04Pynm9eR08h/4PCDW1FBLnXfU52d1XE0bT8+46+LZmdMKSiutwILZHPMFvP88I4w/IIKD4T2Y4T2KAliL6RDj+t4lSLYOkWFGjGBBuMRNhrCWqCwb1C26zxIcOst6L90e//HbW2+9ke3v6SJX9ndWjafUtu3DxeJnbfv4YuZS1pi+c7v9/h3vz7ruuGk+Zr7wly7L24PBa3l+Vevia85vxLis63uz2Y9FgjH9LHs6qKOm+dja0XD4zaK4YYwBNh0cG2ywwQYbbLDB7xu/AZweHX3wzi+X86nRlPcHo/5gWPaAqFmIV2koUTRCSsvFsqnriDgc9Xd6O+OsP8qyXBsNCpyLBEFsQpy3zaSq2xAz5/plOer3+0Wvl+fWWiS0bZw01Um3DMEzcbHdO7gx2h7og5t7ey/s9XrlaKu/uz/a2hprzUQrv/5Vffd0AWzWhbTW0KkcjXevHeztV9uPuFsGSAiihIzRNsVaYtJ5ZvNcNyF2qCrOU3AWWhm16okmCHOXfBUD2mwYoFcJIQCtnpDWVAhzEJYQQUwheWJoWAg4og6JKRoDTZJEuhAhAjZCyivEAAaQQCBttTE2t6VSlFQKXZuYNIyCSohigExl1sIYo9YqjiRBhNcxqWASKDGMFEk0jCZjJQPA0mlA42Kdv9pxmYVV0ASWEBo03tfV9Kl0XWtYB6XEOXiP4Mm3xAIWEGSVZ2AEBIimZw1HZdWSrjmJVjBKrWJXvqg4dUYPnB2XmQg0KDG3zxAckjgASBy1skY5rZxRLnKgRCxfXWjChuD4GnMcIKOd0a7A4Cv4uMyWra8/evzOZCKR199A2yBb0rBTn3GBkLaLncfpBAQB1NOco5XeQQTFHzrBwQzP8OfFv9HIMgCICatTPSYoWtuRsoDjpcn9nOBYWW9U9ed0cNjezRuDV18ub91Qzj2dXH4nv4kpVVX1/uPH/3qx+OnTR/v917e3/6TXuzsaffPs7AdV9auzs79qmg+fPmF7+59pXTo3/poTHCIcwtls9rf37/8veX51e/t7hL+FzQAAIABJREFU/f4rw+EbZ2c/WC7fm0z+isgQuVUTx2aq2WCDDTbYYIMNfh/RxFhFbyzbzBVb40F/WBQFpEIQIAcCEGEROZ48OWmausjznb3Da1dvoKl0SEohiW64YEAQqxCmTVM1rQYOt4ZF0SuK3qgo+s4BqOowOWuftIsnYQpgMCpv3Nh79fX917+5e2V/vLs9BECUK7NN1AdagAALrFaw6Vz8/TTuVQCy/UH/6vWda2HvUZr6Bx37ZUulImhE72NMuj9wQRVTRrRNg05CjqSKEkYBiE1om2aemgn72NF2UAAMLFb9uas4kwQAKVQpgZMGtBevQCs2QQStBxN6el3gV61npIxKTaq5WLSDWNk8z5zr6UJZlWxsUxW9ssgYyaNBDsptjzJD7unrOpF0af2vYBwKj8aLz6jUMI4KL61H41BYyi7qDABAvoqjBEzUKpcn7CPNz/8IpeDcegcvFwgeXbvOb9QEo0UpEJHSn7XWZwGLgFeuqKSUGP3F9cVFB0eZJxZmaWL4bHkkkVMEoJVTduTIZmag2YukQN0/zZN0Q3B8lif7Sve+ctv9q9944T+OHJ+KoKgJVDxy8ZF78gBns88UkRf3/1DbZGAMrEFKECBE/K7ODY004PhC7G7HplKq1qjFsTKABplzq1GFNX2zvqWErsOyAhEyd7F5MaLroBVSWvsLab2WpbTdegb6dYSAZYWqwrKOi4WfL/xsEebzZmtoX7yxNx4dXLuy/SdvZ3t7pM3f+csgIiJJJPKlrjBm33VHzG2eXyMSIIoEkdjr9TK3MPo9koXVn+RZ0++NtL5FZIgsYJzbTanquieAuqRSIaWcUgZQX72fhaxEfRL4knJvJU4hon7/lTzv5Vkw+kOShTUPi5zi4AazEQldd6SUUyq/mLuVJbJEemPMscEGG2ywwQYbfG1RL+b3fvmz9/7qR+08Bc56ptwuytwYWjsuJKBFZARM6+lRNZt1rdLaFUVPZ71AnjMBEykFKjXmdXO2PH4872ZNpxT1e/3RaFQ6V2ijE1fLahm6adOdti1btT/evX1368aLO9eu7+8f7uzu7fTKQptVVW+JekQlUACriEJ/Tmfg2R4BB4ypgNrB7u3qhWl1VE8ns5jaduGMFJQRK6AE5SZR2XRwi7Yb9gq2ToLS0FnmmMJTEmXdJAGQo5XfRUopJp8kANCwVhmdESMSrZxBJYpvYj2bnzYp2MKOy/52yeSUJhWDV5rKvBdDCj7AguzKoyTV3GTKaaVtlrHWikqK0YXVFpB2hojWgQWAgVu1eDAYAIGIqHSOtElegQmAMZYMieeQOkN2tWEMKCB4J2KshTHoFXBBItHTvXh5raoNrJO8IGWgDVJC0yAxEgszBDAGpEAK6lLsgwgSS0xMBGasCZFn/TgyrTOjM20KazJjupRO6hogz8lqNS6ywBwTh8SXs2ZFOLEP3FJUKxNWozIYMFpGK0LJoJch9JCiKLecNPeezK9pZQvX18pqZf5gluIbguMfE0rpfj6+ufd6P9+Wc2qQ226Z3q1O/7b6eQXMvlqCB7AGRY6iWEeudt1no1j+zlWxFRlJvJm6x1EfaRyDWxQMB8oAA+LzdovLkbFgRudBNVJCka+3bcW/dB4ChITMIstAau1Cihacnt/0tSI4lkss6zhf1LP5cjqrZjNz+3r+rTcGr7yc3b6RXzm0owH9vUbNKdUhnDbNw0uTTgxhISK93stleQ1omBuRJs84zxZG/RL8jtGS5yyyl+WHRIVSJVFBVDB3VfWx96dPRZVEJs+vOretdfEVyz1W9E2Mi647XjmGnDM4bYxLrfPR6DuZa4q8M+o98M+szssiV+qlEHMAbfswxvllG448P3Ru15j+Jkd2gw022GCDDTb4GkJEhPnh++/+X//z/3T/Vydt5dlkzhVbWZYrBU4QAQngY0y+imfTyZNqEo3pl2VeFIV2RRRm7aEYCpREYt0sTs9OJ0tpEm1vZYNef2s4yolsSlVbz+r6tKsXHCuddnfGV6/vvf3966+8dri7s5XnW0qPidTTtTuQA9macwA+2798AQtYZEyGd15YXJtM7z0YVM3Md3UVVBIaKyk16SROMdkYuGu6LlJPdIYWRulC5Z2qAWiQhTKk1KokNhASqYVDTAhCQqS0WKeyzCAIdcwCAhAQa26mzWTpvUqFMnpQFk5nWisfOyi2zkAkJSQD0Sv/ThZEJYqIjDVitMCBlI78TDm76mxQMLxeZLLw+bKZcmetRS2IHiIwxphct6lJKWjoBAmIAlYAJx3JGAOjUWQqM9LEQL4Y5oeVP02XVOSrVnIisQEQJKamphDAAhEhEnGkDSn9LMEBMEtIEGHWojUZpUhfUAsEFMYM82yUZbkxItLG1IRKK+WUtkb3nGtjbHwUPOPHIcKRA8WaJSkoAEZnVmeAESgChCUUAIMUtJ6dVu98dJRVzXx/dHvcPyzd0Og/EJu8DcHxjwkCZaYw/SvDcvdpgkiKfl71Tj7pHg3e7fDxV71N1qIoMBxABE2H5RK/IzJPDNKIw43UnURS4JbiGXEkATQI5410CSvPZNCq3k2MrluHvIYAAMaiAGKCdIgRIUByKAVrIYIQkRghPL/s9wFVhWWFRRXni3o2m06nZ9Pp/ng0fOXl4XfezK4eKmPJ6L/PqEVSCJPF4henp39+cazJOLeXZQeDwStaO2DOPGeeG/XQmgdG3Qc/sfoF5NeMeSHxoVIDpUZEQ+/nbfugaX7p/cnTnBmty+3t/0ip15TKzn/hvjow+657Mpv9aD6/0NpoXTi3n2VXxuNXjPrU6F9q9R74I2e+odRrLn85hFHT3K/rj7ruRC75RI3H3xsOv6lUrvWG4Nhggw022GCDDb528HVz7y//+r2f/23d8LSZL1NTjncHPVsAJnqkiHOl+bRZPDw7fexnC+23B8Ot3lZZlsauCi7PlBqbN219cnp0cnJ8Mpnb0Xi7P9q25ci5EgrBN217fz57UleLlHpb5fVrB3fe2nvpzYM7Bzd3tw8y11eqD/Sw7p7IAKe1FUnMX7Ln2hKK4bA4PBxcvbo9XXYfPZr06zDI2PW0LfMw7xAM6kJpsbpSfojuqURjXaJ7uKj0OM/z9dAg4AAvYIuMjEIG5RXSSs1huCOBAtABC2ACtMAAEFhGGXxgRMsOUdfL1hjOSyw8ugYZkDuT5VnyqfaNzZPW6LjhS9GLFw0rBnCAfz7DoxSKHF6ha2EIToGUCwQFlQCmQsQrBOdgHJQCks1IDbCs5rOHf7mz/c1/pkc/mDSfXCx9DRzBnLeVdy26DqpbLftF6/Wy/dfbIpKIJCSWxOSgiERfKlsIyI3ZyvL9XpkbPW27SdtO29ZpvV0UpbXbRbbstAh8SpcPuUASe5GkuDMqMzq3Krc6F2gBCEkkcQ6loB1imB3VPzlbPHkXP3rj+n/yytU/cVv5huDY4HdBcBARaQVt9YVyTGxJOy+EnauTctB9hZuyDlh1DkWOXgkAvQpFjiyDNdD678t0GEhP0gGH66JbpSqj5llYqhglRYlR6HyqXolTNGABFkGIFOJqG2EtXIYQoQiRQIQQ1+xGjF+4heIDL5eyWMp82TVtJ2hz122N1PUXsts3siuHpvziLOiLkNfP0Qol3zTzR5PHP3z48b+6RByNtrb+2I7Hzuw4PYaew85FLxQWhEbJx5BfGk3K7Ds3ZrlBPEAaEg/F31/O3p1PfjGd/tVTzYuxIxOHFjtmNCKjPveY4vkT65ca3ecPMHaLenLv9OFfHD/5d08fLPu3tne/39u73e+/pFCDPfgTyA+1Gmv7WqYOvd9vlw+a6Senx3/p2+OLt7turGxbNVaZ/fWNxyZTdoMNNthggw02+EdFqJv3/5+/uP/kUbOIbRTRqt/LermxBBUYzNpoJmmjn7T1/flZyCkry2FvMOr1etbZ1SUcSsKhC2pSVQ9Pj2ZN2xo36vf2tgZ9ZKU11uplU5/N50eLagIu9reu3N5985WDF795cP3V/R3zQs/sABmQAwWgiJSIPW+A9eeLaAIY+A16dkNUZP2t4f7u1Rdmj08WHzx4kro2NQWXJZxRlo02Bnb1JivbUgKQknhPAm2sInu+bAdWS3dCMmAmzUZpDYsUUpSgoAnKkAIjBKm6MO+6ilmUyvI8s5kmawlGidKGWMUQiaC0pJRSFFklowCra6CGNCnFQFQpGShSmjRWzQuUYAB7wW4QSMMAiBKCKA2trTYMT4k5pcDg9csJ0FAMEYjSyhpoMpIkkcq1yjl88sOzlO1tf6/3GYnK6sCmiJTQQkIgyFpPb1YEBwkpaH7mcBDAqwBZRUpBK2IRPN2bRFarwpph5jKtlz6ExPPO50YPskwRcmtC4pVLKYsQGQWtyIBoJSNnSQQ2WmmyVhfMUSSQeEgESBloJ7NqeXr2zunZz0/PIsHuDq/vDK7C9v4wTtgNwbEBYAycXQev9krk2fp8LQuMtyBASqganE1+J2oIXbjihfGgtz28vmOOAz1ZhKPF4mhhAAsyIHXux0GAOZ9YNYAY0bRQGsLrDbYOWiMGNO1a6/Ybkbzv5vN2Pu9mCz8cqJdu7VzZ3z48GL/9reLqFWW/3Okgwt7Hqkl1/dy/t9NH80fvVPc/jfcuGCoxVdV7QP2fx37It3bcvnG72u6Z556C3Hl/8iQcP/DHqZk9Wi7fq5ePQ9XIuecF2+Xy9CP7wgEOletvP/+o9nu6LJS1vy0zJSlx52NVceefO/zl8Qfzh+81nzyOTy4GGHea+OIymTmPJ2TmkIbWvzBBpAbPuLPpZB4/quIHbVxevLA6+nR+/R264ortF54+qJw1vZ7KM9q0dWywwQYbbLDBBl8LmiO2Ew/08wJbRb+3cqMPoEB5P+sQ5+3yrGnOmmZvuL873tkt+yOXlZd0uZy4a9rl2fLsbJryfr63uzvsHxa5AilrqChmZ2efTqaTms3O6OW3X33721f/5O5oONrO3I6mPWAAEOCAQimjtY4xiYSUurWx57rEP/f5/Lzqj0r0992eunK9vvLgtK+UBDQNNQ2sUpnL89IVBTp2ET3jTJ6BWiBGLGvtkBVFboxhX7ddG3IAlmCNIsqCArXrZWeETxxdl2tSuaCLqBPms2o2m8UYizwfj8dDVxSEXt43TjfcJs9oEQNiEGavKCErook1c2aktNAqI2VLhQ5drVqnbaFyAEFiHesVa3CxmIR2lAfxndTEOdgUKgcJ0LQ+Ln1rkRvo1V5TgIfpoAGloHKVs0o1GmNMnmd5E7LkrYNNF4tqTsIMSQDBWOQ5RCAMpRAC6gopIfE6YOUyvaEUlCalIEBihCgCNooUkVKkCU2M07bVinJt2hhzYw56PaNIEy1DeLBY1D4uWr8Mvkko7Sgze6XdMypP0jK3STpCJOLE0oQZcwDI6lJIR9SdgD5XxPSHUtpuZqsNYDTyDGWJskDm4NwFwQGByxACzibIs9+J24PObfHCeHT9+i7d4I+r9hcPmxCro1kOKtakBiXAA3w+T7sVIx0T2g4iCAFlgV4BpdeyFHRIDP0FYg3ufDObL2azxXSm93fLu3f6b71RvPyi2902gwGZL3U6cIj+bFJ9+HH10fMFRO3kUXX04fLxvfDoooxPCpQ9TFls89PicK//6n7/lV2zvfd8gsP79tFx9c7x8t3j9vSo65503VHoWjnPElYa8wfvy6Hp9idu8HyCY/Dqy+XN6268Req307Bw59snR8v3P+ienDyP4ODq+OPlk/erR4/C2SWC41qbTJXGc44TUgtCA4kEEfEitWDGnU4ni/hRFX/ShsnFC5f3P1H3en5/UWxfe/pgtrPdv3snO9w3vd7mBN1ggw022GCDDf5RIMy8WM4/vFdxXMRm1sy8RGOc1qRZUQIEorn1zTK0k9m067rCmFFe7JaDobWFNsYYBQMgAHWKk/lyXs0A2ur3dg/29qztKd2EUFe+nbWTeVWT7Nw5OLx7/btv3Xz1zuHu7sjakVJDYAQUSimi1eo4MXsiTWSY07lNmz1v4vgNUCCCLm022BkO90flduaWnXBqubMwWeZsZjKtoZEUeVYpahgHH1KKXQhIEsGsiZwxSiS0ndEGpAJHFmhrQIQOOmmBJI5MCYAAkqRrQ9uwSiZXRWl6RukkbRu1Vkhqve2iIAoIQiIUoUUMUkSMxJqMVoBFTAkRKbFXARZRkkRoiAFiQgLBQMApRggMLKJOHkIrHTxIKaUtJb2S3pCCNjBJSYIiCEuMgVlgYXJbcFG4VB/7vck3rh+Mjrq/YUkAUkCKSCxEMAZZDqUkRjBTDOQ7xAhmAPJMgULrC7JEtDIcBZhlPTZDEFAb46ztInNhjNU6N3qQOREJKS29nzRtl1IXYhtTYlO4UW5vj4q7mRnFNAtpHnkeeRbTLPIspZkiTaStKZRknmFSImo3BMcGf/AEh0GRY9DHsA+l1jcAvQKZw3CArsXDJ8iz31kHx+54tHt9b+fV9p1J8nHxZLYAM0hB2XM/jpXn6OoLupKrICZwC+9RN2s6I8sgghiRGN5/YasCd107m8+ms9PJZJC70Ys3+2+8Wty4TlrhS7MA3HXN/YfH//efP/m3//65T4jtMraLUM9jdakDgmJUD1p9otSH5e0DkVfsGOVLz+cm2Hfto8fzn//q7P97t3t8mrhj7pjbC/5XxVnxTlU+cuUPlcuf+ybX/sU/V1lm+/11bu6XRlxWy1998Ohf/5+zH//sub/1sZ77eh6beWovBhgnTRwv+caM40TZOfBMB4fIjD3x6Tx+VMeftPHo4oXL4qOudzopfmryi/jYwWt3r/7zP9O9nilLbCQqG2ywwQYbbLDBPwrBEWL75z948qMfz7mbcz31k0ahVD0hRgIaIEeyqa6XZ/P56XTCMe6U5U5ZjvO8AKzWyEphEi9eZBH9k/lx1VQuc/tbozv7u71OqI3zLk2ny8nZZCJVLPWN79x683uvfe/l/f2tXbI75wkpBeCUMkopACm1KbVaD4gsM13SpKQvNzJrdTHulXv9cqfMWNpWavGFMqpwWaYcAIWghYPEVkmRISF1oZEAH2JKyWjdzzOnyDcNqSLCduJhRJUaUdBAwyrSndRJIgARKObgo++URVaiKFAQYidN05GKWVHAyHl56gAGAtDBEApgxmGBLgOMCSiBSGgREAIFFACAFlpQAg2QFJCBhX1sDayjAgEQgelW+mtjjcmNNJBOCIACMlhPNgEAs7RNBwUUsHAll2XZPro3f+9/SH/6L28Vt34euAEQiAXCCSuCQys4B+/R1PAdmhoxAoBSYvRFBwcpQIgUKb3q4BBmiUS82hBSotHGGJmX3hfW7pbFoCz3emUX00ldV217XDeJOYkwiyIF2srs7a3iO6Xd6+JJF499Om7CQ5aU4rSNc2dKp3tWFxaqSVHH9qv379sQHP9UJ1ARiAgzex/OJulsqurWgczT5AyIOpe76cv0rFZQGlohz2DtuouBVv1PBFJw7lyBYmFXN7M+EVelo1IwBplDlsEHtB18QIwQBguY03yRlstU1alpfJHr69f6t6/nezvlreum38PnnyQiAogIp+S9nzK3WVZu7dwYX315dPBab/8bqj1afljT1pEHsgvJIMnFPC0RCKshiyAlpAREuBaNhXNf7Ltx/rYMaQm+36OtQf7Srd533srv3La7O2S/OBVpdXQgIonDfB5mcw6ejPJnU3828Sdn3LZPo21XWVIEWFwYi9BadrNc1fzxsN8d9OuDgRudmGxhs85Yjl0b/Cx2x+2jzn/4MH14Hx99qo5nz9u/SXDKOK3PB7i6mX7f7YztzthtbSmj6VKu1Zf++oUwm8XFUhJD2J9N/Nm0Oz2jGM8HeElvCXkq93R5R5/OwkdPqiv33PChySY2a7Tl2NXBn8buQftoHu8dqU/n2aOgTi55PmPKmHZAc3GkEGbz/st38sMDM+jpPKdViNaG6dhggw022GCDDb7K9Tlk2TbVcilthRgI1De9vh1q0sag7CEoBJF56GYcQuEK298uev1+n0C5cjlZRPIcj2P36Ojk6OxsHrq837+2tz/e2gbQiU+xbtvp3M8foD64vfPW69de+/btOzcOBr0rpEdAfqleY+YKsErlSmWAFiGRAHSAAiwQzq8PKpznpiqVKeUAMAfm7nyJHUABmUPRk6LXVVi0Kc9iiaZidNwBYFhB1nnumi6H1clkVNQINV1EdyhjXGl0NCpRP8+gJHmKKUYJhuwqy4OgDFyX2sZXTao9tT1rtUsdGnN+FdMIVAdtdNZzIUXfesOOtBSZUgqNIHRAXMlehFtnNNkcWBE7cb2CjEANqMwNne074hhmJA1iK40lq2EBaKAAhCAKNXwU7pEjVl17YaRKClkBhvZwhYNDmi7UXFLjWydMThErAGAIsySIiBKIAAIRBCOr2BRmxADfPdNiThrCa2+OVcVGBJAoUokkKYmJY1oTVV3iwphRlkTAIj6lOsZ51z3lSwwJw4AKrUZGbyfhJImRdFoAjkUid4qtUUkgCqRJadJWa6d1ZiV3UuTEqGo/qbtZbvsroQx+zy3wNgTH12YCZU5NE6bz7slR/Yt3u3ffd9MZgTKolYmCOjekWPWlmXXwNMG5NTdR5CgLrDwXtDrnMiz6PfR76PXQK1GW6BUoS+QZnMVnDA6YUVWYzjGdo6rgA0JACPHh4+b9D5v7D5rTU7lz0925vXf7hr11Y3D3JTveIv0bCA6OsfZ+1jRHdf0J83Rra9+YK7u73+r3X1Xqtu717HhiBvd+Az0Rz6mcZ86zENG0IMJzfSKe/WXykAAESBiN6KXbwxdvjm++UN59qbzxgs7zL0kApLaLi0V3cpqqmrQe/9G3erdvLX71/vxnv5z+8G/9g0cOsCD7DN9DTw/Z5R1Ntdf3T7uf3jv1oTg4LvcelXtLsyX+ZF4fP6xPbPugx+8+dI8n2126ILh+bbesEmci4CEB4gF3sDf+zpvD11/rv/Ti4LW72eE+mS/VviGJU9OE2cyfTVJV29Hw4D/909Hrry7e/dXsp7+If/0jWkYLcqDLb0eXB1gHff+0/cm94H1xcFzuPS53l3pL/PG8PnlYn9jufpnee5A9nm77ZwZ1eSAB4iEeiIvF8r1fue0tiSm/emhHQ10W0HrDcWywwQYbbLDBBl/FylwEAIeurqq2aeA7YSZjcleWtrSktSZryafU+TTt2gUnVeaD3nB/MNJEFrBaW9JIXId20i2PT8+OT6Y8tFv9wcH+Qe4sc9eGum3n83a6SM0yo9dvH7z9vTdeurl7sL9HZo9UeX4haXVj5iACoozIam1jjMwdkIgAkMhqSVUA+jyWUBEZIgeASIDuYv1FCdqSzZUrIndVkwb90KFrWQWJK4IDyGNCCimJ0aIVbJLQMTMRrQwytVI2A4uwOGMIqFpOKUR0q55wAAStyHHqWh9b9pG8ccY4CeQTjILKFFkFEmWhc2M4JfGsobVR1iApbkRSIIJisHCMXrMT5NBEikmCIAoABiVQochYVZAhgMlFSktpNWkhJIZiGAEEzIAkQdIwSCSJSRmt1cojwylmUBJjrSOVlcaUkDx6B1ZW6XOCgwACkwInpCSc1skHeXF+BZbgO6R4yTtfS4pggUCcg9JQmpQGCyILRX7G4p/j3HinGwEi87Tt2vgZ+wyJ3Po4q8IRkQppFlIdOSZhPg8OYImRW4pE0CydUVJYF3NOPS9MIEl0fLT4RW6LLrbDYqdwfat/N237G4Ljn/w0GoI/Pp3/4t3ZD38cP/qU379nz2YZlMHKFXdNcDjAnXdwqDXBYVEW6PdQ5LAWzoIISq/zUPIc/R76Jfq9NbVRFigLOAejPpuNIoJlhaMTPHyM0zM0LZoWbRuPTur7D2YPHs7OzoZvvzl8/dX+W2/kN6/rXqnz7Df0UDD7tj0+O/vlZPITos6YOB4f9npXBoPX8vyWUgemp932Ezvc+Q0Ex9P42M8SHHWDEGGaLyQ4akgDaSA07G/dvNb7o2+Vr951O+O1B+eXqv9TmM2W731w9oO/Ka5fK65dGdx9mZzN9nYgUn34cXzwyIIKUAF1mctw5x4ilz8m1KG5f9p2oX406d+a48Uze2dZCPuPZ9WHD6cfdt2nWXG8KI7meRfN5xAc/vzWAQ1YgADJD/ZGb76x8/3v9l95yQ4GKs9Jqy/59euOTxa/eGf5wb3yxgvF1Su9O7f7d1+yW6PUdrOf/YKWlQOVoOLZICt3fuPaN/dPmzY0j8/Wg3pxmQv7T2bVhw+mH7b+kyw/nhfHi88MKpyPwgMNGECEhNli9vN3kvf1Jw/G3/7m8PXX8muHuig2E8UGG2ywwQYbbPDVgNO0OX4nzNaWZJxZ7ufIlMokU1Bias5m3eKsbc/aNhEd9kfjvCiAgmCVsOkqeHjU1bydn827WaXjbv9wlI9V1zFXkdpmXs2m9cO68q54Yfvg1o3bN2/cHIwGZAbnV5EypbRSOiURESAXoRij1lqt5dVGa6OUBlRKivkzhZ5jjsyL1QieSVdhoIPpUDJM8LGtOP56YUguy2yWBa84RZKWfa26xhgDY/ICSqFtoWLQEql1AHXcpWc9LBOQAA/H0gPmSqksc1lmicjAZJQVmc6cAmUqAXUTY9NJZ8kRu7ZFROy4U2wyKgGwJKDzUZYNBpQVYkLsWCIADWspq9qqCosJ5Q6qeBpfYiEWnYdf1RVhJYbPDHEHnZA66Urb75U9KICTbltFsczrAGkFytosy6iNWpGxOrJeLcfPu5o5Bghk5TBqHUjJKj42RvKe4iWCQxsIQyBEIBFtyQBKEYukBBGJlyJXUpKZ7gTSpSQiTQxNiPJMRcCRmy5N63BEoMRtkpYlRV4RHAKAOQa0zAmkWKJVUiqHAiJEBGU4qicPpz9aNrMHJx++fPW7V7buDMsd/fssY9kQHF8XpLarP/70yb/99w/+1/+t51OvDT0fHRRd6l9YERzF+X/iOUplAAAgAElEQVSxIjisQ6/EaIgiP+9zwloHVhboleidd3D0izW7URSw5lxL8QxZjarC0QnufYoHj7BcYllhUcfppD49nZ6cHp2d5VtDd+dWefeO3Rp98aBSt1h8/Omn/+aTT/6Pg4OXDw/v7u6+Ohy+pvVton2gNL0dNz40g/FvIDhWHRzhM38IATGCui+kFxmyAC8gS0h24+r42tXi7kvlretPLUW/TFOAxNQ+Pjr587/84L//H2/9N/91efN6fvVQlyWA7vj4ZGvUrg8N9UHmYpukADJgdf8Uy9rH+2ezx2dnmuLjYFtfug4lh0/my5+2k7896e4ZkzBKvJ1QPG+EDDRAC7RABQgoQFog290dvPLS4LW7+ZXD3/Lr19b3Pnn8b/7d2Q/+5ua//C8Hd18qrl0Bi4RQf3JfF8WKyyhB/UvchIIU52Flbe3jp2fTR2dnmuKrwba+tB1KDh+vB+Xvmd3nDao9H0sNAJQgLeBns9mPfrr4+bsqd1f/iz/TRWG3tzYExwYbbLDBBhts8JVBeOnbRy0tO5uCX4umoY22zhirlSaWpmunVZWMy4tiqz8cGVcyDCUFFkk+cVulyaw6nSwiUTHs7QzGW0VfKwmxbWI9qapZ16We2zncv3P3lZdeurGzveNcQSo/v6BpiYxSmjmKrD0yRZj5vLhWawMOIqWUERERdS63UIAVkXPv/udkxyqCAxQzx6hFaein5QGnCA6KoLViJJKkAXBCDIkpaa3N+rIeaUCQVtyBQEED2mprtE1sBcJEseU6RB+Ek9IqMypzoAyqIKMBFhYJKUnyEYqdgyVSgpiQmCCktNLaeJ9C5IA2KUmsI6kkImCBMJJW2lo0IbQ+EKmCzMXyWwMayYOjMBKSIMEabawFEGNMMUIlawXQLJSEWAQhJqGYyBiX5ZmtU32kbvL3Qn5vmT5e0QdCwoogwowU1h0c1kDytQ2H97icu6g1ICCFVUsMiFb7UARRhHil1F8jEgPoUloGr4hY5NkGD6w6OLo4q8PR6isrEICTCOOig0NSiujWXxGljLJaKSJRmk2W5suHn06Pl8u/8U35Z/LfFW7Qy0da/R6zBBuC4+sziQp7H2Zzf3SSQ8kqQuiZq+Vrv4PP8mkpovOoG4isY5eNAREUQanzgOaE4NGq9SNK4zLBqysQgRnLDGdTLJZoGniPzqPt0LZoO/GBY0wpQSnlHBnzpXiBtfvGvG2PU7pKJMY4a3NgldpN5LL8yuH29//41mKJx0fqwZP46cPlyeRi03JrR6UdFXZUpsaHWR2mTVy2ZlS4UWlHBVkdZs3qcQ4XhHF29dBdu+KuXjF72xqSA0OwvXF9+MZrbmdMv6XYgbRyW6Pha3ev/uf/2eit1/ODPZVlpEg5q6wjveKhSIH0uW3Kyq4iO2/fuHymaRGKSSInCJ8muc/oE6IxH6jioQzOYlZzD5SDHNQlugThqdbGGLl+TV27Wl49cMNBCRlAWsjwO2/1X75jBgP8lto55Wy2v7f1nTfNYDB49WW3PVbGCJAd7I3ffuvGf/Uv/Hvv08MjPHjc3H+kAQ16em9WsimRPKZeFA/JT6Pc57pHiLr5APSQy7OQf86gCMKAh3TGqOvXB9cO+1cPMbwwHO3fvSMi/myirG1iYJDLXLlJV9lggw022GCDDf5BoQznthqmRRnrGm0IoengrFE95IWhlPsmNLPFYtG7cm1rvN0ripKpF9Gmpk0+B0KTZqft47P20TT0D4Z726PD/mBUlLqUugqzBT2uY6Nw5YWdb7x55/vf/9be/k5RlEQF4J6nEWCgXSmDmZmZtdZESKkWscb0lcqJXIwsclnBvYpW+bXsWAVkgL34HAuXI3/qtsYhMNccRwAraQ2UQ9mhFZHad1GlxLkxKHMQLNhSS4hwVKyYlCIvXW4RRUsCaFI1Z+1pVXchauHSIC9FeoKS0Haou+ilUkIOubN2XFoCpYi6hl4lqFpiI4vaN01NqKzTPVUqhIBokWuYDo21KHuIFbpu3V/8vD0YvTQCEFC4vMw1AHRolgCCSEOUs9JNjuTPe6SZMpWVeV4WzQf/oT751c23/9ue6n+iNVmjVjSHWglCWFKUVVjsqiyzVqyjLCIlMCMlJJD3YlpoBWaYDiaDsWIsjIU2MOZiq5PAJ0YQlrWvx/niGYpAREpxSFUTj+dd6dPiomRIJz6e+Vj5FBVI0cpagwhaK2u0U5S8ZmeiZSIKXWrmTZrPddVOY/LP5cI2BMcGXx0tAh9Q1WCG98hzFPlnnTVSgvcAwOdcngD20qFPjBDQtDAapxMsK4T4Vf1w6Gx3Z/ztN7PtcfPe+82Pf1bF1J2cPn2CK03vhS334l724l53tOg+Omo/PK6rprfTsy/umhf3TeniR8fhw+Oq6WK4YG3o+pXij98u3nw9e/FGsTZ6EDXoF9eumF7vtw3mIK3dzvborTfs1lZ541q2u6OM/twnP635z//xm3q8KsJjBWVxJtkjNThS1KoE6oOKX7NvDUAFqSCN0b2Xb5ff/U72xqtqfzcBEZIAt7ebHx7ozP3WB8K5/MrB9p98d/jaK8UL18xwsCJI7Gg4ePWu7vfa9z6sf/qL+gc/XNx/4EAZ8JnQYAOUIAYswJXCI1Qk1RnhkVZHetgq8zmDSkAHqSCVNb27t8s/+nbxxmt2f/fZfUrtg0ftw8czq9DvD/f3NgTHBhtssMEGG2zwD7tMVeOs/6rIB75+zB0kiLCQVeQUpdh4v1w000XdNs2WSF9ro5QSVggiiYHAWHbdk9nxSdUsk2y7/ri3XRiS1CyWcTpfTKYLIT3a3rr16isvvvrKweHVfn/LmJJZAFIqI1pdEURKSUQApVRGq2tMIAArlcr5gyBS6/hRUUoVREpEM/tzP45fW7Ce2+NHwIN04VzhODZdG9oWRqusUAaKoraml1kUis46nndeYkuWA7hj+AALtTK2gAIZWi18PXeh9S1LYMQQmjYkSVZrpUyeaWu1IqOMUQ7RBx9XYnTNBEpkPMEZUYooMGJC1EkTdKY1XJ5AWmsiB0QBExFAJJQSfIeU1iNbOY4kGItMRb32sQcEQlAahpOOnVjAiRoUThvdpEQxcIpJOMSUYsysLp3J0GfSvYWfzfnhbPLtTqMPRWQ0AEVEJCthCSuNFCUlSFwbBgDQWoKH72jVbRIjuhYi5D2UgTbQep0rk5cwz1bnzBISRPgSvwGtSGsyigQceFmFIwY34fhSbbcIfBbTLCZvlTakrNKKlCJjKLOqAJKhoKj7vfba2BAcf6BY8RrM8AE+gAVa4zP1bUrwgpQQIkRWXr3PEBzeo2lgliDgbIqqQoxf2U+H7vWKzLndHbc1ksjzDz+e//SCpyhL666P1FvX8j+6nT46TkrayXLx4NTsluXdffvd226rV/dsaLvlg1O/vHhh79qh+dbr2Xe/k924hnXHHEhr5SwZ83fazrJwV7LdHZU5MhZKQZ7Pbq7cUjIgu2jl+I0ExyONBehTypZES8oa4nM7z8+80EOW4CmwtMa+eLP/9pvuW2+Y7fFqOwQga5S19NubcZIxdjjURSEpKeeUWZuz6DzPDvbseCsbj8no+vGT+V9wCSKQeTZoXQMFaEVz1EssH9FygeZT6S+pt9T9RpVQ9nmDipAOXAOVM8MXb/Xffmv4rW/a7QvVUpgvmk8fLN57f/qjn0yv7pmX75Bz+4eHm7N/gw022GCDDTb4BwIREeXl4LqmUZwlNEAEKaFMkRMKTTXvTk+aybz1vsuiLyVpCBBFGgAs0glmXfto9mTSwasyt/1RPrSoulBN6+ZsOp3OZr2dnYPDq3def/36yy/3BnuZGylViCxEolKFUnbFbqSUABBprbMVqXHuIAkio55REwggRNqYnEiJSIwNc/ecEZ6nfqwsKToF3cvcIOtO5l3j21b6A7u1lWWkVbS2KDKTClX7SZq0XlJnLAKkTWgT0dOS0gD5eqnXVLXvQqLSB7RN2zRBhApnlXJloVymBYU44kIihxRTRqUmAwBREAXKQWtIZCQvjYu5S3ZgssK4Gj0WEkCkFnRPd0WMaBKeelQkQQMAJlMWERLk6X7TMJkqk0frRQPOadcrGlDDQPv/s/dev5ZcWZrft7aPiGOuvzf9TUsmy7Ga1dXd00ZAtzQtjCDMgwRIEAQ9CNCTAAHzBwkQhBkJ0gCCRjOAoBeN1D2t9qa6q+hNMkmmu3nNcWG2W3o4Jx2ZySSryGIWET8cEMjDc03E3hF37y/W+j6/bIzPnDy3hbZVtWxDdwPZ1NTUNGEMVsKGhCAhBa/aSgjB5+VPyYCUMBZSstZoGjAjRkoRMRIzYoCQIAESEAKVZzCUJhRPDFHKzEB+0ltFS9IQgpiRQ5oxp5Bmy6yc1Rdyl3ObuckcErMTSpIg0JMCRyuo7gWOnq/5PqqUKks1GomYEVOOOS8zkT+fEFcFFzFCKRRuOa/BjJxXr0RAgAwgYOlI9FRzzZyxqJf5KZwzcuacOaUMsNaiLFRKsixIyq/qWiAiUhJKSudw8UJ3/0icP9OtjR5tm7dG6fwWXtmTv3GeRiofTfyNu02hB6fW6KVT+keXzOZYtDkfNuHGSZce7Z1p/5y+dllfOCtHw6/m95QSUj6eusLPEjiWdtVCOEHLnN3VcDwpmq9080ZQQzgQBLGspvscItAAE/BMy60ze+LSBXX61M9Rr/H0A9RK6CduCMy87EgSxrjTp9p792lrswZLIiskkwSJ1dHlrEAKK3ONwwZ1Q90BnYA1aAwxBI0fUzYeng4GohDB6E7JsLmmL+8XVy+7M6eEeXRQwpj24GD24c13/4f/afGPfm1IPDp/tr9h9PT09PT09PxSsEqZovBqBgIKTiUnAXSpPeoOydiNwZnBYM1aRfSoDSSl1Czmk9mkzskOqu31jfV160pIwE/88cnJpKk7KS7u77/03e/tnzq3Pdw0egyotGxyAFJKS6ON5Rbh4YLtwZr9YYsKfUa36D6zyyMpHTNybh+VcjDQIfqlm9sqeeXRBrEEtAEGxpTWakE+IdWM6MEt+QQLMYIbS1MYqFXVsodIoFUwnkomQ7RdTDkVJk9aNA2o1HZQFMOiMKbwQEDDsNLokpMXnAEgAHPm2MwSAYkklKVSLH87AyAJHwQLTSYtrULhCVLDClIAFBkBJSAzUmQvIDXZ5eIzss/IGm6ppBgLoyGASMqzIYoFBU+rITSQJRWWll5zSUq/NpI11KRePQZedahLLCtultGzWNpxZBCxlJASMKtVb4rwHUKgFMFZpPB4TQYIMDq7kj+1v0iMlD+942AWRFCCmLNPc5/mn13YP/ZhSJASq0QbSUZTAUqSFpIk9QJHz9eHtLbcP7/7H/6+2VzPNz7KH9z0b70f7h8uU1S+9DilDO/RyCeMOaRETOg6AFDh6QLHfIHFArM6z+fddOqn024yawel2H95Y3tzbWdr/Td/VJw9LbT5ys+AcK68dOHUf/SPq/3zj/1NibQV2iLevvNGaGdxI5Xf21ajcvO3Xh29ct1sXpOD4ej6tnTXh9cO4qx9+HXrr71anD0jrPkGxrIssDbGeIjxCCdTTCY4maJ+lPayjOBeAwEoQRXIvKjTklPKnU913dz8uHnzbf7k9giiGo2rtXGxtlYYY06mcjKhk9mqDQoAoIEKiCAFjEHlZ240cRWbwh3QXTxvruzvXtoXl/c3fuNHdnvzUz1WLEUeDePl/fbf/53i+tW1i/uD8bi/Y/T09PT09PR83QghNy5c2Ll7kD58z2llhHZgnVPKuQ7dpJ2X5dpotFEUA60U8gI5LwWEnNNsMZ83dVRyPCz3tseDSgkZffQL3x5P595Kt7V+9tr5a69c3tvaHrqBFCbnnHMAQCQBXj63l1JKKT+zxV3x2bXbshMj5/wgZmX56E0/cB598LnMuUvB5zrFTLBCSSZkhuBVi7XUQlZWF06rnOuUQmD2IefAkMooN5R2oLQ1RNCAFsjLPuQcM0demQKmDkjSMARChrPaDpwx1klTKhJMKaIoFcm8CClxIogsBAv4UCeOElaQUjCrHbsAgQWCgDQwARQhGJkgFGkCZWSC0KRAiEgpJaJVywyYc07MEJBSSCmk0pCWCTln8kFpma1AWJ5bZA1y0AI6QRJ7KWJVyjIo3fFn66QFQUliFsRABnEGI2fOCY/cPgEAha3Obl05vbm/t3G+sI8s5xbxzsx/OI0fHB3ceO60LByXJefiCeWDCIJICIgnf78MDpxFjkgUUXumJsUM9rkVhFLbRvNMQhJ/ay7bXuB4USCt7fbW2qvfd7u79etvzf/ibyb3D+P9A4eljfKXVNdyQufBQAiwFs6CBNSy62sZAy2eKXDMF5gv0mzWTqazyWR2MhGba8W1y4Pvf8deueh2t/V4/DkOFD//nxCj3e6OMKa6tP/wzRCmi+7DeX57cu912bHZdOX3tteuXBy98kp14ZoenhemKs5u67W2utJyeGSeZLY2zdpIqG9ihlcl9nZw/jTOnMLNW/joE/jwuMCx7OMAoEEWKEDmxVRPmVPdtHfuzt/9oH373fb1t+nDj4ckq/GoOnemPHfGVZW6+Yn66BOq2ycFDqoAARSgAiifSJZZChxcA3PwDGzPnS5//Nro175vr16yW5t6NPrUswgSQo2GxZWLa3/we4NTe5vnzg5Go/6O0dPT09PT0/O1CxxaXfytXx9sb9X/4/88Nos1S0bamFLTdZM61DWqCs6xlCtTsYcaQmJMulAD1fp4bTzaLEvJaTabT6dHdw+nh4u0e/H0td9+6ZUfnL14sSpLyRxTmq8aKKQVwgIiZ142p3yWZUzs01qSpZQlM6eUmZOUUkrHrFLqmMPjThw5567r6rqu6zoB2pUiKQSIAkIDNYTVuigLowqg6eBT9Ny1oQ6iWxtsbq2vDypt9LItWxKEk1YLA6AzvhUdWsgsRs42ELXoOg1UsNKWsZCtlIUsS6cEARASMYWASeRkyGmjndW5hvfNHD5xMvSggNo/FHAAQJGRq80sEUSC9+w1GUEWFhLSdgVJggMASkJ3NsUY0Go9qIqyA2JKTnRICW0dNCeDzMhIgbsEAbKUA6VkafUjtZTDQsgnt1FEEGLVMyKwio9lyikiBaTIjytLzgz2965/9+KPL536zqB49MTuYHLjg4O/fftO+Oj+B8+dlr5CTkzIQj7xayhJCkRPzovMHHJicGLuMqmUlGwJlBGF4MrYWrNRLEX6VfcW7QWOF0/gkEJVpXTObKwLo/10Fv/u7+dgRpYQX3oDnDI4ICYsuySWmUXMSAlLO6CnejQ8FDhm8zydN5Pp9GRyeHw8cC8NL+1X33ulvHielCIhvqxJ5xc7A1INKlkUbm/30U64m+VjnNz94O7NtwtdbG1eLPe3NoaXzMZVVZ2TbgvC6PFIDdntPaFikxRf0+/5fMoSezu4dhkvX4VzCB6Hh0/85QEKkAYNHhh2yBdyTnLO4WQy/ekbt/6P/zO+e0MdHZuDoxFEMRqXZ88Ur7zk1sekFDUN3T14/As1IEAOlAD5tANMQA0+QT4E75w5Nf7e9cGr33On9yCWHYKfFjjccLh9+bJeX7NFUVRV1TuM9vT09PT09PwS1udEyphqewvWDopiOyWnVMp50bZtjnBKF9o5KZEQl2u6BCTvu7pZzIKPJEZVNSoKK2WKsWnaw8P5ogl27M5c3vvuay+dPbszHpdL3zbmAEiiVfkEERHlZ6gYS4uQZ72vc85EiVaonIkoAvHBUpmBmNk3sWm7JrURCaRU4hxi6MAhL/35I3PH7JgFEpKPbayb2HWU1gszKAuhBRMjMESCTAwApEhFyeAMlQTlkqyAbJmlFlpBS6GV1IKkIJbKKFESuhhTYM2QgrSGNkIbjU6RUEFmFlKTDjHEFERSAEmsjEzFym/14cqVaNUFvlQZhFwWb2QAICYJRZKlTCSTz13MkhleMGVWIkEIkIrwiePyG0RApqx8TgoJJJSymiqZm08G66PfbPX7Tbq3WtsLIoIUtGw7YWImESgv3Tge16gKXZ7buXzt7KuXTn2nMOXD98eD9Zjjx/c+PDp4/rSMgUlkqUnaR5sfKQgQRJBPPsVOnBmcUvY5C0qCOiKphLBSGSWdtqVmI6Mg8emcnV7g6PnFb6DLtB9S0u5t2/N76vw23Rhxl1KbQps884NsjqVN6MMr+JFAh5QQAroOOUOI1UspaAWtnl618cSGNuX5PE3neTZv2sZbnXa2xPaGuf6Su3TBLrNRv1T4qFDGjEeji5ubrxbFKWbTNDOtT7TekzLRkzvZh2fggVDBzEyk4BRrxOzJjs3mVnnq4mjnOnAWWF/5eC7TSl8cBEEpWIPCwWgo9ankkOXvax4cNoRYZfo+l5yQI/Iv6+7DHGfzxfsf3vu3fyw+ujUU0grlrHXWWueMc9o5GA0psRxLQUujJEXPubNkTiGnJmOe09Z4qHa29eb6474bT84i4YrCFcXm9lZ/o+jp6enp6en5JcOE2qAY6FPaeqKFD13XJJn0lrOjwlkrYwAAWyAH+KZZzE9OThYxQKl17QbKAAghLBbNyUnHls5cGr18fe/7L51f0xVQAAUggCSEkbJMKccYlVJCCPFF1odP1WUeq2ImEkqVKYmU5g+e0ofEdR0XTejQCAQBgYBukdG23DRgIIdFaA6awjrSzIgxNu2ijr4DlIG2CAIqRtkmWLBEm5FYVapcBQmamhCctBKmTijmpshQBqJgW7DUaDLGjE2Jw877uhuxZs1UPVo1KylGpYWyROW0nvi6MVRIaE3uqbsRCS1IEQgM+IdKzmPbdobRypWy8f54dl+jUGQ6sNYoSgihQcajiQgGVpICyATYhMYhaKGcs94X6F7/Vzz62ctX/1NuxL0HohKW8bpEyIwEzsiZKafl4TySIbS2G8Od7fGpYTmWj7nDbgx2T61fOb12fbt8+bnja3SjUMcwb9v2sQUzZY2cBHIW4mniF0CClnsOq7QUhRPSKW1V0lJJ0QscPV8n0mm3t7b22r7M9/jWJN+aLG5Nks8ZWIagyKc+GM8JXYf5ApnhLKyBMbAGKaHrQPTc8FfOqZtMm+msnUw7o/nShdGFc6NzpwcvXy0vXpBF8aUPRNrB4OyZM78/GJzJeQpMj47utK1eX98py83PaR9hjjE23k/q+k5d3xAi7O5eG48vbmx8vyheAs4Do2fkW78A1A3u3IMzaDrcuIk799A0z74E5WqYzBcw4vAdfIuu/SYmpSRrhXHSOsqZDu7jLQnncOMmDo/gA4R4NOWeq4LFgK6Fb9Gl/nrv6enp6enpeZEpR8Pf/8//s3f/4q9/9v/+CSG0Ofu2Y6CqirLQRSEkjCCtWRBRYzBJ/qTpUlLGFJUrJVHbtrPZbDKfzTls7ez84LVXr158ed1tGyjACWGIllUbmkgKQcunffTzViJ/utt3GaRKy/w7XqkBSeVFjovQppYklcZYSRrcMCLnFt1QamsUUWTRweTYUtMKjtoQO2uN1gjEAAxrraRUPiMymtQlJgBaCCVd0qqLwXeh6bpZ2xYpWgEpIClpahP0jLWXOVsEtqSEkVh5D1rDkmL0OTGRpzbbVlgDoRBADAIQOWRKSmlBEgEkiTTFEHJKirWSUlukhKX6xJwjQmYS0IJllVXWIMWaIAi+Q6Y2ceuTB5hISCW0BiL7BEGwggDiQuWMj4+7+5/ka1lBfGVzTEmzPT796pXfHZUbz/3wSXvzqHv7sHt9Mnvn0SgLtDJryUry0wUOgrVkDVkjvt0aQC9wvIgIq92p8dpr+8qcND/9pE65PphGnxliGb2hAQOITwscGZ0HM3xAWaAqQQLWICZ0HilDPq/OIaduOpudTKYnJ2l7Y3T+TPXrrxYvXzPbm2pQCaO/9IEI5dymlK4sTy0W708mbxwdvVfXnTHXrQ2fI3DE2M7nnxwf/2yxuEm0UCrs7V0djV6uqpesvQBsAvpFbewAFjXu3IX3ODjE0TGOTlA/W5JYBt9UJaryC3znBRZAir/8YyIpyVqqKlFWImUcHNJ0DjCOTnB0Au9XAkdVYVA+vxqlazEn8APL256enp6enp6eFxVtzOnLlxDxwV+/6dvjOs9CiKTUwBSVU84JwMiki4ggsNCYpjTpItPQykFhC3Csm2Y6nZ3MZo2i0entH/7oxxfOn6+wvlwLCqHEgzA9IpLy617iEmA4mTylOAttbqVyVWErJS2zZM4cO26hh84VUmVID4m4oKaTiKaQsrCFVRbNKhfWKG2ESxkhhzYvsNQ9RGmkmyvUqW26dtY0J123nZJhCIag7EQbGEdJZY2kRJesIG2W9d1EcDYH2c5SiglIos5lp40klhwfuHAkDpG80EKQQAQkwSKlEGMgCCOEcYgeMRAepKhEJmRVQg2EWmgky1YiedRzdNwGbrEsDgekgivQNWgTlQJWAoAslLDqXnvSiJa/UscKKdSwXL+4d317fPq5H74zee/G/UF7++Tj+duPtl1gIZY9+vw0fQNCYFhJHgil+Nt9wfYCx4uItMrtjfXavhkvDlOeH0wXb97yYIAFSAL5gXfDE6SMroMPoAYxQghYCwApIid4/9x6B06pm05nk8nh8TFtjkdnTxcvX6uuXBR62RbzcwjJQkonpbV2TETz+e3p9GA6PVpbOx6Pl0ZHT/2GHMLs5OSN9977l03z4dbWhZ2di7u7Lzt3XcoLQmwB7oUev7qG97h/BCURImJCfLYkISWcxWiAL2KcKQk5om2+iVuFJGfFoBKjEc1rOjjEokbTIj44QGthLQYl1scQ8vmnKCf4Xt3o6enp6enp+dVge//sP/nv/ut/+KM/PvmTP3Jr65BiXBROVWALH0lGM5IqEdWlzkoqWW6Mt8br27YIOTDArHIyOztbZ0+d2toaVNXywaEGZEptzgEwQsivX914sG+IeTKpF7PouJClG204ayU4Utconwq4QhVFUVS6LIRqcwB+stMAACAASURBVBcRF1jwANY5N1wVdssINEABaF6GoK48NgE4kEIRUXepa2oOXKCQUMzoPJoIEJyBtfAdYsiGWwUPAqxmZzsJT8jFg+C9SvoKXY6JfQQElCKjjFFKFkmKjI7BCWigkiGIhFjH4Bcgoaiw8KBImpwiWcgSlBbkYwY1AIFT9BygyKgieo8MOCSNhiEYFSBhiJbjFQDvAIGvsHoDy02W1c4oO6qeX8FROBfy4ub91+czfly1WtmQPGO/piTAUAqlE9/uS7UXOF44iAAppNTSFX67oj2TTovubI42yY6pBXWUll1eDyfzQzKvuqc6j7bFQkOK5RVIz74OIxCACA5ANxyo3a1RUZiXLg9feclsbQqtSYif+1p9cMWR1pVza2W54f08hJOmuaf1QIinVIWk5Ov6dtveZp5J2QFNCPO6PiKqrc3PMlX6pcHMyJlTinXT3boTbt9Vi8aBHpWUpIzk0fmn3FeWidiPn8/hAMMBhkOMh8/XNzi7lAYxQpCYzMKde2F7CxvrpOTSUfUXPzPMDGbOmWMKJyfdrdvp3j3rg8rQKYsQufOIESkDgBQQGkqBDQqH0QCjIUbD59YKCSVsilVK4xjlool3D/y9+0JpUpKkxDc9xD09PT09PT09n0Jbs3Xu9OUf/fD+5PgwhtQ2Q2uN1IAUMUpiNoQgVRaChRBiMCpGQ1dksTSXS1lIVZ4/d2F/f39tPLbLx5AQD+xFAWTmr3XnSUSKOYIjUoxtOzmZzesOwtqyHIxKnRN3IceEBA3jtCtc6chooAFFJA9PVtuB1kZpJZUFAejATDEzh4gQIbAMZuWUo/ddCs183tQ1R3ay1NIIKYkVZ5mBlCkyYkKOrFMQS2c6LZhjyAicIJgECyBriko2iy6loISQBGKx1INUAnjpx0eChRSUidrUppy4g7RCOSADTCILRdIK2RH7DBEgIhhIzImTICWkFEIy5yxyQAwRFqSEJFo+WRaCIOEtESeIemtr+9WAuSDKHJcvTx24zblJuc2Ss0RWLBWUhjYwloXw8/bweHGwNtgq7ECQIBIPN01fcAE8cOt7a5eu7P141ky+zPhHUiekjrw/ruuoOTvJrL+F1Ry9wPFCwwZpjeOZ5K9FUUVxJHEI7mQCMwig/KyvTAlNBwikqFZWP8/Eg2ugBjdGyUvnipevDa9cdBfPl+fPqWH1VQWRSKnLcn1r63LT3Mn5ZDp9K4S5EE8xnsi5a5pPmKfr66dyLoRQdX3cttPNza319TNVtf0ND0pKcb7wh0fNx7ea19/yb75jjqcSwoLU55wsQTAG1qKwkI+NxrDCeIjREMPBc3+0ybnizICNQdy7377+FqdkL5x121tqPBJfxMXjixxgiGE26w7uNx/crH/6Rnzvw7INKmXTekF1jjkLYqPhDIiQMlJCynAG49HqQJ4ncCgpypzz0jR3MvVvvTOTwk+mbndHr4+lc+gFjp6enp6enp4Xj7NXLtuqvHXro0/efQfVAPCEZKWWrGY1ZcRsmiCDAJc5Kl9P2jDrmqNuEVIebWx+79UfXH/lB8buAuLBQ8YspRNCA6u97teEEJpokFKTY8R8no6OptP7x2ExL7WqKhQDtHWCb1B2iECrtSmKQgafUuyQ/WotymVC6myUVUVsLKDRQXQJmQEJGCgFR/DeT+v648nBUTNtQpcgdVHZohyU5booS1ICCBCLBGOgJHyDJFRROsjIqUYNBEbOKsMBXUAM6BqkLK2zgtij0cGKbDoNSGTAkHLSMbc5ZTQWkR2QiDwAAxY5tB2xzwwEQgOToQAPBChDIsbgU6tYE6vYeqYMoNNmUcg16QtmIqsIpYQyerHgD/+fjSu/fWnn2kxKCmkR8iKkRRMmWhwJHDESMVNmAhjZJuRlmIua35u8+/7trZTiztrZUbVRmOpxt9EvtIGXZmNw+pWzv7M5PPvFvyqm5nDxzr3FT+/O/u64O5CcC8XsvoUXaS9wvNgCh+a8luOZFOaRdYQEt0jHK2cdWra4PWMKo+0QE9rGPijfeNamM4AX4BPwvHJbu9uD770y+P53zO6WtE7or2yGLAWOnZ0rsxk1zcnx8dG9e3/LTzsAIjaGrKWtrdM5b8xm95YvIS4VxXeKIslv1Hwj+9DdOzj5278//rO/4o9u8Ycfm+OJhJDA5wkcRDAaVYlh9YSfaFWuCh++gMChmStAC1HWTXfnXvOXfzN9/4a9dmXjN35tcOXSw06iX5DYNPXNj4/+8m8WP/kp3/yEb3xUtl4lVq0XiXPb8bDiwYCHFZxFiIgRIcLqVfnGFxI4ZMmsSJRCtCfT7u9fX3xyG2f2tn77N4fXXxLG/NxFQz09PT09PT09XxNEJJXa3Nv7g3/6T9/6y7/+6GdvcwweUXihpBAkWt9NppNFl5iMVSRFWqTupF0cLeZwo/W9jXP7u3un1pXSD74fPTDgEMzMnJfvPh6eknNm5k+9+eU2FJxzjgADkpmZfTubTo4Oj2aTuW9YaLWMlo3sPTc+5JxLpQVz13UiRPZh2vrFrPGdL40zskKWKXGWMhNDRh9yF7KVWQIRYIgsZRPrk8X03uJkFlojBCSYMlPOOSdkllBKxZCi91IkwRQZiVnkTDlljikBGUhgRgaYQRmKFIkMICPlZf4piCwggQgSrFQGZJJGpQgBK2TSBIGYU+aUOYVEvkspCo6IiJFTnWICKanAEFi5WGRKy2IaUloZQ6vSeWIgM4QmbsWNN5v1c7vXXr1c2rU2HrXhqIlHC3lXkMmIkafgBE5MIhPnDIBJsEjzO9M34of+1v2bV06/evXMD3Y3zhXmy224pJCVHesNu/VlBI6QmlvHm+lO/OjgvZm/42QeOeZvox1HL3C82BjkdU5ncuCYkLijdERLx2L6dOrQ8sJ70LKSMqcO6IAMrMqqnpzAj/7liRfgY+QpxhvbW+7KxeLCWbkqnPuq/h5AKaPUelVdca776KOf3L//k48//on3i89+2Lnh2bM/OHv2B9vbP0gptu2sro9v3369LF/d3Jzn/A3nbuS2XXzw4e1/83/d+uf/6xBiCDGCsE80AD3tViEEjEFVYm0M99i5LYtVl8qgev50IDJCQKko1b3bd09+9sa942P1ykuysHZ7S6+NvwpRjeNsNvnZGzf/xb+c//Gfjh4coAQhBXQhE9hZGI21MUYDhAjv4QO0enAgg08HcH/2vqOUElRKBaXuHx/Pb9y8e3Q005KEMJsbZmO9vzP19PT09PT0vKDbJ6W+++s/3tk5/a/f/u/n3Ukduqb2VZH2CjWv5598cjCdU6ZSGykNZgKTnI68394sNs9ubO7o4TARtYADCiGUlBKgnHN8YNmmnvThzzmnlJT6+ddGzDmlmjkDBdAx6tns+N7BwcF8WnfeQZdd55pZ23DTxKaZUA7rziGEw6PDAo5bPjqezWazuq7dcFu6TZJIaJtUeESgaTqkgKpiDaQFYlKJill3NOmOF+yjpKG1KaXQzbtg57XOQLbYrCRiQNt2YAKYgZzqebN08WALGKBFZKSlbx/R0NrEIaDNDwJNCTAEYqQOUJF1InIkHEwDA6jCkFTgum1iG5CRgKZebZcW7LvUNF1NJApbGlEYKggEAeMcKwAoZFHKgh44A0RGnQEF47BgjlRsFt/ZGlyZ+zsLf2vubxtZMaXIM5/uMgLATJkFEVgQpISv57eOf/L+rTeaWv/oyh9aXYyrjcJUX3JISUmjpCnN6EtNA2Y+mNyOfnBykkZF9sNe4Oj5Rim2T2+UV8bf2R/F8/njW/zhx/GDj2a37j4S8wptNiuzMTCbVZp33dHCH83DyQIbldwc2I0qG+WPFv5wHo7mqXtke9mdO60v7e+cP7198cLGP/qx3dmmr6VGQgFD4KzWvLYmQ9DMFML8Kdt4U2xsXKiqDSl1+iYSQ74oQohqoKuBHQycdRDL2Cup61pNZ2I6x2z+bL1HQiooCWdhzEoRkOIpJh1P3pmwvA/ljKbBV1SyAWBpupF8Fyez+VvvLt79IE4mpLWsBnowcNVAKg0pIQWkMNYqZ0kp5AxrUBVQCkpBKyiFZf/k6sPyCQFuGb0tCM5CCpAAM9oWizmE4JjqDz+evfWOLJzb3RHWCq0gRO/H0dPT09PT0/PisFyZbJza/Sf/7X/1xp//+T/8uz+CYohUd2i6GGNmbaBNZBEiZRCzErk4c/bCtVeuD8e7QiyD8yJAzMhZPAz1XJZpfDbkVUr5iy2HSAibc2D2QGDO07uTw5uHbe1ZC12WUWPaNCFikdpJW3OionBKWp0UIaXss/BZCWHGzhUDR2VmF9gZMGRgKzkQp8Q6I3tuQleHbnLfL+aFPndxx0iB6ezgqJ13spSDsRmVQpdaEUFpVRTWZ59TMhHMCMxSkTYgrTOTpxA5JgQVhIxUUxtFUspoaAAWsgBrjyxBEhHU1GwtCSkQCQBpQUII5sQx5C4jC0hmZMTIISEJKcaDSkljdMWROD5wOBREDARIK+STfUO8WtKyjl7GLqSFT7OUm4xMJAXpZQ0IfQoBISAEk+DEsQuxbqnu5jGFn0Nj+Hkng6js2vmt7/zW1f/k9slVoY8kH949vH88byZz3/n0rblCe4HjV4Zyc2/jwg+3x6+tj16q33xn8bc/mTdtc+v2ww/oUomza+7qrru6292dNu/cbTnVk7ncrMy1nXxlNw9d+87d+Tt3F4smPGaBac6ddj/+teEPv2uvXnZ7u3o8+noaBCRQAFJrORwKZpIyxzh9yqRUZjjcqapNpYz3zQs7IiSFHA31zo7b3SlGI2gNrWC0vH+oPr4t+PYzBQ4hoDWshTUwGsashAApYQyMwXNF+pwxn8NofEUjxTH5yaT95Pb83Q9mb709ff0tfzIho9X6mtndcTs7qiigNYyGlqrtVNuJtkNKqMpVZ4pSiHEVqrI8wOWhPS7rSAkloSRcCyEAQs6o6+UZyHW3eO+D47VRrpvB1cvF+bNmc0MWrr/2e3p6enp6el40tDWnr13K2d9586cAYvZ1V9dtIiLlNFsTkvCMnCHZOCnPX7h47ZXrg8EeYIEGSEDKGcyCSD1YIYrPVmr84rkqQkghipQQ4wzZc0jTO5PDD498HaC0HNou+pOuBXPN7dS3kuy6Nco4ByO4TtQk7dlpg7Io3NBy0aBkKksKUCFIBWbOIerAoU1N283brp0YxeuDqz+8PNbi8M33fUP3D1UphyM7HmgYQQCUVlKKnHMMyWbkjABoxYUjEjpGGREzkudOBilaUdMsKl6ThREWgCNYBnlkDeEoRXQNS8EaGZ4BsGWmnDOnHCI6Xu1HkBADWgBaqrVB4UxJVDSNb1K7EjgAJKADJNgwPhX9yKCctfciNF08Xvg7Ps1iWjDHF3zSGl3sjPeVsmdm+4eLt+9Nf3L78M7xvDmZ+9an5wZu9gJHz1eMW99bO/+dzd0fDtb2VVVl76dvvz/FI5vRolTFuTH94Iz9jcvp/YPMqT2czD5ks1WW13bSb1zKG1Vr5XTeHN88aB9ro9g5vTf83vXha6+6s6dJqWWMxdchCCzdTqVURQEpuSxTzk9pUSESWhfGFFKaF3pIpJSjoTm16y7tF9tbsBbOorB082PBEJPZs//OEIyGc6vaBylWOsVS4CgcrHnmKQSBCMyYTL5CgSP7rv3k9v0/+bOD//uPu3v3u7t3w9GJNUauj83ZU8XFi2o0hLNwFtaIOwfi7gHdvYe2hbVYX8PeDpTEbIH5HLMFpIDRKBwelydoqXooaLVq0smMlDCbrQQO72fvvBems9nrb6+9+t3tP/j3Rs5KZ3vD0Z6enp6enp4Xk92LF//jf/bPABzdvfPv/s3/zgfzoqhKW2jrCi2TT20L6crNDbd5dnNtd6zdpwIEl/kpJZFUSn3NVasJaDGb8cHR0Z35rcPuaE41t6b9qBiNaDCUXQMQ4CA1CugChUHs0DXp3nQWsh64gVWKCK6whSnUxiD6DsfzgNjlHGaz2i8mzVFWJIvq9KXtvSvb37k+UIuO3ynuYq4wnyxObivaHurKGMAiRI5eGal04dknTgCQgQW3pgsQGSyhLBUSDGRmlzh79sTQZD3ABGMhjSyU5ZSATnUdQkBKkGBufEddxybSCK6Gz09sg41i7VtJOVnXQGUUsAQS6AhMy/hbMLjLPjO7h9kIHlyjaUPj2yYeqyAT+5Q940UvglDSDIuNwg7H5ZY5dCfzw7v3//RwUXc+dz59a5SBXuD4lcEOxuXmabexq1zhzpwqrl6216/K999/tN0+vyVfuWy+d8W8eqUrB3x/7j+8sxjkYkvWZ2xzecA7o+beqPl4WN8YeCFIG6Gt0EZdv+auXjKndleR1l8L9GiDTlbrDa25qgB0T91uAxmIwIuigz4qHmNOTZsXNTqvhNBloTfWzOk9e3oPRYGyQOnAjHuHKIulWgMiCIJSkBLLEkQhoBSsQeGwlJOWr2U0SVngWQYoD89izqIspHPaGAlw2+WmySE89Bn9sn8gsw/tnbtHf/ZXt/63f73sMyRAbW/pwcBsbZqzp/X6GGWBsoCzEAJti8MjpAwpUTiMh1AKIDAjJWiNokDp8PiMWrqQWA1joM0qfiVGqkpZOG2NESLdu784PJq/+XZczAfXrlSX9rHZX/o9PT09PT09LyjaWm0tADccXnvtN1MWN19/vaictiZFnnUpBNKjojq9ub6zMVobKiYg45F323LFy+IXe2TFzEsj0qeuAHlFBnw3m8w/unV0eHLc+KBUTr6ZT2AlDYaScwCMLXSh9Ugqx1KEpvWLrpu2ndLSFUopASJpNDmdtYqh7lI9i3Heha5tmtAsUjdcG2+c27n8nTOXXtq+cFp1t+cHsjI4IaQ2trNuMbBOAYDMvuPQVKLSQrGWIFKA7DJ8zjEmgBmCpIAUMmYZBQyJmJAyJUhkoiggJLQQWhiSgVUHpJQSGDlTjCEHTh0skZS6y5l5tU4WQirWEiYl+JCFzACrZSMJoDISkAVSzjHEDh6cTaacY8oRiSiJEPJs2nYLr9VJ5NUj25R95rh0u3jR5ioREUhIoaRWQrd+MXTv+27UNJOYfMr8rXmi2Ascv5LIwpb753b/8e+XFy88usOOi/LcRnFuQ+gNueHUxRN6+UZ3EObbx0J+nE7gxDjYhdov1vNFipVe29Vr23q0tfb977ozp7+qkNEvJnZoYAScf4aEkYAFMAdmL8oZZ84hpLoJ01n99rvtG2+LuwdDiAKk8bmJXkshw2hYi0EJaz9dcyEFpIJSUBJlibJ8jsCxjJjKyY6Gw/GI19cTCf74Vv3mOwD09paqSmkt/7zWFbSMbgVpUAXhQOpz6tUyo/OY1zieoCwgBMZDjAaQcuXK8XiZ5UOBY6nCdB06j87r4aAajeLamg4xl0WqilyW1bWrZnP9lzgne3p6enp6enp+AaXDmF/7vd/b3d35tzdv2DUtCjU9Ct2yIqJwm1sba9W4FCWnZfO1AwjgZzzq+9IsjUif2uGyFDhSSkuf/uOTww9vvHV/djc5v7k7ajMd3ps2edGd3KOUCLy2NahGbrRbqhy7ZnFvMTmoF8IoXegHFQ1oJThnHC7mdX3UNHen06P5NOdGKlWN1i+/cvY3f/fKxm61tjEo5TimCeEkowyopFbOsIxAzkCTUhNySy1sKmxhls045FqoznYQAW1eFatnLVgqw0EQ5DI9wcFIaIb3SAlFCWkeCEcZqJEz2hqaUQGdQRBSdk4kEEhqLYykTiABduU8ahgF4IFIMIwMNEAgHylmk6VgdG1O3udakHGFE50/uNF+8hf63Gs8L95ZunP4OK3DXZ9mQH6Rp6sgMSw2ruy99oc//G8+OXrn7sn7Hx+/c+/kRi9w9Hxzk1Jru70prX1c4BBGysLI0ghl5TCrM7fpytgfhPn2SRRoTuYujwszLC4OB3s71pzW6/t67YxZ29Xr62o4EEr9cideCeinB44gAVOAgBfFgINzjtNZ/eFHk3943b/7gX/rXXl7JXCYz+9X0wqFQ1WiLGAMrPm0wCEEjIY1sBZlgapEWX5eiwoDBMrZDofD8VjP646ZP/x4QbS4fWfw8kuDKxft7rb4BUJwFMiBHKgCOZD+nOPjDO+xWOBkAmZUFQbLOBgCMzg/MbyCYB54jgiBzsMHhGCGg8F4JBeLMuW4uR4318Pmur162WxsSKP7i72np6enp6fnxYeIlDF7ly797n/xXwpLITbv/NmfnkzebuNifXDmwsX9tdGaFirmZSXFco+uiCAEA1+ifONTqbHM/PAdIKYUibQQ8jMSR0D2iP74YPreu3c7ymvnR9v769HXA0wnizz1i85nzqJ0RTWUe6ds0Uk+TolyIl7bHlejYjzkQrKk3MRmUi9ms7ru6iY0E994jc3tjZ3ttTOndl5+5fzll87bsjTaUWcIgUgTkUA2UhghOaeYvYQKKTUxiZwEAoksk5KQEkwZOSGlHJEYQkAqSSRIMwG09LFHhgArIBEgQISUERIpLUkILSIxIJWkJDmBkJkIcvn4L3POKUkmIlJKChJgSGYFJETOmRNiThGJIKVQ0MhgTymKTCQlhNZyUCju+KN32+ElnuNtRgYQc9PGE59n/GILHESiMMNT65crO95d23/vzt+F5HuBo+ebVTiELEtZFGZ767GZ+tCjAbrcNtt7tL/mj0J0x7Wci5O7RRjvrl8d7O6sb1wsq2vC7ku7J8zoazPd+LzLCtDAs7avGSDAA8cvisARU3vv/uGf//XNf/6/mOOpnS3syaz4IhUcWqMsMBpgUC3dkz9TwSGhNZxbNYCsKjieJXDQcnyJ2Q4HajSu6rY+OTn54MPJ+zdmOa3/we+R+g/UaPhzCxzLgXGgAcSygkN/kQqOZcnGaIjxCKd2kXlVoBHCUwQOrVcCRwgIQQ+Gcly7uklM/syeP7Pnz5ySly+azXUypjfg6Onp6enp6flVwZTVpd/5XQAp+Ob47ltv/NXETy6O3cvXX15fX3/wqYRl5QCkEE5K8aXMHZk5xiilfChwpJSWSSs5tzF6pQZLK83HvwjokBq0zfGdxftvzaorwzPXhvuXRnI2O1PPP7g/f2/a+oVvWzBBWnfutLaN7WBu2BNbxO39neG6LF1tGhY1n5zMbh+fvH90O4RkyWpnhxtr33nt2ve+e+bqldF4bcPaLSE2kAvQajEvEDQWDmMLm7gJiIKkD1i0ZEroFCf1TEBaKgqCAzpGC265FZCWSg0YoAMihIaTSWHpByrgCsCACD6gXqCsjNXKoWYJVI5E5FyjwfLzqwEIwYfWolBKO+G0UTAggDlbbmTwdY0up5ZbQ0ZCAcgCrQOztlC5JZl5baiDw/1metQ0c/f20oCDl6Ez7F9wgQOAllY5XdmxM8OU4t3JB9+ay7AXOF5MJOCAdSlPF8XxaHQyHt9XSsc49f5Y64pIEgkQCfX0zbVQVriCBiavs1AktFLKWDcs1k5Xu5eL7ZeLch/YAYaA+qVb5j73xwnAAkNg6+EZWFs7enAGTpQqVmcA9MvJEOWc02LRfPzJ8V/8zTCzhCggtCtE0/FkFu8dEkDOCWfJWbp9D8cTtO1SioJSMObZXSe0Uge0XuWwLF9PJS7/ryatpTHSGlibSYiTSTg+nh4d6fNnw29NOMZfZGwESIE0SMVEdZOPp/HOQW4a4RwVVhiDeweYzuA9AOSMGOE9vEeMYF6F4BKgFHJCyqv/EmAMnFn16TQtGg2t5bCSaVNrlTY2MB7EquScU+c5JXwrs7l7enp6enp6vqU8XJdKba781h+mYvvOv/hX4/XN4fZQWk6pZk5EUgi7tN5n5pQynhEQ+6wf8VDdePhP5pBSS0RS2pw9c5bSED0hc3TTxfy9Wwd3ju8LnD+///J3L+7sWuknu6ORe++ufPf+35/cP5jNZl2QH0RFUcccF/7ObL5IUMeLkETnOj/r2glmTdNy2thbH42GG+P1vd1q9/Ta2Qvn9va21zcrY4ZEI6ISkLCOtczoFOcCTqlSuUEljEWW4Kw1LBlSBFIwBGJGkGCFGIAkNNkQ/TQeZ+VYOUHGgAUkSYICCaWkKi0ZZ1CUJ9NmMa+5CxyTTxmAaTvSAqYAAlHSBmCEAMnKwDojteFInjMboYHE7D1SAGWApDTKyiRXSgXRMoSFoAU3IrciZgDdLAS/SPmQRJZEDDDlzPkZVeov1kQlkgJyVGzurV3a3/7+S6ff3RqddboiiF/py7AXOF5YgaMEdo2R47HMWRJlKSvv700mb3o/L4odY8ZKuS8gFpBzo8FgazDYWlu7sLX16mj0itYXgU2g/Iy++0KdgQEgjBHjscxZEGVjrPe3T07e9H5WFNvGjKR032SgUcppNg+374I5HdxXWiujpdZ0cB+f3MZ0/qs+C9mHdDzxH9/iEFXplNFKa6EV5gvMa9Ttk2cjoe0wnaM4hitgNQoHo9F26Dp0HZihFKxFWUIILOqVQ8egQllgbxsxhfm8mc+nN26qritO7djtrZVi0tPT09PT09PzK6V0VBs7V1/77fP/39vrG1vFWkHIObcAE1kpSyLJzDGGlBJAQogv6DP68JPMvNxFCyFyzik1UlZS2hjnOScpP10o3U6au29+cnR/2g7d7v6l69d/WBQsxCRfGEs3SBP64P0mxXkgf/fepJk0hC5nDzihXDqata3sSp5OwnQavOxGG9WVy6fPXzh96vTu1Uujc2fHQm0IMQJKwAIOEBAJRsMIgaBBTlRKl8KVpXIFBeYFslJRoQMFSDiAwYiSoyYkiEwCNsDXYSaEkFQSHnQvi/+fvfd4suTK0vy+c5WLp0JHpEIKaKBQXaxu6+rpHrJtZowzNBsjN1zQuOaOxn+GC+7IHTkL2piNUS1oxsWYsZvTPdMSWqdA6pBPubjiHC78RWQkkCgUCoUGssp/9pCJfOH+nj9/4e73fn7O9wEZwVil80LRwFgM8sZHAAiBY5cSC9t4QSY2BxiUQ6vAPwAAIABJREFUrF2NWLUYDZM56ExqDolhoAkhSesZPglElNIq19QSBRIIuiJqaCAjVCQNPDhwzIJKtJblziAzmkWWIVQhLIN/bqadyqwPd1+//I+Gxfr17bcm5dZXWpx6gaPnN0BXwmC0NmUJInEuVtXM+wcHB49T+pu9vT9ZW3tV6x2ibzwVUp6P1tYubm1dX19/dTh8I89vaL0L5IDGj1ef090esFYPBqSUZFmqqmXb3l8uHxENdnZ+sbb2alG4X2EPfG/zf048mwcWXixTnmVKkdZKKywrTGeYP/8CRwjxeCoxppOZtUa0Jq2NVlAEpUAK5z0yEqNpMV/AGqwJ3Bh5jvEQiwUAhAhOMBqZQ1msqjm6XPfhAMMBBqUYHT76tD46mt+8bebz0ZuvDXzozwU9PT09PT09z+uAXqvJ3tpkfVKg0ADAwJfmvR5IWue/1pRSUqoBUaogcsaMiQygtC5F8NVB/rxtP328T+PB71+9cunK1TxfU8oTQWlpw8GsSjsbkz8aD3ZeKUW1J/tH06NqPmsBTaSVQTHIRmvDyZbRTm3eyPcuDK6sDdeGa8VgPJmsKb1OtAGsaT0QAbNXKiNCSrOM0pYu7mUDyT20ZkiTWqYAIHnAIzMwGREyREHdthGBcZa4WubD4XAgkSR9aQ6bATqK7C/b/UWF2bLpxo0ZYLqGFI0iCyztoooxiaBtoA2yHCEgeLQCLZSpTBJVVQOTxCK1EM8htaSUhXOZs5ltqBVIrjIFCKpEoYa0aFuAwokVPc6yYaaHmY0sR3UlkCo8N4NYrXSZTS6uv7wx2CuycWYKRb3A0fMbpnOSVIAiGmUZWUujkRwcvHfv3vsPHnzw+PEnIsm5SZ6vK/XNLox5Pl5bu7i7++rGxk+UukG0CwzPFT7Qj3sPjPOcnMN4LPv7792798GDBx8cHd37yU/+uyxby7J1pX643+HEabZI82V4RGYl6pIFVv6a/Ny3V4gP6fgkTacglUgIMJ14vTbGZIK1ydMCR0LdQGtAYC0mIxQ51ieAICbUNYRPKzgKAMjOCRwX9nBxB4MyHB017/r5zdv2+CgcHbP3/emgp6enp6en53kd0ys13NwYTtYzykQSEAESYeagFABFBCI560z55WmvXx2pAV0cqShluoYXESGyStFXlkywQhO9M17fuv7y7t6ecyOgkQSKqan0dBG2dnZe3B2/+PMR0/L+F/cOH9fT4ycjsazIy8k4z/PhpLz4xvrubrmhYGkAWlN6pPQIWAPGQEkUibrIVwZgtRrmZZ4V2s5JQxCC+JWAkYAAcko7Y8iRYsSUUgrxySjaapvneeu99x4MYWYwsaJIScRTqJs2xaiWEAI0jNOZpeCZSVHmECL7ICIQxAgBjAVpgtZdYqxRKgUO3ks3M2aIiGhRGoaMIoIwAEXKKUvgyKHrVhEIc6B2oWU4yfKN0q4VWWQW4TpG9TzVH5PVmdXZIJ8QfhvqpnuB40ercQAAkQIyrTeAG2WJ9XUVQgphDjRNc2+5XMvzrWeuv1zen80+q6oHRF1Pn9HaGmMBA3RWRvSc7AEClNYGsEppopRS7f00pUaeFnJ/IA1AIJ2L0PcmZygFc5q6qhRSQuv/QT9gEuDpTsKYwPxsgwwRsCAENC2WFeYZQoRSGJQQWUXJaA1nMCixvoaUYA2aBg8egQVf3JeDI6kqGZTCjN6Co6enp6enp+d5FjiK0V4+HGmtU2pFGoBFOKWFSKF1qXVBlFICUTLGpJSYWWvdBaZ+4xhR60IEZ14bX786A+3WXv6L//Q1ssNstDMYDIxxgGEf0nFbH9XTqb/x86vX37x2+XLMsvrKpa0QUopPnDKJotZB6ULbUT7eyLOBISisA3ugbrEScCmxUlrrIXPDXAMatsRkYApXCPTK6vOpMbxnl1JWGmWswrBE3aJ5kp4bQ6pSzZaRAy2Yk5dWxegYXlGEMHNnXhg1mhxD59aVVVQ3nXe+s0qpum58G9Ddj6sg2qLIMwunk4KP57fHQVntkDttS1NW9XLWLnXmsiwHEMVUqQzcAuSQx6TaprUYZFqLSBNjZCaiwtqNojAUFuJTii3Sj/q39FRN++1QN3qB43n5joaAyTI1mWiAtI5Zhqq6k1Kwdv2Z6ywWtw8P314s7va777lHK2QZihx5fuoQXf/YtzkmNA0WCxi9+giDElojz1dBucZiOIAInMV8gcUCDx/h6ASf3sTjg/NXtZ6enp6enp6e51fgGG5sFEMr0p6WJwsAkVVyikgSSSIESEqRufsRRJjZAwRoIkUEkSAigCFSRCTSxc0mgEUCkSayQBQJzO4r01cCVFYOty69ACqVmRiTEzFz45vl8mjeNkz5aG1na+fShdGY8zyO4LsNBOLqLpdESARloJzUUKnOPn+i1CYQgcjczSs9YJTKmRsgAQRl4IzJTOlc7oxzOmOtIscQNaAzgbAOkZSFFpgExQCgAQLSKiZmNfUWEEhBKyFwEqEEMavCC5DWmdXQNsCQs1pYEIhIGyErXXZNZ+5PVpE1TkMBgSXwad01wRhDoCiRWZq2DhxEQchALEACSUgEZckZkxQzfOsIWlMVwzx4Fk4ipTH5cFjoVgv5KIu277nuBY6epye4gAKstWowIGO4KOJ8PlssPjs8fC+EZ+dlNM3hcnm/Fzh+G1AaeYbhAMMhmFHV0D/6wzZF1O3KhaQoUOYoCuTZKi9GEazBcABnMRri9hd48BA37+DmHXzxBR4frAJoenp6enp6enqe60GcUuPNcWFjSgsgB3KgBgjIAQsgpZo5AIUIp9QAFig64SOlpQgBpdZGa0qpZk5AoZQ1xjBzSgGogQhAqdwYCwSgYSY+F1FqjCEiIANNyIyBDCgBKxJTOq6qg4Ojk1Z0ubEz2RhPJiOb52QMrcpoGWiAbn5uV9ahnRKALoaj0NoQWREWSSIeaE5NRp+ecxpTDIqiLMs8G3hI8MsmGodyACxbaiOsgmaRaqWnOEAB9WkNcew+KAjanXOIoNN3qgFLZqBLDzoGpMghHlKLsAhgVvteKxQltAYpEJAEjeBcQwwycpr0Mi2bUM/rxmbOFeWpc2on3ywNAapQeQ0JtGgdoBXN2zBtWiGMnOseTpkQedbG/kDoBY6e89Dpn0qpQZ7v5DmPx0jp3ZOTW48f//3h4WfPXI2ZRViEz7eiiIhIBBIRnzkP0XMQUXFqWUy51qUxpTEZEZiDSJRzjRL02xS3QQAIRLCnvhXjEbzHbIHMwRhojR9Jex8BRKBzdW2J4f2q0sRoUIE8w6B8koeiNQqNPIMADx6hbvDgET69iaMjzOfETFo99YI9PT09PT09Pc/daI5QFMrpzl0udAUXAAEtcxQh5vP39oVIKaW7BnOtC+kM0IAYE5HTGoDt/PWVUoABCqxSTFWMkcho3YkXwtwCBLiUEhGUyoksMxNZpboXIcC64WD9hc1XBrx9o7z0wkZRlNYOtD6rAek2u3sLDRhmFhGlVLcZRIaImH2XTQsIYJl1jJG5+6QOsAD51k9PpqxZMVRmodlLK0FRbUBQDk5BR6AVeAGRVVAK/lRoiRwYUZPVysACvNI7BPCAUnAOxnXeJcSJ4b1IgOMQETxi12/NIA0iREFM4sgLB7QJ/rRUpYbPAsi3bRODF2YEEAAbkuI6gWOCh1XkCmo8auAYUFppRXWMj6uKCLkxhTF7w6EmNW98pvv7dr3A0fO1dNEqm4AaDtXWlmHWRTF85qJtu6jraV1P27Y6J3C0IeyLBGCs9VCpXCkn8iPXBboz4xpwrSyxsWFTMtbmWqe6vjufD4tix5iB1hk9536/X74eWgtnYS2KHGWxsvN0FuMhwiYIaD1mc9gf+hDWGtYhz5BnsG5VoNHFrGi1shFNCT7A+NWTSkMYMSElxIjEyBzW13BhRzljM+ucM5sbuixI6/6w7+np6enp6Xl+B3R5BrMaaMdzqoEXgQidCgc4vZ2pjTGnI6xytVqMzGJMdt5Zo/PY68pAAKSUUopa22515pY5dK8sIiIwxnWmpEoprQkAM4nYbDDKBnbtopM4JruhTGnMQCn3dZ8oxphSIlJan5VyQMQzVwCdhZswd2JH94wB4L2fTWfaGGsy5QxpDuQ5GCRLBelMaRKKQg1BhEgcoIFI6LpTEmKCV6RXQYvxbHeSB4zGIIfWIomhFUTgAyTAIiVqW8hT3v8UBQ0zkVccpD21BElAQtAhqti2LacEkHSSlAqiQktABFrokk3GeWAt3JJUKSWWwpjtsgTEKlXH+HC5PKzqWevblPoDoRc4en7JVN8CIyArCqytQSkMh+UzF53PHx8f32VO5wUOZu/9A+8fpWSs3SuKy9Zu/JJT2I/pt3QAWOdoPFZEcA5EslzebNtpnl9cW3upKPasHf5WXQ+dRVmiLFBkyDJYCyJkDqMRlIKzmC1wcABjfuDtNBrOIs+RZ3AWRkOpJ0JGd/GLDO+hFKyBWFgFZoSItoX3SAlZhrUJLuxqZ01mM2f1xrrO817g6Onp6enp6Xmux+6Zhf7a8W03CFdaOyIAhugZ4zql1Kmc8bUopU5bUboBmjGmy0zUKSWRlFJLpIzJRGKMLeA64w/AAQVURnaszYY2g2duw9MbI8xtjBEAkdO66N5TqYJIpeSJrNZFSkqki8X1T7zqXaZcUbBS0CgKtISITDmttGefFOXDAhyQ/Mr6wwIK8DDkNGnlzOqZZ+IDWkaRwToUOcFBwxEpJW3TBt8pIpooc8QKVWyjDzjfznP2KZlypk6LUgDgAT79uoAGntEuQhWjL10SxMRSGusGuiuhr0JYeH/S+GnbtrEXOHqBo+eXoQENOGv3hkNkmayvF89c7uDgFnOq6+PzTzK3bftwNjtYLg+L4tXNzX+sdfk8CByqK28zRg0G5JwMBnx4eP/4+KPp9NCYrWvX/ovt7dLaEvhtmQ93lXaDApMxsmylFxDgHMYaZY5Bif1DDAY/vMChzwSOHMauol7ONI4nFRweIIiAFIwGM0JA06BqTis4JkhJOWucddaazQ1dFKRVf8z39PT09PScG8sljlFb91vVlvtbrXAY/aX5ePcv7mbaXSisUvp8OcZXNYVfYURGT9d3rIJUuuBY5iTCRFBKpQQRFondSoADMtIZMCTVOYPQWVotAJF0ao+6imY8fc1OGIjMHgCRPS2mlu6NmEkEq7qIUxI4ISGRImWMRWIdRTFRhFBKoKAsg4TBESwSVRJSJEqTBjQIAubIlIhEnYvXRRQNYcWBxJKiVe0zQF2irKdu35NSRBbkiUKKCF4YiUAERYpWUZNQ2igBVk02Z99YBCcWSYlTChKZFKnCgJlTksLZwpnEfNw0x01zXNezNsyb0Mbeg6MXOHp+yTny9BRGVDi35RwDzy5b8N7N5wvn7otISiGEqm2nzrm2PfL+cdM8JBq07aMs29G6AMypURD9aD81QEplSq1bm7KMmoYWi0PvH1TVo8XiJ6PR5SybaF2cOkU//34cnbFFF9h09lG6cy2f9ncI4wdJUk0JIaBt0bRoWrQe3iPYzhccALRelXJ034LSYAuR1ZargJSQEliA0yd9gPcIaSWk9wYcPT09PT09X2Fx8PD+R3974w/+qSvKfm88n8O7DBCgUUoppdP337+gtSZCjJ22QlpnRCalWiRoXRB1FRFGJGOWlJLWugsuUUpprVKqRBKQEdnT9hmldakUA2D2Kc2VyrUumWtmOTXdeDYhzOsGS6zlWnWL5kDbtiGRK1iY6rpKIhC0DBZum5agHE5v6HpwSF5axeeeBJLoOhVOx2JQf2l2GzjUqWHm1b53ACEImtSZciQvrQJZyskQcoCgaXV7selcX7OVNgOPFGOQxrTWhmGmy5RFrhtOKiQekimNCcwiUoVwWNdLn9qQwrNKRHp6gaPnqyigALaBwTN/bG3KsgPnPgUkhGVVHUynd5jbGMmYnfF4V+st5qZp7jK31q4bM1Aqw499TqmAHNggMsMhxahFqK6PgOVi8ZkIF8WucxNjiufej6NrHVxWEKDNkDlkDi5DXWM6w3SGoxPcf4jjKVr/A2xeiKgbEEEESq28TpsGWYbMIc/hPZoGWYU8w8Y6tMFwgMwBQIxIASxghjVQJeQQJ1PcuYdbd3i5jIuFXy64LFLdSOovCT09PT09PQDAnEI1//ydv/ngr/7i8lt/3Ascz4meQU45iEBiZ9J5Wm7siIxSitkzJ2YAhoh+4/fnuhckUlpbEUmJlVJKGRELKCKrlDkdeyqR9EQxkJaZgK5eA0AgIkB3Hv/nRqxBJAGklBWJRCyiz/WQEGCgDUrq+juikGdECQLlSKzRJjNtDByS0mCWFCEggDpLUGKtoJ5MUJQhpZQkRYQEraE0YoSwcEgRaG1mYTp9JaUUQmxS3aRawyinrYEC+9azEqNci4YpOkuK1GqesQpqge66dxwypzNrACRwI5GJlNPMhpMxBhlUaBJAdYxoYp1iFD5u2jpGlv7Xvxc4er71VL8z3ym/RuBos+y+tZunAsf+dKqYvXOXnLs4GFwETErVYvEp8PFw+GpZXnNuk+hH3q7SORUNiVyeY20NxvBicTOEajZ7fzr9fDR6ZWPjzcHgojHP+VWfGd5DBCHC5xiUUATrUDc4OMKDR3jwCPcf4mQK/wMJHFWNGBEiiAABC5oGZYGygA+wFkbDGDgLrTEcQCs4hxBWj663xRrkBsKYznDnLj74OLVt9E3rW15fS3UtvS1TT09PT09Pd+2tFzf/4v/4//7vP7930PyL0F8fnxuBY2AGMYIlnisGAFCcKh0eCCmRCJnvre+4a2BJKXUFI1prrfOvLnbW5CKSgFpEUjpLtO2iQDLmNqXqmW+idUnE8amODAIy2Azr1E1ZErKIXBA1SaGgMouswGKJ1qP+6t5Tjp7eTpeRJQfAJ9SwDi5DtUQMjLaOkkVVDohWAkdM1aJuUuWlzopS5zpTkJjqZZ3leVkWLSomPy5yMrbq8nDPbYPujP6tLXUBoE5xhgrG5IVpG3iP3CHTWBIEaEJoOFGLKLz0oQ5R0CscvcDR8+toHF/brWftVpbtWbsOIMaqqg6U8sxxbW2vLHdGo99jbk5O/m4+f3c6fXd3959rXRgzfk78OBRgrN3WGkXBZYmHDz85OHh7f//mxsYfap1l2dpzL3B0FRxdoUQIUGpV/lDXODzuih0wneFkBh9+gM2LESmhadE0q61lRttiNIAPiAlar1pstMFwiO2tlTFqDIgRdQOlUBYwBmUBEZzMcOcu3v+YJUVJXpJc2OW66QWOnp6enp6ejrpu//Iv3nk4Pc53tkn1bZw//qGczBfNsqonI21MAqCUBhTzKrSDmUQUcxfC2jLHGFVXb6FUppT9zQocOPXy6CxLv7RASkmET4NswRzP5doCyJTKiRDjUuRLt9YiEJipi5IV6ao8uuQXDeRAcMpsmMFAZwJJfhHq2KDMolUERRGoldZZkYfWJ2YBDMQCcDiLnwEQBF4Q2XMDB5GUongKlsWyPt2QGNHUklMi+BbBJ2bWMI4KFbU0aAkmc+WFIbepXjZIyqpCq0JrO1DwKnjxUaIoNs4KSWyCEoEFAmJgyxyFmgYcA0lIHjGyCENQx9j41nMKwok5CfcVHL3A0fOtz1TPPJMCIpJEovfH3h+K1Hle5PlaUWwXxVZR7GVZ4Wxl9R2m4OzSWZ1layLR+yNrD58+3yki06Vk/2j8LJ54USRG1YbpYno83V9WSy/JOEW0bNuHVXVf66zrMCRSP/DGx4imxbICAKOhDczT7TOrPBEPRaCVyRFEzl9zAAIn+IijE0xnWC7RtPABKT215HfRjZzLL17Y/Md/RDGpR/vqwWN/71GaLzpDJ/1V/aV7Xw/UNeYGRCtbkMQQwaDEoERZYlDCWSwr3HuAkxliREyIcbV699XcvY+UsL2Ft153g2I4yDEo7WsvD25cM4NBf6j39PT09PRTZYjMjqfvvvdZ4+L17aHqTbifh2/t5u3HhycnP3tzc6BtN+ohEuZakpfILCwizMIMXnlXQltjnSuKNefsr/SL8bSE8Q2DPaXOLELPVun+vzPdALxwm2IIPngfWSrAE3KiQpuhSOS4VIpU91/3h4pKeyIRSiACGSAHwMzdLUkgOtLODgY6A5B81da+JdMmrUCKEpAGw8IYswyrvg4LKQhwhFythp0swuITxSakwEo4cFtzFaTMo1YFKUtggBNCgiXW8K2EABA0jIZZRcAClNnB5rg+nDcHLUhZY5RkRowCEjEIQokVizUcU/S+JWIAjUiEIWKh2kNx0vASEQOYWURiV9kSQ5S+vboXOHp+ozC3Icy8318sblbVJ8xHg8FgOLwwHl+fTK4PBttlzpnbV3gEotyRDDe12dF6EsKsqm56f3j2UlqXzm0aM/pxlnWEGE/m00/v3773+OOB5YEZbm2/UriNGA+m0w+8n5XlpTzftPYbwq7+ATYUdQ0IQlhFjajsqQUSI3gQkNITk87z3hMhICY0DWZL7B9ivvg+2lJU5oqLe1t//Ityd6f+8JP6796t6lrmMwdyON/7+BWlo/MKYUFMEIYIiFAWGA6wt4PtLcSI5RInJxDAWTgHZ9F6zOarR1fK+MoNevVGvjahjclwfWL29orLF82wRO8S39PT09PzOz66i+mLv3/vr//837aqsuXA5UV/cXxOR+lABZzExdQ/WDRtVcVmPpfl0lfVdL70x3Paurx36cXL167Z7e3hr/KaKSUR0Vr/6vfzmJmZlVJdQ0r3TyIyxgKqXaaTL764/fndDz+934a5oHHQinQgoyCW42AwHI1GRZEPRuV4PCjHRTHOnWOXAc7BKKD90htCa+Q5rAXQBEWKNjJPRoHO7P+8YFUD8gTKul4TCR61h4AELsFzWLSzI189Cs3mIG2VGPks0wbu1PrDWoIBWqgEByTgfLmzj3y0lGULABYwjLYJDTVAUkylGqiRAnkfUqQMpYpKksTUConJMrCGhyHrSMEhIYSwSH3FcS9w9HyPV8C4qKqbJyd/vVzeqqq7zAdlORyN9iaTl9fW3hoMNq3+1OhPFT4jyrLsRW1fzIuX2/bE+8O6vnO+py7P9yaTn5XlNaXsj9B8NKZ4vJh9cu/2J198fGN399ru7ub2jiNTVQeHhw+9/8u9vT/Z2vqZ1tmZedIPtKERVbPKHBkmECGzX7rOIAQkhvdnOTlPRXIrhabF3MAYTKeYLdD+5ttSSGs7GeuiyLY37WScvD/58OP2NpdQCnC/XOA4a6iBAASlsL2J4QAX93D1Cu7ew90H+OIe5hXWRlibYDLGYom79/HFfdy9j0t7uH4Vr7xIVy+70cCMhjQaqkGpXKZMf4Lq6enp6fldJ4bw7p/9u/f+9j+4nYl2rhc3ngsESLFdzA4ePKgyraRl5pTYc5r76cw/mLdce/KzuSyrmNJyWeN45vSw3Eo+ptiJDl+SLc6KL1aDN4JIFJFTK1A5ff5rVzxftXH+p2fFHRBm3/jlyeLk4bKdRqkzAMxVjByFPA2Ho+Fw5JzJi3w8GJXjYTEZ5FlZDEbj3a1ybZJlmdaKiES6gNjESEwgQ3mmF1FCJFEgA6OgSAGKVCISbbRAEhhQpDS0BQzAnIgDmEAEA3jhZaxP2uq4bZ3LS8mzqCyRzZ3S1A1qk5AyWhOSSpwSn6uqUBF+uUw+AtBGGUuUwMKCJESw0DA6qRBTd7uRE4tIBHeNMNJZxZI2pGGgEidmkb4dpRc4en7tc+UvPX6Ek2+PZifv3Lvzv3r/uHuyzAeDYnc0vDGZ/HQwWEN6CD4A/xVhlNntTG9A/Ww6/aha3jo+/Mvpyd+cvdpw+IZCYc2G0aNfbpPzD9kDcrYHQgzH8+ln926/d/uzYTF64eJoc+sVK9Vy+fcHB2/fvft3KbV5vpHnW1pn3307u85F0kYXOfmI1JWL/gqnsxgRIxqgaaE0sgwsqxaP7tEFpiKs+lO669XXBUpVFRYVvJfT1UWERYQIxijnlHOk9a9xY4e6QkNrdZFzjNWDh2l7o3ZWMyyfvhUg6KytzwkcnWkoQCFC08pYVARliZ0tvHAJB4eYzfHZLTw8wIUdXNhBTHIyxSc38f5H8v7H+Ee/Ty9ew0vX1B//oesP8p6enp6eni9PleU4zJuR2f7pK8tH+75p0E+onodRu29OHtx5//hRxQsfDnzbNk3jm5ZjSqKim5hizaYEY+327tp2NtlI65df3L3yynaRuRijMearOsWZhadSSmsCWkAAy8xndQRa6zO70PMrEpExpvPgOHvlc/+UlGql2/Wd4uVsa/2Kn7eTOlYERB+qxWI2jUfHpJRp0R7MDprDILUh0kpro8rxaPONX/z0+msv7u0OjCmM0TEuRQLQplS3TW00b65ni1lYJHCWqUFWKDJkQDlRTZSKMvNJKq6hLHQBRQCL1BGxBtgAFmjBATWQgIK7eawEaRkq1yNrLIAmNV5CnjsTTVXVMcUgzdmuSGwlAkwAMpVl1ioNllBK3QCtoG1aCsTMCdFLA4iAGBmL5VYZoDgXEtPTCxw933VuLzFy61NdP3OBsJzOH3+8uHvL35rHtj2duOp4tUphzvmJFAJZEDzAQAIakQX4mOcn6d4i3q7i3SdFZe34eHH0ub24KTsw2bM8O5XSRa6cw7epi/uOeyBx9LGt2+WdRx/defzx8eLA6nxYXhyVL1nzSqbixoZJyQGUZaZtHy4Wt8rysjGl1g749beTrMn3drf/9I9Ja75zl299kT69Nb9734A0vn0PDAtCQN2AAGtWxhzGICV4D6XwlAH1lwSOJRZLWVR+NvOzWTubt0Ty4vXJ7uZgY330858OX7qui+LX38tEdjQav/Half/6v1y8/qrcuSef31l8cjM2TQLJV3QfBXRpYGQNRkNsb+LiHvIcR8d45wN8cR+f3cQnN3H/IaZzZBaZhXNxNvfLpfe+BbvRwK1PsuHQ9gd5T09PT0/P0yOyVqmsAAAgAElEQVSfxWz+2Ucfn7Sz4tqkfG2tbg79UdPfMX4uvrv9/UcffPBhZrnUNFA6LzFap1xpbVyZ2Xxos5ED4KxZWx9n+ZqizbXt9clgmJHrDEGfNfpW52oxunBWOS3aoC+VeHxpxdPIWDqt40jM4XQ+qIiglIFxNCzG2Vq2xk1ca1MAkGIMdb1YNLO5F4BTXC5MUzWpoeRVCEYhKwo1GCVjEpEi0kSGyIo4ICnjdFHqvDS2yJyKiZXRrE0kI0kRByOsFJTV1nDGpElBKyCmFEKIIUgSgAkJ0GDNTYhtTBFQ0BaOEAHRpHQUhGg0SBujDIPJEETk9MahtsZYY7RRECAZnSDkI4BkLFSAeIkhCIs2RgnpaLrmazGatDIEBZCAYwiJdTASSYwV9c2uvynCe9Q1JBTbwyvXNy8P3YVXL//i4tb1zBX98dILHL+rJ8rEcb6oHzxafvr5Mxfwi+PFw09mDz/x9xbp1KaBtE6+SsU8bZ/wppAsIS1BuoBrkbngOM2n6f48fliHj56YO1B5OL33oexRu3dssmd4PaosG7x4Ld/dMcPBP0wvKHNaNrP9k/t39z+9/fjjz+6/ezx/bE02KnZHxQvOXLYao5ECyJgI5E1zN8Z2sbg/Hr9YlnvODU8Tub79rF9rt742euNVt7lRf/Tp8m/+frZc1nfv5UAG6G/bwiMMHwBCSsgc8gzkTgWOAMHXZqMsl5gvsVzKfNHO5ouT6WI6C2vj4vqV4e+9mb3yYn7pottYV+47VULoIi+uXNJFMbh8qXrng7m1yy/uxaYWgJ7+pgmwpw+sBI4tvHAJSuHoGI8P4AMe7+PRPh4foPVwDpmFdWm5rKpqEfxceDwajNfX7Kjsj/Genp6enp4vTZL/7P/5f//1//y/3HhrY/1nO/YVh0853W/7Co7n4ru7/+D+229/uD5av/LC+vrL5Qs3RrtXBrShR0W+Y0aWNJ31JgOkSqVHSg2A3Cj7pRKM1XJEX3peqSdzY2NMjPGZAsdXVwQgwilVIgAKra3WWqkcVpgqm0ULO3xSwS0QpDTndAx0fSQLkRZAU5lqnndSgy2LrMA5ZWZ160rZkK95U06EyswqmKiVYlG1FKpt0VYDQBsNDW1QqrP913LyTY3U3fWLQAJysJE2+DrGmgDYHLnCaYt9iFgs3bAgVwBgxchP1wVAZLIsd+XAlMp4cQnwKfm6glLQBohALVE8q6SyUrHJkll9Pw7GodRIgiUjViFGn/kSUcFm0N88v4gJbYtqSU6GF3Z+cmP351e23riwcWNrciGzeX+89ALH7+qJMsZ2//D4r/72wf/2fz37yGkbPz/088N2PpfVyQBkdMyqtDPn6yfCAllAPIGBJNIwL0DHPJ+m+4v4UR3++kkFB7sjef/tanTPjf5WmWfcXDfraxf/5b/QzumiIPUPUasVORzNHr936z/82bv/58ni4Hi+fzx/tDXZGxY7o/KS1ZvGUFnCWi7LeHLycDq9s7//Tgh07dp/rnVmbUn0awocINJFnrudbHPDDsrk25OPPl2AGURQ7tsKHCwIEYnReqQEolW0SpeKEiK+TgheLLE4Ezhm8+n06PgEk1F55WL51hvDV17SZUlaQX2n7Biy1q1N7Gjo1iekdbN/sPzzvzAnDCgFOv9NK0BOPbJhukTYTVy5iMNj3N7HnXu4ex91s3poBWfhDKyLTV0tlyfeH4H1qBxsTGg47I/xnp6enp6eM6rZ7PO33/78ww8GL6xlv7+tdobhdprf82YaUx9B+aNHKbp+fe+f/Gc/27iwcWEzv7RpJ+uT4WREOVmT5TRQqyGVXU3HKCMaExVATmSeOZD7xtFd5zbKp64QZ7rG17ya0roUAWC6gpHOflTrdZGS2a9ak7uwWILGWKlNQCAMLIEGCKTJZBogkFZmpI1Tipg5xsjsAQ8waUJOpkBewAT4SESkiUpFKiPRSC2qxKgbbcU6UdEjCDKldJbnXkQBtvZ17RvxrvVghpZOuwgN2oxMSKZatoYEOUCEJIDnGNhz5zCqYTU0t7GRmkBOsVMAHClCFmLiuurqp8k4R5qLQCDtcwdEUMyc09p4QQqRgtfJCtESaRba5WyefP6NM+oU4VtUSzJ2uDt6+eWLf3Bj7yfDYs0ap5Tuj5de4PhdEjU6FVYEQKpqf3hU33uw+OxWnC/ichlnC24aOu0UeHLC6loGuocWurTkF4791YfNZGnskTZLslEkxrBI8TDFe+HeY/7iRN2u7K3znRELj0WLWwD49AwngB4M7GigB4Pi6hV/MmUfAPne9wBEIFU7f3Ry+8O7f/kXH/3vT36D3QWltIhiocQKVDq3WxQSo1osDqrq8+PjB+vrL41GV/J83drRmWHqt5IAiAhEpBSsyfZ2y5deLN563X5+Uy0qmVdhUQfvu97A2Mnwp4/znwSJESN8gFJQBFJQBEUwGtbAfrN1KC+WaT7nxTLM5g0QRkMuC/fS9ezF6/mli2Y8+u5K02q3aE1a2/X14toLxeuv5G+9wcNBmlftolaLJ060ioDMGWddZnlnjScDLjLWmjiqZqmmh+rgAfvIbWQfRRsMCpoXKAov0WtpR7bdHfH2mlofU9Gr1z09PT09PU94fPvOv/nv/4fmws7aGxeyN9cpUvqgrR56mnNfwPHjh4iuXr1gR7+3fm28WdCGYqXXlR6d1r+eOTlkQHY6KctPB4/fYsYrIqf5I9QpGjHGzo9Da31qocanU4Tz41Olno72Y2YRpfVIZMjcTQoEaLoSCHoSqsdADdRA6wy7gk5veGVA3n0uZgYiEAGBBjKyuSpyZZdABBE5o4ZWkaUYaZnQNiJN6xKUJvik2iSmJGNcngiaKG+5iW1IyfiIlKAYGYHAkaKjIsHUbVAWyEmTUEoCjxQROvdSY+CUaB/qIJ6UhlGaQNAsWmxkQdsAAiIyziolrgYr5QsLYgBaEYkOrDgJWhhYQM9RLWPdLOYpbn6zwJHIezQ1hlRujK5c3LixMd7Vqp+J9wLH76bGEWKsqjibh+mMYxy/9vKN//a/WX52c/HRZ9N3368/v2UBA7J4qjihc0YwgBaYw4V88mBudbtflBt38o2jctNzpObooD66WR/Bf3xAnz8anlTFOZ2kc+lIq3AlCUCEBGBw7YXRm6+OXnlp+MpLk5+8bjfXv+/yjcihDVXVTh8ef35/+l6Ne+tbT37qBsuD6rM7B7tEGOQjqyV3epBfKUu1saGZdZZ9onVYLm8rZYpiz7mxMcV3yY5VeVa8cHnnn/1psbMdPrvlP/y0feeD9PARgwQkgAP06f5/SuDwHssKRGgzZG4VmNq1pVT11xqLnsPPF8101sxmTdPy9RfKq5fLSxfyl2+M3njVjIe/8UYh0sqtr01+9tYLxrQffRo+/iy+//HsnQ/OqUtW7a27C5t8YRPjUWPyejlt3vvApTovUv76lruRtw9OmgfT5sFJrJNKUYVAvo2lwcXx4Eqh7d7otQt2baB0b9jU09PT09PzhDrynZovvHF5448um3GFBzMcn8S6YXG9vvFcCBzr69vGtcOCc2sUWaIhUAIZkdPandMy1Kn6oM+Eh28jcMSUKkADTin91XVTarp2EkADmVJGKdXly+Kc1HEWHNuZdJgnSXbqK/cyOaVcZASkTlJhTsxyOv7V3ZMpZSJdaqwGcquKoSmN8kpJluWj0XBzMGiXMp1VABgcpOVIWGYZkwMaboVNppwhA5CBdaponeaExsMHZBksbIGicFoB3kMiUGOc+9zGVlJSGnmWU+HUIHAMMVmfg0ENRYeKAO8lETtG5x3qV4GyDDSAIAE1wCy8qOciRC5TTyIPkUtvONoLHD2/jrwhcbmsvrg3e/cDMjrb3Bhcvzr5vZ8srlw2ZekPD+vPbxlQAcpB5lzFgIWszBGE/OGi/fT+fFHTXR2v7dO1oywFDlzf3J/eptmthXlQuYcno2l9vtWCAX96pLegGlyDAqR44dL6H/x8/fd/Nnjxmp2MTflUs933sAO48YvHszu3H7/zcPbJ4/kntXyxsf1kOzO92F9+iLvYP358Yf3qhc0r25MdwaZzdjwmpZDnOiWuqk+r6mFZXl5ff3MwuGjt6NcXOIxxmxvjzOW7O8uLH86Mqb64Wz98KKvzHTHgvpqs2xmLVjViRJFjUAKAtauA2K4z5ZsI09lyOp2dTJecxnvbw//oreLN17OLe3Y80vn3UAFBZIaD8uoVtzapLl1crE1Olsv5O+89OX1YbffW8zeuyps3otXVvePZ/aPZg6NiLRtfGqgL227rsn/v3sKq2byq64XhpKM3bavXrNobDy6U4718+NoFt16S6S8QPT09PT09AMDM9XL58PEjujjJb4yLqyXptmqbk6OD1ofcjoE+KvY5kDicHQ+LnaHxRnclGwZwRCWRBYRIq+92A19ERCJzy+xPZYhOYqAuQbYTNUTa2M7a4wWRdes7xjlAMScREJnOxJ/IEGXnbUq7kl6l1FfLSURExHaNMERKKQOwSDr7KREppZhpJaGQgrYms3mpiWKMjcgosTQhxsDwstJekjBTCFAEAkJMouCsYYUEiNLaGJYUUoxAIkowkjQiwQHESRJEKdZwnf5gSGmtrVHakERuibwWhSBIAHd+hEkEhrQolQjgJJyYExjCiiCIMRESI3ovnCwllYyIAYG7qhgi1kb66OZe4Oj5Fmcu5nA8nb793hf/6l+PXn9l95//k3xvN9vZUtaG2Xz6zntdlVsOGkBl5652DtJViWUiR4eLZlHNb++HDaHjOkvNsPSpoeaTg9k7y4O3H4yWkrVp6NP6ORUyAs3po4IwKEAAFJcvTt58bfzma9nWJgjft70oC8/ro88e/s2/fe9fzfwdmKVyi/MVHBwXj+bv3N3/3C+HP736n/zJT/7l1viyooGyRilkGYZD3t+/tb///v7+3Szbe+ml/8raobXDX39woJQucp1ndm1CWjVHx/7f/fslmFZtJ53M8YyrAbxHiKgJ3oMI1qIUpARhhPir7Ek/my+ms+Pj47nRw+3t7NWXh6++ZEbD7+9bIGvt2NjxSJcFt+30k89meFJp4pwu99bDm1f5P36LQ6jb904+uXnw3gfjl3f0Szfy17fkp5daS/NZdXhrf/GYXYomBOvb0o1GF8eDt/ZGb+2YyQWTD0j3/Yc9PT09PT0AMJ+e/Jv/6X884MWNP31xcInJHAFp2tSfHj5qk2xPxr9CaEPPD08I1vuhiJz2bniAtTYiHONS60yp72hAxinVzC1W021mBrPWeqAUYmwABzggxOrk+L3PlM42f54pUzJ3TSVaayOClJpu0oCvJNF+XS1JZ/ZxfsnTZJYnqwNhVQmhgRx6xG4jpLvzup7VdX4ATP18mHiYAAeVK9fkSARQACLAHpoZqgmwNResASd+6ttFy45ZmYhB41FXDSG3BuDGwDjKmV3DGQOGqDQUGcsIgQMpuBqU0MAQcoXaIYnKTS4wywSYBirG1nNkJ7kWhQYB8AIkKHBoGpGu3gMM1IRKa58XovsJdS9w9HybCSY5ayfj8url8oVL2faWHg5Ia7u+Nnz5xuaf/BF8MPtH+vEhHh2mqlKgrtDNgbLTc1XuY+45h8Az1qMfpUUObuFvBbor2UOfB8pBOVR+TuDo2lIAJAjG43x30+xsjbbWN/7wD8prL9jxaGWEySwpiQBGd70q3z0ytlOOWZglLpuTx/Nb908+uD992+OgHFCpVZY/eYvgU6KTRTieLnF/urs/e2t3eaXMJwJPIKU2y/KNwUAtFktrv0jpoK7v1fVDa4da5+clC6JO8KZf4Suh7i9lrdvaHL72ysY/+1M3GZn9I358uHx4wDHKSuOgL6k1QEIClEfTwDlYS1qpr7ionCetWhglAo21uHIpf+ma2doc/t4b+cU9XX6PDq9nnxSAGQ3zq1cmv/j9nUePnixQOvPSRrg4nJYV+7qZeNlS7uIgu77jXrxmrr6Ciy/Y14dl2Fkrr5rbjyM3UZqlVBhXxQbTtsv2xtoV/Ymop6enp6fnDO/9u++/9+CVo/hSZko1aSfX5KqfV81hm+uNtfXd3pXwOZlmkRgDApEjygFNxESaSETcr94ufVorQadWoFHEA0jBLw6+mB8ezY78aGNj79ol5RyZLmKWu/ukQCVShbB4/OBwsYj3BHvXX7j0wuUulYS57UaszJRSBKIIExkRFvHMNiU6e98vjQ+7PpQzXWM1emfGqmvGi5z69FGC9s7Q0A5ycgZWlwNd5CZWHKVlaGULQ6CYNAcNpUgDMYATfMtkxRq0HGNsNaIVpghKorSHdmwSQyDKwphVnIliEBAj87KBEFgBESmlBp6Ec2dYUxBwgiSJKSolmYYX76NHArFKCALRyQgSS4xgBcrZKGhFSBKBaMCaOaXIwl/zxUmMEry0LSyN18vRcHu4O359bbBtTdbXYfUCx++qvKHITsbjN17Vee421otLF3XmAOjMFZcvbv/pnxQX9tqPPmnefr/593/XVEsHcaAvhXo4YAgS/P/svdeTZUl+3/dNf8z195av9tNu3M4MdhcLswu3gAASCIZCCpEKBhV6ICMkPekNROjfEPkkCqGQQmQoCAgERBIgiIVbg12sGdMzO9Pela+6/h6bmT893Krq6pnuMbuzBjvnEx0dVafOPTdPHpO//ObPsLwE74vyLgaWUDL3UIRDoT2LwePjUk7HzyRQgjJgCsJyL/z0S+aFq8GlC7WLF8zSAlMS8/wg02l+0IfzeqGrajWm1cdy4taXaT4Zp/t7k7sP+m8Msts6KiSYNu9e6WccOkBcB+Mgtb89/m64FeVFGpkwCnQcBMqciWPW7XIAWTYkmkwmN63NpHxUWCsMF41pCxF+1DIrMo7iC2eXxa8kF85m372RvfpGMpq4SUHv79ziPLICfAbnhWDyRPzlE7oCSEAJKAHYpQv66qXw/Bl99nR84Zxut35ojg9MSrPYa3/6Zd1unVBsyoIPymCwP37HF1PUMnO5ZhqX65euNJ59Llg8z/hytN4R5kJ8dpzuH0wP7g53rw/230zbg6LRdaaonvGKioqKigq8xwZLBHuj/dbNtduMcHp26jfdb4iR5AdU77a7C2uiWjH+uwBpgDFw4pxLqU7a2px/gMF8MkGGc857J6UkYgC8L5ybACizZPjg+sZbd+68NT519eriwooQWgYxAO9zgIgK5wogKW26M5jev3Mwe7D9ys+z1VPPACljpfcpIIGQiFtrgYQxkrJORNZmRGQtP5GM4zFO+nc45+ZpTY8aXzqXPn5HZ4aJJu/UWCNSXrd7YaQaPi+mdmZR49pwAT7LgTKAFAgYkhnK+YIgUaypsEWRZUogUOA5MV/KsOTKIAQADq5YcMImJiAvXTlOoSSCAChgSzdByhVTgSg5Kx1QgBWUIdeKohqszYo0NyzkTOSUcPIcnKPkyAoGBhnBGEiACipK5ILIOOfTxLsnh5lbiyzBZIrplC3Xzi+uPturXVprXz63crUWNnkV2FIJHJ9UhYOJMAhWllW7xaUUgWFSzmebutUSYWgWe9N2y5d2dP1muTGvWgp1QuBgwDx0RQOZ5WmfEod0AOZZNOLhmEeeGzADvEsWIcCCUmAKHy50zQtXWz/z2fjyM7IWcXMoM7g8Sze2ht9+zeVF+9MvxefPqo9J4MjLZG98//rW3z4cXBtl90bFXRMUEEyKd8/oOYcJwDnTBp72HwxeHU0HtzeuX1x7/szypci0GWsEAQOglJ9O72bZdDR6fX//2nyQmLO09Llu9/koWv5IaasBcK1NrytrtWBxYVKv29k0ffWNckIEsMcrqj5uuXjkBTwhLxQDva+Ea4EUfggagRrNl9tXL9ZefjE4fUpEAdcaP6yXIxNC1Wvi7OlgaeHRiFvmk/Ht/uj1g9EtW+436t16o9u4fDpevWKWLqjmGuNN1W7KmgvXbJRMxXYzezArb77qzCyvz6wpiFWJ0ioqKioqKh5NZR/evvXVt/56/4W98hyBSWlllEatcUQjMMJv/L1f+dmf/3wch1Vf/ThzcDC8fvOO7tQXFztCaM71RxZHiI6rvRLNc+JFRPA+997N661wjmarM+sORC25c/fO5v89WLl8fvXimaWlTq0mgPSoYosKTHThbN2PDl69ufXWN9/MWPj882fX13veZ3P1gbGAc3UUunI8C2FCyA/j3XwconJi/iGdy+jQHZwDgQl1q8tqNSUPWLa3l8ZBwysPW1CaZsxJBUnOAzksQwociwbWumSWloUFQNDEHFA4lBlTtgRLoTWk8JYKgpBMzb9eMci5I7IFMpQOJWNSacZYkbN5sxSDMkABOCCBsFIzziEZmGKBJ1cgY+ABC+cJTohKCy+ZlkwRIS2naZGl5N3THucSWYLJiMZDfql9/sLyZ88vvbzUPB0FjUCHlQdHJXB8YvUNBiFEKMS7imgyxrSSWslaTM4nW9tlsz4FvUvdmKMBDUZAZrE34KMBGzAmAEM8JN4Dk0+aJdNh5BxNQHqhE1y6EF9+xhxNbudZiOw0mbxz4+Hv/Ts7nvIwML2uatQ/jik3pcXk3t61v3jzX9/e/1oUU1yjqEZCPLGIN7SBNgBhNt29f7A/7H9jfMB/62f+WaexutIJgEDKbq1GcYwwpI2NawcH1zY3r2XZ+Pggzz33PxnTCoKuEOYjXR3inBvDjRFR6IpicuduEui5ZCHeRyzxhLxAXgDwjPj7PocOlMAPQXugsFlX58+GF86pRv3RHfJDuxWlFFKKeXrUwwvlbVyAbvQf3imKB2btxd7qmd7aZaWeYXwNrAUorjU0RAzZarhaMTS3y9x6Pygas8qDo6KioqKi4iS2LP/yP/zH/2/j3+382iRfLcG4JKVzFe5LOwaDunzlUq/Xrjrqx5wb12/9H7/7b//+P/rNxV6XMw0I7/28OgkAIk9HQQ2Mcfb4iti87Otc3zg2Bhnz82qv83yijAUAExK1ZrO52Ggs7Ny8uX3nrWtnxnvDdJifP9VbqAntgiAITR2Ma2PWToeTbcZfGzx45+Z2Ss04XOh0hAIXHvCMSc6l9/NgE0fkADr20TiZdvT41/fkIj15CpxIHoVZz1Ofah3oRkfGNSM5Tw4GKgu7ja4jWCqzIrPes1AwcGTkCA6H8dscnDzlWeG8ZxCeaWKWwQPOMgXPhBVKQgifwxKD5MqTZ84JQRJwjBOBLKynkjEuJAhFDgYGkAwZVwzew8LnYJCaMTAQSJAg8hZOgksoxbmHKyjzABgEU+SZdZSVNgc9rQ6itUhTTEYYHrD61fVTnefOLl6NgyarfDcqgaPSON5n4zx9MeP83bJCFKJeQ73G4giTKSZTNpnKLAuI1cEsQQA1cAMmTpa1fmojAM7nSTdOtkdGYe3CuZW//1+4LG9cfkbWPp5slwQQeU/O+sL5AowLwYziTxQ4cDgIkCcwRgTvPBUWzlsisMP2SqDB2LoxaDZFUXDnXJYdHB+hXu9pHX4Pr5vjj3AhzEK3/ZlXzv7T/664cQsPt/zdjcndB4/2VEK3Y92OVTuG98VgVgxm5SBxseHtWLYjakZFf1YOZsVgZmf58QeLXgdnT7VPr9XWlrtf+Lno9Low+kfyZnzvlxIY4wwAwRM8GJhgXAou+XtqrYOIgXHG2aNqaKwSrysqKioqKh4bWHNVH9XlztLmNB4xb6GY5dl4MqJZDbJbme5/N65jUbjRiKYFpdaaKSMNaCHEvA6r9/PCrgRAiOg9q2vkXEZkOQ+PyqyE86orAJMyPkrdxohL1wgaa+Y5K0WEJLST4c3XvrR56+vt+kK3c6r3zIXl5y6uQksoyBU0L7Dzz8h3NkYP3nnnnYVuzOTpK71GJwTgfUFk57rGcdsOxRXniOg43cbxxnm6jePiso9Z5t4754gkEACHNq1QUteioBZKpQ9mM+uybpQIgkboYAsqFBoC7Hh/aHDFAx740mVpLpkCRA7BwQMEBMAjVCoIAyE4AM8CLjkMClv4zAJOckHagAmAUOTe5kWRM2IaZn4mAdexFIgyW7g0hTv6Xs98mWUA0wg8XIFUKiOU0Dix3uwYpQGhAArvfemdI0+HwBMRoXTeOXKOvIeWYWhqWgacV3UDK4Gj4nsjjrCyhLVlLC1gYxsbW7COZ1kA1gAEOAdiMPP9CRIiDMJTaz2jyXmztCB+AA6TjEFwpgQ3issnCRyeYL13APn3CXYQQAhwIUStxomYEL4o+sd/brXWtI4/agKOdzVU1uu1SxdkvZbcuJ28/uaMsfHde49aoGRtua4vLJpnlrx1+c3d4ubOdJz4ZqDOdYNnFul0N7+5O7u5My3LfPYocFEsds0rLzZfeVFfuRSeWjXdDpOqusErKioqKip+oqbERGVRbG0/3DQ7w9PTYW2Yy4yRZwKW3Hg0VolQXFRx+z8mF6tIktJaAo/iSMj3GJDe+yyzSWFzCxJEDii8P0y5Ni/gSuQA5704FiwwT3fPQGSJrBCMMfLeMiYYk0ceE+rRMieT3kSm1VpkC7kusxoN7k5GD4fDvdlg0N+b7BWTfYz2WL0uQxHxoUXRWUK9n9Lm9O6bbwrvIJ9bP79Ubxsh2HHSj/n3AIKo8B5HGU4F0XxmzgE+3/SknnFEzntPNN9TAuU8RIWbmmw2dS1Uhmfjwud2lpcRScmUo9LDAsQ4EwrWOus955wLDiLOoTScFfDCA4oxKSRnwgNcCKkkF/OQGM4FhxSwjsqygPNCcK69IMdpNkkns2kqcq1V2yjJmQAeuacwBn24xCoYGHwBxyAkk5aREw4MjAuhNGdMeDhyYB5SMqEkmCNfeGe9J4DmWUm9d46s8555rkgGEHOH+erxrQSOiu9D4IixsojLF3DhLKII1qI/5AMEYBIID2PymPz+HjQmpWo1ZS0GgUnJxMcvSTJAcKYlM0pI+SSBwxOzh95873sYOa+GFYYQgoLAOzc4/nMYrhkTM/Z9tJ8xERi+0AY2Bo4AACAASURBVFOtpm41GWfJxtbkREVVpZhequPZFf3Z866wkCwfzyZ3d1kzCM/33KfP4IVTRU1PimKwPZidEM4b3Xb83OXap1+OLp7nxnA5l6cqKioqKioqfqJ4+zvf/n/+0+9++/kbg7ObKc8teQYA2lo5Gk1rMx4ycOarjvqRU+b5N//9v7/+5s0Ji/7hP/tHS2vLTzRQszwvSsd5yLnzPvUe3gMA51rKyLnc+8T7zHsLBPPIZiGEOGFOe19aOxUiFCKae1JIeTIpBgfqTK/IjlyNu+1Tq+Xl3fHDg2vXkjsb093dG6ONG9/9ilK9pVqndaFVNsxYRrbVcIs637r15v7eLmOCrL/0ck+E8j0zxMD76VHb1IkUogYwx94o7xE4rLUzIo6Tzg5QQA1BiU6i6oEJPMm08CLNSAkcua94IJNSBgqztMyzQsNwJ9I8UxxhiCyDy6EBw8EDshY5x2GaDg0BBNlhszUyj7KkrLRMe9hAZJr2h/v7e/008o1WvV6vRUoEgOXFzAIpSYYwRA7kHiYDSmT+0BaXWgktWc5RckShFDwqkdq0YBYBeICAA+Rz7yx5AhGR81RaXzoqnSdGXJIOSEiwyn6vBI6K7wutUK+h18XaCvb6qNWgFAczjBnGwNgHCxtEIIA86GkzegbGGOeQP8C7iDE29+AI5GMCB+FQaHaePJHz/ulLGuz4f8YCpdpKURwDmJ4YP5YAPQ92ec8Hj072g9o57w2uFFaWwwvn9aXzOLP+qMGtgM4t+Ys9eq6LrPR7B+5BreyExVJcnGkUlzr5C73Zwd7kYTBo8WlEjHHOBeciWu3Jc6fMqVVZr/2YxOwdZ/Ymcs4VgFNKE9WkrAlRAyJAP70sTEVFRUVFRcUT6A/Gb23efPC5++PmwM2FDGI612qqpoMidLy71JW68uL8AYsXZfngwYPl5eUoip62j5Dy/CuvZN5/+c++dO0bX81feJFJKaUIJLz1ZeFufPu1Mksn03QyS63LhbBAAkiAA5ao8N4SlUB+NBfL54aT9wpQRHO3DsYYF8LMC8pyzk+WVpkLHJxHkPDcaBGroE66GcXdMhy1zw2HyWB0MBvt5lkxme0l7/Qzzmbej4Z75cDZsYUb07evXRsUw8291mK30arX8iJxtjiSJKJ6J2r0ojBumCAGJKA414wpQLwnqyhOaC5yHrnifQFYzhURiAicQamoLutNpfa0s5wUyAgIGVguGEmplOSSQXIvQRwGTJMoHaeCw7PDyGZOYBaKuNRCGQ4NeDCaW+0MEEwoKC+sw2FOEe8ZZS5NylRQrHjAOJNCRPPwH39YZ6Fk4M4GpSUOp4Wg2qHDjJZCydKXxJgmxj0V3nrrKacysa4kVYtJicI7AgEgwHkqHeWlt56IEZdQGlyi8r6qBI6K749Zgq0dhCHSFLfvY2cXaQrGoBW0hlYf7AXgHYocRYEy/xGeBwNTnBshQ6nUkcBBgCPvvHdEDh+1DIcGGsCpRzF+gLWwduJ9cjIxKOdaqZoQ5qOGrnAlg5Wl3ud/RkQnYna4o0ZiO9ne6KHPZ0U90ZebC+KyWArcAg3t5nRjOEofjKKd5NTUCkRhPYxaUdhqvXTaLDa4/rF6VL1zhbVJnven0zvej1utZaXWFxZertevcn4B6M5jgqoHsaKioqKi4sNOrYWYGHEQDifmMA86Jx6mxox10reEYHH9tDam6qgfBMfawd7e3j//nd/+57/9O6+88sr7CBwrzzxj6uGNV//jn//b3/393/Wyt9zrNq50Kesn23dH1zf6OYLhaDoaT/LMSO7AMiAEBENGsN5NjtbRQkAA+XH+Uec4MHfTYIwpIRQOC5q82xxljAsRMqaJapxH4CEanbi+dGm5f9GP4KcbG4M7tw923hlu3h3c2e/vj6f5NPXOEwEydH72netvXn94+83XzKXTaxfW1ybjnSydAARoIF6/evrs86cWVkkqzlgoRCjEI3/n96gt842cyMxbS2SBUog6EawdAyUD4rpsdUwgo9yDBZxihSCMiyg4UYlEcma4AIVgAto6Rs4fZgWheYbWnBkpQq2DgFMASkB2PmsggEhpxoUigMp5xlAiKqi0vGzoWl3XBReayVhEACAAhcJh6hAUaZDbWYRSSol4XltFSRVwMzXekw8cWetmLkEBSqgYFbYk1awLY46b7z3KgrKMkswHWO11T9eX1hvB6WfXf7YdLwpeTb0rgaPi+xI4dmEt9vax38feAdIMnENrxCGiCOqDLn1ZIpkBBPujLHXBGSTjmotQSPXIZ48K7wrAP7Uw0/swz8chcSJ+xPtRnu9PpztJsnu8MQgWWq1nomhZyvijiTJC6FazfuWSWVg4IQlk0+TeNH9nf3zbFf2gVgsuNZrrK4XOs2g2LLeyzVmaDbJokK7P0IJs12udlXb7VOviabNYF1r8mNxZRORcmWUH4/Ht8fimc0Oicbe7FkVLjcazQXCe8xUgOFqmqKioqKioqPhQ2NUi+6mJbxz63UtmDAujMjazAFOp4qDd6UhZme4/ENtmY2PjrbfeArC19eD0qWa9Hnzgp8JQfuazS0uLdnNrvDcbjg9G39ixs1k6Gs+G5Eu4G298yyX90f3Vbss0AsapkMKFNSNVCB6aSJlYohScBarVEsH8Gy2QHtmrgoicc09M5HmCeZ1XyfkiY44otYjJt0BluzPi7GClu3/x2f7L/cWD0WxnmG3enWzcHiUlEkcosozsFk9SV9zd3S2maZFnJQompVJRp7/Ve+fthd7a0srq0um15bWF1dUu5/ywDCsznAcAm7eQc+69n2cenTebiB7zWZASYRTIRpM3F/R0Qp4jtpalWcIcHAGAYNAMUrEoDorS+6zU8F6IQmmlmZJ+mk5LlpPxjlyW5dZ6AMWhHwYYLJCUJSsKVyapYD6uKQuXpoW1DCKSzbpuhAEHyM5cAoB5MgUEk5HW3iDhcAKMvCky4j5XVOald96RI6KUZ17Q4eyZAdrDA0mAUuKkwFFSltJsRu3m6pnOp0+3X1puXu7WV2thmzNRPW6VwFHxPQscM5Ql+gMohaJAXqAowBiMQhSh2YD5oIrcRQEQbIks/RGeBwOTnGsuQ6m0PKkZM09k4b+XQ0K9587Ps2y8s/ONBw/+0/GmTuf5s2d/S6m6lNFHy1XCGA8DY7Rut08IHIUf8snO5uD+Vp5vLLaeaa6v9loXRrPdZHhzONo82LjrstLFhTtVah7LlXptZbW7cqneOS3rDWZ+jB5V57LJ5N7Dh3+2u/vlVmup3V7udtfr9ctKnZdyBahX0kZFRUVFRcWHx3tflPl+vDO5OnA1e2SvCAkdpIGZGl4Y0651lrpSVab7x65u+Dwv/uIv//xf/Mt/yRV/8YWLv/z5z7Xb7XcpIN45/nglEW3EpecXa82y0eXB3eTeVvJwnA/zdMaTUilfYPPu9XywP9pb6bXidmy4GyqZ15tNEzWFbEZNEzUVMkgZxmvrcbsThYFUXKgS4ESSSBPxuWTAjnjiGQCeMSVEzBgjKogU8RaAenMSR21aa5Pt0zjp749ubw9ktj24lSVUlNb60jrLCmKD2RQMSOFKWyDXsWo268Okv7mBZri7sLizfnlwfrRK5XKjXYviiPOQMZpnHp1XwAXIe+u9BzhjjIjwLidrKRkLo7Dejhpts2uLMs8B5oGycAQizrlmIA4pjZTGu8QVhSI4cKekVkIzn1rGBIRmvqS0tNZ6OLJEIFLgIA9fWIu88HmZSwkjpLWuSAtrQVyKUCmjDAjeZy5nnEliooQUZLhIGRWMgcAtibIgDnBY62zp5hOOAiXTEJJ7RuCAJCYgreEkjldcyaMokaWYTihoL621Xriw9JnFxlkhlGCiKhBbCRwV7/MuJhCR9z4vin7fHgx4luuTi+alRWkxSwCAcwgOIWAM4gj1Gpp1fJCLIyty6axxNipLaZ0fjuxgpJoNNk9u9NSX7MctcDDGGZecKy4UfyRwlOS55x+9Dew9P8x7SAMoy0Ga3jqhEYWz2f1abV2pGufqRJPEkd8ge1qbAUCIkyotk1zFdWZ0Vs6yYuS0FR0TneoWQ4QqjRlZ1kDreAjQtWZPtNquA1vLuco4KwBzQjhgP6TbDCDygD/piJhlB0nycDa7nedbQixF0WK9fimOzwELQHScCfzEQYjIW5uW5QjIo6jJeRDHp7ReBRaAGqCqvNIVFRUVFZ9Y+vv7f/Knf/RHa3+wub6Ry8MQWkt5bsH7PTMyMmzGS52Fsz1lKtP9Y2bQP/jSl/7oa1/7Ktc8WjI//YXP//qv/1dxXD+5TzFLbn3562c+83LcPSF8CMlaS90gjlZOrZ3ev7Q/vnuQ7wwmB4PR9q20v5k7lo3T/eL+5N6mJM6KfOZdIZUKTVAPYq2FUBwe2kS99TMXLlx47tLFznJc75q5yefcDJCA8d7PC7U+0Y+DMSllfMJElEK0gDoAixgICS3IJYhUpHd48sANB9lgOPZ+5Eh6CAikBoZBAwZS8YCZxeXWucvrWqSws9lw1h/f3vvGwztv995ZXn/5Z1947qcuGwOlnHMzQAH6SGfJARIi4lwAsJYD7vFZZ9joxr1VY94u0r3BMEkXllqnGk0xyXjhwtAoITkDAyeCMbAKuQPjNhSp5IYzVY8ahcXBIE+AKcusBVJiLudEYAZWwAMenCEwYAx5jrIAZihtmfsZ0rEIDHQdzqIoTGikUoWBY9YgPXTuzuEtsnlQTDbPWwrkh6cimQxlkCHPfYkRl4zXV6SKWfnI7p0fG1kKIzqd6FSnthrouHrQKoGj4oNmns67NC2Ho2x7J7n2dnn9lh5OBHgApt6bwkZJGAOjEYVoNdCso177QIGDFypwrgFijPEsd7fvTes1m2VmsacaDREEED85M1LOeRDUO51TZfmp441aL3g/mkxuel9y/qi7wrCnVEPK4GOZkxvTa7dbYfjiyspJ97bcuQHRYH//fpLYZlNEEYIAgAHUyUQhP2i8z4timucHzj16dSfJg7Lcq9XqUfRSr/dKo3FVqQtAD4je1TYiInLWJnk+SNPdJLlHNOt01sKw1e1+qla7zPlZoAkEldNHRUVFRcUnlv107/fu/JtrK2/NgtmjMRTOuZKNmBoHcdw+dfbs2bVzRgdVd30vljORh7VlaUsXhhFjfJalRVkoxd565zv/4Q9/f3M3W1469Su/+fmf/+lfqNWa71rEypP0nS99mYw69dLz83AMxpjN+i4JpbchK4mLmkBLuVQghdbIOWCZK1xaTNLMIi2pcIUjp6RuxGW3aeuxCBnL8tInfFIkWTItprPl9e7SWru3tFhvNokEQPO0nfM8o0+EMc6YfvzX4Mi+ZSQ8g4TXYNMy0cOHyWBvNs7yGZABBnAgOC5KKZiAAJNcMN1oNM+cWW41cyOnu1vZ9maye2+4v5WPDwrdjHUtOnNqrdMxkAyMgJII3ouj+rLH6Tnm7WcA41x7T4xZ0wijxWbUDDk/SIZD2wqU7AnhFOeKKcklAEvOUSkEk0JZYeGJrAUUJGOCCyWlElRQWhZZWRS25LZkYPoockQIoblgTIE8OQYPMHgGR2DOoswdMwpMc6W5Elw5BQYPOA5SDJaBOGMcinHDRcZ8RkcyjQAJTlDglkkw4u1FufaLKlzanaEqb1QJHBXf52u6LPLdvfFb74y+9Zq7e9/dvGOGEw4uAflEgSMMUI9Ri9Gso95Aow79ASEqotQhEWcwXOR5aa/fHI/Hw+s32595pX75YrC0wIT+ielPxoQx9Xb7tFIvHW+0lspyPBq93u+/fXL6vbj42VbrMueL4uMoi2tMl/NGrdbgvHHiq5Pp9NZg8Pr+/hta73nPGfNaQ4guUAOCH5a/gy+K6Xh8e2/vW0UxOu4tzjMhbKPRDMPT9frVILgg5fKRuvHuPnEuT5Ltg4Nr4/HbnBdSlgsLp2q1s1F0JQjOMLZwJNlUHhwVFRUVFZ9Q8nZx75e3Zu3kPeMwMJJqGrXr3csXLi41lioX9+/RoIEdl/dvXX/7/jsPvvir/00Y1f/wr7702q1vXrlYu/2tW7sPhmkZvPJTL/zDv/ffdh4PTjk0vL1PZslf/d4f4M//tNFo1Rv1OAo7NbFSZ1T2s+nmw4eD7b1BfzrYG2F3qEdTm/MTERolkEIFKgjCZq3V69aXVsL1Vb26JPb2R/sH08He8P79ye27t1cW186eOvMzv/RivRkAAeCAlPNIyu9P2LIe43y2kd65lj/YtAdzX4vDfPsOyExphBUI4TXPfQBVb7Zbl54Ra8t+e89u3B3fUw8ebBYPx8mb3705TdLwl4JObUHomJh1buY9eT9fhINz/ijP3VyXEZxzzmvWWu9TxKHo9OqdXj0aqO0dUZYAjNGBAOOH93bpy8xloQg0UyFPitKnKRCCS8pcniK1prRJmSZp2khTylhBjkQgDr0tFJRyCgBsCbBCzTUihTwAuHdFkfbDsBHXm5xxMIQS83gaxSA4UgNHCDiaQvZktD3Lspk7FJoMrMTMPrqyCxdU+6U3xuwmPFVPWSVwVHxfuDRP7tzf+Q9/uvX7fxjnLs7LqLAajD1xmqgUohCNOpoNNGqo1VCv4YPKjPFSB4DhvM7leDbbf/Od/je+vZ8k5/7pP5G1mm63uP7JETg4F0FQ0/pUq3Xsp4DZ7GBz8+2Dgxs7O9eL4lEikmef/R+0bgRBe/4e/z5Rqq3UKtA6ltsBEFkiNxze6fc3vB8w5rUuGw0PPHOY7vmH4u9A5PP8YG/vW9/97r9Kko1jgWNp6eLy8sVm80q3e4XzC5wvP55347F70Np0NLp5794f7e19ZWnpmaWlywsLl+P4qhBzdSOsHueKioqKik8s1tqdzc2vTv56t7eT6uzknzRUjJAPiPZKsci11uyjBAjTNPG7ewDABbgEOZDjqyvsE1Zolog8iv5o67U3v/qd77x5453NsLe+fGr1Xn697x688beznRtDL/U/+cf/+Au/8AutZvOJPRy1m7/4P/73b379a9/68l/u6wdciYCbKApqjcBm+0XSH81s4Z00darrRmjywdCNJmnqvBdSBSVlzE0ZSQ3Z7UTPXGw//3xraVE1G3x9Up9Os+mo3Nqe3r47Ho8337w2VbUgteLcueV6PQYUUeEcm+sFx/VZ5xk95+4kTzt3xiTnkfdllhdbtx68/d0HdzeS/tS5o/QYBHBwCSmEgIQUYCCL8qA/eu07G2F8urd+urNIcZh0o1rv1qB5czye5Xv3dm7e2DLRwumLoQkYQIyBc/FeF2Mi7/28WIEk4mAaJhT1uN6N4lYAo0tL+SSLajGPBSUzchYAL0tVeMfLQgipNIMjXxZ5SQAXXDHFOANjRJpKTjlJriSXjDHrYUsAjnlIIqEkAsUzjzSVnGvDGWcE5kiWoByFhpJMMoAgCMaRLch6C/IoNWZwzBepd+TJoWSMhTISUgEoPQhUIHdaFnxYuHH1KqsEjoqP8FIGEVnry5JOSIPZ5la+uc2SNK7V46aIuIy40M4jy5EXyHLFIARnQkAINGqo19Coox6jVkOthlr8ZIGDAO/gPLwna0vnyjwvk2QymSSTSToe5+NxOZ5QWT6xNNTHBQMLdG21c+mnn/mt7dE5LvYF29sf7hltteRG8eN6sQDIk7WU55RmJKi91lo/31zRF5Y/df7nes1lKT/UKM4YZyzmfPmkZuHcoNlEnpdpOsjz0YmLMknTzSTpBMHCU+QSxblkHy6TEOfzguHycV2Ac64A7px1LnUu8T4FCsAC9AO604ic96X39nhjWY6TZMPafhQZIZqPTC4tnctnsz3GQqWUUl6pBc6DJ0okSbKR5ztClI1Gr9m80GhcCYIrSp0Cmke9XS1GVVRUVFR8QhmPRv/qX/yvf3zxj/u/vv+uP4XMNFETfe/2c+r4DzNanjTP7Ftvl//b/wWAZIi4h2LG3DT4X/5ntrL8iTKkCX6cb75x48t/9Sd/8fr1rZu7kx39v595sbdwpb1QqDvf2BzsFKa2+Ou/8avr6+tPO44yZu35K5C4d+3VzfJgMDuwoyJ1bCqYKz08dBg2Os3lbrveiBYCJe/ew4Pc2aKwSoUNyR25DEkgLGs01Zlz0adfaTebgRD8WLO6fXtXf/3Wm9/Zv31jJ2e1SW6aDRNFknMJlM5ZIDyZatR775x7f1OTc8WYJD9LZ9nbb995/a279/Zmw8wd2vzzfRg3MFxyCkkxcJBDtrOzv7OdRr2ltavLZ3p6ZcGeOtNdXt5YEPfeeGt0Z2N8/Z0NFi901xa00UR4Wn4Q78m5jMgDIcDBQmiIOGx0dNwxPopyx5Jh2mg3eMO4fEQ2BaAsyQwzFKWUsYwZc4AtS2udi+Mo4IaDAZIhRClRMBVqrSUDrKXMAqzkKDkgjEIjIGcpgeSkA+KcCJJYUHqW2JRLLg/nwgIICp8mtmA5g2cZRw43ZAkcCGSpEBCaKyP0vO6sJyqoKKFwWDUG3pPzsKWJVc80m4thbb1zuRa0eVUathI4Kt71YnZZVvSH2eaWy/LjrcXGtt3aDoPAPHfFKG2U0krJvMRgiMEIg5HgTBottIbRCAzCAGGIKEAtPvynnihwEMoSRYGidN6nRTGbzWbD4WwymWVZUZY/tPMOVLzcPKfOmf3JhYPp27vj17YHu0bnjUg2YqWkONlkWyLLaDallu6d6b281nxpuXF5uXOmXV+U/EMuU3DAAO2TDgVKtep17r1gjMpyeLzdGJ5l9/t9r3XniccKw6UwXNC6zpj6u3Oj2aKYpOlumj4qlGvtJM+3hCgWFy8QrT8+YpX9/v3R6MCYvjGbxqyIeTnx99y/eb5t7V693mq1Xu50XqzXr0h55ijvRlUrq6KioqLiE2+Jrwm0n7AIzwsppyGzQhhEK1AfJk2hdfbGBoYDoHTffv1woyuQDuDKT+Com9t8p7/x3bf+5o1XX9/dzKMz7au/tLR+ptduRsnBeP/OZDCgqNY4d35Z6w/uncVz5/7r3/4dS24y2t669sfTbNvGwer6FxeWrjDOOedSCc4ZY+ztb/7l1//kD2/ns61BNknGkzRJU8CVNp/cvb8zy5Jrb2y9/PKzn/nsS+1WXKtJYLawFH3mMwh8zeT98XR0+/W3/0rj+U+Vzz9/XikN6HdZTXNXjvcXOLwvnEvznd3pzc3dmwd7W9Op9VZKqJBNS15Yr+GEy5Axy5CgZBrgjgoOqwi7dw7e+fZO9zNXFhotIGq3mbjiphmfZv3Bw5278s4zF04J0YqODEDnHA6X7g5/BojzkDEA0jlGBKDQUiy1mqvtViueeItBkrYG046nBmkn+MQTGYCTyfK5ge4EEEIzpZiy1qZ55j0ZgXYIESE1xGwOX3JFgsuQaQCcsTjQXPO8yFyaZFmWZmmKIjXkOIyCggT08UQ4yWeD8UHhCkte8boSgcqhCdqg1Cg5q7GGAC9ym6WZRVEQz0smndHQALxHUfgspywnw5oL8Yu9haud6MJ659lefV0JU73nKoGj4vF553g6vX5z7y+/Wuw/kvY1mBYijqPg2asyMMIYERg+S7G5jc0dCM4E51HIwwhRACkhJaSA1qhFqMWIo6cKHFkGIljnvc/yfDybDUajdDotrC2t/eHdl0I3om5o6s24Zw6C4exgp/81Y3IiGMXr4aNXvCeUc4FjRgu6s9p+9tLKZ9bal4wKpVDzNM4fAgbIuXx7YuSIwpBxDmOcO+F7Np1OkuROv3/dWvfk8W/xcwsLPyWE4fzvjMDhXJEk23t7f7u7+43jjUJwY1QUBcvLF4WQR/eIH4+3RqPt0Wgry2ZK3Vaqo1RLPOn1TcSCQIahbrU6tdpqFF3W+owQPUC/q9hKRUVFRUXFJ8zEI+fccDYYLc+KzhNMLFEoPQuZlWS4WTGy9lSThryH9yD4/WH+R39Ft25wTB8NscwDOVvu8fXVecbyT0j3eu+3dh5+/bUvX/vOt+9vPRzIUl0Ia58Pm41aLQn339oe3p3lmXjh6uUvfOFzYRh94DGVMe3lZQC9pYX1Tu5oB7Ex4ef4CS/XOefPXdpotw82aZfyNE+zvLAFB8iXxe7OYHdnkhV8mizFDbp0saPDllazVjuq1wxNa2wavvHm3u7Wg9e/KaSKzpw9Va/FSmkc1+k7EjjmDjveO4AYY/P6rMfW2jw8xPtstj/o39vd3RgcDGaZK0sJLwTIMscEMQ8qUcIBDiU4A/coFBOKib3N/euvP7x6/srp9R7jIm4hPud3x8XuKOm/3t+5/WDz/l6tqaMoANi81Mtx589/ZoxxrueSBxG850SJlKbd6Sx02+14tz8pRmUxmyQlE1IJzjiDIw5ILxgjT946LxzXJDgXEDa13npOXEtRCzk3VAgXOJDjTkKCa8DBgzEmOBhcXtgsK8vUFaUlV1jyHopDcclZoBgkUeH9LE22B7uOiHNVi0MuYQiCIAHHwSTTXHPPkyzLy6z0WUE6t4KzUIpgfmp5QdOZn0xdL2r0Fq4+s/Szq60rtaBjVCQqD45K4Kh414hVDIbD167d/z//TXLnHo5mhItXryw8ezm+eqV97gyiEFGIKMB4isAAQJZBCtRrqNdQOxL8GYMQiN9X4PB+PtlFUXogt3aWZsPJJE8Setzv8QcKY4yBcaGl0EroJJ8YuXIwJqVyI3k9ktYRecGIS2Y09wpOkGXW1836cvPiSvt8PWp/xCxcx9lLxImRQ2jd05rqdQDTeQAPgIcPXx8MbmxtvbG/f/vkOEpE83KqFy+OjOmE4YKU0YkdvPeOiDjnc9nFe2dtwVjJWMmYO5kfex4wAhBj4uTOQMGYZcwzRh/Yhx/pejmXTqd3Nza+dPPmvz7eWK8vra292G6/sLh4wZj46B5xzpXD4dZkstvv33v/w3Iu19ZeWlv7VKt1rtN5DjgNdIGwkjYqKioqKj7heOde+9q3/vOtP35r/Y1hd/iE6XShwiRyJSuMFmtLvPFUFw5/MChenor6gAAAIABJREFUfZMVoN0+du5zpI8Zk1r7div4tV9UL70Aoz8h3Ztl2fXr1998/duvvv7t29PhVm86eOlhuZ6ygIz9vOqfGr+9VzxI6qbxa1/8rS/84hfmCsKHNhuV6n1akQdjeIq7LpHLi3FRTIicghJzC5M8z0tIHwbmzp3bf/D/ui/+6i9L/dLK8mJg2kB3/VIrrIeel/y1nZ3te5u3Og8ePL++Fne7EEIcJ+A4Yb857wug4Fyd9KUlstYmRBZAf5LdP5jslNMJSxzS0vrCg4RHACOMh89x6CSuUXCwHB5CwKA/2r9+48aDBy+eOXOm1WrJkDvOmheStXK8df/hbLz74N699lLt1KkewJ1zx/VlTrqWHP8ghGCMOWeYqqmllXip341uTHO/79mgKOIkoyhQwjnKkXvKkDtXEpBmQlEYwFKZktNGxxSFSW0qySlO8CJPa7rZEKHgxBkHMEOReZemkEw6gi1LjqkGAhYIwxEBIZRCKNEWkB7bST6eJgdpDhGGptbQMooQcYAhJbgCKJCzApx55QWTPA+zwuVFQfO1ZDAiFAVNZ34wdG1Z78bPrLauLjbPcFa5KlcCR8X7Mk/dI8EUWAimP7x//zwThxRQCnF0KIgo+WSBgwhEIPAiDxv1RqvpJ9NUyrwsi7LMf4hRKu+lKGmc2N1B7hxr1S+0ozON6JTkrbTjk8ynGS01Lq51LhoVfUxfyAANtAAAEyABZsA0COrN5qq1eRCcrHuSpek4y8ZpOk6SneHwbWOazaY/qSDMZne9H7day9ZKpYIkGWxtvWVMqvVQqTWteyd2TqbTu0STbnfV+0hKPZsdbG5eMybReqT1qlLdp1xqI2XAuSaa62OltZlz2VPUB8G5FEJyLr0fCVE0m5319Ud1ZKKo1W6vh2HrXY4wYdhotVatzaOo/UECh1pa+qlO54UguAyczLtRUVFRUVHxicY5/91X3/zK/S9vPLeV1NInjOleKKtIBiqqiSaHeeq6he/37V//DcvAspzlY4bHPEy9Itt2tNxi4SfCfYOIiiK99/D2n3/jz+5s3LxnHzxcmx6c259d3MnrUy/sYHu790482ZieXj73+V/+lZdeftmYj9YzjDGw9xNEOIRhoWSKEYdl5MgfFhYhPy9YKsvd3d29vVmvuVLXnfBnn11YanMZ1tukjLt4aVaM3Oytg+Hu7uuvXZcC3W5EBCJGRE9SEN5bZoCILFxGNj84OHiwvdufTlKb06HrkOeMCykA0GE2Dg4IIcCZZxYeKAnj2czubN+5c//UqfUoOq3iJhdoLU3W8smD1f5Glu7eu7Wz3JxdXtNmLl+Y44ynJ4WYuTcNY4xz7r1mIhb1VthtLiyGu1lWDMpM2sy6zBNAKEs4AgfjAuCOLGdMMlXYIrM5F5yBG2mUzZhLQAzgXAmmpHewzjtnC0GOo7CFh51/OynDLZOMM8nAAQKcIyoKJQvvJtlklMzGiVMxU1oppUKlNId13pWOSpClAgVxEkzww5ZZE/vlz9Y7zyUZZjj0T4FzIJKSGyUM/3DJ+CoqgeMTDQcMmAELwCIwA/ZhC2kIAaOgDYxGHCF+f4Hj6ENlEdTrzWZTTZMp59MkmSTJj1bgyK0fJ9YT8lI0grWW+fRq4/maWXKOrCPrEKpGPWh/rKFuAogACYTACPDA1Jhas7kihKrXl473y7LxcLgxHG7k+TRJtg4OXiWySbJ9omsLawdEo05n1fu6tXmS9MfjbaX2jNkwZkXrhcd3PgCm3e66cy1ri9nsYDTa1Hp/vvPTBI44Xq/XTwdBl3Ptvc3z4XT6YDK5+8SdjYnDsBWGzTBsMjYwxrXbC0p96ngHraNarReGLXZCgWaMBUG91VqVUjebKx9kAah2+8V6/YpSp4HOyXDHioqKioqKTzhZWY59Oo6TXBdPGUZ5HHcb1JF6wlj21NE2K/jeHgggAvl3G3e6yJv98Clf8ZNHWeZvffdrX3n1a39z/Tv9ZnJwdbT5/P3J0oBkBu6548n10fCb+7NB8fIXf/of/Jf/QP8AygIq6DrvxGasZcGmg7Isj7wkOBDAEdIsz/OySF7/yusmC1YvLDcWGzVZZ6yntT13wbNUDQbufv/gq1/+SrcjnntuyXuae1pzzqWURza+OEok9yRshqTf39l8cP/BaDAscgsKgBLINbSAyJC5QzlMAQYa4BY+cxaZA1B6N75+/cbCQu/06V693uXctJopW81Xz+2N+vd279/c7tV2Xjzb6UaNRvi0RSzvvbX2KBGpBg9hwqBTWzzdvHcwcw9mJD3m/kkWmAEGqDHDjCCRuARMMB66ssiTBAxgSmttCi7GKdNNiuJCy1QBGYrSZmmmQxMYJSjjsAAgpQt7xPugAmJeFRcFypLZWRCVsP10ME4nSeqjGCyE0TqSMQNsmSNN4UGgknLvvMlDAQ5AK4pW+OLPbA3MN0s3qV5llcBR8b1PtTVYBF4Di8A12Efw4NAaYYAoQPSBHhwMYGDg1oaNhpqmUZKZeVKgsvzRPsFF6cdkk9xNU3lleaVprvaiF2LTmodiEMDAOeOMfYwlVDmgAXX0pKQAgqAupY7jjnOP5J7JZI8xnufT8Xh7NttwrhiNbhrTOXERZKPRbjZ7vd6699nBwd3xeHt//y5wXYialHUpH7meSqnq9Xar1et2z5RlcnBwZzTaPDi4y9gNKRtS1p6Y0RPA8vLPra39spSx1tr7Yjbb3Nr68sOHf/rEnRuN5V7vXK93PgzPSjmLY2i92m4/iiPlXEgZKGUe9+BgQdAQQsdx92QPPO0NEwRXpDwjZQ8wVWRKRUVFRUXF0XAK0+B65nM+K1lxskgaAxQT7XFt7eFCmcanV9e/uPCLp+Tae49BhfXb++67t5hzTx2JTz/T+sLP6O6Zn/geJaKinGw8vPGNv/mbd+5dT4u0v7ize3kv7Q1dkDHyoQ3itDbbdIPdbGlxfXV1VSn1g1hmL4tiPB7NfJbxIqOcYDXoMN2bcgBQKs+sl2U/2b2/e29nZ3/l1GLcqXNel5pqC3nvzOT0ve003Uu2d8bbg53dtFFXYYjjurDzMrEntDDG/3/23ixGsiS7Ejv3mtlbfPfw2DMj96yqrKWzqnrhsJstopukhhwMZyiQwIiCqOGXIGAECRAG0ocACTOAIH3qT9AGaDTaoAEFkaI41HCaw6W72eyu6qX2yqrcY4/w3f2tZnb14Z5RmV2ZXZ3FrqUJP0gEIpAvnluYvWd27di55zKd1I69R3CUSKf5sJ8O+lZEQgOwgg4FuhTyJea6EigFrZkF5FRgQj9ThZTCttzb3r5x42a/f7XdXgpDpVQ9jFdWzi8f93pHvd64N9q/cRCb061WWwSzRJUf6lIimgk85hwGOZCpNRrnLm3sHk5vbY85cKnkiYuIVRBFMCAmIqOFIop49sdprYMAliAImQIiEsls5otxozAVFZgAImx9ECoVgDxEQALjqQDnsB4WyOAC5BHIwzhxRWGldM6W4lJBBRKxKFiRPBeUsBLAFqWzlkAMUwqVcITCE1hHYrqFHy5msgXBscBfZatNGhSAIrApLSeZjCa2N6A0oySlOKRJgvEEeQ7vH8hfYYbWCAKEIcIAYYAgeIDgIAIzmCCzLb1AHIchR5GpxKhWfJpOs0yrT0RqRaGO27WNi2tXD0ZLaTaaFIPhxEIasVmOTFPxR2dNTPd9EwAVoAG0jIExiGN47wqbFjYtysRxQroeRK1KpWNt5lxvMulNJnCudK5wrgyCilLPt9v1en3JezuZdImUtbm1I6A7W5edK50rrS2jqK7U1U6n0Wh0iqI2nR4xs7WZc5N7Fz8cYVhvtS5Wq+vGVIpiOJ1uDwavdbt/+YjLL9Vqxrk2sGlMYMxyHC9/cKcQZj3wY/Nyp4EWEAK8eIsXWGCBBRZY4GQ9jTscWikosVLcH2Ap4lDppWF98+7ycaJOLW1cWXoy5IcIDWQwyv7H30N//+HxGTOiKLj8jDn3GVI/GTuAD+3I9lHHkDP/sr29733zW//vt1+6duxT25HR5nHv4jYAFgCI80pnuJIe0mSKZ595anNz8yNqVV4U3f7xyI4STjNkDBvNtl2sKcwgJDaGITLZVAYHk72DvYPR8dZqsxoEVeaQlpJm3jtztj05GHTf7SbHk529TOvqfQSHeO+c8yflXomYaFY71r+Xv+IcssyOJ+Vk4plnVn2G2IiGpK54T9SjtUSRIAEcB5XgvQ1i7o4PDu7cutM9nm6sW2MMECuz1Dm7vDo4fPeNcTJK9949XF9fV6rinPPevb+2ywkpIyKABUrAVGuN6qWNO9u9lXcOvbdTl0auqnVsqvFJvMiEiMLZ3bQxAcVIgRIKMAADiU3TrFzJqmSiICZFCqIiwMDnQCnKU+hRAAlKi4wQk68iD6AttANsKTYX550gEwEkFGEprU9TB09ACOettXlAFaIgBbwvSDLPcUChyDzBRwQkzESaWXNApLBITlkQHAs8Ltw0KQ+PSSk/nqjA6CBQgaGyxHCM0RjeP+ZToDArKKsUQLAWafZpoXWIa9HSxbXnDQc7vXd2em/fPHplv3/j449D7tWR1SdriZdyku4dDwf7vZuT6b7yqTLttfWnCSf9L9NpbzrtJUnv/nsZE9Vqy8vL55mVc/bewuyTpDe7/n0XrywvX2A23rsf3cpqtVGWR6PRO87lSbJbFHuVSny/rcb9aLef6HSuVqtPAuc/Ql4O9YV24xODPYZeBuDLQzarAMr0GGRM1Fz0zQILLLDAJwshGW6mvTh1IQsxvS+1ZBRMD+rHYblVr9c/5D58Yy34tV9Rly6Af2JnDM7a69//3s7dvYkDFJGhahjGkTGx1jrSOkJEZBABcC7P8nRa5NPy6uc/X63VPtL+LIrR3v7r3/z6t166caf33ORguX+00h2tD+6FI2RYmR1NL+tKv/bU5Su//hu/cf78uY8qUAcSJ1lWSOmiKBQfAFLkHlJUSYuoCQjaVAJGrnySXH/txnpn9eyZlSAwAAG1KFw5s7nZXZ9QdTRKcLCXrXZSLGnnQu8FKIgCpbT3mUgJQIScY6JA6+CHnhYxNR+0ZTKFlAjuRWRBQFpHQGltURQoLXxSuNAKI8s1s4GxTLaCgJElxc47R2vNlXqjwxwFQXO5c3q0Ml6uDUZTd3P76MxwcsG5mcvGj/usBiHanbjTbLWju4f9NJ0EYRTPpdNWpJjvAyh8qOtgpLgTh9m0HCR+GI0qCqHUCZ6lLClw0I4i63xRFKUt74vlBQrI58qVAkiEklwVBYAMiAUoBJmF5AADBhqGSalAgREVSB2mGekaEME5meZSlt7bqBFcWNs4U9k6vbV0datzJQ5qiyluQXAs8Hjw06Q8OJYst4fHgVZQirRiIsyzNR6TXNcacYRqBUGI0iHLoD4th+1EHAfV1ebZWrTUqW/GYW2SDT4hgkMD1QezHIvSTnsj99adu8PJ3Y12faPZXmudCc1JRVXpdm8z67JMrc3u6++wVltmVnHcEplzFt67Xu82kSqK5H4iw5iwVltRSlcqbZEPoK6s1dYe9XqTbvctooQoq9WqrdbVh15cqVyu158Kw3PA8kdJQJgf3w93gcdFv3dojN7b39na2gqDCqGE995bhgNDfEnuYD4huGPxiohYkdgpscZ96qc8GxNREC7W4wUWWGCBj4vgYExWs3GceY0fWoVFxIlPVDaIxusxwvDRskkR2AzePvQ/udVQF89T9UOar4uIeC/eiUBEvAiA3v7+7/9P//QvvvWdI6dULa5UKxeC1dVaq7oUVsOlKq+hSbpGDQB5PhqO9tPuoR+snVo7e+GSd14pzT9pRfBMu3Fw8M43/uL//ub3b72rD8efHx9tHe8u7ZF3s7pzSlTso3A/NK8EV89c/erPfvXC+fNh9FGpgJ2TtLBZXljrNRmnvBVXUgnxQAwoD6cUmyDwHkWR3bx+69SZU6PpMzo0gSKiahh0ljvr7U5XV7aTrDg6HOZ5lagiYkUcUCpllJrlqsi9bvBEgVKz6nuz2BLWwrHxOnR+Kt4bpUkJIKKU95oBIZRl6b233js2ngninRX27EJ4VkLI0mL37sGZM+vnryyxNsZU67W1drO/XL017mc7O8eDYVKWPgi0+iChEBETKREPE8A0G+3WqdX6Xm84zYuJTes+LL1RcCI5ezA0dCDi4Wb/TlJqEGrViqKjqbd5mRZFkuc5YqM8UeFJOyJmw96StyxQokUyR46MsALsvWK6gBOUnqwHwyuQgnKOSgFKzIQiirSimQcrWCETFCV5ImvICpLUJ4kjF6yvXDzb+RsbzWeW62ealeVQx4spbkFwLPDYBIdkmev2WDGIFEGDEAWo1dGooV59vNsphShEvYZKBWmK8QTqU7QjVWwqgYmDeqCj3Kbbx299Qg3hOZd78jOFRM1xStd2do+HN7R+YnPl7Pr6E9V7pdRFPLMqy3Q8Pnw/wVGptE7kGwCcK5lVUSTj8UGeT+8jOKJ6fblabd9/8aMwGOwdHt48PLx5fHx7aWlzZeX86uqFTmfrEcN+RqlzzMtAZfFO/TTi+9/7zvMvfD6b9i5ffg6As2PFDPh5SWOCiCWQQEAa8MQgETYN2LF4S1CAE2+99wxr7nnI371zHeCtM+cXPbzAAgss8JFSHGWjLDkDSpIHFJoOkjlrxUG8K6e2mAKPOLvyDtMuyvQjaZ9z/bff7t66OR6PjiaT48m0KO3hwdHLr74zZtNoh+3Vs+u18y/snD2921FHXJu2Gv1VMkSKNADvrbV3Xty+/tWb29vfHRx/f/vdwaWnP3/lxc/+ZAkOZ9Nh95XvfPMbf/7NG3ea48Nzk8ONvWltRM6e9Ju2pla0o1497td+8z/4zRc/86IJPsKybt65LM0y5wsLyVH6skAxqySSCzRchHzm61kGKKnY7W/f2t++dTykMFhrxMwRTNNFHRXXoxi27A2Hd71fZ46cm5mVRoAGmDnm+44r6EGDPmuRpnAu85gWSLySWqWqjSPKywRFjpPY1AIeMAZBwEBkizLLM10GkVMcoHDZwXinl2x6uXAvJK4b1WpXqjs+Ge33p/0sy2ZGHh8UTHMEKOemM7/V1Vb76vmNw4N8POSk9IOsqITQDAjiHCxABfAlkhziZtHNfECVqUSVii4jOEZU+mCYlbHxYTjrBwQBlFEVRCqDz+AxKZAZuOA+NtEAEQuFXuWIplGMSoRYlQwAD6b7Y2ZXYub7gJw4YV2zkiR+MHRGTOP0hdPtq2eWn62EDSbNtMjLXhAcCzz2XO7EOUE5U2vMJ+8ygjao/HiVrojmtWOVQrWCOEIQzL0l6lWkTWQ5xhMEwSebRfZeESxQHNTWmmevnP5i4fKzK8/WoqWPcfqgh7aNSYMoK9NROjyeDPYHvbvdbiVKTwiOg/74YJQdJy5LXTyeRIOjKL6T5+OHDalzzgZBpdFY9x7N5uVK5ZJSZ5hbP76wtCwbtZqbTPpaX3eST/KURqOpdO9rsxCBGEQwKoqCSmhUZB6RukuKWc2KeC8qXX3acNzde/6FzydJr1KtAvB+AngRT0ysGB7wJWsCCUFEPIjFOwBS9jFjPXxGBECInTHKFkluh0S0sdnRunXyQbduvxMEYWdpLQzDRbcvsMACC/wEIwsx4gMHJz9c4RNwRB4EQLwV+REnHJ5sjgf5ETFGolBffUZ/5hl8qBIhIlJkWffOndf+1R/feevNUTLZ608OhpNpkRbiRQeb9c1zOLMyurg+OX/pYG15VAcQTqrVYYMeDJns1aA8HwTmnUHvnddffqd7NKo0lza2TkXRT6BmrYjA5v3d69/60z/83o0b29w92Bp0L/RG9YHVOd9zoVdOR8Nqc6cdHdRqUt9Y3QjC4KMdXCF2zAIigEGe2M1DKnFOBEoTQFKKhyvhh8Xg8Ojg7q29pUq03qwQaajA6wg6JB0UpU3HI1tYQDPbmQU+kZqdZ4iAWb/PYp8ALaQcgzWFoanWGkud6lPPbjYqNsK4vzfu7ie7x7ZXsjVmZq2iybMvHQABg+G9l4JEF3Z6PDgYjPv3HFiYqGKCRtSs6aBfphNbuPe73HrvReT+pBUiItIAAc57L+JrzSU+e2rt1nivlybWZoVNgiKwVjsUJSBeF4U4b8vSMqBo1ijvnJDX2gRaRVrElYUtsgBmntAiNHuLiEykAg+TOQBWyJUMBxOK8kQeoVZgHRoYRZoUgTy8EM30Go7gSpC1JJ6dYlJQKKWcJtMzX2osfzYbSTcvJEklIhWb5VZlvRq2tDKLuW1BcCzwCUEphCGiEFGIOEIUQWsQIQ7RasxJjfEU3d6nR82hWDcrq09sfK5dXV9vn69HS0yfdNsIxNABHOW9SffG/u2syEMTnqy7w+HucHg0HGaudBQNoO7C21ql+rBFGt5bpYJO52wQtDud5+v1K1qfeyx5RRhWmk3lPTP7xPpR7vf3dvKdg/sJDtZQCqwQhwf1+KgWna5Faw9lcCpBo1lZicO65sVk/emC96PlzgbcJFAMQZYcR9VIEHqXMAmRQDzmsbGHeGKIzHQcAvIETQSQAYdkB0S+KFKtuRpoiFib5mkKKCg2Ojh39jKA6XTc6x13Osu3bl9/4vLTiyFYYIEFFvhIwwthjQ97iiNx5Fc6+qtfVqc2PnQLrr/88h/9k//5+s72sMzLOLQJ5ZkeC+ma3jrdeGFy5WfvfKVzc7M1WNZWsRAA8g9pcKXSWF0922oUSXv6dufOd//yT//oay/9x//oP33h8y/8BPrJlXb7B6/+0dd+73f+fPSkK57Je8/u9Dd6Xnu6l69NQkEZVg/rrZeX4t16vdZW/JFHjwwOKYpIhRopw+RGO40A0J7SDESIQpQKCYBC4HNgeNzbvXb7/EoL59buo7p0iWqRq2Jiy9x6D6UqzHwvbPPOpSJCVHsfwaGAENoghonDWq25Gq9tPLPx1V9/Yqtdtn3v9g9uXPv+9ndeHrtUuSjyBIhQlrk8zwESHSIsUWZII0JpR4P+8Xh8cj5HSsU6qvNSnWoRMHn44DgnIu/3HCVipSoAOyeq2Qm33PLW/urh0e6euMJlSMiSzpELPHwlySwkBbyZp4mLdUWSeVgAxiAMvXPj3JbVehvGQGAAJchyWI04ApUl0QSASJTnyjmEIYwFcoRhqImrCc284mZ/byWIYRQAVyLLQbZkFAHFDAUgz/PeoP+F52uT1T/vd0eLqWpBcCzwqSI4GGGAWhW1KgIDo+cERxS99/W4h0r8EzSm+quuFqTioG5aYbu2EehIq4A+aQEYEVhBB+Io7066WVHsd48Vn3hwIM/HWTbO84zFQQ3grRT9WvTQcwOu11fq9dVW61S9fq5avRJF55hXgcc4ZNA6rNVIKYmi8s7R/v7R8e3D3b1B/70Gs2gDHUAbRMGtOLxWCZbj+8rZ3o/N1qXLm59b5/M6XBAcn7LIl+1wdKtZb2nDw95Rs9OBL8GFAjnrRErNAk3wFvACEQGTEvFETPPAiDBTc5AnSBBqwHlfOFcCbALNrEAaaBTFwFpfrS5Vq3XAP3H56Zde/sZTV56oVVaKYtDtdjc2Lnpf8oIFW2CBBRZ4LBoCyFAkKOSh6SfiXMUVK66wua2WD/1/v3/ovv8q3nd0LhXyq0yV4MOpLyej8VuvvP6NP/raq3vbpq6b1aqqRgc7o2Gerq1vri8tnYmal4aXN4/OVEaNKPsAIUYccWdJTw+nB+8e9/fTfnd8NBx8/c++Xmk0z507HX5YJYWI+CIZ7Nx442t/8r3vvjV2wf7m0f7TR+OlqTcO91fCEwpEBVOiO2XDVc6c2/pIk1PuEQBEIVumqBZtbbQlyfPeeApKnM9EvBcwgxykhCEio0so711p5aRQABFMoLWpglKbTbKRF0dEInDOA5gpI5gDETzsmIoAVkQhk2ZSStWicKleW6ksLdVVg5unTxd5P3/3Hb838Fw6WIiV0sEBymh4Lm0JhcAEzCG8cmUmLp+5ehERQJq5obgZca0NE1ogd06sfeBh5odvIsT7XMQBIZmGavhTm6eTo2ky2RmOs+EoIx3HQWwYWnyRF5aUN0Ybq5UjMlaUsBReW8A6VZSAEfYiBVgrE+vCivU5YJTnvEAJLVEEZQluVgeQaH6SW5Zl4cs8o9ITQiitQgQRcUAoS6C0cJY1jA6Y2MKnZTn2RRI4hK7wQy92MY8tCI4FPk1gRhigWkGr8YBGY6bpmF2ws4c4+vQQHESkldHKRKb6aelGAjN0AE9Fb9o96PXKDCIPiSdCJZAByoFPpBY8dED06dNXW61TS0tnO51ngHPAKlB5rOqqzCoMEYbSaslBgtH20bt7u6/ffue9C5SYEEEkJsQHHmBcPfvVKKg2KyuVsLF4Yz498DIpi2G9FnhfkHC92fROMRxEQKy0FhGIFe+IIc7NDkswW9AVzyILCIhzUgxxIhZeiDzz7AjHEcE7EfKCnjE6CIzzOYG9LzzKF158liBFecyEjfWOs/2i8NPEFkW5u7eztrp2fNxVSm9tbQHI86Jer1lrRbwJAsWcF4VWSmtNxHKidmV2zhHAir2zAFjpwIQABLNQ9cc6cOv1eszcarUWz8kCCyzw6UeGMn0YwUEQ8s5XXL7i8izPw9SKNWIeICyK0v6rr7vv/gDOCYswyAGAKPh2gDN1MY+hU7i/+Otbr7z2n/2Df1jWdG2t+sS51Xa7Fhg9muZ2MDm3fu7pzqXNUfX09HzraIX9B3+EYUs6u3v78Pp3d493kyKXIKI//pd//Oqb2//oH/9HG5trH47dgPjx/ruv/8nv/8t//vU7SZ6tNA/OT+5c2iNnfygIY6GoNNGU/HGxcrr9zHNXoo8h45IhIUqmarP2zLPnaDoc37V7YxxOvBPJCysikBJUIIiZg9BBe+9s+V6mBzOCUBtTgcDlqZ16eKWUtfZksLTWSsWzH+U96uGEQBMNMLEh1priiCMmHrGLKnkcV6rdTmfrk7/FAAAgAElEQVQQV0faJGQdLJCjFIhScRR551OfGhOEQUSIIQa+EJd7kZkoA4AWqTpfM1JtwAQWyL1n597rfq0f7jkq4p3LRABEMKxYbW6clv7k7k53NJ4Mh2XQiFq1yCgo75LSOlYUhVpRxMIILJNnccqXgHNBUZBXXnnxGSjSQRhOJZ/6IoYiz0UBKxpRhXSm2AWhaAMQvIhAsqJIi2KaovAssZhARxRHjBCwBcg6jcKYQEcx4LOyHCX52JdFlWXhsLEgOBb4hOEc8gLEED87zYUImADAOqTZnNQIQxiNJEWSYprg8Bj7hxhP3n8ysMCDtAuIHqDOlYYx0AGMeeBNY40EOEoxKsEMYjCjGlbqcb0e1+pxa339c0tLn4njp4jOAi0geNziJkQERLOqKOtLtecvnV9ufOEzF/eOhncP+rd3+zemxXEYUVhBGEGpD7i5o8HR5J3d/hoTx0HdqFCxooVt0icKkZTQD0IGLHkGmATeFzA1yBiC+Qs+U4QKkTIQmT9IpCAKmA2iiHfEBNKklmF3wfNkFhKGCLGAyQt58SRQTIDz8AG3vPQZ3igvIt47RSqMWJuAKN7cPA1ga+vcj/gTougRWVcn74sJvZ94n+blhJU3vGL9gXesucHqh6PSohgEwZzO+P3f//1f+qVfWniFLLDAAn+NQjgUB+ZG0nvpyvXnNi62VPzeDjYMzN/5ZT5/tvxf/lmxYm0D4S4A5BuIv/hC/OwXOX6Mwlje+9tvv33n1s1pnr/9xiunn1k5/8SFza2NZqMyGExv3j6Ei1f06nM/eO7F/Gql1JVBneTHClG6b+7s/NMfvHTt1XcODrhZbddC35s2GpXNpar+sDX7xBXpcPe1l7730lt39pq8/czoztUbg/MD8u79bqyqUO2dVqvfCVcqP/c3v/KLP//L1epHf07mwTnXwnpzc/nZzz9bmx5lDffSrcF0Z1xkYp2bFIUCmTgOlBIBA+PJ+ObN608/d+7kDshRFhiDdLVW63TCKCSiE8rg5EkQEe89gAfZBAdk0ArxUqXZqdcPdyf5m69c375+t9OprixX2jrNx6PdXn9cTgUahsAI85CZGlFs4QFYx2mGWpiHBEJQioydZe8jpQCUpesPpr3jdNhFnhkgVspoPbOX9d77RwersxQVAApQwhzWK9VW3K7GBwq9tJ/GnCIkgXHeQxS5kFMPldooLC2chfE6QAx0GrEtW72857M8DZBZmyeevYoRKahZyVkFsKBl4GN4RuqQphBvSxQBwhKSIs2RCwANiZFTCLCEWRhGNapa1qWQzcd5kqajTEm40jwNMZOp0+is1pZWwnYzurDeuhAFtYVj3YLgWOBjJDiKAiLw7r1pX4DSIskwGqNeQ7OBJkErTKY47uGoi/0D7B9iNIZdEByP+VJpRDHiGipVun+h4RJpiTyDIigNpUVpUKXaqq212hsb7dNLS1cbjStBcBZYAqIPVV2VAAPUAdOqNYw+s9ZKLifD20dvXtt5OZNBOTqOKoirFFd+DIJD9fZHb2g2k3Sw3rrYqW9Ww5ZWC4LjkyU4xqDZ+cgJtSZzI1iEQHp/0DP3IBYADBDk5LdmRfVInGN4wR6p+37lvsuIBGCmmYQnZQoEI8B7b4H5GY6IJWHiWV26ERER1QF4nxCRiBJJAYBExHnvWZiIWBmQdn7WXrKlB3kiBCZw5USZNvNIwzvx4+nNerUBJrgM8HAFVBOA+ON/99/796Ow3m5v/sIv/OLh4f5XvvKVBbuxwAIL/BSBP0ilKR5Zz9857n7r+I2VlXZLnXpvvWemRh3PPOl/7m9QdsPlu7YBbrbUC+fM5WdUtfljLyvinesdHf3JH/zBt7/5jZEt22uNM1fOPnv1yubGZpH5yXhn2N8Jg/ryau3CSxfP3734AXfc8lhxsDadpoPe+Gb37Xe/8ep21s0jdf5ix8PjmkQmCMyHKRYrIoBPhge3Xv3291599Y3R/u656f6z/Z3P3YYCvS/Xx8DUXG35uHNZXTn/rz31woufazQ+FlGqB0PVotbK8sbWhXP1iUmme9f2R7rIYa2zZVkUXhsODAuxA0gV1g36g3SazIqtiPMuKYq0TKwL6tXltbWZLSvNV2ea8Qizr845IhD5kx71vgRKaKa4Vqk3G7X67jjd3zt+/ahbr4erK83VWqhQ7ncnSV54UR7i2YOgiBUzMZnAuAzOwzvrHZelzUuXOVeTOXLr+2kxyqwrIVBQBqxOmvf+wZV76g8iVurErs55UboaxkuVTqteD8PSFolNJy4hYQjPwgf23goXjrnMSawozDzwa2GYxZVxNiiss7CFt2WhlQ4UG+/BIMNMUEIqVBQQQHCC0hIxQbMXeBYH8d5D4MVbcqWH8gSQVhxyBOHCuyJ3aVJk06x9rr3y7Jrlu8c9t147s9a5ulJ9aqV+ebN9sRq2FsVTFgTHAh8jwSEC62At5F72vfVIUygFpbDUntsdRSGmUxwe4/Zd7O7jqIvReKHgeFwojaiCehON+2TyrkQ6orSUJCPvxQTQAYygpiqqutZavnR648koeioMzyq1CkQnLgkf4vNn9tqVsBYFvl2T0hZxHFuZbg9e6ReIKqhUUanN6nr/6NW5vzP6QXe8F9LLnzn7i0+f/mKoKwt36E+U3hgDs/eRCAoEEEEIVBGZEpn5YyOA2oC/ex9bMYuiWUSIaZbvReRExMOLQLGC+Ln6473rl0W692KUBPfuPnelJz+3yhfxBIZgls8mLH4IYdZ1APBDzJNUPcQpEu88K0NCHqRYeYHiUIVwPlMcQQrFAoxckRIJAfWoKQ40M7xBDBVPslffeP36f/lf/NdxuHz7xvb6qtr6+2d//ue/vHhAFlhggZ8uGCCYTa+P3s9Pp5PIdT0OibP3X0CNevAbv0ovfRv/z+8U6wg++2TjxV9Wcf2xmnHjzTf+8P/6nbevv4t69fKpM53V5eW1TtRZGiM43E93dvN+b3zm/NaVlaeWbrZx94Nu96sl/k6K0ejwzZt/8bXv3iz2D/zo9HMrzz516YknTNIbBaPxbk/2etPS+cfvs9La3Xde++63/uS7744Odk8N7nzpVne99yiiqE71DWxsZutfPffVX/jyr9aqH1fKrYaq6KpbqkZriqtTNgcaw0GW7IwG1k+ceIFY6xMfIgwogomCqF6P2kaF1lqllLc2Gw6z4aBMpo3T51Y3T0eVqog452Y6Dufc/SoJkcK54v5nB/DQQAVRLazXq7U+RyEoxsRlRdceHjCsS7O8dABQoixQwKMQhQysFIAggFLICuRTiX05zcqTTCbvfeZdT6u8quodBHUggoezdn5woZT6IQOOWYOVUvcrTZwrvJ9IlYJObWO1s9MaeNWbltTPsiAMY2IAziKdwqMAbG48GL64p9Sxs9gkAEogAwJHlciw0shzAIwgElYOKA5NkWXGzdXRdRM14kbm8zG5ioqmtkzyrExsliXx/NX0FjKl1AeA8lnpprmf+uzpLwT1F9+43bve7dlz9VOn2y+cW36xU9sKTdWo4MOG7gssCI4FHr0MwnlYi7K898/C2nkSBdH8e2YQobjPsMoLjEEUQjF6AxwcYXsPu3sYTTAeI89RWjgH7yGy6OZHgRlKQwyCAEGIMEIYgRUxgxm2hLVIMmQEOyukzWQZhTY+rHDcNJWONkvEDaIPp92YhzonX5kVA1AwOlxubCw3N2rVmpm3jeKYtJ6x7I+cjLN80hu9Mx5fm4wlNPWN1oWVxhZQXYz1J4QJUMxLwAuDGFAQBtUhySyZlE5qxLs98D0TLYGIzMb5PScLFoDndIg8/NX27kDIAEI0P3gB2ZlRPtHsnMzPPoJF/PzR84AiiMzbOSYSkAD+ntxEmIgUibPwgCLFVQBpNoqjBpAKCOIIUAyIEudgNPlSpCBuA9cn+eTv/b3fSqdY6WxpFXeW4l/7tb974eKZxfOxwAIL/LSFbdCl0oUmxkOzPayyRVAoY7VYohz0EEdDYkYY6KeeroCDFtT6KVVp/PjJpGVRdA/2X/7mN9799lsbxfm1cGvdbdX7jcphxVUxXEp7/UF/mOZ5sbK/fGXwVHP0cGGIKJHY41xBT2fZs/1pfNzv7VxzN96svSU1c+585/KVzQuXOhur6LJu144OB66fTMU/BsEhIoBNhwd7b337jZdfe2P79ruX9u4+sdc91UtryUN9WiGoS3XZt5aosdpYrVcbzB9T9T0vKJyULpmMBts3jpLe4d03jneO07GDJSb2xs+OKnhWmtRJ7mCNMiCVi4SAzYvjnYPjvcNpkpyO9fpaKwzhfea9IyKAvRcRf2+XXwBWxME6eIFWYAOEYAtCsx6ttqq3t7X2CDRK58uiyAp46wGGYsxPNhgKzATvIQQLZkDBs1aqUq2046g+V256V4x6095RfzC0ipdOr9db9dCwOglDie6vDjurF4t7yo6TnBoAs0qy0BVTba+sr2xuDDe2D4dFPhxljaauRkZpwLrCWoZSrD1rUspoR0KAjmNX8UWY6LIoU5flvgLSrKA1vAc8SLzzroB3pIQD7+ZlYgOtNYcaVivSpDQZxQJh55woB1JwEBEHh0DBKA8uPRXgoEFH02t73eNuz8XnT63Vn1pvXoqD+mI+WxAcC3w0cB55jkkyZzq8h8zWz5knhAYznEOeg/CAsahSICDPcdzF3R3sH6I/wGiM4RijMUZjjMdIUpQLr+BHQimoCFEEqs/L0aQJnEUcI4opjsmE8HUoSKDhHLSBMqINdJiP8qNbR9eLwp9e7izXO5WwoT6W8rdEUETMNF/a3h8YOJ8pP3OlXAzxpyAUziGWIYACzVJKCTQjEepMcK6vCJA5oQARMEPce4EzawiLd6Sa4obEESSbURczNzJimpMmMquvxywQgsiYqC4ymeW8MNFMUAGZOZsCpGimFpF5TEmqCTe6x7p5kEDsjBAheAggLEJEDkiACsHPvoEMiLwUuTiwqRGxm/ZU9RwBb177w//vX3zj//w/fvfihaeD5dhauNL+m7/563/33/iVxdOxwAIL/DSC80ClASoPP/ctgzKpJiu1Vi0LFP+ok2Faapsv/uyHEFju3b793/zj/zyxvmNO/83h3z5397LpBizs6rLbHHSf35+MkiSZAlj53vITdy9x8XDqRAJxS47/9RH9g6Pxq3d2/vTGK2+98e7R4Y6Tz7148W/9ypVGu1mrVZnRZ6dNjWkIlz5mdOGt3d5/66XXf+9b13b3b/vjd56+vX/1QLiAPJIoqbqo42p1ExujPs6RdQ5JWg6Lw2Rn/Mq31eDunVs/uHVculFcYaBSFrAptEYcA3DOZumkKBoiUgIpoIEsyXZu3t25szecplFMp1ajKCidm5U7PVFXzzowA/oAARHKDGWJOAbXgfpM9blUj04tVV8TowpEgCEIkAbwZmbcBgAGxsAAUISY4EukCRCCQgRBWI1bW6tnl1urc4LD2aK3N92+2d/el6Cxevny0tJSbXZu9ghyaiZLmTl0zHQoJybjQAzABH5pPdnaGjy5137rbvdOd5JElayCOILkNrdpgFBBAyEzRXGiSBPFFEMi2015OvajsqhYexLihiFQOmSp9XkiiRBzUClKPSsTC4XpfYn7pLSOFc/M8wKAgZPH0xhEAVQqYIuKwMzszrwHkWLWzGphvbEgOBb46Ohij7wAgLKA8/ek5kAUzbc6AKwFCN49UBtl5kI6HCMwODzCwTH6Q4wnGI4xHGE4QjJFnqMsF338yBhFwRgEBsaQd7AWWYLJUFpt0gyOKQ6ZBaGWaoxZdTDWUAzD2Sg/yo/Lo8FEq6eq4YU4+JjYBAYUk9Zk1MPTYbyFVmByi2n7U8FviCVYkMyzkGRWxpUBeD9y3jKJQAh+LuKAn4s2Zkv0bPUlIm6IG2LuQi8nBMdMpnFvkZ7RG3x/hjgRCRhiAQHRA3EpEclMMMLzWKYcEBF0E34IEOAEDuJJSJwlcUShIkA84ATTKAoBnyUHQcjkLSmiQCPPQKKq53Zu/dn/+r//b9/6zqthZf38ueeLnKaT/OkrT/47v/VvPfHU5cWzscACC/w0gkBBbsI85Ig9P2SLTgGoitTZ6aDI75b+lMfSI271+Pursih23rn53b/8euqzJycvPjl4YeNwqzqsUsok5J1f+lq9d/147LedHp3aWm8ftHT6yF0DVRI+vz8Otntv79z4wc6dNw/6ZFsXVi6cbj/17LnljY0grBoVorS+7OW5spZKW9y5fWep0w7D8Ee3X0REXJkMhzdu3X11+9r26O7GsHuxn25MvS5wT0H4Q4gprlH96uD88/sXyyP2p/zHObhGoRZ4TNLjwzSzthyOJoXLBQKiErYkC1JEZsZbeQYM68BUdRSqCjPnk2zS6w3H48JTrV5t1ZeWwiBw4kfik3ycTLvTQT/vD9LRaJBnYyDLnEsdobRKqFrvbJ45/9Tzn6nWNBBF1bjeqaysRu1+MDyi3MMCjuaBAQNm9q2AEShSQSgpihwJQykYWxao+NZyu7PUrBujkKZJ7/rr77756o1eMl3eXL1wdbXRMd4lgAYUM/9QcspJxsrJQCul5AHpKEnk/VrS6C2fXV/tjZKj0SDL8uFES6yNViYKQ9IREwwprTRFTrj07EpWJYXGhJrzLM2CtI80LxF5MjAMBYPSCUq4MvFlSbrKJiSm0pXWwmhr4ceUTakUBDN1alEiV9AG80xuYwW+LDNPUltuBJWF1deC4FjgYyU43JyGSBjWgwBiMM3304GZO3E4j/LBDW2aYTSeazoGQwzGGA4xmmA0xmCIwRBZBnHwCwXHo8kCRhihWkWlgjTBeIg0wWQIo1CNiMFxyKGGr8wTfU5qr6RJPhofTiddmx9sLn15o520qh/TGkwEpcgoDjU/9OzIWzJKmBf8xqcA7giwYCcQmmsfWAQQERIQiIRZZikqIpbgACdzD089Dym8FxHiAXEkPoNkgBfyAmHy9/y/BJB5JgsxPLx4IgKmgHjvmEXg4Rzg5ySHF/EQqHuciMw9TUFiR/SAHlgATywQB7FCSqwQCbEGVW1+HEVahIS8s3bUS7/z9d/N8vzVV9896iaDkTXqdGfpzNPPPPPlL33h3Lmz9doiW2qBBRb4aYbA5EGYBmiSPOycQYz4SDKxybgotq1M5FEEx+N9rAiA/v7RP/uv/tvj8cHS2vrzhz/zmaMvqK7m7B6jXVDzL8L66zS+tCtPFecuPdu++aPKb/s4safvHhXXrn3jxjtvdfePstaV9vknNz936cLa6nqtXEEZiShBYpMwTako4Zy/eePW2fNbq6urs8yRh9Ics9Y6Oxnv3d79zru3r+1fT5Odc8Pel3pFnNKjtRsVxGu8dmVw5rndM9e6x5L5j1ONGmg0QiFXDkbjg15fiQSAJcALSvGl5JDgvephTBSZqFJfrtZqYYWpSMfJ8Lg7HCYi8XKnvlRr1NmVk3w6tFl3sHt8dON4e3uyvTva398ZT4YEGWb5cZKLQHOw3Dr12S+kWxfPVqodQmSqUbUTr6xHneNgZ6DEumIWRoC8+DnBAUCgoRSHyni4suTSABrGWkss7ZVme6leUeTz0eh4+9pr195+8/aY/Nm16oWnO42Kcm4KxETB++PGH6I87q8Fc4/mUD6EX2pWNzpbm8u73cO7XbG2HE0KZagW6EqoDUvAXrEQsSBwnjI/q7RLAQeh0pzbIsyGPilLLqyKoYxWiGELQe59mbgyI71BgQaJcy7PHRGs92PJpmJnAhYCO4tSoGJAgwBRVrwtyhQhNp5oV1paFgn7C4Jjgb/aHpR1rVo9d3blK18uT13X3b4c9bPjHp94Bj64UkI8ZlltaYapgdKYTaY0s//7oJ2q9xiNZ9YbfjR244lNUptlaRRieam63F7ttOrPPGXaLdZqMTg/RHBoTSagMCbvkaXQRpSCCMoSWSqJQaDJGA4iun/qJ+fyzCacO3HjbH+Y7Dera0xLTPOCrB+d7I2ImEgxKUVMxPPUyPc+zhfOKK/uM+Ve4BOBLbpEpZqtvN6BPM1cLSC4l7qtVCA2hxKQhyvBHorIz6cR4F4SCpFzVpmCQN55ZvbeKa0AD/h59VjvBWDSAM9q1xEz4MXnmkUoEfEgh7lCjEEi3pKKiDVIwWsRFoFAmNnZVGkPcd4WKgzgc8D5suAgQuE5qiAvQRbhSIfLAOAG6WT827/92/XGcu6DcVJW4mq/Pw6D6hd/7ov/yT/8DxfPwwILLPDXhuDQI9JDhXUj5N6/V8/KYlyMV9qNSgb1kzs29t7ffOUH17723dPT1aeT55ZvnD29c051FZXvLfZCMm0OB83+sHS1WvPy85c7r3V+xD3HIjeK/PW7vVeObtZWG6c+u3HxyurZ5Hznnzwbpi0EEaBcy6c/o0Y2Go1V7kLSXKs3K5XQ2qExVaJH/YXWFQPf2x7ffPsHr7z9Ou4e/Pzg8PJxNz4uVP4jmhS5YLmsJ7vZzu1+aSpcreKTiGaM4iAMSuvmbp4kCAtwifvazkRhEK2fWn/hS1c3z66XRTk87h/c3dvd3iU2V69e2lg3ZXJ7/527+zd3Du7uHx0OjnsTFwUuNLQcNlfagc78oT++mZc5MudKGe8OxpPENQuEAVAN1FJUb4RLjbjTajuMkUxNVAWbaTZ2zmaAzVGUwuFY8TjMAuckjKJQcUBAGNTrtfXNer1NE3/cfe3a7b987e3X3u0m2caTV86eOrscqVjP9iE5Zom0j/M0zvw4RAQIo3pl5XJ1c9rcnHR6E5+XLi9z5TwhtFLm7OqVWGuX+QLgqgpzRgkKEQWoEnI4QjpFGJFRIWCAAiBbUjqBIyB0yD3yE0qnLJHn4pMChYURAxMjiqHCmcwZCAmlReFkLEXjYvyzv25dfBv7OjbNZqUSmZpmQwtj0QXBscBj8htkmo3Gs0+pKEyvXc/fuJZ9/9XRcTeAGFAAeuT4OYs0B00eMAf9wHooM4JjOMZw5CeTdJqkRZ5459aW1YtXW889tfzExdoTl6L1VdKLUhqPhNKIK/AeWiMwKEvf7yNLqFlXzRoZo8P7Kq1SqLjmI/ZFrK3f3R++DlCnfrYRL8dBTavgYyJoiA2xYtb3OZN5RQGLZr8Y008Sfko0yxyZ0xUARByBZea4AQLg8kIFNVt2GZYDA3ixGfHJDHEyrJ6ZiywPohXxAwAqCFFOofy9S/xcGwLAW1IdyAjeiThiEljxJBCcJLOQgIiZBBBvZ40DFDFEBASlyRWlMlBBnI8nYaAglk2ALKdKB6CyyMFkonUAsLv/3X//P/zzP/gXTLVJFkpQTYokteXVz/7M3/+3f+vZJy8uHocFFljgr0+MJwgGJugGEAXi9xtJFJJP/GQ1KE0gPpPhdJz7PODgQ5eiFBFnXf/g8Hu/+8f9r+18Rr60kT65PD3DPcXJA5tST35Y6Q8bfV2PljqdU1srjUbl4fQD22F9cKdy9wfj7Ruud5QU6xu1y8+dumi21t69UPmzM/ro3i92rE+laFfGE1VKGIZRHFeigFAcuSzR4YoEAc2Kcd1zhgLgynExvNV/5+0b195+fXDnrTP7B8+Pup3eNJh8ALMguuai8XHeH7itn3l6/cyZj9koQQTOwjlh751zhbUeEDhQ6cgJAA9YgKGNqdfbp06vP/Hk5lLTlJPu0fbuzs3d49G4urJ0arXpktH11/fuvHFn9+ZB72CYOJcb1Wip9kocBJqkzCf98ThTgPcoPJjEkQgMoEAWYUU32kubrc1Ba5B6711R5ETKefbWW2c9kJfICgFnDFeUsSatjdakFKl6tdZZqnU6gcjo5q3ju9974+a33jzsdXW7df7S1tbmSo2VEoIF4ISsFz8LKh5aLPb9z+R9gghtqpE501jpd071JuXusBhkeW6JQKycOGEfaguQQ8FQDEXiCRyrsKpio0Ln7GQ8NsQwEQEkgIUvvSsL8QTR4pw4C5ntYsg52FKkEHIwkQpIBcIawt6KhRCx5jItpmmaettqcw9vZePpUuUza+dOfeHCxhObP9OurSte7IkWBMcCj7f6karE8eZG0GrFqyujOMr6/fG3X46BGLO9yyMmDuuQZXNLUfEQgAgfWI7LeQzHGA7RH7npJCvLYVEMvAtXO63PPF372c9XnrqkazUVhaQWdZ4f/VIZRBUoRVEsNpeiwDTxYwI7VdVs6rpyn/7FRBIpaYRSlGTl7k6fDoc7y/UnLq1/br11vqbMx1NxShEZ5oB1cJ/7rFUUsFe0yFH5BNmNFN4qntcf+f/Ze7MYSbPsPOw7d/nXWDMj9z1r6arqpXp6mRkOORJFiqRNyaTkRbIf/OQHy34x/GTAD34wDOhBBixBEAxDMATbsgUDEk0IFCVRHHJGQw4509Oz9Fpde2ZW5RaRsce/3nuPH6Kqurqnp7tmeqanKMaHfMiMjMy48d8/7j3nu9/5DuiRR4Z4EBEwT0topRRsEiU1mGANyJHUD704GIIeWA6TBMgL5oCxEARmlPnDZiv8KOYGA+SsTSWdAsJZBwgiyU6DASgBM3XkAAjEcATniAi6BXQIFmBiY00hSZRFJoM5lE6TBgFeiGTkpBCiMW5fryy0YMr9O9/eO7j3T3/rt2/fOY5r5wf9TMrqtbff/jv/899+9dVX539IYD3DDDPM8GcYTEHbj07DH2Z1ZWSZ64QTg1NOPbxx58Z4ffSFyufrVP+xX/PWG+985R/9VvMofK780vbB5+KiKa1C+eEBONg2Todxd/fS8vrWQkWWGh99SJZ56Zvnv/tG/bvvHb/jLdOVn9956Ytbzy5vh7910fv6qhi/f04jBzL+g4q3GE1WCXFQD5qeJNgJBn3XOTLdffniszQ3LYRhawfMKQA36hQn7e99651v3Xz3vY3x3SuDo+X7xSexG4/Qn5SbQeMLX/4LCytLn/X0MvIcw2FZjBPBVjkuAAMGnHvU4jQBAvhxsLm5tb2+1IqKqDwxnd79d9+7c/N+4ukoUPh8dzAAACAASURBVOj33rl1eHy838tyVmppbW73/NLK5dVWLJqeI6Sdw+5b3xipCUKLXMOGcmm5vrbSatTrvu8DBmh4obd65Uz4hbBsTNaZpONhPpmMJm5MbP0p2wJG4VyJHLnTzvf9kjXLaGV+bm25XvHL04Ob71x/5/73j7p7vfpObef55edebK6vhJQ/HquyJes04EOqD3SE/ej482E3WWY2huD7UK3GSrJ1lg6GxfAsK3KwsBSkmpSHoMwsrPNC5yxP0sRZJwVVfa+wXpyhm+XdbqG9oBajANiCc5QlJtN+sgzkhAL4QEwhAV9LroRhoFhyYgFngQzWaZDfGwxOu13rxU6Ex2eZr2ub88+uNl5sVc/Xo4XYr39mrXlmmBEc/w5RHFLKKJRRKHyvTFJx7cYQbipM9z8m9bUWqUWWY5rDgCAF3BMQHMMR+kP0+i5JUrghuw5cszXXeuZcdOlC8JlvD38mP1QKSiII4RwGZ5hMuN9jLhArtCrCgwrl+5+7UIJ9gGEcH3X27nRuH3fKenRZCq8azsV+/bM5bxAgTTKQyn9sbKWEJ4ycFaj8DCFCthkJBhEzg+2D5n+OGRAQU90FEUFpLjISCgxnSsAJLQEHpikbQg97r5CsAxOgAsrAmSlL5U9XiYe9V6Ysx9R2xxBIAZIgwZIgGAy2ABiG3LQv7PQPBIjAbTwYoYNzUvtcpEGoXTIQUkMwHCFLEPrIgfw4iuu/9zu/9/Z7177xzT/Ni9JYEqqSZuaXf+3Xa7XKP/kn/3C2Rc0wwwz/DkMWMkiCeloZalPIDzudOQGr2dVtFmdH4453GtaHygQlfixxZ1kU7cOj61/7XvHN8ap7dn10uTpqKfvR/8vC3cdRuzg7f//89mur1facfvcjSkgOGge35269Gb6xr/dsI1/hnVf3Xjkn5+eiFl5bpjsVKt7P/ciQaivnMKwkqqoac74XOM4n7n4P+z13v4QX4dIOpGAuLQbwMig77Nxv7+/tJ7292vj+Myedrc4kGIFK+iQbBDdm2+Eyl1SN4lr1Q7aXP/XoXZGuSj/WeqzzzDAJKAgDcs6CQdBawaGwRSj9ZjO88PzC9m4QmrPBUffo+uHNG/vt4XB+s7G61KgGZuz7stKaX6PKnL+5Wl3dWl7cXa/KPCjHw5O86Obd40F/kKRg40hLtbKytLK24PsgcsxE5CtPRY2Vhc3M5S6x+Xg0PCLXBpeZsFaAlZZWwloDY52FNTBEVAujejVcaAWel998761+v3vrzkE2gGzGWxeXL19ZXV2qVcOInPd+WQoBkhkGbJzzADzuLfoRF+qhysM5KaXvKGZZrc4vrG6VZ2fjcW90eDxOcoCCKNCkZWHYGCYHtmyNnf4HLWWovVoQj0qTpeUgzcNkzB4FiuFQsrWgEqZ0zuWFy23BTGzgbGZNUibGFY6FsdayYkg7ZR+dsXmZGzob5v2yXPliNdyY3Dk+3l78XDO6sD73fKu2JUgIEpiVqMwIjhl+tPXxsRVBBn64vjL/5S/aPMPRCQ6OzP798WnHPThwpcep9WkzA8EsLaMokaRQ8hPboLDjcjwusqw0ZRaHdmstXl9ZW1upfuGV+MI5Va3gx7WEmPZrYGNdWbD5pEoZepBPkQAet6sgRaSIntJuTIKgBGkl1APbZTBz6rHWLBWM4dzYYWLa/SLNP+IKOOazUT6YFKMsd3x82L3Rqq5r6cdBQwkthZzuAj/e2AIdr85d+ML531hsrCXmaGQOJtk+bEEBK2Loh/YbRILoQ7vOkygMZ/hpwQ5B04+4I2cZDoKAaaxAACSISRJqXA6F9pxJia1QPki6MhfTDtAQBPHA2JbqQFoUpeeBXcFsVBSgTB/Up0wPlcgRABYSHltBEEJqkIR1NF0BiNlZsIVwYAdmdoqkDygYBSemrWWnJ1XGZjokoS0XA+ETpPfHf/S1o9Nevbr22//sK8NB2ukOpdS1RiuZ9JTGc88/87f+q/96c2VrNvkzzDDDnwcExlsYN11QdMPkw7ETCfYUr/NkND6+f68xaCwN5/X8j6mHP7x792//N//tS3jxi/GXtm++WO8vEv/QnN/C7tHh8eDsL1//K7vFrhT0gyoPAG8vv/3VrT/s9NuUm+WLc8/evvql3/l1JaQAwQhY+kFfz6IsBoP+/EY8tyyDyHA6tne6uDugEbt/8xq+9j0xF4ulKq4sYVFDpmfto1u3brardrAlT54/HDa7AD+JXSh3Yd5hKgK1FH32YYzwRdjyqt2gmoWugJUOIbwE0tkUKUkKwqAoitSmdT9YXIwvvVrf2iY1Prx/bf/1P9q7dtDLffHype2tlfqCIG9+u6mfb+xgbsEtaRvqitI1toO8cMfXR7e/175z5+iwX3QRcom6p1dXV1fXlkgUzOIhxaCZFyqtMqjBFiOcHF0PrYyt6SDJFDgKKPMpSxOkhUmRWmttapdqWJv3F1rK2N4ffe3dYT+zzptf3Fjb3nj+xbUrz6w2wqpGCITvJ/kCCABpgNQ5MIsnDCOJpJQxYK1NKo2Wt62GZ93RWfvw6ChNiSgwAThAkcIxwJAfvAe00HWv0VcA7CApnOqJOlhZACUKAAWKjAvOI1dEGUcahjiZFMkgGxs3Ms4bpWk9CBzFAMBGYpLnNsmyztBmUVy5SNdHfzJITjfnvxjoudifU0LPwuMZwTHDpyY7pPTm5+pXn/Pmm+m1m+n33hyXZXp66kAMwgcJDgkoTGvvgLJEmgKMNP8kGsLlWTbOsok15Xzde/Zy5ZWr3pVnwu1Nf2lR+p/K4coVZdnvp4fHZX/wCU+VoKqgqqAqkff+2uH7C57XkjImeuruWyJIIbQSvhKPGoEzs++x57PnMzuXO9NPQGcu8MVHERwYTspxakrLWTG+33sv9Ku5mSzVd+YqK1Oa48cenqfChdqG2vqLS83Nw947e71v3zhpl2Uuib1Z5eBTCy6AEijhLGAYFsxwBHIPmL+pIsMBGILIlYVQAizZFoxSSAF2DLCzDEPEJEO2XZDQOmSXAaXjwqaF1oSpLuNBb2kBCDBByIfCaQtn2FkIR2RAFbgx6GHZrAMzwYLITi05IAAZgqTNO0J5N959Uwl67fXXx4Px7//B188/+8rXv/GdStxwViZJtry4OtesX75y4a//td+M46jRaM5mfoYZZvhzEdcBkdYLRcPsIaOsu9758BPYAcY0jFighW7Y8pQfFuJHN8YyZXlw+9bbv//66tn2VvbsenI5SuqCf6iuPosmg+pZEZBwsTSeyj8i6DqYO3ln/c735FuDTvtycX4z2Vz4zvxme9cr/I/3XNSsq1xdjJY2WzuVkcCkS4cdnPWpmFZHCpc32HNC1PLBePRO+9q3D7997eTO1f7JRjuPcpb8iTmlggyFH/VD8a7SsqI2K5+9vej8+vmf/4//y+4/+a3DW388YnLWIDOQWijhw4eAECLQuqLk+up8qxEcvXFj9NZ71Bsf3h3c3xvL+cbGemO56hW99Lt7vb49TH21NqkVG3VvvpGLgvLDw739+7f3797o3j1oH3aKcc7MWFldOX9h58pzmxub854XAR4eNlMjCoRsaN8tnstB0Ien/n5H3uyddW1ewhSUG8680kiroRVIAcaWR73u0CUEMxzaxvzc1vnt7Z2l7e3FrdXFarigRIXgTfumAQQoOI3i0S1QsoD1PKcUPtg85aNyEHbOOaeABnlOVcYLc9WtVvOo0bPluF/0gqzieVw6CMcygyalfE3QjoUtE8MFCLGvVhr+pDTJhJMKQogQGgoccCBHJZXkaSNFluclHBERa41Q+KGWQa3aUKHOKI20JxyyRHTG2fEoLaSaW17ZWT0/Pj1Ki9Fs4ZoRHDP8ZNlgoeJI+J6/0PKqNTZ2ePvu8PvTFIMIHyiO1A9pDgAwBkmGosQnFcIxu9yakSl7znA1XnjmXPTyi5VnL6lahbSmT6fus0k6uXtw9kd/Onrvxids+SHElpabSm4qqr3/oo3GS7Xa80HgP4X3LRGkICXJ1x8iOJznkedzabhwtp9wZuwjiccHLj44L11RsjGcuvFe+51J2j/ovP3M6hcvr3/JU4H6FFSEkroSNEOvUotavgpGWd8Ur+Xc8xVsMPtoPY1wthDSAwyRYVeALBGDpkae8kEDE0wt2MBgdlZIsiYjTMNfV5aF9jVBEDHYMgnihEhY58pi4IeLwACu1JqNLZQghmVHmHpwALCGQBAKxLAFAFIMLoGC3ZDJERFBgCSIwQwqQMSCSWyWxU2TnBTGmLz8X/7uP8gTN+hnmxvnJuNyfe3LR/eK+eZl5+x//z/8d81G9dzOwmy6Z5hhhj+PBAfR4sLC7sEu7x8dV9q0KvmBZO8RA8KAKWuGmzzv+TWtEJQsfoQWlVP9bK/d/mf/6/9mvsPP5Z/faT+/MNz++L9KolFvvq3gV9OW5A/HHpZMrrLb83t/eP5P+/f3vGO8oJ79XPpqvT2vy08+CfNYN119KVhan1uPB330u9QeYjgEO5qKVpTiJCaeTLrjw2/fuf72/e8fd9pfOumstEuveLLcRlYQB/2Ab4m555cXl9c+0QniJw4vjFfOXVlf+V6Qf0MSHFuyBUIhPeWLgAF2rARFkubmKoEW+9+9Mep0B/1hWQiI8MoLy+cvtRZi7/6d/ptv3O+bSRnY8XAha6/YTRETY9h7+/Xr77xx+7BXdLM8Q0nS97Xe3t148YvPPXN5c3m5CQQP24UogAGfqE7Sa27I6lIo7+7pqnYWoR71BjwYI7VUamO1DRD6LH2QsbY7HvbTiSdERYUbW+uf//nnLlxobq7WhZkTtgmO3u91SwArsEIxjU4IMBDOCTG1R5dSfXyDFeccswJqUKkIdWOuuro0v74w6KfF4dlZPyOtJAnSBJWDfBahFtBwqnRjI0ohqRIo4Yf3e8mwcJmxpeWq0EIRSw6kzimHkpaoLIyTIBISvgdAe9oParWKVrbgLJZCEmWl66XF/eFg7ZmL566+sLG02TW373evzxauGcExw094I4SUUkrp++HWRn7WVTtbZnG+yExeGFkY+5jFRiCIpFBKsBBsHVvDaQFmkmL6BYCNY2vZPvCpBmCBXFIiMQqkbNXlznqws+m15ujH3RgeGSOzc2W/P373vZN//rtnX/+Tj37ywy+qkX4l0i9F2gVySTFbZgdYwPn+ouctShk8hbMjBXlS+Epq/SA8YWZPw/Oc9iALgDznvMJ4xvzQz50n4UkAmGSDSTbY67xLkEuNnYXqRuhVf/w7B6SkUFIr6eX1c4u9/Vit2yIj59gZY6wldsSzzt5PGcVxJJWDtdaUyhcAl3muvYitsRbKj+C4KHKltPCaRXLfjxS7jLkUUpJg6RzgYEvjJFuhfWELI3UghSc9ZbKOVI7YOmuVJi4L8jxi5rJkVzoItqQlwTKEePDlDAOOnZDO2oJdmaVptVolpYhz0AtZ9hZDHB9+9fadg/lmS3vhxfOX/6e//Y9mcznDDDPM8IOQSr345S/Hy0v/+//zj/gk9IvFUvWtSj/0tNzPx3rUH5+eTlb2XPgMxJNHA+z49hvvfPcr3zD33c7k8osnX2hkc5/4V330j3H/IlZqPNdA/OHfht23l15/M77WObl5Jdt+Xl24OLhSmTSkeaKcwndiPvNbEHNhqfeG7mgMxPAtstEDo0sfUAZn/d7h8ZvvvnPsdd1L6XCl2w+6RpgnCnuMVGVoxmKQZL/2a3/p1c9/3vO8n9UsC4kghO8pHQpIKbWIqxXnxGRYpmkxKcv9/dPuqTZJSiC/UVtfXV3d2rz83NLyQpU7FiiBiaeYoPevdw5udL4XX1NwMEX7bNjpj9PS5bAWvNSKd3fXnv/C5pVXNmtzi0AMFEKQEKEQAmClImYPqFrymcPFJaGUCOJa872jm2/clyyZIsqQm1ygKIxKC2++qRYWdGO+1WrW16uV7XMruxeX63NzQjdJzsFEKB7mEBqQjKKAMw/ZjhAoHjaAs0ABeO+zIR8VrCqlrLXOOSCEmFOLSZSOF9rdxXzUTiZlgdNeEVZ1xRcxYAALeIAicr6vFOoR1ETwmGqeIU54Mk7h0grEg3NH7ZzO84kppB/Oh5AaGKMYuTTPcg0onvjwA4Scm9wVKScOeQD8zb/xm7/wq18emaPTZNfT4WzhmhEcM/zUNsXQj3Y2l379V4KlRXt33968k1+7lZ91Hz3B1iOxWPMXapiPi9NRfjrM20ObGX+x6i/W/MUalzZvD/PTUX46YveQhhCULcRyoVJfrHpXzwVrczL0PpWuj9kVpU3Tst9P3nnPXb9d6Q3VD9Eu5kAOzgBH2tOtqLISNZZFXZRltyi6RdF9quknQJHwhAqVlhLWsWVnHysSDXRlo3VptXlhqb4T+T8CVbHSPLfaPO/rn0wXCSJRDZrnll/6FXankxuT4u6wvHXWe8+GVoTKo9mS8LRACECIIh16vqc8KvNUe1qHgS1KKUMlNNgB5HkKUrE586shlxPlSwC2mDA75SsuM9K+cEaoAMRCAM6ARZ7nfqCszU2Z+JXA5anwvMmgF9dqJImkh7IUUcQJg5m0ZpO7MpVxyNawLUhKLT1ASCmNZZQmyU2Jb5pSLLde3dm9srM7m8AZZphhhk/ckSmIorW1jSj3w6FfTxvDMEk/SHAwceEXmT9Jy3DQS47v5WWD8WSCTmNMr93++r/81+/9i7cuuiu7g8troyeyNxq50Wl5esU8t5nuxPZBRmdaxjTLJEsP5L23m9c6dLo4iC9lFz+XvVIdN/3sSaMUH2qeo5pxKutS9wydPgBWGmEAU7C1NiiMHI6Pxsf7R3udzsmlwfDqcLQwSnX6pEFyIcOzUPS9LOf1jfU4/hklpQRSIqoFC2FQaWFhabq5y0oYFznaZ9lwkid5EWoVKKlqQRSr5ry/vrO1dW5na6NS0bKbDbQWSjkybAo+6wxHowQ2m5755UKUQoCgA10PG9u7G5/7/MVLz26vb66E1CCEQC4ECSEeHl9NnewIUMxBrW79QPnRXOiHvnXLw6Kfuu4om2QZUJhS5Lm/2vI3VsLWyvzywvx6db61tNBoLUldJ1cDqiAN5I9OSac96wEHCEylptNyV0sPnEeZnXMfb8nx8LchJGQ9j1bSld1+fzw+7Q5Pu2aUpMJ3vtSlkPKBGsQCAiSE8kIfxGBDmU0dpyYvEoggKnxoAUz1qaU1xloAisljBqyFYcOwTGBBQgltijLNi0GWFoKrjerKSqtRq7rJqFVdj3R1tnDNCI4Zfmprpvb8xYWG5wXLi8lb18ZB0D8+zc/er97kWuDtzIeXVnh3Mb92NLp2NEoz41x1uVa9vKIvrdjMJNcOR+zGZyP3SPohpGpV1DPL9csr0fO70VpThvrTeAOzMWWvP9k7mFy7bq/fcm9fq/WHNXxkqQuPgBFgwCUpz2vF8bl64xLVkSR3mFGW/aeb4CAlhC9lKLUQXMDCsX1MDxHoeGP+8uW1n9taeL4S/AgN3kKvWgmaWvk/qXEGurJU3478anu4fa/3xq12ebf7NtWUDxfrmYLjqYEbQZQ07WwCFgTAAUTgqdQTIKgWyjOwJWdhDJE1WSrISk0A2SKRkOASICgJZ9iBBMoi96MQ0iLP/JBgUwEDy3EY2DSz1nm+KI0VRa7VHIRXJiOHzI8ETI9EU3kXBuOvHB91Vle2/vAPvvGFz/+FpeWX67NCpxlmmGGGHwuC0FRYMl42ikql0g8tp8Q2zE2UsXD50aT/b++bjeIHRBUfjf3r13/7H/+ft+7uLbmNV/d/aW2y8YRDmtisk47kKKwmc490GfkL6eDnBnv3Dm4c37lzNlrKV3/OPbc52q73Wk+o3ZjCE7rlVb0kH+3d1WdnwWQEAKHvWg0ajWk0KOPRQA0O74zvHicjz29vFvvPtSde/uQvoRPZ2I+pU8k4AMTPamYJ0KGcW2utrq4886z34lUBANaKSdHv53vdPC+dZY6rlSiOYx1VYr/S0EFYDf1GEIcoOa64SiUOw7jb6/fHkxwGnkAewBVArrVSvg+gUa1f3Nh96dVnPv8Ll+ZbKxEaWgRSeMADF0xr7ZTjmKokhPCVkhZrnh+2Wt1KXN/abBkzLsr0pFsOJ2aqwHZO1IOwWQmrDY5j35ctLZeFXQVPe6bYqcv4QzrtIbkBAfiAA1LAA2vkAg7wA0fEbKZi9I9IA5ittQCklEQhs7bgsGo3d8fpeHR40k6zfpqklBsrgzQINRADEiVgkDsQ4CMIlfZkKoLUZVlWWELKDwYEFEBuEedQKXKNgphTJAXlCkohMoid0tCcZxhMcDwoRSVcPrd6enIwai8FEW8v7DbixdmSNSM4ZvipLZpSqDiSYeDNNYVSea9ffPs7o8f0AqLuRzvz9uUtvLxdhGqcZGf3OkVWuJWqenYl+tIFO8lT2EFneCZgH+jHIISsL1SazyzXf+5c9dlzqtaUofdpuh/ZvEjvH3a+9sedf/X7lW6/0h3UzvrhR202DJZgC04AK7TnteL4fL3+MtUdQGXZT9O9pzpAAUlBnlCR0iwcA5Y/YAPm62ilcX5n8epm6/KPJMcgEkSCfnI9qJT0KkEj8muRV7XOHnbvnHWtR7ainY1nBMfTAmsyQq59DS6dLaUvwVxMJp4fw1h2jnwFc1rkhVJKKCqyxItkkU9IuNCPQezSQgYBTCHIhy3ZETMApb3IZbnwBDFgHVCWZSYMCall4EsZFMORCnzBJZs+yUppx9FcDVjpdr4B2R4MX7NOPHPhbwL4jd/44mymZphhhhk+JcFRCVy969W+Xw+uBqom7CNhLcDEGeXjeJJdKCb3x2d7Jyb7aB8KZk7Gw1G/Xxp2jhnuq7/3lT/++p/k2jnhvV17O4vGK7xQGcyHSe2HDabURRGlvWh0JtPSkC7fr+w4C7t3GnduHN84tqehkevJ8vnkQnXc1MUnH8AwOA/TsT84pP3T2n2zOPY4jw6NGidkCwBcEmU5GQMCK5O57PCou++S+8+Xna3BqDIo3RO5bxDIJx2OffWeCLpBbWFeKfkznFyltCcj4kq1urSxtQhYtgWSpDbJ40lpHECsfeN7MlANP6j4cSwoJAQkhXNZGAx9X0qpIAQLKAXnyLCEUwD7YRxVa62l6tZG69nzWxcuba6sbAZBQ4uqFFoI+ejGeKSYmH5DJITQLGtaaK0rvt+oVObZtp1t1+by4SgfDTMJVQ/jIKz4QexLoWVAsgnRImqQFXAMTEtRNIyDsVCAmD7GUBbCAe6BvIIJbqrpwMeXQhMRMzPzdIRO+NKvRAutld21q0mm1AG74zy3SZJm1hpmJaUmLViwMQAXpKfNgLXn+0GA1BhnsmQibQDhEwnPU55HWoFhHYRjV9giLwu4aedGIxyTsSafFGVKnp5fbj179VyzShifSA5rQr+68Ysjm85WrRnBMcNPh+AgAhEJQVIGq8vx5YvVz7/swvc1eN5uzZ1vZevxaAnJqs43YrvVcBWv3Kimq/54WdjEz7cXuM8ezRXDQTEeFJOetUm4rLFRCXbno815IPx4N6AftsUCgGN2rjzrpjfuJK99N/naNyLP034QVeK4UkFeIC9QFI+oXwYSwANJAA7IwENwh+DAA+f6zg2sCxw3GBV+OmdEklBCaCEhyDq2whonJLmpt9KUVqiF84FXkUL9LO8cgEgKyDhoLtS215tXd1q/EAeJR1lepMPJ+4ck49SkhS2Nm3lzfJZIx+2wsgAYZgMWgHPOCKfAltjCWUAwE7EFJNg6BjnhhYrLLAoD5sIkYymgPQ0wOwvl5aNxENekkjZnKQIupDMlVABytkx0HMHm48FZpRLBQAds3YCCCL6EG0Y19dqf/BuGd/7i5Uq0NddszOZohhlmmOEnty+jEnPluh/tqXAl9LZl9jjBAUw4FVXVfCUd6pH949Oy/GgfCufca1/7l//8H/9fhwfFKEszpEUhrQNHaRK+dbp98nnx/Jfdyxs3XvgYgqMIsv5iu6MGbZdn8gMt7U/y0zcHb904vu5Oi+fNMzvJ0tzJonRPan+e1Eb3m7e+Kn530Ogsr61sKywcm/eLG/Kc2jkAVgBQFO60nR+s9e/+4qA9387d+EkvJqhCYTwO+S2ulP7y5qKnf5aZjoZG7g1OOR0vCP05IINOEaT1Zll7EDNbVx7AjQgVkvOk5ogiwAcyIXq+T1PzEKmVHwVIUrLGBmAoQIVxfXF+4aWXt1+4unTpQq1WW5R6XqmqUh9W+HykYkLKAAiAhrXzzC0HRZw2qpCc908TjWipWlFRDVGVRk1K6whDhDHCEBmhmAo0GPBhDCYW04YtGQCH+FEkWQIWCJ9ERzPtsWKtfajjEFOKCPXm4rnNhXooJaVJurff6/WTNE0yY6SUEcUBa8E5wHmm8CDK9YIwFHlapFk26Au/xkFA5EWhH4aIPPuoRKYsTJ4XzoFgFBJpBOXWpn3mstKY29xdefWVCxuNMOQUY8Twfm3hL6vlbVFrzRrEzgiOGX7KUxjHlYvnVn7j35/7uVcfPWjl0ET9EfUH999wnGNFVF9eQ+LEpp8Go7x7XbiqXGrWv7Qz/2ozaR/2D691D95I2++Zdeuajj+NGROzy4tyNC67vez6zfKda/7x6YJUtWYzXGjJVgsAOl20u+icwXzEPu3KMjs5Hb3zHpip4iaT20lyVE5SS4bnHJ769EoQaSEYihT5Ako48VSug1KoRrR4cfXVwIuG6d1RdmuUv3MwufN+pp3b3qhMc+dm/MZniLCyYItDIick5enYD7SUVCRjz9M68F1ZCuUJKWFLsNOeJKGsyWALcCEkAyA4dkyCuChI+WyctRYgMBEZiL5DoiuezbqgUsqCJ4kRKgpiIGDm/nBiDffP7q+ub1kxT6ReevWvSVWbTc0MM8www09hL6a5elWRHg5SlNKnoCDn2H4ocYcEo2Sb8Ad/VaTpvWvXkjzvD3rfe/2bYzsxQV5YJHnwzJXm1mYMZYyzv1zoowAAIABJREFURe5G/ftfOxtXG7cXeetZvrKSrYSjinDywy9EiKycLzzfPUhK8yBNq+N2eti+fY9tNu/NX+68sDncFU49kbz01Yx/ORncu3VyfC3t90naULMniBwAsJSuEpNzNJ6YpsvmXLczbmfpYN7vbdJprZ14kx8hJM5l/aRRu90oU/kXfvWX/8pv/mZrofUjBLDOcWcIT1E9/olksFpBynKcD3Jrlao7FzJXAEOChRDOlc5lpAOwkaIJihx8elCF6kPVUF+pLg52Nu+ZI5edIcsKA+MTjCFTIGwEc/ON9d3VlZ2NsBopb0HKqpT+h0b++I/Olc7lROoxt36aKoWFiCCa9rSc3Da3vtkzIuteaG6dm9tYb8LWiCL4ITwPRCADlMDUBENAESJAAUTwNQBQCYiHfqL0iN0gIiHED7uw08enEgzxqG8jaaAuAsY8ti/vEFEY3aUb7cN2mgztKefNSLBnqbACUnkQHqDhlTq28aJ2QzOemKREGSDxSQgOEmOdKX3mEnCEpCyyInOelqEIQz9N07PB4Gw8HpeWS9XbO775neuTSrQYRMtLS/W5BiI9O/KbERwzfCbpdOAHy0uqWnH5+/q9dHI8HL83Tk46h2/EaFZWm7XFNem8iepNVG/S2w/9zfn53erWc3F1Kzm7z3ve+Pppefdts27tnGPvx//4snXlYDC+eaf3+vdwe49u3gkPT+pSBc2mv7khz20DwO09GIte/yMJDi5NfnI6BBedLnwuirOi6BRl4hYNn2PYp31pESAlBJGSJHzBmozA00hwCBKhX11p7NajxdPBjb1OcDY+Pjh959ETSsNJbpPczlbzzwzZpB/EDUlknTFF7oce4JwrvDiEc3ky8cIKULqyFMpntnlhfD+UvmezXEiyrhSAFD5MXo7HOgxQFtZx3Jpzo8SVRs1dBaCDt/evv7G4NP/7X/nqb/9/v/Mf/Yd/49Llq2HQmF9/hYBmAACtldlszDDDDDP89AkOrTd2LzbvDrO7ZyLRfhZOVM5k8ViFMIMdOUcluzTNJs65R73Ce0eHv/P3/u7h4KxvU6+hZCyVYd8LXV67cnX186/MwbnJJG13e/fujPaSs2zhXj26G+c6GCiXO7+IPPd+jYmFzZH7Ts7bavCwQWzqj49b+yfFQf9epyKjLd64MLy8PFl90nd4McN/2u3/wd3Tb94q88yTsirhi4ftNaTgKIRzyIuyWaarpvOn46Pu5OwFv7dR9qKe0eWTRjVO+Llfu9Oo3KlPCnf5+ec3NzefNHZlBsBJbr7xtlhvyZcv/kQmV3vQXpn3+3maFbkWQtPU7pKEEBJImROSc4CUKmaWbO0Dz31IKIGKqC51d8/PJ7bsT4rBRDlRhAQyMCXHYbS41FrZWG2trHkIBDWljD6el2G21uaP9BzMPFVcA0zsUVnJjtvda/ned4dDWXZc4lfE5kIVLoT0oTxICQbYAAUQAApE0MCDNiXiAcEBCyiQ/0CmTTQlzoQQUy3J47rgDw1YCDFlN5gdQNM2KfAIHlZ2qREHRWmz1I6HnWHC/WEuwAQjClKALwqpJWmhWMdWkQeymHBZwpZmIiyRE2lZcukYMEy5oyQ3WVGIiha+lEoOivxwMOilWW44SIed/aN3Jc786lJQwyXIHaEXq4EpJTP/wMhnmBEcM/wkQVLKKJRRiMfWC5lFWWeQ7pl7999YWbxSWWlVF9cCv5afvpu2909OrzeblYXVZrS8HVfXVCvO66N28Gbhm3LD2KbjT+FoydZkJ+3ON7519x/+H/XRpJnmtSxvKk3NJm1tiOcvA4C16A6g7uGjTKNcWWbHp0WnO75+CwRmw2yYrb1s3OjDpxpPJXFAmqSGdML50ikhxVO6CJISnvK9yK8pIUfZwJrv7Lezx/d7dnDMMwXHZ4azdmctbrjSSKngiXzS86ueVGoy7HnS86NqkSRerYrcuIIhpCAmSdl46HuytKWQLCgqx5nWvtYONi1LoxubRb/rRYGoXsXgT9LSHyTm7/+Df/pLf+lXfvmX/4tf+43/cXbZZ5hhhhl+VvCC+NJf/M2enP+377yDw1p23WIn54ol9364Y6VLw7TwCwDf+v63TKWYa4Z1LeOJ7d+5ppv+M5e3/EVtTHZ0v9P7znCurpc3lp99duf8ziKSzJgkPTf3QlUnJryetM/6ZnT/7Eb+rl701wc724MLj15ogskB7mYR1eNdPaliAgBtdfxa+NU7/qFD8PK9L3+u82I9a/4I7/A4wzfPujfPTnojHQTzYdDSKn7kU2aM6A048N18k+OJRXEvz97G2Y317GSl4+SPEPNVympzOBfcDb3DUGqt1Y+mRnZHHfP6NXvrnlpp/ER8O4gQVmQj5ur9wfje6XtvH61tNucXKtP4yhgjhFKqaq1lhrUgYqWmVhaetZY5B7LqQrzz6nrukrLfyUvNFEkCyxKuaK22ds6dm6ssh2gISGZlzA+18HxIH2ilKkTyMb4jZS4AxrC0p8ne9e57d7sTJzLo7qlN2gX6KUIPnkOZwzLgPTTuKyEYvgerUDyylpv+5wCK4AFFCWvheeRpqSWJDzuefsxQAZIyJBLWpoAPzCHUeim4dNV6niZBe/u907PJaJAmQ1WNtFZkB06WgU/V+bgWRX4uMg3doOYwSe4NJ74tFNj5FckBQCiBDElKk0xVg9Bm6PV6Z8NBL00LqxwoR3mS9sdHfF9W5tSgmxc7g/HmcxuLftR0VjUXof3Z8jUjOGb46WSoj2fOj30vtBbaY0JRJBYlfFJVX4ehGEknbGky6ywpJbUHEkJ7IghErDli+ID+VJ7T7NjlRdkfTO7uR8YCQoG0UMgy9Ac4PoUQmCQAEEVQEkJCCkihwCG4BhbsYB2chXXW2NI4Y7k0Djlggaco2aZAR8uN3Zd2fm2pvqT0mRLd7uDM94ynhaeEVkIQiY9tiPV03DwUeNWl+u7l9V8E3g8IsnLcG590x4dno/uzz9png7Xt80n3IKp6MBmXue9HMJkxSRx5gDRpooTgUSLCOvKS2XlxFQV7KiQUcFzCgUrtSZgJyCKOdZLCGekH9w/uNaOTr/z+11Z3r1689Lm/8/f+39nVnmGGGWb42e/FQnhhvLyx3qgoPq1mt9lb7hXVjPE4wWGScJxFExeW796+ngbFxcutnWYgx6VwR+uX6nObKm7Swc2ibUjDX6Xll+mF3ePNeZ6nScZIOS5wFKNfi/LDfdvNmzgKOqNk0vOKRNHKeKGZ1wGUKAboGx0F3rxSfqmySXx2r3bzmryW1/2FaOX83Uu7vQs/+C5ykY38gRUGQOGMgaHACQ0phHSnuHlweO/wbNJb31habTQWdBhnORclhIYQlBfOh2kGI5OfHAzuFcVepbi31O41ByzcE11DQBBVx3HzpCEOlOx7zWYr8J80/2TnOEnN96+Zr34TAJ+s8HCCSkTyU3VgIRLLO+cvvPTKwf4fDTu96zf2KjXVWqwS0bR9IZESQjDbhz9OKzgks2K2zjGz8uOaF65vnnZN52QAGGRJ6QoL0s5CGisk+xrhQ8IiZ/aZxSMG4VGkNzXvBB4YjjIzs3WucC6HK2CLwfFZ5+29d9+5997e6cAUpZJFb9Btj87aSbwaB+qBoIiIGPJh/ji1EaXH5uHRNwSAJCCJ9bSABY9G8onNYh8OXgNgdszErOBJJf3FTSeI02ykdWlt0RvZcVrYwkjDxpSKTSBU5AW+kkyspKz4Ms2KojQOpSQmw9YCDAtbwhTW5QYxI8vLk/ZkkE5SY5QIfeUpUTKoP0pTskPKJnnWzdKxL3IW0pla3NAzgmNGcMzw5x3WodfH3j0YCyXR7aEsUI1BMTwPngdPe+AKGEDkLIoSRYmiKPJ8kmVJmk7bVj9t8HW0VN/+3LZen9s9S97rjN447Z95Oq9GqhYrrf7MfL609Ocrq1fWvrRc33n04DA92++8c+v49WF6NruFPwOM+2eVxrwSVE5GSlkSCoLhHJhBBGdKm4TBClDDeAJf2yJPTju15jaXCZB6nj8pJ+PypFGPYQGDsjPQlfq/+tf/am3nBVOKtXO/9B/85780u84zzDDDDE9dOK5FsxlQF+Vd7r0Ul5hkj2lcrTSTeDipV0wzyzIzOUC+5Jta7JrlQrUZ7+baHCftk9e/3zm8VoZ6bnf4whdf+9XKV2PKPDhHYBIOuUAqd3ir2Rze/PLddnT33btn79a631q68Rs3//KrJ8//4KiScHBn55u3gjeOs8nu6uZz56/O3Wxi/yPGP/IH11rfn3gjAJ18OKaxXs69BgIvCKpZ0B/c7t3sF6NXdnbPLbYWBzLoDJGk8KuQHtKu9fK8fnb/+v133rh/r6F6O363Zsb+1P3xkyFJeEJWu1H1dpQdOVeK9Y3VuBo/4cV3vX72la/z9ds0aQMwr33HnfS9v/oLcqX1qSaVaH7z4vO/VP32a3c748ntvZs7F+aMWVRKTa0ophm+lHJalPF4wi+lJNLGBCQaJOTiRscznZ5pZ7k96BcjKLC6d9ALg5vPXNzY2loGABjAARLQU5WE1u9bwE41I0AJZEIEUkbWZs6lgIPJkfcPbtz49le/9e5e+/5wIJuWZEITe9Buvnu4fLHRDOYFfJ+0p6SyCblMAoAzyPPH9OMP+7Eih5FwgQgD8sk4N331x9Ulj971J11CpVRsrbB2AmgIgepSbb28iravi6Jg6mRpr+wNMmes57PObVHmEQ0oyuzESofARzXkIkNOXuGQ54WX545D9stUJ0aXDGcoG2RZ0s8dGeFR4PmVoBr7nmU3KUqDPMPobjfpZFnfUQ6vsrAcO+jZsjUjOGb4c09wWPQGKC16fXgP14RqBYGHMEQUIgp9gMAeYKxFkiLJkKbpZCKEsMYkef40fn6kV41agV9txAthNxong9P+a0rlzsHXohr+mZkfKWTk1z0dtmrr7+fbWd9XYZIPbhy/PruFPwPcO9i/1Ji3Lg80W5OpMCySsRdA+b4rMrZl4GlAclJSGHA+UULXag2YQgqGp4pxN56vARgOetffvJVPzL/+3T98/nMv/eZ/9rc8f9a5fYYZZpjhKQ7HfVXfrAyuZdwR9W7Vzk0Kf/JIv+DgcsqLMHOtYtI76x5FbrKg4AtfeVFdO9e+Obh3k4b71dph/Yq6ciX93Nx4SQwlpR/OISMAnteqJP21YTc6OTppHxwff3txLqlm9XrjyO2/Obm+nl265Fratx3ZeZffPQ2Pm8uV7YuVZ86HtdoHagruRO8dBLfHphwE/X5t39ZKEapRmaaUqWYJz7EVPE75bHRGtrK6uHh+sbVcC85G0ln0AFs45cyCK+ec9V3fmoPcHO9mvaujrJZamE/UvxIgScRlXE/r4rqXv2ljrl996cW/+tf/ytra2hNefE5ye+2AeimcJBQYDHn/FFn5Ked02vEwqlbmm5X+8HhwcjgZDPI8Z+ZHHMf7JItzzPw400GkpIyYNRAHzUHDTs6dIhsWw5EZcAm4LO13Tu699fpbyLPl9Wa1XgvjqnP5VCTBTNYSEQOGSANSCMGsAA9w1ibMBWyGrNc9PNy/dvvN77z37tGRmK/s7tbiljOFG54U6bh9e29/eWt+kRdhBOCczZgEtIA1cBbOfUBZrQAhAAlSQggo4ZhRAoDwxCMbUXqIJ2GfnCuZGfAAAyKouqpwfW2yyZENG/X73dq9/vHtSb+TFEWeFLZEWpbp0Fc1HQeBpwS80Ku4qmdNbq1QpENBBFOYNM8AQ9Jm6QiMwnHF8+t+EFeiSiWqhIHlMsyMcdqySgnsuN3u3njvrhTCrzXXz+9KzyMhZsvXjOCY4bMECaGF8ADFTM4556ZukVIITwgPkPgMzC+JMLVUGo4wGOEeI/Ax10CzgWYDtQqqFdSqVK14j6ojjMFohOEEo/FISmNtmmVPoY0FERFISE9Lz5NBXmb73u3R2GeBUHMtZufYMT+UBT7d9woJJYWSGvr9E49AV0qTnQzuRl5NCU/QZ3LD/DnG9u4uyrZSzrpcaNj0TCrAosxzKSGlb0swJ8qTtkgIglRtPBzENQmZUZ5BqX/xu//3m9fvvXf99Ohecm7ryj/4+789u6ozzDDDDH8GwvFQ1s9Vza0s63G9XbULk+5C+/FmsYWzxjNolePOkTzLkJ4PoIXUJAhOH+yfvPGdSnqysHH2zK/2/r2W+TjpgSK16M1hcTnYOKM3Ou3Dkz9e+cZbjf0L5y6cnR596+vf/k/Sjat2bRj3DtzhW4NbZSvdvrp98bng3KoRlQ/EM29Vv/V7rd8+SCZWubWKF7civRhOE9ccSJOyN8z67f6w099+5tLWM88sXlirrZDrtTEscAsoxuxxvgbTBICJUidV7+TFs+4XTo1LiT+5PoVAnpD1rLZysjF8Mxl8N1+9OP/qz7/64kuf+1h/hw8l0aAEbEMGBAZCKgpC/IQSV0G0UNMnVJ51OtlomGXZtBTlcf0CM1trp48/HphJ+TAkq+a+dDubE9Pp390bnXAJytm5ZGi++dWis3/0xb90efvCThhXmQtrpz0HlLUCMECqVFUIJeW074ln7cTaMQDYHMP947e/94e/9a0b7UEb7ks/d+G5F7fqDTs8bN/55l6n17lzh1546TwYKMBFaZEiCBB4SAv8/+y9WbBkWXamtdaezujHx+t3vnFvxL0xR+RYmaWsIWtQlVpCtJpGZgzdJmgQWBuNwQMGxgMGmCH6AQEmwBiMbhrjobvBQKCWREkldWmquXKMzJgj7jz77H78zHvg4UZERqayhszKKjIk/x7CItw8/Bxf55zte/177X/p4r1qkwDgBMBGQihjSiotNWSABKn9wIODfJDAGqOUioxBAAcgBdAAPnIXa9ZseWr6XHN6fXv6zt49OtpS/b39YpjJHshuN/EAVhYWpmxBAZhtO5blJJHMM+ETwQUSlGOd9nLQmlCZhDEi4Y5TdZw5p2aXbadsOY6tQXu5NNLS0kssjBIVRtH9O/ePd/csrUqgK2fPUiEmw9dE4JjwU4IQ4fsL8/OfZ8xmTFFqBoPOaNSV0q5Wny+VXgiC89XqWcbcn+x5lHwoV6AcgO3AMIThCEYhIALn4Njge1AOoBxAJYDyY00oiwI4A8oAEWQBcQyMftwDjiRw6mfnntfmbw/j+8ocKr23295tD/IwVoU09hP4qBEkJae+NvuJX3j2b89UTjfLpzidbDj8CWK7AFLlWeR5VBcZZTkwAlqDygm1wHCdAbVAFh0mSqA16CGnQ3Q/CfE337722t//B/90t0PBEdsHg+m5+tSp6UlIJ0yYMOGJoGTzT56ppyuJLvL8VillhVPfS1n6eBuzrJT3T4dip1Ab1vZO2JyJfN9JRsPW+tbh6+PsTrCcLJ/iqw463697q0EwFwAuEzFrVSt10lgbjc2wj7sHnf5wZzxyVT60bLXl3v/9yldlcdxJd7qjfhCUKvUKJSLM08Ezu73s4PhgbxyN07zYn7pnzbgvnp5uzvtzU77jW8R9x27haK/75rfvFWNr5NSXV089dfVMpTZDPUKoMBcOND0swkKhpvN8mI637h1txdlwivTtYoiZRIU/wtqQldtT8VT5VkBfMeV2eeHSyq/+m7/61FNXKaU/SoGAkVIeHKk3rpOoa6QGkAjKoNI0Mag/kitre97Lv/Ir9e+++k/+8W8e7B7dvbN/9uySbXMpx4gAxkBRGGUMs5G9a4r1+Pkjusga1txpr5+7t1Kvp0vIyk7gl7woDG+v325nrfqrb9dqtXLVq1ZK87XpRr3qN0tM2CfbRozRWmcAOUCus1hnUXtnt7Wzc3Tv3v37u+v90F9orK7OP3NuZWWmLsp57ohp6ne7YpyV6zUfEIADUArggKaQIWjxIIukABygyEEZyAEkAoBBo4jSWp/YdBgwSqnHb8sf0C/23UGglLpaS61PfPiQEArAtHYIKSGvN5pG5/Zg607L7VGClBpHgODMo4R6yF1SdjihRBpTCJ7kkiSyyIpRPBxF436SZFIyxp2g6XDbcZ2mU6o6PrOYQOog5dSvU7sgJjVmOJSA0qAklDHbWd85dl+98fKpZXcicEwEjgk/NRCpbdfr9SuO00ySvTjeHA7vSTny/fPl8mnHWXTdWcuqM2b/ZM8j8GFhFhbmoVyBvX3YPYA0A62BM7BPBI4SVMtQq0K1/C6Bg1JABG0gSyEUwBh8vLsxIRLH8merq64IOuPV48Hbe321270bxipMZC71k3kXEVeU5qqrrhW4olRyaoxOthz+pFBZjzIz7LXKtZKOh8ooIkTYP/Jdj5ccM87AEG5XMhlbjqXzXGvN7Nya+iTk1/7B//yPbt3faQ9FNVjsJ3t/62/+85pkv/Ir/+okqhMmTJjwRODZ7lOnLh6tFr1u2j2w3VIYnC/psk6sd/bnZn4xWBi5gaFFfnA4PNgbLC/B+Kh775W7rVtc7dcWyPKKWbbg/TMuY4HxQZ8HuEp4YPl2xWqIuQXV6WStbm80bI0HgcxSIfSuvx2WI5a3cjboZdITgbCsIjP94WhjLtm4MtwQN0bjUQGmyv2Z0tLTa3Nr5+uNetmiHCQAgGE6L6V3Bd14fd21rVKjunJm7vz5+VK5RmwGdkktG1May06kksIqs2hb3t3u7gkYnsKhn8cmR6N/yLTPADXUid3aXt29YZlvm0q1fPbK2atPXQkeXzP7wZ+RpNnXvmnu3KPZ8NHhtG/DYg0/ooUpQmml2Vy5dN42aXvvkHvb83NT5YqldYRKmkImg5HMDC9NC48QDwiliI8Xd2gAbQwHLIFfg6BGbMd1vGniVWYqbs3Zv79+eNy7t79jWbzkWM3Zytzs1IX504uLM7W4JJwKITUhYkKFlpExkdExZKlKks23rm/cuLt+Z68dZ6lvnzk3/4kXL602pqernvISLJVJMN0fsDB2KlUPEIABUAbAINOQ63eMQymABWA0qBykBtCACIga9GMbWFAr80j5ek+tyg+OHyHCGA1w0uOPEsIQ0RgLiItQqQSMTfENf8fmQDnahFIHHco9zr2SsG3uW4IB0VrHhGpTsMgkSTzORqM0DvMcERkXvlsLHL/k2GXL9oRFEJgxXBuXCY9Xcp7FJNWFQY0WIQrRcLK/f6QIefqLn7E9Fz+uzQQmAseEv3gCB2HMpdSy7fp47BdFFIavxvGu5z3r+2fK5bOMeYjvGkN/IpRKMD8DF9ZgehoEhzSDVgfSDDgHx4KSB+UAqhWoV6FRe+d/ZTkggjEgFcQR2BY8CW6dnFqBU/etimcHRuv93vZuKy2kKZQu5JPaZ5UzK6B1364gEoLkJ37D/CWGWiLqHVocQeZaFYwTKKTFbKNSzCQCARRgJFFoCtSAzAKw5e6tf/j7v/3m6291D8e27ZbvbXz9b/zNT1+6wFZOXQ5ATaI6YcKECU8EhFT8ys8vnhd+67iLY2dAFv/kNFzZSS4cPHpPwbLQ77lNx50Vcd7ptraG3enW9t7N1zdwPF0O6sFRxR9WqHz/KZNZBv0cwBSgRNrjhW3SKcNYUGvUK4E/6rU7g5bMMqV1u9M+6HZslhGj0pAN+unBXktEYcbozbvDjYNRVIzqi8HK2YWVm+cWN89U/qntf89igkNMSZ8AYFaN9n721v0s2t3KbNt69uL0yopfrRHOT1IPRLtBaoXl9eR4INvRqIOtQa3z9GD0cl/WYtTyh0fMkCCr1I8q/ncJ3DWRhoWl2uzFWco/SM2vAZKAzt8987lygX/5c+h7H+H1ZUBqxh4eHB4hGVxZqjUY5zGGY9Ua3n5zo32cLixebZ6Zq1/wheNS+o6Fm9aF1onWkSrGR/d2tq5vHg2G9rR7fnWhtmKJQDno0nwEw0JLmcemc9Ad98ZHGy0hbKDcFq5rBV7gOC7nRoFMsywySmqp+u3OeDxWvli4urD8/NrK7NSpRr3kzgEvEZ0gpGBn/gxYyAXhoAGyhwKFLgDkyXaU90YTciAaLAGEPpjPy5NLSQFOtsYDIeRHrK8BAGOkUokxGsAmhBJCCWHGqIc5rI1pCiMwIwDJeMWuI/qW5VqWKyyPlyzKJBZxUuSjbJCH/TTsRWmiMsXyAhQAcMEtx2IuoK3BNlIVaaxsCwCNTCHVEmzgYDxEzYTnU+45UZp1x+1wJPfD0Z/+7ldf+OJnlldPTwSOicAx4acjcOCJQorIbLvpOHNCTGdZ6jhzjjPHeUAIfVwN4dxz3flq9ZJtzwBYWRYnyYixjFKN+GMUTzD6oFIjKIHrgBBACBACjIEQYNvgOuC7JzYcgAgEAQnkBUgFWQ5xArYFnD8o6PjYB5wioYQFTrNeWmmUzpXt83E+Toux1uGTexedfKnJM/WTR3u+A0Ci3pFrM0SUWSH8ALJ+kcbcqwERMI6IVcqlVEay4MVXv/Hf/dp/8l+RYrE2c5ZZhvDwK1/5H2699TtXL09bTnlimDJhwoQJT84PLqXUr0/NTZ8KBsMkPWLF2yWvXAlORYmIC1YAgCQyJmPVLGBZjY6P97bzG9V+b+t4txuuZmvLyUo1qlvpD7I3RwPQAugAWohAYI3ZtlOpVCoVv2XT/nCUJbHM47RQuTLoE0ZJIWUcZb1uIqJkaPLD41ExpIvZ0opcWNNLi+NzMwcr8FCEwTHigCJgUevtBvGG028P8lNr9csXl2ZnK47HkWgADcBQlAlBYttS0vbxaH+YtaawfSrtrvQyleIPcy7jSjipXdsLyrd8vIMitJxp55OffPGF516wxAfZS2sAJeDD5QBDiBGczUxhUPpoU1ZGSbVsDduj/p7eWt+2y3R+nrNkVLQP9+9vrW9HcVzWnghWLW6fWLdJYzQAaBXrfDjstjsH+7ffvL++fiSpmD81ffWF0+U5Sniq7w30sYzzvjTUsRzL0VyoJO+3+8WwX5iCC7SDOvfLXBhCwWidM045Z5QZb8arLlSXLi2de36t4VTK1Ec6hcbDJAfIgOeCG8EQcgsUgAIABaABCgAFwAGiDuUXAAAgAElEQVQBTpa9CgBFHiSV5LEesvBQ3KCPhDzyHv+RD/SMECJOuswaYwAYgJPH/XEvGgyKKAHOLUfYDde3OROECbCklMMkiqI0GWVhEo6y8TBLcpRgAeiTEyUGTAEyUalJZK5oJGkFuA+UatCEEF0QRTiiRy2gxCJg4djkaQZZrx//2R/+kVMNFldOkYnV6ETgmPDTvsbMKZVWlpb+SpYNarVLQgTvGbUJEZ43Nzf3WduuAYQAcb/fybK7lUrDdeucex8+UwrHsH8IXMBxFzZ3oN2FLP/+v1fspF8sSAVRBEMBT+Z4QQmrejMX5l+yuXc42Njr3d5u3ZjchxN+GEEU7jnCCM6RGF0UhBAZJ4xwLiikKWABllvkCbNLlutk0Zt/8rW7qphdWXhq53jHVMJ/41/7eRvvfeKZ0939Y+3VnKVTk5hOmDBhwpP0MxDYpxdr8XYR7hWbewN+6C91Tu3Vdgd+HwAU6FTrdDpPz43VfpzeOj5uMS0hcu2F9pUXD77gFD/IWA23AFsAAIYb3ZDUUjYDjwu/5Feqru2zvaN4PBqj7juWW/dL1apAYo7GoZIyjdneeGDyXlbYp2DlS+N/Zv7ugrUj7D2XHj+WSjzMafNU7t5obfmtEKTXqKytrFYqFWQCQALkADYQmzAOyk7H5u7de7fzwdFLw+Mz3SPo6gebEX4Qfu7XBrXm91zrLTE+xup0cOHi4pc+9YXlxbUfS5hgTFcrxvnoe+BRC6unxFGo+r3BW2/cURY0Gqchj7NxZxSPjqIoGe3yqHrarAAwAKNUqnUGAFCMIentXrt57VvX3t7eHim1sHrh7LkzFy8sC5uqJMOm0TN8f3wPuDs/tTC9mAfVuN0dHh6OdrdH/VYx6kuSIxQUtG3bVqlmlyp+pVJeWHJn50rTM5VyULFtm9MKsiZgCZQFcLK1xIAEkBrMIzNRCZAB6Ad5AQGwAdSJ+yd/mFQiAD58owDkIAA4AiIhhH3AiuyHbWJTpWIAAiCUUlorgBOBg4zH6VGrs92NWqG2LNuzy45dpUVm8iKHfJyEh8PDUZGl2uhU5RnoE+ksBTAMQBR5LnWCGhFjkubIORXuHFbq6Nq2KQE4AIUBZcAhglNBAHybWJykQIa94d7hweFh6+PfSWAicEz4CwghwnGmGHO0zoUIGHPfI1gQwiyrWq2ed93pKNoOw9v9/k4YDjg/L0TOfxzXhdEY9g4hycD1oNuHXh/yHL7fJzIGjg2uC8bAYARCAH1CBQ7q2eX5+tmyN9Xo3rGYG0bdUdqb3IoTfjBS5XmubE4BlEGgaLIkI4ITYet8pCFjnEsA23YB8Nd//X882MjKpdPH7VZedP+tf+Wffe5iU0UtNLkspDNVm8RzwoQJE54sPM5nqsH+alKL49l+GB6R5OtYm522Z53R/ChzU0VlUS7SuZS4IsnJ+DhtNKZXr6zODpeDzcqjzxlY3bZ7BAjK6FhmCUtjNyspp56XAYAaWkpLyXF2dKMl5km9yufqtU5las+KEwqcktNnGmtri5aOw8EoGY4F07ZUWhXa6NXVxpn81ML3ZqvHDYwJCQkW7xUURpX2cXmrnXVoBZ99cfHKs/OzCzW35CLaDxPgHJEBMkiIHEF7rA/c9OhUb1gdFTr9we4bDKiNIli3Ste4vMV46s+tNr/wmZc/++JL87NLH3ghHUELMAwATVEFWGnYz36Wra589Fe20njhl/+WCP40/dr3evu7O/fs1vnpulEsQCfQnEed1s72ltje9uqlioNCRUOVjTPIxsPR4Ki/eWdja2uvF0YpY4PBeByrgvo28YWA6fl83IvPDrrHo6zXazs1yw1YzaXSg33Ibddx3frZ89XFUyXKieVQx+Ou6/teqd70qvVS4JcE99A4QAIkFoABVMAZIAF5YqChAQiAggf/fqRikAcVHCdFOSduosBAE8gfvagANCgGSIDBh/CqQEQAisgA+MNykUdzpgJU2jnubWy2O6ORxKLuep5gVCqGBolOUxknaZhnKWhtUYeKiqGaBScfUyieS64hNpgDWMrIAlFJUGnRx0ihqiIlRFNKAuF43FbAUQNDaYwxkiMypJjn2Z0bd9969dr5yxe8kjfZqDIROCb8lEBEAMKYy5jzcEh6n3dRalNqWVaVEJ4knTAcZFmvUukGQf6uBtcflHAMaQ6tLlAGhYSigEJ+X4GDM3AcCHxABM8F60mt4ABATi1OhWdVGOFJFm62rk0Ejgk/TN5olSsVk45kkTAGFFHrzPFtk6NOJbEdQqTKx47TGI3Zf/Pf/vorr236dF441m7ntT/8g/+t136LDsdgaCduN06d67QPGkuTmE6YMGHCk4SDohEE/qWkYRLWi+9smO7bxdTiAl7Mtu2tgegpKqVf5CbzAgeZGEd6uTL7/Iufmt2YN2+ah/M103aP3pz5DiDkumilw5bTP272lrLm5XAFAB1wT8FK2I2ufefttZdmn3pxdbHWGFTm7vpHeUpd4lx5avFzX76cbG9u30n2DhC1CYwsjCY2e+aZhXOw7N62cYvQFkPzrlnlyRn0p/b3Zm/2ol65bn/551bXzi03Z32AB+08AAqAxBgNxoJxLofZQOmWkx01u2MnJPqHuEdZICqkVHnbcn8beoBsKTj34qXPfP4La/NnP0x6iWA81DaQGPJZpM/MiqevEv7RG/Bz25lZu3pplO+9df1o6+hw3drbvWBNm+kppzpFgp3keHu0w+LbS/ms36hACdq9POyPTH/vYHj/5misxwkmkqAycLB/vHc434k4pdUKc8oLyVI0uLLXSPub39neyNmswdrpsioTqeLM9eqziysvf/bCc8/MW+WEWScesBYxDjIHmQPgAjgAzju7TYgGiwAiyIcxgpPSmxSAAjiPpRLmpM7j4WUtAAhoAu8Y4xZgJOQENIUP1Q7xpDjCmJPjkpPdOyfVJUamkPSO91v37h8Px0MidLkiPABIY24bItR4lCVZnhijBbVcpy7cmuU4jsM5B4BxhqMUJURaZRBjqvMxdbJ+kvfSEUQJxNTYxEhpwKWOYzljCbkpXJqoXEVjkA/To9e/++rda7f+g//sP/zsz708GcEmAseEn7LGAT9gm8ljb0DOfcuqOE5FymFRDNO0LUSFMffEkfQD/3hICVJDkr1LdtUapIQ8hzSFOIEoBnsMlngwUCqlAWS3p7o92elGWW7qNa9Snr56sfLsVWuqQTh/UgJOwPh2da62dmnxM43Swkz1tC18nDgjTHj/wbiZdN8iJrccG3Seh7Go8nQ0sIWHjqvDvtS5qPup1r/xG3/35s1BtbrU7dy5sNb8r/+nX3/z5u8/+8xz4c66xmR67QIUfmP+yiSiEyZMmPDEIZDMC1suBOTTuj4jR+ux6WGxKbzphiIAp3I7EqJlmZGyOblwfv6py83zq6z2z/WK08nh9U5nJ+oP9T1r9yberdX9cs3FOq+VG7bjN7QrcgPgEmAh3C9o2ORjzPZ3t0Y3b2yu39t3WH75mdmzTzcvL9tNun+v1+nuj4uhqs9bqy/UndxyVDo/69kjSsj7z2QyJ0mC8Abdu2laU1frC0+5i/PzJa8OYAMYgPSh06QNOtdF76jdvjtsHZzt9ZvDhITS5D9cKUitclT3ZLlcK68tT3/ipZ/53Ms/Nzc19yEnbK7r/OKXs7Vm9OpXvS/8orV8EdlPsOvnzMVLf+Xf+XflP/ytrb3je3f3fVadWZkqlWvN+mAURmmWXHvt7l2+biOBhKKm1EHuePM/U/FL6Di6Ox52ulF7Vw629r/6f/7hsxevXF474zrUW6ycfr40rgTDWiWL0p0b+wdWNE6zXspWz8w+/fLVudVZu1KlQhJ6olYwNBQIA2AADNEmxEOkxhitU6MMFABSARQPkngOgAAFB0Mf5I4nM3GjIc9BGQAAhsBtAAJKQ5HDya4NjsBsAIIUCf8w1huPHDcopQDFQ8PRAiAZdHtHd7c27u62jltMc0t4BH0wBCCXeYEm11oTANsAGmNr4xpuG5vklBgquGBMOrbMCi4NgQAAHcBqpMORHnUginXaDcMoSR0vY5RzYRU5GCkLSFABgIACSU4Ew8yopEikkpOxayJwTPj4QilznHKjsSKEAhiH4X0pM9edte0TMw72EdRfGQOFhCSDcQTWyT4UBG1gHEF/BI6tlco2tuKN7Xh7R1JKTp8qLy7U5mf8M6eduRkinqROpZzZjdL8lcXPnm4+NV1Zca1gUsA24f2RLcdxQJloMPCqJeHYJhvbvg8FQDwmwhYoTGH2jw4PjrqUeGD0wmLwH/9Hf0cXrSvnz4YHh5ygEKK11bp+9/aFZ9ZmlycxnTBhwoSPOw9XpAHAgFEWEbPCyafkqETqXpS60fgNnkZAB8KNrBKl5bDs7zlqKIXFzl6YP7fWmK/p/NLhcWl8T+7umlG3RA4x6vCxU3KrNae8XLEDCyV6AGUEbPoYKDC7Iu7PdfM4HWzdLtbv7x53w/py6dwzzU98cWWW9NzefjroD9qxyozt8vKCU4m1HxMEHWeZr/Wj9XgD5kEyIWFshUflnS3n+KgUPXeleeHp5nSz6TgVAAsgfWhRyQEoqFQno6Oj9nr3+OhMfzgXZjRWUHy/GRICnKwPWdIqjStVqz49P/Xs08s/89zlpelFStn7BlZJCQ9M9+Eku37PHAwpodUKv3ie4J61cpk55Z/chUZE4bqz586eObt8sLO/fW+nWWErC0tepb6wFGrKj4ZRZzAaYYpYEFIRViXg5ZnZYGm5PNt0ayXe7h0dbbe2THf/qH/z2207BUubxqJfKZHmudKaW42c9M73Ous7/Q6kUgjPa8wtn7r07FqzHNi+DwBaGp2D1mgAqeCUMACCaFHqIlJjtDHKGAkKQOmHe1IAKAChoBloBggo0AgDAFBoyBVoDQBAODAKQAAkFOqBHQuxgQkgAAgEyHvqfX5EtNaIQAgoVWidABCjcpkN2weHt65t7G0fjIYj3294VgkN19oggMylloVWSBFdyhDR0sQ2VABDw5hmwjCB2mYmk6QgSGzCmeUSN9SiB6gzrZJsHKdjkgqdW7bNLUELSpXhJhdAbQRmmG0sh+cpFGkiu/1+kRdc8MkkfyJwTPh4ChzccSr1+ooQWZqOh8O3O50b1eqlev3pUmmRfSTtWrWGooA0hTACxgARtAEpgTPgHBgzRZ5u7ow2twdbO2xxvjo36z9zxV1dYaUStQRS+qQEExEpYb5TtbirtBTMYZRPeltMeF+KPOOMABINqKKEOiSLMtsuQS47/UFjbhHASCwIM3fubkw3znFijnd3aapJRrJ8rIocTIZAXbc5Gg9fef32X11+bhLVCRMmTPjYo5RqG6MBmDaJxap1xH5REIjqzbprOdIr0lSHi4TPnfEtnrZ641udo2FIyvbC5cV63ZebnZvXtq7f3N/rpkXAa2eqT+HCF/O5emumfGeK73KqGO0TJpEzA786ghc6RlYhjrHZv/bK4Na3R/04cefty184fWHNmZeHHiQSIE7zqMhpWURa37rd5aMhhiHsjZshvhierz86fQK6rIAY0qct1X4le0OuZaefbp4731yab1p2HR80PRUA5p163gxgZLpb3b3dveHKMLNzzagBhUa/b4w4oQwJADg286ps9ax7qVo+ezFoNuzvV04y6vb/+P/4J6wx5TTq1aq7uDjXaDTePxfypyrP/PWfxM6U95sZQmParlbVzd3N266w3erSbP3SZ8VK0gnjPBwzbTSisT3bcn1LVC1bOJZy3LKwPKfcaFSOl2sb9+8cv3W9t3H/9q31g8VT9fPnghee9WYWZj5JIbufHEF/AFa5Pvvccy8899T5xWrJs+uMlQEgH3fTnc0kzVNk1YVZr1Gn1CVEPFZnLYBQsAgQAtnDwOYAFIETZEgpRYKGGKWUOSnGORFBpASdAligKZiHLxYUNIAFBowsJBWUuvQDhgsZY1rnUibGSAAkxM7jvLe5s3vr1u2bN0ajoefZ5bJtWSDlADS1gGUFFDkqDULwilcpNChFCRhKMl6yOWNYpEWu8hyMypjRPLNsAM8B9BkyVyWaMINxFuksM+lx2M2KInCDEncCtDhQACh7DmWQhmkuJbfsP/3Dr7f64b/wL/7S1FR9MqJNBI4JHzsIYa5bdpzTjpPs71/vdq8fHFyfmfkcY77jNBj7KLqCGwNFAUkK4wgIgtEgFeQPLZoRdJKmOzujrd3uzq43PdWYnXZOL9uzM48GuycongjIiGBCPD5YT26zCe8ze3MXZXwzHYelRgNkpuXQnprRwx5hVmNxDjSORmHQbPzZ17/ZqM9yBjs7d//Or/6y26iP7rTyJG1MB3GU5Ln0apXf+70/WVhlf/WvT4I6YcKECR8jjDEqS43WQBARkRAkYEwk5SFqA1oA1YwELpgyy2osZGWelcrg5UWhxwF1OW8Oxe5Rnh10SsypBJ4LEB7137rTevvO3sb2wFenmv7sjK4uyoWl4bJ7XLdbAQBgimRAUaHhGtLCVKRJszAKW5324eH48Dj3V0tzT02dvTS9VCtK4+M8yrtdddjPj8I8RqYGib7dIvHYxFF+kDQywdNrM6zr2u5U3qyaKhiIMe5Y3Q1/c7d6MHduevnZ6bmlShCUkDpITgpv35XZxqkedNV+e3DYa0c6VlSZ7+P4RoBSZA5aNeLNQW3Jmllm8+eWG6vN+syc7707YTbGqCLPs7Qo1Nvfe+23/td/TBdP+UsLy6fqzz136crVK6VS5c+v1SGhVLg/pWkhoUuXLl/tj/b+n68f7x2/yr2gOre0Nl8TgVYqjakxFJHaLuW2IKQEhhulCSsh9Ww39Z2g4RlmUWBw7cbw3lZvN+mauGKThk9TNRz2R5nkvDlVWbpw5vnnLq6eXggcjxDLaAI6T3rDw5sbR91hL1drzz27SAOvrB/rq4sAFAgiRUBt9MOaG/3wAiIABWMMFO+E/MGroAEMEgRCjSHvXMx3NsF/yIcGQBqTG5MDgFY6D3u9vf37r9+989b99Z0dISzHdpAQKfMkGYMmFEQSJ3maAwAwAwZyCUWBxGQSMpuBoIyoopBYKGYRY1GkCBQ0QME4OITXwEVpSEl28nEfkzTP+zLUlBJKXWIBUgCwODdg2IiiAkbh/q3bb12//aWf/cxE4JgIHBM+ftk4ntwSPuK8ECYI6NQUUUo5jlUU7fF4B5EgPlJ5CaUWIfzkFWO0MYVSeTpqJdkhqcnGy+fcTqj7SdiPZfiO4xAoCVkK0RgQoMggjmEUgvtOUy5FUFbL3nRTfO7T3uVz/vk1XvKfUGlgImdM+FEokh63lNaaEAJFAUqCVEW7DwQREgQC1HEcC4g7GmS1ajMcjuZm6r/w858f7mzIogiCchRFBKFULgNjZ8+e/ff+0/98EtUJEyZM+FihsvTwm99M0x6WiOtVnZInakBsQGagIJApcGzgHqEY8GzFHhwQbFMGvhEGHApeZ1zbae/ut+NxOD01PV/15L2jG3u9t97cHiM4MPXl5Gcvja6yNrUGwmo7tGAo6YMk8aF3p9aRKdoY7R6vb/3x7+2st6yoXH3mM6tPvzS/UBJl1ScA/a7eWC/uHuTr7ZQAstGg1ZcWGK51Avm+vn+gRtNOc7rS/NTos9WoSoa0Lwbf9L+xP3eQrhUzz1UvfmIxsCgy8f3y2l6s77aKzXB0XAwzU4AxqCSS9ynfYGjZ1AvAW4W5XyTPX2Tzs6TqOExoyjj78xrS0d033/izr928c7i9cdiJ42x/jyXjPGlmSXd359rnv/jX5uaW//+dFtaX1p75fLD+xs4rt9dfea1zeu1zy6sLFdEQjuZ2BiAAbCQPGogAOkgqhApKuZQFco/WcMZxK0tu2dts6nSnM9i70Tm4eTfPkjSO+pqAH3zymbXnPnHp8uX5clAFcLWWWvchHfT3N2+9dv/6xs56t/dFWRH27OxpQ5lmzH9cgaKUGlQKE0gNnPiiaAqZbQyRKCEDKAAsADzpEMsAKHAOFieUIRIp321IgYAEmWBIPvCU2BgpZWQe9qnVMu/t3Nx44+Yrf3z99vbu3rA/1WxawgljLdMkSfqZkRli/EjgQAMIxoAx2PcsN7HsXtflzLY4WA4IpyIsLgQASpSxVidqjQ9CCOY3fSse5KNDbYwBSIs8LjLNvUdxMgbyHNJMgRujRjcBovVklJsIHBM+npATp2JKaalEjEFKtZRGytZgcD1J2o8EDkJEqXTKthucewCoVJqm3fF4J+0dStlis6b5hQtmvWXut0KlwjB55whaQZYCAkgJSQRCgBDwmLMGBiXrykXv3KpYWXIW5q3pKerYkwsz4S/yU8dsJYdCCAqWzDNqJFJCwdZUG0y0SokBbpeNxNs3trudBHXy819+yXExGYzLvleonBDQ2hileu32v/3v/91JSCdMmDDhpyRbKHWwdzAej4GABm1AE6CPGYobSoEgSAXtvf23v/b7cToCl9uWL1yH++AGXrlSbzanGs06aARuKM8SIwUhFQQEE3KqEAKtTZKFh73BUTxoKapykgxGh23GWOPs/GJWbQwXl9srjU4TADBBHJP3mJpnzShZGqzvXtv/v1/NkoOD3f6tHePVvItnplZPlefLrFT06bitB6Pd9dErr46Pjw3n1dmFqUqtbAUl3wFHmMKAVoamoPuj7nH65tEbrc4QVNiix9e8dXqGNr9Uz8+4LYtzKhhyBu9Jalmui0gNDweHOwdbUZ6DsAETfPcaPwFio+DIKXBf+zVZeZbPX8qmFjtgRv2jJI1jlaaSSGl73amlQjg+gFLGjKPwjTe+dWNra9eweGEmn54tGEfbOqz6UR5vfvcNgNInnv8Z0AaMAXLiAQeUIONEcOYFgV+pkZ9kCz9EBMByo/EL//rfKP/xN37r//p/t2/vv+KVLl8+PTNTcV1OCD/x8Dzx1wSwCPEIeeD0j8QnbNGmFred5UuWzd3mRnd/f3DQjroSckoqU5X60tzlyyurq4tBUBbCBkCARMbD+M7u4bW793e3D7r9UZTvHLYaewfB7KJXsZSKCbEQ+cl3N8YAImG2EdqgeaBSAAIDQgkKNMRoqkETAA5gADJABoQZBKM1SAAEYO9cUUREih92ze/EDaSID/vDnePbb924c/PuVqsVSxU4NYtwyDMdE5XnSkrgKBwbObUdCbLQUkoplaEauDIQ5TLOYYQZ58B4ynmWuHxk84BSmzHGuM2YzThlyAHsQtVsoXV5lCZRUVhaC6ORmwc2IwA5AFLgJ2YeaZGZVMNE4JgIHBM+ppyMSZRSZttIiLFtPRrth2F7ONyK43d0CiHKi4tfbjSeZsxBxKIIB4M7+/tfk3HXp15pOaiuXQgrTqh02B4l+49VHmoJmQEpIU2AUiAEKAX6zs+JmJuZrlXcC2e982d5uYSM4ZPaL3bChB9tflwkwp3Nx+08iXzbNUUms4yXayQNwWigTEsd9UO/OkUMDfxqtzUo+e7u9vpczU47Iy1z5iMCDId9v3La8hYnIZ0wYcKEH5+TLpU/mDAMf+O/+I1vfueb4JoEYwnSBY+DeJjtmEoJLA6DMWS5NBAjCAAHDZxk19VydXlh+conL11+qYRJQbiyvARZagyUjfaM3gPIEaeVHEbxfmvQbaX9Y61GUdsKI+xdenr1Z19+en5vqXlnvppM0/b72W2CMWjihUH7k5vfWP/ud77+jZ6GDAWi++kLtRdfaJ5u2nWdYnyk+sdFa7hxu/Xd7w0i1ag2Zi9eOb20PFOtVCsVXQq0oVAUWTwY7ewMb9/rv+688WfsLZPupSbuOe6ZtTOXf6E50s7dTFsWt1C4J+4OeHIaCCBSlbXy7n5/e2//bqYK4QZIQwPm0RYVNMiRBeD56NvgVaW/WFR/CS6dG3ubd+7vbu0eHZLjdtrvpTRJskR20n+Uq9yYeJikMQV28Sy9fIF84ml0/UcRaAG0N9bxlaP1a//L//73/j5EiSmkcR2jGUQQlEStZs3PN174whc/89f+Jct2Poha8aGyL8EXL6y+BOba7/zB7u3dTqR9r+57s543/cgwVWuttSSEnOypOTGjRbQp9QnxAL3mOb++UF6Z2z64d3htY7gzGIs4mlqYX15duXTx1NLCLIAPwIwxYMbFqNV9497e63c3j/f7BVKrdDzob+zvnr06ZYxSKgZAxgSlFBGllACEMU8JZdg7STshhFKKDMGAlFJnBowFkAGkYCwwVCsFBT6o6mAA5sd97owxxmitcm2i4ebW3rdvvfXGnVt7Bz0SC8edteoEY0hjTBmREsDYluNUagQRlDJJVCRJmma5tgpwJcaFTuMCpCwAEgGZA1nPBe6SmhAlx7Vtr+o4gjIUgFQTmVU4VMqVfcDjYmRr44ChFhgwRkJhIEWgwliEateWWqWQKlWcnPmkfHsicEz4uKkbD/5EtDmvcK49DxAhirpheHt//w39sEW5bU953oznzVpWFZHGcavTeXN9/TcpzefnL5dmLrvzU2kYQyeSx0kWfwBXIRoEfGHOWpwX9Sphk1t0wl98hC1AHgkhOHF0XhBKOOVZv21VApB5msR2qekzBpbdbE6vb3WSJJtqTDeb0+PBvs1ROHZB8kLqyunTt1/bPD/RNyZMmDDhoyBPk/uvvx5FcaZ0pkAzwgPKXM4tRi3DOHJgO/2d3efvx5f6iRcRBA9L59lZAuSOvJ6YCACUAEYgKyCReaxDh5QCIHzEeY+zPWEGau9oL3pT3o97p+Yb87O1qbpfslzXJLnIQcjTRgtAD6FIdXSU5JkEF9A19WZw9fSpSzNnLo6W3Z05516Thdb7SzBBtL/Uvslfeeutb+yk630NUQZeYC8tzZxda66sVAIewmige52N271vf6977X6egrewNruysHaFnJ+/caq6NWNTpFUd/ZyMzo41652yw7lmfJPt3473WyM5ApBVBsGDyV4OZlOmudRrxmIMQQAAaNA5hN2ou3nQ2zNhh9gAACAASURBVN7qHR50O6W8szBsV1sja2DQUEQL+ZRsNNJabRRMF6VZ8PV+qPbH15Ibb49Yt5uMRzqOMVeoOfWCkm9hIGA0KjpthxNglTJ+7nPZ5Sthc05a74rGhWnnl2pHjXREjcl7ybif7vWLbqJjCWmSd9I0OepE3/hOV1u1RoMCOJw7XACA0VpnmQZjKKUIHFEIu76w0Fhc/DHz2FKJfupF/41DdRy2r3/ndZLk5ZeetwMbODzspwsPxY5M6wJREMIQ0RgGYCOZobbrLJenK7PPrvbPZqO4iBy/VqpMVaqPCp9TMOPR25utN9dvvHXzfvsIGXLNlAK/YLXcttFnrAQAiPw9EoNS6iRdJ4Q8quxQShFCCBDIAXINJgcKwG0wBpKHbYAfnXsBoN7zVX4ktM60zgEAijGEu/tbu9ev7xzf32ttHe4OBjHNPc4C267ZNgXQ2oyNBE0qIrAszwFXcCDCFCAkD2RFESQUuEG/UCqJwRgthCykzgqTG1Ba6SLtZlFm8oaVpm5WqbqOw7ltgyEAYtoOvKksy2JERMTMyASKpMAwk12tUyRlbpESAcSv/M5XxmH61PNPWZY1GTwnAseEjy0cIABYsG2o1ZjWHNFo/WBnHaUeIXkc71AqALDXuxGGG1ImWhdh2O50NozRmlhibaU5dXH6Sx9gj4moVspPXRGV8qRwY8Jfmjl0SklOqUE0UhdgFLEQCUCeACUECBRSa0GUbrfagnIAjMPYcr3xcWrV6mocFkVqWdZwc3Pt7JlJPCdMmDDhQ2NOVo2l1MYcbG789t/77497vbGGQ5WOfcXPMLdp+1W3VvXLJdsY2RaD3We3I38Uuj0bLR/tgPsUiCmK1IzlY36Mqc5HelxCzZGbroUHDr9L1Cbk28nwMN8aDcaDuSJeoPmiU+Wu7TAGOZq6AUeZPJa6k472I0bI1GK5VnKWZptXL5xbUyuLB4uw2TDbFfrnFpMkypE92q8d3prfeCN69Y3j70hmJGHaYDkonT83v7pSna6RpDfqdlrpYf/GrfCPXo/CwnVq1dXLi1dnzpzZONe8sRx8b5ZIquraPJ0Vl8eadwJr6JXC43sd4kaaGvSc0nzZnTmx6pQSs5ZSXMMKCCBoADWo3BR9kx5Gg629zt5+t9Ue9pfS/upoVA0zVnDN7Zz7hTMbNWYGU5WWNx27i9obbSTd9eR+lAxzmhMbGeeMeRWrVLaCquW54PBsvwddl+pyUCzMwSdfis+e71mOfHfTPT2FizPtORlSpbJuFrUif7vTCZOB0e3WqHMwHKXJ0fUbX3/zOhpwEKZ8v1EKEInKsqzXU8YY1/ItHljCd0tXX/7Cp375l/0gOEl6P9yd5gf+c59/PvzO3cHbB7u37zlAF5uNxmLdm/IRDSH8sVtSG1MgckQ0xhhDEV1CbLBKdNrnU42y6oMaggllLrR2BaMmzYwMk2wYxketN+7vf/f++uH+IE2qjssNGSpwNLE0Y2hT6sLDHTEn3+XkKFrrk7+fCBwPnosTmwkEowxoDUQBo2BZkGVQSEADFIACUA1gQCEo8oHqOIzRxmitEyXDLE6yQSdt3bv7xr1v/cm9Xq8fRmPJKbN52bIrtlO2LAagtFGQUmMsWzjUtYlwOFIKGdjSAAgQFGwEMKAkZA4Agm1BVGTDLMtyTLIiimWcZYMk05FWUYGcMsE45wQtALdqkQrXvUEnzVIASGQe5VGak0iaGIxhzGbC4YIx+ge/+9WN2zu/9hu/NhE4JgLHhI/57eEAMCFoqUQQgfPCGPlwDCLGyPH4fhy3pcwGg7v9/h0px4g6DFtaqyQZVskzwfKab5+x7OaPflQiuKhWqO/BpMRrwl8OiiIXgQUmjUexa9lgs7i949abEI9NmgnHAWZ19jvNYG5pafnt65tCiJ2dnWF7ur44l+ztjUYDv1KOojEipZ43OviTYO5zk6hOmDBhwoejtbl5/VvfOuh0jjv7fVtOX10+MxvQ6sZG+eCo3AVHu5wGzvOeNfdq8coGbI5YHJMs1dIgDujgunzTAlsDSA19E76TYxutwUQmKkxBPCqWeLlRml5rLG3Ppfcw3IgPrq2nOy243PcuLixfmPEcrmkmANIw3r/R232r19sazF9ee/Hptdm6M8Or06OF0uasuTaNmw7tMMzfO2saW+NvL3/7RuXtvdFWyjvzi+XhuEgyEzjW6aXpTzy1tDQVmdHWva343l15eDfa2tVdqMyuzK6dXXzhZ1bOycXSVxbtW3VUJwtOCGBRhU4CcS/qtlvre52dOHRXvNPnp5pPL9YWK4CAZGSwAFkD6gAHoAxA5DAamHS9kOtxtD846Aw7gyQezA6j8yHxeElX3MQuH7nBgettc3kYjUaj0RhvpbSIMpmp6vRibabCbFOu+o2p6qklNj9DGSfZeNzZ3Os5tdHsaufMam95GRpTStjqz62Q3RZT/2XjM1NZXMtSZetabfzp6c2n086oSEaD0aA93LjX3tkdpgOpCgMAozTJlOSWpRSECRjQFs15w4epcq+bvPb6a30qPv3Fzy0ufviaSeY3pl78ly9mX2lt/uZeJ9nZ2P693y2e/tQzT730tGXlhJzMtwUAJ0QgUq1PNo8AIqG0pHWitQIoITJCHTCuUU7UGaX9cbVmWyiL4db9ra3X793prg/Hh5HN6alyY5EFPZ3sZjEKObCK4qGxq9ZaKUUpPdmHcvLKgz0piI8XdGitDRrDDVAKYD9wWeEcKCOUoyYqU0AlWDkIASAop4T+qAuWWkulImMGSnaO7tzfubmxsb67udna3h4Yk1OGNc/3PK/kuB4XLgECXGsSgCOVYpALCpYNjAIiCAFcAWRAOIAAyIEUIDQgAKbgGMaAaA8zj/dtbSWFm2AYxbtxbIaOorwRCIcDAAgFHEEza6xVVBRhGA4Gg0KIgnPhUEGJSwgnxCNOTPPJ4DkROCZ8/EEADsAopY6DnIPnKYAHAoeUeaez3+td7/dbUdTN80GWDaWMACAM20kyHAz2nOWrjZk5v75mOfUPdFgkZKJuTPjLg1eeBwDQPcvmWhYkTlzXjtttt1RCBDAa8qzZbAJQBMIYM8YEgV+eabTuvmYpPT093YsGglLXdZN+//rtrZcmAseECRMmfHBkng87nWvf+rPv/tFXe0ls6tw9W4Z5K5uVcSMa+f0+7WmiI2Q7dD8nuC639/UhAEidKaNzKEId7cCWABsAEpNm5r05jwQpQYIAKogs5ywALxDgcGXD/8fem8VKkp13ft/ZY8t9ufteVbeq9252NxeJ2iWOBrI9kqyxiLEMA7ahBz/YGNhvfjRgwxY8MMYYGDYwwBgejGBDA9JjS7JEURTX7mZ3LV171d3XvDfXyMzYTpzFD7equkk2Oc1FYwmMHwoXmVkZmRlfnAic7x/f+X/oAE37+c5DKAlYnKsEmAnPAYRlLM92ov5JpqyzsNB+/aWNhuWVs4r7YAHdrdtHJTQkOP3uHHK/dPK4uvWud/3I3UIiqdZJvdbe25ucnWcaSBSp49NhFvYdc3Rn12zvZf3jLJxaBa5GNLcAmFLtiPOADZ96UmRI3EHGo3mLnQ2y+9vHh2fjyEB7qTz3QmPmSl2UXAAAlIM1FjOLWU691FqV6z6edkx/L0mPR6eD45NoEEqpyAQHp46XMJaAm1Dv3OWnXB3rqJ8lqUxTM83AWkKoEJZ6hFMKjiP8sletk3YLOwZGU3TczWJK5eJsuroeb3zfGsYh9d6jXkCyGpMAsOKPPw2ZOzSDuJelKEtVmufaGs8RtEzLNeYQEICIgmSqU0FTZVOtI208C55LyhW3Ug444z/WJBtjIvzVFz/1mSS7/tbtg4P+/tYOLXnWc5eXa61WiXOOEDImQ4hhzIzJnt5lpAAMAF90BkCII8StshDJ3v7Z0e459/tEGxOO905OHu8fmhDxjDUdf0V4a4idYDkBGBkda6WttVYboy58ReHCEBShZ14S1trvU6KiAVkg5Ol0nQBcTFIAKwyEACZACADGBH8c31ZrjbXKyIlNB8PBYfdsb/fm1vb9g639Xm+URtp4QrieU69Uy4ErCCEWgwYDxALmRDNAlFjKCKOgNVgLhFBsLBitc5AIiAGCgBIK1oLWnDBPEIUVB4Qc3yVGunCKdaKTYRKjEHHuU8w8aplVTGsH0xw7qU5AgdFaqkyCxkAF4S5lDCNjMKN4HI13Hu84juN6buHEUQgcBX8z1Y0nD/Ic0hSShKapb+0TDw5j5HRKk0QmyWmWnQMA54TzFsYOpQEhPqV+ULvsVhaYVymsNAoKfjCj3u3AV0YrYgGQAcFYao1UmGOjJGYuIAt4/vbtu5iU8lw+/8JmFg6lloEoASKVSiVJBgghKWWSREU8CwoKCn4ETnd3//l/818PzQRX6LVPPI9X3fFC3uEnx/Tgkbt9Qs8jk2HDLSndyG9Z+25qUwUKAC48MpU1Wmcp5BcdTH5wVwUNZmqiRKTHc2e1Vr35Smv5K23/Bt/dPQNEmu3mzKVGbbHcRFQmtHccTSPE5+bm1uauLLbJPaA3K+hPZuE4AEmedYH9MO/Mvf8Xs1/t9Ld9T7/w0tLCIq9XbSzPzoeD4SAb3jndP+n5JBEoGoc2TS1jGmHqIOh2RuEkrTaqJRqJzDxL4nEEwReBPdSTf1sOsuH1R/tng4SwoLZcra2WqfjwkhCN6MgglEFVKxnLbI92983xSTTsnR9E26eylyCNmnfr7ASrkwSiBJtMqmyiJOQWaQBrLQHrAgCziEfplPZNzh1QRlnNEIOEzig73Asffnt4PNu0Cx/r+EaMp5QBgGv0dOqe78GtR5Pjw0739HAsI0CoXa621qrNl0otjhvayoPx4Giype3ZBEYym4QxQWR1pfEzn33j+V/4nHC9Hz+JLc8uvfSrv4kIMtk3HmxFd99/8Pi09yu/8vIrr16q1WqE5EppQjxCHAAJkAGAtVwpBE9G10V9AkDC0BkcPRp88/rDs8k4S1NHGYwAE7wApQVRWiLuLEDTxEObAYBKjYyU1daYXKmIEEGp/+xXXSxL0VorpSilF16nWusLDw6CkJLSGgOOAxdLgSSAAgMGMUR8grEDSHxnb5x/rcChlYpsMoDR8cGNW9ffu9k5mXT60+40yQniTccTtbJTq9a9soNxmsjUJOmTLZHJKDHcdS5qT/IclMKOEBgsQJIrm2lwBBCBAATkFnTCGXM9J4pjnZmyFSUOVgDGCQJ2HsYnQ+l54DGnIYBAbm0G1sHgC0AuzVxXJLmUUUqth3wquEOxTdMUOBx3j/7JH/xPv/P53/nVf+dztMh9CoGj4G8yea7G42w0ksOhtRY9vRJhpSoA87WabTbnnr2ZsSbnC0LMCdGu1a66bhvjYpgVFPxrIARZRJRSxmhDEY4izD1LqckiLARgFI7CinvkuGIcZeVyaffgYH11tVJvOFicHx/7dRcjHIahmJ0dj3eKeBYUFBR83MzKmHGvNxkOc2O27t3ADeLOVtM583BxP2qmYSnp4UHX9vtkENtUg0bALEAGqbQfoSZbsPoj9YaPwoA1WOVYAR9pYcSLuEGr7g0ynkZf+da9y/SFy7PtaRhNjofbvWGIVH2pVkrn+e019HXA33bg1IP4O6ZYllnjmSN//7F3/17pvRAfNZcri0v1y1cWm2XmYt1uQLOt0nQwjbMwVDm3JeHNrwT1lue3HARIjnR3kA3GamerJ+RRG8clX6MII0DIAhlD3knPjk6PVaczmPjt0tJGo764JPwKwnqqg5GpV/CwRCYAOrJyJ0+wjSSedPPz6WQgH54n93q9w+moH0eJxruAzoSJlMqMygETzBh1HZcHnHCLMAXrADIILAOGLUpllvdlOB1NuvQwwCVjJ730Tkd2S9/R7YZp7as8sNoDc0ZFSD+osxBaBUoBgAb0F825ykkv7t3QOfObm5OlWjJTC92KbnrTRdEjKDCgWondiEqTcXB0nG/tDCZ5NJoeMFR9uB0s7Sytr7vej6VxXGzLHW/z07/CvVr+L7+wc9rt7g/ef5dmUl27tjEz0yiVXISyp61Fnu1LCk/aseKLvwhRIML3eL3ExhFJNITalByn6ZfWrHcFnDIyPigGxiOmJszEJCabaJVZizAWAKB1DEARohjjZ2YcF0tUnj41AKm12AACisDQD6qtKQACRBEmGGH08U30jJFGZ2oyjQeDwcnZ4Oy43zt8vLu7tddR2khigBNrQCmJRM6JYianioHlCLS1OSFACSBJCQKMCUIXhecKIYNxDgDAgVjgAMZCJoFCTgBAgEI6y6QGgzgigDDFnLPI9cZ+OppM4lT2exNuCEXYx4gDaJJbgBykNFLKPEvTNNe+62POMMZayzRNsAYs8cHuQee08yN3kCkoBI6Cf0NgjAkRlFY4n3/W9EkpmWWGECiXvVpNfTCk6Bzna5wvCtFmLCDEvah5Kygo+AH0+93FhbIXeNlkzAgBxsNOz3V9HvhZlDJqKqUqmHTjyvLde4cqZ1/+8jf/3r/15rQbdjunM3PNVKXhMJy5fPXGWzfm5xeLeBYUFBR8LHXDWpll3/rCF9768z8d5snyK5cu/fKr57PTndrBO/wbx+QkgTgBkNYinSOw8NSF9ON0kP34xDZOcYqvEqjhjXhuekf+1Xv3w9U2fv1qrxOO97uPB0NXiJW5Rqm3YLfW0J8BPPqIz9Fcy2b2sHXvXzX+KJwOGcIbm5evbK5vrDdcQ8xYtRtyfiGWkwibPAEQjlOuea+8PnvtlZa/UtWZifaGW1vho61wZ2eYnh+8ycbtSs4TjsyTVDZN04OTo2NzNonk8htLV3/2CptfJJwh3Jnq0mG+RpgukQkATLQaqymgCcBZGo3S02F+s5e8P+yexuF0mskMp9i6BnuZQibTtMJFzXXr1bpfCXAJWeIaWwUUWZjkE5TFOpZJGsV5Nz051NgYrU0sYRABVsgHQMYgpQBAqLwu0xkjW0jngMaEXRwqBODneStLACDF5I/nFsvHneeT6UxQr608P/rZl0aby+cA5x8O6Co0If0k6S/ce9+n0cOH3YcH46395Gj4jYdb/b//H/7eS6+/+v0XcXxsmQPjUmP20ic+1X/4zXh63t3q370J3ZFEiAPCghPGDSE5gAtw4V6ZAaRP98k+EdYoBc9tzpQ2VmrWIIzpeZZw16uWayvAr2gwydQqCWAEMzXXdGyk5Fjl0hhEqWdMrPUUwENPuZj/PztNAMBaDZBZa7VBQJ0PqS0ADIABoeSihuLZ2fFdkXn6ur1QFq2xMo9kOkpOTgY7B7s39rb397d6R/0snhpZqwnuU0GZjvIsikEk1MZIWmtdgIsGxDljIDgGI8Baa8FYjMBhNEFYA0hrAQhQAGIhTSGTFoMkDMAFJZWKFDgADgAAxdSjrsel56QeTbNcDvpTawwS0KR+FTng5garHCWZTtNMpkkmtfEqmHgUMFJZniQRUcQ1YpJNM5XbQuEoBI6Cv+EI4TSbrVqtrvXqs2tWksSPHiGlSKXSXFz8oEkKQvMIrWDcRMgrQldQ8LHPMkEZy5OIUgrGGBlXGiWVKRCBMByQC0CBWkzyKA5r1fr+3kMgfpppv+QkWWTAViqV8ODg1dde+/btXhHPgoKCgo+jbnSPjt7/2l892LvrXausX1utz8+77fI2PTqE/a4ZTCBSoDUAAvvsBo+GPDVjY9WP9qUEIYZIbrT+yBTIQWiZCNeWX0Snl298Nd9bOfH5sTYA8+O1N9/75YVwDQ8BnX30h3d593r9vev0/eNBunF5YW29tbiw2GjWgZQlxjawixubolxxUt5xBlNENzZqLz7XWFqh9ZYw4GeG0VL90npeLcdUb4c2fYfezjC8enaVw5NcN0qznZPOtJYsLzbra/N0eR757oVBW5mE6+hRCY+fhNdEebqbHPTjx2dnnbP+6XC6H4/PY6U0JRQLTFzilN3F+ZXZ+aC5QFt11qpwwZ2Qla6T+ce0ecCqGimA3OSISOWlUSDTQMmVwXajs71zt3d0GrkOWA4AUOmcimgKAMr3h7OzkVs+AaOMbaXxiAkMUJaZRXDq+gCgEZKYlMqN9ctvnM/N3nzhWjhXj13/e0MaGcaUPZ25Vv9sGS/trezsTo+O0350srP7zS9/DQt26fIl13V//NHoBNU3f/c/K69+Ff2Lf3pqkniy9fZf9Q8fL6yvrm2+sLK+ufhk9D39i5DAmBmjrM0BLDgU6m7jattWpsAJYJMdJTZJ+qq3Wypz5pWIw7A2Trg/Su5GuoPLngUNYK3SOkUIU1oGoAD4mSphjDHGPPMcNQYBuE/WY+UabAacXzRZeVbx8ezMurAs/V7pR+vU6gTyKB2PJr3e/n5nf+8k7HajcJJboUtBo765Mm+CecMVykfZyeNBpzPtgAXq5+CnEhNjBE8pta4LhIAFkAC5MTKVFGXcJowjygkAaA15DtaCtYAxeC7yiOCEAAGZSwk55AAWAROAGQBygdbBTbhnXD3FGVwssqEMmO8w4Ci3Dig3S1wnlBZp7RDCkZEyTZMkSdJpgqcpKKOLS2shcBT8LeBiJR5j39EimxASBNXhcHp+PkmSD7qgua4MgtT38yCAwl+noOBjMrewAmjc7/dn2w1QCiECjFHGx53T8vIl050en3WWntucn216zo4Bmkk9HYbNxUXdOz7c21pcXpKgEQNAXr2xUMSzoKCg4AfoGlopY4zW6u47X/vGn/6hWK63nm/Pf2pGeuQMdffSg311OLRh8tQi9MOzGQta2R89hyGIMMy1lfo7JRILNrcyFslocWJmAFg8CQbT8Y4+mKkcVwUJ5pPVK3svu33vqYDwoW2pVSQfoMFD5/477lvHokutu7q08NrGek22aa+qzj3bwjALs7Rc8tzhdsemtIkrLzbnP9Wcc3NJT00SiZgLXBO+j5uNrN9Jt6anu/KgRusvo8sAzCAdOaO+c3qe9PAsurq5VF1a8muzOVYGJgDg4djDMQBYY2yq0nAadgbh+93w3e7p2XmvP87SC7kIO1xgsI5LnYDWyrXlhealF92VBW+x7WIGu6hyXT93RmYfu1X1tIjAUXkjS7WRFLR32px5TM5PMr+XkbJrygKhvHR2qg6PpNVhsxl53qTeUI7XSBNf5w4mGMDRasr4iAtqjTCmbrNFl68sbZxcWrr/8pXvd7wSRbRBvYZXbyzNtGYas/XqAzd5sH9yf3T9W2/3pqPP/4PfXbu0gT8qmf/hJtuE+LX25U98Kunu3N558HBv/3jnuH9y0j3qGh05wgbVluuXCcEYX6gJGCEKkAEoAAycA/fKbouXc50iq7RKo8EonSbxPiOZtU1JPCwRDveU3ItR6gFHVAEyYMDmBLkYO/Ch4gt41jLZGISQvhD6gAMAQtaaFKwGqxDCHxYynm6ijMkRonChixkFOpOZzJIsTsI0GeloNO11BycnD7fOHm2dpWmEBJ29tFGfbVeqlfmreGYD7MRER2HNADdmnBrANDUksyDAckdjZKhVWZ5nuUpTSLXJcMbAuhaEI5ji2hilQElsABmwjgCXE0oYBkotBostgNVgDcIIA8FgQQAtIVEVnvS1NMpiLXOZC6s5QQSoNRwIAQxgMSaUEodihozM8jhNY6mSHDIDYGE6mcZRXCqXMC5q2AuBo+BvFYSQUqkqZRrHpN/Pnr0eBAQhw3mhXxYU/BBE49Rzod2eAz1N4rHr+pPz81K5XG43os4xA3dp83LSH7764gv/5H/839auvqaABDX/dOuuj+3S0qpK01RN6mtX/8v//A/+23/0vxfxLCgoKPh+yDS999Wv7uxvdybdSjn7zL/7amO2Ni2hXZPclDdv0NtnJBygcWKzv7a5twvwQVu6ZwJHaMKEpp2ZHgEEWK2OFpYOVjpbYXacvDx3bZGssi7HKfneTzSBDsujPyd/dlNcP4+P2ouNN1/efKW0cLk7y768ivdrxhL4TWT/Y1DTbtY/m2aZScQSvTxzY9V7e5GNEYkQ1ti+buXnFamA8LPGQm/UMdkdxc7lRd1ATtPHy+88at9BPFy9PPPqZ6+h1nyW1HrOKP7OH2Wlzo8H/XtnD946Gh4Mo/MpgMQYhABrCYBggAW2IsAOl/2wg/dSias8m2+hJm+g3PUHwEMgH/ZolYT0hTsGcQzWtjYnCRl5J6UgXd/c5MszQCeTznTUGZ/IKW9UZwCGl6/019bHXEhNSrm0AAPhZIQCQEVm83n8HAkvwahdMc4PLL/In37vEVgxv1mpzn5mcWFu8QGom9F5tH3j8VvNL9touvrii4zzH39wBM2513/790vvfpH+5R+6CHrhdHfvYTodHz44fe0XPr3+3OVKRWB8UVKRWZtbqwEIAL/oY4JJQ3hk4ZpTCsRCxTzYGt7aig6n053eIFAoYGmQhoOQTBPPwYEnKpqwHDGPcIIvSh60tfaZYHHx4KKO4wMh5sJ/1Fprc8DymerxgXqotTESINUamYuVTdkIxvvdw7OjvfPD806n2x/3k2Sa5mk20TQG3l5qraw3X33jhfZsizEmAhAuAIOcDmewJDY/PJhGKhujOKACiADh6DyVyeSo1+sMR8aAJtgIignGAO4YEwvjLLMGfCYMwRIBxsAprfJ6VfhlIbi1FEACaGuEzAAZYA4AIIT8kl9hEI+jPJOj4VAQ7voOMmClGo6SwXA6GI40Jq7ruASo1jJLklwmGBQHwAAZ3L97/8tf+ouf+bmfbbfbxfW2EDgK/lYNHUqr1RohNI6ref7BJMBxPM+rMMaL8o2Cgo/PF7/w//z93/k1q63RSnAGBjvChVKgkwQzYEAgSVzfH55vr60sx1GytLI2DsPecFCdbRNCwiiiAQHKF5aukKCo4CgoKCj4CKy1yXR68OD+23/5p/34FCpmYfNqcK3VLYU70L+Vnt+2d++bBxJAg0Gg/zrmMdqa3ChjP6LBigSZITl2YoIxB1DjObrryF4oInFpemVpukxiB1kLFgAAIABJREFU+swL48Psi/37/oO75NFEZZf7Vy+dLl9trM+zcmVcRXcaaK8EAOjnEZRRPDnHcaKSXEyDNbsy013knRYeEZxgDCBmlKA5MDBalqvtcmNwyo57tfPd+o4nIdfDe6Ubx6XjmdX5S8/NbFxqaeZGSCOcDyBPwCiltMrTcZacReP3jzu3Oyfvd0HbUslvLTaCCo0GORjiB16F8jKl4FiNbZpqo+XwtP84I7KHZjZb54tOx3dGhH94DY9BOKX4wnniWAueOdiImlOZmVuvtGvCg5Fr+jwlseGd3iS6YY/7ZK+jtDKCmfVlW68Sa2d1UtdZY2wX4/way+c09Wpt4Zd+wPH68PcCFUM3aFeEMLC6ezzRcu9weufddw3O5y5f/okIHBgT4ZXXX/g5im3j3bcfPDzYOU2GZ92or0AEcZpdubZQa1Qc10fIWGsAyJMWrUAx9q1FwKjfcARlZY6gembqvb2dzulxOs7Q2CIhWcqobDlLl9vrV+d9nyJkEBbWgjH6w0LGRbaPMTbGWKsBLio4iLXKWgCiwVqECIDVOkXIACgArdNMjcbheDSYDFQOSlmTZTIaZuFp97zX6fTPw3AQxunUUMbLtWCm1SzPtNszYmm5vnFlqVarAxCEKELEUGWwFyC52M1XZqedsRlnMtc6kspK0JlMYz2Os0kSU0oQpmCQJkgTihTCuc5yBQg4ZgZMbrRMtNFoyvSQjwPOK5yVOQchCOUASAPODCgDCCHGmGMdl/kmszLLcmU0YGVBaRvJNMqSNMuoX/JczxeCEyKNlsokEqwFapEm5Lw3fvftO9eee6EQOAqBo+BvGRjjer1RrzeKUBQU/Pi88clPUz+YdjsuQ7hal6d97gV6MpVGu81ZSHn/sFdptTNtMpnU2gv9wdH21v6rn/wMjPt33/nG86+8HCXdaT/c3LxaBLOgoKDgo8UFpb75xS989U++EOLozZ/b/PnPvTzhzjYefRGu37APjng30ZHWuf34zS1/FIFDGqvs9+8gi6y2WkuA8Dzrb6U2I3WoXz3dXB4uYfvRFe/vonf/jHwpB2czff63z/7OwmmbvcdQU2sHkb5AT5JVTAhGSQzDEKaqFPqXooVGt0G69NlvIYQ4DkkBZZK6bsVt+mE7Ttu7aBVXxyHqnb2/v2dy99VXFzdfnms2ESKxNIbpCTPpMdhMZjKa9B4Nzu/0Tr+xN9gbTaVZWZt98cXVa59pNxf8/VsjnKPl1WDeL81wf4rsOEvO+53j3fO9e2e398bvZGev/+IbBq0dX/ZCIez3OQ5RL+zvnfhTW2M1p7zQrLTqJVRfnDTcWnnf8XYO7l9/t2qvzwflaRqHs43z//Q/wu1WM01egNGraOj3a+Wh23BdT5RxsypKP4QwkSHyDmvq2vwvbtZwNiKxftg7jR86v6HUT3CQBPWVzTd+q2ZNGTKXhTtH6uR8/NZX3jo9PuD4k/S5S8J51r2FAyCAFCFBSElrBAgh4rGqR4PyldXj5dcP7n/FPrput4f4PNIj5eYVi+pi/eeXXvvEaqtCBGQIuDFW6wtrj4+MuQHIADCAa63U+uK+JiUksDbXegKQAiQAqRoP5M7R4eO9m9u7kymKJloOB5NJ3I9thrUWGnPOuHAD0V5oXXl5+crV5fWNRQIZwZh7VYAAwEEoIMS1doqYIHXaWLLPb07c/fDgdCrTSV/axCZK4TSFHHHP81yXM8YAIeACHA9SjKTxvAlQwK5vc2nTeBjL8VRGqHuONEKoFQTz9UrFaZQdASA0YrFGz1RHjCgXldxCkkgADuADWAMmAykhAwCPejXRCBwXY4UQ0jkkEXAAgVAqRA582LNZWviMFgJHQUFBwU8xUkprAu66BNvo9NRza2ByQFR4ftKdCFpqLMwBoZ/+7C/9s3/6hXA0yfP8C1/8o1df+E96R0dXn3sxCUMQ5O6DrTgpF8EsKCgo+DBKZuPz48kk7p52trffdeb17OaS2Kw85tEj/Og22r1pHh3as6mZGNAXEsJfaw3qD1I3LnJWxX0V6A4dbGclWp0tz5UPyzwUyH7wuxTN02B6QI8eosfv+9elnX5i/Npr4zfm5ZzHXEsNhBSGCNJnjTBSrdM0D6fZZJqmbGx4X7AJRR+qU8EHln/B2k9gu0lb7Tkpk7Pz7rB3vj18QMchSaf+pfL8pcXlK616yyMUYWwB6ZrJI5sepdPR9ln//aPu4XhwMJl2Mu022Eur6bX1o+c38tWSX+GDawnWcFIXzPOx8FkuSRbbYGkQTA6aEX7Yc7aG+zvdmDzA9Vnf8yfso6UHa4zRBhyPc1aplqvlZslzMYQEu4I6xtjOyVkYjuQoEpjM5t5iZ6u0h1o5WfXYul+iVIiAOMw5cfl7ZX7L/SGyIYtQClTykmis8FbmNxRL0/7R8Ft/+Y03PvNma6aN8I87dp4sD+F+6+Vff33tU5uxuvP2t77+r/44HOukM/j2V9/fP+i3Fg4vb66urC4+XehkEQKEMMYOQhd9TLghhFNgDl59uew3BovT8SRLpc6NoKjkXbsy2666HncREKMTYzAAuSjZ+K7fgzFGiAGAMXDRTQXAAOTppD86vh12R5NBGKkkUbHKExNnaJSdnXf3To9TyyQQjnJU49W2F9RFtc0r1VIQ+IK4lVqttdhqzzQrlToCgUEAcRESAAwhjhAjxEcIDAK/Ml5aW4olGUfyPJ2MJ8lkKjGmjNHAdaueyzxKCIEcCCaUcM2UIZqyFmYMKAMjrRsFRE09lUCc6SxXOVjoDpJMDdI0K7sVnzouMAwAXKA8xpBinBJiHIcTsJClQMGYNM3THIx1BHYZFkhlymg5TqUExR0ACdoAR/jV56/81u/+5vqloqVdIXAUFBQU/BSztLRss24Wp8CkX6uZSCPGkFEqs261CYkennfLzQZHuTFICCfJ4OrVK0k8LZVKg16XUMO48/ILr3guL4JZUFBQ8DSrtwAQnh9/7Z//o1vvbnX6vaU3Z5c/tbTy+mqHqG/EB2/xb92h94eQSiORUX9DLAHd3G1PZ9SpM9qXy5eXF0uL7tQjU/JUH7EW2VQk/fr5++6NP0F/rlDUlNXPjj7x2uR1ANBlbVoan1MyJBfvBwzWRjbvxdlgko0nWezGOQwB5d+RjZM9y/8PZQVFr1DXncEYet2TZDp4/PBxGkeckp9989LLn9qcX6mVSuLJJmBLkAd5ko9Gg3sn+3/8OJymcWyM9PHaKv+Fn588dzVcXX1w8e61J1/UF6LreLNJNMPTVilXs6j7PFtsPGrA7eNHD/pxxF+6Wq6VEr+sKbXku21HkDbEIOYFDnEr5aDkV12nZpGDqSiVgjRPq4+3pyoax0m90pit+qv9g7ndvAaNUmM+oHPggHFsDmTbZX9UhjEyXm4tQhZAY8AA9KJ0BD0J95OBhC4eAFjLLbPOPJRGtHru9Jyzo9H/8t//z2efP/sHv/97XPxk1mgjjFlltlqZrQK4gsrdd/d2s8PT5NY37uG7B7WlpgU7M9NiTD/rzGqtxZgDcABrDDUGYYKAiLnnVmavJiY/sGYMAIA8wAEmM5hwSl1rsdZTAAbgEvKkz+t3CRwAGIACaK210cqaTKt4eLa/9e23jh+dnO2HgywZZmmaZggxz6sbnWVZqgMgZerVK7V6UKvXFpdLy6ul2VatWioh6yLsIeYh5AC4lLYJqXzX9xLiIIStBS9ozS4vhJNsMAiHA5RlcjJJHZfWaqLqNatuBTxAgCAFYZELKOOxQuB4Tcou7FVSC27NgTQ3sY1imSRJNArT4TDNsiyKJ1ldaqfEkEuFD1xgMyUoIyjlzHDmMGRNGmsHtE5klimLsOdilwGzeSTTNA3TTILyPJRYUBJ8gOevrr36+nOUFVl2IXAUFBQU/BRTri+BOkAEcyGiYd8P6gAIASidcRUB8mu1FmChAcVJKDOQUp6fDd3mwmTrrrWqPtPOlLpz5wHmzxfBLCgoKLhASbl14727b3/z5s391qXmxq+uBas+zLiHNr9n927w+3uwP9GRBo3g37Q5OgJgiFiA/EM9WS5ebIXV5+6vn51NBjq72l19WV8L5AcdTC3WUWV8UDp+h90ewOAlu7kwWlqZrC2nax+t8nBrKhqzEfQPpsc7g9NDBXFeTca6546EP/nuuj+VQ5pYxnMKaRmsq3WexJ4btGbaS3Pzc+Ua1wwkAc4BcjCpnY7ivcPDd7eP3+8Nz8D3q6X5ymhhbXTt+eErr6iZtvW+u/1qhjEAhFxISrtgLEACeLS5sV8uO8tVcnasb33bO92bW7kULi6N5+a+a/NqN1naHvOM+9UqRb7WKE4SjDknwcnZwfHhfr9zaKSpV5euXFnduLTUmmuWyg0BDSae2G2ECN6ldgvLjVTOhHppoCQRE0GP67pmzfNjIygDQQEkaA0Z5EZJJC1iRpNkEDr9093B/fTo+LQfh+lIwlBKcef2nbffevvlV16qVKs/2aFSW1j/hd//rw7f+fLdr33l1qOkr5LxaHz9m7eTbvza6y8trs4Bv3D3VAAIwABIAEuIhxC3tmxMYlGMKEM2AsgAOQA+Qm2AQGsJgAEEQowQ+pHSjNbaWg0grdUAZnp+MDja3XvYOdg/Oe4fjcdRIqWoiGqpTDDyXFqvilLgBJ7Hy5wHQghXCEdw7pe9UtVznQBTH8DF2Cc0MAZbiwHED9h94jneQmNpOuVJUnHIdtl9tN2N8nyQZVwkjuUiBUYw5cIlzMMca5uD8jhmWFvIABBCnuuBzHWUWpeQxHWImSBkE6umVufTsdQafHAVYsZS4vm+QxxlbA6Q5QZFJp5MkUw10aLOGQpYIEquddI8SuM0TmMqcN33I0MiQLnKUyWLa28hcBQUFBQUAFDqe6U87bqBD9aCtgZhr1bPo8ykmWg308EQC2cSTefXN9IU9fvd6PxUatXeWDXTMEqz8Xh86WqzCGRBQUHBRS/Ys4O9P/3n/+z4cI/4ztxzS2tvzo/8yREOH8neHXh8j9wb6zi1Gfw1r0n5XhgwAgQjo8EQi57U/gMghChmXuTV96qToRxbuTSeX89X3dx5sl/U5iLv+uf77t4uOawo9yX5wpXxiyvjje/WKUqZZCpWUUoTWcns9MDe3tp5tHN0fJpJNRWDx5X7IzMq6RpFmCEqtMs4p4hmSiSJRZCCTGySpuNo0B/6VVw1UA78eqXELIEcAcYmz/PppLt/sv/+7sG3Ds77JPZn+MocXp3PrlyJLl8ara0p9/s2KUkoS4A9ezqad1C73gpI/T4LbrwnzrvuJDbWSM/LXVd/yMLTCePyaUgZdR0PY2qslUYi0Ek2OT46OD06UjIrlWrtpbWNS+sbl5b8UoXyCkANBAZrwYBGMKaYaf3KVF4e5ZcGKqVm5OAtljeUfqNnBcNW4FxOVJzoqUnyLEKRAaYVCk96o/7J43h3Oh5nYR5raalSGWxtP/6//uUXMUavv/kG5/wn2CKUMFGeWdp481MCjXPz3qOT8bFODh5vjzuDQHicstpchTnUWAnoQuDIECKUegh51lqACMAFHABkACkABXCsLQMIgMxaAGAYM4yxtdoY/aS3K5iL88gYaXUGKsriOJkkncf3Dh/cv3v7/Lg3kRWLPEpqtDlTbTUrjmClgNQrqFGv1WszbsCFy5F10cVRJhxTAeAh5AIIjD1CvIv1Rk99Uj9CBkSIEOER0WjOJ36euRXMXRNH0+O+CZWJcznOkgBjxCjxCKKCUIGVRgYRbAnk1kiwFGHOCAgEVFJGEWeAEWCie2kcynQUR9oYKnhgkWdR4LqCuwEFAAmQjZLxOI2yHCsJFLjPsesJgTlWKJZ5lkmjgDus4jjWgFQmS1KllYXCgKMQOAoKCgqK6XiWj8fjSrMkwx5HFDAmjMfDhImS8B2YhE7F1xI1G3NbWzszc+7K+oLfqtg4DI86hBpC6dWrVxvtehHJgoKCAmvM3W9+46t//IWHZzsbL8x++jMvVtcW0wa5lT56V927y44G0I/1RMH/P13ty7jiIDE0AwOKE6qMeVrHgQFErOE0GY2lRuA7UPVtGT/NAE2g03L6GG0f5vuL4K9FG6/0Xw3kR7gvJZeHw+rpo9GDzvQkTMLk4TDtD0bTeJxkKrOJ2vm/yZBVBfNZmfMGqi7EG3OwPEvmM1VOE1dAko6jg6P+w93T+zv7Fh8cnR3/8q9ddcoOlhi0hjTVZ93Rwd5ffeP223e3t06TdPUae+Mzh9euTtZXpeflnqd/yMYiFuPR4hLT6PLR2J7sHTy8E1jNje2ub0w/1JAizeOJHNW8GvMASGZoDq7oDnePTx7cv//usHPenl+cX15Zu3y52W74pTL2a8DLAD5gBSAhg7rGv2aEMYbFyEPMaxuD8jqktSg1iZ1GdAxRbsaDk87ofBCNkkkSj3WkjdRGhqNJlMS5TigClzJLfMf3LEzSdHLvxj2Zqtu37v7O53+n2fwJ2/A77ctLP1sBa4JbN52T5OB8dNgZfu2rbDyOfu6XP1mf5SAumr1ceGR8IBlg7GDMAczTf8hapDWyFmPsA1it7dOTJjVGAYinrqIAYKxNIZ/CeDR8fLh9c2t3Z+fg+PRcO6RRufriTHPVKc3DjFdqOAHBiGDKqeDCZ06JUhdjB8CFJzIWBsCEBBi7ABiAAGBCLjw+0PeRNwghPkJIa0TqqcOSuVqMmCcnZY/j3W6WSThL88ThvmNdlOaWIYA4A6UtshlDYFMLViGIHBcYsQ4YhAEJYNgNgGDAxqhulEws0CzJME4NsgiM0U8jCek4ySd9zTjGgnPHZcQHIDZXJpVZnCvt8WrgCtd1x/lU4dh8f4edgkLgKCgoKPjpYn9/v1HDkOc8CPQkI0EAShPmYkRBAwCCXBLsGGMWFxdz3W82m0AIxvi401lcmkNAyuUyr79QRLKgoOCnHJkknYP9977+l0enj9afb19+ea393MKZkz6Gs/fg8W20fQhnOWT4e1IRDAgjdJHZ6Kc9FTBQgigHSuDC0kJrUBgofvLUGFC5zSX8EH00LEICvDVTsVZLG5sx0iHOvEwJjThjCbFxhg1i1OPIYcDxk5vqcOCfbjd2d8eHOtNX00vr8XojaT/7X02UdJMBH/VUt5fvnpm9Q+dkzEJTzXlgnYpoB2hWO64gQHGOVSSzKNNxCjrup9O8n0+O7LCMlkvTWSEnchIalctchtNo89rypz/93Ox8nQgCAJBmMMk624ePbz2+fad70tXVWj29vDb9xIvT1fXB3PyPeOQwlr4/mZ3tvvAc86k5eej1hqX376pyxdaqCaEGYwBQOstVzJ2mV/JEiYLNkt7kZGd7+/HdfqdDMFlcW1laXZ9fWjqoV96vlEEEDAtXmTkDi5qByUiWV/LYJEk2no5l2jVpbuJMRkkylYmWKZUmzvQkPB9Eo4nOlLJWEUSwxlhjH3w/4HndFdwvcYRBybx32hn1wukkvHvr/e3H25cvXXrz028G5eAnVceBEAJERLm19ObfweU6+tZXTZqlk+jwaC9HlvlseWOxMV8vByzwOBBuMdE6w9giRAGwteiZ5IEQwhgZkwIojIW16KlTKVirrb1YXqEBEmsyo5JJrzfu9EaHvePHh7sPdgZROtG0vtievTT/3EtzzSXPa5EKdQLsABCwDFkO2EHExdi5MA39cL6JsYOx+O5d+757jRG6aN0C1s0Y1YTjGcR1Jnh5QE5Hx2dpv5+NlZIpyQEDYAQsz3NrFbUEAQYEoC0YbQxBjBBOmDbUaowoo7jKHWU8k9oEdJJNkVUWcs9BDkJIqVzrTKswmo6nU1byhcMIRYRTgkguZZxkscwB4UZQLgeO5zISx7VG5Td++1c++0uf/V4rk4JC4CgoKCj4qYNx4ZVdoEk26jHqyzDhnid8mmc5MgQL3xhrMB6Ne1W32u8P9vdO8tFUyuTS5TXQaio15WRy8qXS/K8UwSwoKPhpZuvWzT/8H/67pExWXl371c89zxq1EeHfTm98PX3vFnt8hnvGZB+ZVBGEHMIAQBmTWnNxX5si4ZCgAp4HHAByyDKIObgcHABQoDKIJ3oq7eTj/8IEsqqlb+g3XEMPYRedCLYdDOb6YSOMvaQcsUqiJTDiukR/R6Z007v/pfrXqxneHK9cHb88I2fQh5bX5CILm/1H+OF1eevg4Hb3/ADXy+V2pT1X2bhSv3K1VhqEQZq6LZf4BACOQ3nYz3rbo95R2nVPd7MwtQcvkPzlic9xT0XDmocqPkMIfv3Xf+Yf/sN/3/McwAAuQJLCsL99b+frbz3cO09xuf7Sq2vnr27e2li3pcqPefgm1dL1T71cXqzN3PPd9x94N+6YjXVYWjx3vQvzDjAS2cRz3XKt4jf8fBiNHx6cvLu1/2jX8nxupbm2sdqeW/FLM99q1f7fZhkQDlTeTpJfytiidiwkuQrjqDce9Yf9weC4Nzjpj/MoSidpNNBKgoXU2tRaow3FqOQ6lXK1Um2VhOt5giy5rh9UxlXBOakgi8I07j+8aZEyxuZJnA7P5R/+r/+is3vyW//Bb3uB/5Mc2ZiImc1FUSK9e2ai8hG+Ow5vbt09GXSvPn/1tTdeubJUCuZK4NYAU60jAE1ISWttzAda3lMn0RwgB2DfszzEAmQAOUBi9TBPeqf3Hz2+vn//5tl5fzRRY7c9X1tfevX1y1efW5hdLDmeh4iLASEgAA4AA0AAHMDFmBFCv2f51w+9GgwhRikFAI0FYY2ymPXdprd45Jwf49unyYPpaJAnCUKWI9AaNAAQjFxwgWBwAdKLYhSOiAAXQOYwjcFYACgxQVHZs+W+DDvJaWIjAqmuOyA4Ummex8Ms6SfhJE1rnisuRj4lBtwoyYcjOck15XyuUg4qDnKBUjo/P/fv/d7nWzMzxUW4EDgKCgoKCqDfH8zMzOssE5WaCmPulQBQNM4cr4SxkycR9V2KieOU0lTOz8+12lXmcULwdBIjrajjHu8+Xn/5Z//4j/7g7/72f1HEs6Cg4KcKq3U6GIyHw3Ayvnf/bbHpXtmYW728FLQXHrCTr8m7N/G9B2RnBCNj8w+nWQgwRYIiwgBW6NoKXj0NjyfTsa+EDm3Uz4nlFJiXAM8RAKSKT1PhCeZQlmagra4IHijXScu8wnmZCY8zjzDPxiwdkyQN4lxInDGMMBKoMvVrYSkbYN53x4NwGplJHpmzDPUkXIHKpXp9w+EYUiETpjKcxHYSsbFb9Y02GSQO0avj2ka4cilar+Y1ahkAGF9LNzuDkxOxt+88Og/Ow2DUbLLl5myrhWvNuNQ4a9TbrdqK8PeF7bOAYoYBAJV0UFfTejJcxgeHrb3TbKfb73QrpcfBc+ul9nyLV/TWcIt8Bb/99p1//I//EACW59uf+7k3zGCy/fadWw8PzpRaem5p4dLcS68svr88d4sxwJgYE+SSGwMACaVTyoJcMmOmjOcf4862xVg6fNJuIXh+2YTPeb07cjDqdNDCogM2yHMcJdM4x1wISqDf7e0c3nrvdjgZtucbmy80167ML67M+K7HCKEenVAKABnQzBGP9g4Xb+6YeJwn46maxtNpNJok0TRJoswAIKiWG1wQIphykHIwtxXu+mSGeMQLkoDWGWuwCvcr2Cm1KUZYUbBQSb1Gax6Np7o7neQYLOO9cXjaPdfmJ7xa4aLYgZVac7/w+6VPZM/3xn/xJ//nu99+SyeDo4ePwt5ovxmsztWbm5utlYVmsyqEtTYzhgCQp+tEcgAOQACotVbr1FoAMMZga5ExOWgFKkmHw+lp96xzcHJ6eLTX6ZyEQ2nEbKU9P7+wOr+4urC4PNOaabpegzEfYw6ALhxyn/p3EACG8UX9xU9krxFCAqESEAc5Dm6KhldBzSbi1aBa6mxPJt0Mcos5kZ5OQm0SAIMyoQBAKOoBQwgZgNxKhXPuWJVDLhHHnHDiC0RiGfaFJkRxllkdpYnO4lEUdyaJzkE4bqlULpcqDDhCOIUsskkMCWZKCM4ItsZImetUE0U5+8m00SkoBI6CgoKCv/XU6/U8z7E1SCeEUrAWCNOgESIXU3GEscH+b/zGb3zpa+91OluULoKWUkqktc+YtrZc8nqH23/3732uCGZBQcFPkbRhLQDIONr90pfe/fpfXb9/u/mLa4u/tPGJ9aVWfTaitbvZzS/oPz/DgxCPL7wHnkobCBtMDPNI2bFM5OYKufIy+uT7Z9f7vdN5Wdcn0NtKjbFgDQ0TmuQIoygBM7blAHkujKbWWKgFKMtATKw37/pzTrlR8uvcqZm+Oz5k/Umrn5QiMnEpoqSEFnqtlcPZ7lYy3o27p+dymGZJlsUml6SZNVqi3lheVFwO3OOUTTIch3gYkhHhTGsV2VHdiJf6Ky+OXp+PlwHAYK2xUqVsXBtuk7sP6Y1tdh3NQmmldvlScHm1vNYa10p9cB9APoQMoHwPiaNnoav5UGsALME09GtlBsjrjKJwsL+lgtnm5fZCtdUu1+d9hNE779y9c2cbwL750uYrcwtJL/zyX944lXlecl97ffWV1y5dWW/HvFnRNrGaKtmMxq7MjIE+4zl3qnHkKKVdDxj7IG8FBAQbwc3/x957BVtypPedX2aWd8eba881fW97g24MvBmOA4ccQ3LEICNWGwpqFbEmtOZBEdqNfdpQcGMZetpQxFDah9VK5EixKwZH2uVoOB4Dj0EDjUb7vn29O/6c8jYz9+E2etAABtMNATMEWL/uh3O6qzIrs6ry1PevzwiEAYK7zcLUtMaGUYGNc8ZGn3rb/Z5cr8mYT8Y+TuKUMkkVZYFm+9vtG1cuvnm+MFmZOzL58BOHjx6dEBUVZ5gHaRHFahDSjHLOHOBba7fe+vH3eRxTlkQST7OMeXGm4swgHGuqahZrNatkCoYKRYwKROczolGM5zkKkLIOyRSwCZD7hhnhshwmlI0SYKAwlUszXPJCurdHQwRYTRCPafIxZZrEgiRX5+UqlFo08nfoYGVB3tXOAAAgAElEQVSvnWy1d65dXtmU1KlqdfmzyeGUiQIxDUEUEkQ0TLS3NYiIc+Bc5BwDYMZCAArAGeWcsoxSFkcsGNgb+523tq5dv3ltbXWc0UQUzGq5uTy5fHpuebE+N11BooZICaCOkE6I8C4J5mO4wTkAAVABVBA0sAzTKplQlw2jXDf29H57bTwY+AGksULdfhLYFBANMwEQspAsAc4YRSwL0ggg02TgHGUpEpCkEKTonGJlf6SFEkG6mnHmh2EQBYMg6rmJJeOiaVhWoaAXIORRlvg8CJgfoYhIIEkAmGeUxllMIwp5+ZRc4MjJycnJucP0/MMsvoR5ag87hVI98RJJV1RVpjTFXBBVCzjK/GG/38uyJAxDjCV77DDGao0q+OHY9SrT9YEb72+tTcyfzOczJyfnbw92d/vWay+9+uMfDmFc/uL8zKnFmZnZVNF3KG5Tfit1O7Sd4UxFGLBMGU15SJAkgVryzJJn1WlJ6PBgxbX9zvn4+WEwCKLAZyEKBO4QZjIwma6KgmnJpgIxpcNIL8iqJWTUYxw0ohOfZcMokWI7TsCGzJWDW2yYxk7KQRFlomQ+pggEnQ8SxwuSyKFZlGENJFPQocT6WWxTuapZVateLgMkqhYEYrpHgpVGp0F2zu5ahb4u2HUR9IQlxfh2PmnXGgwmNvt4rSdu71RtMtH70iSzJkS5iQqVdas00OUUJB9QCkIfUApk/L4TKKvx9OJWRsqAamu78Xbv1rf+4jXKXSwmW1t7cZx8/etf/NrXPg+QaIilkbeyvnlzMJ4+1lo6s3jyVHNmxpA17TTB/x2PQxoGTjBeuTXeHwztrB9E/TCgdpRGqaQJIGKJAwORgaKKIjSrwyceHE1PjiSZ320bF2kylwTHZHmpMdWRqlyVaxBoWTCLHJgm8pny4fm4KG/t3dzY2bllB13k4m5XuXRpg4G3vGTpSIdAPdne+NJe0t7Yc+0xRbHRHzhpv2yV66VCoZ6ICuUZu15ZuFQ/bMtaLGsriiLKIhYISAgkLICGBZmaHOlAFEQ1DipS68KCD593sn2J/7CKKBYY5X5V5bKkbQ+0eN/3I4XIuqiij7k4D0L48ENfqk3Or77w7YsXr8irLPRpOx4GF8/vdndXLrQW55pLizVroqJXDo6EAADnAaU+5wyAA2QAKUCSOn40sLe2up3drt/rD4ZOxw4CP4ytQmm2Um2VjrYKzWatWGkULAuJBSKUETYpvZ1EljHGGCOEfDwCR0ppiJAoCDIAcI4oPUikigoWiMQsa/sTrfb2VntvZ7C363DqhSzcGRBMBJCksiSHkqohTUrlLMwExGOZEyZikGVZFiScohiQXJBLVV1ULckPQi8K7ChKeVpQoF6y6tWSpmkADPE4jfyRP3aTOMZgiKIokwTFJCWQACAA5VdekCknFzhycnJy/iaD5ZNAL5hWCTIqyTLLMiRJjCHgHDAA55KivPLKK5lozs7OXrly5Rtfedjx3dB1CQNZU+zhSLMqsl7JZzInJ+dvCYzSyPOuvfzcqz/4q93OoHCiOv/I3MTUVLFS8YGOeNrmQQykjKsSJgRwGvEoiH3fpSGCUNRHetEzy9REbYDrQhTGHttHKpEklSLARFBLClSRXJNP1k5MlqZkQ6YZjb1Y1mRBIzH2OYDMNBqx2I2DLEh5pgqqlArIBz9KnSSVIMEsSy0ABJIIGYYUOAAgAQkFIiuSRrTAyQKX1mYNbVJKrCSMRqRk7KtjwO6W0VmRdo+0FytpSXYFnd8umJLixBfdHe3Wmv6Gb+xFhT7MpM05/8y8X64KuMCRvIOk/Z/PFPGB+L9oGkUpK9WHnArEbdij6Jodd4Y9P/QklWCinTt38plnnvyD3/8SJH53c/uNn7x2a2u/HcZH6+WjJw/NzmqVgoqB1DxX9wbB0B13hps3bgl7AxJQzfOqnusGaZhR0RIEgnEClAsZFxQkZLU6Vkna7weyJOumolt20Yx0FQAEzlWWlbTChDB7TJUlIZtlfYWnk9jjkxwnxmRxHNv+9vq1vXYnZKEY2oM+uXI5CMN+HBYMrGBXpFvJxLqb3dzSHFvWkKSLgi6pJSg1hKkWNiwAgK3JxUHr8YGieKL8QZea+fYHCXYJL8R8W4FnS4hiBABQLdTc4FS5LvRs3/eOHz985twZSRI/ZoEDyZrRWDhuIK84NTe5Z1+7evnmzRVntOOPh6PNvtue8kfT1Vat1CjLkk5EiRPAPME8zjJGKWOMcp4CxEHXdvcGt9Z2d3e7/sALEUqKarFqTZUK5eXm1KHqqVmraBQxKSKkI6RjUkJI5ZweKBr8bd6WJDjnHCH0kegdnHPOKULiQeZOxhDniHMEIKiqpCh6sagVqrpcUmUFC4kvQawKyWicuVEW0DTLYkoDlUUykXEICiEZJ5qANQJYREjAGRMwlouKJYtEQsiObNv33CwjCJu6VDS1om4AwiyhLI790Bv6DsWYiKKqqqoqI0xZSrOEZQBUwHl52FzgyMnJycn5OX/8T/7h//w//reYUBYHWME4Ay/MLLMEaQqpD0gAWZNVQ5ALjrfz1BOfA84hyzLIYsRl0XD6XkUpkZKSz2ROTs7fEuz9zpt/9b0XXv5xP3CWHj2xfGZiaakcSoYLtINDB2UM3GUyWRf/ECOURfGotzvYHA43/M7KsLc2jJA3Ikki+Vi2UqlUmC1Va4I4a8g11RSJhAgGLFhqtTjxldpXm3oD3jbnEBy8nj8wZxDwn/9BCAEHxIED3A5SeKfRg+76jAAAIeDAOSAMAfVfsH+8SvaVCaKsYZGxTtDZTPYiFr9r4K7o3Ky+dQW/dmnnpcXfmD/02PxMc79RHVqFfSzHSCCAw/udTF3Mpq3AwkhMzS8/9VuHjh5qtHTF4ADRxEQBWACDkbvevvzW5vremCmKbhbKZlkWREhF8NPh6sbqpcs3V7obm6Oxz6gIakWwFNJoqFVNwQauVC1A8niE0jRg1IsGydjext/+DyLHBZy25o7MHDlz/rHTm0stABgR8bJS6MhYpMYi7E3wToISDJmEKK8FGUOj0fb+rf21W6udEQVFTZnvDn23TzZW5Fdf0wTKIUg9JvoMx0FU0I3WbMsoCoKRSSQkSh+wASABgC+KHVVP76fcSVuGf99AEQb6jrMpCMjUcaxQQP5vf+OZc585d5Aa8+MGEdFYeOTo3EPLjB+++MOX/uOfbu3GoyGjyfDaLfv1jesFxSrr1mS9oBXlTAMFuJpRx449L4qikLEMgNnDyB4FAYtTzAjRGjP1Y6cnDy1MtVoNQQJZkUythIkFoGNsEKIjJAKgO7VCCCHvrPbKGKOUvp3N9D8VjEWEzDvpPBA66FcBkChFlALGsm5VWgszdbN8tIndbjDYD65vu7f2vLWuF9JoJ0rVJFaRLGdgKgoCSxBBkyHGCWKEcknCqKRCkKaDftQeOr3IFWRJ0hXFLIhEwEHIkJLGzLXTfhQNISwKellRyoWiKcskSfw0DlEUAoq5wnMXjlzgyMnJycm5w5ee+S0QjXGvUyyI1PNJuWlwOWNAkgSpKgBK44RyGNrjJPIJoMhxgHHAIKtqr9ufXTq5vrIzX8l/XHNycj790Czzx+Mrr7760gvPJlJQP1E3zjVhruEaJReSEQ/bsR0iqsqyHmLFKQz3bGfPDXc92kmFrlT0ioqglGqyWVIlXV+YOXXq0KOFgqrpBBdFQRNljAkCAMCCqErGJJkUkfhxD0rk4ll4aJ7MQTX7zIw/+lwAqlRC5algsvtK/8V//sKx6NhhvDxU++vazTelV4KJN5daKwsP0blj3mShZ2kdEF2EP2QmAFGJzEbPMqAolBemZk+fODlxyFBNDhBEdn+4tT+4vnXj4tr21nhkRwnQrc398y9dMkysikhIYbjd3rmx3hmGbkQLE6XSpF6dFEsytXDCC6ZgGUW1wJnsuECziDMvGNrDjm+sxbujsB97+obAfNASv9jtwvJ8UizYgrizN7yxe33kbgReG0U+xowohIdJ5kW9sbO1M+65qWoVj0+3avpY4c7GetoZhn03oSnlSUIJZpgIIIhI6o39hIl6DD5JApnxTMEKeDjtDleVdaUgElQwkvlWZFmhIPAPdD2ICNp5j+WeKZLbqOJuSRt2q/WaKIq/mhsBIQREJAQIwPzRh3RNsh26v71//dWXN/c7oev2RuM+xcOepRgyVUACkDMee0kUJkESH5RDjmKUUKEypTcmrWq1ONWqzi/WpqcbjUaDU4S4gsUiwhqAiLF6p84rQuggOAUh9M6CuOht7ugdBw4dH65oLueM8wxAQIjcafxAV+FcOUhrikkiioaGaUnjSSOoT/v6bLe4MzA3h4NR4LlxmjKasAQjF7Is9CPgATCFEAkJABSyDFjgxFE3DH2aIkJMVS1oZkE2dCIKmESMhzQapU7MqSZaBd0oG6YlaTInSZpFYWr7DpGLlmV9VIWBc3KBIycnJ+fTQKMxATQ1LJOzkKgGpDRMQ0XRkagBQ4CRIOt+EBhWTTKrLzz/7JMP/z2UGaFrE8ZrtWpna2tyYhGkQj6TOTk5n3q84fC73/zm6zeu7fnDL3z12MRnpjsT+pakbdMCkF4MbtsbcQRNoQyjIFppr/zkxuqFzcQPOBcEuVRdrhx6YqF5tFyaL8pG4fHC02f0Mxj9mo0TDHhKmZ1SZgEAZu/6r/Gh4f/65//bfxH9/QU8t1G8cUF7+bXs+bPHN//z/6ovqyMiYIw4IAZAP7yprAeCGpkVvabIlioqMrlj5nu98d7V9bdevHzt6navGwYJDSB47dWL185fRhgEEVQFUCIyV7QaxeZS5TNPTy8fKzZrgpJ2sL/NzRqXJwRfR4nI+UHUAc2yvjMeL03FK/vejeF4azdZu3IFX7/eXJ6Dv/cN+9hySPTNa1ee/eG/v7G7193vo0EoSlipKgghhoCqcsKEgJuLc3OPfPbskcZ2Ae99/4fe+ctBOEgpIBBIEkVZEKmgjkKvPbhVUtSaqhFDlHS5L3FfjDZFLxy/Ojl6pWjKwtLc+Btf6S0fiojO7z+2ItTUvdZ0aTAo7vU/Es+FD4Fi1GaPfxEAlk7aJvdLV96cGIo3dtq7A2dn4KGheOBegDjIDAjjAeIHTiiiYulW5ci52ZNnJpYXzVJJxgSLogyAESkhVCSCifFBxg10t/rAsyw78OB4p8DxTu+V993mfgSONMs8QlSM360ZYawcqC2MxVkGSJsiSlGtBjJ1rHir2d+fWC121sPhZrLnDHqu44ckCKnt2oM4lBO1KqmWIAMEKIlR6PWieD9NmAimqDUKpaJsakjTRFWSJC8a+OCN0BAL6oQyWbG0kqmoMWJBFgXIcZPBaFRdrDUbRZILHLnAkZOTk5NzB8uygMiu65UsmaUcE0IIAo6Ai8AFoAnlkWGaWBKTMH7yqceAJqPeUFPlLMnSNNK0iu1k9dlD+Uzm5OR8iqGUDnZ23nrh5Z+dv8yP6K3Tx/nRhlvXqEIYigANAIeMcsb5uDvqXNiMt9140/bGoT5dKk9OGZVCwSp/7uTnzi6elTRBkAVMBJNYGOFfe33HDziA6fnpf/2X//qtb731T775x53hbsfbbfOdVuopGpMk/hH1DkCYJBFVlSMaDsfbYma3ndHm9mh3a3d/e2/YHo2CCAusYirlommqXBcBQkgS6mZBQHkoMJ6G8njc25AnDDKjT4hZjToYkjoTSwGz1uTCc0WLc2am8TRUTN0eKxQvJPUgMrfbC+t7N26N2ttr8O3vaM+/WBeQs33r8t5QNsz5YwUDpXpZ0qYtg2AVKHAvCLPuSDHLBUP14yDpedQeBaHrs4ACKCDo9UrZ1CVLlwJN31KKQrUq1KtYIgaBkyyVidtWh+GGl6x6Lk2dYBe/8F3hUskUdMWoyaXG2vLsoFG99+ljhHBBxqKOAP96rx9ZM09+4e8sPfblNMuCOBmPBmvnf9TeuekSwLIkyXIRUTXLAj/daUeX1nyzWJ1cmD18ZGlpabpc0hVFBABMTEIKACpCCsbi+9Z8fTtgBLIse1t0wO8SMg62+dCuDQgJhGjvUjfueI4c9I6xKAg65xKAxZgHRJOIUKqVFwWnUQ2DxciJe2Nv0O7EnV2ntzVIYsTSzE09j/sAgDIgGUq5WpA1TRN0WTKJqgmyKiKaxmM/GEXjIAkUIuuCUlGwBVhJALIkoUkUx0nCOJe/8nvfePKZL2iali/RucCRk5OTk3ObYmkxdlcUWQOMOGcgiCIgBIhmQAQEotjvh4jgKPAqReOJp57cuPQTU7EkWRElPIgGimpyUsqnMScn59PKQRbDwLZ/8m++9dKzL2+O/CO/Mzf3O8cyYGPEAQBBBDhKoiTww8gOh5uDrZdWwj2f2rQ+U5s43Zp5ZKk5P1m1Ck9pTzeF5ido7IqinD17dmdn+0+/+U2VZTIHIggpIR9QtoFzAEoAAAi9d+mGCISIwjgY7exGLF3bX9t99UKn43jjODQ0VdbFso7VqmzOGsUCMWQMTuba8eYI9R2KFAY09my6c50VOZkwagbSmS0hqcjkYqQW35Ia/4c5mTLajP1zuLiAPagCAGCA1vo1sxQNR+POpTb6QcdEWVFKQFO6ZfOBmdrifMkqo+KkWpwtVEWhDBS7G/bIWe/qbiikyaDXc91O2OmGQRiLWMgUIzaaxcnK1IRZquBhsdgrzJCZaWhNMAAxi1thv4H6c3rPvzF2rdHmaLw/GpLLL5thxqlUKC4oU4c9kbsyYQgxUWKqCvcwiRiLgmQeBFP8GsGEmNWJO3lROaPLFdTdsgYCwrqmGnqFJHqSxMP4wpudrb1bpWJ1dn5uYfHQzPQMgHJgIRKiCYL+y8aLMcZZllFKD7SM9woZ75U87m8sWHyv7wbn/CDNxztEkNtWbZZJnMtI0HSzrpsxnwxYGnLohmF/Y320frOzQbJRL/EcPgwiN04o45CJhGuaKBmSXNZlXZYgRogD4CxKEseJ/cSlkFmKUVTUikxkQCTiIUuiNIiShDIggnn2oYcmJifyVToXOHJycnJy7mJsu42pMg/GRNGB8jhLNFXlAj4IUWl3e4PBYKIxaQ82nH67Wq0YatEb22kWmYXC6vrWkceezOcwJyfnU0xnbe2NZ5994/KVuK4efmypPH+IZzWEx0CiO9usXVxdv7jmdYNsmOqOVGtq+kNyabJ25NDJZw5/vWbUCcYK+oTlY/Z976UXfvDKsz99+NiRz35hb3nZQxjNz6IPSGTJU4EOqgg4qQ5AzO6xozRJPcfpvnmBXqFq6IZB0Pei6aXKucXCRFEpagxjRzC6YvGqiKZEXgK0k6ap7zWDMY+HwdquutkW93txf7y3ukMnq8WJcrE5M1Uymwwk4BIA8kVpD+MISW+hn5f9Oul1j23KwZCQDOsFqTxdqi8bzenCRMOYVwNZDdaVQqLGjWBTVasgGQCgQjyN3M1hdnOD9vpebxgNQsmcqc8uTK+1jr3ROokFCEUkychW1S29xAxDVjUAMLPUAVJgZson02bC5KiZDptur7i9n/W7YPcdZzjcfKvy3T30iunLknPk2Pjxp7gk/9LZU1W1Vq8LIvmbdfUgbMw/rM6cmUaAbosQHAPXKT9cujV3/p8R0zBKLVmdEIQawG3VDKF7tRPvZBj9qCqn3EuPgiC8b18YKwihLEMIKYSIFCJAPgdFRubUdM0yKosLlfaevbfr9Xbc/r5vO7EbUD8NxpE79qntEUUQQJSQgAkBXVAMU22SsihgQrCEZZnoJKU0SlwvHYWxRwNiqHW1IUhSvj7nAkdOTk5OzrvRNCMLYswxIiJQxtIMZI4EGRgHobS9+X3T1GkaJr4tCoQgKUmTME5UCQEnhlWFkP68lF1OTk7OpwhGqW/brz/7kx9/9//t67R0ZHrioZY0XQROAFAWZ7ETxl6UePH2a5vbb26iBJuyXqtWjj949Oi5I4ppTJZaLaMlYvGTNXDOeRJHN69d+vN/+acK+F98SvvyF8tHj4uAfYR+YcaN0Ff9oTG6VRDldNIa3kfFUhQzZve6tp2mEpOMQlpfcI+cKp08UZwopUUtxiRCogNyGxIJMg5yF4BCYlEXMTuoremmpdy4FbX7zrWbvNuL+03qy+GMAYYmEIbVLBsRyZZkG27rBVoYVmynuxMV1mPfobJMJqf1qcOlyRPl+RllvkYqmRtk6XYsp37q26NQJVykeOynIy/o2u3NdOsW7/vYzWSsV5S5lvLQcbZ82lk4LcRhmKYA4BNhqCgU39YdRCyOOVaoBQBQAlLix/F4Mhpl1V6xvTnVuTXYCchuUhjueQPa5ajLMpiocqIDSFmtlBp6Qsi78nSgOBb7PY1F5QmDCH+zBA6EEJJULKnvvQqKE62irhHNKBfqilwkxPhwcsPdVyzlnCJEADDn2YFW8tEKH3eCU97vYETOEcYcIcBY5SQFpHEuiEgrluNCscShUJ4YFRujYXXUr9p7+253FPT90HUi342cGHkxzkQBCMEAEwVk6poha5ooEUI4ExiTwswJI3/ohXaSJCKUa4Wp1ryi5gJHLnDk5OTk5LwHs1iK/J5CCI0iIkpGocASSqMIY0wA3nj9zWazOdjb+vxnH1VNzdnf2t/uz87OEaAjN6w2FsFs5XOYk5PzqaS/s/PTf/tvz1+6NDDo5JdbpeWm3JCwHCAhBpSF46B9abd7Zbd3bc+3qUy16lKpvlRuLle+eOIrpxsPAkIYIQzkEzfwJIn/+q/+4tkffG/cD575/OCZzwdlfQbiKsgrQIJftFdvr7F+rXHx9bhYj76yBGX9XruTlcAsDrSAUixXq/XjR/qPnrtV1HRd0iT9FpF6ABngGICD2AZhADgC4CDfJALCJl001WbLeugwWdnAz12VRuPo2s0dBxfGTDy+MC8XtXoYuhiGRL3T40Sv//SFC+mFS5trO17sG1Xx5OnK9KwliaQxbleikVyQs0ys7XQHNn8lphz3gfah1/e79m4v6Lt4GMpGuVlqNq1yKVicvzl/ersyDQCOJPuiBAAMEH1HCokMk4Gs4rfr9yKAESiyVOXK3CPFyUcLlaVqGM2nI+Z2XWd907X2dwvf+TMcmEDqzhceGx0/1FPUlNxlRgm2bVy6aErMODaHP0mmLmJcK0rGtKHq4kdjGDKWUBoQoiEkUhoCgCDo8Cu99QghKkIHHxBChFLOkYQIQ8QE0MqVsqb66WzPGQ02Noa7++NO3+53pEEviiIcRjyIE2BcRnfuQSCMyLLCGI+ioOcM+nbf9WlKBKFg1hemHnnqqG6o+SqdCxw5OTk5Oe/m2rWbR48vpN5AlEQQxMQJJb2EFYmlKQBgIviBs7N17R/86T9ur10oW9Jsq5XEiSRgRa1IZjOfwJycnE8fNMvcweDiiy+9+NILcUkrHpkqHW4aUwWikMgdRW032PVGm+Peat/p2IETFSbLswvzn33kc7OzM0pRbhmLIvlEvlzlnPuee+Pqled/+qzbW3l0mZxeTqdnXEht4AKgDyqYsrUlvXXVGCSGoXDAHYD0tqkWCaP9km/LcYTKE06jZb9rx1qZnTicTohBoiQFszY3yxfmIgG6kGUg7iPhHdujGCB+26L0gQCSwBB6usGqhUAqKalhra7yzbWs19kMM2oqSr+kB0jL7n7hrwXBxN7+Xqc7HI1i8ImMt3ZGru8hoHvgrBAPTClgQreL7BB5HBEEAucqA5aoY1A8zEPgmihgGUVJ6Lfb8SVJHPqlqemgXI7N93Fr5Aild7//j0AAAiCCmyEpEkwl0suxzAdKMFYMfzLo+Wzf8UfjQdi/KKH+TqarSaGEipWwXKKSPLOyUn3jdXlr89gTj3z+8S9Y+sfoS8loFjpjllFgty05yoAgLGIiWRYW7s+444BSEFKOM4Y4/2icLBDCCAkHSUk5pwCUUoKxiH9Vwg9CCCGBMcb5QQlbkXMdQOScAUgARFIsUUw4VLSCTbRBqTmcsYfO2BsPg60db2/X5Xs0iTIEwICkTBzHgccDVVWBQhKmfdfrhjES5UK5OHeodWxpcn5SliSUr9W5wJGTk5OT825mZ1tZmGBJYmnG0lBSCjxMkUCwJFB7c3t7J0mir3356R9+5//52t/5HHN63U53amomCsKEytg4nU9gTk7Opw9vMPz2n/zJhVsr27F/+Mhy8zMtpS5hhQCA1x/0rqzt/3h7uGIHlEtVw5ytzD85++gjDz0z+WVdMD7RA+ecP/+TH/+f//ybFMFjh80/fCyx5hGgDKQtAATAPmDf1Q1+8TpeOFVvLAqCvPpzS96TN95sbd8sD4f41FNr7xU4ppukcZbgaRtbgOI6JikmAKgDQveDe7yNuI/ENtFhqlxrtpqXquJLFC7e2NnbHxTL1cFUfVeccsS7DF2UZcTzM99zQx8gGEXZsz0bUEIgkkASQUghSoBnXBFEQdFAQWBIQn16olgtFxsqjMJwZ0TELKODXi+O1m6pF85XDx+VHnxo7/iJ9xU4Pkg+IIVENWM5AuZLoNd4sdoCSHsoMlau929cH7LXn8ueT5EuZ3OL5Ojp9okTiVU49+yz1ZdfvjXsnTxy6tjssY/1qojc8flv/wt/38l8KlZEKqCxl5Qka8aqL/3eN9Ra7T4FDogQOBkfBbSRfVTleCRBkN5WN4BzSqkHoOFfrWfLnfK0hBBCFISkLMsACAAGzBEGBFwV4xltMDkzpNmAUy8O7ZdfXRVRzAfBOIIQgIIUc8V1e1niqqosUBGFZBREY4qKNaPZmnrywRNL83pDjQTE8rU6FzhycnJyct6Nbk6v3Xhxbr6BMTAGQCRgMXDKaEIMYzgeYwGfOXX4i08su3u7GGWNZm047IuiSkQ9n72cnJxPGYzS/vb2Wy+9fHFtlc5J88cXS0tleVbCChnvjDrX2r0bG/bqHu9ha7I+fbz01LkvPXrkacWSTcPUBO3XXvb1w5GytB3vukNnsD/+wbPPBUn7N7+QPniMWhc2WCMAACAASURBVNNUtDyEDszSX2iL7q+V1i43gvHs7OLsA+fmDx/ZluXX1q5oV8+bSYp8X+h3AgKk3rT04vs0IhRcLFJsBkjmQNYBJYAoQh/U493GLQfggACLLtZXpiaKDx0uDAfg7BBn4I4HTsYYIAScm2nSTOMTmdfs7Ljru+5wCBCCiAVJVmRgjESxSIFwIBREAEqAlwrFmeb0xJRQnNS69WWv0IgEUeh15zc3SgqxZAyQhIE/7I+GUX/wyiWeAs4yp9lMjHuVulYl9GcFInEZAANggDIAAK0jOiOSIana4IbF/qCysx45A/f1nwkrNzkW6JUrSZbNLhwqlsrwgeV+Pxga+/FgM04hznicpGmcJmGSccgAUmAMOEGkvXnr0qVLdoQiKhpjJnAeJRQzIqH1U0SYXV4GggFjABCQIAvS4rHDivY+0ROcsWg0Wn/9Qr8/MCdahYouyR+NYfiO4WNCVM4lAMD4V2d1ck4pjRljAIQxdOcfARKEOMYGYynnCQAAyIiUDurYMj/J/DBpD939vp3wiIiSohlVvVARBiHq+ylPYgKChCVsirNW6djZY8eOT7UWwDIoRhoLeohISNTft55uTi5w5OTk5PzthVKaxoksg8AQBCESVRCAJxkgOYkzgfFnfvc3xzde8ZxxsaSLkiRJUppmarWWT11OTs6nhtsVYR3n+b/4dy+98NNOFkwdn59+Zl4UNAZZYkfd6+2bP7pmb3S4HR8+dKp1dnHqsxO/ceiLLW3hkzZMzu/+3vc6f3nrz6+9emPzZ/vd685iPXrikf6xI8kvb40hoKSzWTr/ozlxYmb56OzxEwv1Gg376tU3yPf+XRlLgCUGajTdgsYCKdTep01s+Njwb3+Rdj68lUsCIFvVmm8t82vrxnZfDMZ2PBhV09SkMWJZ0bHnnPGTXg9trL65tRcGvmaIxFAlDStiFkV0aDMiCIIoKCLGKIsTv14sztbnZx8oW2fqXevYQGkCQKm3M9mwDOAW4SUzZeGot7ZRXAkLN1eJJiCCqCge/IX3K1aKOcOcAwAHxBDaktCWdGAiCQB36QLLhrM4GwCA2t6tv8rCayv4xmVzHEKQBAiZc60zDz5UqdXvV93gnAPnnHMOYO/d2vrRv+i4uOdmfdse9ezRvuNT8BG3cZwRUAVNVrGkgaNYoaSX/USN0yyjthsObP+5Ny7IaYYNFSsSxmiyNr04feSP/tF//YsEju7Fi1e//6PRyFlWSLmqycpHbBgihAn5tZQr4owlnHMAclBQFgAAGECGECZEBUCUpgAcAAOojKZZIob91N4aDTeHo7YbMAM0Q7fKhbpl1mTUVYKxEAY+oEzCrKbJ1aqxfHj28NFmudKVGUBkMrfDeCaVloHk2UZzgSMnJycn5x2oqiapOjCfMYYZA0A8i4ksrly8qKlqb7jX31gtmbKp1jhkvXZbN02ORMVayKcuJyfn00R3e+2N53/42uVXhTr64oMn6MlqIurh1fH45mBnbb/THfaH42LVPPb4Z/7oa//l3OwCUYgqfMLy/DGeDuOVYebaaRL7YTQKot1gbXXl+bd+6nT9bMyOlI0zy4Kp2QD3IHBECu1XY9vwRf/4gnXoRFPE0a23op/9dfXSW/a6Hf/2173PPATApjSdlxvrZtH5uAeITVec2Z6fbw36ha3x/lR/8wt+3yJUiHrrl9ba17avbg3t/X4nHFdmmodmJ+rTCJNg/frOzuYIhVF1uja70Dg1p+kCvXFj0O+j7bXdK2eX7cZjfbEQEAUApLqoGhURQOWszsPFdPBAqTZX3UPl9sv9Hn31LeBciONhq0Xl96nzqqdpMY0BIMFkJMkJ+YXG0b6oekQEgGIdsXOPqRzr7d3hmLkhAkk+e/TMb3/967X6fb9sYIzt3Ly8uXLTdqKdtWubtzYplhKRhHLKyyKu1zFCOoaaKcgFSShpWCVYgJSICISZAIujsLPXXV0PB3aYAgas6rKqFxTdkr7ye7/z1GefMSzrFwkrvhdHMSsUCuWyWiqBLH9qFg8sCBrnAIAPSt4ejBiAIHTwjwfqVQIQArhuf2fv2vVbV1duXt+41YYhbZarlUK5Ui6XDFMWCGo1sSUVvKTvOp47CgPb3owi+UU5GM6fPtacqJeKpTLQCJIYeL5y5wJHTk5OTs7dbO/uNyfLAhFSGsuKDhmLY0/RDv+H7/yJH0WGYZSLRjRoa4bmuTER5IyLslEBlK/nOTk5nyb4xs2rz37/23ZGpxYazeVyF6B7czB8vd270mnvdhOVmU398UeffuozTx9ZPqZInzBpg3POaeraW1dW/7/rw/01L/L7jrs79q7b4cAP44TFXOLkyKJ1ZlEy1HtyCkhDyd4tu06BqUqlZjUrWm9v5/qF3vmfKW5IGrPSkdPeucddSGKADOQ+wunHbmjKCYhJtTkxUafrgyHubx/aulkkLhtuDN/abK90h/3UR0icNCcOzRxfPqSZY9dpZxQAcKmoH1qsnz7beuCQbKKsIEmXrrgXrnmbIdpKzVjSqCgDAIgqmBUAIJRWksim5ULNekDVjml0+GrX2dgkVzBQmsmyX6m8N1YFAT/w4MD8l9imLhFdIgJAYuDJmTltZ72oCWOEsap+5uknnvrC5+qN+i+qXXrXqWcsSxKaZZQxDuDa41d+/L0Lb7zYDbyxHNl6wmTMNGAWKJakFzU5U2UmZVWuV4VKtWFIisx55IbpOFYpTVFKeYxQJotEKRmVUuOBz5ydnG6ounjukccK5dIvvgLBdsMgzqxq0SprmsYxzhhLESL3G2TBGIPbqT3/hgSFIQABIUAIHfiC3Tk2zinnKeeMc2BeEHuDkbe3u7a+9sbK6kZ3Yy8JxaJWLUxP1arVqlUoE0I4o8pEsVy07FDsd/soAtt2B7Z9/cZq7EXgsuS4JZ+SJOYL3GOJi3EBEPmExsflAkdOTk5OzkdPqzWfpQwzJEtmMHC1WlURNYBdN/X0aqmzuY5VVdPUXmcga5qsGhnIHRvPTlXyqcvJyfn0yBschp4/jONj504Z08aW729faG9e67S33ChhRlNrna7NPDT5B8f/YKlyhOBPXvFXYDTYPL/62ncvvPzitba/MYTIozSiiKXFira4NOkOxplnH2mFx1tUV+4pf6EfkLVNfeDUVaumygVwo+sv3Lx06daYx0dOzjzx8NLSYgC4D9I6IA4o+5WNVdRBLNFICp3B7quvvZSOOqP19X0fRUiaatUmJyvyRPVQvdkqlK7d3Ll6fff66kCW5KUTrYceO/TwQ7O6EuHEP0Ug5cJ6j9bsfnL9emdp2b87oSbFeCQpb4K4hgp/WCMP6nEr8CLaRyvXWN8HgtvHjvYPHXr3pAlSTAQAYIAyfB+GvSoIdU3rCpExOfH3/8F/Nr84h+9t9yQMr33vu5s3b+4Phg5CTpaE9jgrKtZDsjvddxrjPrI9FADOZIIVSaqOGpZbGjc6hVLxaXVmBplNmu2vDjcv7V661uvue2mSIC5bWmlmtv7A2Qe+8rW/W6nWANAHqy0c+MjznSwpzE9oRR0AGIsAKCH6hxA4GGMHyTz/htxeB2EpgiC869gYyyj1OWfAaLKz27ux9rObV1c29/b2XKzLxdb8dKlUKJfqtaquV2RSRphwxrLyMIhkcRSxlCYOSjjyHac9HttO0N3oOV5Wnpwpqb4peVnvNaG4jK25d3iO5OQCR05OTs7fbiZnTtDUTvyOJGKlIENqg6Jdef25q5f3vYz9/jeeisJN5m3KhWKaQRSTlBtThz/3obvLslQQxPeYFgkCBDwCjg+yoANinGNEZM4zhCSERM4pAD54R3Hw9gbjPLFWTk7OR0AchrubG3v9TatVlA1u9wdrV/aH247TjfVi8fTRY08/8WSz1TDr+py+IJBP2NMs5zzy/fb6zUvPfefSmy+ubne9TDKIeuSQXS37RASzlFSbEIyF1CsunwgKEy6W78nVwg3Yja3ETolULaUZGw/He3uD4ShS1ELBMou6IMYWGxWw4SIp+1UOmaVAI8hi1vdHF9+8lulqWFvoHm7GlVrYLJmVglSy8NDG253Ntd64H03PTBSmm80T8/6hmUvFZh8zX6FcSHxnt9i56cdhcGVtVJ94l8ABCKWEpEAckN4Qa/9RWZic9JedNOr2mNNG5y9ySaUz0+86tpCQ6D0/gncgjGpZZnT61tqOHwRBEhOUFVicpeFobTXb9UFQJ2ablWr5l6gJnKdx4I8GUcL21jdeeuG5YX8/gnitNh5UYn1GI3VCW7RX6Q8KAxu8kEeI0whQgEkG3FX81IxVptOd0LOH2469fb27eXPU70ScSROTjTOnHz5z6lHTUivVarVWF37xiG4fTBR117bae12pYB46OldvVAAAIYKQ8CEsc/Q2H+E9whg7yJoBgDGW7rfxO8dz8IHzlNIYAFga8ySIRmO/O9h+88r6tdWru51BmGFZLzUKlZmSqjc0s14wK4qoYy5FsRcEo5HdsUd7Tr/njJwojDBGqqbEfpjE8X4wunJlRTOMxZY6N6WVSkjX4vxhKBc4cnJycnLuYjjYqRSkJLQ5BdXQIBquXl2VoKrh/te/fFrivVCIkshVzYrrG1NLD4FYuN8uwihQFAUBPngM4pwiRN5+sKAISQAAKALg6LbTLgYEnMUAwHnMeYqxBgCMpoD4O2u/ZdQXSF7SJScn58Ozdv36P/2f/tHUU1NTZ5pxv79xefdnr64hbBiVxpEzR3/7N7/y5IknPnG6xju58bNX/9U//ePL3Z1RFouqMjVpLS1Uvvr54QMnRwAAMEJon0fLPGlh9TKWO/fYrBNk17YcUNPWvOpHEfPdnuvHXCiZkyIoTn9UwRrlTTST/IoFjtSHeIiYC+O+1+715cceVX7jS90TJ0azrY3bZijs/ejZ4Wsvtrf3JYk/+vgJ69SStzBzSyj9ICtclAu7qgoqnJm78eUwi97ojC9viA+c+YAeL7JCP138h2X6hUM47GfZpQ772UVarvFHHnjXlj1Z/QCBQ2SsGofT11fm//KHe+1O2x4p2JdxkgFshzzy2Ozi7OTMJBF+uedC+8abP/6//ve31sYdjyaKMDVfm1meXDt7zZ4f2sgPIRkjP2RuxFx4W2NgwGOW9bT+UBs1SVMfavwtZ2910Nna2e1FAzuzNGVubuLcI0c///nfm505cu9nZP/yjef+7C82bb95ZPbk6eVqvQIAGCuEfJhQL4zxR/6GgzHGWAIQYixiLN6v7HJHb8IYI4QoDSkNAQDSBKLQ39jef+Pa+TfOX1ndGnJdr9Xn5qbq82Z1xkj5FKBJUapgQEBdP+jvd26t39pob+7G3SGDmGsgakpRVxOACKWRDzdurW+vbjz62Jns4ZNHjjR1yB+BcoEjJycnJ+du7NGoVikoBaA+AY5BP/2v/uUfWbVTS4daaeBwEevGlNePogiaSydBmrrf9sduH4OgKtqBIgEg3FE37oJTAAwHHhwH2cbxwbudn8cwY3LwXOhy4IwxzjlCiDEHY8t1O6bZyM9mTk7O/WIU5KMP1oa+f+t83+2MIptOVWeLZ6bmHj761bNfPTx5WCDCJzTE3XOcN1955fUXfxTr9Mwj85W606jtFPS4pOPZCRB+/mDOudwFIQLBvo+BUuAhKAKUMZIHMbgBBDSMfLe7kcayPxaToynoai0j2p1uGGLjYjgyu33Z8WgYB3FM0phISqYooMoaZTSMg5EHjosgRbVGcu5Ju1S9V32EukY2Km6tk+v7gWMqeGFOOn40PHJktHQ4qFa5IACAlGVWkiSRt86C4NGH2fzs9xZnZqrKspjtC+olUhgIcoYIAPTMysXWqWD9Z+P+dvqBITY+EXdVIxDLCpmcP5kgQcV4B3XW+P/9ne1Hz/aXF+9siThvhP6dryEmrihpNDN9X7twSbi1Tke2t7/X72zqmrBU0QMnCN0kdFOEVKtS/P2/+wdPfvYJXX9/mzZL087q6mg0DpNo48Z5W9MnTpamTE2dsEbWaNPc9ypBSlKHOSFEMU+z27VL77LmZ9zJ2WETtjjZYitbu4onipnSnDOPzjR/8/HfnZ9Z1HTFskpwP+VpndDbHO6CVjQLuq7rsmwQomMs/tIWKKWc83cpGu/ai7GEsRhj+Z0vPz6EaIKQBIARwvfvVMIojQE4gAiAb/uDpBnYQbTf9zZ3evu9wcATkT5ZbjZl0TDLdVK1cE0XykQoMk5Ct+enacySQc+zexlGUqleQ6WGIIGsAxEFTAhNsyiMnVFgjz135K3uDckbNzPKqGRMSJpkFBAR88U8FzhycnJycgAAipV6EDqSKGJQQZsHb7NgVUeuE19dnZv+Ujpqj+2RgETHHhXGfaG+fO8tb25fr9YrBdNAoGY0pJTK0nsyrt0ldjAAAHQQ/o05cODwfs8/HAHnnB5EugLiaTa8rW7wFFD+G5+Tk3NPHJgiDKLmnLl7YWtrtee6/nRz/sEz55q/Mdd6bOm4dFzF6id0aJyxtWtX/tn/8o/1Jmq2tAcemDhySJqbXhGZD3EECr1rKRZGIIzuuXGATECJKCWCkUI5TqWxHw8c5Kc0jpzUiTxi90VNL6hlCVekhApZxhlHjBLaLXnt+taO3h9kTjD2PTHyRcWMDRMVtWLGUycctwe4PyBiShcPu0cf8O9d4Mh8Pdhrbu/S1WHqz9Th3An05a9G9UZfuaOxgBwFpUGP+nZbJdmDZ8OzD16VlD64pbS9K6jr7/iRGmrFK5PLUuEGJ6sU0Q/oNxLEWBAiKIhyvYkRwYgGbrbaC3/4/O7cjH3iKEWYIwQApTgsxfGdHUXKUOZagV/uD0ovvogvXBw4niQkosHq1ZpVKuxu49SnjNLGVH3p2MlHHn+43qi/77nmnI973R9+61vXr14aJm51eaq+MDk70bCmDNIib3BnPdobi07IwzEbxxABAAYsgggACBDmCCWIR2hyr3F4a8F9a+xvhXbiqNWphUOHSsvG3In5h449qkr6fd9ilA5Gw17gNJvNQqWgqIokqYKg3ePuB+kt7gSAwNtFnd/xlVIaof+E3OcIHSQQIQDi/QyNAXAA9HaZWHr7K2eQRNzz6e4gWNnuXbo5CCIHmEa0VlE0dNBkQ6GalBaFrC5gCGN/2O05aZZJUuCnWSzoesEsFiTVUhVJ0xAhB/IOj8Jo2B/u7PZ91u04QXpzk4iECSInMLF0XLHK+ZKeCxw5OTk5OQAAmqpruuWPHF2tAcD/8N/890iQDbV+qFUESQx9gWVquSqVqvKVy8+ffLwE8tFf3ihzUpa1Zo4ktM8hTdNYEosCSX/BU0KIkHpbyUCIA0JwkHPM4uC+3x4WhyEAQ4gzliGEEMIANucYIfN2m5Qhksel5uTkfBC+7/34e3997dLLq7eud4YBEPHYiaO/9eXff+LJ3xR1WZAECUmf0KHFUfT6cz/dWnv9c18/OjVzY6LRKWoVywwJ5oB7gH0g7odvPRNoryoPyzOCZUS8sjGk/jB0B5Ib1phQtWQ/Tdwg3NuUpUzs7hQpE7vtLMiEBGQimZIkmAQTkLlUliyENByJSiIgzgQiYW6Wp8va8oLSMHuTs37Ruo/jciJhd6x3YmpLGmsdTuYPDa1CIN59End34dnvo4zBkVNObSISZTNNHCR8V5rqE+WdG4aC0MH6FDLKidFn92LFiIBVrul6tTI/N++77d5o2GDRKApHsnKQW9QTpPQdSWrrN24+/Nxz6V4v7I20bGA12Oy5+kKdnykHdofsb3ujYSh5zLLMr/zuV3/7d37Xer8irON2+/prr7Udp9Pr7ttu7eTMmXlJmWxo1YYu17aV/Rfgpytobev/Z+9NgyRNzjrP53H394437oiMvLOy7q7qQ32pgZYEEhKjESBY1mxsWGN3bdixGb6wh9kyu7MY7LKG2c4eZmO7rAFroIWZXQYEs4hLICEJSa2rpT6qqrvOrKw8IyOPuOON93T3Zz9kZnW1urrUGmmERMfvU1WGZ8TrEW+Gu//98f/fbAU0CvU4O84AzmGuwIoAYGjuK0c0DfWqMDes/d2uJ8z5hVqjkXvmnT/+yGPvE5bghrAN+5u9U+LB6PYXnr/1lcuWU549ebKxOCvEN7EePDzxobWWUnLO7/pwaa0ZY4cHQxgzhcgz9p1eZmqdah0x5jBmApgAGUAKkAIl0NyXG3u9jf1us9c5kCEDdKAG3AcqKWBREqqmsQ+CqWbU3+z37zQDM19ZOnt2ZorXpk0JgpBZhkImiDk51/JcAyFJk7BcKbt+2XIqw85WPGq/vLa9F2V7w+gDpdm5icAxETgmTJgwYcIhvX7i+suCZSqOuWG8+73v+/Xf+ldurXj24qO3X3hxemqptnjhztc+25iZevjC/O7K1xpnHDCX3uzZ2vurpVKBG1WDtQG6UqZEZIjDvHtDqki84cwt4uFPCgRDAA3ACADAQgjuChZvmFgAY0xrrUkCcc4hk4nWzBAIwEgjF87kk50wYcKDCUajP/q939vfWxOWZnnn5OkzP/yu9z/99LuL5fL3buwiEcksPdhaWfnSHzjF/SeesWfq47I/gLQFmAFqZGPg46/7rShwwsAZ9WUcKqmRMzQMVi5SsajRjtGQAJANjaRjh5kIQzPZLuzdckAym0mvH2VJqJLkBBe+ZY8N2EyynVBu70ZJpP09i8AYjkEJBywvX3Uszy6UHdc+WudrgpFUkigvuGFl4EQFoctm0CgGhXLIXf3W+97pwdWbsMfL0fJMev7CeHF55Hjq2D8Fo8ja3bG2NjBN0/p0unwmqNaI8+k0Shi7xfP665wdEAjA0NzRJoe3EthhALpgpWYpLS9l9V5cb49Kaeh1u8NKFRxx9wPCMIJwTMHIuX51+vJlGI0lqcYJuzrn+w2n7oRlGI3SJO4rBlQu5wtLMxcfPVcqle7elkSk01RKKbVeefnlL//Fnx+oGHy3sjBbWjbsEzouUZDrcdI39J3n4fIu7YcYphQpSgEAARhiDrwpVXUC2x4KMQS4LdSrphGKvJl76qknTi4v1Kv2wtLj+ULp3+HPgUhTluyt3PjiH/7pvlaFqfrMUqM+XTFM5/7HVN9E4KBjDnt9L1prxMPyC/6d/RPTRFJrqfWhLykQZSBjiMfhqB8M+rCym623+3vDoBersXZsnTepyLCAmJdKqVDIMO1ipJK93v5Gr9/sQ4XbzDDcYp45dgqeBmGxGNBI0cvZhmdxhDSzYzRKmuW5cHeteL8VdvpxuNlKonjp3PnKVMNy7In/+kTgmDBhwoQJQIBAkaKIWTFD62A8dKoVs4hh1J2fPxXFg/2b7dn5i5SMdzdvO6VqPNgySg0uXreTE4ZjyzKlDKv1adJKZTvAOFFmGgwPZ7CUIpriTR3FMoAEIQ+QEKUACCABcwQS7zd2cBBAGhE4GgCatDQ4A4YAkggZMlAhcPdo2gEckWktv/M7PBMmTPiu/vbTlEQJAXhFb+axuXe9690/+NSP59z893SntFY3X/xC65U/e+rkTnG+5S60TREBU2DdAXjTuNbuXnXj5uzNy8HOehwm3LZ4qWg8/bh+7LGEN1q8MAKA8Xau/cWp9VF+u2cNm0HQT0LK7LwHAGVhzDjeouk04/BK0N+M5CCCBKOeTEuhWZv2Gu/wK/VCpVJYKNu1im2VPG6J4wsmNQxJkcg7jAYYbwtj1bA3BZdCZCC+CYPS1nb6lc8Fe888pJ56svPoI6PZaWW8duhA9Lvlz/yVB8De875hdapTKEjT8oEqIMfA2dEhyddwpKzFYU6+9QswAD0UwApKmGN/mG/0Crl4wLa2wc2B4wJATqaV8ZhtbcPaHX37eq61m6bJ4tnppbNTJ0/nai5lzd2NW/t/fXVrr6v7ITfKlYXluaefPjs/97p0dp2l+y++uHLzxu3dvXG3K3Lu0w8/VDs57c8UblPrq9HKNqx21B4A70B/DbZiHZLO6LiLDNBiIi/tWlSYX204t0VzvTnuSDYWU2dmzj/5yI+9+yfr5ToC4L/rglln0fDqJ2/8zddWt1r+2YXGmdnZxUK16plm7ps1y7irX2itlVKMMSGEUkpKKcTfgj8OkZQyIGIAttaZ1mOAGOIR7PY6N7dXXt2A3pAGiU4tS1IR0hJRUSJnxITGJEQlCwTbI7UR9rc63YMkTZ2CLpL0FZiOQF9yD5gpAJhhGrYNmYwjieBk5Kes5BSsBUtZNLa0Ztjpdgcrt1b/4v/78/bu3gc+/KFiuTT5Yp8IHBMmTJjwdscwbUCHcWHw9Norz/3bP/v81MKpWxuXH3/imX7/zlTjTGQme3uX6lPlxlQdqPjRj//lhcf0hUffc/jrl19a6/YOfuh9TwMAygxkjKQR2LF6AoCEaCOYD54uACBiCOAiKgBGcGh1/yYDBzOPE900gEbQitTdmDYiQDw634toEGUAbKJuTJgw4R4VQLf391958asVD08tz518dP7cEx84ufyk5+QRv4e3QCkL0u4tGH25XLjRmGs55Q63h0ePYfyGxkIHub0dtrKabjb5VjPdvp30u4rbpu3andSia9lBBItn68VqUUbYelXcuQTdVIcpFpNiXjCyYNayczpyQRsIgImS4/3hIGVGdbrKDfB9cWK5vHiyMH/KK/k6b+oScz3u6VRLDRLtNM2yKHI1cdJhV1ruoFjYYOYeGsNvquPdfWv1avHKzdKWbbeXFnsXz4/rNWk7dz9vr9PJtXY9QiiW+jNzo3wxNU0ASJXcM+0EmX7DMtkhNaWzAhPc8PhbsnjQiBJAI2doO/lifn6q7FVK3LYK7YNCZ8dNu6I/Ft2w3OwWet0cho0Z68Qinz5RmF7O1+u+p2W4J0xypK76NSzmzMbM3PzS/KlTM55nHw+XFA6HzRs3X/qrT+8cNMeWnF6Ynlk6Ob00J2r2wB6sZZsv4dU9vtmnAyCdUBzBWJFk9wg4DjkNWZnaqeQ3nOxWRDvoSvexRx5/4sl3F2rlYq1cLdX47K0uMAAAIABJREFUt5YcJFO5evnGxlYrLbhTJ6dOn58tlR3T5IyJb+pP7F79Au/hsLjjOy5taK0zrRMiCXBoRxqrLIi6e/2tvf1rrd21g9ZW21fK0+gR+MwsGXaeS1enJFMpZUgs0ZCqaC+Lm8AT2/DLldJUvTxbdWxTCJdxx7BcYoJJLbghhK2k0loe2nu4qEikZIfVWooAxDhq2k+S9fXN8SiYmp159Ml35IuFSR3HROCYMGHChLc1nPNf/43/+ef+6S90t55TioTtpDIBFc40qnJ3XaWJZfNSoxRpskXlM596+dOf/vJXL3X+i//y1KVLN377t3/nqaee+ue/+PNHsgPnQBK4YESKNGNMo0ZEgAjAfuAMxgEIj//nAsQPHDIyIAaoERi9NmNDAmJQBBjBGw62aB0QESIxxrQGxnKTz33ChLczaZJ85Nd//eXPf+Lxs9PPvHf5ifc96ubex/j3du0GEWUHX02v/uqJaoEtJ+C0kEUPap8aaq+++iXxh3882o5UT++lYWTYbKouyLVDYs1V+ModfO9oernuRG22utK7dH3XsWQtp0+UlxbdMgDkdFiiAAEkqSAd7I07K/2erDdOnJoFgGLVfuZ9C2fOFRpVYSY7OGym7arsGmnWiYCH3Br2o3DQmy6SKaDVj/Kz28XHr4LIvtm+7265n/yDxWup31my984u9U6f+bq3pthsVppNqM8OpmcOcnl5XNkRMb5i3n9EsIFqIH3DVFZBsLdiP5kBRAARgEIy87Yvapk7P8e8avXOWn73ZmNwtbsTHDSz2oCdyvmLzy6eOmWeqYRmyWYFAAQ1BACwnHyl4fhzRn3ROV2fq5brlM+J4wsmrV/59Gf+9Ld+5+ZOr3qqev4HTpx69szph88ycFrxwbXB2kt4+WXv+QiiFGLUEknDG3JBctpbUgvVtYL3BWtvs6WkWjxz6tn3vO/JJ9/17SqIyDK6tTJuBWgs1pYuzJ07P+269rf4nIh418Ljb2kNT1pHWh/axCoABRCpdNTf2lh58faLz60FwwQAFlw7b1l5zCrCLFm+iRFQqrM4S+WIe32gUTbYUkkLwZpdbswvNU7MeX5dgI3cIZEzLBsYgooFgAMYg5GCAQAGaAekhFwElXwZDJejJlBaku4cdC9fvka//f/sN1s/+g9+0nHdyZf8ROCYMGHChLcvtuNkegywUZ6d//0/+lNhJpnunD3Z2FtrPrx8rt/fGyVy/uR5KXO/9msfffnKBnOK65utf/Jz//SpJ5/5Rz/7Mz/2ox8AgLDTNQwyPK6k4oh0vNPCEQGQAAGCewNf74d7j8ZhAzzAst4ASA9n88ezNgZ0uM8zACi8XttIkFmIhpY9IE2HASwkkRcnH/2ECW9bGMMLy40yO/fQY7Uzj3/QzT2GzPue7hGpsRq/orOPG9Pr6JhoJsDSB69VuwN4/iv6pSu6lWEIBAhggmRq2E+Kwq1MWTVXFE1xsNtrruymPWShsWBXT+asE3l3xrV8Q1GaGJQiwMZ4tDEebgy762k4zhvFkjHl61GahsH40nOD2y+SZUgjTUScRNEgzWwtFHFA5KQQNdvIE6I+6Ch+bfzC5fpszZydEtOndwv1b+CEqnrF4W7upSv08qp303B6587BOx+HEyfvzd9yr7+av/yya9qZXxhMT49qdWUYgIik82nKSY8MK3u9iYOhVD5Lzu/uvmf9Tudg+0CMPiy7u0n/04bXfTOlgwDCbjJYP9htH+x22jvtQbvb7/a3/Wt54fn90I9jXydVtB+1C+dIL+XcvJ0vGo4lPA4+qiKYBuaksyRmS337zMDMMSdveE4BbBc5D/c3KB4fDAbN1u5Xnvv8yDEuvuedCxemT72jXpuZGVH6peyLl+XVW2JtkzZjPVQgGZGBNgBlFCMcFTvY2pymenWzKC7peDPVQ1E9dfLcQxd/+F0fXJw/+e3SANrb21e/8tXru22vXr7wyOm52ZrjuJy7AN+Sa+934DTK4SmYw38fHo05dPpgjGmdaJ1qzY4sRaMRhP3b126vXl/bWN9uNtv7vaFhe/li2bXssmGawJCAU8Ag0wAtFG2CIMoiBrGfFzl7Ie/zqRmr0nDsmmnULLuqmJVxAwQHRHAsiSxCYKBt0CnIJA0HwcGo3+712l5eWA737MrMlBCeYzkWELW7vee/8kJtcfaRxx6517FlwkTgmDBhwoS3F4hs6dRJAkIJl154lQnTseyaL84tL4a9NZPnCvncf/uL/3JzN/adEyAa41SWyv6//OX/fm5uDkAn46FlGm7JAZXqZAxAwJC0UkozLu7uGxF9w6F2DPDWFhiUAppEd7f4GMCR0xgAAwgBjvcudAbMAp0BRgCaQAEQAQFoUF1kHqA1uQEmTHhbcVjWjqQuPHT67Gln5lzeyT/C+Pd8AAFle3LvV8G6xat7D26ZxkYaGnEs76zyL7ykb63BmJumg56FihmEJJThe1Z9yp33U5+y51eH22sjMzaXvNqZUvXhnHHKM5jJidJMDROSPaCV8fBKv7cehANBUHKEzUiFBFmcJHduBDqKQKWmtgy0MhZqU4DnGCbZEFuG51h+EhGR6o+zrIvN5lQyZ9gplmZ6BXhTgUNmIkvM0XZh63r5uU/pS4HfvjCbveMiPPsedRwKy6TkSeJvrJVfeJ4uPhbNLfRm56LSayYFtpKG1mNhwOs9RD1Sp2X86KDzjvX163FX5dQzbDhSgz3Bt7UGgg7yAXJBmicZD8YgJZIMOqsbe7c27+xt3TnYWtsfZKOAhchunwBeykyPchaW6iV/tpQ/hXLKtRlaqD1gHkIJdBkQ0JFsxq018lXoABAQQ+2pDJNh1L7VbL2w96XrN1/eXB/lk6nl+ceePbN4tlZYFiGmLbXz1+lnvypf2uddqRKmFQAgcI6CkICAARMkjFDkQ286qhdueuLLupyfmjp1Yub8wqPveOL0iQuCfxtWaqR1HARf+/hfPvfXn+3YzuOzU488cqJSr5qmB+AAWG+oJvlu+37QWmfHsyNChEPXD8ZMIqlVAkrILI3jQdrZTfe3r33x8ssv3Fg/CEZKmwWrnLfNesExTYcLluksToNohEqlWm8qaBGTiMoyVN62S/l8qcTKJeEXhCgJURJOCRiqYy8YNEwiSDVYWgnKtBwFwcFe687BTmu/2a7N1muNSsUqVCo5o+QSwyRKurudVy5flQKlVs8++wOWZU00jonAMWHChAlvR0zL/Nznv/zjH/iP/9/f+h/jsbb9chQk+4MdoqFMBvnSE3/+qZc3mnp3AMZcsTMKwmj4f/7yr0w1Dg3PxlL1LLSBTQGMSWnOAJhCUobJDi04gAiBjtPiU7h/7GIAQPdWeSBwgOz+ofRoAsSIHtFrc1+G4rju457KzKOtNgV4FCMPAJoIQQEB6AhAA5/krUyY8PYijTtJ2J45/zg3vo8bDL9ns2BfB4vAfvWthL8ebFTXrkzfutm7vRav7kst3Ea1ungyN7/smp6NjKXj2BDcyVmtW1s3b7TbbfLMyrn6zEN+6YKby1MKlOk0ylQ8ijvrFN1kyVowbo0zLOSrnmUb/KAfX2vdmWkUKmXPrVeLljnnOZYveJ7Xc2Y+b2LRYyZnoDjjnBlMEBFkqaa4h+Gen2/mS61cOXhALwadYmtt/uXL+tXran1E7ROzuz/2E9npM+B4yXE5hj0cVtbXXEnswmOdi48Mlk+l3msyOgH2TZsB3ZvbesgM0z9tp+dz0ihDxXGFwRsVPGUG/zVLw4xBCr9rVj7B/VIaF9a2/edeZN09koPL7eZ2vy0lZZIySfml6onTubN5a0Zw6GXGPnN2TAcNR8qc1pBp2Y5Z3uVV/7W6BmQobCROkAMgUBrDKNhpr73SWrm5c2NlZ18acnaq/a47dKHfbwzHdqc9WG+J/W2+v6q3u9TXOj08kwIABDrVh3WR5KFfptL0jXL+VSfYjOOhrKryT3z4Hz71A89yIQzT4OzbEERCRMPdnSuf/puvfeFrYxAPPXrh7IWTtemaaVUACpwbjBkA3+X2EBIgPpotHPmyEIAFYAIYoCWMeoPW1o0b1zZvrjdv7ewOe+0ozHJ2uVifXTpVzRlFS4s863PKt+LxWF6PR/0kHKRppiyyPGehKhyDyaQ/DuP+wBqGuTqrzcwLbhPA4TwmOX5JLTFJQCqdqrDTv727vbJ27dZec/fg4KAfLI2TZXvufLFcdS2vkmg1ClmkOp3+2urOZz71BdL6iSefKJcn2bETgWPChAkT3n4Y3PjkX30h/aW+MArt9rCQW0ij3vvf87TpFq/vqz/6td/shY6dX6rlsDsOZhan5hoPnz5zIk1GRGEaB7l8Ticxo10wGtH4pu1YwmCAGo52ShmQRgA4LP9Gs9PerVQbb7iKHMEQj06yIAADcO6vbhxhAwSIAMABNEAZYAiQAeTu1VAoS4EUcg2QA0xBI4FGRCAE0EQaUYFKgE/qOCZMeDuBKEzHcgvI+N+B3hBpoCGpK2gcPLjlsC321q3Vq+7KVad1YIwSml+gQtWpVv2l0zR/MrHskpJO7yDoHoSd3d7eZrDTlBbkZ/OFC8XqGdedNXgaj8N0LKXoJeHGsLdpphs+djweg2CWQ2hwqcJE92N9vlw4c6ZmWbKSU/MFZRYU+tjw3KJnYyFC834OkekQoxGKHprdr3tER5aMrN5QD0dqPMp29+ztndy11WR1Nx1LnXIi0hjF2O2h7zPTtEZDf3Mjd+1V7edHFx8ZLSyFX7fYQ0yEYFpbWmmtE84BEYnyOltIx49Ebb+zc621OdKobHvv9lq8t29mmZECJLzkVEqmn0/i3OZO7tVXWX9fy2E3DXqoio1ivuAWTXN2Ob94tnCG4XSsJaR8rG0HMFGURMgFaKJIUkwAJgAHAlAMj6xMTQQHslSOxwerB5s3N29c2Vrv9LcoHMzZ/RO6+45hshS9alxOs3EzvrMDu23qpUSKFJK6Z8ueNEgns8tx1R96ua5XvJxzb9jY5cvL55/5/nc9+sRT+Xzh23UfaqWi0ej6l57/0p98fG8YF08unLq4MLvU8PwCYg7RZYx/N5tfHoa/EilEJNIA6q6HKRFoTXF3OD7o9nbWN9dWr16/1dzqtHdH2hdWtVLOV6r1ucUTZwsmODSOeHgQjXrj0aDf2Rz3+0qHxHKm5ed8Xs4rrmV33OkNut2BNUxLsWnmltEtmYaFQjDOOCgEMkBoQA0QZ+NguL+3tbl9505ze6u9f9Ab9JxqKU1TrTnnruM4pXzGa1KNQSndGcc3r9xU4bhg597x1OPCMnDiOToROCZMmDDh7cY7H37vj33gZ5554qFitY5qZGDwY//Bh37l1/7Nyp1xNDCRG7tbw//wH3x4Zsb68Q++l6VahS3TdEExm+dUwhA9rTXKnpsvgc5IEjKDtEYEAAXscP49QvQB4H7qBhClABZhgoAAh9sYCoATKIT7rkCy1+YdgABDAOsw8fbeChE0TAAAUkADAAZoABAQHeovAASgABCU1loxbsFbspGbMGHC9zamVQar9F1eKv/NrMxG2eh/ouQvv2HDnRX7U79bXduDtt5fuHjyifPTjyyLejkxzYGVXzW8HZY9FPTq4zDZu9r+8me3gtQG5p+cmrqY988zXZWhlhDGvUE6DJh3J4i/uNtXFbvQqPpFm2ViZz0Yd0OE2PDskwtz73z6wvc9Vc/hHcdYNbzbTCTEuJGe4+CDuoXyvjkpCmx56LL09evnfnG8Xbl6XV6/Ga3eGrS1HrlDISzTsaMwtnaa9T//GJ46i2cv7J05ExZL1bU17/qrcPXS8Kln2hcuKPP+dTqG1pU4yhjbt11CFKQX0/Bkf180VzdeuvSZz36BwDVN/4YpZCb7/YHMGJDTdfmCxTOtJWd9R4ADQHa95k4tuLOPL87Wc9NazVisbnNa62c7kbVKRgdQgpapTkJu5+5z86UmZMbxABfDYBy3dl/+m6svX13ZGHTklGc/1Og/vLV+Zitwuj2ZddWuRkhNlTElgeDYT/TrqESlp3cfgVey0ZXh6GAUyXRxce5HPvz33v2DHzTNb6e4P9jf/8Rv/ObNq6s7O/3SycWTF5cWHyoVKzkAhzGT8+/2ZSCRlHKMyITIKRVpHd3zUCTlYHjndvPl2y/cvL6y3eoMJHc9/+xioVwsVIqlSqVUKhdLZUNwJDXa2d45aO9sbnb29keg0C2bubpTrrFyAWwRjfsH3W5rr7O3N8BuUom4U54RplVipnRdxYUNqQGEwJhgjMFw0DvYXd+61tre7PdSGQouHcctFcuVimmaApjg3HCm7FKeNHJTw3orHI43rt550flcqa8Wfuhxy594jk4EjgkTJkx4m1Fr1BUlt7dXU8x8y2e88iu//H+NYthtBwxG//gf/8x7P/AjOd+2WAIqiqPI84pZEhl2DogrTcy0gJSWMSAxg2uZgEYUx0dUtMZDm9F73THuI1gczsx8gBFACmDB0UGV109BjiSPI4GDUCMBAANI7xPUoiLgDiAnYoSZxlRDikAADMFkiuPRSzNm5EGGpCWKyYmVCRP+LnN8KP3v0tH0jOQroFcf0CIaGzublfW1Ygz+3Fx6vhbPPLo/e3q0WBO+myALUOwBHwBfH6rgYNPb2Un3Y+a4ouwbhqUyHQdapVKGWdYMOq1wNMDxiHOcKk6dqs4/MisUxMPUHKr1KD6IFUtSOY5u3N5mLKjlx/PT2cnyyLISIgS2CdoG3Ee6X8ILvu6T6XfE6iteu4dDKfVABAfZK7eDvSHw3LSYKVcXyo5lMgKrORoEahT06fo1ttnK37hh5QtOa4d2tsLmRsYMS3PuWtx8TcK24sSOUgDgUrtRkjEmXJMYCq0KURCMep/t7e6v3lm5sy/svJ2Tlgka9Rgyu+gUS8Z0STR8ngFo2+blAhoGABSKvFC1i4uVsu8saigF0utkcgthk0QfWIqHa2XQGoDAQFY1WEkAAkiABMBWh2WLQbfXb25313d213dWNg92zWz3sSRZjPmJaH92b1TsSB1rUCklBEjIQCMAIdG99zQHtDO7ul+vblSSW6lcU2lTTE/VZmdq55emTy3NmOa3atCgkiTq9cI4SrNMarp96dKrl18eZsyaqS6cmztxslZ2weIZQEqUqKPKEg4gGGMPKOUgIq01ADDGvjOuolprAEkUE4UAXGtOBAAmgNRxoLsHrb3W2vbuzo3mzu3d1rA/1ujVa8V6tTJdtd2C7RVcz7Vcx7LN0WCwv7e/vbG+u7XZD1Mq5SszhVyu7juNXC7nWrYJ0B2ngTTiFHQqJc+iJMsk15qD1owRt1CHIs0UgOSgBTDK0jSL+tGgFw9TUKbj2rlcozLXKM7ahoPEuXIMM2dXgOwhuuMUonZLBt3k5o1VIeGnnj47ETgmAseECRMmvO2YXZhe315hFncdT2kgbQ76CQp7aS7/7LPnPvShd/kuz+QgGgUM0fNypJXh5kARkOKGAaRAK8ZRaw1aMo5ARDIFzgAYECESEBHQfecqGsb4WtrrCMA/ljyM+81+DyUPFyB43XMAu8+C5R5/DQRA0Ox16xwAJAANWAQ6DnBRMXB7cktMmDDhewIiAtIA9OBmYWBffWmptVXyl+jh5fETZ0DMr/FK7+vbmdux7G+tLjX3raBQLFeMWoHLINiPwi0m0jjZHQe3ev07o6CPUJ0qvvPi8tmnF5eeWii0B9l2F3eDZGTsZTiKk0Gc9D7ffemKeWJx9vue0NOzYBiASGDsvJVFKxEQQXvH/OwfV19ZYZtJAgBxFqy1dp0Z/wfefWHh6fmpixVETMeZ/WqHrwbxdppubsDG8wXXAdMEgLFMh2nId/aKX3nBrhfNgnf3lYvtQakzBAApIY5AMah6AAxQa2cctdLsFYAwSdIwMiu2Y6UFG+yC4KVieal86kydTTtQtQGAm5aVK7Dj7FIgAgCLeJXb9iBWtzNjBcTWfTqMFuMzJtYN4ACKICFwU7IBiAaDnduXrlx/6fbqyq6slIPz9vD9rLOwP8zdinWW6dfKNJAI6f6JYwbyQuKfXT1nvGy0XtpQMTfN3Kkzp7//yTMP1d1aLf+t3nUAw62NVz/60UvXr621WgdxwrhwXVtUG5WFuRMX5ubnCi6lPBsrsJQihBQQAAwEhwvzAcqF1lpKeRjE9gZd8rVXhzcJVbn76P1kzfu0VEppLY/zfSMiphQA2QQmkFLjUbp2feVrr/zFc69uHoS9iIr1SmNhauHkianperlSSXUuI1cTpZqUhr3dvUsvXtprrg97XStXri/OLb/zRN2tlVkZACglOYBxL00oB2A6yCJExgRjPjIPgAkTTZvFgZnFCiAyATgIkKSRAgzGGABiLueXSuXZ6uK0Pw8AoDlLXduxLd/g+QYvjDLR1zyKRtnG/u7+ePgjYVR6CzbvEyYCx4QJEyb8neLUmeU/+8Qfl4telpEBSIq7Xu32ys3PPfenzGgPhtvRuGtwUxDYXhEItNZcayACEKQkACAjIAWgidRhEKvWmt819iQAltdqxPkbZxjZG0bdQ43jrZwW0QCaEA5Ny/DNTEkBDl1FORkAAjQdqR2oNGoOVQ09hiXACLkDAEqNGbOOz0JPmDBhwnetuqFJXtfxn4C6/eCWrgcXH8Hl5QDMZrUQiWKKXnjfllJTP8mGI0iG8XoY7O5rO4EC4y3fAklhnFmNwiMXZvwT5Zk550xDVWc384WrppUqTz6pLbvIcMXf3I/3ezFlMBrI5lr7q7Hu7daeOkdPnUVe6mFu/A27lsTs2vPVV14qNnt+abF86kzV9SiMR3/8J18mlz9+sVE7NRXnPETkZlY5SVbJqZ1XalTE0QyMNcQEAEGc7o/CJFQq0V7N8vNWASyTFOmxVS5ZSRV0oNNUjUDHSBLQArRIZDII4sFuP2dZ+ZmZk++cXXxH3TRAWqzr2EbBsYsOugJsDgDI+b0GB4KopFUlUNBRsBKIG33WS143GAmTOYjcAHboXCkBxyAEGDbEo7DTba01b13bevXKVpCmeKqQPqzHZ8OgEY6tJNZSEX3Dt44jGiAWtherK7XgKz2nbS4vzC/M1E4s1E+eLs3Nou0ysr6l5W4ahmuXr7z6tS9eufZSmBDWyrMFi0nACNrReH3lVjTYf/krls2Y4bmi4Htu2XHytjDKeX+6Wik2Sn69AGAcrw05gPF1RVVEmVLx4XvGuY1o3KuAaK05528mWxznnjCtNRG9WSXIYct7BBH2WshL2MmGg7W13Z31jc7are29trac2sJU1S3kZ+xSvVzIL3qFiuf7RupFMY6Gm93W7s1+Z2dnb2vrwLHc6RMFf65cbkznxaINBQ4+2DllM637ohhXajXPNvXMDHdFsVqbrnueb6BrSeA6JsUBLITUUiRjkGCLXKlwcmG64DCJZrFcmJkuVywHoA8AGCMfdPKOVy3kh4JsKit7GUquMb3bCQaBTD7915955l3PnD5zSojJrGYicEyYMGHCvwf64TCTydbW5onlxZ2d7d/5nY8US4Wc8P7zn/9v/havyi/5C0uLYTAiLVzD215vPvXO87/6q//deNTk9riQdyGLIEtFsU5BooEzy02jyHR9QKZSyQUCr6i0hVwj4zKNAeneoZSAQPU5L0oZCJG7O4MFsBDhaB8F6fUah/1AjSMGyAEM7lE6jnJa7qeCDBho0AT6+JJQAygA0oAKugwM0AHjOaAY0AbQmmKOucntOmHChO9idUOB7qvwIzr6zW/Y2Hb0ieUYMAV7C1n2oKaM0AJApcO0EyUJS11NviU6lvJt23PcuRPF06fLc4+Vp2epbuya1hZYtzEH2jc8Y9p0CzHaNgdKqZ+oOKJAJxux2GuVzIDNcPAXlYvatBPO9QOuQma8uVpqrjdEMTd7pvHwM/OmmXW67b/5nBsLml+q5GdKu8IARG6qwqzI1VNAdeSydBDDIAOAOMpm+lHQC6NhZJY8L+fVwPW1tBVH5iB6pPsUjqmjqMdgIJip0JIKs50+X+uODLe4fOrUkz8we/E9dQU4QNwSLGYMAAShOEoDISAlieSh6zVBKaNCIKkV0dbQ2Bzdq0aB1sgYChc4J0uQhWBqYJIg0RmP+gf7W5vXL99c2exudBOYYXSKDZ4Me0uDkRGEEGdaPeAdQwAGjINwY9MPnfpKI3+p3HzlNgqr9tjSmVOzF881XHvMsm5nEMfQLvEFzgS8SfEPAjLO7pUGiAiISCtN1Fxd/bf/x/++NW73dVouz1brlepsHmOdtdPB7k6n2w1GI8gAIhCuEEXL98uel7e52SjnRwvV2rBWisscXcEd07FNy7UsD5EdqwyHr5hpfagNMcYMIgGgiBAAtdZaK0Q6zoYnIg2Ah89wmPOKKABeEzjeKG0AaK2V1hqOnL80aA2KZJYkSZoc7AxbzWuXt1bv7HQ7BxK5ma+WKrNefSo3K7xC3tOznpWzTCtLWBaPewe7ze1bWxvNYJzGEivVqdmleulkyS9OOXre5q4hTO2UCTlmzCnF02msVR2QXAcKfq5cyZu+SbapiVMCGjVwABSaIAUJpuXlSwvz89WCnzKnWPZnZgp6SBTETCkjTN1+kne8iioZDmOmLc0ZVrZNKVjXSLsHn/j4J5vNnf/s5362Vq8xhpNSjonAMWHChAnfKmvrza1mc3t7Z319/cWXLqVZnMaJEKw/6BX9nONahtFOMrx5+5/NTNfOn1v+4fe9p5CvfIcv8uLFh9oHXUTBFB9HQa1aeuzxczNz5UFnyzYdAMxiZeQKNBghd4AxBCYEO5wmMMZQlEF1EZEBAumj8fMevQEBAVHroRD3lsVaACGAADjOkT2SHg6nOG9ajgGUAQJAAFAA6B6eT3kzdYMgY3cPJjMAjcAQQAMCAnBgBAYDA5kNAIA26DEiESil+5wVJzfwhAkTvksFDnlThb+hk8+9pdYsBusOoAaUD27o++KRh70ghN3hGLnjWTlOiWlyK1c8ca7xxJPzC6Ufm1POAAAgAElEQVTRTKHv1F5ycj3BEmBH5RgopKgdNCh9F9ZLrufaxZubo4NAzi76BZeZMt3uyd//sny40zhzujhzYtPLP6iOQwhoLAojXymfPFPIW3kzXl3pbr2yM+5GcsrdFULdNa1khjAr3NDIu4AKiMDyYUoDQCFTZ+IEM5VJ1bWtyDBN4FPEzhCYpAAkkK9GUbI2xD3D6BV5ENC41xP7CGMLdL5aPfeOdyzNODUu+iSGoO8GiJa0VSYbAIgSTaM+pzY3AIBpdGLLikKZ9o4LEO5+XlInIRoms12d96GUZ0KAEOQ5sh1Frf3r1zZure3c7gxlsTD30MzqiRu352+GJTUS0UgPJMQPVjdMxh10c1BobJVnXqwEt2F/oxuN0M7zJI7vrLXaB20R7FM4DFLBc1eKjdNCmzoDCaAQwTRBa5AZkGBoFjz3wqMPP/z0Y/y1vQpKDlZbN166fbt74/b6Whz40wsz9alypebnfcsRoEDXFdZq5cHgcPQFBVpKLWVGkEg5HAbt3sFac9W6bJqOUTTccqk6ffr03PLMwkJFCH7Yj+OhX79ekpBKhUQMwDqWJxIixrlLlCkVAZiIJueHwWoxgPWAPRIipVRIdBhhczhDSEEOYTga7u5ub2yurTY3NvZaozjRrFiuO37NLNT9kpcvebly0XaLBhVAUhKke63trebWndWr+/utKIyLxfLizNzM/Pz07FS56ptuSVPVsk3H4ok0dEK2UbAqUC3nEDQgcAaGZZh+SXMnlSgITA1JmslMg7YABICDIi9cqEzzaiXSyA1TGMzIQGmd2qN+MUwaFPlJqrsBsyzLsWu+K6oVVkLa5iyj3Xb7ztXVP/i9P3n/B3/o/PlTk2/OicAxYcKECd8cw2C8v7/353/58UF/sNPaVZL29vYQhZKqVKoUcvk0tmIMHcus+UXPtednZ7rdTsTkq+uvbne856989bd+91+Xi6UTi0tF3/+pn/rJ2dlpwxCI/36zDAum87/9i//1F37hlyjNwqD3kX/9W/lSXmZ38iWeZBkqy+B5CAHQBMsBrZVGFIZKFTDkhiAVaSLGhVYStGKMIzICumvlR0SAmgEnSomOTsMiHu7JaEAC0ggEiHCkdBABIii4f8cZkQQwAPqAh6+ACEhaIHvjtM8ALYEkcNJZwAQHZEAExEgzFAZqQORHMxydAvOQ+kBKa62hh+ggTiw5JkyY8N0ncKhVHX3kLTZGVCAGb6WlZbFazaxUyfZErZr3q15vv89Iz09758/gY0+MKlanIPbB3MDXPyFyQjfyauigSY4UZduy+HrTtnJOKW9Oe2aYBcN4uLljC5OXGtx7oAsEF9RYDCpz7amThXRgt2/pm1c2v/bCerc78hremPE8YwAw1l6qXZcLg6XILUQFcGhRDQBgKuVpRwARgGbCYMIlXgd7ljmmjkGOqZuqQZQIgxlgcpOBqZRFEt0EbbSLlcLc+Sm/yhTKMVAM6JGJpCKQNgiPjAhkCkR4NGrZRHlJ3gitjmJ7CRvJrxfeEQ8Ff6gizCL5SlMoh/HeWrd59WBlu78aBXemA1rKSqeNnemDvcpBRBRTllFE8KCCFwbMQacUFusH9eK1vHHJzQ7GUS8hEolie91xL424qczRAMMoSDFWB8nlK5wE01ymlGWUKEwzmaYJI9PizuJMzbT5Q08+cjgGqywLe53tF75y9blPX7rW7qFg5VJ5Zn5ufqFYLjuOB2BqxZQinitX4gCOyltUMo7SIIyydJwk43EYR+MgGQWDIfSzXoq79sF2P2getPb36pW8V8h5rl+0XI8bwDgCcAAOgFpniFLr9Phpj4LeiQgxIcqIUgBOpBAVkQSQRKg1v6es49BogwAAlKIs0dFAa63AlFJmWRSG/XDQjg/291t7m9utnb3hfi+UecsrlCrl5Xyh7hSLrmc4rmkaeVC2zLJBt9tr7202t5ut7YP9PdK6MV2fbszPzi1XZqfLUxXftVF4scwbphAGZooYKsYtLoqGkxNMM1AKuGYCLBPIBHm0NwQAwBDYYTKc4OBYwEzLMXQq4LDkhGsxIB2LRFmxzFFqZSnEGY88Oylw2yLXTp2aUoSpjlW2027/zWe+aJhmpeCX6xXDmATGTQSOCRMmTHhzPvYnH2+328snTvlF/yP/92/v7e8LW7S7B/VqbdQfHBwc/OIv/hIRWYb9+KOPVcqlQxOK3fU7jflZ0CmFY8zZGsZDHTPufexjn/yLP/vMtZtrG9sdIcxPff7LKumrNHzPs0//Jz/z00uLc2A1/j115M6Na0G3/Yv//J89++7vo7CZJDu2nYHMGPgINjACKYEhSMmFRVhAnQDjRKQyiSgBNCICICIHhgAAUh7VVSABKUAOjCGaiJCmfdO0ABLEHMAASALy4yMqh3krBEAAbyLrIAfSAPLeChGpiWEGcJ8gQEKOvAwA7PBBug7sPAAwNiDJUHj3TBJNoBECIBIyUpCClowlDAuTW33ChAlvoym7EI7rXniofuZc9aXPgxyFT54yLiztzBa+bHAJKAHvf86FORGbbi3UWO0cK1onX71UvN5TBnMfPncK4GAw3Li9k97aTs89qqsPvgBDNhZ2CA6EuLK9Mf38J09/4sWVz16/FcXpKXhtHGzL2kBVFowNk/cBvv4ER8RYix3leSlAA9iUdqvMN3iOQaqlQ7d7cEeZsoS9MTvoopSgIRkZ2chzhVuo+KVlUB7b13ybjVOghnYDyJpMAoAEvc/CIUsBjg7bFJWcTrXfl3YzEyvAgtcPXMLgnAMgMIDpGE4yXSU5yqK13tXn2199oaeqxcFpu/eecLex2hN9MlMNMtZSkn6wugEADLgHhVq7duK5RnA929jsS6UZY5ZlJQpXdgairKyayruuk8tpOgpjd/KOm3OMnpQH0UFr2A0hEtwktA1wG4ZdFndPM/S2Nr/2+/9mfa2129Gh2SjUCoWFarVeL1Uq+XzesgoAxSwVcUzVqs+N8XGoWRSNgzAYH6kRWo+Dca/f1Wqg1bDbHB3sD661WuKSXSmVLyzOXVyemz+1UJ0r20Vg3ACwAWwAfpzYSgD6+FM+9MsApcJ7aj20UjGABCCtM60l5x7nJgBonUo5BtBABHEM4wB6PZmmMeB43BsOO1tbo2az3WpudsNkpIXpOm5jpnayVKlNN8Rp3/WcvEJmA1lZSMF43O93NzdX7qy80ukH4zB2bL64MPXoOx4uF+cso+ZO5+1yjiFKaYBGyADka5epwNDgAUgT0gysjAxIjtKDMgDJgCzjWMchADDAECCQXEbSgoQDB7Cz4UDCECADrXWSkQ6QRgamkAL6nu1aObegqozn+EhkQ8z6u93PfvIz7Rs3f+bnf/bE2Ukdx0TgmDBhwoQ34X/4F//LCy+92B8OGINapbp6Z+WH3/s+S/CP/u6/SrIQOFrMUZBxMABAQ8p0qMKQW9iYdyHe1lkIlOEYkOuCZYyC3n/0E+/6hz/xQWT+Z5776tpa6zN//bkwMJ0yu3Jt7af/03+0NF//0I/+/ff/vQ/Va2e/7X159ZWX/6uf/yfPvvv7INrRMrJdR6uEoc2ZxVAAKeCoCZEBEyalATKTEJUCIM0YU0ozdnc4Psp5A4TDEyt0uHEFADQC9BkBgAMAWvaYAAB9VLtx/MsADEm/aYwjxYgewfDuvJFAC2YQvYnDKDMB4PrLfzgzU2Sgtre3/cL12fnzYCwcqhtxmtjm0ZYfHU0/AYBQa0QAJQn7yCfHVSZMmPB3GdKoh/nhdmHlejYIrMXTs43ZYt63bEOgy04sGjMNZYohYw/yuURGYGamCcLCxbkk7aatgHSKvcxuTE+fWXZz/ppW3Zz9DcwyEcGwMoAMIBwE3q3muNkOE6QLf/+Ri++/6JWOhOkcCzhqk4VHtRt3+0IMtEdAKRvjscETIzSAJQFtBamVhWY8Cra70BpVNbejFDNJaSLTaDCOB6kGNy9ynrBgKLIhS0coCajPkgQ1AAwxzZgeo8yQANCJpR/KCnA/FUaqWEY8AeC2ztkYRpimAACmSZ4DJQWVDBooMxlfD/e3Buu3NzfaOq7x3sVu56HRcKY/zg0HqscQuUZFmuAbG4sKbdbl/Jyerfk5LI3alQTqCooqMcPYTEMhmQPCgYCHDrctwypBYVpOOWCIlAbd/WA4GoWR1qzoOssLxZPL5RMLxUYliPZvjckejNKrzz330qUr4JWtualcwfSr1VJjpuAWPCfPDY9xHyAPjAFqYRC3HADj0B2DYWQY4eFqnQzwk8gfDEkPSY3y3sDNt2FvO0mkzPT2bicex7e2m/mS45ftXNHz8rmi4xednOF5pm0JIdhhlabgIMxjmeNuhNAItAJJRytOLUnKNGmrFNKMxVEQBXthFIZRko6zaBSNut0kTTKAJAnjeDwY4ThUcQIiX56r1vPFQr6Yd2p5zy/loGwZwjBVlEIYRN3Nnf1Wq7XX2u/utHtN2y03pmeL+Vxjpp4rNLx8xbPLwnCZtDMArZhJTNDxDg4iGAYgEAoSDDkjKUAJQUAA8vBdAoDXF6Pi0a4REGEGSAqNjDnaMsCyqWtQj+kxqhhBMgiNlLNhgSw/s0yy8ujh3Bxj6Ju02mu3L19bOfncS4aTn5ouG8ZkYT4ROCZMmDDh9Xz0Yx+7s7HSHx18+Cc+vL+/++ILX/ujP/y9zbX1H/z+dyfJwLLMjJIgC2zDJBBSZVJKm7MkDVzG/3/23jzIsjQt73vebzvrXfPmWmt3VXdP9wzTPZqZHmAkFltgBDbCSAphhZFt2ULhwLKMJeG/BAEobMt2WIGtQLKMZbQEwlhisSVAC0wMA7MwC9MzvVR37VVZmZWZ9+Zdzz3Lt7z+42b1dI9nYxhQxHB/f1RlVd36bp6T59zzfc/3vs+DWACVMAFSwFWeGypDS8dueeLCnMTkm9791Lf+4a/95q9799/6ib8bRfrG7Wtpb2va0E///D976bVbf/JP/sk/9Ow3fWUPZ3Ty8Ft/4K+iOQ1sZRohMFivBA0AoBAkE0tBCt4TyeA9hFBKgCQHr43xriJ4EmDfEAuhJQe/6kY520ELDMEgqEiD5842ymxY+1CvgmbfJGcEkPB+LmXrc32zAVgQzlJemRkQRLRqa/lc0/aiKR689Mr1v/JX/rd+v6+Ueu3GrW5v6x/89K9sDDLAvq5uhLAUooUwZTC/HqtGgRlhbcmxZs2ar26Bw0s76p/e7L74gq1T/dQ7Lw82wL7mwElM5y7QYJPe7Ab9hRUK3t6s/IXipdv6uA53Rn7jav+x53Yvt0eYO5V9SeMwgwPNKr4zaeYW7c32e//D9z777c/iUcZnX56cmT4xVhL7IzFdsu+CAony9cqOlUXmbFKPb9WtZtqy49HhkRjNW86kEACCa1y1mJTF2AMbLZllgWgiqiNRrkY9omolN0yomaxqWBgAstLvjeqWzlM2MtQAmIjThPtdEcJK4AiRCYMenmjoasHMzYkbfbR57ZXRb93Zx+V+9NaN0/fe2r9yUKOwoWGwZ/Zf6smGYj2oz+/Ii+1Ltgo+RVG/vQpXfJPPy3xWJiU7hcoA0FJ1k3Y/tC6U29Ex7P35yXx+8vBkUoo0y/Za6fPvuPDeb7y01RNxPZp8/Kc++ZH9X3v/nalHSLPHLl7cuXKuP0C7s9NpXUpCrJGWlDhOgESCJRyQEZJH6740Mk1kKgAswBmYm16nApcIy43BvL9zlO/r6XheFno6md97eFzPTwVcr9Pd3OtuX+o+1u9e3ujl21t5t5vEiVSSAI5jxOkqN+0NqTIj+CWqGNCIAVtzWZano+V0vij0bDKZntw+OR2djKaLgk7n9sFkUjar5FoQiTjvZ61et9fbvnj+ylNXO+1O2moBK6UGIbAPYrFYnhyP7l578d71a/cPHtRUI8HOuccvX3q62+lm7Q6rNlQeZzlCEpbGgglIQfT65o8UkGb1JSvBseIlyCMC/Erg+IIEkjVk8E5VLvGRRCZ5GYWRCvWZMIJKOtbzpTDO54qVhjZqZ6Od7LQavOb8p/b3f+4X3nftpeP/4gf/g62dPj5PgO6atcCxZs2aP4j8i1/91//kn/5jIfD3f/LvnN/bM8gABMwv7/bLZiyFcOwVMQuvwPPlpJWe0zRt6ibt9NCU1Wgad1pw9XJ8nKYxhGe2xFbnPT45NW2J6jgsT568tPE//Nh/FXScRt2/8bf/9kuv3rx989pvfvjjn/jEJ/7Lv/gD3/5tf+ordTivvPzCD//wX/PlCdhKowEOtRNRwitXM3YBjpkFEYjADPDKZWP1zF4ZmZMAQljNIQkAqZW36JuakJkRZhBtYOUtPxOUAXUI/iz0fmUyygLECO5zN6nQG4t1Vw7qBIL4PM/plz/9vv/ub/wvR0fjnb2vW3nWP//erzsZ7v+jf/h//KUf+NE3+pAJkYYwE6JDPKTV9wAEDqAAcOCxoN764l+zZs1XJY3Dp2/TizdNo835c1tf9/Te/GhyeGMxHbHrLbweQs9+B8MRZP80vxyuDvfC7Wr/2s3H9gr57Cl3HyIdUtR8KWOURXryYOfB3Xy6XD75zrf037qxe2lv9U++aVxdqihWUQwAbNh3ICqScwAgT/IUhDd6VTbL+sGNabhZVreWY1vHoe5OuV8pLc+8HUhHSFrz2aRKafuZXvJ4sq8XFXkJ6odYsBlx1FBFcsahhZABANUkZoiIejJSKg1GVUJ0mDcJi1qcjKh8ZA4aIQxYbCi0k9G9o/3bpy/fKo8rr65sL9/G87cPy43asZ9xseTyzScSWsjA7PjzNqpUtHzFfOKke6uXmqJrR1cq3/e2XRVyWqvSsQN5GAuAyTBlzXE1efE4HNbF8WwxbFqt7qWnti5d3Hri8a3HzpmuK+5+9PDo9uj4+uLe/uJoUUab263dXZXCucV0kiimjtDWeC+XvvaghqMSipAEKElQq7W8MXAO1gHQAkozWER1mmhu62CNLqKolaTJfDYt5rYeT8rT08lptphNnbPzw1F5erovog+pKOsmcWyUV7FRea5qrZ1SUZDk2Ta2ASwAqig4bRU82QD2gb0rq6p2loQAOIQwmS/Hs0ZJCCnag+2uTpXOTERJLNrdft5qm8jEWdeh5ZABCbCyLG1OT47v3b07Ojg9eTg8OLxT1YvNC5t5J8u62U7v0lZ3I+3vRXlXGiOQlWWitZIaEQgSMIAH3ni9e6CBCygZ3gNA/egyVRpKwTZnf/858eAS1mOheLZjqWWN5IahAxKBkjj4ek7NIodroOaAIeSJHlzeWlAxrat6Mb937WO/9isb7/mG91y6fElKuf7oWwsca9as+YPOaHz6N3/8x1+59tL3f//3/Vt/5FsbjMHLmufBO6OVhFTSGakZASEYqYvFJEsyABBSawX2AEdpBA4INt3oc7WQUpCMoI0dHZskxeIUUSKY7eyBSjpNUx0vZv/5f/Yfvfzqrb/7d/72tRcPfOM++Jsf/koJHM65p595dj4/bCVJU1ZsA3xQKmJnWQvBPgQX4AMTgUkEaBkaL7UmIltbIlKxDrYUipjBwQulwGDbkJBAWBmFEgdelVnKjq1HWiulZbCVoIBAIQQSTGcbHSAKZ80ifgH55rhWbv5/W4gCDCD/nC0t11/85Z/8yZ86Opr2B49NZ7S7c65c1g8ezHXU+We/9L6/9AOAP4bcAsChJhGJM/FFgvhsbwe8MkllBOaSKFnfBWvWrPk3AjMD9iwY2x99JUe2yi7i1+7IVx8Y1e6fO7/51PmNlw+KyYOmbigxHuaQVP070DcIlBfJTnj8qc58qW9cn9UnR1jsi8hS5r+EIwUasxjl11/cfHBfQZWXn7305B99i9o9W01w8ME2rB/5LrEER2D/6N0DZPHG4TRYNLYcTpv9UXl3JGo2QWyJVk/FCp7BIBEUGsJMosrM9pMDcyE7VTVIqRDFrAUb4visHoQ1OAEgGBGpWEUmUZFJ45CItg09NANLoRTjmWBACI4l9yV2wS14j4eHixt3RteLatEx6Vu647dOT66OZmZecV2Eslkt2CEIFBAILFfy/ecv6LCi2Re3jrXutDI/kKufU2BX+yKsKgOEByFGFDfKnEh/ox59/JinztZNHufd7dbVt55/8srWE5f6opguD49u//aDl188uH+vntS8FNQXKjJ6tpzZ41qgVbciLPIQNyyDKA2RCpkCERiSEi1jqZWJojTNvQ/WOSFTrWTkJGltZSyIFLEyqdGJMUknn9dlFdpD105GqR4f6+npaTFf1sPqpFlMHUVRUAi+DHGiO724kKISlFgnrK+tq0Mo2ZOEJIqCgBN1BQiSkssgPFGcUZplcdovbVqQymNu56bd3kjzfpT0k1TkKbVavSRNAfgQO24JkQjSVV1W5aIqp3dv3XrpxZcWR+PFZLbgJuvl5x47v7U5aPc6uRrk0Vbc29VxG8wg41ykFARggEAcFIIP7L1fiVVCgAkOQSAIBjOYrRCrAlQCg8JZ5u/nuzXADqFGJXhJgXVQgGJohmE0hCbYBTWzxFaRS1QgQcyRam93t9xmeTp5cPfe8cM7v/Tzv1ja8s9875+RyVrgWAsca9as+YPNiy+++LM/+zN//Uf/OgBGU2PY2DLRmoiFoMottFSaZLNcmLQLzxAiy/twAVjYolCRropp3ErJ+hCWQVRKEiV2OV2kcbs8nSd5DiJ02qG2IolC5SIjlA/L0cMIxde+ZfNr/+Zfg45/+Mf++oP946/UQa0KFKMkXiyKPE1glCtmkKtKDQcEQRxYEAmCRBAIYZUqzyGAAojAnhHAvPqVEABmeGJ61J7CYF5JBYQCgVftKiEEokBgAhPT67ttzIIQhPicTw0L9kyf4xA+C7/c/7lf+LnXbty+e29x7tzTTc3bm/357LSubNXUbZVrNWiaxpitVSQtiUfO+2iBT8EMQWAGBaJVcQoCLeRa4FizZs2/MYWj9OXPsHsFQLAf/goO7Kft5v5gdM8sFvKZt+/tXR4IKYaNvVvX6U6ye7Floi9nIRTF9d7j9xbF5PBWr4fI7Z+XW8ey8yVUgnjpRxuj17of+WB9MBcXnuxuvCXVV7RIzj7tpYmElPSZsNiaaAj6vNJJz/u2DGE3mUzjgxOYiexU8YZWHeFls/RCyihdqMmxOJmIsozbdH5bbrZBY/a5C/mJmJGcOixoZZUg5xAVgJRpO0QbddpdyrjTE3GC/tRXVT0esyloE9E96EK6x9q4msgrwhaL4trkzifKuweq9cxOfbV87bF7w950bOYFZmVYWpy5tyqKlDCNX3rY2vsvxYnDwk39gumsypGZwxuMVwVoz2/vjDbMbxCu2f39o63+xvlLF5++uvPYxW5/W7QNpWFy/bXhtY+fXL9f3x+JY4u5lMs4nk9GB/OJ1qSliKDiOI9b3drVzrnIx0oqzgQ8UCOL0jxrtbe7absbJd0kyZM4jfJWkrUYHWNSUGQNBQNYuJLKhVK+M4i3uKucch2wFdqa3KcVz6qhlmMlZVPappr72kdatpJIqoKJy4JC0FGa2CatljINKpIiZAgmBKQ5tdqiWWrvtGlFWdJumz4iwQkrCSWF0jqOs6zVUUoIAtuEgwFgZGpEL4ugdf3w4PDWzRuvvnbn8PDhaDjMI3T7yWPn3761t7e1ladppLSC2mOzY7JOIg1qDyURQTxSJ7xHteSmaZplrQAlJSIDqZA+8iyrLYJHZKAUgOWy8d4qFSn1eQUOCRFDe0hLPNdNpEPH5jo4iSnBAUGiQD3B5NRg0EJrGblGA0CeRY9f3CAuGiwns9nJ4UkIYf2ZuhY41qxZ8weU2XSstU7S/Jmnn/iRH/lh9gVTADnJPpGKgocIARyrKPgAsIlTOMukiQVAzCDWOo7ZV3GewhbWlloxCemrpZAiyXK2Ic5zSDEZzzo9LUy8nC2SuBWKwtlmsN2Gt25yW0iBOP3L3/89L7583TVj6zhJ+7+bQ2uaitCE4AWQpWnwgRunksxNZyIJ3jdCSkgh/JnPBRjONipK2dvAUklFgl1dKi3ZNwiOZGBbhxBkFLG3wbNUHIIkEoADC7hGxzmHwje1VOS9k4LAIQRPLIgE+8AkQYpIgAwHR0JxcHRW3gEgYq4+I2qc/V5wECQSAPDVB973r/6vn/nHJ/NZ45G2Npe1k0o8PL7V7uTf8ce/5Zu+8ZuLorx169ZvffSjf/i9731UW/KZJQRzBThCGwSw8G4ilQZTYMGhIWHWN8WaNWt+X5UNZvCC7W/78qfgPvEVH//ggbn+yWw8T5JO7/zFfreVFCf2aLQ8qmZveWb5trfO0/TLWQtJFfLO4twl9/Z3hp2eISUgvvg4oYybaXbnlfxTL8d3Z4St/OK79ravtDaywA2jBoDgnLO2ip1VhOrMXVJBGUQuJySUcAghFN5FJDIpFTNLkebK5SY1WkthSNXAXFPWTU0mOdfDmb8xLI8YhYw5z0UaryLImXxJlkTzmQcO7CpHRgWZsck5yqltKCVpOEmwkYrzCS891xUkuFS4KLHJFDend6b3Xjg5GrlZovgJe/LU5O7gwVQWS66aUAZ8JptGkYzJsKjB3p+ZjPAX9ktgcAO3UkIESJAQ0BJSQ6lGqqVqPcij6xE+yXIsktRcujx4+9v2nnx8d2+rnYimGE4Obg1vvnLyyvXTo6JZBKN7aTvWWabRNLAWgAQEXF3PFnVRVraxPiUjJbmxtzXcktpZ0sqzaJbHeSvJOlnaybJOq9dN8/boSEcmi6JW1MnidiwbR7Vz1ghBUhtq4lWljBQ60omIDUJ7HnGhA0rT2GQOlEZUiXJJ1hhTuVnQpFrdpnHLRaniIIwEp0JEWus0E3mLXKnZaZkksclTkctEipSgDAkFQGmZJIaE5CCbinwd4Bu3bIrp4XS2LHly48ard27dPrh3VDUuTlpbO/nebv/8uacHW3utjhBSBi+d2CCdK6EVJBRBSUiGZ3hAEgt4Dx/gBUlHYAFBkAHwkIJBPiWYe+8AACAASURBVHg4LwVoJV0QQb5hy8Z/JhpISkgJJSEUlIYQDIKVoZGeLQAn0ABgEEOQ91gsRVyqLCnGo6P6dFgcV8UEi3ntGopFKOzhwYOb129cefJqkiRrJ461wLFmzZo/YPiq3emxnbhqqLTmAFot9EECAkwMIj7b2pJn9QoMIYg0ExGDlARFQEVCuHKuUq1FBFcSC6lzhNBUCxNrdr6uqu72Di+WVVmlvY35eN5qt02ezQ4ftAdd1W0106GdDNvd1jue2lC4q6T+4K/+gvP6a559vrf9O45WmY0ftns7dTmOdFLXtYoi0sYVC5BSWRz8XCcpXON9I00SGltVTZzmSkehaYTUEsI2jc52lRhyUzI7EUlXFMooqeRiPMxbLRlH8I4BIUJVVnHWBqiaH5tIKaNCsxTswFQuZkmnA1uXRR2nmZCGvYcUrl4ySx23VtMRdiVJBSyY+SySFmFlvhG4AQtCAi6/78/9ufl0Vlp37vHHhpN5ZcPt27efePKx7/j3v/Uv/CfffzY5DcXTz1yRQgMLQW/ugqGExBR0MdhrP/mTP/l9f/4vKn0JfMDMgpmoWs7GaXv79Piwv7W7vj/WrFnz+0Lw1c/7xf+IcPB7MfqLN8KvvB9qY3Duyt753VbCdPJacXh/Oi5P3vb0w69/1ywy7ssefGOnfv5bTpQgpQH5xftTwrSzuL31Gx/kj93DYhDtPL+5/cee3IvFVtPw2KNiAHWxLOfz461okUocVyg8AI08R694XCMWm85ZW0+rsqv0uTg5kmom9S45A9XijOED8MC6eSt+/OlNdV5Qtzr4uHnhvrrvFCNxj3oESCwgCnzeoNYmoJTKJElCikENKa263SS+wLMhT4Y0AJiEaqAazHH/5vjDHzuy212+aq4/fu/exv4BDq13DP6sLFi9ChsTisAlwMFR8F/6OdcktDRAHCHtIEnLxBxF/GvN+LcXqOK9rf7XvO3iu9+1+c7nNrTJlTNqKIevnH7kAyc3D4b7k0nBgbJsd+dC1jUm87Qqw1ydEKCaNotRXTTcBGSKAFfYar7kOQvKI2/E0WgmxkWnPdEmUyYfbG7GcXJ6eqqV6m9sbp3b29zZTYSJKGKROoWlqlXVyFEQ41pPlr2y1sH4qNVDQa6AEkHmltoLzaemznpbpt+Zp/OmLandn9dyPA+P/L7I6Chr5UpJIQAmZsGUEBkBAUFEhLRLUQ4AZEE1yICNySq2BZbVcLJ/59bNg5Ojg+HJg8OTcr7sKnNuZ2/r8ccvXtzY3e1HajtJ2lFLhWCaKpZQIpBsAiQjUlAEAI2HZ8RqtXmitJZSUUmwhJoAC9SIFCLTgDlwXEMyECPJjNa6quBXd5sDSqyqVE2MRCOJ4CVXaKDCox+HFViKz1w8IiCjkMiqgS09FkcHt6/du3H38MGiWICDNy4Ya3J5f//mf//D/+1//Bf+0z/6bX8Ua31jLXCsWbPmDw4cnG0ak8RMsN6pOIb3zI982gkgAtObWmNpJcWL1Y4bMwAhwmL1EqU1rPWukVoheNcslZBaa3iEwFEch/lcRIl2BOfyKHZFoWLTarXscqnTWIDggUBJFFfT0zjJ3/P8O2TeA+JrL7w/ilqXrrxV6OhLPLp2bweYKXZQXW1HAKNZqEgAHlwJCV/WQigpJFtLhDjVYF8vF0bnqyBYKSXcMPhaSCJQqCtlDNjD1nmeQ0pfNVIbYg7OKaXgXAghbrdh62a5MKmxVS1YJknEdUlEcaJCcMJWpNK6XAihpBTwS8h09bQP3pFgYha0qthdpcmSIBnAAH75//3nJ6PxzuaWn04Xi6W3gb34qb/3D5544kpiqLKTSItls4h0LCgAGsitn2nZfnRWKiBGaEHiJ/7Xn/p/fvEX798a/tiP/hiSC+RukHJwIW217HLS39q9e+fWpcuPr2+TNWvW/N4jhPkGZKUvfgLh5hd99WKcntwdZDH3u41oz0RafuHXX9im9z4X0osPNi4N97ZuunH71HckVX2ddRKkif1dLQA0K/0lLc6LWTY+Hhy9Gt9/hW7sYzgPtbR07YjZHxDnznMZYAnQrqlstZi3VGkE5hZ1ABAhS9AOL8moL+e5Ma3YtbJyU59mqhCCCUzktKg6kbANBV9YOITMVIWS5O1B0wytj9udTifZqU7xIDyYHtZl4xpnEiONBBCzasHESRyncdKPe8psVk0uQLpBUNQoKCKKpNjgRLGMGQ6wxE0xLIevLA4f0iTrTJ4sh2+bHPYeTtTE+iZ8rvaTmhsEtrButXblL9yiQooiRVKtzBsYj/Glc81Oz8XhuJrdOJoe2tmxVzdkF/mV58498djgyXOdS3u9LN3gqpwfPbz7ifErn3r40o2hi6ONi5d7XR11W5udvSyJlPGMyvtyMV8E5nYrD9tcF8762HNkBABfe1s1dVXXHEkmUY6dFuj1VPC6rk2sXKjn1XKx8LapZsXi5OTwbksliU4QRa1WNui29Hys3Dx1TRKIOBEwJKTglYkXBUKERrHSLokqoZeIdKdRLRpsp5ykC2Wtc87DSS11niQshDvL0yEFLSFXcoEjIKTCa60sBUIjK2erppxP9mejg+nRw+OHxwcPj8tq2dh6o52nW5s7mxvdzc3WYLC5tdnvbUjXU5RKLzgoQWrVauI5VKGBFRJKKwUlIPh1Gw0igoAjF+DB4FCxny+G89m8COSNiXr5uaTVVlEUPDkiZoQQrLUikDKGnEPwDqrxQhUBHmSVVKnMum5SWISAglHTqrQJTKgCqlK6qaqGSozq6elsOlwU88UCtqFYykxv9vtGypOTyUc/+NHNweDJZ55M82z9IbsWONasWfNVzxKQtqmUksEuhO4mCkBBq2APYiA8ymDHG744e5oBCD4widXDj/ms35K08VXVNE0SJQA7F4QioSO7LLQx0PHp8eHgXEumUTWZRXlHCSqm06zf1Q7Dw8PB7qbK4uLkKO10lOTZbNje2i3Hh4uFe+rJSxS3929dL+vwxDNv/6KHF5pSCFeXc60FmjERQbCrnUo0XMPsScBaqzWk1N4FpRSkhmNrbRQJMJi9EAKCgw1CCTCstVEawTrnnMpjBNE0VSI1AxyCFMp7b62NYwMO1tYmKEYIzoo48ouZ0EromGvnELQ0YJZSC0kcLPyUZIckgvdnHh8MOnMb9YAI3pFoIRS/9C//FUs5ms7b3cGy9gSzvT14+1uvAiiqcRpry2VmYgaH4KUAgDeoGwBi+AXYAHj55Tud7vlPferGH/mGb3n/r/9rkVxlt086Yud0HLl6ceny4w/u75+7cH59t6xZs+b3FCIidZnE97D9WKhOgM+2sQiBQhDBcwjMjJOD/OUPXd7ucny1iC9588UEjqev4MmOU+fuyv4EwGGxtxBvSeNoL+skSn/uh4iHcwIgQRCCiQARvoxS91UwFwfyAacn7ZsvPfbSR4tXXyyGgkri8jgsTvYPP3pjFbQFAqAEYpAHSiY6a9tYZYazYYoTRhark/O9/qWd7mM5ad1sKQAxQiA0iVxsmigEGUKzhJX+WCzGjfANP1jUk8Z2OulOWw9mD4eniwe3H05Hi3rRtDYyk0dgdDlSyONeN9mk/pVkkEUbBUcxe70UNiErEUNAw3ZYxyFtM5XgJfvZYr+59anq4VIXu737b331wdvuTjFahmX4POYaNTc1fyZ7Q3zBcyghI5GkImlBKhAxnq3e9tzyLRcLPX/5/gv/Yvjqg8VoGvJW/9yVjW/6xiefeby9Ja1q5ezadjwa3rr34d+8/cpr04OJu/iWq5efvKouJelGawMbRhgAPozqeliVtfOh1++laSKEIOoK6nzm54h54NMxUFjwiFOB7gaWC0xOg11Ui+kyUtQ0zXwymU0OEdBSSWIiTmmzt43txyMqjJsKX+csPCUsVtoBgQQYxIGwjH1ifCLmDqFiDEx3E/GeNu0oSpZl2ZQOlZLQMZQF+VW8Gjh6FJZWgT0DNZNtZLyU1vGMXVnMFuMHdz59/9Zr92/vny7KQlA7N/1Ocn57e3dvd/vShThLiJBkm2myQcs2uQgN0aNhPUIJ60JAg4igtYaRZ4IUM3CWYG+psdSA2bm5L4cHd+4e3LwftXVnY2DORyrRCsY5cm51O4emqaWUKlZcNhxsQ3FwkpZeBgBK6VZoWze0tYJVWrsphdXVwpJqp8pl7CdRc6IxCeW8aQoOi+BQl4TUaNNpbW50Mpbmtz/+2x9934d+6H/+keeefwfWqbFrgWPNmjVf1cyBVggziCB0p66nq6II78/8NYnAHNHrseVEWAkfKyWDCSSIxOshqXT2fwRsJaMoER7eAxzHMTi4xgpSIMVVNRgMQllSkHEcu8Yqo7JWyxZzbcTGoIemYWuzrF02dRKpFpnq9DgZ7ETKVsVQLIvzF3ZhNj72gV97eDL7d7/7u77AEQqToFlo0gQHjWo6S1RX6diXcyEDRTFXizhPfFPYptZxix27stRRmqcZe09CEaFpGgOl4gTN3Lk60soWc22UMlExGmV5N0mSVYirVKqu6ihvSS0Xo1GWRlmvw9XSaAEO9XQctVJumuXsNIpzpTQHF6UteA6uFkJDdoIdCiGkJD6bMfBZNzQDBCElgF//wAe6/d7hw5O82zs9LVvZzmI6/vM/+L0AbDjRxgXUghgQ3q/KN9ybnk3BQ0jIHKEB8G3f+T0//uM//sST77D61nd97/f9/X/4U61oR3FNirx1q9nLuQvnh8PhYDBY3zNr1qz5vdc5ctX6Ua+/zs9/AHhTTcR02Dve392/uTw4KE8bezJSo3vDvQut2771hzr6ytYXGVh0ZhQ1lC1XfyxLOjoSrZwHW67T+dwr8OFh8ukPDcinvZ7e3aoHW4Xon1JS/Y4PKpA/7U+Pslv33Wt3zav3jh/ed8PSVRGC0XmcJ1ma5SLP0ziPOeMoog6UIgb8tKOKXAFA5TG2tbcl+bCgUKJgLo7Gd/fducnOZdpTO9K16KQXNfAubsJG8Cchc5THOt9Op7q5V04e1M1oxqPq+GExe3AC5no8LxkshaTas5G1dUOvC2RR9DBJZfta2k/iHSG3tja3z5/rtHpZyqgBISANhCKVIICt5aKBg+wPJufv3di5+WBwf+SHDSoH/7u/KFKKU5FElD+G3a+nq21KELhzBHP7zsvX5w/ujO+fOtnffu6JzbdcPffUE7tXntjs9VJF0k2K5e1XXnrh1osvHb54a1GIeHClv33l4valcyJXRmateFOrCMDpqDo5Orp27XRZ2HLSO39hc+/8nok7Osqxmh7VYF4yb7eMDhBNbhF8FCHLbLdrg/VVWW9O5lVdg+2yWC7m8+p0sphPxvPlw4dHd167s5XonVg3IEWyLxphMpiWSAcUD7ioUTsAZBvRTKkRYGMEEEV1uuHbBgaoASehQpBNRVZCJzDQgGBnG+cDAAvrua5OZ9ViWtO0nM3nh7NJORkvT4fD8Wy2ZB1vXug9sdnq9VS3p/NkM8t24uRSHKdaQ+sWkDVgCG+MIQ/YAE2QEo0TgQykej3cnhlNADGMUArKEGAIoVmOJ8f392+9+vDB/unxaNvt5q2BzjOTp3iDuCCEiOOYXEBZOecdWAMCXMFpkIHUIqMYbi+UWRhPSy6yVmm48QDJfsq9rOzFyLJctEycqFzm1nhOloz+5vbu+QsXHt/utiPZSo6Sg6P7++/7lV+vFnjH1z0Tp/H6U3YtcKxZs+arEMaE0A08IiGN6QHLKDr7xJeyBaxmb/GjakBxtsJ+Q4fqKjEEUggIQAApAPAcRK6xSkkA3nsJhhQIzD4ordk5QEAoAaqrJspTZYOva5lEKijbVDpPXDFTRFBSVyXilJjkdOYmp8rkWkApuGK8HI7e9fXPQ+a/9E9/QcfJ81/7zs7G515+l5NRkieAgG201ggW3tJqm8zWJBk+CCGEEHA+BAhSWDXoCLFyIpGKQARXMzMRhRCEEBwCgRMTgT17kNDMAQwlJZyDlMZokgRvVzoFO6s0uKkAxMYAIXhLUPAOICEliBHGRMzsiZnhQY+0jbNNEgAMEX/ko7/14ksvR0lrMi/zTnf/7r2nn37q6aefBCaNLbIoC/AcyMExSykFoFzjlXk9HSDAOZAFCx/w733nd/zsP/m/X71x/cqVKx/9+Ac/8Bsf+45v+XbAhaaUJpVMVTmPk9ZgMCiKeZa11vfOmjVrfm/1DZKQuzL+d9h+D+BsU5wcfKqYHlKgk8P8wZ3etRf0jetqv2yWgWIVeMNuBFHxF/f1FGmJN1R5ELMMfme73jq/aHeaz3qxszQZRtdfan/01zc4pJvb+vKF5e55qbeXJmctJHNw7BVJKYSUQWmhjDSKjQi1F9bBNr5puHFgz+yofpgf32+/cN3ePAoPZtYFRW3VUU2iuKWplZv2IG53Wnk748wnEW+AVlbPo4GZdgwAFA5J9aCY36ynTUNVycvpsjh2y0MU8zlcoy8ruSmJyDe1LRb9XG92E9kEdlg4+3C+vDGdnsxq65hlw4v6eDLL2LUJJtVRFCVNIKBk54IC1zYjZ6lYyKlQU+jxsJxO7aA/77Y7xpg4S7ONjjQaMgIzYMnGrJzbw3ijuHvh1jg+LXjxZVwAEkJCGtaSJQCCkmw2fatPrUxlb1UX/m39tqzWdVGO7tza/9T+9RfHR4VDnl64uHf16uV3PLNz9XI/yZWzNJzw9NbJ8PrNT3z86NqdxYhUa7uz+8TlncsXN3b2CEKqJI0HUmuAm/pgdFIdPFgs5q4duV43k3Q+ilpRnnIEAKTBvmGusyRSSi7T2jqPAKASqAA463qbhbMW3s8Xs8n09CRix3NfleNJ+XB+MIuyZdqqE4M0aqWxFV4r0rKtTCJqCC8AkG8IJTlwqNUy5mnhjpbkDLqBQiRJIvIQzAFgL+G8841vpsW0qSp2wYXKuuXi6GQ+OZ26xXw6X5zMSrcow3JZEYuotdne3tm4dG7Q7SWtTkToCtrQesuYNI6JWXuvLFegIASLVZOsEEEQESkILZQk8fpUEmG1EwMSUBKR1qFuiuX09Pj+reuvTianTdNs+E0plIyMMOqNRhhCCCEM2MK6wMGDFcCAFSCCASmKiETowZm6EEOhmEVslNMk/KBbD9KqFQeZGZ9HSTvptNuOQVqafOf8uStXL2/vbuSZ0XEuBJX1/Lc+9PEbnx5eeebiWuBYCxxr1qz56tM2ZiBH7IFjsZrjYWKbYEwSwlKIFLDA2ac/U7OqIOCV5+jK4pxXDzMFFo8q/dJHE8YWaKS0ZlvbppEKzOzqRiuptAZJIkDr+emkNdiOPPmqkjqWOi6nk6Sb6lSOHtzf2NqEoDCdUGywWFjrda8finoyGnV7mzCKl7adJvXwIOp2vv3bnkOSvfrpa7/6a3e+/Y//qdh8xpujmu0biaQbwWyF8gCNUEkCW1hX6ygGuboYR63IlbXSCbSy1UIIIeOMG1hrTZrABTBLqUColkUcSanIVo1ODOoyeC86PVR1UzdRYoIPglgaY6uKmU2WwJbL+TRNY1uVCJXOsmo+iUwi0jzUtbWN1qYpiyjOIAScBTMpgveNdVIRccBqdhfCKskVIvJ+9JGPfGRR1v2tc6Go7j+8923f9k3/zQ/+FaD2waVRGzBsrZIihLAyLWVXKPOGvlOhESbgANYy+MBFK64e22tzOf36597xvn/+S9/5Ld8OxAFLWCt0FCetpi5MlN24/uqzz71rfQOtWbPm9wOxo9r/E4BQzT75yb/1/l/4WVlTkLD66OGxe1iGkzK0NzpPvvX8e99z/Ee+9pVed/k7fYfNjn33U4toa5TsDuPss9tblnP9wX+5+8nf6tzdRymnWNjkICSfdFGcdE2+bfLa11O36OpWK4rSvG739WA33267QVodLeLjiRgeLo5P3OEpfGm5ttMmnJaL4ZJZZlk+2Ntt7Q7MuflRfz4z01p4L1Cr5VKVQsycaoJ5lGaSarGrBQB4RuNvHpz86r2HwSFY9i74JvgKh0c3P/3Jj4mEKCKlFDGCd3/su97x7j/xzqOD2Z2746Nrxw+PFoezRtR20JU7F7bPpfr87EFuKwGQJMlCTywCXFcEDaAJb7nUXNx6uFwuR0u5v7x3dPTC/n5L5N2ovbm589jje8+8TaZxDhiShkyH0thtn5ym94fRZJgeW/FlepokFLcp37T9LKQAYt/P3M7lafti3druJ+da8XkdzYfD8av3X/v4g2uvnD6Yie7O4N3v3ts5t9nf7G+3XdwMxZQOb84+9usPb+4f3z8+tVUssu6Fi62dixcuXLy6sXk+b20RIkGJlC0CA3VZ2Ol4ClCSJlGuVRJD5YhTxAlW8lcM2EjUGSBIEOKEHKMEcbXaFpKS07TPTY1ymfSz7ka720NvW+UH6fHh6ejhrJjZ66fDcSpOm2iMzk69GIwP8kkvT7od8mfpwMG9eWHpcypBpqFgMujIQDAssITFYikWi6NiPJzsn9ydnp7aybKsyqIum2ZWumrpFck4NkmrPdhtZ8ZAZ0JtqE7WHsSDON7RapOghDBJYpSSQGSta5rKew+gqqozOcKCLOkglFQi0pCPBA5BiORq+8VZBA/jIRs7OT46Pjw4HQ8FiX5vY7Az6Aw6gX3TNFEU4bM6RJREGuuqkc4JAFIiicAABOogGhnJnGQfonsahUOxOO9EX+p5Ty3ypJLdiuMKlLQ2B5sWbpTE1U4kzl8YXLzYT6O+VpnqbhDHJHA9PJhW44B1auxa4FizZs1XlbThwXOGZXZEvOr0DeyIEmO6wOup5quOSwe4MzmDwpm0gfCZBLezvwGzIq5BDcEEXxAcyBMFFSl2DRBWcSwBkGCWMlRVmnfQWM9MxrjGSYcky3xdSRl6G31XFRRcMCBiqEhJWp7Mkna/1W8DKpSNUsb6ZdQyfnkSnJXN4smr21eu7t26/Yl8YzdSeRynP/eLP/9//r3/faOTvfsdb/vGr3/+2Xe+O0663CzAUqmUrWPJJs5gSxUDXIbaaZ0wy3peRVFuIunrWuoIgcvFPE6iKI68rYRkqVUzn5k4ElotHz5MWp0oScGQgkDw5VJFhhjl9DSOdZonITgpWBhdTcdRmgAyFAsIFZnIe0Rpxja4eqmUIsGhCUIKrUVgRxQQVp1BgQMzBybcfTBvrN3ZPXc8Guat7p/9s9/7Z//0dzM3IcwAHzxRYCkkEITk4CtAkuwhMAem1zPnVRdch9AI3YL3t+8fXjj3RFEsl67cf/WlpqmN8sq0QnBNvTRRR5uoqYtnn3vXeDzs9daNKmvWrPk9h0iCWgB0nD31ju+ZT7YevPxCUQ8bXWAydVzFaXTuvHjPe2bPfs3pxXOTL+Mt0lYZXT4W3YnsfrbZx/BWdOfl1qdf6Lw0M6O3nSzTqpHOzBM91+Y06rpol9pVXZ1WSHWUGZmmutNR3QPRT9ExYViE8ZwW42g0UQ8nwS7JV7QEnGbTTnbj+KrAdsSbKW+NbGu8FKMaCmEhQYCHmDpRfaZlRr75e9s7mbz1YLQ6R9CKjBaJBjeYNFwRlNCWjpb25Vnx4mZrs5s0S7eYVEdHU/by8mY/rxbtZrlNdrv2m7M6KpewDjh7XwSEhYQmACHNLCtVFMtZLSbNpK6cLxHKmSiXi6asqibU56+c33nsvEwN6cgl8Ug8fDF69R72K/FFungkhCEtnBJOKqeM12kwNOcwtinFOdJ23TLWeOeVU8qB59bast7gYataJPb4/uH+tXs37pT3h35WQWV+OqukGBenVaFDSzB5f/f29OOfODpZ+gXEzs7uzsWd7afSra29QedCmgx01AneMCsGe+eCc8Q6irubA8dQ7W4nyWITGaE1lKL6bJFHBDD8o25dQmDtgAjQcF4gCKGABqydtU3dNGWA0732RgQ9MPpoOB+Olwv2D3xVFhhJfU7QQMgNIhA1oApBgmIIaOkl1WHpqyGNRUXTgtMmiqyWbL1dNs2sntWziZ2Wp/PZ6ex4clIuSlH74J1jDxWCUkZHWd7q9Tf6G/1ev5dEUCkhl0pm2nekGEixISWUIq2lD6Es55PT48V8Gsd5ZFITRYD0QUhIRUJKBCVJEsnXA+wJkgRYg72F9yCwcqylylutne3dVivd3Oxvbp7r9nrGmDeaX0gJIngPFgJCsLDMDOcBAcjA3MApQVIr6UXQeZPvlJFZ+tmYBStVdrM6bQV0g4u8E1F7t0daqyh4p+Ok02vFcUepnpKZUr7tgquLUbs4qkavXbuRpEm7na+dONYCx5o1a74q9I0wAzcgBnmAV08RolWa14Ih6PVCjDOBIzxKTll1TBABIAaLVREHKLDzpJiI2HtwKQQH1wjJrq7EWbg5EzwCwXkIQSSlUtCKK1ctyyyTjllpCXjXNDKWggJLllrYeqkp9kwclDYZBd0sG6MVQASvjShmx1nelipZFkUqnGonF7ZJmELEsqjtn/jT371/ePAzP/2PGuc+8KEP6bD8oR/6oeee/04AXJz44DhwU1VZz7hmpCISRsEzySiKJSDLxTJpteFs8BxFEUVRNRvFsYawoapNu8XLJVxI+11UPrhSSAUYCC8FQHBVmeQZKCxOj5PUSM3VfB53uq4ogm9MkkEp31giXYynWaut4xghsLeCAAqhqeQqhm01mSIiAQQIYz71wod7vZ4Ndj6f/td/+a9+83uer20VaQKRFBIQkPJs9siNkNo2lZbLqmzi9E3t6WU9juO0cdPR6ZhkcufgcLC56UMj83Q0m+0ONplLgE3UCb4CoDSFsIzj6GMf+413vesPr++mNWvW/H4pHfTU299++YnLB7d+7fDwpePhQ9tcmw2PNjbaX/OW6pu/9tM7W+WXOXJWqKSE+Bw7urc/1P7IL2++VkX3nypH33vkNmquded6Jm7n5WFFp1ItRNmYKSeHTeWtTZcwpyTuFaGufFOFACFMHnW8EAVXFUINREAnNhcvb34NhedHp2oxAwncGPq7Yz8r4P0qbhMMz4zPlhXO8AAAIABJREFUHyfyrA9PaH22Rswz2cvNZk5aMiFsKo6EHLr33z29MZ3/5r9+6YUP33zrhY29vX613X3ymZ1veO7x7Pod+eJNc3Ikh7U/mvrpHPPiTe8rztoj8eJYtvJtZhEr3c/9hm4GciyjEy9uHw1fHE+u7R8+fxq+2ZyPd7Xsyyoq79Hxr+P999wh+Iuc/Ai6I1rGJapI0mXar1rn6r645ZpPz4iJA6rK1mVZF9XM/X/svXmQZelZ3vm833qWu9/MrMzau6vVW6kX1AgsCcEM28hhgYzAHgssa4ABZphgjGFsjFnMYsCYADMeYGIMCAkYQB6WwViAjQHJIBBCyBJS063urq69Kte737N9yzt/3Kzu1mKPWEKgiPuLioysG5Xn3jp5zvm+7/ne93lmNd86ZHpayqydaKuJeHQ03b99BN3lmNaz+mZxNFmMM6a0pixJEimpKme132tCd7hx5uTJ+x995PyLzw0uUG57tjwh0GJOqoqc94yFc65ZeGvbJ3Yu2HTIzP3esN3K0hT0YQs7DSg0BArgGuCAtGKpiRMUFRoGLJSCpOntGzeuXTm8flAXVf/k4NRGOuibK8Pk0mg6G9XLeT0rFlOTLnu9IqWQOJRaNXwAl0BsQrOR3srDMClmE1oeYtamRT6BmIXoF9VyOh2PDnZHi9uTinkRgwvRWtPqdnqdbt7LlU57NsmznHrdfLAx7HQ7rVabCCDJIildMqvSyAqAMdCaiGxVT49mt25c/cBo9/pw8/zGcKff22CkldcprBKiTkIApdAfoVUhBdUOoWYg6igGG1vC0ImN7c2tbGen01RpiG3KW/SCGltjIQhledyD68AOMakb0TCQBoQKlTVWWoOKg80qfTaEgQ6LCbCQpNtaWCuQoUoBazt5t5UNBqQ4Kur7mDmXaNWFTIDSqLKrBtutYXEw+dEfefMrP/uVb/gf/pa1dv10XQsca9as+cQmhCmxF6totZVPOwSOfTXE86Gwx1SrLhXChBCByIjHXt9gEMAEjiAZY1QcQQQO4AgiZg9EEMfolSb4KFfh9sTOO93po6wn+/u94Yl8u1vuH6atLig2RWXbbaAu57N02IVbwBEEEVSIbJIWhKnKRdrdBNAsZqbXzkLa1KXJu1knHx/u9vPUSiESRpi0tJ5O9r/xa//h537mY//6R9/8O7/z+2e2z3zlV/+jN/94/667ziWdsypMEGtQw7FSykBa+NDUCymCFC1IaZVGiAAJSeAA1xgpAIb3UilUFXMQxqJpYKxbVFYbjpF8A2m5rmMIAKOuODiZdfxynCQpnFdCRoC9B0MIxYw0TcHguiEpSUggIkYiBjMzkxAA4djzVQH4wz989wfe/35Sycte/sr/9lM/BYDVCVBLkgD7ulFEgIK2btlARZ2cAZBkAK5f/uCVsztnZOc8gDTZBmDkaGfrrr/7Ja9+61vfxqHpdgfv/eMn8iwHQJQSgWMtZAJuGMwcrDVXr17e2to6e/be9T21Zs2aj4/AAcCmrVP3fPrmmcfquhof/sL1Kz//2EU89oAfdmqj/Z/xyIIhPtz/8sal5Mn3tN7/ntYTBXZfMlk+NitOLH3u4R1fOCh6c77H6UKMqiPhpXTyrsnZraLvUDICgNKVla+SwmAu5kfVfLEcFyUJk6XJIz1xT1sPfHViWdvDGY0ck4+7BaYVGofIH+PHtkrZJEHTIEQ0Dc2WMnoSBEKcCSiiRXzQxTec2XrHaP5Hh4tnIovK/zWSD6WjjUDi6Wv85C2xCFh4LGtUzcrb8qMQF7SoFUBG0nShDpRoicHGRtJpWxP3lNmt9DOXLpfOnbt4YXBhYzFcXhGHoziLFDvIZaNlo7XT2di2920TuIyunpa+9IAyMImwaemT2snolG+8L9K56c66SmohxLIuffBkiVMJZeAhmRKliqK+OT5yIel3T6X9jjVWzAopvRgwlj6M3axp9svgS1cHLgCua7WY7x/daN0KKSVCL0pXE0wIcrlsfCCdZDZvt3sdpK1k2NtZKARSdtjq9SlPCBL1nSqa+gU7RgAEAsg5LZ3UEAgaEIB31aKaHd6+dOXpJ57aP5gGFudUq31u0D67c36naRXVdLycTRaL6UwFVkI5rWZSyBi0CCXgIUCqiaGY1rvL6dhVJcHZNNzIWVOgEOahqasqzD3LfjdNs1aa2TTtpmkrSdN2K+m0U6lSqRNjVJpnaa9jZWKFBVSEaqAIykBZFglBSg/2TT0b7V6+cvk91y4/e7i/f3t3fHJnevGeR/K2MpqFUBBaCyEimrpRQmhIKAFB8JEiE0BeEJNDIEGddtdoUZqs02unaV9L6bxxwVAkncF7hADvVk72gAccVNAEEvDEEaiByGAffAlAiah1gBRR69hyYCdY6gghHVJnDITUSEToSRk0otVpcNbXmqLk2jmESIntnt7ccSGEJ65d+pMPPP7Od97z8MMP9HqddR3HWuBYs2bNJ6y6wQtGFLTyguI7MXSrIg4CEyCYX/icX3lwzBnxTn9JxAu9oSBADI7KyBgc4molzvCNFITg1KqSgRCDF4kmF5mhlQ2LaQzoDYexqf2iTLe2mtHEWG2SpJyOk1SleY6iaFydZJmrvE6UYubgiGX/xAmuqshsOp3pjVvdnQ1TlU01V0r1z55x40NhqJmOACiTDHud+eQ/P/bwxf/r/3jzaHn0tV/7je2s9/q/9z/ZBO/4g3cEt5QiaEuu8VobVAhBmLQDpVB7hEIkORoPYxGjrxsilqmGq1YiT10V1looVU6P0pa0WQJe2WTIej6zeWayZLy31x9021tbXExJECTqxcK22kLKWFQxsEpMjCythQ/OOcVBKAUwJEQkIKxcXBEjhAQTBJVF+V3f/S+/4isv7Zw+Y9Vzfp/O+1oKEZpaKQNhwRyrQrc2AMS4ePbZd9/Yvf62//j2d/zWu6wwr3/9l1x85MGyml68+GjWvxfAow8/+KP/+ieHw1PzOPqMV7y8k2UvWACsrNUix8AcQmi+8Atf/13f9S3f9E3fub6t1qxZ83GUOaRNhjYZtpgvvuSVT7z3nZ/xyOLFLwrK8l/UWwQP14hnPpD92s9tXHFid+DKl4/LxyZVUgURYVCfLHHy+X/fRWuLB/de3nlk7/4RRrWohaIllUuusr20vuqffN/lg/FsWfhuK9nqpJ+6Ix5LWOzNwl7hDuaYL1F8TLUnLAQLEQBeOUsmlrMUC1BVC+dl4+J49mGrtHPD9r137whBTxbFbFosHT+c5ReXHn9yq7l6EG4efkw+BI1D4wDwEn48X72W3RU75/zGpuonaMpw49a1P7566dGqORculPcXt1oTV8FG24m5WqRmkWZFOrzW3nm8s/RxHKrl9VE9qQkpkSISLT/OecFaCEEcvcqz3mCQqNQYXcYSFkmaJEmWpllZkm844XDraP/ydJa226dPbnS20lZLZlUhtUMby3E53VssDyZTVzeSPBAjT+vSjQ7NtUDNgbrdzU3H0R6R5MiL+TKwyntnNs6d62/1ZFe3KEmcEME2cTPaPmUpSuY6ICMAWAJMWLXdCiBDhKwLYSI0CDBMAVy4cjrbvbl76cqlx5/dLwuyWZ6f3DnZMdsvOpnoHeb5fDqbTSdHo2I6b+YlcSijl6owgQFqYMaUFstqtqxvTcv9aj6icgldxqSdcaaZC0EEkcd2d9Drnxhs9AfDQW84SJMUoDTNWu0WAIYCEpgEWYpKUEVAwtAODIVUw0QYZnBwdb2YTQ9uPnXl/X9w4+bhwdECycFi5s70LmQ2T5MolBUSFgKBytCAhIZBAihCE+CPS33BwiMQIU/bqTGJMCbpgYbKgiRCCaFgNEeOzqG+oxaRB1WkYDRpoAQ7XlmeEJwPLkaklrQGoGATEIMdB0IVI9WwUQpIaDImSLDWFGwCaiSTqgtXedfACZ2k/c5QwEoelZNrN2/98P/+pi//ytd9zue+EuvU2LXAsWbNmk9MdWMGMK3UjeM4Vz4WKVZRr0jAHgC4hEgBIC5BEWCiCIpAJGLg+fwUWv34anDiSKsXmIEIDogO5EN0MoCjRxTgCAIimKM2Glpy09R1ZaqKmRHjyoUbADh47zlEeHCIiMwxRHaCSZAMwTFDBtM0HkHEECU7IRhuIUwMIQiQMhYsUcUkUDUdkXWtvPOvfvD73vDFX3nffS9JUn7ly1/2O7/7qxB3sX+f1jY6KSCl1miaUJaMxvuoRZC6jaYJwRGxII5VLSQgOFSVbXfQVCiWabuNGMr5Mk3biAIi2jxBcAiu3+1AEi8XJEiEAJDREq5BVEJrEUVwjRCymo6TVsdYw87FphaSIClGLyRzjBAyhCClYiZikead4N3Jk9tGtYEasD4sCVEIQaSICVLGaslwMj0F7I8OD97yll/4vd9798HoqNvZOH3hk4qiefPP//b8TT8vdfPQi+9/zWs+/9Ne+bLGy1beVVLO50cxNB95CcUYBYMBqRWAxx77pB/4l9/7df/gG9Y315o1az7uSgc9/JLHTu18t7rx08Cv/gUe+eC2ec/beu96j31iWY9eVk//WlldmFe2jPThGooAaSG2ZxsPHF4wj/vxlWsNajuUvbuzDWOrQJeu7V/+k4ODo5HV8sFz5+/r4GIrnA+Rblf+yihOCpTu2PniY8BtbpbD4S6Hkfdz5xchLJnRlraNnVZ2qqpP7+0Z/yGlKLyomsu7n7KV9D7t7nh90R03G7fH9f4UQFyUf56zFA6msaz4KrU3uxfvYiXzJZKnn7xyczI73Wy2e92HZ49ObhyU1+ZiKVG5ytdHVdksl9oqbcQwsXLTGsjMZK2s0xts9ztmc/7J7eq8hDTKWGukVEII3/MAlJRSKilVMPDeNe7IVo9fSi+1sv75/P4+mQ6rpBsJ0VdhGSfd9LBKjOnOWidNVVeHo3HRuGaJg+uhOJxdsoZZVB6ZyjOZOudZCNV6dvPWztnd8xtdM+wauz3IuvlQp6x1I+G4qFE5Z1ahcNAKxqIGwp24ueeuDgsIoF41/fIMmAMOWEXhhGCrqi9lrrRM0kzILM9a5WBRzJeSo+bYY5dwhViALIlO8KF0dasan/CuodSz96iakmNAbqEtkWJteond6HY7eadjbFvKTEArpQENGEnaGCW0BKQDeQCQAkhALAGL0HBZR1TlfLR37dqTN648PT2q6iDZJk3wRb2Yh8lm1WrFtrXO6EqCvFKwFqsUFRcRCEpAMJoIOIDRBESqyTBJSDhhGIymYcfMpq5jOapXiSnPr5wDDAjaQCsDE4NYNDVJ0sZSQxTJQEoQ7pTRGJBg6ZsEISZgR+wgjIaSEjbh4KqqQYiAC5ZJSwurNKdpkDH1zXBzc6suy9FuePxdl7a2tu+771yWr0NV1gLHmjVrPgHVDVBkRPqQoViAV+UbqyaIHLGESMEVsBI1VoUbuPP1uYBYOjYeXaWYxkDy+BsQQyA0TmoR6oq9hyAhAFeDpBCiXC7Tdg+MYnSYdQbtrFscjrJWF+CmKtJeD9wsJvutfldFUy+XxmiwJ4rSGIBGB7cGJ06BlS+Kze0duOibYBKFLLn51JOn7r471oXK25gtkLQXe/utnTOazGy2NCRbee+Xf/kt3/6t3/NLv/gzFx+65++94cv++7/96osPPHD+wqcW00tKyES3m7oGBdPrqMjFYZ3pFoQQLEIIJEXwUSSSK8cxwjcxBKE0wBAUgwMxE0AMpRCCc053Oyjns9msu73hFksjiIzixkfvhVQkrITgyEpJeB9jFFISCBwQmDgCxMwgipElRAwsBEXvYwjGpncmU1DgJjZGJwBJIxGDD6XJz/nq0s/93L/5xV96q/em299WFKRsX7+xGyNcE7dOnElTvn179L3//F/9xBt/erFYdNobQgglFm/+yZ/4yKtIiIz9HMTMMcTxq1712p9402t/6Zd+4Qu+4AvXt9iaNWs+zqRpeur8fS75XD85BB0C0z/P0RYTtZipuuLLT9l3vaPzvlm4cn5efXJRv6JsVBlU+MgfscFsNJ0LhxsPPdvPL0dzdZYitAu90dbR0KLhD1wbH+wdiVSf3Ny898zp+8vRheltOW54dxl2p1zWf6pPWOed8cb2NXK3op/WblSUk7KChZXidCuf6rKaTtsBqdJ5VaSuAcC1C7W7a9Ne2OqGccDEYbJcRWP8OYmLEosSgK38yQ1b9+wy7z116/D2+JDTUnbQW/b5speXWAZBxEh8mtlOK+11TCfXqZQmSlmJzLQ7rc18aDvt7l3Tlw+rCx8i0DCawOG5tp0IEKJqHCUTuz9MssS2U7PRbtIuJ1ooZvazIMPYqHbctqf1tL+RlMvZzWv87K3llb16XJYHQFCKlJCaB1m7Z1vOhxAjapRuPF8cneq2i363XBbdjSrRM4gsIDMZKasM9YROIOGF9wIxSjiBQCSOV90eDAIJCBJMyivFxihrLXOSZEmWKJU4l8fYJlLGCG0SavXyfFm0FswkQW3hDdfs50IqZfLIlEev4nwQQbEDqiAm0yk1tWh3Ya0gCCAndPI8N0nKSIFUwAoWghFhhTBaQALRI8Tjnhoi6IBIHAWcQMPRF8vx0f6N68/sH9yu6hAAaCHqQDFEeK4KWjSZXra0bYQUNu20O9HoqELTiEBSpIoJETGuXNuYOArvJGuCzlioxjNC5BiZvQvRVWG1obVqwI0RqwYXqMgaFBUBrDwLAaEhiYgEQTIQAIEgIADNVETFMSqE1VabUjBCQAvfwPsIYqEgFBELFY2S0YiakiR0uxvDzWa2rI7GV5++8R9//V1bW4O1wLEWONasWfMJA7NnqsUq3JVXYeWrjSheNY8ABJJACg5gD9JgD8g73qKrPwGIQADAHEFMLJhBTGAGBRCFuoo+aqMAjr4RxNFVBAgrgyslCUYkkK+btJVFX0cXs3YHLtSzcdbtrlJXTSutZ2OTiLzdik0TfdBKexe0UMLKejk3Sd7t51wvoyeVtqeHo85wyySdGBZxtDh56iwXS00BxRhScixbpzbccsEs260ugev5gUh7//if/K9f87Vfce3K1R/8vn/+g9/3Fp34r/yqL37153+miPVyeSPPuojWTyNDJWnbN7VKUpKyWc5UK1VKhqoiglTSN7UkAbAvCqFN0ukgBEAw0MxmJsu0ksXhfpan3X6Pl3MlRYwuVo0USkgZYyBuSJgYndA2usYHb2QCgdDUEsQIFCkGD3CMceXHwZFBrLSJ3pGYkkhDvRA6M6rxfimFITSMxuTnfvmXfvCX/9//IJF18tOzqb/r9Isfe6Rz/vzOcJh96ic/+sylK+9+1x/q1DzzwWtPPnFZRLTbbSmMD65y9GNvfNPX/M9f95GXE6k24jRyEBDM9Q/90A+/7nWvm8+XX/zFX6KUXN9ua9as+bhCUm9/muz33fyPEf9cAseVJ9uPv6tz+6a7fSh25+ro0eX4b+yHEz7qGMVH7+TolZ2HDy4+9qx9ydMTNd1KqdXmIh1H897FYWwWddVcq5Rp3/Oyhx95aPuld1v86h83v3MUpwUWFdfNn/YTzh3tV2I/lRNNTkqmlf80KuZLRXm9af6w093J+mdbgxdfe/rsaPf5acB+FfwRDudYlviLUDc+hJkLT07OvnTj1MMd0Ozdl0dPvvOoouB0nbPptYftjmkPk9bZ7MyJwb0b270OZ5kTy8of8ex6EqqOUP1inFTX0kXSaHXthcd2gQ8Wftl8yPlXggd5NFL3bK+Q+mZThGWrqnOhiJk5sLImaQ8ee8nm8N5C9HQ9Gc+e6v767115du/awjVOUDvNzpzZuPfek9sbupvT0XhWTGssMC9xMDmYH95+JnLrfZaFGDmv2LSRvfjlL3nwpQ+fO9fr5ilqLBfFdDqt69z7DImUglKQA5dgOAgHG6wwWdLpbPR654bDeYg6a2+d2uoMOkKsPN0DISFkQNSmassCMIAGqsq7uvJJ6rtd7xtyDVt47ViUgHac9JLURtZKQQhFsARNUEJIgiKkgAGEAgxQQ3AAKnhCDYSVUrSqMSkRPKqCIyNwnC3nR5OjyWRSOSfbRhSVjFXL2o2k3RU9lMuj0eVOzDSyic3R6m5VQ/SyumsPnC2CMWBWqOECFGCgAR0hGghCYhAkKoIxUfm6rolEYhMIIoJNSBDqirkC6lXfNJoGHKU2CUWgJGjEhGuBJgAVQQEJW5ASgOUIVBARBGasBJ8EQssEiYkwQAX4yKiZIqjSUqmko3u9Yb2xnNVl7d3R7pFr3PppuhY41qxZ84kz/SNF8OAIEoIiWILVcTbKqlbxuOy2Yja4U9pBAnfMR1cP/Yi40jjuVOkyiOG9JymkUmUxS1MrlYihpgghyNW1zgyaBr6RSoMDmgYIytrQNFLnwspqViZ51yaKvZOpgPbVYpx0jC8XTVFl7VwowWWllEII0bO1OYRZTpadQVsawb7untqAb5r51LQy8sHXtU4MQgkAVpPnUJU6a4NlOZ+mnb6SDD8xkNYiPzd408/+P9X09ue+5m/8yJve+uM/+6uvfc2nf+nrvwTRzQ7HnY1tCFUcjLIsRz0DkA1aKBaNr0xqIKhcFGm3HWYTaoLqdBFQVUuZdrmJJITtdn1RBNdk/T7gmuXCGGIwQlQmAWgyHvc2t9G4+WzaHpxolgutrBYIrhIMqSWURFUizUzwTTG2WY5QcAxCd1a/T6FOcJggVtIOgDkaKGlBAVQRzs6b3//t3/vNuk6J093dZ77nO7/z0YsPa1sjkc20cPPR/Wf6D97z3zk3k6/9jB/8gR//3fd90LZ6iGE8n50+d9dvv/33PlLgcNVcJ21EFgpg3zSjzY2d7/i2b/sn3/hPx+Pp3//7X7O+3dasWfPxHeAIpIW9V+ObOO4DIda/ws3b/v+l/0hcZMuJ3d2jySIsm+aDj2fPPJ1NQpx03ei+xegls/r+Ev8F2VZAJJSeXQ4/7dntB6/Es3szqmA4ZgzTMBo/dw3VtSiQd9oXzpy7756T587RRD2xvztHVX3sbSkvJIUbUHUO4cQgtRc2JnWzf7gYj4rJuJjMGpcq2myPRBqBbDAg8MZ8vKrjwKJGw6iqY3VDCGgV0tTZZA7mpunN5x/W2/KxEyEDp+WC57vTclHBe1eQzmx/o7+z2To1aGVGdTp242T31Fb/zMYgy9hoh8LPNcpLph6lTHk11vVM7WVuYT4kqdcHHpe+dB/SHCQFuVrWSHa6Z/ZDcTS+2cR2CBt1BY4AoIMWlPJc09SFRjSLWDbkgxDCntjp5L32IN85u7F5T39jkFOaxgGVTdpgiemiHiwKVze+qQTNl3XpF25RxkkD/QF2bn5w43q/N7CwHMkz2nYnSygo7aUMAREcwQgKEAEkdNLu9M6cO5eKMG8qMvr06c3hsG2tFUIBBGWIlHIgqWFtCDoGJZEyBWZo60XSCIaO0ACDYwysAnRItCGoAEBILTVHEY5LbIWEBlQAhIBSx/tUq+LaELBqI0ZEjDG44BhBiZVMxgIBcM4HjqRlq5W12slWp31qs9+ypamWpp4oV+tQpXVJTZU0hWg6OnRr1YfSIbKPJEAkBKQ6fhsESIJSCOAQQ6AglOBAgIxMQkBKIUAEIcESAElmwQjRM7OUAswIDkZACApMAV4IIaBwp9NagiOFQKvJqyfGypw0rI6yClxGvLNhF5hjlJBpkvXbg7LnJ9Pxop6Orz57rT/stNuZEGL9XF0LHGvWrPkrDDOOPZMScCC4lVkl6Nh0A1BggCSwCcyJNEi9wGRJ853WUo6BOCAGUMSxCiIBQcQCETEYaQANdVLEa0BAjMQE5+5sFkVwIAazJyR13WS5DdMiybsQBjESYgze+6qu66Rllda+LhA8EEgRpAouNLXTRimiTrsbayek5hB4PhVGmUSBPTNDMCRzQAhBeQ9huHagBjpRghAaQZGMXYxHrf6WDU1z9Ewy6L3xjT/yD7/pexsvf/pnfuP69YNv/LqvbnVbvpj4JmR5ByBoEYqllAapjpM5PEFFa41fTJUUSK2bTXTWTdIUHKXUANxyqZNEWTM/PMxb1lgNeHZOCKqrkkj2TpyoZ1Nr0na3xSEqJUN0wbM2kgH4QBJCKV7OSUmTmNiUQkqdpXAVyBIBYQQIZo5hKokgFEJg9qs0u+///u9/+qnLm92XPvH+p778y1/z6Ce9iMsJN0W9KCBs3svhHIzxpX/TT77x8vUbJks9yPnQ6/UODw+nk9HB/u1WW6Xp5vMXhDGIFZSOwXlfG5sBi5e/4r8ZjQ/f8573/Obb/9Nnfcanr2+7NWvWfNx1jlQkn3en3lCHj0HgQBThaHj45OAd75BPXqluTqYzkVQtmT1i60fi7kOHk94M/+WVjoQc0OC+5cZnfbCzfTtSIcAgFPShsagGpivz863ByWxDCYlGY7G80+b5p2ZDVyfs7D4g2W4P/uaFfReefXb8+B/ffvopF5mUsefOnCgns6PdW08Md4rW8JOf/cCxwFE3aNzz76sVWrk7sb0cblzh4KeTB5+9YnzxZ/tUIUmqrRNPTPCet1+dh8hCDzr9jbu2z7/03F0vsufOAJOY1WIn6eTthHqaJIFTyhOn9O1rNL5CADGDI5Yz/2E+j6u82o84YbyY+rSVnt96EQ6f2r/5Ab15Ms2xXGC1znc1vMPV9yb7zyQgjGO8Hvau7JdatR66eP6ee8731N3dKmvPvVqAJNpdKVMBC+4tEadADFwt9eVxOd7do2tHy2uT6bVn33/18Q+Idp51Ov1Of2Pn5OaZMw+fpZ1+Wqa2IlkU0GAFAGmAqADSZtAZ9O4zZ+4+tVwchFB1ux1j20SpIAUQLEjAekipkMq6ojrAwGrBSAANgO0d8w4vUaZgsXqRJFABJChN4BxCDQAEsgADJQANSvBcAmpwq1cBADU4xLqsvBBQyUooNGlq84yOA+Yx6A0GG+277hlsdnI530+rqi8p9VDgYVPCVVgcUTFMq7B1IssH7UNCCUqhWclje3oQkNymV2SXAAAgAElEQVRxpQ+MUDYqQkqkgENZITFQsvnQPi0NMuASTUQEkjseJ5bY2DoSI6SkBKUgutM4jQCUABPATQoHxpLgA1BW/AJNEgnAgGMv4FJKeumg7oUjX9X1wdFv/vrbrtzce+1rP7vdztcP1LXAsWbNmr/Kc77nZgoVRA6MgAgKEQ6rwZU1IBClwBKiDQKwAFrPHwAMEINBHBGFBAjROaxi0YQSRGAHD2naqGNd37DGQERfL5VJQj2RVoE51AUjKC2J2dVV1uk3k4WSKVSGOjR1NHleLSd5O+8O7GL/VmplsnXCH+5775N+v14ubdpKiH1gDoFsJmq3XCzyfm96sNvdGEBrrssYndYKHJ2rTSuv50ubKZXnaEJsSm1TIPrglAcRhVkhlTBpmN164u5Tve/+p//4q7/me7Z2Lr7zD559xWd81jt/99dVKpXWCHBVrZWUne7RlSvDUyeTfjcW81g7qeC9l1Ien+UYAeIQWGiKMTin0xTJhRj3BYh9ILmaqDE4GG3gGmuT5WKZb27zrBa9LTFbBlcLmyP4+XRinTYt7ZtGKwshGQGQIOIYSL5w/hdpVYTDMbATgglnJ4v3zcah19k52N37hm/4B6/9O19Ujx63RiGxzXK/sykh57PR0W/9yh/+yq++62AS8v6mNzSdL85snVrMJmmSmEH7N/79W7749V/7/IQIlmOM0YO8VMLYJAbnnTNWfOu3fvN3ffe/+Dc/+3Of/mmv0HLdqLJmzZqP81i3egwTM8vk1SS6fvl/wr/z+CEZKU679SKfVGZ+EObXq8PaHdaxOHKj6exqleydb8bb9SwrinY0OyLsuFlvGSwZ5IGbwB+ldl07tbMYntrrZ9NGVQwWpAwJGX0NkNDWWJdltZpVVbm49MzNrNfSyam61seLdSFgjc8y3+5MCKMYCh98gIHZKBanZkcSH0UE4fGcfRBAbMpCgoDBuLoPvpWTKTKXtrY2Bma7zXd3/J7Jri+leF4tYCK/sVG0WiOOExGmIjbGey54o99vSRwdwXv8qbpmjKkTu9fKDzudI467TEupo0K3l9//Kffede/m6VNWqiYcljji6cQfLPZiiAwKIXoXGuj5kbx5A00htFZEBtBaQSmldWZEbilVIZHRfpTzENHUcE41dZtjarRkUzu74CJ5bv3FEeWcnAsiryZusT8pk6R7/4uGp+XdvYNTwvWrSoUqEAMEdSRIr0pWDXFqDEy73ryn2u7YM2fo7qPy4LBzeGu+v7e8vliOjor5ZLo7Gtmb168/+czOYKu1vZN0e1pniUoTmdpOX+YtA0UESSSEFiohMeAYjM2lbAGSIBhAAyY0DBEJNfkAIpACEzkHQTCrFT8dLywTHJdgaAYY5BAj6gZBgFOggQggDSmQAlIde4CGAOfhHZ6zTwPuiIHPrf6JrDTDbv+BB++blYcFyp7tDlrd/iBNolCLYGe1mjcSUaKRAKSGzuGW4ei2Y+MrYTspp7YxlgNz7RxiBGsIhvQQEkJZkHMUVx4grCHhKMZmWhxW9RKAitq6jNoJt2yQQgipSUQJl1goyau55ir/jyQxOQcXOWgIAW0pMhyAAPYM3xAzYBgB8BqCIB0Ee4YHJEFKCmkqBtv9czpIDjyrig8+8fST7z9//4MXWt18naiyFjjWrFnzV4uyXKbpCxRobkAJeAZaDfqRj9swBREAQWBGpLCA0AA/HwIbj1hIBhEIICI6Lt9YfQWBA5FEZES/KsxUIISIGAQREKWW4AYhQBBFyVEQkRCyKsok76OJzXxuWr1yMjPdrpUSAJdlnqQx1JgulM2IatROQEIb8o1SCoxYlkJbay1C7HR6cAEiMrOUFKMjx0ISorepRQiQAUKQi8FVMm8pAilxPHcMITTTzlY/FPMH7jvzj77+y7752/7Fgxfv63fFy172Oa/5nM/+377u683mpooF2MO5PM8RXDObmcyw88HXSWKbshJLp/MOomzq2uiEmAG21sI5rv+k2+9D8mI0arWMJGpcY9OMPce6llrn7XZ5dJTmg3JvL01bNs/hHcfQ7rSAUC1mSapj9Ki9VAoUUZUkDdgDGhSJV8WltHI5VVrVbmEFrl7Zfe97Lp3cOj8Z7732iz5vsvdHndyEpgqzqnPmc+He85af+qnDo/Ltv/M+lidk1j+c18/eeObMmVP7hwcPPfDgv3/rr1x84PxbfuZnX/u3X5fYEwBWVqakUq5nyhjEMkYvhDRGcXRf9LdetyyqN//UT+/t7Z8+ubO+B9esWfOXpnTILZG8WvhLkccA6mJUzo7C7c78YOP6LN992u//0exyUT/rmiO3LNqVeCDzj3r3imLSWizs81UMihMrMuYY8OECBzEljTm71z+125KFQwAA0lYowxwAIWxmkiJXMTl0zXT+wQ9eQZpn3Q1VcrAyMkWpYpY2w0G1vXOV+Gp048p5L1qc33+0d3I++qhVHnG8iOMFAHd7XD55ACVT4PyL+4Od3iJpLTrDzY2N7R0z7Ibb79ivb071czvcJIK2y82toxObVync4mo/zFnAmObMyVYaOuLabSyWH6PAwUKwlC7Lpp3O5a2Nq3myGwKlOs2SEMLgROfBTznzorvbgzjavTm9dm1KIyoOqyu39paTSiyFr3xdu4XghlgIKCWtNkQZUZpYTqxN7BBqoEVfND3dQEDTC2ppSCAGBI8YRV1ZIMmzJOqqoCkg6QXrL9fAs1f5vArL2SwOd4anTt8/nJ01N4bFAtVHbxIyQCtrc3+7PpUsNk7pyKEcl8Veei2xT2s5ulYeHSxnxbI6PKyIngR3k+z03S/aOnmqv9Hr2n5XDzontzIeKJkLYbyQkFFIaZIuQxISRkJEx+nvDgw0q1KE+s7kSyMQan/sYkEKpAFAMCw/p0/Ae6zKap0DW1ACRBBABkpDAcfBdARmOAcfsDKpeOHCnZk5RhKCQFYa2x30ug/MMRpj1EW3gw6Y1cQny9LOF3LppXbSrPSyFDqLvgyLWeNsqJShLmTHaRNDjIEdXAAr0pFRA9qQsMTBI3oAAkJDC8+urJe7149muxGciKwj+j4Ogx5QmiqlNSgI6QyBCIHdquEm6tVs1ns0gUlBKVgJx+w4ogQ1EWhAq5INAEFDCqhIFBjUgDWYiEJiITttpYkaVPMru7eu33z7r71DuPjoKx6Wa0+xtcCxZs2avzo8/vjjFy9enE7H3W7/znTAMIo7YxoBguEI8bm/ggRDgQRB47mG4zAHtHcBgsSq0zGC4IlZrI4VV+kqApEQ2VUj3elIBdQFOAormnJhWqpZ1By8zVJA1EUFwCQpRYYUUKRiqOdH3ZODsDggxbEsF7NxZ+eErEQxnmTDnsx0OZmkgwFinM0W7U6ftK4XVSKU6vWqw8Nk0GsmEyFZKUCrZrEwVimtqsUs2TiBWVXPpjZrk7X1pMiyFFLE+STJckQVfS07XTc9hI/S3vzrrzp3++Cvf9c/+6H77nno0Yde/du/9f4nn/imL/g7X/A3v+hLYnE71k3SaoFDXZemk0gQB8HMUsrjeQSklgpKsWNSkgKxDzEGaSy4UVKyDyyiQIRzBIocJBkQEUcgqpUzFkfEyNGTlNBSRwmKCIEFAcQxrgQoZiZEXiXaMFaBvZFi9I1UBODX3vpbLbvdzU8Uiw+Gelwsj1ppJ3iyNsP0A1/1VV9v0sHuYSnTs02Ik2Z05q67vvFbvu6lL32pr1w/Nd/zHd/8qs/8/HZ35xUv/8w/+qN3A2nkWpAFoFa9NszMDBIgIiZw9YY3fOn//bM/929/5d9+9Vd91fo2XLNmzV8qRuVfwenrAFy+/NZf/OFvBi8cxzlndaVCBrPTedGWrM/dGu2Ml+2FH/rY8o36ECEjsKvjLPJHWQe3ms6pef/Bq/U9u1Uih6QDu1WHgBAmAxGITK/d2Tp9tqbRtcn1/adGv390+drls6MbOy85NS3NtMCirguEsjxaEpZgbVXH2GFFHXwMe8chYFmsdh/4suBCya2t7s7pu++6cOpMe9gV2X/6D7NbN5P6uPp/2tk4GGxf1foo1HKYnTg9fOSuTr+nu22ddzb1lWl875Mf+8n1vZ7bOflEUJelnllDW727797Z3DBbLezfPlgW9ZX3PX31P7vqaG88K6dLlwujo2oaadUw7XU6nEmyZWeKdtFtI4R6sayYJcUgK3BTunDzqN47JJsU7awctugeS8Pn3t0mxw4PUoYsrzayQDbZnc/3RrvbnOeUfogUFYMpZjlzp3uyL84N52cxb1UF+L/qN2JNnZiy2Je3K8yKw4ODg93dgxt77vZRmDhImSYZrFJ9axQ1AuFw/8Zkcmg7RqvMULuT9drtbns46Aw2Ot0T/Z1h78TA1dp7TZBKSWNBDY51MwHYY4FjRd2sRnnAAyVgnguYBRpAAgZNg8YhRkgBY0B61ZsFUniuhtI5NA7WQEokFg3QAHjufY+vI9+UURljlLJJVxrDaFnut3FCQxvWVAWiJdAYafpJz2K5OgxCg3JEEZI5V1NjuxXlK3nMITiEsJqsGAkGmsp7MOO5+J4AruAo1lU9vfn01ctXn1lgYZOklw/O8b2n2hcs9QTnlTG8qlGBAUlIAwIaAUkwgGFiGHGnxsV5NA1cieAhDEgBFSBXhS+CYA1YEqC9966ORkohyfkWhW5XDrpyOo+TG7dvXj/Ye5ijxFrgWAsca9as+avB7dt7Fy9eBNDufFgPYbwzkEZACJg7qSjH8SgCYCiOBck+4qpDmAEoISKxJIocOXrmEBGUoOOqjpXEwQyQVhJ1heggCCIi1NqA67kSzII4OILQWiISh6BIAFTO52netu1edXiYZDa4SmjT6XZ5PiXibNCFb1zt0jyPZSWyVpqmTdNYmSRZBsg4myVJNtvd73S7IIdYhao0xpAi3xRJnjdHR8ZmNjHsPbHKWhmijwFSp2FRkRFlvVCxtgmQdsqDq6lsfdnrX/t5r3r1v/t3v/szP/kL5+56+Oq1Z3/sJ37mgYsP3H/hnKBYTI+yTLe3tzCfROGhZDmf590uhKwnU6NblLYQV9G5aKpSay3T1C3nWnHa66FeBF/rNF1O5nm7rYQCwnK6yNv9ar5Itk7zZFa7Jul0RIjFfJpmRuZJPT9S0khpXFNLYURi4ByRXKlT4BAhmJkpKqOaCEZ04fZv/Ppv3Xf3S/du7j704vuuXn3i7gfPFYe72ebZt/3yr33/D/zwqfP3HS3ivBHz+VFn0P7yr/jSv/v5d3Je09VMCt/+Hd/yLd/+zTsnT//Yj7/xf/zy/2WlbgBwVaWtJEGSDEfvXAMWJpEAXvKSR9/5zt9fCxxr1qz5y4WIQH0SfQDdrVe1tp66vfvkZHFTp9YMUnMu1VvSnwrxARQ71TwWAR9lvcsI/iPWwas9gUHdPTvbvueoe3qeWpmQ8ojxWPAVghOBvtLneu0zw7tFXKhw4/G969dm124eHPRwftAaLexMoSqF0/AWaSozK3sCG2U8VZS94+r6/yoxorlTbbG3UDLffmiY3nf2/PlTm9vtTi4rZeAblRrWMpA86vWfHQwmGyIO1cYwPXOue/eLhq1cJYYcy6XiozSpWy2QIIrMkSMEkxUibVxWVfSCMwsp5nl7f3DiKusbRplt9M73Nl+0tZFyJy4m4zgaLyZPl8t5WU4ndWOCT11ictMy6BrdTUyvrbuZzcr2SHQWm0M0rhyLOZEn5jgVTeDCVzV7LyrnVFEVirwQEKuthABHc0IVjUo7NNjxbUdmnF47nOyOi06vl1glSa3y4Zgd0UJh0bJ8ot3vx2FeDZcVgo/GRoBCECv/TYgqovbBNc7Vdc1V5Wbl6FLp1WTRHBxND/ZHR7PKlpR0hvlGqhNF2hqdGKLGu3K6VxbFrJ77aZSl19YliUzTzU53eKLXP3PW3cNWEbpiZbkhSK/6UOJx6q3UYI/4AvHquV+yj5AKgoGI6BEbQAECzsF7ABASWkMQ4AGBVREtewggOsQGXgEaECBeTdY+/EKKMZCUShttjGIZglLUyoUDRfggyhquidxYEVpKCj4upSEOcMVqGijjQoZ5xLAhliKSQCSiCAGCEIgBcDEi3vkfChAifIxVOZ1Nbu3dunHrytUxZirV7XZH92x7s9MViVKZDwzPcBwRIpG0UhCJ44oTFgoSkADFEIMv5qPp5MgVUw5OJQOTdFKTCJ2RzoJgIUECxARBxEQOJAAhfTBErTwdtJODTIvxeDYZL/6sJjlrgWPNmjVr/kJhjs657e2NGD0Rv3AYY3jAMqrjuUmUCCkoAA7CH09ZQESrYWJKZJlL5kiIgiA5AJ5ixdww10QcfRRCgSSvPK+JmAnKIMboWWpw5P+PvfeMsi29yzufN+9wcuV7b9VNfbtvRyS6FQYkIzBoGMIgQMKBpBHJ2LOM19gWyzYztrzANiYJMCAYw0gk0wYECtMSQiCRGsWWWmp13+6+sW7lk8/Z8Y3zoW53SxpJaxjbuD+c36dadarO2bXr/+69/8/7vs8TjA5MI9SUOgTvnSeEUiYBYr3VlsiMyEg54yk0Y7HXYDQCMc45pnhwlfeaRSoYYh1AGbShQlFC4b3zICDGOc4kTxoBJLhApQi6dtZwLkCZtQFMAlwbL6gIgdRVFcUJPEXFiJeUhYCMKAeJ+dFuI1rChFk37MTxa7/jNc4N3/72x05cuE/rg5t7w7NnNkNZJWkK6qp+P2pG0Dp4qxoNb62pCtlowRAzz0SUEMphLROCALYsmOAIthgOk14DDvBBRREoLbNMJWmaxPPRMG4uTW9ej6NUMOaKLAQbR5JwYrOZkMI766xnUsF5U2RcxN5aQi2lDISR4AgQEHRVUAFvveRRO1mZDgoK+hVf+aIzd6zdvP50XZF/+m2v7rTW1rYuPnH9xv0ve+kPve7vp2lzbXUjYp9xw6qqLFL09G3Ldz9wZ//g6B3vfOixx5748R/7Sc5ZCJ7LBATB6+ANZZxSTxl3pnLBvOFf/avv+q7v/pmfeeM//If/aDEkFyxY8HxgbWvru//lGy594g+vXfq/T3SitBuzdvowdt5Hrhw1s8+nbnw+GKGSspPl0oXpmZNhs8MihpwICsZBGbxzdRFWBXlJyjZ7jV779mXJu/GVgkyfHg8m9dV+2BvBOs047bZZt5OmnfbWZnNrVbV2DqOrI1GOZTkh+Ks0WHXdIO6lLzrZeNnZRrsllYBzpt3RJ08okzmgpul+wGVRPvCi2+64uNzJC/iy2r/5RL8+6Oux9tlMG6b8mU04T0gVgjYFlOdrkp8ZjG+7ufNcU8wY0niPqQ8UYKuNldPt1otlusJZOb9xpf/RS3uD0SwvdKJUtx2dv7gSVZtydjZ2LW7SOmeoOSc8Trjy1I2bgTrTBmO+bVwUlVLqsoi1Fg6eyzpKimmZZnnKkDKGqAGrURU4qm/k4ebycnvtdPfkXR3TF3yecrdT2lmRpo22TlmHEobgrZsEMg9cNxq4vc0woRgCgBCuu1wRwsoyDgEgDvKgDgdlPhmOBofjIzNzdsdr5kns4zaEAE26y1tr7aVur0fWuvxES0aSUUoB72qbH5bjo3zvaH5jXm/PdTYxWVYdbvf9zi4Xly8MDrPp/OTamW53HTSBjRAYIiABSrCAyMM94+j+6RxbZ0aA9EANZ1AHBAeU8J9VIAaogQieoa5BLBQgPBhQE2gKAEEDFT6r2BlIDBKBRgCFds5WVWBMqahBoOFLlhmS1cQOZBizUJHPNVhcXgQ6i3sGzBlpAleESVSW2EBr7z9TJaSAAg8u1JUdD4bb+1dmxb7DDHBa+8lk1D/c7/Z6qrGeCImawTGAGdQ2lEpHggklwTkASBCKoIHa1cjGB7uXrl39xPRgoHPXXj29unp6c20r7vZ4m2gpDROoQWqP0hxb0RrtQEjwYFLJaCnptZuTJBsXKICFwLEQOBYsWPB8gBAqmUOwhBIgYc+pGxrwzhsSPGMMIM5ljFl4Cy4B77Wjsuk1pbJXzmZKRSABkM5VMpaumLKEo6oQNCWOcGFsLYS0xjPGtfPwXkmFQKaTeavVYmlSzUa1LtudRj4r0kYKGGKt1rVstn1ewhGuJOfe2Yq1k6w/SNOmiJUuCuocZ4JJBUathoiUqbRU0ltNKfXO11WVNDsIzGkjY0W0pd4njCOE6WTcbiouORiB95wIW9dSSIATZ4iQ3loaCAiH1YCjwsNVkmkpOrYslVqxrhCR4YFCiF/4iTe+588ei5orJAq2NsPhIbGOC67rTDYkZzj2HCGCodYBEIwRY5ylQkWgPNSWxFHIawjBBQd1vqoZJUCA80hjVBrOxSo63obbbLVCQHt1DTLSg4FMFJiEKeAcj+RksN9ZXgZl5XweN9tURsEE7xznKMsiTpskeGOMkJx5zwJz4O/83XdIqighhNrXfte3TGZ7m2fueP0/+ZHljbsJ1Ccff+IvP/iRz1dIg/1P/tRP/8zbfu+9K+un06WVJOKtVndnd/9rv/5r/uBd7yWEwWfwjhBCKA/eAUCwTEgGDsT/w0tf8tBD7zp9+vQ3fMM3LkblggUL/rtDKY3Txh33vuzE1qmmYoxOLL3xJ9X20/XemM4t/mrZqGlIVlz3jv3luy63e0PCCx10BUIpFwAcDbbFwgnGV6kX1s7y0cHkYG+cjQpbGUp92m73eu1mS7SE7+isFWjq3HquV4dO7EzozjCMclTlF5rMYMy2WkZGpSVe2hAZA4alpDsdlXu7lbHtTtpQ3C03ss3V/b7yICptTfP5tMzH4/zwJjvKZlaXFapZzuelKAKCVOmFpqW0BEBqEmxakzTzycjKrLzl4gAA8FK43tI0jrddfftydGqrzaKqmkx3r06z3VkxzJXpNmirSRrLLDohpfAniDhFTOK1Yg637hglrEcoVQioK1AGAFbVRBhXRcFyCjBhmK+FkYnkK6ds2p4xls9G8eigQ32tw3hvOqx3pCFtMquy4WxcDiqT7c0ul2HWFu1bGfa0ZFRHDLSyJNOiYqoiqikZt2M9nVdmlAcawIhDPHRibqGLZk64jZOIyliPYk5Ft82SNETct3vdVqfdbIqOFF3HxHPrWkJv2a92y9Uzw415vjXOr1+b37g5r0fVNJ/Udi6l5IRzxyIhkmbghBGnYAECHsAAT+C9hw6gBPzT3EaA48cNHcAt4OGPNwcHsE9LP9UG3II5OAPnQQDKbr1qHRyBO97tYgD73AIOQgjnHIBzjuM4e415eO89pYxAkWN7EEeEDrHxsSMBAgjHG5yDd8EaUEa4gHMwmgfNYL0nDDRmzAlYBOvgA+Pw5BmBkBDCHXPEgcGTEOCD9EQFmOB98N7XdVWXlTcBnoECgcAxCs4A4mmgcAyUBg5CAI7gYOtyMju8crj91N7Vp8ejeVn6Rllr59rNlCWK16lnFiBwnASABkKBgGBx7HjKKBNKthrtbndpcFSDmoXCsRA4FixY8PzA56DH6/+anyF8QAZUnDaB3NuKMjAhEGpw6k1FiaA8AghlALK4RRAKV5csliSfudKwiEJPjKuoZISYLJ8njXhezJqtVeAeyT/hXDBubr3vbHTKbGxmurXUjcAn/b12R5TzUZxEFrVsJ9nRQaRS3u6YaS5UxJiox9NGZxlRMrpxo3fmjJ9NQQII1VluQxAignNFnsVKgFIKSClBiDdWps2grTVeRiybjBrNtLOx4WYD5gEhbTF1waturxqMoliJZjMUpix1urwKbXUIcSzmoyMlINc27HA6GI3Wz63PJwPRXEZZ/8yP//Rjj1WtZNmwUNaT8eioEUey00E9K/ORNIR3u8gm3nuuklF/v7exgTgZXL66vLQB0OMHUCQX9fiDXHIQ5NNp2kyUINV4LBtKTyaUcnBOwnFuGsCot2CMueFQay1Xl1CVVVUpxUiAUgoAgqeUwjpQFxxIYMF6wRmcBaFCCHjP4hjFHJT+5V98YDgYbG4uxa0GOEmajd9/27tu7oyVWt25eXTb7fd+viKa9y/9ve9/HZeNlzzwEhuimhDnDWMiishkMvnWb/tbv/HrD9rgOUFAIAAh9DhDxlnjnRGKf93Xfv173/tHDz744ELgWLBgwfNmAoAkjZWksQIg+LnN80OWPcmu+L96G9N2rdvc2fuur9z3KG+6vvcGIVAVgwsAISL6QoItzjmxg2l2sP+xDz/+4U/cuHa9zDxRvfj8+ZV77739zLnGMqnYI4/z62PeH7H+OBhjnt7z/Rl8+MIhskEIffLkrLXUL2jdLv3KbO6jiijysUvdo+nmfXdfuHDi/GY3rKbTrZUPjACHO1qdwls7mz3xoe1LH3bjULKItBvRyura0tpaOxatBl9ZCpXEIUJA4MBqIK39gn5gEJHPSMr1KqpX13JK52XWWpNbJxrjg/7h9ZuPPXoQc3Gi297s3LNGb1e6mxI086Ku4qJKi4zUn7Y+wWiYZ1rIMr+12rSY37KaeCbpg08JDx5Jy1+4v1rbHOTTnb0rK3XeaVuRF/jU9vVHnpg8TEmivIxClvlK4+reZSVu9uLYalPXVRRFSkkAxuiqKpcbw1Pdo7OnWkzhqU8cXTsc7hZDAa8IQapkI+11uo3l9vLy2vqJlZXWqntsNcrj3imt4jkLU0oIAg9Z2w3V4eQ5ZUzEdOW2pHW6Xt7s31bP62H2oQ8eSkudg3dzbavR6MA70ml3u71O2hFCRgBgQDQkQDlKAucDSgvFPl3gYEAM1AaVQfyZZSAADpSA83AVVAADtIZliCMIAQC2Qnl8kB4oAfvZwl8URVrrsiyfkVMkQPH/kvxEoG0dKec9CTRMj98oOOuqjApFuLg1m4baBVMZRhmLgVIww1AVoIFEeMYkVnJQgtI6BsSIGnGr1Y6aKU0FZv6W/f2tNyOwQAzYgJIISAEJwAEOIQAcx+ZwIYLO88HhzccPrl8e3uzPfCiB6WCXJeKUPZGabloiEAsXAHZ8TgMAD/LMOWFARNBOmrq7caO9j0hjkaCyENKNaxsAACAASURBVDgWLFjwPCADPOBBCDA/1jg8chKUd4bQQGjurTa6YhxcEO8ZgfQgzjHB5GTc73Qb3g8ovb0o3pukXwnAh4+JtIlQQDHKSu0q503aiSlss8ULe53SPUFVVdtG3CVBGwxUg5C4Lsyh5LSzIstyyBumchNQz0ktGppwAmeFSpAu6dFciCZ8ihnprdye704SoRABxEgVe5OXxVRyJhUNwcERIiJblox5qpLh/tHS6kbSjmBNo90EJ/VooFpKl/NQlioWxDk7mURLSyjN5OCg01tLew0zm1EmYimr2jRXtqB1fmWQtpvr5xr7Ow+vnDr1sY9eettv/0G7ueHZDqVFcC5Y8y3f9Kqv+bpXl4Ntb7LGygqoHd14ure+xCNpZrPeiROo66w/XN44gcAHe4fLF+4w4xmbfjJpNoO1dVGm3Q5MWeazuNOx+URGEbjUeeFciDsdBF5NZ6qxMj84aq6sNWJth8OyzJprPQiW7W83Tqy66bSqqnRlA5WeDoft1RPUMG2djCJbG845lHJl7kZzmShC8CM/9u++73X/65NPPn373VsA/7OHH/n5N/3qytLFvcPJfS988U/+xL/4nDU0nDz6G7/5FpG2OFHzYtppS1v7OE5KXUpOO53O4eFhVU8ZhSeggYbgCQGhFAC8tdYLRZaWe8tL3StXrz/88J9/yZe8bDEyFyxY8DzROJ5p7NI4edl9dX9j9MFK5ZUsS1476gEwK7gXEMRTZ4MOz7kiPIerUWUhQzlPRDu3CJSKiPBb1kVUeLWsNavHj9mntstP3ci3+9k4NDcurN8hwklRnvDlxpXt9lDGtnJPH5G9aRiXziM4F6YFAhCprKNGy9GkIJMchdbWP3cYXIJEouTGhHlIRSA1poYlikpqrEM2Tfo3YjN216Lx7rCupmUYZ7Xzg/pgPh+XZc1Fp5PefuH0ijC9Wb9ZZ40bO6S2MvgkgWUhAQJAgRRQkwpXJmww+nRDkAJhF75WzVNRL553qqty3GdksnRX62TKWj3abfv1yPV8ERWALZh13GhqPzOFhkQVjStRF3U12636GkGIlBBCgESISMRKdkC8DzklCUllURSzqdU0jVbqTTyl96/39w9FKLy1c6AgjHPBmGym0W1xdCqOTkeK6MpUBeeccwZgbnRfyIy4vDi8uj0JlAxGRWHyWtRUKR4lSyd6rW4SqeBRF/NqdA2BkLi/FEw0coIxTpAcH3tA5B1zlQ/P/FuY8nOYJbiNRhI3omRt5cKdXHDSSujVfbo9l/PM6tn+1csfr+vJ1tGFjY2zq+uW84RQRQTnlPsacOSWuhEgAEYBAXjUBiJGLAELZ6DMLfmLA8R7Yv1xkVqgAginilCmb2kUHIgiwMIbWIfjBRi1RXls3oHA4TlIpBTn/FhnopQpFVEPVBYgoaZmMqsmg3k59c7FPPJGw+VEKEIZVcnx5NgtDaUG1V41rGG+Bpz1xAYZQODps7655jjW5ZaqlURJr7Os4hZhESE2jaJOa2ljfau3uk5pqOtCRIqSADhwTjgTx08clDzbY1tjppPD3f29naNxBXTWu2GaI6+r4H2goA1DRAXNwbgjsDXjgceB5jWZlm6aBeN42lARS8ANb0Ud0+y0d7f3P/DHj9x7/8XOcnsRFrsQOBYsWPDfB+/mwRvGKeDxTMIJAHLsBUU8EBA8pV4lErDwmlIagmaUgluQ5bR5FDCnNOwevL2R8IA/vXH9+ubm5nw++vhjn5rMpl/+Za948Lffcc89dz/62KN1bdI07XR6s2kWAiLR6LQ7KhI3dq4tLXc21k9u37w+n0w3T5247fzZ5W6TMREoKWpXO9rtLpu8FGlSHG0n7RUPV+oZAlM0ShuRt5oEU0/HqsmjRkPXubG1YpT44IJnjFHKvQfzaLe6cN4awxgIsbCBsRCslkp5WnvnKGdOO1gLxpIkAYItMhcghHDOQlAXShYJcIOYIZiV5Y3HL+383P/5u9NB7fRsubNmrefe9g/2JSWuHMSJLGYhZDMSi97yMoKHc4TQUJbk+CO8B0Kr1cIsY85DsmqeR2kcUQljAMRJ8kyWPa+zXCUJPFxeASxKmgAajRasLed53FDNuBeKwlrdaLWQZYSQtNFCWXob2u12KGvruYzbxXSWLK3AVPl4mLbaTMUwJQ0aRl+++vTp87ft7u+VOvzsz/7HtbWz2dzde+8X/cSPfW51o8Dlf/5//IsnL11dXzlDeJo2+HQ2i+JWVVWBEEp4s9l8+qlLkWoDsHZCKQ0+BBIoowAY5zIAziRxAqCRpj/8wz/80EPvXgzPBQsWPM+UDsZ47x71JV9a/40r+RM75LpTTjMLQqRWyirE3HFbu+CpAwUhlBACGgL3TjhrXV7UY14MW2zZyKYRTCVEUs8DoQGpRZpl+WT30ckjT1V/fqOWDdVcap25beO8NBfnB1F/zm6MAPjK2P7cT3NkeWDMM6ZJsJFEkvRXGzdua+1P2cGYjIuiMNb5EHwIQKPB4wYLikaxbTcYt4QWvKtYktIK4LJ21f5kpx9KCoCEwoXpuKqHVZ5rVwWnmGi04xdcOH0m5O2n+uJwSgZ93c99dmt9RefTz5QxmOfwn6HylMCeD0Y2ttL1aNYt53E2SgVpnl8+l4QlVbdgYC2qAs4iRwwgIIC4QK11xnsfAijPRGPOMDGmPww3SoSIdQBCAcdVUC3S2CAwxgwY60I29/t1Zl1oE8Wm8cp1Or3pMWBUU0KqgBA4nGrztCVbd3Y79zXTe5SQuvRV9uxhj6zeTerHi/zxcrZ90xcm+IqUVHvlEQvWanbXe70lFex4Ns3no9LkdVVhCWccodn4WGxoPFM/wC1rdRCC4BG4HrksJxVP0NiI1FK0tNZNWZU4222yzqy8cXO2vz3t716aTvrTw7w4VwuKuLHCozahieIUNSGBEkUDAnxgBJIQCGiH2iJWaKSoNVB6or0zzjjrCEWAN+R484cDHEFMiOQIBt6AAFyBK6CE1cEHEEAQVBZ1HQjAQqDBc0FUGhFCSEAAKKVKKdQOlUUIKIObzar5mNeZAImZgKm8KSihREgqFIDgHahDcDCBOSjuLHWVDzCOmqAIAkE4VmUICdbjGYM4AsRRTFrdZrOXNnrGopm0N1fPntzYXFpZpZ5YU3IngECIDhxEMoEgn/ttALDWjEZHBwd7B4Mpp6Gx1KpLXWeV50LwmPKmp6ImloIigBrLSBAcvCrZYGTGfTij7FJkG7GLa6XStNluNa9fvv5Lf/Yb3/v6b3/5//SixQVzIXAsWLDgr5unnv7k7RfOEuIoOw43pwgUpPnMbTgO3hJyPMXu4I/DwYzTOSGEquD8jBKv8aQm+KM/eWQ8rD/yoSeODkeMkfO3bT5x6RPOBSa6u3v9//Bz73PB4T8/xhmLoqiu6zLLvcPa6upsmjXjxBMIxUejgVJxVRXeOhWJTrfRbkbz+SSKJaW0qqpv+7vf3uv1Tp80q6sMYjYdjrtL6wCbDw+brS5mGUDVagNF7uYzEUsSxXl/P22mxAGByCSGF+U8j1dPhenU1Jo3Il3XkoO3UlfOKUBj6erK2Vo0m/l4lDa6MokQQggharcgIzseq0SOxzd7PZKeEagPnvz45VFG3vxbf7jXx1L3tNOsMqnXdT4/+MqXf8Vrv/efVMPHhVBJM83HA2mpaES+zrTTUaORDYeNToe2mtXhUKVtubqiB9MgFCjRto5UG45U2SyKBagIVUY4hXPGGCUjgFGXh0AglC6NFAk4l1IiUBBChKJwYDQYT8FAGZwnhIJLaC+iKFinlEJdwvtERdAahAZnEDnCwRWbTKd33PVFv/hLv4XQKUoyGk//6Te/6vPV0uHeYV7RdvdMIK1s7qQUIolrrSnngJ/lWRqLra2t133Xt/7KL//G8ZwGpTwEB09AAXDGoSst4/hrv/ZrH3zwtyeTyYc+9KEXv/jFi3G6YMGC5xvnGuf/9Z3/5lff9Yu//u7/2KWpFdRHgldBaLBYURm7EPsUvsMSkcRSoW3z9ax/5sg39EQMJrvRuNEdu1ZcRm0H14U+GaJuqUV26eroU1dHn/jUpHDtlc2TdzSqraZPMEqPCnJ1aIe5m1UAgvOhttAWgFlaytdWnqTVvjUm93Mtxoc0aaWd00oWcp7r4dSUldFar3TWzp9ff8H9zZMnIykY8Z5YJ91YhMwBjFMVM24b3LQBNPamH3n6SOfFHFV3qXl+bfkOps/xcv2JS8lg4p++bnJDau8rC/u5jEg+Pffi07objzQVS810UxVLtEyXdcIFEtOEVnkOAD7c8tp49o2QHlZ0d398fZ5ndQ3UoAWNGGIera5dFIwSUmujjdawdpz399x+XZb1ZE6kZLFIDh2hQXtCYHjQZW3mNRtBaRmCBqxDWUYNmShrKOrPZZ+QUn5KkEyJqWvmWX9ez+ce2mhTFKZEUfgyzyLObKUJtUzYjmxEceIN/6ztGoRCxQBQl+AcKkZVwnjn/PTmzu6lmweQQUTs/KnGqTW1utVdOt2+09hrT44uN/vX+9XRvOzvXoYuUI9Xz92xfOa89F4BgORgEtDaW+uNpI4y1LdOv85RW/AEget5Pd0/PLx5dLCUpJ20rZINIRsAwCkkBaUe0M/sNiEG8IAFfIB2jpJKMgMDGAHGPLOaBlDxzIYX/ezuFE4Rc9RT+DFgBBUt1Ux9yTANqEPwXpfB1s+dFkloHBNloQACWA9n4QIIoJj1TmvDOZdS6LoOzklwDhpD1mBCiLtvu2NrfWlWjYgjsW80262UK0IU4ZJqyjmVMTWOuRKABw2QDM/6zMF5n7l6bKfjWlc1w9FkVjmsr6yvr6wlTRKnNFaS85iCS+VIcHri3DDj434jVBFM1N+mM+VbzXYimfAjhKkUc+IWF8mFwLFgwYK/bkbjQRyp8+cvABrBggCBI1BQhaBB5DM/GEgI8BakBsrgasKWWNTw8+0nPvbx/mS0e3S0vX909cahdupwUAbWmediZXXtjz48FGqLICgeb5w/V9cVAZGclUWRJkni/Noag7PO6EZCiTW1MVyqM1ubeVn2ekIIUdeaUH80nrnQCyr1zjEpfvaX3y5ldKInmpG+4867W+3OYPRBOHvbmdOnNtZ6qVzuRDA5lGfEBFhXeNWIvK1BFJyrchMpKdOWG80oF3FTepsLyUAsqoJwBBJ8XQKeCWqKWZJE1uiymDXbKyIS1WwsW+eEyq48dTNO2G//4R96b6yl73//I5OJFI3O0sqG9aKwJanLO85tffd3fs+F0+t+fFnSEMqMEJe2mmDBVDkXUlDq6jpJEtTaF2XUbICJMJ8LKUGot7bV67k8d86oOII3ZT6PU0GsCQiN3pIvSmOcTFIKbvNCqIa3ntiaCQUW6mymEsmENGXOJIfzOi9FlBBCytksStvwwVtDiAjekxBA4X0IIYCEEHLiorTbiKPOzd3B7tEgTbdGg9kP/fMf/JKX3vM5yyl4/a//8b8f57rVWyOeOOU1Y5YgECIICR5CyEBI2mhcv379Pe/5/Ve+8lXBTQilBOyW7xlx3oEL6Z376q/+mne+853W2te//vXvf//7F6N1wYIFzzcElScbm//jua8vVqdPXnpkMJ9qLn1ehqKiQhDKvYNOg+6QRDXSKPGtOpxDqrRb01lzetTt7a261Wbc01HLZDbVmTITMR9W0488Pn5yu9pxarURn29Hdwq7GfJwmPmDzF+f+3mBqgYQGPNJUjZUHjDrdia93lVVjbiPA6NK9ZpRU/KIkBF12hNlmGqoKMIdF07ce/fpl760tXmSwVUIHgGk5sQouApWB+PmczOZmbI2s6ry4AlVKbAVifMNeUeRb4wzOu6Hw7nZHXr3/8NJkQJSsbSjOm7e8GWjgSbzoCWMhn6u54ULlcFM26r2ZZJOHe9bNXQhQ+QDUqsbBVeC9driXMKZ89PaVTWtLalJKEo79ZqFOonblehm87kbj0x/VOvaBGOjJOVxpAl1AsxT57w1xtqqsmJQznZgl0OcaE0qe+zCCcAEX3k/r6BrXxlfOJcz75yjmhriDa2Z9UZIKeJum66so9PqdqNGLzdims8HkTMMAGXgAlKBEE+JY5wKxQAnggX3unLjfl3ZIkCLbIVUrd46SVs0jfjJjYZwSBtZcze/cTiaHNTXdZE7k8O4jU3SW1eiw6kijBAEhOAA5wOqQAgYJc6Q0jpmizIbHe7uXt2+9tTOlbVkeaN38uT5uJ1EjB3HpYYQvLPEM0KP15kcx9ACAFhACLBAIJ7DCYAGYgILHrCBMQhKPG6JQ4HAU+K9d8764AkhlFAKT0PpKcDELf3r+PkBIMGDOCesEy4cp9GGZ0JrCUCOV/EcR9h6Y6xxlgQHWBsMqFhbW1vf6OZmakrncyYbLSljTyIXuK+dc94rBOuII4TCA96BhEARPLxzjjBCGYHTVVEa5y0Qt9PVtfXl1VWVRiKSUihAAoxQSrUjZcXKQtTzhLqGrVQ29SXXti3rREV8jYhx0hjE5tnNNwsWAseCBQv+Onj4g3969913xHGzKHeTOCGUwHOwNnx+66ZCAKePdzoSWoJUwCn4xwgJs73Hb1zb/s1f+8/jcclVi8n2ODNEbjrGk8SdvXixu7L21OXrP/D6f/mRj3y81Ure/o4Ht3e3T53egsdoNOl2uzv7u81mcz6cXjh75nB7wClxTqdpyiORO1MFD2NizokQLtiVjfV/8A/+3m/82lueeOJT1tV1XXLWvLlDY9E86O943HTOEfg/ff+VMhsmrNhYkt/8TV994fYtT013qcXSJrwCAkQC42ENYsIkr2dTRWMwEbyhEYUJla5UxMoiU4KwSMAUlALW8EanKVMkEh5RiOdHT73lVx/cvjp6+urN1vpGHVyUxHndMcS14mi/v68aHcLtN37TK77tNa9itSlHR1JKwgmxFox5UzljGGfeGSaZqWqhIgSQogQFbCBcQCiTFSKKXV2zSFITrK45C3EjgaTEVYQQk2ciaSjCTKUp9TxKTG0Fj0CpM4YhqCQGfFWUUSOp5pOo2VTUmroWcSNSnPjgbM14rLWWaQ9VURVFnCTBWyJgEUDdwdHO7XdsuooGwq9e377jwrmv+sov+3wV9fQTTw12i+6pdWu9sbbZ6ozyWVbXzSgmlOjapGkynY5jxdbWTrzpTb/0yle+ihASvA/BUUJAAUIphXOWsiiK03vuuedd7/qD9fXV1772O9785l9djNkFCxY8D3nBCx/Y3Nx890O/+IlPfnSa02w8y6YzU2ld+aqCzszkoNbSzUVR+zLcpAldq++bZhcPbnazxtnsLKeOU/DcXJvMnpg/mc2eGMw/ebmkzd69X3zxPKnO5MPmWNN+abaP/KRA5Z5dK+GiSG9t7SXxU8HvA8OyaMbsxObSfS84c+JUa6kr9h7dv/7oQT8zZeYSpc6db99339L521ZPb3VaLQ6bkXyHeBNCQLzq5Uma74Y8d+Ns58roE0/d3N6f7Y3N1LbPrizdG7AO290biu0DN5g6G2As3H+1nAhnUWSfbY1aYzgNjx2Vu6NseBpba521re4DogXV1WHcc4NeVdJQc+liT4CwLIMX8CoOXHpLnI9caIfTD+x2bzt8/FPZJ56azOxhORjbsgCUCN5HNWNQiSpqFBUGRVnVekgm4yQedFodK+KKhJADNYCpsbt1PS7rSW3GPDZSSVUHpgiaQVGWspV259SJ5TMXT54/H58/CyUUC4JNx+OnzOPvO5mPYgBSQSWgFIK7dqe0hld10urUUhqwznKITzW2SjMuXF/XxeVPDYaPzIjynR5fOdVdva33oo3WHSfzv/jgzvZhPtzfOcryp3ZvvuC++/15v95VPOUl40EwcApC4AJqxxgixQ3BXOti7+bR7pVrVy/vHFzbH94Y4eR4qWycWO00WpFqU+tCqbXhJgipmOCfYR3BKFGKUUIqQIBxCAJCGKRyoB4VIClR/FgGAKCtrytnKmnqBnXcODOr5zQUSoLKCEJ+xgQJEGjLkoaBq1EHBHAH6VFxWI7asYAYglgCa0kRTGVmdabtLPiZVO0o6arUCU6Y7yLiiFKVcKl4Xce6onWdheDyHEKISEko5cDqmrDgIjgNq51T8XLcXeOty0ZXWeHX1pbWN1bXN9baK0s86YG1gAQgHqQGi+G6mAheCokkK1Q5Y27KnCAWVFcikWtJc9ah+0v5sRXsgoXAsWDBgr8OPvnkR1/6khdSNB32VAwEg6AA5WxJGKXPGp4zSYP3dkzYMsIHYK6EMlx5Yv/nf+o/7Rxm6sQybyxPK50NZ9q4w8H2i1/6khOd7r96/Q8kx+7bwCvuPAnge7/hywvcMtcCcCXPh+PJL/zCL3zdq7/lp974E3ffffddd93V7bY/8Bcf+NgTl7qtNmOi1YxmZT0Z9E+sdqm2v/amn/ybr3jpP/6e/7l/tH3nnWez2fgtv/Uuy9Z++3ff1mwt1ZV1gZ07d5uIGoyRQ1O88c0PjwdvTaU8u7l58eLZWLrTp1am09FXfPmXxY0GzPzKox86/8L7wZHvbqebJyYHN1udZtTr5MMjxjzrdVBNnZuxOMZkZgY7Yu307JNX/uzhj33xA6/48Z/8+crHw6Fd3bg488idPhrOkpi88EV3XXvyKvdRp9l42csfePWrv4qh8FUlKWGRKPIsiSUQirpqpArUemttVXFOJ/3DzvoJ0kxNXgmRgAnU2hgvOul4/2B5fYVwRqwnlCA41LXxQdKgdS3iGMFzyjyAEBy8iATq2vmaUQlvvbeU0mC0EgxWexcoJXCWUA4SKAVIsFpLb+E9CYDXJBbVZKoayjlPYE2dM9aazud33nPhjT/9o1+gqHb3r6arHRdsVVQIvH/Yl5GKwZl3hFIEW+paxIku62YS7x3uXnvqsTMXzocwo8cRboTBE+MD48yHgpH2a17zt97/vj8vi2IxB7JgwYLnJ4QQxvjS8trf/Kq/c9uFizeufyQfjWbD6e7h9OBgfrRf5NNgc6djD0H8OvFbNl+a6zivvO63xm3ZrKSrDRlM9M5o+uSVo5s6HGnaaTRXm8ldtVmbjjv7+2Tu3LgO/RyVBgDOnJBHSTxI0wln01hM2nHaiXpddXJZLC1FSYvV+Ww8q27eOHx65+hwVGY1krQZXHCeFHkxOHKDGzUpZ6QakGBDQM2qyot6dljOpsW03Nk313bcYFZby0+3uueBM0XRqrOoyuzR1M/L/0I1g6DKyll9NGhVMjl2pgjwDoyBxaHyw9pO6jo3bOLTKuERiVYSts7NCWVasmayMKgb3jf5cWiGAXA8uw8QMAtGwADGwWO4Ym+4OxgeVkVWKSm7yy3eUUsr3V43jblmcNb57b3yyrZnBJ6SwDAN+ulyHGuuSgpUHsYCmQ+DECy1XmqkURJxSA9PkEgEMEpZ8FVdT8ezg4OKUSRcRVS0KLQn4Rk3Ue9gNQA4RhCYtayuAc+8Pc5/aVAgIi3OO9qNuZsZ36nqeTGbDvZzU7imZHB2dUkV2k6Gsyz3ICSbz3RdBetCOI72CPABDB6wnoQQOHF10Fk13t+/cePG5avb14aT/XkxtaKV2oJAc1OHYiYtIutyx2sYzgSlAoQ/6+wZCHGMAJCAC8SCWPhAwQWnAXDBBpAQ4ELw3sI7G4IPggveSP1KB6SnVakL6U1NiCZeB2cAECaCd8GZIEgA9cZorTMTLAgCRSC3/goXiPOUUsYCoI2ZDft7eTkJvugucxEtG6cop1x6ISkoF5IwRojhhATG8Ix9BwUYHIDgPaGEgJHgAgJVqtNb2tq6fdpcGmVZubQue2vdbudko7Ua8ZhTCtjjrtzDBlegmjBfSRqEK7jNCDRszaqKuoj6pCmWlyhfiXFw7er+6Y2VE2tCysXVciFwLFiw4L8h7/2T95w9d5KiGXBE4CkA4hE84Blnta6VbDk3D7bmqgWfESa8/ujHPvrh0dFw/+b0L97/CUFXV06eGBD96GNPvfo133TmzJnvePU3feEPTT7t6/Npej5NX/wjPwzgxQ888MXra7de+Ja/OwDG8/LB3/xP73no3Y0k+Wf/7H9/47//kclBfmKl9cu/+JZf8fm5sxsvuO+Ol3/pi77ve16bh+j+F95+4cKdwbNf+/UHH3rXewhTgGi32nBi5dRdiVT9vLz2xx/nyIkvEdxbf/99USw31taHw+HR0U+84Q1vqI3uBbpx+oydTd721t/7xu/41qp/8Pu/8jsP3H9vI2JXnvjk/X/jFf/Xz/2HJ566cf+Lv+ytb3v3m3/nT1vd9VlRMEn3D6+MivrsxbMdxb//779u79qN7aevxipKGL79b3+DRHm0f3O1te6Jh3MiikBCMZs1TpxANjZVLSJGuTDZtHPyRMir0Wi8dPIMDM3H47S7wiPqp9Pl8+eRz4rpNFluo8qqMo9iJaMI3qZrK3o4dhZxZ5mBVfNCNbvFeJw0U5mmCMZpx2IhbfDeUHpsc+c9KOC9c5Qy7wllSFZWUJYBLlrqoJzrySBa6piyEkp8//d+7++97U9ErKaz0e+89Ve/8FTExx77eF4X6911xpiQ6WyaNePmbD5hBNPROG21HaPdVq/A1Fkbq+RNb/qlf/vj/y5QD8LgAOMDZYTSAEIJrYtpt9U+e3pzb29nMhq97/3v+fJXvHIxeBcsWPA8hFJ24uTFtbXVuy9mbjLI+7MPXjr4+OMHdaXHJZADUtLlJHo5KV84PTpz0yQaPowaw35LamaKQ4xuukeenj/8dJ/2ep2l7hefbZ81Ye36TXJt3147PO7/n1veIKVtNS+vrX5KRTuTaZrSzeXuffdv3vNFGxtLvMyzD37o2qUndmZX9p48Kq6PtQ8QXFHQwZG69KQ4PJq0IoODMckrIBAghDDNbo5mZX9SDQs7tLAePkDE8Yk4ugvsfFklh4dkOtV58YUDaP8/CxzFeD4YHfHb4lYSrTzX9kjEzVDa3Xl5aZrtEBa3O7f35OmU9PygE7IG4zs41gAAIABJREFUJtBTovcCAvnc+bwBdYm6BIDj4N0nH9+5OX9kt0+zEMml7tKp5W4vunh757aTjTUbSFUcVZMPfGQ62Q6QEAntKOWDPtBTVzlSEiDY4yxVIUIcyYTElCQNJiICcpy/DpIBRaiybLfM93b2PxmHqIkl0V1Luuc3W6lPtb51rLp+dg8Om5MkAAjIiSR4rgFWcZK0VpfS+cl2HYCx291zjw1u9rc/vOeXo7SnLizFa9Re02PU6nOcAeOhHWLuCK3ArHNwrrLTLD/cHVy/dnT9+qBfVXkgiBKQNiIGOa/NfsYpXYqkCCTj3CoFHoOxZ504PVADFIiAYzM2DecJqBLUE5TOHuelameNKWA4aAwRJ1y20iJedh3vh9IdDN3BmIUJCZWvCwAsbgarfZWBdBAC0bWp9EQH6mkMcVz4NZhzlpRWScYYC7zSYTQ8uj6bTAFIudxbIUY3OEuiKHCugRLPDBfGCGMCOJ4nUQgK2gEOIOAUMUFpiGORaK8sn42bzXI+Kedz35mwFmuKzYStxGAUDiiBBKBA7WxWZhOuayAQFBQZgOBKFBl8StCOVdphdEX6T/3xH73/He/9Rz/6Q1u3nVlcJxcCx4IFC/5b0R+OhqPpV37ZKwOGgKOBP2PkbRAMvFBS2nrClQBLXbVNSElF56F3/MH29dG73vXwmbP3kPbtB9O+qQZ33ftFD/76r/wXHs9z6gYAYBlYbsY/9H2v+6Hve93xdzZ7P//Q29/+a2958wvuu1tG5Obe/Mq1y3/y5/3v/G520P/Uq775NXoy2Lu587/9L1/+gz/wmutPXHn00o3BpP6tt/5+7adRnASKShg9R7u50en0nr5y48K5C49en3Y650oa/eAbfkkxdFrq7OZ6XWUf/vCH3/3Ov7zj4j1FWf/CL/+MjOLl5bXRz/0lk1Fn9f5ffOjxtXNfWjlLG/EUOw+ca993Yetvf+u3/+XDf/CSl1+kLPzKBy4RZ6qs/Prv/BqJKh/2GyyC8TRKjC4YZ95ZzjmyDNZyzuEdrKeUwlpCaaPRgAvwPm00UNeSMhBgNoOgURT5PCfBCMbgXPABwZGi4kwEeGjtIRgTsDZJU6c14xySaa0lsYxTeAsSvNbOORE34UNd13EjZmDBe+RzpImdz/14rFIllQqzmfNaxJ1eb0VK1mioyegoAsa17qrPOwsxGA5bne48z4xxINJaa4wJIXjv2+2eccHacHQ06MRxbaqlpW4IzgUnKAcIvAMkYSpYx7nwnikekIjv+Duv+Tf/9kdHg0FRFIvBu2DBgucnx5bJzmFvb7Z7+WDn6vDxK4Pt3dm05ORM3HoZyo355MSEbhm7WjtlQAMAWKarcHB4yK8XR5fG/Up1zp7ZismmwMa8aA0LXDvyoxn8Z/fxttGs1tfDWru30ji7srV+snNya3VjI+p2WNkfbF/Zv/LI1ZvXJ7OhS5Y7LzwXA2CMKx5xwmlRjGpz6HQ5yohxccQV54Jz0Y5kmhb12Aa3Ekda2yKvvGekJiwizFgyz0hd/9dQN5CAbFFWCX1I+6Q15skyt7G1WeFvjM0s7xc2zkMc4vOno7CcFKdF0QBi1PLYjBrhWJb5gv8RZ1id5fXwoDqciLlrbJ7f6iVpr4lurFQU8x5V0VjOxtzbmU+2BTNJPF9aay+vNHqpsiYbjOqd/erm0PNUQBCrTQBAyMkzpy7+P+y9ebguV13n+11jrap65z2efaZ9zskMhyQkQJhMGKVBBQSxpR1ABG0RxetFuE5xbvDxeaRvK9022CAIKILM8yCRKUDmOTnz2WfPe79zTWu8f+wTCCEJQfO02vf9/Lffp2rtWr9VtWqtb/2Gc2bmW76V7Ax9SejYdIXpRRYoHYYlyXVVmIK4kFWD206MoQd2sJaImVZzJvVTcWjuXONZQSZAl8TZ+wgUmuRD2DIWUkoFLubnhYsbU3VsbPDRqCzuGGejgXZZBHB8h8RhAYMd3wftKAmRh4ctYB1c8MEVlupQU7yWtuN4enrmwO7Z3aIo6fKZ5soopZIkNRUnNK0ZJTTzWpSBCVABgAIR4KyvrCeAilgwwYVAdQAFFAOn3z0Q1obgg0fNRa5qocqK/tZKvbI1HZSH3CnTxwVVNcQKSUSaDZpGEfJAI8gYxhMXInjDvFVhp6wfWEREwmNOc+Iqz0HjILh2HpWGsJwDMWBCcM5pQthOslQAgTMvUIHABW8qOIKSwYWd51fwqEamFKKaTHQ844VMWEMSRkEIGCAAR2AFSAAfEKpKHQ0GNBv6KiciIoxTlRDOd4aWC1Gbaktny61N/wB5dicCx4QJEyY8cnz12m/++At/LGBMgkfYyR1FQDzgQehO4nLizU6hN6b2Idz9xc9/4AMfuqbXI51dFw20uOvokSt+4PIf+qHnPuvJT/nfcMGHD+87fPiXnv2Dz/vyl7/8/ve/D8FlWbY9Jr//x/99PL7n2F1nrnrqEy57/OOgq9U7blo8dO7cXJtI9dM//Zxjp07ecOvNb3/HOz7wvg+/710f726Mvvr1b77kx1/4t3/790KqQTFamN9tqqIWRVubayF0i3y0eO5j89Jd87Vb01pjbt+jtPMhrtXnp7Wzd59cJiI+derU4Ysv6vbWX/LC5/zcS5/ZP3VHsXHXEx+9u9i4a5DZn33ZS7/0+d+HdZ/86IeedeUlxPqkNWV6fWuHcb1R+qCEkFJkg620ERMgaO20YULkg0HSaEet2I0KFtUgIjvOjBdxWls7cWx+cS9tNKruepRIog2U8vmIRZHNK+9C1J4pu30XbDo1X/QG8dQsC7Lq94WncbMJW+TZKGml4821JElFHFdFxrmKk8RpjSBYkmyvbExFUkSiyDJTOqE48VYyDuz++teuzbORkHGkOICHUDcAzMzMnDi+CUApFUJQSmmthRDWloGaOKlvLK8wxsw4n2rVOaGf+dzn38RkqYdKRBARHAnBCy6Mt3CeyhjAhYcfs9kbXHDR4auvvvrZz32WQDp5hCdMmPBvjRBCCGE0HN15x+rtty4fuXtzdX041Na3pD2fRU/hwz3d4dzgfmdRLXyPLd+5NbonW14ap0rt3jvzaD86mI/p5tAv9fWZTZgHKMTglHLNpmqo3XPJ4Uv27D9nfn7fvNXDrL+5dGL9xG1La6e2etumKsXiVPPQBVNwgXgAyIdVtll0Kz0sq+HYAGhSklIeE5m2Es5gNywjYWG246wej8eDrmElM4Fq66OigLGPiLliYDfBdqQpNybdLKKaMi1Du2N3Z9dvdvWoFnWaUzNTuxfVcFe4bZZo7r+PsfAeGn5MdDfnZzb48aBk0jx46KK9u5pztW6DWQEABWyf9Ncii66YG1LfixK2MDV9YGGu0+Ku7G2xLOv2j9gijlRU41FR+BA08VPT7UMXnnvRrNld80FTICe8V26pcjsFUOiwPcJWP9/qDcdlPsiLtY0yL0eSnG4ns7J+UFRWWsIYZ4SzIAghhMA73FfgcBbOoswlZUhqSFLWpLFKWjXV1ObkcLx6YqPIBy7kMkScYEd8oCABcPAW4CAULjA4RlDBl3CghFImqUilmmk3VU212o3pqX0z9WmRawz69Y2uojKohmy2eQhWxoQJw3ygNAS+o2sJAvhQGCcEk5x5D2s9TIAgSBhASAiB7Ah+hIAAMM4bB4LYS6opqepbZepnTPAWJBAWQLyjTELFIYlRU65eD7HiwXjqgqDBBbgg4EG9FQgIHgiQlMUiFjyiTnsGKsGo89DGUA7HAIqzC1wXQEAUQBEAFoKEJRTGB2uCJ15jJ0Q2AIxGnEWByxCrkseWqhiEnXUU4jvlcRmshNCB5R6mqmg2QlkEpwkXhAvGhAvB+eADmBC1ejvOS0K7+TjzzhNKCCGT2XIicEyYMOER5q1/9bZXvuLnitFqHDHQnXKwAfCgDoTBMQSfZ92kdR6AUNwExj/72S+/672fr8JCZ197OB4Qkv/Jm//4MYcvbav/rXkRLr38wKWXH3jNa38KwNpWb319/ZX/+Rd27X3WP35z9IWvfLQZfZz67A2ve/XGN2+56PDC2tJ1U9ONgy1SP5+89H1/iOqu5z9+18zi0/TPXhkYffKlMYtb//Tlb37z+jt1CEeW82Zj+uh2tjC/cNvycrPdoM2GJjbP1rUrBjmxxsRS/urP//gVlz7mQ+/72ydcfsnjnvmM5TtvGRy5G8HEUYzKM12LjLEb6zXBWWdq//5dniguvRn2RVMKABYyEDCmR/20UQNcNhikqeRMOmuiKIL3Za+n0g4YKwb9OKlRE1BVs7OzQKi6m1Eag4bhcNiKFSgFwJME1hfb23F7Gp5mW1tpve1GI0ohhCDEmywTtSip1UyR1ep1hABrI6W8I1WRRXEdgbqinNo153XpnIkbNdgSznhnQ3CIln72ZT/1C6/+v3SVB6+3svF0WnuIMZKREkJkpQ6UeIcAWO8ZIc4H53I3Mnv2zr/g+T/60fd/ZDzoS0b37z1vY317eiYGQagqIiUhzoRK0A7u/Q6k6u3pvQc3BqPZ3XMf/NAHX/KCn5w8xRMmTPi3hrP27ptvvvZLn7nm2q8NxmWufdb21S6XXdorD+R6Pq/S6rvPapT1xnZ76W6jTnAamoeUuxyDzrCim6U9se23RrAPvK/no1G6unK+qxGbtXoDPrZ0196lu4d33XDi5NHNXkGnHnv+wbKYOdNrJaG2PWR9S4sAQEvoBFpB14RpUQCCM87AqK2c39RcuCiIuN1YnN8bteb8nV87s310uE6T2OcxyCP11uew0mdNJdvN+pn1YycHx2KZMskg7fze5hUHZnZNJdO1FkOzfyI5Tcn3Jat4mFE4ktM1m1TpHnHeo86LBkmcpbXtBBvJ+rpy5t69VQAllFJvlo3JhK9PSX8ozRbThpOi20ii1eRYKzk1t6c9u6vZ0dl4MDyxNVg9cfoLWWkvnMnTdnW0oauOU4ecFk4zANy52Jcto2NtrbPGufO4L9sD3TqZMT02Jze3VvQoaU7NtOSutt6XSLVTMvaB++JR5jCaZ6OER3M0ru9peanccHl1WBU7BVkFKGgKnkIBNKAQYBwJv4+1WQIBH7gwe89fbMzEemyTZtycb9RAVBXYirNjBw+4gXfbwfRCOWLBcTaPdGrHfcMY51yIop30pdy64CvrOAVj0Gc1uLNlYgXzgijwndonptLW2giMEaF4M0zNG75I7jnjR+WYJi6YWllwKYJqurReNeMhj4ZB5SRlTsjCGkcdWAQHC6JhuffSeO1Rfru2i4HLYRpCcck1JR4WqAB2Njb6rOdJgCYwhAbsZMPQgAUtwDmg4CswUBpFsETqkAjKOSgFgQUqAjigECASgoLyyic9Y03Zi6qmF7FLyL2pwjKLDOAeHLxO6inPeJx89iOfWVvdeNLTn6TieDJbTgSOCRMmPGIcO33q9ttvf8mLXwQ7jiMBGkBNuPezDiUMwYCMwdqq0brp+vd//Zu3nz69dftdp0DitD7TaTaf9MTHX/XUJ+7bvfCv3pf56fb8dPvaa744GGTbW9tZNvrMJ675ypf/8Rd/7b9K6S+6aPZZz7zY3nTy+T/8jKkplm91Q1E1mnU9vrvMtGxO7aqL9lTznBc954XPeEqzPT3OqiMnTw2GfeOsig8vnrPn5PG7KUGn3WzW01atUUvqEmxtZaORmJ/+qRfRvCiO3lmjgZsqEJfng6oai5iK1vxb3/ahvKKG5R/99Adf87qXB4uyMMJxEBZ88CCkqijnIYSgSxFJUOpMRSj1jgCEsgiEuLJUjZrJKiZjUxZUSngPSr0xlIV6p+OLgjB4Y+BsoIKqxFXae8aTxIUQAgkyIlYHBE8JrNVaU0IqU0YiciBOa0EjKqX3wTvLVZwNummtZq0vxwMRC5uPo0ZSFcaNt/fuP/eHnvvMa758XadZD2WJhxQ4br/9rrLSUkprLaVEGyujyBjNpcyH+eMuf8xvXv2bkpIf+5HnvOLlv7C1sVKrq49+6h9+5idfRoP2hFIfTLCEMo+CIADMlppF6Tve+pbXvvaXl86U//C+T/7wD74onqwPJkyY8G9E13C2KnLnw9ba+qc//KEv3/BPp/SGaVu/37sO04s2u2RcdkojSnznh1vuuPAyWY7l3XK8FZjxiwndD7M3y7FR+JWR2xyGrHyw/8uKnG2FmitYNqYbUVZrnlrcuuv27Ttu7dm1caowd1DNBb+LBLo9xor7lsDhUurbDN/1FTkA4zqxNE6CiJia8XKfZwshOBkdV2po2ZbD4iNWLwXUOZ5lskokauvF9tZgKFSk0npdTB2Y7hw83NnfjDs06S/T0tgHybTxXW2SipEyDzonWZWsezYIVaoa7enWvNJKjpXbQpGx4baw9uxelDKkDQRi837ukcymM4ndi+G8iYyUUZ3RRtSvxysLtbn9rT1zYZzFXcU2lkfV5on1o4TpKOHHYl/OWNXAvfvbCLZNCwnPAQ4ooE5gRL+QfOh7rMg0HeeqP2aZc2WVo21npmjbuwfpVYA1sIZWkLGXMY+FqQkjgvaE0bieirSWtDuNel1FSggAwVoETiAoO1sMD+xs/omYcj+9sKfRaoQMqqaSmViNBqI7dNYp7aiv4DO4PBgNZ2kU86Qm21OaE0fhXLAu0J3MJ4RYb4N1lHGAeusJQAPOpioHKKGCkkCIB2BJsDs/Mkpil0y76CDdsrZfFaYytorBg4p1LXGxqqKo4kJTaRCRwGC9A0wAcz44jwDvg7femxCsl4ZIR6sAj2CI9TyAk8B28q1bgp0R2HFPdjvpZ4mnMJRQBwQECsICZfA76ToYQAkBZZyzaCcxDbz3JHiAAgzglHJKAc8EiWTEGfcEYIKS+44Y85ABlFBGokikSVxPb/7GbWvL3UuveOxE4JgIHBMmTHjEeP1v/f7v/s5vH9q3HyhgC0iKYAKsJ97vvK2CIS4D8htu+eLb//oDhM5sbtFmY7E9NbWyevppz3zCr/znl/9b6xQlaLfSdisFcPHFj3odfhHATbeu/Pmf/9kf/ulnk8i+8++++ZQnHO5unHr1L74sK7bPffRBszVYW1rfM7sHlelvru6enwUrhltHn3rx3t6WBQ3tmeZwsNQ+5JqtqeBZPuzXfWW769rJubTR31ozhjabHamUz4ZpY2pr87SK0Zqfgow++IlvnOxFPc8uvmzPX7z2/85GSwltN9ozvqwAUCF9WfAk8uMieCeUlM6DUz0exrW6szZYL+PEG8uY9FUllArGCSl1VdFAIymdLa0tQ3AiTcpRT9UbKB24JNpSwiih3gfKGUmiYtAFfNxMmS2Dc5Izq6soieGJL0opFQLxWos0oVzofJzWa2CMW4CxoMuornwxlhAIFeHd5z3nae98x7vPv+jSpz7lirvuPPoQI5LUaqynCXGEkKLIlUqM1TKSgKuq6sDBg/LeVcBfvf1//OAzrurMpqNsIFjN2A0SPGERD8E6p904EjVCI0E0XFmr1d/2trc/+fFP7W6N3/Xud77q535+8kRPmDDh3wIbK6c//t7/ubKRrWwMltdWex1Hz58ZX7DcP7geOAlRcIkLDxRdEdukU07Jm7j9epU01L7d7AfoeD7TbM2YU1232gv6Ib0WKg1jbZb5eiwWZ9dObN71D9ctjc1oQK4ADpWFuPkMGeZhpe/GOYrS23BWJaAI/IGd5GuLenZ6qkMiD7t7Y6V5so/x9p64TXh6gzYDbR/BLAK+smZ7rFlsEHNHolhpQh0QcyRplDabkarZnK+e6q8tWWvrD2c3xOkokWe2TXeNjFp7+XSyq7Z2QOVN3CoqQ8sKRQZdEmvvnyciN/Zkf5jGC5d2HhvyeNgl2VDUaun01CxEO1HJVHVgfnBRIxnPtIb754f3LJ28++TptaWsh9GBUKtFdZBvt6nBtn1yP1EmFMqbdopsN7J87+qwtba83dvcPrZWrc2bi1R4XHh4xvU+bKwUp4bDQZHLRrKwuLc9PdWemtm90G4nPAGc9wWCByXgCuQ7Y0oFpWmS7IrVVGiCMkJAuSVJFWrwEXEMI4ISAN2J3hn1+KCddgpCWR4L3JtkFM6jctZbDRtpUEerwrCIRZDWeqe9ByhDFHHHSHW2oGyg94pqkjY5ifmMq2wY9NZ1Vc3xtEp5r0mdoAGMSR5FLNfftmjwvqoCEHwEWKBA5a31tlFxa3iGs4dWsIFaHzF4oPyWcFfBW5S4d0CiEHhVVQBCiIRgUQRdMWvgAXiUJYREzFACxntUlTOugheIGGJIAuEATacE4XPJsayz3ZVen63is/No85ixhqWi5Bg1mA1Ro5+Oeo6HOkAnc+ZE4JgwYcIjQFFUv3/1Hz7mgstiSeBNcCXhzvicU1FaypgkcJyUwJbT47e9/e/vWhks9UVDJWlc21g+Oe733/2e/zWzMP3vpb+XHF54y3970/XX3/yJj3/061/5yueuWYoEe8F//N1mJ7zmV372nMW5ix5z/vI9d81Pz8/ubQ663bprLixeMFjZas9fYMbD5WOrremZ+amFU0fuqiVJu9E8s7q9e2ERgZ9ZWl08dAjedzc3eKirRrPfH03PLSIt15fOXHvDmQ998patcjqzxeVXPFpn61PtDop44/jm7DmLcDofDuJUBa3zPG8tzIC67VNnpqZacavli1KkNXiS9Yfp7C6UWlda7YSUWiulRMTy7kaSSrSmtk4emZZCqBiVhqoh0MFg0J6rEUutroQkxBjOuYgEgGw8bjZTqMiXI1AJY7TWojONcVVVJlIBDIJzcO6LIsuy+kwH1vU3VpvNhgsIphLBLJ5/ztOuevJXv37z/t27Xvmql7/1f779wYx/4vgpzuqUBABCsNFoVG80GWPd7tbjHn/4ZT/z0m8vzgudxC1dhdtvPQqAUgqr4TNKdwFnKFjwzphMqjpgB71+s9360zf/l1/+5VffdONXgYnAMWHChH9ljDGry8tfu+bzX/jqlzficbde5JcZuxvYx8a7R9WcfrATCcAITTPVWW35Ja9W6UXEXVSMZwf9eGTs0PntcSjN9/j3IcC5QGkGtgW5ZsLqcNCYaR9YbO07krfO9P1a1w4LNypRVDDm4bhAkOUerQifWoDiylRis0+WVxv7iJ5iDcZFXdpd83bQ58PhI2C+EIJxde0OGCwcms2afLs3KsbWlNmZU5vXX2tWa2li2ekTo+2taFyMW3JhWs0bjQf0dDA+y+wKVSMVWaGivYLXZRyTlmBtn8fleEcaQFXC3181suADR/ulEjGpyaqlDayBM6SgMkvrwdUSliqfsqpR6sjHtQRTnTrdt4+c3BgMR70levcUq6awj927XwsgBt8VyuM5dGShDKmTIop5Y1ex2fDDXOXOd9fd3QpSQTG0KR6gWBklhWDDUdE/M+6tFse6ftycmWkvTO09Z67enK7VputpzBjxlgXOuaQmwFXacA7GOHC2iq4l1AvGUi5iCNAADkg9FKUVZcFtgWACaIAi0MRVvhiSbBiVmVYMkeeMglJQeAvrgyCUMe6rYIxzhBHCoJ2x1nkHgAXCKQkhgFMKEgKx1nsEMFBKOUlcfcq6jFE4U66nCeKoSqSXzRC1CG9bnwjwHc2CIEhCCCOOBM88HODBOOGK07pyJcmzrKiyqqqkVJwwMAJQQN5bNiUQBHhOKeECAA2BWMs8AEGJIIwREHiAc4AGC9gAUhGPsFO9njLCbKCMBUYCAmwAKAtMcE44SuZY8DzsDD33kEwkUqnQqdHpJm+pBOh0qvE2VMrpJAHHROCYMGHCv5yNjY3f+70/eNELX/z0Z16JCroaywYrzVgJbmEYCRyGwAAVCPnz//7O629eLmhN0KnuVpH1N67+jTdc9Ywr/t31Wkr6xCde+sQnXrq1Udx99z3XXXfdjTddu909/q73fLqW4JlXPfYFz322BUjwUVP0B1lkvHGmv7aSqKimIh5oOSxS1UiiCBCdzrx2NHgys2vBacsk78y0rPNF0XfelKU35djT+me/eFM/5zTlFxzYe+WVl6lys1rvRiSZnd+DCtr4pN7wpqSUttptFIXV2dT0NIJFVVEhXFEwlaaNBooCLIoiBkKC9UwqWOPLMqnXrc7oYNBut0GIKzXbOYtG7ZlZm2VMpFFSt5WmKhZR5K2mjDWbTRBnx2MpRLa1lXam01bL9YaEsMbsLHRwVcVkXA4GqpbUo6YeDaTirbm5ajjgjHAuuqeXOgsH3vinf/Spj33hLX/5jhuuu37QHzRbzQe0/LnnnnPs6KoP1nsvRNRoSC54VVVpUjt96uR9j4xi+YIX/sh7/u49dttUZpvBcRW7amTCUaVq4NJ7IXkE5Ma4ZruFYERkHn/F4aNH7hmNT9dr+yZP94QJE/4V2drYeN0v/uKZ9XXX4u7yUFyuN/avVWl5VsN4CB0BRFJWG6nO0fpo06aZfcK2Pj8fmqMrtjL4vsJAVDRM05to3BNC1HDZJTOXnbNQZWv6yClzetM/eITLA+I2Byb3SBegJFDBGIzHSo9bULMyJio204fsyZOPjMABAJgGqVEeX7rXPbpz/J6TR+9cv+vWwW039e64meyeke1E5EOMMzYsjl4YXbavNp8Nv5Xt4TvQfrhR3VBJwtShi9KZ8+I6CdBjPvYiN8ge4nqJgVghfIv61OVJPrqPNSzPMh50GiPh4NaQwVBRptIR+ALde6EahdtG5Znj1Urm+222wB7Gfq2AKILAWirWdu2io5bYVs3Tt+v+V8tvTKPRxoyCfECBg5MsFaeWt4/csnF0C5lo1Q4vXrr/vIW5AzHnHYI2h/SBVJZzLpXioapcWemEeEYZiAUKBBjCDInjiDEAYIACIhN4kYdi4KoxCz5AeTQo+iQYV41JMeBVRi2HD4LHgjIAGsECinMpaK8otfFBqUAJSmdgK1gALFBSERb4Tl2VEIKprIEPMSQYB63imqVzKYhHcarNItmssw7SuhO1ooiJpQpWw5awClwRjgga1t6bdUMI7lhY/MX1AAAgAElEQVQUpuMix3Ct3yyHZVmmaRuIgJ1gEw4QfMttCRFjTCkQAufgfeQRoAJowNnYFUiJIGARbAVXEICAUShJGdROvIsKKBx0ABjXJKmsQ9WTlfA+cjsCh/BoUCFpLaLzTTE/nSRJM8SkTUdTGY/v6+gzYSJwTJgw4Z/FOBv/zu/+9h/9wR9PTU2h6ENyBqK15Vw66zmnoVojCYXpb28Ol5b9124c1doXRJXf3tx++U/+9NOf/sx2O/p3bYHp2Xh69uInP/Vi4BVZNvrUJz/2jW985Z3v/uoNN24+7con3nTD19/wa6/pdMLpe27ds7eTba6ISMkkOF0Mx6PpPXsQ1VdOnFm44HC+tm2Mr9ebvf446/U6nZaS3A7W0wahzFQ53vGuj2wPbGNqZmnr+Ct+5pcVBswortoYWzALx4gJqMdeF5RSUOHK0hjD63VUzlnHuAAIjAcX3rjgDWt1MBxbEEnpeDSqdZqA48F5V7AoAmfEVGACO0s9xggX3ntGKQjgPRCstVIQMAbvvLGQkFLBA84RQgACrUEj7y0LgA9gbKcMACiFrqI4Ds4iiM7UVCgzUpfPef7P/O7v/dG5By9+39+//5WvfMUDGjyWCSe0MIYQQgihlAXvvXOMsdtuveN+B9fqgjLTqEera0uLey8p+sfiViPoEph3doNAg0ZAIsTOMlRcftnTPv7R968sN9/+tr942c/8RKM9B+z6jhbtWI/73UEWJc1xrrOirNUSQh3nfm72wGRCmDBhwr+QEMKg218+sZSVo1vuuXkz6XWvGo4Pl2GvNbOVUfbheKATT4mVZpmOr7OiajbanOYrvp/D+u9D3ZBCx+rI9NSpTmdQbywcmL/kKfv275tOBKvyyhaGzbc9eEkVAFgrNjZYlj3MtgkhO0VYiQ9uo08tFmYXtpL0Rir2U37eI2JK65DlnPdiSvk/Fvz2eJ/TDW32zWBLqG0ls152enM0HuuqYs5Gp8lJ6ppt7EpJ+9vXGZdQ425/Ravurkd14qgeFe26q2ejtCqhNTWamgd3hRERIN1qNrIUC/QcwWbur0QBFcgQxIDs/GkN8jHISo0M5g/Wys5BecfymWK4cXvv83vY3l18t43SwNVDqVs76glo3yelJSxEwMb5cm1oTQ+D2dpABuUzBc8AyAiB5b3yVL880x+sDvXQ1dK95++bWpzbO73Ybs9GrJFGM0p0nJHeC03goQWxUhBKFehOfVMwIAaBACgsDc4FaYJ0vh48xkXIMmIHNGSAJ9AUQ/LtgAtHUBDSAFXGkh3vDOc8AqrSFnkwlQMCiAah3+qdAIsYUynLisHmmc3NtbVBt69Uktbbjan5NE4hgmUSqhXmIgaXUu6pKIiAlcGDeQ+ECpYACiKAl2eT2xIFAg6iEDiYURVtNni7EbUjphACKkMqHRQHKECCCGAeOhBPAOIcKUuIFEwhIqAaRhMLW4SKEKEUZwyOgACUQypoBAcPawgIlIAgINCSOuKhbWH9sCDKkIQQR2PnPEEBEBBiE2lb6VBEI8eL3Icgo9ZU2m71B2uf+/QXL3ncxYuLeymdSB0TgWPChAn/LL7+jWv/x1v+0jkDlIgd4BiLgjMElpESVUZigt7Gm9/853cd2zy5GtUWHnXkZLdD6d+96z2ywf4Ps0aa1l/04p940Yt/wlT29ltv3NhcnVvI3/7uj1943u6Lzttdmjzt1EkiTXdDEN9s1AZbm0QMk7o6fcdNKkqEjPOcUhrSNEYIwSKRsUyjpaWtT33+thtvX0+n9pxcPvXS//TcR5+zmxQZ8XVUHrUURQlPhYpQ5owQACbLRMTjNLXjMY84Yyw4x1Rsc+MrK9MmqNTdnpSxALV5laZ1EFL2B6qZUhaywXbabDDCgrVM1UB41h+ms/N+WLii4DKG99YZzjkI0XkhFZdJ4qqxSFNooysj620YOx4Oa/WOYBzeqXod3hejflyvgaEY5ZR4qYTOC5nWgaq/errVce9611+/6hde//GPfezBBI5HP/pRt992jFIqJQfxVaUZi5RSRZbt3r37u9bQQZe5qkXwBEBcq8EYzkWRn4qT/UBx542faqa1hYWF48dO7tq3rzsY6IrUa62PfuRzn/jwp4K2n/74J9Dav9Pa2p1f+5M//TMDfnp5jcm41mw5j7wsIsEXFuZ+9bWv3bvv0GROmDBhwr9E3TDa3HLTDR/84N8d2757U/byRTt88qj7xB4A+EC8fVgO6J7AMNNFdtw000jUEjsipnTEh+/Df10IX0vX98ysL8w2ovjgebNXPGGRElqsDbNc900gU41CpgOSRpwrY+rD0fcWOAgBpSyAWEerghgDwPczajDXmhml5ChhMZfnKEWMIe4BXCkCpUEIeE+M+R598R5lxcOAW4v1dUg6PVWbmVYHp/n67nR5z/TtN+jV1d7WaKwNkYjXwqqxyYGYEkl3dAIKgOWIB3l1kjfKfZccarkZdneaD9LRWBVjGP09ustE5WXezTNC+PnJHrBa/t06DEhFqbt36+4dqgIoYtqVe84JU9N8NDKny82N8S0Nm89YQvkC4cKCPrQbjwcdIxq7CK4VcblHhONkZUwGmVh3xnvbJJYgeC9ZYKM+Obrsl5eqfhQlrcb84uFz91y4r03aUWgSWyOmEXyqK2uDCVEInlIHSuOIy7ATyRQ8JSRiJAg4HiqAWE+M49oIY/04QzamJqOoABCYnXCWAIbgEAxQAQGEW++1cWc1OAJtvS4tAEoRYAkoIAghDFQEJglh3IzzjVOnbjt+7Oj6+npnemZ+/sCiTDgTVFBKOWWNUG9QkLgUZfAlDByIDSq4AFTESsIFeAVmQAkhgpAIoOKscwb1KuWNetRp1TuxSgml8DZYHRwjOwViKQkcwQbiQRC8D1p7JCAcVFLuYSt47y2MlEQISgjZuac5R8TgAqwLoTQghChOKAFgGWwIxHgXUFnaAo05Kw1jxAtoSmngzNTiqpGOeDSyrDTEh4gmUjVbprf8t3/zgY3t7ite+Z8mAsdE4JgwYcL3zVZ385ZbboqiyDpdFBkXgVLDSAAqQoByiGg7+PK6a279wiev21ifo+TQ9Jx5/n988aUXP2rPzLSM2P/BxhERv+TyxwEAfuRbPzqTfeVzb1ldPqrz/qWHH9Mfdg9fdA6njkrrU9toS1dpXVXteqcYGmo8JfXrbz5x9/HVb9x8vJsrIg4uLZ9+9tOveOGznp6MuTWx9mPZaJWFJiFEsa2qkRQShCB4ynmAd9YSxgB47wnjTltCOaPcWxegaaS8894TKqUtCwHJZAwfvDZSJfAhBFDGbVkyoWQc+0I7H5jgzjlGGROCeAcQxilICM4ywU2WC6lkre7LknJVqykEhEAIYaaqRCy5lKaquIBME1/m3ngaK5uPWC2updJavX/v7ne8869f/epf+qXXvOrqq6+emb6/ZnH+uRdq/X4VcwpYbSgIA2IZmapk7P6fJs8/73C/W87MN37j13/nPX/3YYTEw48Gg3q99cY3Xn3s+FK3u+Vs4IxYl6dJY21lnKSNSLnF/T/Q7w9DKF/686977OWHRuNudzMr8jAacaES0VhwsJqzOI4e9wNP+qFnP29x717O2WRamDBhwr/oxbq+9emPfuJWdvM9TzlyXB3vR2ObUN0piLM7+sfDbYh5MB1a2u0yvdE2z7NRo6ZdRw7HROuHfz1C0EdfvOuCJxyaaYm52ZTzfOtEvnzr9j15OB3FW2PbteOeLs5pT5+nokOg6nu2qCKWJA1w3h8nKyf4qH/2euFTn9fduOYtbddLfkisrIhe7wH27UrpPXtoUcgzZx6WQYzBaAwAFDYvsE5DRHfNdfY98RAvWBgQXdG+sUDsYTXZOmOqLXcEgERIAWMin0e7L2wtXhBftNg2q+mZvDYe8TyDexh1ZbVfMWEZDctJA+GBN5yS83qsxHe9QbynWytNHtMDtXg6WlvvLGf94T3DGy6kaNOo52OLh/vSMa45DrzdHlK2fsfJG4Z9FtOU6YLojKZ1kipbc2xaHTq4q17b3ajvX5xZmOUzQjVtYfNu9+TGkZWtbedDvd4897wLmqQZLKRiXMUVgvauqspI8XqitA5WgwMRQcyty/NuL6v1+8lwRO1328tTjAlyICBY+BJcgDJoB0IgGac4m1GC7BRrIQAE54wLpoMuxoPe6ulTt95z59fXl7f63Ww46LuK7GkdoEkdqRJgIjC2c7/fR9kLHlpbEEDCEurBHQwhPooizigBh/YwHpJSJmXcqLfaM5hO6k0VxzahpQhCg8EBGkbAMe0AeAkwWKCyGZwmYDJw5glEYDIoa21ZllJK3HegNQkGlQ8EJCoJJCABbai2kadOcDQ4s8o5tRqG8FWL8TRN4lbLNNqVapVUVuCBxtah0gaynTTnZ2rd5lmv1AkTgWPChAnfD2/47de/8Q/e9PSrnuW80TaXkglOKUmCzogbwRcg9sYvLb/+t/9o/7mHtwZFvR1vDpcO7l/8sec94/+3RmMifep/eN2HPvz+9/7VW9/6rveee2DvqRMfecxjzv+JH3/B5Y+/4pYbrrOVD4QuHpj+2Kc+99nPXRPF9WGmaTKXV3Rz+/jigfZPPPeK5zzzybOtFKM+b4hxL6cmimQNilk3cD4nYjaYAEoZYwiOhMCkhCkBkBDgPZMxTDDGCSWddZSKEAIllMrIF5WQErb01omIe62Dc6DCGkuZF1FsspJQQRlz1vvgKIN3ju6sPkII1oJ4ESc7nyTojnNHVslak3ggEKe1UEJEUZWNAyVVPkg6HdMbMzOmksEZThUIMwgx9+9+z7tf9QuveNJTL3vtr/7Sq1/1W/c1Y5qmJ4+fuODCA9YZY0MUxdaa8XhMCbU6vOE3Xv/GP37Ttw5+1MWXPuYxhzf73Sddfhn04OrX/9rsdPv6W647tboxvXDBOC+728uMBmvL+fmFO+666SMf/fjdR4587tPXfOlLX2rUU+KDkO1bbl0ejketRtNZ7ZB7PXrB8384TuQTn3DZwu7DZ5dpZnX79JF/+PT1x890l5aW/uZ/vWMyS0yYMOGhCSE463RVOucQAii94e5vvOPGt2ZPyobn9zeaW4WsAuUkOBK+v+oigQRLrZu2/tHW3Z4PB+5kpOqR2hvJyDk497BasY5aO9WWdE5FxPS7veW1zZV7RmfuGJ4ZVhtRNAx2Q+uVUdZI6+cp+XBFE+925SNWVdH2NrPVzo/EWjYYNhg9kNQ7wYcHS5TIWa7ipVq7ZJLF2w3G6ozWslw9RJSI97hX0/GldrE0slYVnm2O83GlnXdU1jvpwvx0IiMBbK6vbg5LB0ggAUxIfNmQutWs7MqKdhtlTwfnU4T4ewT7cEuEHZm13J6J2rtSMcUMu5/dPXGWGU8tAGdhCLz/jlHMR0pUvD0Vq1ilCT/DljdJL8MKt8GjCdIEGg+ddIHAcJrrUGQ2d9WwH3rLW73uwNUSFREnuYsTmnTidLrTmI4701GjsVivndNJmjFR3pB80FtZOXHkxIljZ5ZA2fTMXLOVMhqSpMEFEAAXzpZWBQyCBwggGYkAQmBtafNuUoy51g9wDxOQiDoVKq5zr8vCBiUYp84HQggVlHrmxXeMpHOECyYF8d4UrtjYXF1bO7O9tdLvj4ajilnbqPerqjTWUmMFF6DcubOBtmdTWADYCQw5KwQSD0fhGAJBCCD3ykaBgQRCAudcyBqTERdCCMIpGLgPnARwwMHbYBA8AmC9d86V1FFqKSQhEoxRTqgIzFpvjCMECD7AeUoM5QTgoDpw7ET1eg/j4H0ALAme0xBL325YMTMS0HlmGSsjmSTUJ5GOaiVTDhI+2pk9VNJstGabrTOxkgSTVKMTgWPChAkPm9PLxz/72U+/8Q/eBCCgJCCxlIAH0mD6hHoIAUrf+9a3fuyT1y2e8wTHkyB7U7tmfusPfuO8XQcnBnzB818M2vjLt/zX9Yzsf9RTVgejN735fZz8DRdYXl6OVJJV9sC557POnrXudqPd1pVbXj7yO1f/ygue/zRbrXBBzFZXKGlHfSkVoyKEUBZF0k64ELaoKBWEkPFwWGsnLG6U3fVIMhpFrjSsVoclg0G/OTUNQowpmZKEUVMWjFIqmC3GvK54Go3XzsRxRKIIICpJIKPBZrc5PQcNXVRC1VxVaqNVJEExHowb0y2qoqq3GQluqopSziQHE95rWAsR+0qrRiPoIiuGtU4bOldKIS84F8Q7SGnz0nofKUUJ77QTqhIKcu6h8/7fN/+3PbsOPv+Hv10b5cCBg4EEqeIQJNGaMWaNATxCqNXbn//cNV983jVXPfnKs+uhaiQjEcfJDbfc8R+e+4JnPe3K6265Ia/CgUPn33rnsauuetqb3vjx4eDY5sa6rty5559DRZiZeewzrvzB2279yqDfu/ySx/3Yj/90zOpx0nJ6uL58zzOufPwLf/RHeSQPXvgsABh9A9BmtLm8dOfiOYc/+L531qbOOf6duU4nTJgw4cFYPXHi2k9/Znn5TGWNbDZvW7h1/SWn+53RuJ4bZoBAvPlnNOsRtLdml/FXWt4X7pS/vixKZ6aSOHIOefGwWtE6DEfVYNQ/vbl8z/rplf7J7nDQd/nQE8ISxadaSvfGK6PBDCsOMFnDw1Bhyip2/YMBxDtxn64Fbe3yVrsyV+xn2B7QM1vkATULpXoq/lJFzyCq2p3zmukFUp53akn1+g/TMmaqPnzCuSfG5shbv7y0OVobmYLVL7hw9nnPuUixMO6Ovvj53qn1rQrwCAzwYETTwc3sruOswclMvHeh9qh2vL/G4ocOUSGqYp3R1smNfq9/nrh4trGXQ95P4HDUaDnMMRrl5TjYMvpOgWNHZTKsuxmnzZnpGRlPJ51k9cTq0qnx8UUxq/g5njzqocuCcponckm7pa4+c3JlY3nUH4ycAy8A0Z5Vs/P7Fg8t7F5otrlKGeckTXfX0n3GsKyozGBl6fTdt95189rqSm+rjygOhJw8c4LJeF9tHlSSgEh7GeClsoSWOWRATEgsQS2txjwYQ/wWwoNkouXct5pFJx6o8cAW4yEaFFFCyohTQAEauK+BnSW65EKSGKGUtuLletbvFyUQWxQlKgVYIAcy63yhiYp99G2BJCAAAgCoR1QCBEQBBigFGA+8qojfkQUCBYjSLlhbem2KQmwUlFq0IUEUEMNxzhAp6OC1A2ABgkobU1U6ioRkFNowH5RSjO00KkOA1gTGAqWRwkUskiRmNBTK7XTYWhQVImkVy8vSBQSa8M5MNEPR6YRyMMRwXDo6GnEyRWXkeIKgUFHOQBVVvCHIzOZ0i6XRRN+YCBwTJkx4uNx14sZjd9/18p96MewWnCMyDsZA0ADn3ICLBQCD7ZvW1zc/f+1Njbn5cV5117evvOppv/6rr5lY79saxw8/+7LHH/ovb3rjtV+5IY2arXrb2my63Zw5p3H85DEXwsmN9c3NTcbIozvnvfpnX/K4i3+tvqs9OHNPrS5cYYWksCUXibOEOE7gIkLC0DkXeBTbsqJS1hJl85xzoiIJycthXyWpz8eURs35mZCbyhjVasN47yyjMKaKoohwYvKRELRWr0NyOxqg1vRlRSlr1upwIXgik6bJS5Ek3EmEUpdFo9mEtSYfyzi2VSmSGIGbwlBKVK0GLovBMG40qmE/ikStVjfDkZCccgVvYS04C6XmUcwJ11UmazGcLsYb7/3b9//Ob/56LJu/8f/87pe+9M0//ZM/+5YB01atOxzV6/XAZKktY4iVLPIyTuqdzvRvveH1f/Km33/Sk56ddY9+5CMfO3rk9tk9F1gqpvfMf+Sz1w6HW+eft3jDDbf8wwfeNzO/N1SbQftD5z4JAKqV/tZ2q9MphqcPX3g+xO71kzfWarWRKRUcipOf+dhfrNz+1USNZK3mtj/cWzlZL30xGvaCbbbo+rHbfv6nXvr2932hkSaTm3zChAnfY6dfFksnj1/3T/94/fX/5GI7ahdbzXxtz9Z4b5XzUjMN/Is2KQEok7IvurXzWqyP0RKO5fpzBNPNuDWd7gqiHe4f4JAbUoH4iJbejaqysLZkoTyyNhoXGxvjcWaM83nhR5WPIyqFmGu1ALq81U8liUlgD+dyQ6DGxNkQIXxHgEkIQVs6yOTqlhvmvnyALXGg1DabRb3Vd27EKJlurwviie81ay3OORAxqhiz1hnrSmsjsDkei9iHRJuKacMKa0dx0h2aM9adHla0mbT2xvO7pg4szjY7vNroDleXx+NhEazhHNNwexzhFiCjIEpDe2M7yNeGWrZDv+GXGOpMSgqtWBrLNncR8992Y8nCVrd3Jxqu0dydRC1mIq3vL4gEX1i9RvxYck4I9f4BDUasZWWu8h4RiZ+pIZvqb7Dhyf6qMrShaEwXFGmnMIxWhhaBOAAjWwxNMa5G3g8jPshor4dtHQclazkqxdLp2d2zC7vm9+yanpnptDtpHEci5lRFsiVJjQjvrM6NLrT3IeJcRbGoQnAejKZCNmSUME5AKqIoo4wLarwPTkMb672lkoJ44VlERawYe+BQmsCobSS6Xi94LbAkJhKc2YBgvScwnPr7CHYWzlLiuLeBGg3HtSel9qbSlSnHIP8fe28eZVt6lvc97zft6ewz1HjvrTvf27dbrbkltZAACZFlzGAFG4gZHDCLLHsZxwwJECAI4+UAXjg4mNgYZ2EbMMGYGRJjG9tiEEJosFottdTDvd13rrlOnXkP3/Tmj7qNpLYQWHH+yOL8/qlTVaf2Pvvd3961vme/3/O4tFBnz6ydP7eZl4UymVI5SR0/6Rqij38lYgEoCgEheKEklBSKGBxOUoYYzocYbLQNI4RcSSMIMJAplAIkEaT0ZFvfHE92Z9Ohm099EEGkK+unBitrqdJGkgRIEhTLGAwioGKE9yyZJcDB+xBJKUEM7+AdIsMHEiQYEQiQDXVAIiaZFAWj7xU7qZNszagcwiBKYhBAkqTWTIlK1L279575yNOXH7pclJ2lwLFkyZIln447209fPHv64taGkLCLhSk68A0hADraRqVnOd6eV4tf/vV/9bM/94tnzz00n8whzLd+6zf/mbd93rJ6L+HUZvod3/kNu9tfdvO57Z//F798+erW9u6dezu3f+3//rXd3f2maV7/2sf29nbGw/3HXnkNoZrfu9Hb6IPi8x975uqjj7bzKpGlNAoeEEFqA4h2PlNFQtI2k0maKSU0h4ZSg+BCCJDSt1ZJJUJwzkmpEUMzX7BUmTbe2yRqmSTCR9tUJtdczb0Qqq2E0AAxR3LeOWGkJxKIERS98yZNXTPXRQILAkIIKkaApZRCSBCBqGmarMiTNEWi0VY6y2w1N5og+MRSK8YoQwCxSQtXTYTMBDIAf/O73/Hmt7z15Y++5l3vevff/wc//K3f9O0n1fumb/qm7/6udzz++OPOBSVFmuijo6PVlY2oyGSpFP2f/Il/Rm3zD//BjzLEYDAI0W3v7kKoL/rCP7O60oNvf+5f/uzB/RuaZ7YVqcmayR1JguGLJINvRWwhsurwGcFYX1/du3VUbuRvePiR4c0ndTg63mlNmbswXO8kzXjaSQtS5O2k08lnx0epUhPm5QhfsmTJp53m852bN771r34lgM56+fAbHnGvxp0Lz4x0UzP7wP85m3pRz/hPqFVdq5peJhKSNOe7B+5JDpurxdWtwZtikcXsE98cGfsLGrP0Az0Mzd3RaFhVo6ZqP7bjnr0fimSjXz60PhDCh+hTQqnNZrkC0OrgKDXqJXrFH/OJ60/9SJ8Xjfujc2ejkLa/0nZXeLjIjeytrczq0dP14ulBVw3WMkLP6BVjmqadV81xXfdhXp9vdNZc3JzNJ8l0po8aO6yb4fPDRWLaTnH16sbF16xvvnzllFJ+r967ce/G+547GpIVmtNEXor68xvKgEiYpH6o3P262Vkc7j2f8QuFVBv9c7281JgPklNF55HEDoz7uMAxGu3e3//9tde+bvXCy7Lt0h9yNX9pgwaHKi62ZZx189S81FDjk6rZ1LKp87UNrGzQldP7SMbv3B/LUD9kRmv0hhy9nmhSOVqogyAsCEM+PGgO78/uz5oKyJEKFNg8P+iVqTfH2qxdufaqixdPnz+/AoBgFHqJWM3UiogSDSeZ8waN4KjybmcrRoaJ42mrVNrtbnW7p/I8F8IyWepkwqgkQrWWfVM3s6ptGaVJUhioXOVtX5ojBvMnHNHJqyiF72S26DqxqtNemmc1YENE61lQK4kfvJUDYgsfJCODhaJWsGgZFuDgbVuNBGKvl1+7tnX50sWy18vzTpb1iOiTy0ifVFkJZOwtNw3DiJjJPIeI7CuAGZFt7SM7ahtQ9OupyjWBDGQCeXIJg9lymPvF9t7ze7eeXty7A5mr/lmOr86LXiESAwUGK0bOmq2RASDn4AMUI2XU1tngkQHMqF4c+c4LIAEI8My1TxtnsqANCgA2TXynUDjxHwM+IRZJJTKRUirx1BMf+Z1ff+e3vON/fPPnfzbRn+pejqXAsWTJkk/H/TvXL1x4FICz22A2RREQZs2skyTKO5meD9ObP/+rv/z87TvXr79w+dLDVR2/8iu/+s9+0dtzs/Q6+hR4d2+1O94sizc/9tlf9ecfPx4eb5z9PPinXfDn1i9a21IYn1nRl09fbo520lR3Ntar4U6+Orj6mldhsZCE4FtwkGkXpELdSimLsgjVTEoRpWgWizRTZIxbzABfbKy2x9Mk7yKI6XDY3diCSSf3d8pOH9o0i6pYW4OtZuNhnhtTZNHWwpjU+6au0zKFbZ2DyXPFAiEobRCc863WChKLxayfG53nvpolWcYhBm9VViJQvVhkXTPY2IjOcvCSQ93UWbc03WJxtFd0SwjiEKVSADVVmxap7nTdrDFFMj+82+mt/MzP/MxXfPXXPfzoQz/xT35s83T+1V/x1wF89Zd/+e0bt3/mZ3/26rWrRadjrVvdPDOfzoIKg7mZHX8AACAASURBVI3u8W7bNOLbv+0Hzp45rbRIJI9nR1/+ZW/9iq/8i5lJNlYuAYujnTudIhNKRxukkHXT6CyzLqSZOB4OV/qD6eFhp+jmq+u3X7iZmNV61rzmVZ81Oa5Wy6SfqJ2Du1euDmDr/fm4u7ZWSHc8mRenN3b2n269b5pmOcKXLFnyR9G27VNPPPHBD/7+pZc9dPpqqS6pj26N7qztTOW84baNIcIToEhKUoAGPHBi0CgALSFOfmTBPjb+lve/Aex/ih11ThWDS71iO5XboJHJ06w41StNxKJ+sq2fsyShAQQ4ASmgJ4JrKdU8jZn0Wyk2oNZpnmKW1jadRF0J1crr3eK5wo/aCphJOKFSSsec3mJzHsL8f1k3BqaWJo6kwYXL3cfefPGonu5PZ25EzdhXo6pt3XZjQ920bTuPsYX7QHOcTkiDFjY2Mfpu3jyE+vJ4PljMi7EZbGyW3VMNq/2j20/de/768NkRzUsprlLzqK0eWoQLY+gIJrJaNSp7VF852Hjs/oWD25O97emwOTqqxt4u0jgseEdJIYWQMInQhdGjame3bkZ3bh/M6hXbM23iGInKCt3RyiilAMyrvcP97TaRqtNPhSo+Ya2Jk21QlaYFuGrZtk1VLebNzO27ehTu7c+O2Np5qD86bsrEd9WzPecSci71JkuKPK9KiP7g7MWEpAdUUqR5P887CYTs9hqleltbGyv9VYUVACB1ktL68R4HJ03sbHYvJOfSXk80NrPuTOuC1r0zp3pFxoTGuRgjigRawFosqmY8G44O9ptqce7CFaMzWAknAFTKWW1LFz/JB9x0kPVZdIAOaOBj2jQ+nJzmk1z5JvhIjgU5xyECRkkoExmyhcxR9szK1ukVihfKTrRJlN3k7Nq5siyFkIAHasAAEg/yaPUndHAQtIYGiJRSaZZJpZhh2xdFOufhPEIkkjrpZFPHe4tky6RrOkquTzYYCI0fj+8c7L9w6+ZHd27fdsdHUImompWtC0ywhkgB1rKQgNQeCrCABzNw4jkaAoENrMeJQYmS+AR/UHYLrsbjo53R4XY7PKaI3sZm2t00nVMq7yDPHtwSPn7etBKdXn+rNxiPdsbLO+1S4FiyZMmno5pP80QAx9Phfl7mHlxVrsg7ZaeDmFbTbR4//U//yU+JovPsc3cHg1PzRf01X/O1X/JFb1+W7o8i0zIT5Nr57GBYlqsJT1G9D0LMj8f9/poxWazrZrFQRb6YTtJsDcGG6BHsSVCaUCRAwT+wyorsBUBC+dYzCd3pYGpD8FKQ915rAtHJ0wYoJaWEUnEyKcuSiMGslAiLqUyTsiwBjxCqat4pOgxOez04B9JCEIQgYgDgCKIYPaSBs3meR9sISSSAGIikEAIxgoUQAtZCJwyWkiA4TZPQVFILpSQQwSe2XwJKGc3odqd394ruINimU5bj4cHDL3/F//6jP/I973jHq1752N/6vu8/t3X+c9705wB893d92/Bo9/0f+CABDGptYClZYDSZ9gbr8PHSlWvVdBqjH88PfuhH/pfHXvfyiDgaDpvqlp03RWqEoGi9ENJ7n2WZEABiVTVZlnpvjVHMDKKv+7qv+/Gf/JXC5N/7fT/4+7/9L0fP/rZKce3iucnx7cSolc31mZ1be5zmcffWs71BN02nRVEsR/iSJUs+xRSdOca4u3P/n/70j7U8v/Lqy2den1ZXqrvx+vO8w1i0wTkOAsKQLpCWKLpcRl87V3sGk1IyT6TJhLDAwrvdo73xE3P/izDbOs8T74P3niMTIAT1Hsq3HlsRQxYT4Z1KdNofdHqqLjHenvs7InjprPQt1RSlZF0X0RtKkKa9rHM6DdeCu8p1iXkWWj1zAd7a9UQNXOmeo7aNE+9bpkRmw6CuO/SV6SUJWUv/ZbvYpCCtWqKFNHtRHhJ4g/oPJxff2F91/c2Jb3bb47vTuzcODo/8qHZwPiDYHlVJGImJTIXOkja3QSuzIvhhb99Uz1dn88wbi/4sL+8vJrdHL3zk3gszt50rXIjhZbb5LF+fmbXmGPTgWDQpiDLfXbuadsO03tlx42q0qGLd1NIKEw6TwqrCkk8zkfRTXTt/zGIxHk7a2VQlqZAACiqsGBidam0QeeiHt0Z7qux2irKiaSUOcRIVQtHKyulZIkagaRPqKkznckye4gLH7XjWNMqAIg9FtVC3J8ndYxKGNJK0KHr9bqrzsiiy3orIciGEKIqi7PWI4H3o9SIhHwxWjVqRNCAQkYLMSRiIk04LQpAKWa9ITSqLVQteO+l7IBgtukkmiTxHwV6oCBXRWFRVPRof7B3er2fzstdPRKpsolzwRK1hpDGNIvEn880IRJics4FXnSAKkmWM2toX+1sIACFwZPIQHCJ8JBgJUogO0rOgmKeqt76yoqTvdksuIbpyIAYJ95zVRAx4JgUSeJCsLJgAIkQGMYyCJgBSKEkKBDCcO9FWAMdkAxBJSGnyiEbPlPHKGB0ZNgSA2Edu/OR492Dvxs727Z29XTS1TBLN1Lo6UnCKISJay1HGoEFMRBbsY4zgGKOzgZAKSDjPYAgBpaANgJPTEJz37WS8/8K955863j4KXp66+ND6mbi22SlEgiR7kBQsQQIkBVgDWVGsdbpr0qSgpQ/HUuBYsmTJH8FsNJke757ayl17VA5U4FZEkWkpfOO8f+JD7/3VX/tXt27dzoteWyHE7NpDr/2vv/Ttly5dWpbu0/DO3/iDN7/ltcY3HSNDVfV6a3HuidJB5xwc1cN5muVlpxerxWBlPbgaEuWgF11Tz6usyGOMpBJSIrqGoaTSJKVrFkmWRWdhG11kbBfBtlmRMYf2+DjJM2etTpOsLONk7Emp1MA651uTp962cC0Uees4tHm/B0ZovWxbFkooJUCI0fsgpUBwwkilZLRWJESJJglXL6QSznutBASic0KlypjIHJuGpIwcBIkAVlr50OjMgF0MQQgVYxQhBBY8nhV5HphlsNHOOqVaDG++7XNe9Zu/8Ss//dO/OD0Of+Ovf88XfNGv//d/7Zu3zpz94R/+4eee+dj3fu8PeBKkjCXvHaUqc943s9Hf/N7vsfP9N7759ZPjvaSQ0/E2R6Skpa1ywWAbvGDAM0spBQnb1kIIglBGBG8jUSDvJsOv+Itf8Tu/+5H729vlxtWf+/nf/NLXrIQmDMdDYxKQCOy9r2UaQ6iKbiJlfTwaBbkMn1+yZMmnIMb44SefeN/H3r36+avJ2tliY/AH5YdvxGd3sRd4aqMNzAAKkfa4XPerj4VTb3Nn5wfj/cPRsYWXSb/fK7udPC9Y0PF4/gu/8K6j35ljH2dOr7761VcPj0bD4ci1VgFFajZKc2bipCl83wz3G4Lv981rH07f8HD31jC92eDZldFOPglaOGtdW9dF2yZuHJmUUKnkDodOaFVw0rPwljASc3lpLIQxQ4lbYrg/AbPJ0u2jxe7UXlhd3ewk+v592bb/BYsmOpneWt2RyQ1KbqDYG6B9E20/OvmdzrOPmEce2rgSzk32VuXs+Gg6jQBgtMhl8VnCX24Xab3IqiprJUlSMkgKHR8HlVeeAoGj9+F4NNs+WDx9iOqa6b5RH5w6GG+O/QoH5T5xgUNEbNFsHw7f94FbRy8sxofNwqMNzJGzbm+tf+70lhis0GxCwQatarPwPGHuBZGFZiG8JQBzu9hfLDzJCEZrq7oe+QrzWrnJLt0rKAcSyIjURg8OQiROKKcQjOE856zbNXleNJmythvAUlGSZrnuZEm36GRpCimU6hq9IqQWSmpNSaqyLCdk7FOTepIWqNlrI1aE6EN2NJSGAkmSoMTDSTgFIyKhta3nVNF5hAqxASCUSbOuNgUozxVpBS0lnfQQNPPF6G4z31/Mqts3n50eDdezbj/PkZtFmXJVDHyahQiAuBaoSBtOi3laNklqjHdRuqAAQABGQgoAykaKvjUcdGS0nlSEkeAEvrYysAL3ilSZ1XVoJiHyPJWU2yYFUiCFFlBAYxAjYKEkjEbrEMOLzR2AB1ogAU66j06+DRoQJ68A+CIuzlrRCykDFuQFwXhX23Yy269GB8E2gJBIs0539dT6+bJMmeawGjEDs2+sndeUZFGbCB/ZNxxPhpaBNYiAhiQkQCRUdDLYLJpmsWgms/lkOp7MJtaFJuo7xxlNV9cZHmgAAwiggUqVLkwIrmkQAqCU7PbImOUtdylwLFmy5FPw9Mc+PD3YffxNrxbSIsBVC5MRiIV+Daqnnnzfs//bP/jpkJcbVx6dTCaPXH3ka7/qay9f2VrW7Y/lN/71e/6rP/vF08ObWockE76aqHwAz+PD7f7KSrbRgbPczEWZuVmlU4Hog7cykYXM66pOip6vrXc+G6yDRHU8USoxvV4zHpsiQ7TT4WFRpLLIm8mhkEjW1xY7+8X6FpowGY4HW+dN46vJOEkyo/TseJhlKTI13N/u9grdyevxKOuUJOCa1pRZaFvvOElzbVTwURiD6GMM2khQmBwdrJ05pTtFMx6lvR6s8601nQ4CNVVVdAciMHOkNIFW9nCfUq2MWkyGRdkhCXAUOkWkej7vrnWgtZstTCcJvqqnTafXAR9Us4O/8U1f9je+5a+/47u+8z3v+cDXv+evHRzd+fIv//Kyu3r52tZzN+6xj8ZQarLJaPjaV135ob/zz9vqmdFwFt2dbg/ekYgmS8vD3f1ssCaKFHWtlGHo4AOBovcCJEiQ1j60/OABqAreQdN/85Vf+pP/7GfG08EzN++9/Y19Wc17Sqb5Wot27kbGqBSb7Popn4m+NlnuvF+O8CVLlvwh3vvpdKqMaG393O0nj932pTdszVbsnjl63t+/Ee5ZXni2nqOCNKQH3DvdrFw6WLs46vUm0u1KsSekIxZC9jnbTNZPr3bXssrV//aZQj4ts9z0+0W3m0tF/V6Wau5mcr3MVlMaGDBli5puuOOxI+eo0+s/9PJ+mKipb/Vq5fJYqbZ1tWvbNmmtdi76T5mGEghB2PnazECv9QbEGE8WnU62dmowrg6PxvPrKjeyOFWudGmWNfPP/PGxlKxkTLNGy2MKbZEiTW+a/Hmd7vcxudzYV06m5+gom9skdZIHWtrUNd7FhM0ZUfeadrOlx8lfaOt0vkgWC1NrEoKEiyE+6ESAYS0mjd2ZHN4+ujuaD1eUe8iJ180XvVmdz18qsoB0I9WBmT8Xrj83lLVKs7SpHUVWynT7K2cvnzt/Pl9bS2YTbtsaYtzUWJ2Z0KmiqcWMyQJAsOwatLBVXR3dH83bJkqZ51nezQnWUQskUpJJTvI+DBINIeGcKVRvNc973STvrNgYQ7DshBbapGmSp2neKU2apVplRB2gpAfp7Sf/jKSzwjXRxyg0B8/Rh9rXJDUp4aEUE7OFYnIEx2xBLmWlfIgESEqIBEQKQAqlKBcygdHCk2SQgAAEoIKQToogYoij4bGvg151xiBTWSj77NvazzU1cIGiFFA617FjosiAREkJKZhEOAkw0eJE4EBgEEkl6MHCFQYgwQpsY4xRKuopUzzQJgQLIQCpoJkFHth3AAATQwIiAh5wf7ipj484AJFtDOwgnRKQDAqwzIG8b2M1M3NDFh6IJz0TgsFgSySUyjt5n5l1Siu99c3Vs51OeRIaS3Qi6ET44GSMiAjOw3sJQVJAEoiBAGYhpBbkCEAIIbDnk0sOABERCIje15Nxs5iDGewRW0ABEvTgYIJ30btM625RFN1CKrm89y4FjiVLlryU333Xv3vrWz4LLz9r5yOjSfhKJgFSYj7/D//uh6YT/oVffWcxODcJfjStbt28+8//0U8tbyV/Qr7xG7/92771e//eP/z+4c7HVGI8RwW21vZPbbJt69FBPuhRCLGd6Sz1baWMkEnmm5mUMss7vnG66Okg0DQgnZc9MOaHh53VAVsbgu/2ehwd2jrtdhFsc3BQ9LphPgerwdpanC0gVJ7nkJojl70uOPimWd3cRGhDVWV5DtdG76XRvq5V3pUixqpqWs6Lsm2qJDM6T2O78G2zduaMW8zqxay72p8dHZWDFdPr2PHMZGWxvh5n1WJRlyuDejLKsjTvdXxTRe+LwYBtFVlIpVxVa5N1Nze5bmNs0yy1bWWSrOx3qvk0lWrz3EYz3Ynh8Pu//zv+8Y//9Dt/9/dPnz3/O+9+koQqy55RmkMz3N5v2nh2a/Pz3/ZZdXW9XRxvrJdNPQshaFF4x4uW18+dc5NpnDlldAyhaW2SZNPptCwLknCuDd4mqbTW6iQlYiEBV3/uWx7/sX/841ql16/f3Z9dvZBoRXoyXngdN8+sD4fDe/fuXzhz7mB/2LauyMvZeLgc4UuWLPlDdnd3v/8Hv//aG06ff2R18FD+ud3HVK7eTR98r/u9MQ81uIrecQCQkumLctOtXRitvvLDnfjc4tfv3tsZzQ/ndWAwkZTi7Pmzj75KPPz4RrGuoClN9dbWqknVnXu7pzZWrz10/srF8tKZ/OJKWmghCc2xPdqpGPjYdnN/1+8d92Z4ZNid7Mu9w6w5lKP9uO+E4zQyMcc/ZnlJa+p5OVorBqT1vG77a+Xlq6eq1s0Xiw80i11Wj69fuKIOtvbmn3m9jEan4zY2D/vFB0W1XbfTiZuYtloR6WspPLbYPXsvdGSq12/i9367/t037L2ivNu9c1C5LJYvV7NHZ4dXD9sMXnlme5Iq4jmC48ftGEmkpNT2rP7w7o0P7+6RFa/LFo9Oj9fue/kpFGotZDbJyt9fxRPJ/m574Ux5aqNP22OMPZCvrqxfuri+sbnSH3RXVzlywxjGmHDssxgzzSi+ONPmDriMPBke7/7+uz7s708LZOcunj//6AXClFADlFHap1KUEl0BAdva6XiqE7W60pdaKaH6VAqIUZg4CkQkqC9EQWKqlC6KLakyggAoeL9YLGaz2WQ88S4wExETceQIJmBfiFLKAQFgH+IEIKl6MVQxLqTqKdM1RZGaNBeGZAZVPpB6rIGRyOAaBIvsxZRaI8q+ujxPxNyQW3BDfh5iFwwg7WxAZTXf8rrGpEFgUFJ2pSmRRiVdEkSmpJKaGsDRx70yPEQLSsDJg50Q4E9+bxA1CcjuH54jRmycD55RE6SHDHApnAJbSEZq4D3qBpEhxCfNgAW0AEWumiZ6IV+cFFuwj040s2oxmkxHHbOBAkiABBpBGA6J6sZyQ2wCsHZ1sC7zomf0WlEMRCz+cHKtlBSCWuEtO7SOCUiVIpUgF0BEaNAQKEVGmlhG2zTRBYOUVIe73bJX9nvdMGsrqoBZwAJgyBYaEAWERApPPtSB/UKhXitztL39rjZ6uURlKXAsWbLkk7nx/BNvfcsXtOG6banIZaj3pa6gkzia/tzP/ZuPPjV6/tZssPnocT158+e98fHPfsNbXv34smh/ch56xeuL8sxv/Pq//5Iv+Zx2sWeSDFFFDlAp+VjVNu8ypPZtY8oOmgYRIKlMOjw8XD19WsZoZ5UZrIFDcCyVhtHgOSB88FoSkpSa0NRNmpUgpbVGYICkMYAUkiFfvO1zjCEKScooRA/iGKMUGp61VCDJJNk6SgoRhI4eQpCUIEIM3nshCa1VQnQ6HXY+yxN2jsgIIVzTaKGJKIQAIYwxkBTaRikFcvCOQ2QGQtBaB+8l2hijzHJbNUprROe9N8bYllPDiiKJuZ197Bv+6te894n3HE9E2X9Yp1kzH9eLw1c/cv7v/a1v+4MPvvfRV778ta/7wsnBB/M0JRfJm0QRh5gaxTHGekISrvUUNRG0Um1dDwa9EJ3z1iSqaltrrTaKOURAKeNDI9Pssz/3jf/mX/32hTMXnrp+fO7lW3VTJaYzr46nk3Fw1daZdeuOTp99RdGZHg6PGtcuR/iSJUsAhBCGw/0btz60dqnNV60oyK30drNmhz/yVHx2Nx40PG+59vwgN0XNTTrJ5Q1U16vnbzSYxjlzf2Nw+qFTvVSydbv3hq5q7lzfPX+ut5mvKq/6Rf6Ghy6eP9frDeTqil5bM5vrYrVwA9GauBBh1iapGJjzp8ujRXJ3b3bLHv22vHldHV5Xu3fF/RGPWrSR4p8wk9aRb0TrCw6laFre7Y3xcHvUn/M5X9+Me/vhyao9TPXpjfWVJB0I0ZtOsqqCtR9/ZE4Eo0OWhaIjFgs5HvuVlbYoxhxnFCoRmihaVl7GmQ473XznSri/etyaacxV+ijiVlsViyCFA7RlGst7TxzmH6pHY9ucqfk1i/HWqB5UDggciSM9mP2+uHNIRSYLpmjT6W13/8Z8ZJPpWT9/5eH87Mhq+5LjFUFpq4t7eXG9SJ8p0jbPrqUb66ureWfnYKYUbayfvXjp0sVL5zvlZpYNtPaM1vszkQWgvV2JoVGGAHjLQqZSF/PZ4Wwa83x1sJoOivXzVy5du3ZRuDFCXUcYmfWSns4jm2b75v3D+3s7w3GSFmGRrm2e6a5tpkmiFcD9um7trKUogq+PJ9PaOVILF0NjGwNNEcftfNYsqkWFEDQD0IDQ5IDoAKKEKPPeh2BjrIWQxnThbXRtEJnSWadMe93uoLtalBtZsZ7lvcx0wAI+wrbOIrZEQgUlwdBlZ+P8VizTdHoaPiql0qJIOinSRPkpgp8nmej1szIXiCCa99dkvhJQRpkET5KgJMhHnMhQkqCEAGsO7KNnZqWkgAJ7UIAAIIgVKAIeAiAGRw4MhgI4oPVaRUhXh5nzgUJOgeGCUkZqBRsQTtpkAEYAEZMMmpgA+BddRhnMHKXjohLCchut4kBRhMjEIVVYM3lerG5cYE99WRZSF0SZSDswxguKiAAQInwM4MiMEElIg0RDCjgPDmAJKaKklkAB7GUUAiQRWUqZ9KTqK3Q1bKqM6aTFoGty5kQ0SsNHQUGpRARw631EYCkVQIlA8dzTt7v91bNnTyXJn961KkuBY8mSJbh7Z+f97/9dhv8Lf+FLL1w8XTdPSxWzJIl+rpSHMdXB0a/88juffnZ/ssh1Z3Vu/Vve9rZv/sa/vCzdZ8BXf81f/h++9eu++Is/T6ddN6siuTTvzg4Py/7q2uZZV01D9GmaT+5t9zbX4GtY74NfvfyQOzoMrNKiN9877KxsyG4+2z0ou/3O+no9HiaZAtHi6Kgo87TbddMJCVadjl+0UigIEepW6gRAU1VpmpMQzjZGGA6hqudFkehOpx6PssRAyMlo0ts4ExtXT6dp0tGdTqgamaTRNYtqWm4O/PR4fHzc31il4LxtVJ6B5eTwsLd5DmlnfOd+f7DR3zrnJyPVyeHbqpp3Oh2SYnY8LvsddqirKuuvywBbtUanYJZSkjHRWeagk1wxzQ9HnVKi9yYZ3/ejP/K3QpBJktetONi5Pzne/ql/8r++4Q2f2+x/5C99/bcBdw/uvHvQ69az2bieF0WWZemiHWviwLxz7/7FKw8DYjKZlOVACJ2mKYATFSaEkOWJtRUREZG1ThCnWbKYHX/2mx9/6iPXZ9NRIwZza9nN+v2yVMnw4N7aWr9z4cLukx/odrL5oi7LHtllisqSJUsAoK4Xv/LL/1T0j7/sv3sdaNBw/w7yp+LT74m/s8c7Y140Yea5OZllEZM81ur5NPxrN/xgc7tpeuudS49svOJVZ17+ilMXB0mcLt73u09/+Mbs6Zt79dWLWdfIRqyU2We/7NLjj52+fM0ofSTFCKhi3fijCS12pL1nzLlOdm5r/cLOUarC8c1wbyh3t9XunjochZl9kDHxJ5ZsODbwvmTfQzOmw/7Rsw8fdF6WFZNCvkvNPxSefGF0I9MrK6ev9VcekvrSndv6YB/eI0ScxHYKgSxzq6vNmTN6ZzeZTpuNjfHpUy9w2BH2QNvRqJ6NbEQtOZTdlfljvPsF46hq4k9aOtPGpmzWe8OVyXvnxx+qm04+Xp8dv/IekaMY8WJnwUuQUJnodpqsHGfHt3l2u642+/V5e/DovVB+Cm1aeZ3POuUH+8WHOnLP9E/3z7x+45QosplgZinVufMXrly9eu7CBSXPClrL8grwdQ0fW6Bu5t7ZmKYKQOu9MsIUYnzsq9kkVQO91t3Yurh15eK5C2eTRT82zTAIJGnZLY2ouR1+5PbhR9//9I3huFOsVFtSvfbi2uoFpy2lwXDPVVU1mpE/ts3xzu2j7eFo6qvxYjRajErOFekDqhbkADbMGQNcSKhM1CBXMQiEiLquW2sJ0EpneSZawQ0WzBAY5NjYWN3curh+6vL6xpX1jcupLpgYIaJ2voG1RJQFLQHobra5mZnR5sqCsgxgrmtI2cS0ktV+jOMJNBUrZoWkBhNVWAtYg+iBUthoiKSUcBEuMgAlIEhxlBxq611kkFZEEsGBLCQASSzBAdR8fBqrcJKw2rZovMqCoDCx48q2FDqCNBFlWaqUgW1wYn6BE0UDDKGQnmzFwzWo8WIriQliUGvluYHNYitZ2JaM9GkSO8ikUWKDXcZTXvNIQahl3kplgQcOtSGg+XhbkBQqQSrgGZVjeIgchQoKAYAltAlyQAB1kBCyT6JPoacQKOmUayvdtfW0ZE51IzO0TsYohCEfqXEeqiUjyNqoOZS/9e+f+NX/650/9He/6+Kls0uBY8mSJX/qODx+7kMf/OhvvfP3du8fftEXfsFX/bd/GaGBlAdHRxubpbdj8BhSvu/dz/zA3/6xsriokn6UUAVP5vtLdeMz5mWvfNXDDz/8Mz/1L77ua7+UQ9RlhshZkgKADVplmgO87w0Gfj5XmWFvg+d4cGRMokmB0ekN4KKrpp1OF0x2MjOJJjDHmKYpiLhtmVkr5WYzrXNmAR+lTmDSxWhS9HqI7Lw3SeKslYqLoojRhnmddTqIDOd6/T5sAIs0NQQKVSV1ErwXUpVFh+dzIur1evAeISitYuOEQK83iIuaFr7XHQCIs5lKEr9YqFTneQ7AW1uWJTgKElLKsFiAlMkLRHJto3sri8PDYm1dNE1oWimpU+Qo6Oknfur9Tzz3G7/5tFKn5/PtSxdP9+OpkQAAIABJREFUv/5Vl77j236oKMT95//tanfl4IV39rqDTpLZ2mZJrkkaQ4d7u/3VrGnHWV5unV2vq7lWnaJbCkKI3mgVorO2zfO0aefROW2ImWPwSogQeT6fdjrdV7/q2s7uncWi+ugzyV9482tDNRrb28Ti0tWrzfHk+h+85+rD1z72/o/evnW/2+s98+EXlsN7yZIlAIxRb3zjFZ9sdM3pHW8OWDeQDpiCZ9y2cRbhiEn5pLvfXXl+RTwf+IVGTvpnHll79OVnzm3RxmAySJs+7haVDIGunV+bztM7+8Pf+r0n/t17/uPHbtw9sy7PX55vrO5h3CLuIB4BIB9UY+EXAIQfCSf9aMUtctYplAW44mYaFx7hM5s0+AvOjS3vP2iMmOvZYjAzb9RmKzE3c97l+ZG73gx3F+LJRCb9AXSihDBGAzZytKx95DAaBddykSaxNu1U5D10i/We3Hy8w1vpC7i+o7aPi9vTjTnTHwZ4PkCAtJC968nqe5PprnObUbylka9rif1L7BVewjqvvMY9ltwj+9FquD8/7syq19nFq8dsPqXxCPpH5ebNzfb5KIfp+VPXNl+5vvHGzuIju3efuuucK4put+xrWbYLrVORGPgWLqKuQUJpnYEiCM6RlDLJpVCWebG/d+/O7efq1vcH3bNnV/qDLiOnTi4zqDlFkoCp26PFlIeVm1rnmRfV4t7udjDvPpg9K7XyIUxmi7oJ1kJzK7ge0WLRt7ZLjhw7NdwYuZW6grfCWmUFRcUAtITsSWVIA8mV8bmHRpd20/lU1MU8dILpqZ4Jju38uZvT7Z1F07id3el0eH08tLM5hByk6SAt4LWySISmTFAm5EkQa2i5rgNFkSUyE4jeNnF2sHP7cPv6aHp7OtlvZtTv9R5++bnNtdMr5VrEGqj/oIcCD0wzSQstxMKCI+smhEiOZDAeIcK1MarGqOACQgOtoT5RwnJAAAwiYC0ApKmjylZHu7ee3t3fGc7t+vrpixcvaQ1APnCvAL3oyqFBCoZPjEeVVZkvAETSPvEj5+/e39ns9rdARnRyhmgbVJPQHBmXGK+aqfMp0iLGnuRBBq8RyeGTBTktSEmNRAjZ0ol9KUtnTDDCCMjwYpxt9uIHSyRECru2vkqvuDy7kjpbp7TSXVsT6SrJFES6zEUg21ZwAfAClEELOFKkCymHAsf4zC7xpcCxZMmS/x+zv7/9i7/0Sx94/38Ek2vdm9/0+q/6S18V3K5zEynCYBDARwKzjz1z9//82f/gYlf3H0VWOo5vfevn/tk/87bTpzaXNfx/w/f97R/5iX/0g75VSufwEc4yJHz0jlWWRdsgRFI4WTjrmJNe73h/r9BaBS9T0TQ+ESIKwVrDhcCstYmulloF18oYo5DapCBEDj5EScSMGIOUUWe590FJKaQMMUitibz1rZbEQlhrDQlI6RhKSXCMLJQQrCSDIkGCXQikhWThfNAnzzmYWFBkdt4LkhGIzmekHEMzICQih8BSCSUT11pNkglCClYKgZ1vBakoyE3Gabcbqtp5r8otCP1L//z/qOr2t97z3nHl07x4xcs2XvWyN1y5cua1r7jczF4Yj0I3N4t20cn7FFWwbdpJra3ADUeU3bStZsaY6EITXFZ0F7NKq1QIJkHOtYGhtZrPpnmZNE0bI5gjQ0gppFSRqV7Mik7yoz/8d7/lm/+nm3ttKC/Nq+OiU3Pb7N65nyTJuYsbw+mxM9390fFhY//KX/mry7G9ZMkSAErJaw+fn3I1EeU0xGMEwHu0M26rWDuuJYT2JjnOu8/31t+7hvtNOF6cObX+smvnPv+tFy+emnfiOE5GPF2gho+dc5vnbm2btm6eeu6Fu8PDUwO6trVybnPYTyZxNIXdIz8EPmm5iYxzaoWbN22dslJQAfCWXcOW8ZnkubLk9lRjjmokQjqh5kml66ZcJD2VbeVii5pbsXnBHh35MGG50hEupVoYNqnMMrbS+/mMmyba+YKlEKdXN0/lG+vJqd5Kf6VfrCT8mqx+tbwX7jvvR/G44urEeeGTCssqi0l+N0mfNFPH/rLDmxZ8oaJPO58joOs6V+cX+bY9+vDuUVUt1tvZo7Pm8izql/6hcFI1Jr/TKT/SpcM2153Tl7ZOX1vvnZOjJ+/u7R4RdL/XH/QGiS6bKskkS21d66qmHU9agk+T4GMSoRVL0ipJkwDf1M3+3vbOzt2iXOsNVk+dGnS7JZAKkzCrOPdtY72tZvPxcHi0P1nMvA9Egf1hPWmG433xjDdm4f3ReNiCY5omgFExrHlsCGwmlEgA0wvH1ekxgCBdo2uIBydaQgTRyUWeIO8fFa/Yf6jMx8eYdfZtMZO5K3RcROsPRvXhkZxVsWm8n09MPs5XJk3bRo6sIjQ8ZKJkImVCEIQIRMe+ZaHZGGjAI8hY17Oj/Xu37hze2h3uNBO3urZO/QRms1OuEPWEKHAS3QpEoI1shAAjEHNkHWOE8CSgSRC49mB4oxEjvIcQIH4x1zYQeRIekIig4FmKmCStrWeLw4PtO3dvPr89HNfnL3VTaUyedboC+Um7B7NnbokESflA9xCQUUgvGewpeqnq4Pamx0W9oBg0UsNB1DMeDnl0kIhORkkIU1YC3RIip1XDQoRID9akRH6w6EYQaalkSkQOdUTgiCxIFRSzADzgIyRD0gPnVkNgBdfpdmV2tkNwfi5mvcT0pSwIkpi1URTQLhoOHoAinQgNIiWhUiEhaQ7EpcCxZMmSP2V8x3f+z9UUvd7K9PjgL37V29/+57+wrZ9PMpb6FdX8N3d29s6dvfjUU8/8/R/55dWN1+0ejWXSPXfl7Du+5zs7cpk+9V+AlbUz3e4Zpm41H5cdJbT281onuUoUrCMGaYrOyn4Zp2PJzM2iVxZSa44Ea0PjqEwTaULbklBZUdh6prVE8IgRQslI1lpTFEYFZkGkAAkGAps0dYsFhJBCONvq1CB6AZBSBrFt6khCGMOtIyOYCCFGREESzNpo+BYxKiEQSTITiJnALAkQQgJKJ4CywUPphDg6RwBIENGJt7uWCkTwgVloKZk4BJaJRhuk0TFwiEiT7O6Np7/5W7770qWX7e6NhSnObBRv/twrb//i18HVKqAabhf5oBVSqCJJU7YI3qWpnh4f9vr5eDFNkqytFlmaBguTGG5jFC7RxllvlLaulcJIqaQUeZ4hBhLMHAURCxFjZHYUZZHl072Dh65eu3zu/Ed3d7/iG/72N371W77ws05NF7d0saIzNa+2Refce991N8iUhHj1a167HNtLliwBABJOru+70fNtWDADHvI4Ys+6Pc9zALlIi6owHyrVh2j89N6lza1rn/PoY1e3rp1OVsTtZP822ZvStfABAFEHCtNm9uG7tw8mVTfH179N/rnH29P2hhiScP4ky/M/JQJthI2BURM8IJSQiZD2xVSR/ywixSqbqlxo0ZXjLLuRhKuu6SxcDDGpmjNO9AWuIVoWVnTbJvWZdFoMBe+ps6HYqOXxQbu7X+3sLzZOr165evra69bOXl1N9boxuTTyveZD7x7/x4VptDKrYk3z9DgOX6LFaG+67UqcZlMncC3DK+NoZVQni0+vbhgh4yIeXR/Pr8/u3t92F7R6OPErQ6cmoJdOBLNxufLCVniP3P5gtXVl9ewjm/1XsOpN7C0731vMa7m2unlu6/zG2maa9WpnkmgVH3PrFkejF67fqecjEWfdzbPd9dO9Ts9wiijn1WR/fLC9czSe1Rcunzp37nyv3zcnFgnWhbqaHB/v79473n9+/3jvYHwwHo1aIWKaiDzjfrfaauuz1ezcoh4srDhu/x/23jTY1vSq7/uvZ3ynPZ/pzlPT6tYEQgghgbGgEqdcqSQmJuByJUQhTplQtssFSZzEZVecBFMBuwqcVIqEJP4QPEDs4MQkVSYmcSFEMJKgNbTU6un27dv3nnvGPb7TM618OLdbLYGGdjB80P7V+Xb28+53WGefvf7PWv+F3hEEIIjZMCzBChIEwBd9tB4Agx83SjyOhLROTQ+XiXY1beuBMo+4fOi6u+ujB6uzo6Vr6tA158usbq0Qdro/ubQz3Lt8a+/SE7PpxBgjRC7BBXoBA5KwkAo5wCwQqQ/wAT3ApI0cHxzcsZkd3B8NXy1fvnfUBLr/2nw0cpevDQ20uShTuBiYEhLaUEMmkExRgglQSAIMiAjl4QXYIDgtk5AIgWKAFYhMzmlD2iiAIUGZcpQc2rpZnC/PF33vWQ8xdo/6F5vnVbZf7F23gJRAxsGzc8kY1hIXQ1JgcVHW0YND6tE3htxwikx52TYwPoU+LI6q5dm0XWmqBVClRRPU6RFEL6qq8NbWWgFATOguzD4An4CAYRJWZ8id671zzvYxJSsyCQnkAc6htsgFDIAI9EiRjYjDXBwY0VKpJRm0AcQgAjtJIk8X1SggRTBsAUPY+otuBY4tW75++bEf+7G//T//wt1XXpzuxT/+Jz5A6IkcR3/44H9/7jN3P/qrz7728JeCNj2PP/f8J7/x3d/yr3/P937gA9vk7feSP/kD/+6vfeRXvuu73wt2CC6fVEhps1xVVUVKhLZRRqXVSgigGoBDe3pcZRmxcM6V+3uoXbNaFaMRINbnp4NRFTlQSmY0gu/q9TovDIRo2zYfTBEBZmkKkOjXazscInAITlsbXS8kq6KAa+rNppxM0HbJBTMYxbaDMKoYcBfWm81wMO77zhqli6JZnRWFkcNxWJ1xTCrTXdsqSWqy4882rudy7zJcWM4Xo91pvViX+UDnOfveOWdnI6yXCaS1Dn0fGbYau6ZV0jKhafvq4L1h8dyf/4/+052bb39UuzouJpp+6MP/6s0nJtpv8vFsfbqW2VAWO7z2D189vnXn1ssPPnPtxuXEJHQ6m5/v7e63m7XrqTC2r2tJNBpNjx6dDEczYzSQYoyAV0r50Jvc9u3aOWeMZAaHKKWKEX3XmaiG5cCdnvzkX/urP/wX/5PTB+nhqVzMo0x2UIzO1/PGpU3Qzz1fbzZRKPkvfvsHt4G9ZcsWAJHpJKlDjmdYgpDgen8mg78ZDvYwQII+SeJF7j9O+lU1UOaJa4MPfNPwbXu4lC158RK198if0BubsIJZrI2ORTZ4YjC+sY/vfMfym653SAt8eeefJHJP1VnT10FPpraw+WylNtWsy7szLDu4t3pRTNxlbVbaiR0jZG5BqjcAEjjJ4KuA6vXzTUI7TtFJNuok6l10oOAyc6ryF4zeOHNgzLtNeBevb3c1LUA1gHvta3e7VyhJwQIkvkR4EIl00oOTYnJvEA/Nhjg84fqnN+2g8fIrXQuxyHwuzsTyc/PlYb2kNl13/dO9H9bpixeKIGyTVfeq8uN5/4r0Xk6uzw7eNc2vi7TYrJ47rx9tQlLj8bX9vTtVOTI6c9GG6Nuu5023Pjt69PDF05PDrp6PTo5nl6/dvvm0nO5IK7q22aybPBP7+9XBpfFkkFHXrVb1qnmNu9hsmvsnxyfzw8X68Nyfz8XS3+hc7nqZUHg39Njp0167udy5aQ27DuR8emsb9JRE1uem1mIpzrvF57vnw8N5d7jeHHer4838ZCWIjVWT2XjXjIizndnk1s3Lo8nl0ejKcDTKMiMECUCAgMTwkSXx6yNOJLFLCDFJASGVyYpBxXbcNJN6NT2e930kbQbS5KSNglIk4sU6SYkpRro4kFIQRAAhAoklBBG8IiIoMMdALugQhCBhMkHQxALEDIoRoCTlxfRVH1zbd33oIyWdWWOsMooZ0QeWHhpQIiUEQL8+NzalFH0QMUiEBA5wKWxCaFPkEHrfr+IC7BraHOl+U8VesCd2AjX1clFLuZD21JrpTOthADMoXvjOAEjMMQX2SEBkxARClCkJLyBikogpcSAEqJSQYvSe+4CISIItiamSUWoJVikJAUgQxUSc2HvBQkjNIHBE0oK1UVCSt5/AW4Fjy5avR65dufoX/uMf+fRnfvu/++9/4rd++zcvXxn87b/1d977je//xb/3fzy4vxhVN5lGPQup1U/91H/+9qfesb1jv+eMpvtkbNc6pQIiKxFBpBRBcOwaSAn2oshivfZnZ9mgqCaT2HVSFWYwQNdBqGJY9puNHY7zPAeRAMhYbmpQyItMaOnWy6IcpBCJFKQMfaOUFUJw15E0SilET0TM3C2XWlNZDvx6o40RJPrVyuZVTAhNo1Q2HIy7rpNKwvumXReTMVzTn5/bPGNyyYUsz0GmPz21w1090uvjR4PRZDQds/fldIrkmtWmKDNbDbqTk6zIJCiEpMpK+diu67wYAuT6UExvuJPPfO/3/8D1O08fLVYk4mhEf+E/+FPfcGPkm2MmnN2/P5peDsm8/NK969fuXL58tVkur12/RAh37927devWRFUvvfTiwd7O7u7eerkc7x/4pj988ODSrdvtso3exxizPG+bVsloMnv/lVeuXD1QuupcF2NSSoUQpNCj0bhf1UTJjPfa1n/r+97/S4e/8msfe/FP/zs/gv7ei5/6eFaZ29/0h/7m3/yNw6Mw3bl85fqNbVRv2bLlscCB9HJoH6YFqWMA0bvzzalxxYfkh4TgFNL8t+6dfPTh/c+clEXx9m9+6n3vUu9/8lyt7qf5mWxeFnH1O0vM98c7H3jq+vWr1dtv0+39jwH3v8o5qEkrdh+c16te3Li1e6XIrzxSYg9OopF9J96ywAFiZ10ofFFqQDuEL6utUFqbZoOOQHp/nQ3XL2TDM1mN2zKMhX05a3b7F+88+PzAcYqAuOitOVHzukgurX1yLDQjXsw1fZyxJDnqi9ndcveXs/NHaqlDd/OkfeI8frULEUkW7VAfmfWn5857c0mdPHm+fGqRxJeKQ9rp6aNp9dlCfbSW+Uy+fX/3HbvT2yOpxfrl+dmnHtVHtRBmNL49nj2pdK6UkMYg+nbt/XK5WJws1g8enj84Op3LR4fj+/el2rHZlKRwDCI88cQOSO/tl4ba5sGj+w8fvvDaw6N5f7psNvVJLIW6NE1XKV4W6zvr9tKCM+dkdIiQDMVJMcsETsxvOYM1wewvLhV3y+5T7vTlk4+89n9ySJE5aKOhh8keXN29cuvg0uW9ohyt5mI4nN64dVOZoRQDKUZSGKIOkEAOOKB1PnP+CyW93Cb4iExBCWQqsQ/uLKETQlSDwdgObt9+4tLBbp4jh1BRdH2kyFmmvBJRigKQQA91MfzG93A9ZwhCAPZxDY+p1/lmXRiNLG9goJSUpqfQsqMegOJMs3zDniMhdRAdRsX4YHzz5u3heIDOI+sAvqjWAAD/uHYjcOj7VkeWIAARoUmrdVevztNwr1378/IsFM3a+iODAFjiVqIGkhDemkMKUZxB53k+nAGAQJcRu4AuAuDEvu9979B5lgK5AsBIPboL31bLqoBCTlGEvt/E6ICLEisiXUplMhQJsUWrISyIiFLnXLeSZGw+Ig8E4VDEVBS5sHb7AbwVOLZs+TrmXe98z3/zN/7OL//j/+1nf/bnHjx4+Gu/erizczDcmTlHWa765eJ7v/d7turGP8dvwBE+ysxY6OQ3K13IrMpS1zCTkHlfry1pmWXCU/JeaC2lCZGVoOOHj/YuXYW1cVWntlZFkVwbOJrStIt1URkyytUrUw7A5NveFnl0zsWoylL3lAITJYCRWGgJJNFDKYXEF3NbhVRaWdgirJq27ca7A+5jZvNIDPZZliGllBIzIyXSOjRe2gKdc84ZV5PJioGBDEiaU6RAkCLLCmjtm5W1OcdApkjR901r87ILvU4y+EgRgvmv//h/Ndu5+eq9oyzviTd/6t//t9/xzpuH956zMmqlfO/b9SbEfjYqQ7/qO6+1Sg4kxNX9K6n3ve8vH8yUhOuXQsXN6tTm1WCY9+ulEIaZYuDIvszy9XolUB3s7rm2EzJJEkor1wellFKi69amUAm0Wp9ADcfD/dOzOptVf+5Hf+rD3/eBG9cOereZH8WPP3PkxaxZrH76v/7RbUhv2bLlguDDK59+9ljfn94Q0lgQYooiiYGs1HkbD9dHz202r3UjO7l5afYtV4e38+Ny9SrXHXc1pc2XOkqwE/50QPrKYDLOB0pJQfqrnkPbXpovb56sXj08W8xlWszF4XP8cFLzHu3d2FWXzPnuedRvoRCACQ7B5QHXEhaBT3quv4zGQUjEFz6HbLuk0olyjWh6nmqVI1AC99adyLM1Nm8s6rnv0AX0kQOnhDepGwBkVFUzlqfF8hXvRlLeFG4ndDakr2imaGEGfXnwuVH+bLFeJn8t8ftSutIH01NKXzg+o/BldVIWv2mzF202zDdPdav33P3czaNNtnuHb3sX1qvGdUyU2SLLSkOCJAklDIkYhF8z+kTGDI1eglba2DzPdQZlgy5Yui6ltVstm9XR2YN18CI0fhHaM26Wu4vlzeWmXIRhwvgUY8/jvt1d+XHLmqOIIfp/hr4DSkJFbVpj10a8yvqBkovEp14dGdVBVcnkOi+K2WgyLopppiazwXg2zrI9IaalyYtyWBRTwQNKJcgKIQADECDgBZJgRRfGnK8/HgILBEaMABRlRbE3rFo/C2aU6Xywt7M/qSaZsIDyTAwIhgAUkSUQEBNzSCBAC0msESNipKhIyD6IrtbLtVnVSimZucz1bpB3ZYZEiAoKCcITCQgFNZ7uIItNV5fVIFHa2Z0O9mZFXhgthcBFYYWENMiElJCM6GVMOhkpAQkVgmYAKXFKESlxQuQQ0DnRtSI6wU6gvyiwImIhQhChkbFPMfQRCkqSJRGILhwyIAX7iMgICYLA0F7LJAAfQ/IpBQQCs2+ZSMYkSUJJRCCy96DEAkkKsJaKIFjAg5KURc5MHbyCVJF86Pq263quQ7/EMn59u4xuBY4tW77e+SP/wr/2/m/9rr/0l/7KRz/6USF9nueL1eI73v2uP/H933/r1nZT+p8jTDQY78RmSS5oZeEDUhRFwU2HkGyeI3VICUjMHPpekEICZNq7eRMRbrEoJhMA9WJejoei9/BdMSghQmg3JssQY9/2djjjPkqpiqKMXedanw/HiDGlKKSIXSOtsJMJN0vXtTbPpZSh96qs0Hs7HNvMI8E5Z0cTNDUkCZuxq2OM2WQCVzerVTGe1MfzoigGBwdx06S21fmAXWjrphhN2vl5PsyElNy7lBINBwitb1qhtJKqq5vJcAQkF/ri4H3/1y/89KefeyVgtDeb7c3c9/yx73vPN7/9wd3nBpVtNyutzM7OXtsELUVZ2M55QdFm2enxyc7uTBm53pwxQlnamOLx8aP9g8ubTRtBWpchBOfdZLLn+9g0XVYUSqkQnLFKkd3Ui8Fk2DQrIRQRtW1LkL1DXhRcrwnuO7/tvT/x4z+1yfNXW/7LP/Fzf//n/8qjF5/9p598JR/fSk3zwe/4jslktA3pLVu2PNavnX/1E8+c54f56Ho2HLM1b8z44JMNf/rR2UvHZ/PNnetPPn1r732X5C6fiEef+3JHE+yEPy5h9orLBKpbEeJXz3k364PTs9vnm8PDs+PufEF9r9pO5Zk9KPa/fde8L1uP11H1b6lrP3DqrQ83vXiZ0r0O6/j4sr78QaIMUYYeTRNrCrJy0F2OAAaveHPMZ194aQqCL3oXQPyl6ZmKutqMMFfHp7W6pdW7VRiTY6Yv1kG++L8sCmFn3eDSpwbp2ezEBX+tFx/0XATxZl2EIVgMuuH4cKR/nUxt8rcPFx+8f/LBu/ejfxgv7/qZ8qnu+hByKSqTS5MnISEhMyiyuaPkpQwqG1QHw2FfbVaTyXT/YL8cSp13yhDTsu9P5g+OHt27+3A1n7vUIFOXh/Zmld6+8m877281dbnp0voLcQIwaTC/NXWDQSBKJJ3Kurw6rYaHlfoIxDMpdH0SZPKyulRV14rBrNydTZ6eXr08LkfjKCWlJNbL3b7dKUZTYwuQhC+FGyBXuEj9LypHgmQHZPSGgykBUBJCoA0ICYAxpamux3GyLK6M5sIWGrvDfJQjbwGHx9N8+fFQE24ZPiW4CEFQQnEUHDqERCmH0X0nz87NsrVrB0BrGvWyF6P5cMqwgg3s42EqCiKDznYPSj3hyKvJOMZFVk3z4SA3RabNY3mDoVgrGBiGjGi9CkIhZ0WwSbdtAn1hUsuFYygnxCRqL7iVtqUvPCcGKCjR56pldn1kASFhQYAIALSEFmge35mLJcZr6zQjOQ4BCIgBEc4JUA6jlGTNzIDjELsEZgShpRVgQkyROiBBlrmLoev6nI1I5PpN19R1k9beLWieaCtwbNmy5eub0XD4N376r2/vw+8z3/C2d4EgtV6tz4ezMTi252e5UjIz0TnIC7MtIilFSiklACoziCG1GyEsEYESOt91XYkhgOS94HThMaGIkg+2LEPXKV2ARXJOGitdAtHrP4mIIATamoTQWoMYIKV16jqwFuhTYiFAROh7UILgfr00VmirU70mwUVRwKeiGJAk9F7KTJKCpxhkURTwfV7lSKl3jc2FAvWrNSMZKQg9fMiyAYJzblnszrD8jZ//h7+iZk+m+cl3fOu7P/zD39fP7y3Oz43SKaWqKjhR0zRFPvJBtG0rtTVWd107GFZ9U8fkc2NBqmtqKcV0OvWut9aSVN77osiVRlOvBVRVFM1qba0G4JzLMq21rJdLpSkh+hCEkAJZisO+VuREZWFz99uf+Cff+s0fosn+ZP893/eDP1mVhjCuffna8dlf/pd+ZBvPW7Zs+UKqHnnxane/PmPmS+9woxvjCmAlBcFtQnPY9g2pfHj9bVdu3I5D+VsGD7/qMfd2/fu/ZUUmGpvGX9FW84L75+efuf9w1SZr8uEQmcotoW1dB16+GLuRmtzaXavFxmzeWgZt4HYS3YV7xdBZbl3ulUvya86mLrocNAAQR4pvqgHhr1ROQrXQL1h5aJxNq+vr9Ts2/XD1O3WQL3233mBlz84TUZTvEPXNdl0cd6p982uyYMquyJ619Iwhc6b7AAAgAElEQVRFXyyvuwffdXdza96nkMCoHV45dZ+Xy0cYjHb3rn7DznCay1zIIgrTIhgkKeSwGuGSHw5ptJt2DtRkZgdDy+GVF599qT1rj89ODueHoQ7eqPSdOe3VfXG+GZ2mMfOkSePO6RDYf8mkW+KIt+gFWwRbNUV1NJSviO65BnNyDXIuJ0+OdmZ7k2owUJktBqYaqMzlVpZqFzzkaFwovSvLYjTIC1/ryNp1UgsjcwVJb+hb8BFEbKWPIbYOgJWy0sbT6w1L4iKlTwDy8UwXGUwvpBWYaVnh9TqQCz2iAy6UgugjMZtKsBAuIYTk2yANaaUESLpoV65YneX1OQApCR0Fv+sgYzFCbi7CKkOMoBYSdUjCV6ay08uJd5S2Slr1umQhAQMKIP+7CHhAgovcvykWxcabk9r6VUnNyORlAtCy71LoAQiyIzWVqli9WdQDPBigAsaBAhiAEMqYIrAPrWPqow2962PoybXi9Z6jxHHFrQ9r75Zdg64VQW4gvIIwSmeZ7mNwISBCkJJ5qU1uTAYaEBuOC2Dz9T4editwbNmyZcsfLDu7u//T//AzP/iD/1Y1GPbrtTUyryoQhaaRWoW2VgYQ4JiAJLVEkrF3shi381U5zHRVhbqWUs8O9uEdCSGkbJbLvNQ2rxA9SZlA0XuVSUQOIRhT6CyLXSeVJCQOQWiFFPuuNRets0gcIpNMJJU2KTIzA0kpBSQhJSiCiLSKoavrdVFYabOwafRgisBd42xWQsjYR6l0IgnvWESpkoAHaymJEWLoSSgOirRCv4TNdDn+h3/3H/2tX/x/ohg3q7vve+f1D//Q97Tnr85PD8vKSqW6fqWzLIaUoui6LnhBQofEKSWplGQwM3NgFswBnIgghUgMZtZCQIoYQgiJSEMgRA9KnFJMgQT3rgMgjQRHAoQgAqXk+7Aq82JQaUq1Fsyu/pVf+cWf+4V/8OIrL33ms+fSWCnK2f7+z/yPP7O/O9nG85YtW96Uq3Nax9Xd9f3eITL73hidZaYo9HwdVkeb0FNRDq7fvHTtynHZvKzx1VWG0aCvZmegBZKXvv6qicyqaed1XQ6zG9PJzp4oC5VpffTw/Oi0Pjwh3NOTh7Oow2b21gSOpNmNg1ApnUm9yTJfJBG/FoHj9U3wGCUnAQkQ81dVKC5WEgtRS3oZ8kTrqnL758urJxQDfXk3CgGSkOWyKA4H7TlFFdJT7K41a7t8k4JAKol8lQ+OB/qFkh5mfkev375+9O7DmPciJWKRNmnz/Dy8nNVLuX9pdvXq9clomGkDmTOU5ygBI0QxrJSNgxB03ki5zopIVD86vnf8cH3yoFu2qzUv4tjgutTv9/3trq3mrW287t58mV+kbnw1xediiWQho6QgUIM2qNpytB6M7k3l86L+pCSvlR3sPjG9dOfg+o1be6PJEErRSGDMWBK8kGMpBsyD4EfeDYeDIteq8aHrqYuKFUEzEjimBEZIcEyGoBBC8CEIkFGQInlCTCyYiQBJJARBZOWIqxEAsBKwCjIBBLw+t4R9SkSCAA5MnGSpkgA6Tj4FF61QkojIU+hp06hmkXcnQAQSaoC91LnakdB5EoKIZEqRyJNCH8CptENkxeuBByEMhIgpCWYZU2KCADFT4kQEQQLgxCleVGuAgYjo4Lh3atUbtTFojTCSBaeA6DmEwGCd2XLQVxVby0JcLINAFCxBEkSJERJC5BQDtX1fd90yaCVI1Jsm9r10/UXXrwAS+zqtuu602xw1jehaDbWB7BnJSlWaovau8Q6cCEqZYVkNx+NRTuOMCol169auWce+Qwzgr2ur0a3AsWXLli1/MJTl+OxsDpOtTx6NZiOw7+dzO6hUnoW+UVYh+RTC428xkUkKmRluurIsfdv3/bqaTn1dr85PZ5cuwTkkLoZDkPd1owtLgZrlqpzsx96nBFMMkLiuN9VkB8nH3iujY18LyXY8RN941xlrSSv2UWkRvCNIQIauSwlG5q5vbZXbPI/9JrEf7u4guHa9zLPM1+c6G2RV4TtPISpbghU3vTDGNWtpSWsFaWO3UoaV1n7jdF50i3U2yqGyP//nfiyq/Q6XR5n7L/7DP/3U+556+ZO/ngs1LPLg2/l6sbe/c3x4uL93laVKECyl1ooBh2SMWJ6ej0YjpVTXb5ijsVJQWi+XeTFwzjELZs1JMAtrJTNCDNaaGKOSglRKKSYORirvIydSWjNz5FblPgm3XDTj8cTXS2vnzvU/8OE/Sjb7L3/8r376U58LqfkzP/yDW3Vjy5YtX4IUdGVfvXaXl5+r757dPX3mwcH+zq1be1ffvt+vwvxsqViNB9W12Wx31Mtefi3briJuqL8PIjBT6r/q6ye2fGJ/79a7h8NdvjYzuRXEeOkz5XOfP//kw+bsLKmPVw3WmL21S4sytkWbFTIvrJJGxspx67+mmSwpUu+i820pPPRbeVPtrdzI5uHKNJp3Jsg1xfCVqxssmYEor72yu/PM7qNlfb63Xt5eNntv3miHiWrgivylgfntgZjP4kyv33e0uXMC3V8oL9pbv9TPf76WD0U0eVYNR6NRXmW2koLgPZx7/LzNpEDvw7loN2eP7n9mfrZZLJuVc04ajMbljcnOzuj5J184vPWQZikV3kkfxf/fzXbBVLmi2ORynsnPCfkJ1o0UrVq3vQ12VOwe7M8uX9udHUzGO+M8Lwy0xEhiqjBhjIVknVttcyEKfPEDkRK5hVAAAy7GEBxCZAkY41nHiJQkyEDJKNoutggeyUapINBHmciavL8woQAkyEAkoHkjigBERheVYaNlD4SIfhWZgAT4CMC7mGJvTOPieR/nNvVAElwTHICiF3ouGyPbLG+yoiXp+hAkYD2QSEiTjZQUABzQgzUpSli51kXPHUMZFNq4KAI7rckKCwTne+cMUgI1gIObY95ieHHOIYZV30ffDNNKKoOsqj18MSwORmFvGmd7SAUY5CATMisCQosQPeCiaNumWZ41R0177to59Rxbv5gvfPIyk00f6saXgCEOHALXLi45WIo5KDD5QK0kZanYRK5TRN8l56JPRWlHO0XkijkvEa1gJckt5mhrvMU5O1uBY8uWLVu2/N7w7X/oDwOzaniWOicQbVnAmLhZkSYwQ0oBIAVmIiEAICYXk7WlzkUIETFqY2ZXriBGjhGKECMkExFSShFlWYa2kypjZt+1uqiMMQDALJQCe1AircJmpfLMiIxjJJDQulmvi9Geb50QUlkLCES21oLTZjXPc62zjLuOBPKq8l2jywLU+a4RopIigyMIFrlJXWPKIbxzXWssSVJoGdJoPWhWD4obt8Op/2P/xg/J0RNQnWsefui7vuXJO9OXP/Fru9ORhO7bWgja3511Tb2/u8fMdV1Pdy41rW/btihLLWTbbgbDsu+amFxZWkaq66WxajqbrNd1llVCibrpRnmpZLZcN1LacjCsN5s8z6QWm/XcZsYouVrO8zLnlJxja3PJunc+EA2mB+u6M+Woi5EEK/Yi4vTe4VAWddOURb4N4y1btnxpQq7UN955sj0+e/7eq4uz1aOjeTdrcd5VPhzfm5+vXFTKSmWhFQpW48ROpPYrH5MQKIWv/Rx2xz3ntb4ch1Paq0grwYnN7Uomcbp4lDYh3avKO8MBDTruPPzXLHCEplhTLnNtqLbpNIm9OczXspKoJTSI/mLIqfwa35GYspjZzrpFEOztJVYV01fr3ZAkM2H0qdGvWULy47re3fTVF01Osa2Znk7FizY+K/lmDE+G5ql5t7Pii2o+FlVfFqtqfeQqL3cPLu9dOtjdnRVVJhRxJGNEnktjIon+dHV6cvzg6LWX7t995d79455jMLDVoJyW+vpouGvGO3T35vPN3sIkpZLKUoYO5MAWv1Ps8eQDhSjiGz4XjxWNRCZq21q7sb5JqUmDVZavMrm0+kWpn5OZ0EYbGJNNq/HO5MqlveuX9wfVpKhGMrNCFcBAohKoYgQB2kpNiryiCGYOAZ6QpBAEoQABJCAxJSZJQgAypJh8TAlMIAWRmNvoXYiJma2EFLiwrfDEIAhACiJSj0svAIAvOlMYiMw+JSCk6DklT5KEksITAUgXI2RDT/06xTPiFXFL6Cl1HINsSQpL1Uo0dUMqKksgIgAiIAFQMAIGQBIMlTgkcCAGM2KMRAkSHFNK0QsSiU1MwTnve2uFFsm53jsvWSir1UCTFxRZkZcEFiWrjJVxMnZFzmXe5rmzeXQKLkXvfdt06+WqWS9WNUJK3pOrN+3iuD7q3Sq4jQ6KPLp6HSkJpzw4CHaAUmKQk9AhktBSaWm9zxJHYTVHmVymVg7LZtG0XdtcVNP6DTepb6NY+N4QFSbfNC1iePnFewdXrpRlJoTYChxbtmzZsuX3j4ODS7F5KItBOz/KMw0p0dYApM2as5NimEErdIGZSSm41Edvh5NusckGo3w6Rdt677WUSImJoO1mcVqNSjUYcNMIIWFtXDlVZCqibVrR9mYwdquVkFDWdE2XGQljmnkztAZSJu9jiNqIlAAphVAAECPAMbIQRDEKIWSeA2G9XldVLsqcegY8IkBEglNKHD0lKZCEFAg9jI4uhLpWuWUf0UcqZDG79E//8Uf+25/9pfH+21qqXLf61m+6/W0ffOfJo/ul0YOsXK1WUlCWqRgcOIbgmVEURbupnWcSoq5rECdOCgQwEaWUEntQYk7B+aqsQhSUuMwLZt5sNlZbJmqbWkrhQx8TvPc2U977qip674zOmLnvWyWzTJeJVWAjcxVVaNuuKjLXrgfZPq9j3MQqr7QU2zDesmXLl2C1/Y53f2ggU3V59alPdC88v37+7PDw+Pz06LRduPMaWYEUuVmGZmisvkKp/6oCx1tl7+Bsou6SZBFJrh9rBQeXbsLuPP+5s9UibhZm0I32xf5RPH4rAoff6KXMVI4RnRtxT1CpMPiaBA41z+RSpXhRfvI1CxygPGWZL3xHmfWDqxsz/Fpn3Da1X66DK4s4K7oyeh3frBiYjd15ead5Mc7vN+o75uG9vasWnrs3hJVxOxqvR7Hphll+54knb96+eenKnpAiJbgOo5Hc38+k7JvN6vlnPvuZZ5559qXnTs6Wm7W/9t7pjXfu7o4vFbsFrjiRMWQqbCZZDFyRh1KlnBaC5uAZXi8ReExCWstNo+rONPzFOo5KcujK6dF05+7u5mFfH3bqKMk1U4LxMkO2ezDePRiPJqN8OhHT8TibztSOFjOtZvl0JosSEARipq7l1IOIyDO6iBSA6BwIxFo+FiHeEFZIWKOhAtD1HTrHDCgQgIDUwcODEqGQFzNQo4tdFxmAIGQERQD062nnhfvGRflKCBxiaNlHpAzaSMqsDE48/mOIEDXrTav52HAt4YDEKcauRlQgb9pOdM2xyEOurVWkZIRyaCN7vD7HOBlAwTlHPmgGgy7OG5E8pwTXOpaeREs9+w4+z7VSsWnXsQ0jHlfVyOwV8kxph7GBkRVTxUJGYs47XxgP2SZqGQCYk3ObzfrB6fLzhycPXjs+SRsX2y5Q3XO/STFxAvOonAyyMqukkpII2dgW04yAMhfXL6uqFEyclZUtBquViJEGoxA8rZfq5MWzw+ePP9vWKZnhzmRUVCNbrUK3cvVqs65dXHaUnAfwv/7df7Q4D//KH/9QUWZbgWPLli1btvz+cfvJ9/ziz//sv/xHvzuzefItxURCSAm3WRZlDsLq+Hi4uytIbk5Pq9meahN6n812eVO3i00xHuu83JyeVqOBNCbU62pnJ9TLsFlnwyGEWh+fDWZXulWtlMmnO4h8/uDh9PJl+C6GkJVl9DWa9XB/n5u6b9osz6UUwYdqNgtNw0lqbWDs6uRsOJ6m5FLyxWjErmb2w8kInJrT02JUrhdza8ammvg2etcUxQDW9CdzOyzQr9nX+Thzmzo5iDwDfOCN6nZ+8q/9gpzdVqbi5cOhaD/8J//NqkzGqdGlyw+f+2xRysGwEDKdHB2PRqMYAkNIia5rOofd/X0GHh0dXr1+7fz4NM+MlDYml1KY7u9361Xb1llBIcjg/XhnXK/atvU7O8OQsFptZvv77XoZUxgNBz60Xd+MRzvtacsy2LxsN63vfVlNQlSvPji5euvGfP2osEUKgVyE41KNNmG5OF743m3DeMuWLb8DYTG+vvMuKvTV8uHd669+7uUXTudnx6+ce8cxoa2bwweHH/nox16ZYob4tmvDp29ChKXg3zOZw+Bcs0PA6/aPYBBJaeNsnKtMF0d1ko3a9ZPJqmxiczI6W+u65d+9+UWCFEntVbUsDx7M1Mu2T314QBEpv1/IA6kuWcwiTx0ZguTofYD32gfECJYgAy3rgmpL3HsV2qwDhPE5NIGBwJBEUlinVPgi7UN5efXuXvZCflSv04jjQUwDMD12Tfpy6NZW7TguxDq2dNOrWx20f72GACLJ0pfZo3LzMR87Kd+dN9fOm9HSq/6i80WAsqTG98z4BXsSWA6q6XQ2GVVVIX2bYvCm6NrN2XOHpyeLR4cnD+/evXeyOKFdXLo9M+P8zpXRpWkZWtecrudH67XvV71buUa7IgXNQhorRaepVVyGlH3BMoFCVD7kQiiVV9kgXQ/+na3wUi6VvQd1BNFIXnJ96mIjbFcVrhrYbDIRtpQqVzvj6c5wmhcTU0xFPs3U2MixUUNjh4pLEQ00QmTvOTEgQCBCArOUyiolhACTBvh101AmoBQX41ApCgSJGBlQEPp191EGoEAJSCm6EBAFkzKCfEJiuJhC6oE3dgMipz4FIsq0EkQAC1BMCQEpwfsU4+sjSoIPi4VdbYa9sMkmSIEOJITOWGpmeCF7Y8koKSmEFMFQSUEIZMQCBK1BCswUoBMTwUshlFIxUow9EJGgPTikNsYgOSnRuuQ71jqrqnw4UlkhhRIkKDLqgGVwG9pk1lirfaXjKG+GakX1an6vncf6vFttjpbr00Uzb/tV59ZWU1HAlnlR7QzHE1FKznlIeiBlmQetGIAupC01YIzRk5E0RgDQNle66p1hyCxLIfi26U3bNodqOCmpKi9dvzwsx7kaDeO67lfzRb5crupV05DrgLOT49NHD1P6OvUc3QocW7Zs2fIHyen5QpuMMkG9PH715b1Le0hRCAnFsa9DCGBGil3rsqZXpgh94MVC26yYThFCO18VRcEhEMUYo2ic0lqS4N4TpaIognNKKVWU9clZOZ2ORqNY19JaTq5Z18W4CO0azpFSBgbMYBZSX3Rv6iwLvROxL4oKWZY2vRTi4lePx68Iaa1NkQeTXTgdWq+zoTbo64a6zlZ57DYkgihU7GsWqQ1toRJl6oVPvvRn/+yf+aZv+SO/+dkXr1zCe5++9t0f/MZbd66tHt6XyM/vHVbVsCjp0aPXRuPBaDwMwQuphMBqvZiM9iqR1evNYDQ82L+0PD8fDYZd3+DCSyyl08OHSonRaDRfrrNspLU4Pz01uiiKou97JjkcDtfzsyzLlFZt22gjqqpql4uyLJjRbFZSWGPsenFWDnYO9nf6dqOlEux8cBx7KDGejh4ene/t7cUYtjG8ZcuWL4Up9tlQ33r6yv5Tl0/Pnr77f38kffy3ms8+dxQgdZ41dVuv1vPFemyzPZHTh6on31YRe4TfM4FDxiXi8otOChRqKRqXm4Eytl36vDc7fjZZDr0Pnymff9UcevaRGQyRCIk4Pq4h0CQzUnmd796fPfEbt7rn+1fDo/gwxYfIkVd7Q/OeEZ50iWtZESy7pu7RNmXbwfcpGJJZbdS5pZXh2Dv2iT1qkbkChUQitBGGyMhBnee9ZQbAzCDAdPLSszvqWX1eN0GnbhCSkiJYkAPFi09+4EtH1domGx5N3YJrbs0dyDsbUk68btupohrVY/ugWD3Tyycy+UHbXG2W2eILCZIQWdLDu7p63hwlIapqNBpXhTEy+tbBRzNtj0/vPfuJZz579/mXH77agIrd/MYTs0tvn+w9Pb3ZmtEivnLy6uHd49deXR2u6kdt0y47U5cB8DnTOElJgFYgBrUXRpgAtVE0UUVBVAg7Cd/m2r1zVWfmtaz6VcZzYd20fQotaptlRVHmo72d2eTGTZ3tMmY8ocmIZoJmSuxYuSvEiNTQZJm1Fh4AQyB49C0IkPyFe6aV0rkCIBgWSBcdJcxMQCFIAA3QC3QaACEYKA3x+CEBUAwwQkwxOXhltMoNOMAl+JTwRR4tkVOHoJUwWhM4pUiJI5JL5DnGkPzjiarMwfn1uVw3495K1gmBEISMkCohiyCndZtllBlJomt9TMwSGjlRBkAIGAMpwUwt6wQBJCkpyzLnXIwdAGJYRy7GBh5Kwqqmc6FORuXlICsnpC1zZGbyLJaRNtGd0GYkipEtucjbQsyzcNafnZ+dz++fnR+enq0erPveocoLmgx5PLXjaT6dTS4fXHni5m2zZ3jK+aYtQ1dUvTZvOGUQqIJ4U7UFW8E56ZykBpDCJsWz9T3zWiEG48qI7NqNq9VgV8lJSkvXL0Znw5Ojw0f9y10bOiD4ht3m69ZqdCtwbNmyZcsfJLPd3dVmo+oo4feu3wQHv6l1pldnR8Od8dTss48pYbq7I5R1Lppqcvzqg71LFRht3eTlAEpAifrksJwNT++/tLMzoclk89prRVFJm7uejbEgcs6VTLIcuNXCbzbZsOi6dWg6VVYnD+/t7u+Jooh1nWLUebY8PRvtXg1t3/euHA0EBPo+kVBarObHRWFUkTXzk6IqZVG4VWOGE+a+67pKDSGtICaRYAnRiVEVl8vFejG7ftmmvm4Wm9P2f/kH/6Q4uPVbn/vsj/57H/7Yr/3yX/zPfiSdPnzw7ItVOQwcT87u37lzRanAKRCxsZaZpdIXnlk6MylRXW+EkkVRgClEl2XmxReff+rpb/B98n1jra3rWivFzFprF0JZliGS90kKKaTs+z7LMiJKKRAp3/cxBWjtfQAghAi+jaF2fVKq5ChzSRQaRcmOC79+lI3lw/lr733bN48mo20Mb9my5XflVz/267/4//697/muD3zD1dl6vtmsmpRSENIDPUEX2e71G+++bt93efnEtfRWB4L+M9P7+OrpZtGWly5N37k7+ebB1Cqz9P1UTp+JLzwrn3XOi46Gj4b6genutmmTACQfKEQZZLNqn3t4n9aE/rGXgoCjI5c+5vB84kGANlIpK4yS0qosIkVOcIEawqOVP5btyuMTTHN4YpLKZFaSRGSffODIcCHFLsC54HpXKj0g8/LZgzQXi1UjX1D4+xjeHg/vDOs7q2an6UTrVO/VFzJoAmkhskbZQxkb1VM8K07XxSLS491sTcK2Sn5S5a/m2fVi/s7lo3cddaPH02QESAuZkcmQe6ejN7OsuDKbXL02hvOvPffg8P7D07PjOs43zXK9XOcFnnrb1a5XbfSLz6/qB/MHH3/lmVVI67DuXc+CTRnfpsbXhCbRkOhE57JuUbYkpWTzjvDUlXQlgssg9rxeruvzxbp7dbE6XB0ums2n+2aBzHmxSWfHnFYEMiAFoGmapmu7Lq5Wh/fuB1uyLbm0VWknZXFjZ/fOjZvFoCot4L3nmDSk1BKQmiH+P/beNEi6NC3Pu593O+85J/esqqzt23v9pqe7EWIE0yOxG9ty6Ac2ICkChfVLXkIRBi8KyREEyFg4kAhbYRNasAN5EUGYkEAgYEDyIGGhkYdZeqZ7eu/+1tqrcj3ru/pHfd3TMwyEBIJBIq+oX1lZGW+d8+TJfO/zPPcdSb07MxI4GS3AHVABCZiAunT6hDXWOSsBwRgq/iVjTB7RwjkXYADRgHswJnmipeaCc8C8l1nKCIqBEWKECbCAQTBNE1bH5w/uH94pLlaIcnL9g4P+TldlnHOdcsQymirSIwmAYs1Q03uLEIwlkqua4cIaYSiPEc77tvZKKSkBIAQ0DYgsYL2/1MAEwAECJECAibAtnMOlpyzJQCBfxGpxPr24WC58HK9Mc9rUNpcpU70qT1ZZuirK6ni1mD4MZ2/5I+vnJq7awFoIRttXx7e3+hube6MxH4+tUi5JkOhelg37HcUyTUqKXi5CEJIzJgH5qLuF5BfPbTGCAPHLBykmzID8AQHag0MK6mmWpUTgWUhEZ9xLvFrNV6vqPCtLU1Wr5TLEP6BWo2uBY82aNWu+kvz7f/zbf+6n/+53/Kk/4+rDi6PD4ajHpXTG9MYjb03wnnNOxEII0XrBkna+2rpyHZGtLs67k4lfrlxtVcLTLG1n843tHfh2fvfuYDJBQDROCB0BV9aD8SZCLBfzfGMDTWOaKu/1EVpf15s7O9EaW5dSJpyRb0x/cytaB1DeGyLGerVMewPBfbRtb7wRTenqOss7IDSLldIdXzeMJZ1OD+DeOpYkTES7nMlUmuWKy2SwsTs9W1nrfurvffTFl94uqoyF5ru/85ueucH/g2/9c8WbnyubZjwcGVszEa4/tt+0lVsVWzu7iHY+n/WG/bY1jKjX66wW86rxo9HIh/jwwcHe3u7x8cPxeHjz5s3ZbGZtNRr1jbV1U+adoRAy+JDnedsaY0OWdZlIi+VyPB6vlktnKckyZ6sYY5IkxjRSpYy4tQGgXn/AhKyrUqsMgXMePBwE+/Ef/4lff/mlya1r//Rf/H9/fXt/XcNr1qz5DcTgm9fe+vzf/dmf2syFsB88Pp6uypoJ0olgucw0+p38yZuT559gX3urzERFvkH83e0IixGrgp9O+eGiNTy7dWPwVbvXXkivQjbn9dLMQlkuTs2dsmpjwQYP+uqdtHytQAHJBIfnFKVAACoLLilT6bxyobY9JvjK14vmcs5Cx5gxJrKEZQJ54mO0zpWLVVM0obLeW8/QecgHx8LHhBjPlRScAzC2NdZkChLwFUqSiyTNODLC1DWF8a0J7DCE8zg8HHSOOmxFtM9JctXV1A9OOS+dZ0EwlpPKlwm/E6gSXrMyr8q0iCwAQISyKp2l8jXNZoo/zc3T9RFe5voAACAASURBVOLKGXlHj/QRMCJBQkExkipJ9wb9yShPqJmfnJ8eTA8PD87nR0U8IxmlTjqpzoVmAW1jV/PWzQs2L6dFtbLGZUwMO70JS5506rZjaeQ6RLJWNSZxoMghogt5kyVLPZizyQI65V4Rm7YVL61t2/uteRsC8IzqREDLXicVggNoTWu9DaoufH16VtGRld4lmU6zabcTrt3sjLcfTzMkgPc++iAACgQiwZkges/b1ALgAItAAGIkBAYPRCCEEEKABVGEBTwDLm1H4VkIgIk+ugDnEV2M3ssgCYpxDgYXKcQYYwiRiAnBAoPzgT3y+XTGrWbV+Tv3Xv7ca59dHF4Iyp5k+uoVpfpCay0ERW8Qa4aGogEiwTK8zyNWMMo4TxwTtY+1ixKcX675smvh0lvTOVz+K++eWxWC8B4hUIysrsqqmC2XiwjSWdZLOkplEJ7B1KuyKJs6ROOiN6HVWa2TmHKmDOTydFU8mC9Pz83FyhS+aUl6kQ/yfGOje/32+Nqtnav7N8YbcjAyiC2iA8sBTTEjrplIIAEwojzG5F3N5dLQ9f0qJ10KiJdHnLyjVpMVcGCW86gYZZxlggRBRC5JikSmRIqBK6BtqqIsYlh3cKxZs2bNmt9zdNp76eVX/8NmZut2MBozFuuyVIpVq1XWTblUrm0Zg9A5rK8bm27uzu4fDkeb3d7AzBYqy7hn4NG2Pun1ivPDTjcdbG+7ohBKEzEPhNaoNHfWC8nyrW07m4GCStNidpZ3JO90lqcHveFA8bStWw4mku785Gywd4MVjWuMSNJ0OIYxIUTBWDlb5F0ttFidnXQ6me52fd3wtBca71wrezm3oS0KpYQcjJr5hd7+BhSf/emf+bm7D49/9Vc/ubF1s2qHJ2cPv/G5yZ/9098EtPdffXHQ3RuPtxbLqU4J5N5+88FjN2900tHrr7+0u7e1uT15+PBefzhq27qs2snkSt5V52fzXnd47cq15Wqxf+1aUy4OD4+u37gCvXHvjVd3dnaGw+Fq1ahe17TWmYaR0mmnbay1TW+8sbg4HeztxXJ+cPhw/8Z+ME3dVFon1ljnWqU0Y6pqAqOYZnldt9xLnnhrW6bo7/30L/YmT0xX1VPPPLcu4DVr1nw5KcE7d+rdPAK/9uKLR8dHJ8eHrfP5QA+Hnc1BdytTu8POrRv6ypaRDMwtuD37lwl//R0KHO/c0Z95Jz8zrrcvPvjV3f1rQ8YHYXFXnh1tHBztvDadvBTOCqwsVk2DJnjvc6l7erC7O9zZ7Y36SDV8RFE0q3nx2isXx2+vnlYjTXi7mS+jbYHNmExi0o/Q3R6e2i+iWy6WBwcnZ2HRAnDQhOc7nY/0+kXIPERPtIp5PNqaBsaQWWwRK66O7n14b9VelPOT+4erh4fVwVHbGtvE5uzh+XzG+TucejzR6eB6f/epyWpzsRwt67SRCRvJjjyE+9TSyyRuS3Q9lH3Urh+RnnW6d8fy4bAZhIuPHC93Zu8PnfWIrXeKeSLkXbWz39u/uq8j7n3mU/cPTw5OLwJJPZLXntrWfU6MHb18fue14+PZquZMbW+ox3vyA8glBYVpNqv1tE6OWR5ZxwlBkcc6GE8eIYCA6F5iL500JzsvXlWvxOad87Y1jXWruS1XpjbGOAAIeRq6/XzUycfZZDvRmgEIMcQYGTHbumJaLI9Wy3vzAO29KoqyWNWwGuGLDSZ9ROMhIxJh3vVmiSGg9RAcWgAsBDTvlqFSSgjBGBDe0wgAAzjYxIOAFoCBquATWG04ordowYkBCCGGEE3rRGB5JmrramOSwDk8RLUqTs6PXnvnztv3HpzZ5TKV5uzwXj8dTTqb3vnGRdM6WjV9e6Gw+jI7VomQA5kincCbiAo848RSKMYYES4j49oWMb6/M4JdtnWEYIOvD++/df/tzx88eENl+trjT13Zu97N9/DF8b2iK5Pd3Hep5Lau6PzCPDhdPXg4Pz4pDKls0Lv5+JXRZj/v9XfG6fZmNpjo3qCf5X2lJBfh3UYZDkgge1fLACAY6wDkfQMIQL3PevW9TboEWsACLXyNpkbtYk2mSozSITADFaiHWDhXzWaHhyf3zk/O6lUJoDGmapuItcCxZs2aNWu+Ety+fXu5XOZaXH7fUEpxSZnIgWCbhohijK6uhUy1VliV/X4fRJBKCWmKlUoEnBOMwTmtNYgQAuccIYBL8uwLIWFEKEqZ53BtcK7T7UJ4tG1vPIaz1lilFEXyxgw2N1HXTKcskilr5QK0ptrEiHw4hKtDY7r9PgSzxUomCqGxzlnPRC2JKSklCWkWq2T4GMo3/8bf+L/Ozhaf+sxLvY2tpV2dnT/4vu/5My989VPF+WlrQn98tdsdPnx4OBgMjGnIYzLcCW2obbu3d8XBLObLyWRSVnW32wtRFWXpXZumqU7T+WzBGDs5PMwytbGxUdf14uRiNBqtVqs0SxKtrbVElCSJVFnw7NKXxFZVv9+vz8+lot3t7Wax9PBccGutMY5zGWNsrVVJt7XegIm0y2yCTIZZ819+739zZXfv/sX5hz/yjd/yLd/y+7aoLuPy1vybtiuO64Pwb8FJLFare2+8+Zlf/dgbD94c93pCO+TNtduTXi6GPTHqpaNOupnHjZzGnaqjljJcMLdgofxdXdi0HB4tJ5+9l71+ZJNBd+fqYHOiQ7U6eOmd84O3Tg/uPXh4fnxvzu7qkewN85w6PdpO4sBlQg5COk6SXHCKPoQoOReMIkUCsoina77n2XWjiygMsBHEmImOBdtO6xtbC9SLE1vN1IKpzkaagffb8LUh+XAhqsB8pIyReHS5Ypd7Pw6mtTzQ4oG3pm2LunV1IMsk41EFLhm5gEVMvUxKiUR22kQsmBrJtK9ZLlTGezq1n69Wd8vwfJc/HnzXOPIRYIFxK5N3Mv1GLvqivFEs9qZNXtIXv/UCIoFLSvqJ7nLuFqvTxcXZvUVLbdILg92euMbntxYrBd0k8ztuKsLyetVsOLEfxE0vH6vbpG2S2qnaidbh0ZmVxBiRpfBo2xmBAHPqq3fa01fO4+uhPlxyRTzl6KedcXcz4VHxNqG808l7PdnL8oEejkSSSi5lGqOyrjhfzU9W501rBF+QQEw4yzudQa/T1VIoxuSjvT15sEgMLLIYufUOl7MfHs7DeYDBcM4DJwTLQAycGGOMMc5BIXhHkXnAcQfhqG3bpl4VF+eBG5bFTrqTJXn08Iiex/fSbYmIFI/ETE0BYD4GH6IPMTAfQu3Kpqls2ThjLRnrKh/LyOsABs89IDnTUigufuPnWZDM9VSjVS0SSC2RACKAezBAEIHzy29DcI6FwL748xFEEXB1uZxdnJ6eHqTddGN3y5ptRI4YEH10NdoWZbTGFG5ZnZfGVChWi/n8dGpWTrBhZzTo7+4Pn3tuc2urm3fzcb8z7HeSNJUqI96lRyMnX/RDJIjEZVcLY1mMHrg0YH0vlZcDjDGKkd73iRBgDJa1Kdq6dVKlSZ6knCWwFBarZr4ozo+Oj07Pzn1rszRVWfLC17/wwh97IU3/gCbZrwWONWvWrPkK8/TTt//aX/sff/AHv9/WM04x+hAoMOa9NcG6pNcFUbOshIgg8s7zNA+1qZfLvNtV3a4pFoJHcOZNLYZDFMtmudSDAUwAGOOCmGjrOumPYe10Oh1NJpDam4LFGK23rlGdxBrjnJM6hYc1Le8kqL2vW97pqSSWZZ2CAhFjBC5gybvABCEE01quFTV1otJE5a5pCZHnXQDVRTHoVz/wfX/1/oPjRVmlnUEkX5Wnf+UH/ounJolidtmWzonxeDJfrk7OT3Z2JtOiGuQdtbE5O7zLuO9vj3yzmi4uev2OTmJd1508bRvbNGY86jd1fXFxsbe346NijEklqqpQSmmdAWhq0x9269pLkSmtjfXz2XIy2W2MLatynPSNMYwroVSMdYgh19lyOe92BzFSVRqVJEpIJfWsnOkkDwgi6x2/eefwdJH1tkf99Jc++tH/7i/+pXX1rlmz5v1473/hH/yDv/U//y+vvfOO4vz6ZHL79vYzX7V77daVvVG+JYzi4BSluGBhFmczXp4Ic4/i73oe0/3Z1X/+9td99t4rZ9X8mdtP3Lw5UZKfvX1v/vmDl+4cvnH/9Oi0cpBpv7+7P9m5tat3t9ROHndqMg07berXzqdvP5gZYxEzpazzRdMu5k3i41Pz+usa4aKMEBHgIHYpp1+Tx3v5SoQS/t7r8SiKq/vjG0o/ObVP3a0fv1dGVBEgxC/ZvhYdcf8mvVKcfPxX3zgri1XZhFJbK7iK3Q7XaUoNuKf+KM26EoR61hy/fS+wGAVRmvCOQMe1x83irM4nK/msdN3GRg+Ae6mbXL6S8tek+iZbPVO2cum+3MHnUBr5gGdJ6d965fXTaX2+Ck89v/fMh/auf9Xw9Ors/6BPFct263TcDDrNtUHyQm0fPznvvO4SQyJGihEx0Bc5INgYvuSGOnnaeHky/uTW9O7MzUOS9DuTtLOX5aO8N8y2RmkYJbOR6GnZV5KIEQNjJHSadHo7wfdX5d1PNnfuN6tFxarLvotEyv7e/rVrV/e6GVIeU0gAAdRAOE7QUdmQ1s5AWABoED3wKDY1TcEZoZFgAullDiwSBUZUgUfvASshWOTNrJof37vz9qesCGo8vn5NZ71NNIAD3renJk5JnjjHVnNwznQijXHGRkTNkMs8SxPZBQqAOGTGRR6RlBGCQiYyprnOVhtJzVAtv1TgSIQd5KtEL5GQHqSUo/EmMv+FFglwDq3Rtmjf1xp1+aC1sJennRgSDaUBwCcwOVSJ6GGXKEvMYzldHKft/TsHs4sZYlScp0pu7Q66e+nO3tb16+Onn+x1O5IYE2IgxIhoCMoABihAv9uXcXlQaiLFeR4fDaOxL27ZAEBAQiQ5F95XMdZfGFppPWZNvayXpukOOt2BHiiWYkV+Pl3MTs4u7j88KWarnCf9jd5wf/yd3/2dN2/d/AN7HV4LHGvWrFnzFebmrSdfevk1JHuxXDjfEIuMAhC5YK7x8BbgDOHyZoT3kZqGpZrbBhyhKlSqEa03K+8tNwxScqfgI0B13ehUgzEfA6wFMJpMbFUJwYWUxXzWyRMldaxbQZwLgnUhksiz6mKe9ScUgq9acMaUZGniTUVS2rLkLAqhEB0c8m4PziNKQKPxgguw6MpZjHFw/crf/OG/eXFhPHUsTGmXwwz/03//PYOUYO1yNhOISaqWs+Mk0c994MmmXnZ6MoTm/tsPJptDKf3x/ftpJnt5dzVfuRCFTFfLSsmMUm2MaZp2e3vLWtPt5j6Ypqk6naxu4nQ6HY0GjLGyKCOSTkffu39/snWl3++XdeVjSFLVWKPzjHO+mM3STKVaNWXRyVPrzKqox/s32otFUxec81zKGFyAQeh8z1/8K8ONK7OVnS6qn/6pn/39X1r/6O6D9fvr3wi+9fqV9UH4t4DFfP7ipz758z//Dz/32qvzsvyjf/jmd3zbs7tXaXuPD8dVV9RZXYpmwdyCWIlQx6aBKyga+t3sJA+UBDE4X/HX3j42gff6XdTV8Rt3L94xxVm1OKrmhoLcurqNEUu2k86QdXuLxNslm5bqUFkfyiLePzZnq+pk0dQ25JpHROv9qrUN4WUd+jE+2aD77n3yIFnYypK9Qa/XLVZ2PmXGSdXp7F7de7Jlt195MJla6eKX+KoGLY1Wr4v4pg53m+J+sAXFLO/1x+NM9tJUp72Y9UTWSfIQcgSdC5lwALOz1fHBdGVp2cbFtK7nTTlHVUarkqbjYs954RlIMJbWOj/p0jKpgi/7q6K/8OxLfU+kF6lLto+Gu/fG01eK4qS2kXZvbDxzpf/YU9u3npgMdzU6rbRhmc3K8dI/q/01Hm6szLiwsg7sX8XWkcXqRiEStnpm4VvfQG4Pnn5q+AGVqSThmvugSWY84UzzL/QgOFM3x0X1oAh3F/dfPz09WBaFI2Rb4/7m1u729t7+1d3JVl9JFsi3cBAiCO5BxCAZkWA14KyNl3mvYIDlYCIyD1YDgOc+igaMCARLjASLABgHNDEQs6TLlk0PZseB+JhldlJRrKRMGTFDDo7IwsJ5FiVJgHuJQCEgkCTJuAMlrDNi1/avE1G3MUuZsP2bk/Gwx0MmhBZagDMRmNGy4KE1qxxtLgAgMgGZ2bRbprIVHY+edQzkZCSBqBEgQJIzhkDRUnQSkSBBLJBzCAHGwHuA0Onlm3tbQVndybb29vN+GkXlm0WzmC7n04vl8UVVFYf6YKkWJxfwfmN7c7wz2Nnu7t0a794Yd3uD4aA7GCRKSUAQpcRyxgaXGS4hhBgdYwpgIXAgAppIEjEiH4L1ngHgPA0hxHipg0TAxOi9ZzHad98gHmibUJXtatG0VR0MirY4nN+be2vaYjkrm3ndBBc2J90b+4MPvfCR5/7Qh/av7P9BbuRcCxxr1qxZ8xWmO5jcuPUYgBijSJJyNstHmatqoVWyMXKzRQRTw2GsnI1R9XvVxUKFoMdjM5spKRAdtDbNIt3cXD68k6ZajkZ+vnAB6XDczBs96mVc2LqWSiMGmaZNsdI8AQClEK0zTqYJeQchZqfnw+0rjLUgzqSwTS040jyN3gR4IDZ12dGSODV1qbWCUrFsSaRQ6erkpLu1DQIFL7LeJ37lX/yzj3+OUfede6/9iW//ltvP7/873/yHFw9fzyQ5HxF4N+/VlbXWaS2sMSGEEIxkpFMeuXPOMYrexaYxAASTgsmz6WJ70ldan56eb25sE5E18N6rRBwcnO/sbiZJ4r07Pz/f2touyto6W1eNTjLGWNMaMKEyFWMkMIoQnLTWSitvqhgpRsY4T5JkdnDQ7w9N2cgkh9IXZ+ejyf4P/eBfvX7rmQeHF6ui+d7v/a/2tgbr0l2zZs37ef2Vl/6Hv/yXPvPKW/Oq0Il4/gOT7/6PPkjsmLMp4mmsKrdaUn3IzdHv5ao8dEs7Fyu6e/+d4c6w1+k08+Xdh9Pz47OqlW3Mx5vb28ONWx19M8hrDRcthcOwqs9DtF29UTFxDnsUXOnCfOFK4203cIEYo4nUCvp0BsWwYaFilBEEiorb62N/Y1PpjjlZHR7H0gieJ+PJxu6F2z21+cJFXI4KfGGdTaou+umvp/h10Z66IoSYZdnm9nBrdzDs9sYDvTGK3b7OOp1N7kbCQXIwhhhPz2cPD/VxS4dze++lg4d3q5NFqDyFVLcswjtpZc5SzWU676QPOraRrQ6rzqJJl1/UZBHBA9dNMlh1t14dbn5ycHByalt/Zbz3+HP7H/qjezs74/GoG2M49mcpqNXlTC4x+u2fmsjj6vGZfbKs0Xh4AKl87jH5BIDLvWv0TgFwIbYu+BhCRAzVfDU/OZ9/ejr93PzsvG0tZXnW6/a3N0fXb1y7cm1/OB7nWU9EGYAWLgqBhOHRjQhmBDUCCIa8A7LLxBQBpklWYBYRaGXw3FAEEcgSIC/P0+WchQNrSddGLI+LGQ9pL/e+aeArLlPirIaNNsJQA2OZ18xLISAQCI6gpZCSe0SlOiN9jYluZzQJYSGlGwxHGR9x1+WklSICJ86aVBgVWawYOU2XB00g75usUybK8hysa52LsByCgSkESIKKl4etQYwcYCQAEeA9nI/eAhFErDvobsdJ2kt0lk12r+SJjihMPS9nF/P57GJ1elqfh1ohJsq6zVFvuDe6dnvn5uPDJx6/euP6LqABdeldCuh3DWo7nF8+WHtfMNYh0jG6GOO7B/CRZhFCJFKcd2JsY3wvH9riMln3/XUJ04T6zJSL1tZ1iFgZMy1O6nLVrmYtgRKd7N24evPJ/Wee2//wCx/enlz/A34pXgsca9asWfOV59lnn0WsmqZhhHw4DPVMJAliaM/Pk7wLJux8KbMeM9EuV1m3C2B5dNTb2EBTt1WdBKul8LPz3miE4M30TKUdFsiXZZLlsWmccYxLMHJ1Q8R0r+vrZWfQs8VSSMg8RfB1VaV5ZzQe+7rWWY6mgCcpOBDtci47aQIPZ7o9DWdjU+lUQVBsiphlDSTzbbqzHVX+8O27dx48/H8+9vE3X58y2Z9s6R/4yz847ludtLO3f63TS0OIrTGabRaLNrgkzTq+pbPzi+Go77xjKgzHaVUtgnGjjQ3nTFGshqNBXRtjzPbOTnBhfnGxsbXV1m1ZlnneqcuirNz+/n7TFlVVaZ0I0a2qSutMQ3sfNzY2QCI2tpNnDr41Nkt425SMpJDRtZWzRgodnGRSQYiOZlVd6rzTWB9aN77ywR//X//Wpz7zynBj0jTV93//933khQ+vi3bNmjVfwrXrg+/4Ux88/7GzPPHf+nVX/9hzj/F2M5hjb8+4vSBbiMaQr36PV1UU+t755sFJXWFRz/1Jw1NykkXenVwfdPdZ77qWOy70D8re0vYWLYuIMY58ExEkbzxogkDbCW3uCb2sh+LJ53elpqIojx7Mp0fLuAz3fPjH/fhchT9UgQCvs/mTXzW/vlsU1b3D1b1784tZUTL24N7DoRfqarJHbuvUhFzHVL63zk9I/7FYTqH4IP3Q7cFkKMfEup1hR/eShwv9xkInkHYpytOUIrRgT9/AxiC4tpelN29uTZS5bsrdlD6bHJ18bm7LACB8SmZl74/cuj4YJZzY6dvF4SvLLJfuGbfccG3iLqNuL0lssrna6r6Z6U/K9ogOF6vNm5s71/s39rdubYz3835HDsA6C3d+HqoC4V/LWFEVm9ZbB3dpzNH4qm0WAGIIMbw7v3C88vfnZ6flclaGoiiKZlo2binQyI3+uNvtjLe7w/FgOBx2u5Nub6PX35By05sRh1JgxnLvoRAkJ1Lv+4cRgfZRm4AgKJ5wK6MHWEBsYCW4goAJcO/rtWEWiY2r6Ja+qRrJGQDfxHYV0CXGeYSF4EhVphRx772HizCPnDQtvEcUYIy04bE7QGcgldwRxMllwXedzK2PsXFKZUIhDtD4uonzUNWuNQBiJrGHdpS0GAeZQ0m0IgTXwBEIEBGXebQUfQAMwAFlARcRLj0uVITj1GadfMC51Z2OFLIjtSIRQjiZLu+dnE/NsvENaxA5WCqv3rj11O3rX/MNt65dHWz0VL+/BYwurUM5Ty/tNrwPMfoQWsAxljKmiLpEkog4548iaS6FIq6JyPsmRud9GeN7gyqXWkkEvrS42hbTeWxWNlZ1YduaGet9monR1qDTya9eu/HH/8R37V+9liTickp3LXCsWbNmzZqvMHme/52//df/4z/7p4FmfvDmYLNnq6VUIukPfVlGWNnpucoEplWaNUWppO5tbJiiUDpJSIF8QOR56ssCFFSSgDGKnkvlreWCyzSFDbapZZoDKOfTfJjPTh4MN4Zg3hQLlet02LOrKpJQ+cAWRuoepIR1gJTdTXhrWy+liG1BCackhW8gOGleVUXe3wSYDfSTP/l/n56af/TRl3SS+1B/0zft/vn/9Nvtcvr2q6/tbm5Putdm5ZH1pp9tLGeLRGfDrfT87EjK7rVbN5uiYJLShB3dP9y/stdWs9nFhUxEnudNXTsXddp7cP/+5sbO5ubmW2+9s7W5M7lyZXl+Phj0fTBHR0dXb+zXZdk0dZJIpXRR1nmeSZlMZzOp8k4+KFYNZ3mSJG276nRz75uyLLNMCynbtoInLfvtqupMrrFol8ViuP+1aA7+27/wX79994R4fnxy8Qu/8NF1ua5Zs+bLQgIqBePIEnl1q5ciObzru2KZ0ynsMQu/19JGBPfozsvhG3eTh2dNjWDbmlnGhRok6XaSPy57T/LOtbberGo6t2ze8EVJXzQ48ujGshUj0h3lc8uT23IgOZZgB/v6eGtoj1futHjjour5+GRDOsAyOsySgxAXb5288dbxncPZrLVOsIf3DqVM6sSfZdhPsJXJNE9mzJcxtgGfIf8ZcvtR3mLi2V7/aldsNk5ZIVrQg4qOFgCwdHRhKAJpwhZjbMto62yLdW+qcR5a8JyyJum8Lgy0twnssUiKdLQcT0YdAW7unR6/U7GvD3Tb+IHx3D1q4AhIK92dd4cPB9nLOfucjErakRo+uXHj2Z0nr2zvy+6oTr1IyhhObX3iqyK09l9HrK+PkQFpTFlkANIWolnVtWuNd84542zj/J2peefi+KRcXRS0XFgTmiDSdNTLuzuD4WRrNLoyGmyP+pvjSCPi4zQbMtY31GGBGMDBWIACLr06CYFHF6JFsIAlRoxxEowUF7BwAOM2Bhe8R3QIzBPzBEaIERGXzRHR8NDw6KP3zlStrayrA9NRyAgG4oxxkSTEua/bxjmPyFgAIQZQBBQYi8zGmCSkUpWlqWS6XYjGMBcotM56YiyBFJxHFxvDimq5FGUJIOTCjZPQyaMckswgObMxhOjgIwGMIQIuwgZ4Dx4uLTkCcBlQ+8gcA0SG6aQrBEndcLBMqgBf2+piuTydzRvXEsWEcRPBQbtX9p5+/ulnvurqzlaeghF6QA6ASDLWZUwAiNGF4IA2xgBExsR7G23OOd61kSYiIgkgBBeji9HHeFmFnIjHyN+1Gn03NfbSjLYOs7lt28A517lSqeAijobZZGe0f/2pW08899Tt20mi1xfhtcCxZs2aNb9fePzxx+/f8VAiLsosy+C9EAwA2pYLBWIwhnNJxHzbcs6ZUr6uhWCIEUTgPLYeHiEEYhExwhgP8IT71nMpYU1rbKLz0LZMSyk5rE3TFFKiaZTW0VrfNFKqSCIaI3WCy69ujECAsxCSMwHBKCYQAQER4jJvnnOGJEUUv/T3P/oT/+fP6nwry7rOrf7kd33rN3/DjfLiAXPhxpV928S2tUrmOu1Gy3u9nuCqKpadTsZZcnF0lHZSZ+va+cGwV5arYA1RlFJ6752zXCTW2itXriCK+Xx+/fp1pbL56akQoqoqncrxeLxaLBhjeZ7P59M8JyGkc856lnd7gifeey11onJj6lR3jGnAqdPvmdAiuLyf13VjbDMcJScyAAAAIABJREFUDcrZeSA+nOy8+flf+dEf/bGqicZRfzj80R/+oXWtrlmz5jfj858//KEf/sWHD2dJpF/+lYcP30ye3qMPf+Ct29cOKZjf+/V46Bq3T5rBK4ez+7O6QSolhlnyTG/zWS8/MGuG0eZxkS0KWTSwkVz4zcxAJifL7rK51UniwnXvv8K9d87X3/3M6tuuHd45fPDiwf1/8rBYmoeSTVyMTfn6W7/28jmbHp8/OLu4N58LrxImDu4cTol9vkxyLwdD8R0ST1D4NVm+Ht1xS56rGyr/RsefPQmdX52n1uh5xSInMJSGWnepB8AEAGAlFS9CSR49JCElxqPicSLZU1BncXw4ofk2vzgtl6v69bfeuStFH7psPAgXV5bFk8tW1/TuHXUW2M7Dyfi1kfuca+YRvd7ms8Pt5wf5OOPjXp7vpbJHKV+Gi9P2/G6zeOjLFVtZan7n5yhnehB7m26cRg3g5nKweVrfub86O1qtlov52XJ2sCxrU1tHiiuOHlPDXN+U3Uk6nuTjrUGv1xlzsZPI7TSfGDaybMC5BMC0sVHUkBKUgAgcBBAkHEPT+tL5FgBjSuuUP9oRKvAIzbjxuiUL38AkEIwJJAwBaD0sg1cIHc77OsltYZeHMzNpECO1BpwjiZyHBI4bihQQIhiHTjhFhdCCBxAQ4D21CEE24AxpkElQhOjRNpAiCN2m5ITX9UBp8A2eDC7ILwA4xpZSkBpkeQ9cEpAgMKBFEgVDAligAYIBj9ASjCNGBeIBbYt3RSkHGPCMI0tNJRlpJoswL32zNMu6LbVXlOR2hKKwsGZrmO5Ohn2ZJ+gCyZfdQXPOGaPLXxHxL/ktY4yI3ueLwYCEKOGch9CEUHOuAe79ZVFpwD7q4/BAC1Pa1bI0TOrJ1s2ne+MrutvzW3m6k/c3nvx3u+PrnK839WuBY82aNWt+P9Htdq5fv+6WS0GkNjfc+UORJ7B2uVj0NidgvDxf5MMNCrxYlr3RBlQyPT7Y3N9F0zpn4QwlfHF+0t/fQ11cnJ6Od/Y5UTGddfoT3zRN0+b9IbxvTa1ZVFlmm6UeD1EurWlknpCn85Pz7Sc/4C5miJCd1DW1ByUqDd4XZdUbDqECfANy8M4FBxKtc87F3qj3iV/6xUWh//cf+5lR54mT86Ose/Shr7n1kT8yGSixPPWSkxQhzeNseZF3B5zpxlR52vGOmir0BrngyXT6cCfbDd6YUI1Gvdn0wjZmazIx1sxmFxsbG1VtLhNzGdFqtRptbRezVVmWw+HQOj+drrb295cXx8vlcjwe9fvD6XTa622EgACfacVILVZ1RyfgETESlLGGoiDN6rq0bVsYK0nxCO8qrQPvjH79E5/42//bTyxXjU56XKof+ZEfGY1761pds2bNbyQGH1312udffu3V41RIlaXLio4uqoxOPnhtzkLze7+k2Wp8vtx8sFSvHrZ3FjU66rHt0dhi17HbMX28dDenJnEBMbKiYa39rV8tbZxufd9FMGJFA6KYyJhrc2vYUxd8hbPP2YOZ+VjDhyJAmhdPHtyd+sVFtTAtFK7tDHaGHcJyMW8frsw5p+NMfhz2Idynbb1gyDJ9w+DGyn3Q+Gve4hzUGlY09Fu4rzYG75+3ADijrJPupeJrJC6EXHaTw2gPmD2Yl8tgpsJlm8Nrj22/sf9q3S+Ct5fpsPki7593u6/k/FVlz5TuD0ZPb04+uLF5e5RTHtRwRt2ANGF43R+85l88RPU2DlexiPRl/EQJxIkIApFdthRwTpHgAWkFC7CyJcYUkmEYjMJwo5SDQuozbhd+VbXL2cUrU3d0XJ1P66ZxrrG8Qjfp9Pqql4tcsKyJG1HvI5/IdCJENwTpo2cJeI/4BqGHmItIYMERQqDgwRE4CIJF5iPa5fnRxcnD2cVFVZZSiNHmZP/GYzJhYDxhkDGQCWQ8jPcMgSOgAeOc5ZFxHyI8IQYmlcqzTq83b2bzZlrYZRMrwTqSJYyYBBOIPnoXAwMJRg4hggWIiBgQrCCAokWEgOdty2KMnDNIipGxyDgJqMgYkeKMDxgEIfdYAQiRKEim+hA5SCIgAIEoCg4JCMB6BA8BYiQCBQYvwAAREAIQgjOOOS+IwCU4J4cYfOujbRHr6NvGuMJGIxKeq54LZdvyTm886G8losOhAUUkid4TMh7VIBH9Rl3jC4XxRerGZeVetnWwGAlAjJ4I7+aqMMAhGjjAGjTGFU01Kx1iMuzcuHXjiQ9cHU22OkmWM8m7V0jI9UV4LXCsWbNmze8v9vb2/GYf8DFGP58xIULTMMZ6g4ErSxDL+304ByZ7/aGtWumxublpi0JqRT7yNAm26m9u+PmccYy3thBC9L7T7zdVqfsbORfRWiLSWhOnerVIMoW2RnRSyWa1EoJt37wZphcAk3m+OL3ojzYEl3A+RqRpGmwbo4Xw5XyW91KRiraohOT5cPTOW+/8/D/++Gc/fazU1sXZ/Plnn3rsCfYnv+ubO6lYniyzdMjJte2sai/GG8OLWeVd2+/mF+ezPO+PRpsPHxxOdnYef/yxxjUkcsnZ6enDrb2dWLjzs5M0z0ajUdM0nEsQWy6XWdq7cuXK6eFhqjvj8bhpmjTT3V7n1c9+9tatG1mWTacXnU5nc3OrblyapyLpLqel0izPc9u2LESp08VyPtgcFc389HTaG6S6r9u2gUen04MP3plf+Ie/8GN/52e4HubZYDqff+SFb1yrG2vWrPlNBQ5b2ocfe+PFf8qJxlm2MegPNkYilxWVHvYrsqTDs2sv3bn2iTfv3lkWK5HceHLz2Q9ce+xBuPbAbBzPumfL5HxFPgBA/JfLcImRFzUARIRc+1GHUiVZ3BlU9ebqpc3qc6ftWwsedEACMSNPqEIUWo4z9aEX9r/69jZbXbz++vkvLU9XDj7Dr6ChNlTL5slUf+NWdvvQXD8oBcAfLSf+K2fLhMhX1bigAWBLbVf83lC+rbLXlvEtax/kNLo6uf31H5jtHR6gAR7JE+Oz4Y2Xr1afLquHJown20/tPPct292tQdIbwm3ZOHjHM/KegF/xb/y/8ZcrUTes8b7+skvgRJoJogxewnkOpIJbTm1E12bS0kpOGWd9jJ8JTz9rb2+fm/Te4vzzdx+8fbI8mL9aH3/CsRAAEkIPNzb7Nx4fjMaDUb+7SUgbby5sb8W2KzkKdd/XVDRBCgfbEqtjBssoOKUFGPfg0jlZewBghJTATMTs6P4rL/3zj987eDCfz7pZ/sTt53r9YdoTxClVyELg84aZAECpRGh5jrKOSKA9Fz4VaBwcZMayge4PB6tiNTPTOaYlFokapglpCA4GwMA7BA0BwKN1UA4J0ERybaKhCABFAWhrmxCaNE3BOVItHqWqEkDQQMyA1KPjcSkU8gwZSFw+IQItuGUR+l0HT1iQRaIZmK6DDdFfvhwhSUDG+6aRkaeQkAwCgKhqP2+qWFtRMGqND1WFMlNiMBgUhtc86s52lu0xRpdyBlEiRPY+qeK3e92I0Xt/WYohNAC9LzmlQWxggLpBXfmiqqeV45DDbH/nyuPXn1f9yW+hp6wFjjVr1qxZ8xUm6+1+/J/8/a/70Achs/M7dyZbPW8DEZHWIjTWeRAh66xOl/2+Zow5Y0SWwLblYpFvjdEum6bJhI4xeh+ElPB+MV8Ntrr8cuiWc9cYIQSlGpdDLpzqokgzBRbp8h5ZXTPGnIvBul53hFYiyRC8q6qkl/u2pGjhyzT1EC18jVAl6aBZHH/sn33i8wcmZHshim/7957983/hz5mLu8Xi8HxVBEuBh2BqBs8YLZdzkLYheNjIrFLMtmWnkzpvpe76eYNIQublypnCkAtCCK1109bGWGLReRcDl0LVdS2lFEIAYIycc4lWw+HQex9izPOO9945J5Vq29ZZklI5F7yznMuqbROOvJuUxVxpOeyOojeBHMHJlLehuXvn5Cd/4udeeeVud3RlPq+ITH8w+s/+8/9kXaVr1qz5zaiK+lO//OLqpLi1t/f8448/cWtw5VrTzSjlfH+44WRgbsFi+5v9ueedyPsAEA1zcxZ/m5rIZSLs/QP12lvizdN4f3ZaCIz3hrvj0f71na2t4e7LB7tvn+pVJcuWvKeICIQsiYkAMJXJvTQneB3MTmMGtaHaMB++sI2LCILFNAk7m7i+Nzft+adfvvfGG69+/ujX37FnLdwwJHm32+/evKrTNM6KujvIt7b7z++FCT9563R+erKsfOAqyfN+U9TEw2M3J887PH1Ubk+NDr+juNzLFVKMDOClVaHYKxGS+ECoIHjTOhmyrWRzP+6e290ZW7bBwEI+UM2LZKtespvtPr+9/dRQd6SQnDOCqBD9e30abZw2dsUt+q3W9SA5ZvJObBq0NuKRjCW5i8IHjxhAnJSIXICCICeiKCP3tD2cKMkyi9ieHrTuaOmwsH7WliZ1I7WZZFdUNr24mC+asuVJ0r3x2PVJfzRO+xkgisbV054xWyFqQ8IRCRWDoLMyZiXGjQ08krTA5c6fQBGwggIP0i6K86OHD19/45WX79y/s6jrOsIbuzLGx5hQTEUgb0xd5bOZWpWibgQXJIRWKev2sq3G9Thy4YgHcAKTiRyNRvOLs/lJVUzn5yfnMu1JqVjocC6iRG2Nj1FlSkqhwaOj6LxDcDHAGDAGreKjraiInMWUYiCU5HhsZJQgAiwu+xtIIJGPnkwEeemsYS2sDd5bIKCNYAAgyTEVrbMxkAnRO0JNkPKyzYEEQ6KcY43jcIwCZCQmSCUCJHiUeT7M1XhlF0VTPzDWt/lW+v+z997RlmZneeez05e/78Sb761c3dXV1UlqJSQQCgibkYwkglkYTBRBBgwzi7G9hgFb9pgxSR7GeBgjBo2QJTyMQAF5BJKQQAGFDupWd3V1daVbVTefHL6w4/xxqlot0ZJaa4a1aHR+f91w9nf23fs95579fO/7vO20JvxaSTmdGYs6Z42xlFIA1hpCyKwC5Su9Nm+YjGrgRu9YoLp5GOdAcPNqFjCAAnwQH0JBWUgiK0wsoYm/sLK0evSUly6QWarQnLnAMWfOnDl/axkMBmDMFZPlkyfdYJfHMaQc7e5mjZZgHrQ2cpwkSZXnfpTCWl0UIopE6KvBgHETRpHKJyIIANPb328ur9XX1ye7nbi2gEpKKb2sDmNG+/vZ8iI3qppOwywDZD4YRe0mqmLYG9QWlj2f6VxxHsLRyUEvadT9pcV8dytqxlKOPO6oH6rBgDHh15rlsPydt7zj/X95NkiODfr7//znfvIV33jHpfs/dHh1SVjTHQwWFhbHwzGnJs788UiVRb5+20k1KTq7+yunT1fX98ajaXv5EETw+IOPHjl6VDl7cNA5cuTEYNCxsmgtLw563W63e2jjcFEqQUX70OHJXrc3HB06dYcZjff29pZWlnvd7UqWy6urg15HShnFAaV0MBwmadMB1lruMWqpdfDDgHlCGykYDTkfjfr1dh2C9/Y3m0utypB3vuO97/2TvxR8KW4du3Dx8ktf+o2v+tZXfuOLXzKPzzlz5nwlgWNafeLPH6tG5tZjh178gjued1d88vjlKCidc6aX2aGiJsfTCRzGUKlFReuSLVmAuCLU2qcTj6uv6fDiHFFGSJdWdvHcdvxn9/kHblT5w9X12sr6wsLqarPVrmdpK7+cXj+QBFPrDIVz1gI6ZDYJKCVXouQztRYhumbyO8clH0wiqWcCh2ZUc2qcgy94MzFrTX1iZXu0+fgnL37mvs1zm8WeyphPkprO4nR5cfH5L2q1W9jf77YWmoeOrmadR/Or29ub4+u7WlMvy5LFZqOnHDc4ffLIHZ3yyCPnwkL//7gjVGoidXNEdMD4UiB9WpWGm6BB6kfdhjTdbbY3cbkurL8fm8uMtLNoo75xptlcCa005aQ0lsNOiAMBnINzTqseUzoqw7hI00kzfkSEf2XHUzeVoFYyUEpDWmlalgqFJpp6PjSzORyz1rOyKChcs9WKOWXlQNvOjtsdGCJJkEX1oN3wVsPDrYX1pPnE+fOXL+9P9pznJStrG2vpYovXYIzDCFyldFTnpdPOAYR7xDLezV1tgipnzAeFcg7OgcDBWecUg2KWTAeD7SuP33f/xc1LO/u7CEJ4oaRUEUKAgCJlKMtK5yPS3+XdbjAYEcCCBfG6aLFYTHVAXS3ILZOaEUl8IVqNZjeOdoycDIb7u3txKwuCkFrOPR8MlTbOwTHCPM4IdzBWawsQECjtBEcU3PAEBScM8AlKQipoz2lmAcoBCWcJQAjAGDiZDb+xI1AKUgJQBJpIOGut1YYr7UxVEoBrzyOOwsBRilkdB2Ng1FQwhkA7CksBQqnncTBBqZ9lrUayOOJ7nXzcnYwWgnSxsZhl1EsKyjjgA55zM1WFE0KstTOB4+lele6pXxtjAAlUhFBCBG74gXCAAZRSQQhxTjknAQUEIB68wsnKVdDSFQ7tdvvYiWOt5VXKvfm77lzgmDNnzpy/7Zy85daqkh6lstMTPtPTgodhEKcg1CjN/ASaOEpBnZGSCAHOnayUMzz0KaRWBefCKkV9ntZbMFYNx1GtYaTigS8ot2VJgKRWM5OJ0dqLonzYixIvqtfLXi+IwtrioivKUrogasii4gFPFiPHzXQiu/nexz/0F62FuNvZadbqZWE3N/cvXTwY9BRBtl6/69ZbVn/4176tP7o+7jy8shSMe+dHo9HK8tqodxAGflirPXbuYe2q1cOH3v2H7zl9+o7V1UO7556oZVlWjwe9A7j4yLFTZT4mXLXa2dbW9fZC3TKM+31KydraCohjjHIRdK5eTeLawsLSYGuLc9FsNge9vu+Hns+2rl1fWGiGYVhWuXWu1WrnhY6TkHvxaFwK4QciKCqlmGOM6arwmKk3g3xwBYFoZOEnP/KJT9x3+TMP7VRYg9+KF9Ze/5wX/cQbvj/w5x8j5syZ81UopL7v0m79UPqcWxtn7sw3Fna87mNAThyYVE5WxD29DUd32Hxi8+TVPbXVmYzheMBPLNx2ar13++EnPG6e+QSk8q7undjcq1/eK6+N5STVZ1546OgdK8tp2ohrQVjzw6bv1eLbd/p7vYeJu5RXu71JWeRaTQtTWhnGiSdZ2ZFjOB44vh3Q21PvhT2yAADYW0qvr9Q6pQo5vauZTWrF+elnP3dlcK4/lMQ7dLr9zWeOF8N858L10mnhjVdW1k4cFscXRr43jbzrZy93Hn5wcv+eGQXJrWdW11fra0vx5Uu2GKPZTsMcf0O3om3sq4hPyiKX2nIKgIK8wD9+b5TsksFePtrtjpFyco/X920Zuv1H93rnCYASsrKaDgzLnQdorfOq2mEHod/wEp8KT2pjB66InDxk0WCNaauJrJZGdYK6sQ6mkHpnv+x15GQg80me5xNrPA0yGU4V54R7K8cXNm5r+jb1SCyYxwJBQrYYNJo06V8f7bCKkomS3nhYy6OVNGmTgz3a7dOBxCQ3ekqMBpyTJZyAnxmtZVkaT8EDpIUDPKbhJJSZwqlqOh0Met1et1vkOQAoySiLG60sSSJG4Ggphai8ICfBKBf5jQIcAhtUHTfU3r6kLAtYKF2N6NCzLhN8Jc1GrebeYitXk2s7lxsrjTRuUD8JDPNK7tGQCEY1gTTwmAJVEAYMMF/SBtUDPEtYeaP1rlZKW0kQ+GAeLOUEHjEEBZwPMju7ag0pYW6+RCiIBybLfjneeezy+atb26FJ2gvrR24/49cTeH9NDxAAcaikM1ZCKINCKm4Z1+livcWOrzQWRle2xROXuiKMUIcnSOA4gQ+EQAhYoLCWEMIpDSj9sqUixhjcdBjlfFZW4xHCCaGMRdZaawmgAA3M0kPkFy+OtLqQowITmcB900u/4fTz7wmCebeUucAxZ86cOc8GHn748ydOfzsmB9PptMYE5xxac0IA4qyFlMyLnbQAY1zAGGcN8blniZE5hCOUaKlF4MM4YqyDETyAcY4wp5S1YNwHpdN+N2k1kOdWyijLYIpJr5e0m5By0u0mraXQ52qqhBeSJJSF3Lxy8Nu//dYPfPBjd9/9gtE0X2zXr1/7LOesVqsttA4P5VYtyxxxn/r0gx//5ANZLdnauXj3XbdXk3w0GAoCBzOYjOBHtYW1K9eH0J+O7SRg9//mm//HxcWNfDLIJ92VjQ1YvbX1+dXVdamIUtX6xtJo1B/2OhuHDhVlsbm5ub5+iBAxHA5rtQWj7XgySpMapWx3d3d1Yy2fDIzB2pGj+bArpQyjwAHj8SSttay1/V7PDzNK6Xg8zhoLVLtp2c0yCI9evfBELWt/5H2feuzc9vXtwViJacnqS40f/NEfetXzXzCPya8rBt3uR//kvf/1ne84csutL3z5K04/997ljY0vOsHm+cWzjz74iY9//jOfqbdap5/73BO3n7nt7nsYn3+U+rrGOVeV5da1rYqwtdXw7lPekcW9Jt9G/zrRJb58gb6xvDDZVn/xcxcbl64Or+8NujA0ZPsrGWPq1nX6TAQOR4Qj/iT3OoPo7NXWhe1kZyhI3R66FbfeXj9xuhErj0lSlUVejqbWDKwa1dhZ7i5GXpfFVWWVsdp4nPFmTIVnfSKZtF5lFaMTgrwWH/iyp9TFlF2skU5II0psUI3U8POd3as99Ct++JbF2+5YuPfepd714SPFcH9UCL9o1fly2yfUTIaj3tXOuQuDBy+rbSWyhfrxExvHV4P1pvOYGXRtnRhfSgL3N7I7lDhKQAwhBiBaV1UxbnUQl7GrrOmh2EbZ0YpYJ4tiWnQvV85YSlGQPEfBCs2M9T1IIydlXgbUJlQT62JZQqIG1OAO2WDBS7try0WrxkiqdVopA88rbX/ohOdYQHzliIYvKBUspZ4feEj8pROLh84stdFKSUao50CtdQmNfetnaTcKJx6tjCTjIZvUgixMRNEVhSPawTpYO3NOcWbmN+HgrLXqRsNR4wADQpxzloMawLhSW2WtIVYInsYJGPGiaHFxcaHZ4oxaS7Xjoea+osxYajWBJM4RwFMlpjnvVI7UOcmE7wRjlNJARGmS1er1Rru+2xnudbb3t9qRiNyiz0MakYwJjwgOa4wGFXCEWjbroGpnKRnUwRlYCwJCAKuMVbPUDGOt09QxCg+OWVAQB6cBDeecg7FGwSpKAOastY44R6jWxWDSvXr5/MOPnHsiRnb46KixvlQPuKCxsdBwX8iyIBbUgJjZbKyDtc45RgmP4pqjC6Ixmmp5dTOP0ri2XEviMGAeveFiSgELWOcIIY7Sp0/feOpbxEzjAAAwdwNQ6gHWWg3M9mrWMlbebBMLQANK63I0HgRp/PyXvejk6VNxHM/fdecCx5w5c+Y8Ozh27ASMllXV2Niww114Higte4MojLkQcKSaTv1soeyMkiQFXN4Zpl6CJKl2+5HwGKUsCGANhFDTnHsBAFlVXpA5R63VjFIY43keCKGUGgsYg1nVaKUAFwYxnIMxnHNCGIz7v/7wj979ng9SXv+Gb3hlIUmUJLsHnVpzOS8GZ889Khh/zWte88DnHtrd3qwlyWQijEgW10+dvXjgiyCLliolKSGLGyfGVVUqnjaidi0NqsG0v9loto0e+b7PKYFRlSq5IISxvD/iAs5xVVWNRmM8GnFP1Go1ay0hNooi55zn+aSQUZpWedFsNhkBpZRzng+HzjlK6cyJgzEmZcW5D0YJGOccRMJqamwahCIQn/jIh4bj/O1v/w+jscmyZe5nw7KyTv/Wf/j3DS+aB+TfMYo8H3a7X6JZzPj0n//5W/7dL195/Nzs28vnzn3kve8BUG+3f+dPP1RvtYzW7/it//Vtb/6Np4568jG/8vZ3HD1123yFv35Dqyje9Y53nH/w4Rfec9u9J7q31y5loy24HsxX6Qtbmfja9M5zXe/zW9dzaUTLFyhLyEv9/SO9obH2mTy7ZYkRy5e32mcvRA9f6E4hV+44fOpkcuYYnxTT/mcfu7wzPTiodrpqktOq4M1uFRZqGKARRbcuLbBgCb6tF6KhSJMUlrIRjeJung3GwWjCGbOHlx4k5mPDwa6bDLYPqO8Rah/qjgtnxw7HTrRectvic5+3cXwjzFh/Lx/JY0F2XVogZIBUpje++Ej3rx6cPLqrdioR+rWVxsLa2tJaYlbM2CyEA6GCz2+xrQG0+ZvYHTatPKta617DE9tjUxSD7sGF3Sd2p/2Drf6wMy3HlRkOq/GgUrCawArBPOILsAahbWKOwaxANWE8GIs8mEzCivAv9nb0kSGO2C3ZJqrzB52dzmi/MzVBbkRFjHTEaC/z4/VGK2z6WT1aCVpRGqFOg5oXwmuRRo21aNAy1qukgSckA28ciuqjkHeg5HA0HO4P4iqslVIwisQDQiaJK3OnvpAWxDj8EPmTEzNAZTinLIwQwETUiUY0bTc3Fr3YM4UhIY2y5Mjy8aXlNU25cpgZdlnGZJIQNQjGB9TdDEI1wqBvTcuoVVEPklo4DQInqIkrXktrjWy/P5qM+pvnHiVFyThLl70gaxEKA6PADKgPCAHGUJZSawVYBh6AKEWqapbAYIDKOQNAgDOE1KNGoAJzQAAIEAonAWkMqoprEoITEOtsVTljVSXyUX6w37+eT3q6HHeRh3kymW5l0ygkqQtQwAVP6o1Ko5RwHgHz4QQDCQUAa11ZhgWpGdRhdlDmrVrt2NETrVbL931KKWCAAhBAxBijlH1lp0/GmHPuS8wyZmkdjN0YSKlHqW9taa0EDDArhNFAARhpqv3JbvP03Xfc9SIxTymdCxxz5syZ8yyiVquBbXhJfnD5fGshglLw/SAI4BwcBeOCU0iVNJsoS61V2miYaloOB/FCCzpXZSHSWA36gvMwjkF4MS3CKDPGMs8ThFsptdZeo4Hp2BjDAn882E+zIG40Rp1OliWs2cJwlJc2zJZ0Ybkh3/eD/8Nfffz+j37s02tHhjt7u8dPHc3V9ste8soj6/c857lQypd9AAAgAElEQVQ/t7O1vbS49k//6fd8+oHP7nW7Kqfb1w7++F3vOXbsxP7OVhishXEmK15VwhbTSu8utcjjjz50bOPwbneTZeL8A4/destxgHe6A07jZnasvz/lIoarLjxx9fjRNRp61y+cb7Yby4cOjbt951wUhZcuXVtbPbS4vr55/mKW1RoLCwe7W1kWC0E3NzePHFkPw3Caj7Ux9XpzOC6iyGM+L3PDGEvTGoz2qESQPPzJxz7w/rOXru2w8Gjk6ZKY/vD681/4vH/3S78+D8W/Y7rGw5/61Lt+93ce/MTHZ3rEN7/6Nfd+0zff+03fNMu8eOS+z/7CD/8AsgyveQ1OncLRowBw+TLOnRu8731v+NZX/tJv/6e3vfk3HvzEx3HqFF78Yhw7hnYbADodXLo0+N3f/bG/96rX/uAP/ZN/+ab5an99orU+d/asnF76ppccPZL0m7jOZI+44isMcYCjyVTXz19hFy7byUSlQbiQpfWq3y+LTjXdGXlnd08dXpwu1EbETKh7Gq3EINRY2u/F1/a9x6+6i9uq7xiPHPSgsz99uCLjwWQymuqJVhWhxksVSXMsDXV9KJ2HJGSLScF9Dp9klU2Vi21lCZkSF4yKaFQS5boC97PyAWLOUs0XvGzBqxHrlN7u+1EUri80br+tceZU/eQhv51IUhY6KvWC8jTrj8kTD29eeESVe7uPXxx/7vGip0XuRFwU/Z2DJx4Tfc/VbDliJs8VruXJuHwsLP2QcspFZbiyADglPmOaEE0IZ5wxCqBdmiO5fuatIxxn1Bcp5wlVDGXvYP+xh820dzDq9/eH+dRY67OyrYujSolKcW08RgX1OHjGaIOTFePaFimspyxkIUolvrAXxFJuuNj1+TXRu9Rlm1W5MyirsnLMC6LUS9PMZ77nQ9SpaHKRZkkjzRaTlpfWqix0jBKQwGtR0aRezWhqtSRgzlo/SNMkrflNUorBtV6L9rQXOafgHJQlFoRyUOoAwgQC3yXc+cQaaGsl0e5mkgEzjBsKgFDmR3FzeeW4O50Ph3qaE58GYbRaX0/iNmxklJCElsQyYTxmGTHEKXKz0Yxz1CpKisobT2hcgOmJ9R380Gs2GusrhyaTidUTVVblbmfP377sB1FWa4Qi4Tyw2sFaImGpNbDO3Tx+WmYksdoQO0s4MRrKwQJgIIwwTgllBCCzzAcKAoDNMn0MYYQwTogBsY5QKKPKfNAZdre7/VFeSGssI4ZobUrnNGOEEVB7o6RFcBjrjDHGSG0554xQQkFhlSXK86lQwbTwpBaO8UYzPHo4zVLGmLnR2OVGeoVxbpaOURLCCJk5aNxgVpMy0zWeqm5Yq6xVwBfJIs7dMMalVABilsMCGOcMbM4DsXrXi7Ll4yLw566ic4Fjzpw5c55NJFndFVcJcRaOCmELqYZjP01hrNGOOEvrTdWfoLKcC+770EpryxiD1nBOaS2kJIToouBhAuOCIAClTjsYwDlCGGMO0wKUa10ywzzPc9oShyzLIITudnmYhCCQkhBhy6ocPfJbb/mj//rHv1tJff/DD/zSv/rlylylpIw8bzodLtUPc+bnk97LXnKv4PF4UkRh46d/8idqjSPA8Cfe+FO72+PYr+9sX15s0eVl8rrXvfgFL3jj/l63kTUG25cPH944OOjEUY2L2Giel8oPU6vLMBIri0tSSlNMl1ZWyzLv7h0kYWwcG0+m6+uHhoOJcWJpabksy1Gv5/uBcbrKq43D69oaVUnheQIoqtIPIyK4LiwoBecMjKQZqsnvv+XtT1wZXN2ZiGSxPxpHtfT8pYfe+Qf/54n1W+Zx+HeGQbf7b3/mp2a6BgCcOoWTJwcPPPDut/7eu9/6e0dPnfqV//wHAP7VT/wYAPziLyJNvzD4xAmcOIFTpwa/+qs/952vB4CXvxzf+Z1gTzlYtdtot3HbbXjLW9791t+77e57Xv7a182X/esQQkhci1ea9Pkv6Iq9HdrdxjOotjC8OdKts4/0L18Cs/56o3mqsTDs2a1CPYhqb7T8iYt3mmCnsXCZV9eeNhnEoDbFPeevqY/8xdXdyf7YufYtK2mC6fVL5z8/udCTSeg3kmilmR1abJ1aXW1WYdoXS/3zjd4WAEJKgt3Z/exZgQBxDgTRLFmewDaSTsw+mu89pvWkcLedXDvzkqWVcd/0i8f2FlprC8+599DqklisOZ5vkmIAuNTXQX1KEOYOH/uzh89fHfSkHZRkVDrfpx4hVdEZ7u9dvHTeUc/CpyjhtLEBLCeZ8wM/8nja0+FUA4gFa/g0p6SgNAwD3/MA3NstN74WgcPGPrIodIikJij3tqbj3R1pi1JX48o5jwdewJ/D09fwUVJIfyKtNnA54BhzjBOrCLE37/p/aTddZrgv4+yRWvqJaPORrc2ugu/iQ+3myY2N1tJacxGtehiGdSAcjUV/kNFGTTSyNDVRu8cWLRUAgb8kgxpApJUFKT3DuLEh51ns1cOlaV/2LvRWki5WM8DAOEwkpIZ/M/q8EGnsWr4NWVWgJKagyoWzHiPwjOUFAUCo84NgYWWtuVTLp9180gHAich4m5paKTOjwwoMvmVeVTeFp+UXS3LMICHOC2UhmTKh1aV2xs+CFm1RloQudyKXV3u9znRiN6+IKK6ttNrheuZHvjUwDhU0VAkNBEAAwJiZ3KCBEoCFq2BnaTw+FIf1EHr4oq0mgA8CUICDEYQcpYGB8yGNHIz6u73Btc6kVyhJSOD5vucTQsCBEIKBO1JWIAQBI7NMCSkLrQmJanxmouEksdMkhDNsf5+UmsOPm23v8AZNYgVUN20yQqACCmthLQEKSn0+czAFjDGzlI2nFSOslcZMGEsZ83CzemXmP8qYz1gEwJjCmMlMCHVmEsZR1j5FCJ+rG3OBY86cOXOeZfhhSDiz0i4dOmSm+8z3OHQ5zrkX8CCyypn+UETppDcQQQDG8skwDH0S1Gw+gJNRmub9btRqwphiPOHcE7UFOyoID2AwnebxygrLp8Nur7bUDjJhioEfRIApp4MgikCEcYpIzYJE5VqkNSinxyNML33b635E9R9/3Wv/XlVsU5lHjdhORnI4bSwsmFIxVbFJUZZTTgRIVWscq/TBuYuPj4vcj7NyOnj96+8hdusNP/pdhNpzn3vg1O2nxwd7gjDBa2FYn+R6ZW1Ny2I8HgvuBOPDwbC5WhvtX69K7YXttLn0xOOPcxYSKoxjoCJOG/s7e4cPH623Fi+cPXvizK3TskM4CZOgqqpBd5Q16mFa7x10wtDrDUfN1iqsl+dy88r2Bz/00fNXrnT6RalIlIRKj5JGstfd/bVf/eXb1u+YB+HfJXXjDd/6ykGng5e/HKdP45Zb4PsA8OpXo6rwwQ9eft/7vuu5d68dOTLodPDzP/9F6sZTZY5XvAIf/jC+4zvwqlc9/TOlKd74RvzCL/zyz/7MX7ftmPN3G+fc9rXtRz73wHLCDjeaZHiAqnwmXhLWkstXo0c3k/1h7nn8cJadbmSnQr9Ia0vEFeW0R+nV3d5ttxxhzTOk9z7k/S+SNrSYDE5sd9tn93qPbI7O7fWNgAvozv7eYExTSsJ2/cy6OJql637U6KO5i9bF3ahifkHj/bHnyOzM+hQhxj3lDOkAWGBQqn3hBh6fOJI7NT6Y9s8f+GpM8xI9PanGTxSdSx6j1BE5dGpqtLKldEW1k/OdMd3pyYIFYcatb53QzjJBxUKt3miE6UJIhHDgBApw7kZCfhAlIom56Ro3sQAEVSFXIQkkfLjS2kopdck3f1TSoyUOSdSNDZ92sddbePGtaEYQ2NzdOb/febA3ujAejqsprTG+6Fv4NGDBYasWbZXJ4rg0dSm9QjFtnZ0th4MBcY58aeEMsSTUvj8NeSfh16m4av1N4Xdovb2QrYRRFgYNETRZIxIe5VHJM8MagD8WdOJ7sBy5NyQujZJlo+PI+ZGywpQOcALU8wNoGKuzdGlxaVIdVZfdtYtXt5J+0Bo3As+PGUEsQDmcvhGDqoQsAGu9wKR1xpKABM4ZUIAzZh00wClhBEZQ54hAGDLBEwCw1OrQUN9R6pQhuvR0FVSKFMpJTd1To8JQTKGcy2EKqwtiDcAIJTTiyQJZxeE+Z0X5uNvZ7xwc7IaeyBihx5W3QmFnbVChQYAAcIRUnItZgYYC0/ChCKSGLm5IHJw5QaayKowSIPSGwsQBIQQ4CEC0MarUKJ0rtVTTfNTpHmx2Dq73ej1jbJqkG8vtwxsraaNGOC9KKQgXlsEYSWxVOhhDACECzlhAQUAUAhhHpKtoXqiiHA7oWGau5om04nzr8t7O4zuAyJqLi2uHmedwQ9BglEaU8pm08WRHFULITOmglD7VoYNSASSUCuestZVzYExYq5yT1vqABZS1EnCAgi1JYQgnJKRzdWMucMyZM2fOs4+svu7c1BSdfNyLYgrtjLF+FBHm61JxHiLwdVEkWQZKoVQYRQRWj8dcMAemptMoSVBVRqkwDME9NRgIP9HagtE4zVS/TymtNVuolCynwqeynHCKIMmcUWZaeF5AhF+OJkFSL/s94cVZI4Oqqr3PeWEAmYuq9AXPd/Z836tHqZ7k1tosy8zUiCghTufFXuTLD37g47/+67+3unSMKnvm1oXv/q4XJQnpHuyU43xp48Tu7nicqzj2R6PJ+sYx0pvubO8kYeARbgvroAXj+9d3kjQOIjHoD/2gWl/bMIaC8FqcdTrDNKltHDmR5wVyeejYif7OQVQPHfEGBxPOaau1PJlMJqO9xuLypx84u98rL1z4wN7ecDCcDvq5H6al0taGVSW/5ZUv/uxn/0rKshb4H/3TD7/yRd86D8JnHbvXrp29/76jp06FcfKkuPAFdePnfx4nTvw1KdHHq1+Ne+7Br/7q1pUrePGLn+YxM6oKH/4w1ta+rLrx5AV/9mfxpjf9xj//73/lP79zvilfP1hrP/ynH/6L977re15zx4l24Pp9J8uvLouAWojL1/yHz/mDvGgH3m3txqk4Ou4LE6c16nYFkaXdPtgbm3to/Xlk8lnkDz85XDteqGT34Ni5C+nHHvv8hX53Ny+yVhALfzIeS+sly42VpXRjMTkTp8eM5w+mYmvIHz+g5TM1uTBARXDgzAG4CxPqtFWTcSffPVtIWgpdjsf50LrOBTKWNFfEOaeNUrpyxlLrugpTiLSZ1RaiWuyV0iRTVRYQzju6uLS63FxcyzxBKRyMg3UAYANik6TOkxoZ9FHks4kUwNDSzJCoqjplOcirskfMpUL2etqNHOOBTxmBI4yA0RvaDBxOr+Lb71XLaUXk+U+qT9+381B3dE2Pc6G8JSJOWYC6huAvNOaIzKOyxES6/It1nlmL1S+sGHGEOkYqsJLG0zDp1LzLbfaoJQ9NiSNMkMZ6Y2mx1WjUOCuBAdG6mhbR1BMMIefRGN6QA5qbKVeG1vwobBgR2yjMDbHaOEBwGniedCbXJo7b7XYlD/W3Bpt757fqg/pSb3mh0Wpw6hJPQ+ipISAg1BkNrRwhzg9crc5Z6DnflRpwxBfQ2mpDOCGMogIxIIz4IvBFAw7GuKKAIQAHcYYYK7QSpUapnbIAnLM301YMhbKAQaBLpwpYBkedtc7jgccDvrrOo7wz6g9G/c52Z8foqCp9HvpBKMIG4xEBJcQnxHMoAMM5E4ISwIFpMBjAgSgQY5yDc8QwVynlNAIQ7ggcQEAJp8RRauGgna2kQgVUWpWlHI8no06RD7SugsCLgvTY4dWNQytZrUFFIKUxzIBoOK2cKaURICFhQgSMCN9p4yAdd8aDNorllarK0chOy9D4snJ7g/H0wq7qjBnlh44drSd1v+ZTwQE76zA766LinLVWcy5mioadtUgh5KnNYgkRjAkAzmlrK0IoYz4AY5RzzBgLlMAs8DRxJUpFuMPfjAXvXOCYM2fOnDl/49z36Y8+74VnBK+s7IIKLwytsc4q7vkwzlYVD2KVF8Jn4MSUknPOfe6MJIIL5lX51I9CJjylFHdEhBG0hSOgNB+NonYbzo3399N2w2OBqSZeLYNW+aAbhj7PMjWeQrkgTWVeBVkNlubjSRQnfhyX45HncVCmqzxq1CHlZDxMmg2rVJXnXpTpqjROJ7WsKKbvfNvba8EiUWHkVydOHPmt//jWRq3Zai08+MBD933uERHWjdNcqCQMvuWlL3v1q161fvy2Yme/yvMkSjSrJnl/cf3wqN8b9nsrG6sgfPfatSRtMMb6/eHyytp0lG9d3z5y7KjVZnt7e2V1OZ8WjPEsaldyMjgYZPXMW2qXhfq9t76rspk03FgmeEgCf5znRT54/T/4jp/86Tcin/zi5ce3tg9Gw/H73/3+f/Mvf2Uegc8KZrYa9/3lRz/6J+8bdDpP/dU//rn/9jvf8OP/9md+6suqG0+ytoaNDZw/j+/5ni/7mA9+EAC+93u/+pzW1nDq1IOf+HiR52E0d6j9OsLjXs3XTX4+sXtcb1Kbf3VZhGWSt7fH5Hpn6EOtCXELqgXnAQIAszaqpJ8rXbJK5QUKD0Y8ZXhXLVzPVx7eHj+23b+uqgHBmCGknu/XDp9cOHakfsfRqN3R4fm8tduLDyo2MHQoibTP/I8aUrLvs8fX4s6xxh23rbSm5fnHdrSZbB5Mn9CVkqWaVj6naeJ5nuARV6WsuMsXOStcMDTawvPju+8+c+RwI+CFtrzQkTXgFVaGpFYi3EKMIjYl6SsytQBIYehYs5rP6sFTen8aQE1qsmhkMTGOhX0ab69k15aavbMHn9wq/HvuTtaWfUjW9LGcggKwjknEgrSwdWXz7GObn3r0wucuHOyMZdny0zuT4sxo7/YtAM4D2s4Iq5020F91TQId1qoaPSfoObBtTTvSTnpmyGxOifNKKq5sDnb3Jp4nPGGEJwnpMOInJFlJmidX1k4qrJXVTCjxrHJjxJdAKkJowmKBkEvAWFdWurK6hDKwlAsvXYjr7WYrmuaDJy48sXQ6iBcarBZqXZFBmVI/DjkAE6baj00YIQ2hhNWQPgWcR2FhJaQnnWAcnAIcFcApPAplqHK+vXl0FiDE2jGvKhbdDBYrK6erL4hrcShrWcF5UVXG9yxzstKWwotBXRB4C6ur65M8H4zlpKjObV0r/LBXlUeO39pqrAU2FdwKX0tY7SAlnLYeLGYlJ1pSqnyfKcWl1FobVzjmxUxwCgntIOEJyzxllNYAnGduFOEAjPIgjthCyx5hvr+w3ALgCbG2uthsrYbxAqUNuIiHDIJBcm5ViIpCAJ7nMUaJlFxWVSEnzhhAcUoF9QpHunq4X+6oT21f2bxfV8YjwWLattRvLzSaZCmN24ACjDHEOZ+xEJCAAphzdJbNcUPTdM6YL5IXKaWUMs7jm995hFBjZhUrPqBuXqqAzOHiub4xFzjmzJkz59nK0aNHobWqKsEZrAOcc46QWT813LAzdxQwcGT2X5MQEOqgJIixN/rGEUopodxUFWMBEwKcCyEAoCrTegpYaMU4MdMxIy6KgpmzOWOM8sCUkjMB4+BsFMcArJRBEADWOUUpNXnOhAjD0CpFCPHj2OSF4CFzCUjzjT/+w8eOPefq1b6jqqKTP/3Lh3o9nWbDR899ZmPtFiPuWWwtXbn8xIlb1nzB//CPP/3RDz/wlv/476VCvdYCoXKyH9fIxYuPrK6uJjaSk+kkL5vNpgMvKxVE0c7Ojiei1bWNybSgIMurK5WUcaOmjMxV7oWikbbzPC/7o6y5duftL/k/3vbehcUVyr1Gw/c4RER+5Ae+79tf+23b5z++evzkP/ru/+YNP/7zp++6x0/8D/3FB1/50m+ZB+HfcnavXfvp1/2DG7rG2toNZ9CiQKeDj33sbW/+jRu9Tu699yupGwCqCufP43nPg/flTen//t/H4cNf5TpP8tKX4ty5/+ed73j9j/zofJu+TiBAGoVLdZaxzcDuM9N/JknkkyI5yFf3+8U0VydrwdHQX4KNrbZaOms4SAYSWqeUlEpqDcEPwzsJdd04GNS3e4uPXE/PXhvv7RdZBU97dYdVE63b5AhPT9D4dCWiA4ULkl0es738Gf4ts6wNQwiAbujt1oJ8uR6uN5eWG43KQvmDaXc46R7sm/6kRMkazaS21G5mSSMKVFHlRI0y68aK71f5XqGd32yurbdbDdUTkhIEcEYYmY1Kv1dhqmJTpKZAV5GJAUALSUe5jXybhl8ysXFDFq2ixsE8OvBE0hTecuPSmupFQfm8I+7WY+AKTYHFwGqnZDksOtN+v7h+8dHPX//M/VfO7/SvTyflCnAbtS8w8tZifHT0Ne0y1VSUXtSNo92Ufp7jUejruRlpSgz1OIsDon1iuLNaKQ0Qa522rMxzVQ6p7Y/T3HPeoh9RwoR13BpnjNOSSkOjlDUWlRcoP9Qg2jmtnZmlTBDGRJSm7XZ7cXmpPR6Wezvb15dW4jho+UHghxM25Q6MCnBi/FCyQFJ+o5iDwPkEIDBwgAWMNQSgnkfBUDlQ5sCscU5bxiidGWEyUG7VmOWa1NzNQLbGqQqUkVmRhc9JMzEeV9o4z8HBaEsNAMppFIqFxYVDRSmHo2pvb384GGztbUk46nEYspQc8hgjILMCIGMMjKOABSUggHXQhNzoNmKtc84IAQECEAtrHTgMB4zR5obNpwMABjAqEMSk3jQrSRpY2wbAGM/qjTBaYCwjJAA4GNOEWDj6hWUisJY4ZzU1Gk4pR7QjSlf5dDwejcf96aBbHKhtVgyCeKHWbHOREB4aSyaONG++buyTk/kS343Z1zdawj7FbuPmb2/4kgJwjgICkDdzN2YXsSCGxi3qLWBenzIXOObMmTPnWcoHPvCB7/vuV5dlKTLutNJaiTAFE6aQjIeMC1lKLwzhtFWKCwFnVFWJkANUGxsmidPKGMuDCIxPB4OsEStlhC5EFJnp1FojkgCy1FrykMuJ9DhlaYw8txZU+KBUqSqIYiMlCyJQBqmMMdQTsNYCTIhimoeMMN+Hs1przp3RhqU1avz7P/7QzlbZG18hnHkRBbS1Yli4iSyW10/6cf30HccefeAz/9O/ftMfvutdne5gae2WcfdiVKvJ8dgQ2LJ0lFoCQnkldej709GYUM65p40DZWEQExc4cD+OzWQCgHHPSeWIJcQppRyQiIhQURSlmE5/9Md+aHHtxHd8x/f+w+/9R0EQ5MW019l71Su/WWu60AwhR7fee9c/eeOP/ae3vqO1vvYH/+WP5wLH33Ieue+zNyw/f+RHcNddN2w1nuRlL8OFC/jN30RVYTTCePz0zho3Pv5w/NRPIQy/0vMxhjuesTPL7bcD+N/+9b8699Dnfu5//pV5HsfXh8JB2o3k8EoS4RGme89w0N5u/NATywcHezGrzmQrt8S+RyqnK2cUrOWUNsMolpDTQmtAhgi/FW4Zw7drTaZ4zoXLo/s/1R/1i8bEPl+HmYuMs8tlvDjwokc60SN7YU7Y1GKiSfU1NF6VwB6nBaMADhpxf7W5vFBPeSp2dVLLgucershwMtlnn3zkUmXhR4dObtz5kjuONVrrSeasy1XRLYej/nDSGdn7r+1uF9192tdYHbiFg362P2KDKRuXTFqqHYylsMxZaAfjABDr4BwtKiLVl0wsG07j6x1OAEpahJC1hrhtjTQbvVtF85Y4OCJoLYYtUHR0vxzt9x99/OHzl69cvT64sF9c6FTWMSyz8LWo7pketHsyLr/WTeaVaO60/M8H5pMwI+OmKCUn3Pe9IGlF0UrERoSXJKuJWj2q1TPnUEm1fWV3b7s3qmRHjXb0zu7S0sHKYkPKVCsrc6CiAajqo+j5eRiRsKBUg+CGeSapqPM9EtddubTS2Th8VV3r7g0uXb/qUbK4sR76KbLxdFKVlXE+N8KzjhFpxbgADQjzPJ8AIAU4KAWXMCW0D05Bn7LjxhATeAHlDAB3EMaMGSngFr5E4vFCKnwALE28dlRYjqdGlqEouHBp5Hmu5hwo47i2GVzdpHllDvZ2CYitdONM6jFqQN2NbITKQJTw3c0pWWurSmltvzgqHWANc0XoLIGFszODFFRPrdrwwQQPSdY0Lp5pBASM+RllEcABDRilAq2ZtbPMCMx+qKcwisIFwlIGz1GtSLl1sLV59cLB1uao08tzu1SvHzq8fPzMxuETi4cWkqXlhYXlugj8L/yfYDGlAgClPiEeIRQgM4cR55y11jnHGJtpGbPMjllyx5M/tNZaa5yrbs7NPbn0rH2csHQucMwFjjlz5sx5tnLnnXcijGIVWz2hnEMbZwzBrOEbxezegNagjlI6y+iglM7u9zAhYGc9zGC1po4lSQbCCHHOOmIt44wxXg37fhRwzmF1EASEOBQFACqEVoZb43uhs5YJD4zpac6FJ3xfVyWllsLCqjCKnNVWFixOoXWV555XQ04rbe95/jf+8q8d/+/+xb/Y619ZWK7necm5+v5//F2f+tinXvGKl2uT//D3/0NTvJaFtfe/X2a1cGf3sgjtRA9pQvYO9lMv8YIkL9X6xsnxZFgUZRzHXhD1+8MwSn0vkFInzfZ0XHQ6nfbaBrQedA88j5bTASOIPF8pNe6XQRx5GRmMD7Il73Xf9Q3jcvP33/G/v/jF33LXnS9kg8kPfP9P/Jc/eIs2nh3nNPErVQZxoqy/tTMaFlUt9Odx+LeT3/9f3vy2N/8Gsgw/+7NYW3v6B504gd/8TbzrXfizP8Ob3oR/9s9utHT9/yhePBNmakuafuS97/nIe9/z5v/7j87c+7z5rv0dJp/m169c0cOzJ1aHIZ8Sp57hwO5IPX59UlWy6bsVQdqMMEfgbjg+WOcqrQ2jfi0RPoM1iJfg3wW3Ly/vj85iek7rvq45HOL0toK0DQVoNnWJkhQVkRpTkK+hHgUWmFIyomTKCDiLPN6yLu5PG86JqZusrPi1ZqO+nmtfyYI63+dJq7Vwm1d//pVy5WqnTYcAJvUoPbE+CaWra6gAACAASURBVJbKcLB1sTo42CeEeaOq8VinsT+IBxM6KWn11ZbIOmK/VJShyjx5VmFAWsusDulGPL0zbCy7iu0PrhXd7W732p4qZD6eXrl+7eJW54mdcZfaok3cIeNudbhbVYeLyptaar/WjbbMVlGpl7U+7Q7jyCrZKApJLM2iJEi4SFAb0TgnRlji4JVmMJh2euNufzjOKwYv8sM4FSE3XjFhs8wIa0AcgSa6RDExWWWp4Yw5DnBdjKfFcNSZTJWTjboXxtnh5aO2dM66Qg6vHVxbST0bevVaGPrCk9ZGsUqzKhGUGi+fKu4kh4GjlPqWM0qJx6GtcUYpZUHgLAMYGAMFLLEO1oFTXRlTag+UCVZxXTAVazdT8QhlhHEAVnDjc0NC61Lm+YIzAIxRWGoJdZQHvm1mlhBLwShB72A8HOTd/T2itW/N0trJxvLJOPaDQADOWq01BQicgzYwsJQ4RqAdpVTcNLIAQCg4CIGzzkHDWquhKQgHBSPgMHCgTPgpx5PKMgX1CfU458Q6GKedts4AGsZBA4yAcUs0IYYYpXVeqN5wutcf725eu7Szc13Drayvn6hHtx7PTp2oLR9qL67Um1mapPUgigkNAQEYQggh3DnrXEWImCkdeEr6Bm4k2xLAOSedAzBzDHXWVs5RSgVgnCsBBTw1PhmIDxaQp3iUzpkLHHPmzJnzLKPVaqHIKefFuAzrDWGQF4XgToQplDW6EmFtdNBJs5gEXjUaeP8ve28eZFl6lnc+3372u2dWZmXt1bu6RavRYsB2gJlgxtgMixyEYZgACw94kMTgGDyEzRjbgQfbIsDBiBkwBgY0jCcYEIttDLNgFkmAkJDUUkvdXdXVteR6M+9+9m+bP7JK6pYEamSFoDvuL+qfm1kn89z7fffmeZ/zvs+jBItDVy3bOg+yaDGddHo9zmVZVJxDpoN6tuJRRimfTybd7S040zSNSkMQauqWKwJn89Uq2dhAWTeN5klIKHcGRAXQRmvNGQe7G+furHNWi1AS+LZqQ2UYY4QARHmDql5q0Mdfe/8v/Pw7pvlhlCnJeVUeDLri277pjZTA6uXh7gfP7Gx96D3vOty/NSv9xmbvscceCWO1yhd5vdwYDI3RnMuyLDudznJcyjBu6tp65ynxnmhj67J21ud5GS3mptVCBZx5Z4h1Wgmloqitam8sC2SWxbpdeucoi+Ko/93f/ZYf/1/fcWZzw5vFc8/fubozsm1RzMb/9d/5Fs3Ej/7EO85evlIWq7XA8eeTX/6Zn/7ZH/4hnD2L7/quP6kv45Sv+zrcfz/e/nZ8+MP40i/9/J3lgw9ifx9vfjPe/vZ//O3/zU/8xv/bHQzWa/dK5cMf+PDbvvd7vvW/8K96YCla/dKH5Gf16rnZXgw3VHKAMnlx9qhxblKVFRHZsBfEHKRGHIJfBPmG9g/+YP5LvwqU3cD3Y3ZF4PzS97UDQHT9WT8RD0wYmXIKIONsMwnFsuIHM4Dkm2eW6RVDNhgGTbmaT5CvQEl6buehx5bV63/tejBZ8mUJIHj8vvo7vibZSIRcfCAbk3AVRrSTl6Nnd7Pp6nPoICCZ7AXd/uU+fSImPp/e2b/27uc+/L7dJz+8byMPRZ1V04LfWoTkLDoPscWXLfLHl3VYWK4/u99olJ5uT3AGeB3eEPyFL+Vf2hQL75xKOt7oJl9cqOSwIM8vlke3j/MPHezeOPzorcNVA+fkhc65rd5w61J3s3WD6QkNU/AXzMQZg7pqiKkDcEa5cohMvhrPxrdv7o5L5889dDmTwYXNy8TDS3d79/bB7PaTY1ac2bgy7A4pFZ552tVBtOozJyyvVoTDMl+VTgghgphxCkZQaa99295NflWgDBCgwnM0Hs6B0bo2elYPPYmUqJWmtY4+xZnEABXQRrEPBvzFNaQG0eABzdKAcS4IoUK5TJwcmqOn93evHR+u7ty679HVg3IYhr0wFADa1hlTf+J4SxAyMMA4zmkQyBcW+uHHN2sLr30DzUE5JAKAo8Xp2Mon981RSpVSTHtvTQXjTjtPLFADkoMFEJWnGrapzWxS3Lpx69kbN67t7u02TbV15uxDD1954jUPPPggLl20hBBCFed9QlMgBEIgAKq75+W1MSvGko8LHC88h7tKmdPG5IAAQkopIc7aihBKKf94Vu6nK9LXvRtrgWPNmjVrXs7s7u6ePf94fXIYJJEvS0JFlGWwpFqtwrjLGEPbZr2e1TVrWxXH8LacTqNuHDDnddPpdkGI0zpKU4BXs1nYHTVFwwPVHQ6bxUIIlg16CNT4+rMb28NiOY0CmaQJmqZt2zCMwHm7amSYuLKkUobdri+rMl/FSQJi4SCiqF7OgyQMOx3baGutTDvttJJx1I1ZtdrTed3vDvu94dHR7vBMNqvnoQ191VhnFvPxmZ0zerL4rd/8/bZyWRwXq/nf/c4ffP7ah3pKXr580VQrYwsRommK5XzV6/VWyyUhLIkza9G0TRj2xuPxaGPrwsXL89VSCRVlcb6cSiWCNFuNx9IoFUWmNW3dRFmnKYzjJEmDW8+/9xu/4a+/8+d/2pgxlcHTzz9z9WrfGRNnspre/Ft/6yuf+KIH/4e//71VOQWG6334542qLH/0+/4hzp7FP/gHYOwlHfPoo/jBH/zMUsjnlre+9e7pffd3z9/2tr/9FV/+s7/z7vWsyisVD0uQc7cSdkVfWvuGQa/BxdL4qir7nayTdlWcMhHcq5FcUU0m9Wy3Kur+6NzFc91+FwA0gfGoTU6x2w225+3VeRvkpOcQG/wn3ttdUjITdP/KRj1Kz7V2MCvF0ZJXDfUAPPEeIPFieeaZcpwf7M6mnLrzMX20zC/kNbeOWkeMAxDcGp/5N785fWj7+IFRs1oxY7vJmS4xjDDyOVI3XBy582fxqnP80d7xcnb0f1/fPzjZ3Z3duTWf1G1xqRtKxj2ODss5b9VlWn9BMf6SVXu+acLWMfvZ14kEACgjglIhmCA0zp1Z5dNZXh6XzfOLk3lrl+2iaebTfH5rvsxLHciNTncUD+7bunBu2Bl1bbwyrBSECRBKZQhCQIgj2tHC0RK0JkQuV/Oj/Wu3n75+66M3DqdzFobdzSwebYRZP9XLQTudH09Plic3b93Mp9NpNjh3duPMmQ0ZRTzqKC4pyyjpacIcIVJISlnTNFpwcE6kCBgD4BzaFjCEVAaEIqAAwAgIWMBJLyQQVmpbbjpboxkTLikhzmpvKfoDk3ZaEhJGlWi1abTxxihKOReMc0KYt9paMM8HWdcFCU/ZOBGZi/h4clTlq2t3nhpX5eWzmxd3tjfPXQqiDBZABBpDaM89KGGeCUJAaA0H7YgjQoR382RP10KCMKaQEE69oPCGnMoW5NTGwgIGuCu/OOebpqWOeQgLRmAFnGfOBNZTC9RwhTFlWedHBzdv3XhyupoQXz/26NXhZv/M+TPnz/Uv72TDfihPG/SI5KwDwp07/RWU0pBSQgh9sUr5ifwUSqlzjfcGEN4TxuJTqzRCCCEUkM5ZYwrvzadISRpVjcZh4LFu4FgLHGvWrFnz8uXRRx9t5jMuhDM1Zdw7b+uaMaWCCFzYWhNKvbUsCGBaq1vGIEPp2tq6hkpu6lpICUqNMcR7pgJ4zzn31jqtVRJrXeuqYnW+ce6sq1ZBpIiQuioZ9TKKvCW2qrhQzjkSbcEtmrJUKgg4a8pcCgrO2nwZJAlg6+UyiBJKqasqHii4hS+rMBCtLeqTUvHuZqdnJ+OOjIhFni+pQP/iaDmZ/sLP/84zN2ouokce2nnTm75x79q1vuhy7efTWZaAWEIsp0YEgVgsVknWcdq2xnGpAhVYw7bOXSBETOfLMAyllIvFUqmwBasWbZiNnGnnqzzNUgJdlnkoU8pVs1ydSTto9E//yI/86m/+9k//wjt/5v/61fuu3v/A/Y+202cEL2BWFzbor7/z556+Pn/Xe/7wp37654b9wZve9I2XL10Qgq235Z85P/w9fw8AvuEbXqq6ccrnWd0APnF6V6/izW+ev/3tv/ATP/5N3/ld6xV8RcI4jWMmsWRm/hIPMTYr7MNFe1K3zwZc9uJEqJByBUIJIdaaxao9qFZHxvo4vHJlazjsEsbgiLPW1tUK7X7Kn5ixJ1afg5u6FrAEi0Qe9KP55SHf6maLuqMtuVGT9u6cCLFGFEU0Ptr0lSmmB/U8VPy8Yg+u8u1FTbTBvZwINZ6p33hvsbhvufGErippzMCpPlGMCc8pANhTueRP1IxOS1bCQendDn/niTHe2kayepCUFzf8TkZ65sbewbWb1569Od2dV0tKyCCU26ny3FZuwcuVatmDxL62mP2Fk89a0yCeEEeJJcQStOCeKiYc0bmZd27N9XR+4vPl7aL52Op4WsxWNYCqbqfTkoU86SfbG1tXz5x/6Nz5jUQxOw9s60JLnSXOEyY9gfEEsJa1jjan7pL5cn7rxjPPfOyj1z5yfVUVab9/bnZ50BvwTpq4wbDdmKezfLI6nIwXk/lUzBfwqyTNQgxFsEkjyTJHEofWeCe4BKjRNYj3lIaUBVQA0MZrwFtjraGKE8lxz8WcBxyKES8t17bYNNVK5zNG4a2wde6pRxa3SdJSblxt2kld53XjjetxGQU0oJIwThtjLaFgcRjwThDFyGIRISVyD7fuVCfzO7f3b60Oz6yOLzVGDze2OZNcjliQgWpHHCFgoAFhDfGtczCWOko5IwBBS0BAAEGoYBLKC4rAo3FoT4dzGSA9tIOm4IACgYdpdU1AAA4wAsrgwLTlxtraaqPLeV3OF/l8fHL76M5NBL43SF7zxP0PPHzf4Nyg12U91TKSAdlp1UxZ7L0DCoADjhB+LyAWAMULZlKsteyuqKSdawBPiGBMem+9t94TgHjPAOtc9SLhFB4wQIOqQgH01gEqa4FjzZo1a17OWGtDyb0hBIRQ6q0jhBJCnHGwljHuCTNVxXjkrKUUzmrOKZw7deIglFBCQAnlAp650oJQZ1pCCAuCJl+pSHnPSZpW40MZMCYErBVhCMar6VwGCQsTVxniHdFTeK+kRNs63ao4BjGkaaSUui44p0KwU29wKkOvW0QKRegskyBIQrTwiwUToskrHtK4n9JQHIzv/Ny/+Xe/9PMf3Nl+QEXN3/97bzrZv9NVXVNYQQMuO1I5a60SiTcU8GkWWafzqup0+5QFq8IIwVfLQogwidOmaYytVBAYa6hKOaXT2VGWhGk3MLqmnDImdKul5DwITeuayTzrbvxX3/zWd/zKry0L8vV/881f/pde9/3/8M2c54SZXi+x1fz+C5vs4fNXrjzyrd/+d771v/3v7rt89p/8o+/d2T673pl/hhzeufMff/VX8OCDLzXN5M8JDz+MLPuVd/zsN3zHWxhfX2u9AlE8GGZnA3EMvGSBo6LVsSpnQY0wMRg1NQdzylEZgjDjcT3HRwrZRv3tsxuPPBif3UrDrMeY1GUxd9PjZnpSrirdfk7Ov6I4YXT66Fb1xefPnhT9vXF2Y07GOV7g8hgsV1sf+CNsJfRsVJVV3jRXLm1c5HzjmUl6NOOTFW0/TcBqIGTP4ux7379hCJXEDDJ4T1cVqz7DmbtRaHc6UEOojCrunfOtJUdjPZ9cu9B/rsOer5+Zvf/J6n2utE1DjDiX9R7f2knU8rg8fG52e1kUuvZd4h4ws784rS6Vn90rQ0EkZaqVslZ8ruhY4jZhFaWEHBzv/tbk16n1aJ1ujK2tqw0lqhP3AShSI0ASJ6Pe6Ox9FzYvnh8lw54P/LJr+fw4mCT5MqpKAA0ROQk5hJKxYxxwcI2rKnNcLOfFuCqKqtJlOV8uqqqARxIN6CYzD4LFgt8JptPpcT5pr7vZfHX+fksvYXBmhwrXQDtXwWvUnnEpJaw3beVPy3vgNIzNGDgHrzSEBxQDe4Fe5lpQ67JOpQcnmNFl4cvGSw4pIKjjtQ2We5PDvclqtcwdUdnofNzZDDFSUNJx7ggDawFrgqZiPHU95X3mgphnKjw4OjycHC/d6sm9p/eK8UZ3e6N3aePsA6PtAHCEeqE4YwQhuCW0pmDCSWhaO5AXzI4KgOE0O7YC7pq2nKYsUwM0cAqeE0B5gKIJ4E9na+BBWgjKIGRdzWeT8Wz/2Zvz8VSkkgXi8mOv6e8EGxfiq+e3tkZDFSVScAp3mt987xqtJIRznjrXOlc5R71ngAIY56n3xJyG2L5IyxOnmoX32hjivQe8c/SenPFJpjAOaO5mqRiDWsOvBY61wLFmzZo1L2eklCTixdFeGANN07Y27AxAZbmYp0EMpfQil1EE740xspv4YlHmedRNAJSzk2g4RFVXZR12JLyv61ok3lNKQECpEKIqirCTQOumaYKk43TpjWVRCGM450ww31Rt64MoME0DSnmc+Xbetq3oZmh0q7US9vQvN6WUUHp6+65yCIgwClYbZ00MA+68aIgknCnGYTEFuh/9wMF7fvO5zc1LxycH3/atf+Vo72PDLKtm8ywdOQ0qAvAKiram9N62jSaEW2+tg7GeOuesB797h4QwyqVwzlJKifXSEQofeKKIZ94550EYJYqJ+HhSZb3QMaN9CywU5K//0r/9+m/85v5DDz351PWvfuO3/NiP/+OL5/rgjClfVWPJ463Nwb//pZ85XB599Vd+9fd///e/9a1vffjBh9ab88+Kn3rbPweAb/qml9l5M4a/8TcWP/mT7/ud33n9l33Zeh1fgRfQQsRJh3Px0g9pNZ2sWNlwzkUExNYw0zrKQFlhyUnTPle0e+DJzub2+WSnM+lRK+pjAL6qnDlu7WGpK+3c52Qs32aiPReTc3ESyI3FyeD2hO8uSP6iWRveNtnBfm2CgveYdQNP7lvq+6nvLSuVV6xqPj5+4inxgjvBAHDGQ+u7N25lrQfgOYNg3ljnPNGGuE9TsHnJXCLcdt9f2cLZC+j1DUyxLOfjZW6W8wbPxv5G2NzWs1KXXnumpMxCeTFVGzFvvR3bYl7Ow3y1WYlLTD9S5Q+tbGY+o5BBPIUjvGWs4cgJSrjWEQ3mCK+lqBWbKXGsxD5nNQeYnetlfoIw5SwIjRKcIkGWJkkU1XU7ny7qVSWYlER1O5uj7UuJ6ARagljoYNVYUtXUloLCc+pUoOPQx8py6RzVtinKYj4vl0WdG90abY3x9wrlUHYUz/yOZYrKkO3u8d09U1bl3t4uCSLirS+rKJuxsBNyEghOHKAcYYyBiXutBXCewHJmvAcc8c7DeEjA3c2ygffWOefgVaA7vRzblk8sW0gpWCCRBi01VX7y/N7B0zcPy0XBRDjSzYiQYdSFo9SCglMCTmEJN+BCpkq5gWRKhWmQJGmq4uhouZiulnf2b82P54tB0VhCuQziKIwCaSXnApzDGljDhKCUWWedJ4aBgjIwgJ7qBcQD5rRpjgDcEwYK7wkc95SAewgABI555wAD64jz1jttVq7aP9zfv3Vzf/z8vimay4PLZ84PBmeS4fl4uB2PsiQLYiC8Vybbe7Em3vvTd58AToUMd++KSFKqrLXO2VMDUcB4750j99bQnybG3t3wXuNPcqbxABCkjAWn9q5r1gLHmjVr1rxcUdE5NM8GQeCauRBRQIWuKiGQdjoA6vlcqqjO8yCUMgxRVd77IAigdV0uwzhp53M5GCrr8/k86QzSzU2zLJiKiIxW43E66oeKN8uF97o72nTNinIKhsV43BmORBiCEGN0EKXOGi5CcL7Y2+sM+3ESF0cHUlEZBE05DZIQ3rZ1LYOIWOLaOlRZVVhCKAULs2xxfJSokIXSlCtw6nxLGfu9333PO3/hPWl8drWsvvDVD/3F1z+2tRU2J/NIJfAegi6KZZhRz2lR5XEQompOppPtnbNchKuyEhxR2mtb39/YqJblcpkPN0fwfjo5iuNA64pTdEddU63ms0V3MLDalVUjVBSk0TyfdzpZHKWz+bFxPI6Dr/+qv/ZT7/jfur1B06o3fdv3/Pd/99uvXDy3tdkPu5ea6jBSAEB9+QP/9J/865/4me/7vu/7gR/4gauXr6z35+efqiz/46/+Cl772j82DOXPM088gZ/8yf/vl9+5FjhemTBCYgb+p9AaSoJd6iuJfoDg4xfg1ri6uJPrJ1f19Tovu/yBV2+ev+DjxR/x2RhmCoAj6NBBTD2B+1ydvjwbdb7qbHffyn9/LTiY81nxx8XKVov26Pqs01FfGIs3vP/5q9pL+cmyjufcdGIXB/eelGOrkhcGgI0D141dHDjO+bz41CBYAK4jzX09bG/TzUv0S+5zFzvN8cH+s8WHptNnMLthFvXtie0Qdi7afNVo53yPM+YY6kjPT1Y333s4PSpWrsUXIfxiPs9mZVrY+DOoGwSQlDPL0Yp4EsXjGM8xfwv6RDcz3S5bY2EdiG0lXDcIGGMAHw26WzudSI1C2ZFRSAUDQbdHg9AfHZ3ceM7tHhzP6lpPJ/fXaZ/dR4PExUwlteNCW1+stCtMXyBIYzYYFptJ3uVEKmP5oq7GVb5XFItWEyAAUsY7cRoFMQg4DQSL0HEq4MNNDDeDLO3u7e9PppP9o+dOpgdPPfXUcDg4uz3aGe6c6W+LDI6iRiSECsOAgMB51IYBQQBoipaTj8tkxqGx8AB86yk8954gyAwPCoia216vEyURGClmyzvP7z19ffcjNw9dWUipFs67sDe8+DAY9UALwylkIDSFhTct9zoJVBhspr1+J+6Pwu6F3vjW0dHe/sGkqKo7Rx9zxMK4ravnVTyCU3AhWNySsqGriHSFi4OaGubr0EtwBgU0gAE8IPCJhwAFAs8Np01MT79z2iQRAODwFHWDtoZdFfO98f5TTz9385kbuwHH+a2NL3zdhfseOhMPjQwUl6Fg8T0b0dN3aX0vvZUCyntuzF0PjtOXD2gBAtztMqGUEmKNqZ1jzpF7ZyhfUHSfxtzqTy+7IQBaoOadLcrXAbFrgWPNmjVrXv44Y7iUjfbgnHDpy8oaw6IU2mutg0SaPLeWMc6aplGKgTLTlpxzIjjVFGVJhUhE6FpDXUMptW3rakMpBWNoGhUEIOLU8ltQT6Mo0i0oQavBKGMMkqG0ENS1WggBa+GdEIJST4kVQpwaZFFKYa3VlhBGaheFfeQrSGFmRSfb8G1rKstlz9EJhAbJfuM/vH98kKdJZMvVX3rir2z009XtMaOBBiHONHCqE5cwnnAeBIvlajQaMsGbpoGnSZxyHrTahmGmqyaMI09oU5bOuTAMnbcqoavVQjVSBkEAojWqpo2TpHUV0GZZSGCKVZOE/SDIyoP9r3vj1ziU//yH/9WDr3o1i5N/9i//z3ObW0nkvuWbv+ILn3j9T/wvb4ui/rt//wPjSclFFIbhD/3QD73tX7wtXrtFft45vH0LAB577OVZADMA88lkvY6vTH0DJCSCkj+FAWBj9EmxXFWVM/AO1ttS53WLucHTub1eWtaNzl+KHrjU7PRmQXmd6RPYBQBKEx6wWKaDpBvOa6D57M7ZAzmFJiSxni918vSS7rfiRkGL+tMOm3hKXSByxfYUZYqcE35UlMnK+DiAsS+6Ax1wst0R/U5MYgFBAGId0RYArVusqAsEFHdJ4PW90oMQdAISBp5Is93Vj27khC9dfnL76fkM+f7xwd705tFsmrTNo1k8oOFQqc24t5l0N9LVcrmYLKa7+Wx/Ma2L1bkiv1j6x529ZGtRmj8+MIWCMELVIpALxeecTuFPnFpQufThQqpcsVZ47zXXIpRKSQCC0ygSnEVA0t2MBhtJh2VpkCZZRnlgIaIIlBqts+NjyPCoWVXLwpS5bkpjQgERUipI1JKs9sNly9ucg6fKD6XuBz6JCZMgnEoZpGl/88xsPitnExao/miQdDthnCqWEaosYVRkIfMy4kCP06M4kwcHdHywmE8m1s+W+Xix3B1nu71sqJJhnPTTqJN2s2zQCYJASSkZo4wSRpym1hIABIR5TrwnxlgISwTnYCDwEWUBC6igzCYpjyMIVlu9gD9uTuaVLaoGxhFFuRBccDAKyh24gbbEKwoKwMBb6Ry11nBGAyEH/Q7jG2mmslSFPDyZjFflyclkdzmvjxe3z5w5M+xthnGHqZAFTIbM+8Z5YmC9B7OUwgItKByBgfewgGagDELDUOIU5Z4T6wmIgX6BBsGI59T7la7G88PDw/3bd/aem80WMcWlyxsPP3Lhwn39je1MxJ5SDkhCYkKUc/6udAIPgBBJCHXOAaeWH/buIAk8pRJg1lrnHE77NLwF3L1mk9N/H1dD8ILJFHHPceOF71HjXQ23QrC1DohdCxxr1qxZ80qAxml+eBgnsasbAie7XRisjo/T4Sjd3Gxnq2Rz067m1aoIOwkIFuO9Tq+DMDKLKU9SX1WN9kEWU0pW02XaG8LAeRtvbKAqrdEskADdff76zn0X5oe7catF1kFdt42WaeKa1iwLmXRN2RBCo+HQ53ldFuGwj2ZZ1XnYjYvpOAxDHoemapvWxVlSz9vAFggj1C2ngascDUKghuRNa3TZ/PDb/vXhXrNclro6GmQsFIZ7jI9m2zsXk9H2wc1bySChgsYynk1XSZi0rHHOJ53eKl8REKUECLPWNbXOiyKO0zhKl6t527a9XlbWSw7SGfSP9vbjOE66XVvX3AnGeVuUSdp3npSrilIZqLSczUNF2tnNr/mqr9g+d+W7v+d/FDLK0s2qosUy/7Ef+98vXXzX/sHJ4dEiivpwBM7OpzNO2a//h9/4uq/7mvX+/Dzz/NNPA8Dlyy/XJ/Da137g3e9ar+Mr8wLa09gJ7v8UFYjW7Xw+W610VcMmcN7kbb5o9bMVblR034qrW9uPPJQ+fHY+4rewuE3siwr1UIZbvWFycvKfInDMKMkZPedscqfkdz6DS4Xn1HWiVSL2QnQit0mdYiDGkcWnHBgKstNVw36XdCXkC79Dak1r7QepT0OXhS/4a0fI5SHZHFjSMTsj89j20Z3nY1WTwgAAIABJREFUrj391Ad+6861yfH8qG4dRRhuPDo6+5ozZ141yLaTjx86yQ9vjPfG71uU01ZtCv16U/21WQ3dOvsZZClCAsI7s258PcNHmX+2tc+toJ2nVbwZDkdhd9RXSgHodLNer/uC1yICur5HWZf0gIEKhp0eZZ3WJwBpG5MmvSR2YXQ9z01dYbEq5otZ0ukCMXzAeUKTpjnTMx09BxACffBMsjCDFQRUhmF/OLp8+aqez/T4gKVqsLMZ97tB1Al5TxNXw4JKQkcco15vlKZZb0iHfbxv9tz8KK9RlfV0fALgY5TyMBgOs+HFwWBjZzi8OOoPBr1+jyapkLFHpL1vrD1dAeUZhyfeGMQ1SSIBRglcSikPAk7iVOCctPBtW9h8jnZOTmoiQQikEknaGwzS5HRdhIdsYdypaYQBKgJID9a2zkEyxGlgk27b6dFel3ek2t0ltw+qm3eOb+9d618PN/sbl668ujsaqYyPts9uhmfhaoe2Ig0HDY2ipAQoSOKIquEdNKADRBSyRcmBFMxxYjlQG9QGYHeHuZQHh3PTMr9+85lnnrtx59ZkMkiSi6PhG5544LHXXh5tJzKWQAhQgFAaE8KdW71QeqA0IIQ6lwMO4IC+9zYUlKbeE2vv7j3nHD59p5UD6hdMphBAAu7FAocDGvjcmxm8WX/MrgWONWvWrHkl4GsbBpmrZ4xzMOGK0rQu6XVgrS4WIk7q2SwIVSiFyXPOWKczgq7bYinjoJxOo05fUt+sSiHCZLAJ470HlaKezFQYsDB15YpKtrN9FnXd7Xa99+2qlCqUcapzLWTs4G1lOJMg3JzMuQzCqOtWFeVMBbJankSdAN5pXXGVxErphogksZTYcimDBJbrplRxwIORbnff/6Frv/Zvf/vW9UmxrL79b3/jznb/4oWNTicsivz8/Q8Qxo92nx+e22DeTycnvX435ipf5r3epnamXuRhlDiHujJCSsZDZ3mnkxDwxbxIO30wUuaLIMh0mbtW9/sjxshyOg3DkEmVr0olY12hqpsoSDgXxWIiA6GpaeoiMPiixy/9P+/8qVWu3/17f/j0h59dldVTTz91PDsGY44NTOP7iXrLW77r6aee+oq/+tf/2f/0L17/utfvnNteb9E1a9YAMM7ldf3xquYl6degAYKQIQzAGBqHOw32a/t0Zeygt3l29Mjj/JGrVWRXri5Pu9vvVkKuYe1hv6/ue/0Ob+WdMQWgnO9af6ol2Eh6IWhZU/2J87GR8oEEUBuzrNt5yOexGC2bzcoo/xlsPLxg7uEL7WY3r9vDYvl8PvsCw857Frd3D7Rd5bZiOq7YpAJOYy+JEr6buEB6T4lNQwtOi/rUdIMVtdcvKtg8Y6tge9JX1w/3j595fnWbHq7mB/PpLKars2n9Ot3tZOeDi9koTTaiZLMnuTDj5ez546Nnj46PZ0We+x3rHm8nO7P6Ytl6beA++Vl5cCuF5cJTkSt+nGLPYU+ThSQ5GTWB4EE9FN4wyuTOw6Ot88N+0A9YAECqTqAyoAQcEBGEgHSeYAkJVNTfXqwcqZwXYRRLzpVeDHiz3UklRKVlP04j71hdQghwqkNoHrls07cBbypPmZMJUQMe9dGkxCpCtJKq3x3c98gDozMhESxMu8Osxz1ra2MFICDAGPFe1q3W1mI6qW/dWCxnpWlaJ1woVCoSojwEaY2o2mpvvj+uj/geD4JMBYkQIpA8UoIR5sGqVjvrYxFIzillw+2HN3YelTKUQiJgjpCGEkskASMURApF0Rt0zrt+0wyJr5iIOr3R2QsXN/obfaIA79BIeOp8U9fevXCyglvQGkxYI2oEfNTtcaI7TGUiiaJstz88LJaoW3vz4GPk+LojJO0kvV46yAadtK+yThJnaZjIIBRBAGcdYRaeaE2b2vC+Ex0LTThvvCfMAlpYz8A0iIMDtFnN9fHJnTtP3rn1sf0be7o1V89v3nel//ADgwtXs16fSUkIIQAhRFEqvWfe+3vGpThNe/Weeu8ATwihlDlHvCeUKkKkc977U73j1ABVA57S0HvnfUUpA4Rz9t5kzQv1xvbTOnFQNmLyCmXJ+mN2LXCsWbNmzSsBIgO91EoKODhrqYoFd6bWQgqhIhgXRBGstVZzqeC1LgsRCRlIp3WUZXDeaK2CFFQWi2XcG7hKC5Cg17f5kjpLlYKu89Uq7oTeGm2tCiJnna5KFXVgfJ4XWXcIC28Jj1PY0piaRxGstq0Nw0GTl4xywWVbtiBaBl3TMh4kTIWuLSmv1IZCu7z1kSff+8Eb/8cv/0YDky/3Hnvw3Jd++eVuL23nxcnBzV5vo248IX5z++pquQTIYHCuKJeEsN6gf3JyFCdh1u/nec65TDv9ptHekThJ8lWtlOgMh1W+AnFJ1smXUyE4vK2qOghkHMdt27atybJuVSOKo0Dx5TInYHHaaeq8WK56/XQ+Oe52YoE2C9r/7C9f+NqvfDWJOh/+wPX3/P77+hsbr3788fvvfw3ak6aqX/u6x9qyVYq8+Tu+ozX6137t36136ZqXyh/+4eNf/CXrl+EViXWualvr/hSmGJyyRAah0pzb2pvj1p/Ubk/7PYozW8m5L9i88tDywnDhpjNf5C9MTyDQzEw7acYerKd36NHzISlNXBvlrSbEMMqzgCchKaVvDLQ5PdZFgY5kTtxS06Xw05DPYrlR6oF9CbkMjLqdQX1pczKeHR3W44WhNTYawu8FofhI2O2UlBaT03wKeDApSSdzgfCUkSZVNaGBNtQ4AMZb01rjnXFeW+8JvKCHXt9E/UfFwe3J0bxaTqWeB052RuyqtG8wvS06kKkgArBSMb7E6s7q5EOHz//BcwXX1cDpy2gfqRdnZzr85HwWAlDLaEtVEapSqYaqSSxvDfGc9c+1nJFMiSujWHbIiaWtCSCyrXNndq6MMpx2oDhnI2ejttXOtoCghBHq7MK5wjdA65qFnVtvKJD1ukkcYb7w9SwWXEeRdAHzbb08WTFC2tLG0ghWKyLjlEPRqoCRzvchUxKlzknnqYcRQsZJL4iwfakPgEJx9JgX1lpnKaGeETBqjS/aZrmcLY72Z3duz1bL0hpDOEmCZLu7xVOCgCwL3zRN4/P5oi73a++E98J5r7jvRTSMAxUFy7IxjU1JEgQBS9VV0eueediCea7A7w1geE4cdxSUMEF9N+tKvmmbIuDgspd0RqPtnX4y6FBVe9PASAAOxt3rPHKn+kAIwjU8sZRZJlWXxxHf6PAgVqns9MONTXXrdn14lOfVcTmr8sIx5gKF0WBjNNgajc53u8MsyWSSyCQiADkd/6gaWuQ82xHZFheK+Ugzx5gjaBkRnHIL6lxr9LKc7+dHN25fu3bj9q2yyjeGnVc9uP2qV48efrQXJWkQSsLv9npQKhiLjDHOOUCezpIQwinlxph7DqOUUuY99Z4Sogjh1mqgBT6+CTVAKQ28N9a2hEhCuHPtizs1yL3/+cnSIuAoiynrkLX7xlrgWLNmzZpXCG0LwDnHiDCtlZEkhJhVJQIBEbTLXAbSO2OtZZLDeucNmAK4bzSYgL47BQrnmqaJvaeMmbblAGMMlMBqEMI5JwRESmktAO89YwzWek+UUt45IgJiKLwFBeUEvgE1nHO0RskYDiBMZimM803DqGrziYxTai26j+Dk/R/58HNPXz/64R/9uY3L59Ou+ZH/+V82qyMVutnRnm39xuawbbwQoXViOS+TdFBVRWu485xx39jWc8oDVVVVGMbWuLIsOZcAtNZxHOdlZR0IIYRS3VRCCsF9q40UASGkaRrOWZqGxhjGVNu2RrdSSkppXZYECHhUryolObyhRHNuvDHW57yxVy6NHn3tt6I2EPLo9gejUDrnqnrV6W5oXQnFk0623qGfH6qyfPL3f/9f/cA/BYDZ7GVpMrpaAXj0da9br+aaU8KIntnhuwtf3KyeatsbhDTW+izonx1efOTMgw/1Mz53sykt96hZfGqXO8c4xe/Nrl6q/I5637jZXR0KlkfiuKuu9MLzgxTndkC52xujbgFgUizz8rdltYrcpYHcWNgH9vNe/dL63rXFtf06z5+P3FTabq8bH5Z8npOPW3WUjhy0KMy9skw4ktIgDPouDX1AMc38oaJnEEsDDz/OMFZmVlfjot1bGcccDbB3++nxTJVa1z00r07KK5PywvFKzWxCMGjK4HjGj6z30oi/evjExo3O9d+9tnc8WY3o8hGTvypvNpu21xj5yVUiBRGURfM4PuzQm5zeZu7AuSVtbd7vdjdfs91Ng3Nd+toNUx3Mf+9d1YlWNcKk6KSTTuVFgRbIi+JwMa8O78yW04LAMcGDQDVl25S6BVrvtG85vARkHPMwgNZt0+RVpSttG/Phav/WQdrNtke90eagL5OQxmpjc9Ttdtqgz12gbBKGcRAEq8Y0rXZwlvBaRFQ76TgASmRA+4xLSLQVTOVbnmuXLyeTvVvXbn70yVuHt46mBy0aKBpQORxuXH30gc4gDROlbV5Vy3y5WMyb+czYumnrptaNByRXSRqnWZp2LPEkE6EKQ5GG/a0+Io6IIH7BS9kADVqAOOJaEfh+nCTicrxxZoPqULBUdvtKpaAcrfs01XoLaiGV9dy1sBrOwUtNmZFAHKUbQSY6/c5gsdHpLM6enVZVbzZbTY7avF7Vbb4slrpqmuP5VIacC8OZY1wBp76drbXa2guXH7pw5aH+1lWpItC7o1utIFYwAZiinM139+9c27t1fXFQhujvvG7n/oeGr3/g7OZmN+3HjMeERyAJID8pnIgx5r12rnZOen+a/EqB4DQL1nsOUOcAtJ8wOv2E+ymsLSnlnCfOaeeKF6sbuNfr0fxJMbFr1gLHmjVr1rwyqOsq6PfryS0Wx8I5tAZUhkkHnrqylUFUrBZxrGQUtcVcSK86CdqqbSrZSYrpNO72AxXqthWC9be3XVk7z0QU1ctlEIcIeHM8VVkUxDFcDSUIY8V8GWdd8KBdlFKGqttt5rmKUhBbFEUcKCpUW02EBKG0WhZhksDZum4DQxBFRDjLWtl9NZbvAePtzXe/5Tv/0bLIjnN75aE3nLtPfu0bvyBis34/JEYSREnMuRBauyDp6NrN5qusryLKx5Px5uawqo7LajUcbRblSutWqhCU1FUtPQtUVNVNmiVCCN1qGQaMEW0qwalzmlLKhfCwjDGAWOvLog7jyFkYY8JQAWjbNgpi1emZasI4aXWhTROFiexEk/3DMKBEBPnhnTjq1YvCVk06iI+Pj4yh3X6/bQtj68Xxcr1FPw985H1/+F1v/NpPPB6Pcd99L7+n8eyzAM5euLRe0Fck2uhFnjdOOhoTV72UfJMwMNubxc6JPTgIqIBQtBOpdBj3LyQXL5IL2SrJT0g1pu2M+k/jssFQMpTRmUESnhVN1Mb+zqo5ZH4/0nOJMWVR4qNYSpqklGSROn5298bu8qPMUcUeSNJhXWyvik/9sZ7AdzpecLpYnkaceM6c4r6tdE7mSjKQhyA2taf1J0pYUht6XLa9Yb5z0WhtOsr3ZOvy5ric5JOlLp4iZO4xUiRQlDJ6lLJxSGeZn4PNidO1tqU5rFczOidXvbsKe5UUV/L6fN46e+pfWoMs6cyDxDo4ur3hP1zuPj09zFb1a3T5WFE+ULSicewFLgmWUstFHvCcsZUPj6PwIJLHgZoEchUywtA3Zy8Nrty3vRnyncA9GBVHqybSxLe2cu30cIHKTrWzvhG0KupquSpPTqqqqCVMGFBnldZtY01LBBgLJRSFBFq4pm4kvOCIU+mURdM27vh4NsmL5WJxdDzpyiASSk02N7qDAZdhJ+hvhBAx8+BgLYQFoR4MVjDKpAvt6YL7EIyAWxBjbVvWJ7PV4cHR7dvPPXvrmafzdmltYwm4CmLVGQw2z57d6QyGSSehPG+a+Xw2Wy3a5cLZutRNVenWekaRJGmYdkIAjJJIKBUolYSyt6mygIXMce8siPXUeaIBA8coQGApo5GUWVf5uBuhVsQqyBBcgTLuGPH843mqzjinHRwlhDFGCIO3zlhnnKeUeEYcEYxngYwUT2I5iOSk35/UTW82Wx2nzWI5WS5P2rxklYmLUuUNgJVuFlYLygmnLaNOKaioagutC++0J/Ac3gMOHs45bdpqNT+Y7N+YHO3OZtNelgxHG+dfO7j60PDK1igIQsoVIAEFKIC98E1xbyyFvKBDy94TI7z3d5s1vDeAATRACJH3Hp7G8mrvQYjw/jRcFgABGPBJDh0v/qL1qBqEBuH6I3YtcKxZs2bNK4WqqoIkZFyAUe818RbGaGOEiigXcOCcA4DVlFLAwhowUEphDGPsNGedUgYAbUuF8AYwhnMKzprZTCkFrZ3VhHqUJSgVQsA51DXnHJTq5VJFic2XRPAoCb22bdUqETvXOGfCKIZziOIgSk2hka94KBmDbz/4/j968hd//lfe/bsfvHDpC5a26Z4ZvP+Dv/3Gv/ntD1/ZmB3vOhZ41QmDFK6dTGZxPNBN7cB6g35VrkBpmsUO1sCrKKzr2hiTpd3VasUY73Q61hDvfRRFdVkGYezQAM45QinVVhNvGSVt21qnw1DVdW2tDoIA3gshCBFGW0q9UopzupoexYko6yqKQhXKsmmrw5PBaLMoSte2gYxPxvvd7nA0yOaTcRqrsrIQm6PRYPdo2jTNeot+/tSNN78ZDzyAt7wF730vvviLX37P5Bd/EcAzT37wy776q9fL+gr8rK7rO4dHK5MYscHbPeLbz3hIpKrz8X57KeFuK+j6bCS3dzY6XSLDBW9P+OqWqp7nevwnmwv2knmYHrbpcP+h5Ma18e3x/GSZP7UkfiHO1MWZUW+zn96/PXh4Z/BRd/R+b44bfoEl59PhICDA/NP8RErt5XMuy8STHyXTOQAXStOP/YbyvcAJtbXSTyyqbv2iu8q00dSYyV/8ouO//IbVfN62x4IfjvObt991/NTN45v54rmWUIAIqEAGgdIm0q0ygzQ5x84+wOqb9ezJkhcN31gt/suj8oGiEcZK45zxnygofe1MQqPYRTevzw6f1NMJmd/n5v/5sUtrL40nLxKVuJFBkXSe3xRP8/YjBVn6Vrt0GGxubFx47EpnK/Fn6p1ucCVNRmXTXVWYkeq41HlUFmZCT/Lq0Dk9XdTUk64UENIFUo1k71zWh+hGtNslBM55CtYNgmDY80qCAJMFLVZkABBgAmibezs/GVfzWdPoallWB9OxrynRlHMuA5ENwgs7lx+7+oVe7rDukFKnQlrRgHIVQEoXBvA1oK2ta0OtRQ3vGsOWh4e3b95+5tpzHzoe76+KRaJ4V4bzClSk2Wir19vq8kFIB4JmKtxQQUHIcZrq/5+9Nw+2LMvK+761hzPec8d335gvp8qszKx56nYDDQho3GCQHXJgYztAsh0gJocU2MIKCww2ARaoAQXhCLCDaIWEJDscQi0QSICFGmhEN+7qscauyqqsHN98353PtIflP26+rCy6G2RJ3e4u7i/yj3zx7nDO2fved/a31/q+9Q0we/beMxMihW6UUpLdvXSCKAiCOI5tsFLrREryHmXJsvBR6e6uxEMFQQDs3YV4AhKIYhiFmuEFIiRKK6lKwBIAmFldFRUHmsMAMUnyUcmVtVXlTOiMBANwQV1mmhtNtaKavSQeGO61Wnm76fPxQTHc4+FUT4osd4FnANcmwxvzsQsiJGGcBo1ev7u63ev2m42m8gKW0QjgPaoaxto8Hw1vDXau7b/xaj2btiQef3r9oSe3189mrU4n0j0SGlj0uwh8XkcaBURCKCmltQV/7s84A0wUKNVwbu59edKrwt4b7y0QAhFQAjiJgK0Bs7DqWLzFmx0utcdhid5S4FgKHEuWLFnyNkIobYtKhBGssa4O4oRrW5SVDiOE2kxmYZqyLaqqjJIIvijyadxKlZCmmEfNpq9tXbmo0YUX0/E4W10nb21VqCCAtWWZh2t9VDNXGx0pV5VCqiBLXV5XpU2aPTjMZrNO1nFlJRSpIICz7CVET1hjeCQjuHxmJ7XUijRLSQjEjZv7P/UTPz8Yu8LyxhNfWaC6+HD78UfO/q/f8JfaKUkz21rd9NZPRuOssWKN0mGqgrAsayG1kq7KZ0KIZjOZTAagQofy6HCQZdnCyouEkiqQSpS510EwM7kOQUTM7NgzHIGlEM7Vi7h45xwzh2EY6Kg2AhBETAQiycwOJsq8F4UjUROKogJ82k6KKnfswyCbTYu0EXs/IeIolJJEoxGj3Ll9e6eZtZ98atlu8IVlNBj84Lf9x2g28aM/iiwDgMuXvyzP5KMfxWCAIPjA33n/f/nX/vt4mTH8NryBdqoqP/qcGRyJzcbWZt9urtXONzyHUkwlpsJN6a2l5gp5gjtb65tBd0MniJuq2+VITEV+ncsZF4WwQ2LzJ79vgLEUt3QH3bh7sdPrHKXjw+nNcbU7NUf5eLyf356lu8X0+mRydf/4jvOilTV1ElonP1/CCIFCUCZ8FrFNABS9bNZvDpriluA7xVTNc2MmOqhEVsXOEvvSwwvJSh4eXh0874o8r+uR56NpPhlN58e+qk5RHGTUEma9LDJvo8Jx5aQwTdnpxu2NRtKI1ik1VwczWTR05iM7D3Mv3iJYCC+k09Hrjegz7elLgeGo+86V+mk/6N7wyhCzJKFYaqPkNJLDRN9AcEclxyKbJV3d12cD7smsk7a6rV4/W+k0VrL2uvbrwjXSNFSxseO0PV9fb+Xj0tV2lJfzymqdra5kl883kjQNk7Sx3siacQqVBHUc5yQUKAQlQRBkKSspATWdu6owDdQEPwOsb4E703E9n5na2vm4nu4V84LnjvICVe09T44Orz1fuZv7r2SvNgQCHaTp2mqY9rXqC6VJC1gFB2b23sLV48nh8fHOtesv3bxxdbh/EAVi88pm6grKi9dL70h2uyutbj9u9nS0IkRbMhS1qNHmk2IBJkCBIKUJZMw69WQlnAIgtJCJZp9oK2HBzGrRmirl3RBkQSBACzD72kFpkhJOwgtIFkIogITwzGS99HdDVKAhI6FiSTG897bynmpQVTvBpVSQSkqliEhaoSnpaI68bYRi1hRlR0stpDAHqh6HwkXOhqh7IttKY9eIbRbYJun2StzeCJutKMviKNRKkhRSQgGT8cHw6M6dN14fHeya+bS7maw/uHHp0tqZcyuNVjMIMyBa+Il+9qfBuRxQi10iIiFlgMV2Ciki9r4GCFD3aSIL91B4zye2OQwQoAF/8lt5klkrFg0sJ2IRAA8YwN/Ni1VCrp4XSXv5BbsUOJYsWbLk7UMja0ltzWwOX8tAwBkSqtnKwN5OxzoIsUh3EwLOgRYFHQKuUnd/JYg8mEGUdbuoaliv0tQXeVnlrbU1Nx7KRqiUYu9lHMNZl+dShmEo4b23vrOyUkwm8UofZTHaP2q3WlGzUQwnUaBVEMxG+41eG5Ux3kSt7tHu7q/+g3/04T98rjIN0o1GGuZ28u6vffo7v+Ob+o3AuwK10UE6Ojxot1vt9fZs74CCREXBvJw0mj1T+8HosJ21gySZj4dxHILZlvOVbk8oube3v3n6NFt/fHzcSNtC6ulkonVcFAUzh6FmtnVtGo2YfF1XttFqAa7IZ1LqIMmKyVQFzbqurfVp0mCm+XzOkI4NkZOB9OyMq+NYezjjrFAK5OMkCEPNvh4Oh91uH0HiS/fTP/XTVWlYqf/xh39kOUW/oPzC//xjAPA933NX3QDwgz/45XcaVYX3vx/NJr77u/GzP/srv/S/f+df/cHl4L7NiCVacB/8yPgPguAdD1x411PonprU5pRxrVjdDummdsUfEziEL0W9u7qSrG6dOlkIjTG6g90Xhav/Nd9XurFwcwqx3tfrFy/Wc10eVJ8+Hj2/d/zSc7u3b42K24fPX9NxEhNRlIRnNtJWEPF+YeuKwHRX08C9FRoD4IJFYJoBqAFguto6XGu/BPtaObs9PprMRx/yBWKI2PdMIY05NqhVwHE8/sy/mn/6XwIwhKmC1EEcRcE51TiX9DdX4/O6eng4bE2OgmmFeYWqAOCyYb3eijZPpaujcT44CLrHqzSSw/7ECU9vOVMVlUn8bCv8tU6Fhr7QOfutW/JCfZPYOBAQSBm7MCnjcLcbvrYmPjSjF3LEprOtnn7qgfSxDh6J7p1q0/EV1+xWeZIPqddCFgvy3fHs3AMdeTQNRvmrB9Ii6HYuPP7k1te/p7vSzLKw0Wg2ozgGwDxhHIASiPvESg6IY6YSyOGn99lM0r1LWx/Oi1cGB7XdU+JgQAcH5d6t24d7+5+6dcs5BkP6tNXqX3zy0qkzF1f7zmeRF5qrhEwAAvsadno82Hn9xqtXX3/ucOc2ldi+uPb0V5wXhzfmN24c7dc5c7fTaa/0w/YKqT7JljBOKw4SzfcaLwQhAWAwzxEwJ8A8JhcuFugFAYZFyQCkIJkS5Em3yb2KmlCgdigsIgkRoLZgj1hJISKgZK49o/awHgDYc4Qggo4YCYzxOQxTwWpW28BVYYJQah8KW0tbkkOYsGy4IoWfRjjuMVackMe5lDlinfqiw+5M0hyrBreiqiUmnbqM2pXqmKyJNIuCWAcKBCk4kn5v59bunU+9/uKrxTjv9XobD26949suretmR2dAB4gBCBEolQHg+9x8nZs7N1cqkzLEiT2Zc845r1REpJkds8Bb6isM4JnZOXffxZJAtAjLBQxggfhE2lCAAoqT2bIw3WAwA5UIIpmuEcnlF+xS4FiyZMmStw8yOpXP9ghRrNnUpYAnRUU+j6MMgWLyvjZSk1bamFIp0kHkjRNCwPuF0SYke4C8t9ZoHXghuKpq76M4rmeThTJSsZWOJdh7B6Eg4JwRioXWrjZRHPvJ3FMQR23PZGZHcYsdGW8RtmOWbmeyNxpP/tHP/2/X3zhixJVfhUptVcTOtSl++Q9f+YHf+sg0Hz/+9BOT2TRWqpu5c8XYAAAgAElEQVQED53bagbVqVO9808+dDgdrHRWS5urKOkkfTMvqtEwbCSuLr1hScqWRmr0+6vj4xGRzLKms+zZhUlSV16pgKSwzghBaZrUdRlpkSRJkc8Aljok5vHRUSNrV7VRKtE6LMtSShnFMTHDNqU2ZT2QITdTVZYlpIwDXZvKuDKgeDQcx0EjTPuziT86vvOp51588YVrrf7m3/q5n1/Ozy8oe7du/e4//TW84x24cOHL+0z+/t8HgL/4F/Hgg9ja+uW//XPf9t3fsyzieLuJ0c3k4cfPBjd4MJtfKw4Hn7IfvTr3Pg9049Lp1sX1zvnenVh/rmfODnH7uTd/rGfw9v/jm3thj1AIT6TEmbR95mKWhq2gPqrqid8tCwtXcunm9XyEKp9PhdrLbTr2KvIy4IzoYhW23WJ3Hlbgpd0b18c+n5SuBhBUg0FhxBB+ytZxrRrU6TWbnXYjS0M3mQ7Gd16eHOe+LKkWyjZFoIKknayfbpRn58OzR0WMIp2P21PVJdGoclVPUXuuPBsLEOyupq7MgDUAbFEPyIyF7ysmR/xmEUd6kG6+eLp6g8Zcbp5rbz6SbWx0NnHx0o7ZP5gfHMzz0cTOnTJxhnZHZvuuGkYIpJ6U9Pze5Mpm8lTRRCJUINt10PZou0kQRKJ5lqIWVIQka51pP9horNw5PnVjVBiouXznMw888sTGqQ2ZRL0wWNE6JZ1KEYIcUHhvPd+fQSPAisgBFnyv72CxS0+AA+aqPY4uZH1vU0GbBRVFnU+aw9Hs4MiWx8PqeHB91x5PBjdeeunoxkGjebXZb7VWO/2Vi61WX4fueHTr+mdevHHz9p3dPXb27LmNyw92LpzOHtiKblbZa7bXSOoo6bVb7ShuQTZAAFXQClqCFv4QrEGKgWpxwBEKT4UHBAQA+Ap1BQUbCAMEYIXyLemlGhCLRFNFiBUkgYBAAACRA0rAWg/roQhCwHgYkAE02Dkzmh7s3bz68guj4XFZlr2VzV5no5+sUaPNUePu+xgLC3gmKPgGuDjRCXziy5hrAmKupZ+ziWvuhmn3OG3NZZNVRi41FRxXIB5Oj+aH119/7fk7t24p1Tz30Jknnjl1/pHeum7Gog00AU2khHizfIOZvfcL042ThhF571fOObrry05EUsqFBatyrjrpWCEhYkB6D6JQCOV9yUxCSGZ/X03HvRQVBeiTGXIvJtaCa8zHEA7tPy3DeclS4FiyZMmSLzuSxjq8d/kdCMcgYg9m5wyxIx3JKABbb4zW2vu6ysuoEcF6AoRjBBRIzdaTChbPhjUyUDEYkaZZqSLty1mkNfuavAeRdw5CSSkXf1KllN4YQVpEoQoVTKGktKayVASpH02K3/jAH37sozdeubp35uzFWZFpHZqi1jQLuL72+q1Tpy5Zr0q3Qqr5wks3qvE45jSQzavPl6UbDce7zVa8dWr9ykMX/vP/4i+MJ4P+aifpPwb73Gy4K4l1qKrSSEhnYOq6kWYQcjAYtJrdJEyr0mutAfJ+sWHiGZ7Zl2UpBdV1laZpns+azbaUBsxSKgDOOSEEEXlntJJasXEcUwbj6jxvpZ2yymeTeaPRNNYJLeNIhWtPj67+1of/6Orfet8vnto+Yx1+4md/JI6j5eT8gvLSxz8GAN/8zV/ep+EcALzjHXj0UQD4pm/C+98/HgyWAsfbTeBoxVee2o5b+Wu39l48KK5dz4vDeRiXK51Ky3Y/iVxb4HMJHFROUP5b2RUTvHQTKi17qChWydZW2IhjeqM12kmKaUY+RNiUbuDdpHKT4QFzAehGLJuNKPR9IaIirl0gpGTva/b7283jTjwH7GKBp41XeXV4C8WsHUfNZtzpJEmzGybNvJJj5cvrJrem0JJ6El1yoaL1tP1Qe3zFHD6UlxUbyz6cQDlQbeArZvKO2EuIijBQYh6UCAQJkCF7pOxQMb9phSCcCEqd3c56H+sMDyrbrBvbQXsjiC1a+41z187duj5Nb07Gw+OithQkzZVsZaNZpmXeqZVRpeFre6ONvaw1WuXKhRHOUtwEeUwoSES6SSoiBAg7jX6SrMmWDhtT0c8KGwaPPrZ95aGNbs8pvarUOhACsVSpEBqAtVO4/P4CjYWj5GJYiCxQMksgBARggGPVGMu4E8G274aMOvjVWVEcDU2+s5PfUmFj9Or1+ez2/v7O4R1xLV1ptTZWzj9g7dYkSOzt21eff/6PBgfjPK82z6w9eHn1q97dP9sPVshNPtOwphWEddRstZqdNGkKmYIAMncFDsCDDYPYCwa8AAkgIONE5REJDtgDzrKrmJR1gRVCEd6SXkonAocX8ESCmQU84KUAM5g9YAnsmZ1nIZiwqEeQluDY1tV0uL/zxssvPf8H+weD2dycO3/h3Jl5vB6EcUw+ghMMJs8ghvfCCWUDZQBTwTsJn3AVwgIIYUMPOGG4KaMzZZJIBbgEPrYe7CvP5eHerduvfOr6zZvjyfjShYsXHj/31LvP9vtppCXQAjKAiLQQESAWugbudqCAyAMCCJnFoqyD2XtvpFRC6EWZBpE6GWzLXAOCSAmhmQXghRBCkPcCgBDCe7pPDbsnYjIgAQEssmkXjzDMuR2NhWTV4uW361LgWLJkyZK3Icxt5iMdBnVeCYE4a8PayXjW7Cfj/f1WryOzbH60lyRRtLLip0NTFGGaFEWRRTHFST0pNUuZNGGd8VZlD+W7H03Cpk6SejIMQgmtivEk6Xf8dFLXVkWJZLBzzCxUaIo6bCSoy6OdnZXTa1IEs+m8sdb/x7/yD3/9Nz90eFCnydlu63xd6jRs60jX4zvnzvTnRf7f/MxP/9qvf3A6q1mKb/rmr/uW/+AryPuP/8HHfu5nf6nRWSmnyN0srJPbt4prb3zkV/7xP9/Y7G6sdf/y9/6lw4Pbjz92JW6l3nZd/Vyj0zVFNRnMlVJJI0uTjJnruvZ+4aZqHXspiYi891JKQFRVnjbSqqqklFVVJUlSlpUONAPWWq0C51xZliKJ63IuYFnAmcKyAZQUXpATAgSaFUX71BbmH/+d3/+D3/rtT565cLnRaAZhfPrM9nJafqG5c+M6gC/LRNj7kRLf9V13ZQ4AW1sL7WZ9ezmF3l5KdFtf+sr+9gWx/nKv/IM9PzooMN88t3HlofWnHjAXVo5DZb+gB0C+UvUu3Azlq6L5laK+YIeJ9tm5S6trZ7OzDzTjo6kcTYbVtHa1AhBlIml3mZuAZ2XCKGoktqzZ8re85zs72xf57noWIDhb33rlXwxv/J6SQgdVGM7fuDp99ZWDq7vDW4PcaGqfjlfXmvJJ767U+8HoOJkWzUGZTkZ+IlUcy2Tdd2xd3ZJ3LFkCg1lAZCJRFFYQJlVYj4NUhUbwQUKHczKO9N3yjSgPt69tpS+k+WdG7bX2qSvraSsqDqfX/9lhMZyNj6Z2br1Dtt3ubrf0qaZuhoj0VitciZvjo+PhKB/sFMed6I2tXj46Ctk3Hnok2twIslWhE7IRnAQAD7KhqHuTm6NbL1iJ3uqpdrbZibp9qVOlOkq1AAnIz2oZCE6yShdaBgAIsdgm8M6x9yyEIGLnIEQmlfK+dr64+2AepmKmgtKplo07KxtHj108vv788RvXZ9f2islgfjTa3dvfD7NMSn88GN++udfP0nPn+v/eV517+OHeRqdqQinTsdVkVtLUIlG61eq20lYMbd786rm7zIsBW5vcOUQBpASgFUVCQZIHKjArG4raGVkUcRhK/blUOSEQhtCVS/K6DFShdVU75zwApUQYyFqJClzPjXUOiqWiMFaW7WwyfuONF6698fxgtF/kcxS8f+c2KFhdvdRRIVUwZGvYINBCEiobllU7r6LJsRjuUpX/CfM/EqKn1JRlsYgfqYtyfjy89fruK6+wEKubvYe/un/l8VarK7WOgAxIgWSRs2bt3dQSKaUQQinlfW1tKUSgVOi9twvX9rs9JjGgnCu8N/fdpNlF7QaR8L4AlFIxc2ltxWwB6Zxl/pzJSovXXCgd9x5gvc/Hu8dSIDzFctmhshQ4lixZsuTtB8lE6VZdTIRKiWg2yRvtdrMb+aJotTLYGqZMmw3A+8lIBDpwgTcm6/dh3eTgoNldh6N6Og3CKNDaHj2ftNtwxlTzIAighctnSTvLD/bDJE5aDRhraq/DCJbLeRGlTRgDVitnzqCeVnXeWFurZvU/+HsfjeLzq71mWRmt5eDwqDYlPH/j17zjr/3oj6IoEUfv/vqvuXsObgx7jMC/6z2X/o+v/RmlN1579Y1bN/c++H//7oc+9CEiGcfbrcbpGzd2v+97/xchyiefuPTeb373xQdXTp/p7O2+1O+ur13Yzvdm+7sHnU4nCKLptEzi9ryowjAOhHDOkGClwsoUWoosy2b5vNFIFt0oR0dHvd5KbazSOgx1XRspZdpI2PkwzhC58eEbnc0uGPlwn6Ron+67WSFVlB9Xv/Q3f9bU9NGPvxDGPctiOM3/8S//3eWc/CJw6/XXASAM3w4nc+8Wtdl8U7tZ8jZCR0FnvSeLOlJjOAqk7jSzSxdWn3ly/Vz7VkdXqmR8IfdiCY78HH4Oszcqz+9MTw1GhmWwdXb94uXWQxfSdJrJeWvkiwoOAKuUgnabEAVp1Tovko6OQmest9jcfkQHb6kwYubmk1/nLmwDyMfXDm78bjkbHx1MjZVpr926FIf9RtzPjh7dP7w4LNVkKoopYH1luFYktNDOG8fWsmO86azBYAfvYCrFRSKRKZ0EdRVQocgzgcmjMWm0bjeTTzXCW5FI0NlMO2fT+UFxfGte7E4La6uAw1aQduLOla32+RW1lUDDW9tyGjrUr1pTmdFwPh9Mb18/OL61J41fSc+Eja2NVkfJ4CTrE7DgAn7Gx3v19dtFsN1eOb3a6iRRnAh0iBrM0aL6781rTkqIRaro3ZJHIPDeAU6IxT4/mJ33lkgKQcwMMImIYAROBA4kQs50UAAJh82276+uHXX0fis7SBtHrx+MbxxPD3aLakc5QErRaIdf/efe/ZXvevrc+ZXVlUhxIb0il4Q9X9bXWGoVJVEUBzoAIEAAOQBgdd9cectZSIJcFJ4wASRICYIXzn22trHIRpVkPdWVnM2D45nTkVGRZTgpEASAYiImgEGeyTFLCCVUoI3Ny2J8eHjn8HBvXtR17bx109k0Ho9tXYMZAHmQJxIgz8rb0JWJmUXFPJxXxFLLQLg3j5zBtbC1sB6spWqGsUVQM9X1vJgdTY5v5kd7viw2z5/afmj7ykOb26f7sWpJ0ViIFIvEE+aF78aiJwVERETMbw70fa4cDDhm57333jM7YOF0phb1F0JoImHtvdRYZr5boMFs8BYLHgkIImJ2J1Gy4r7L7GF92N3U8SqJpbyxFDiWLFmy5O1KdMZOX1ZC6kA6W8EwtAIIzZRHwzyfpes9zKdHR0era6sURagKGAOlpZSmLHXU8N5CCHKehIAx0JKIEGiwKcsyCZA0m6auJBHAUkp4D1AUx+wcEcHVYHK2JiI7zcOst7Z2dv+wPh7uCWmfeceTVy5tp2n8V/7b/84M9zE/YhG5cm7ZsS+EK2w5iyNlqkKERDoGuNsWF86/4+ve8xXV7K+9cvX693/fX/3EJ1/ur/ba7TPdXuPZTz7//CtvPPzw+qntxvpm5/z27NKpsLV1VqljAJPxNE1bAKIoWtibSylB3jmzuKnI83kUhUVRCCGqqmhkSV3XEAkze+8WDbTWWq3lvByF0iftAKisqVWSeo/f+Cf/rKpRGfnL//CfRHGHobPO1vFoFgTB333/31lOxiX/5mQZgJuvvba8Em87Ams6d167dvXFg1u7x45w7tTGM5d6X3ElDefq7h7tF4ubNwefuHH95vgYzXBlvbfZDddkLZqC2lnSXEGgAaCMRJFSRrJ5Kmq8Sy7aGe6tgD9bo4s3ZLwOIOftT3z8w594GdcnwZlL2w9d7vGlkNpaKHGncecz+objyju7WH8CsFxN2RRiArC5r9vBw099oagKpC59NbTWtLXaiGHeXOkJJ9ZvrXU+3Rl/uJKBOP3MVrapVcOMP3lw+OqksGFrq3nu4W50PovPtjZW+81mg5SwdVHPpnRO2KZsFnk+tMdjNlW1d+v27s2RqVR2ahr2y94GB+GbR4MKflqZweBwMLg2Hp99vH/6bLOTqIV64b333iql5H376SfeDYvLtZADhLWV9xU+qx+JSCgVO+etXfQ+JCdPbAIhUCCOETYF99PG2vmgv7q6e/nMnQ9f3a1fOdzbqYsxV8D2mfbTT21/+3d828ULD4HulynQe3BszG8nWTPLMiGVhXcwAVQAVQIWLEAGKIFQ61gTTp587zUEEIIARZBaQynQH58IBqiByJfO7A9oeFBND71rCDRFpkUr9Z2OFdI5ezc4REktBQhQEpHC3HgznU8n81ntXWjgKrgIgPeiqoStOYuVU6qSZAhkQ2W0nMMPYmM6JoFkCqSwE5yUTnhgqk2pa01eSZ2EWSlECTOfDyfDW0c3XjOzcbfXe+qpS49/xaX1jaypWxLdu2oWDGCdw0n4q1RK3TeyWgjpnLfWLlSPN+et9967E9eMkkgr1XDOee9P2kwiZlhrAXXi32GB6r4CDQICokCpRSVIDmhA3U3dBWAgrGo/8KAMGp89BkuWAseSJUuWvH1I+leqwQ1jOE1apnb1ZJR2s8nt21kjTrstczTQoVrd2vTFXDBI6elolK300253djyTIojSFEIY58I4ngz2m72OCkPYqi6n6cpKfryXrHS1FOV0GiUtIZUrLSBllpjhJGikCBzKkRBSxmmeV2Y2/um//ePPvfCxIAh/8if+5jd90zu/6qu+Aozj3RebrTaS+PD27dX1dSVFNS3CJA7TGHWpmbguJGxZHbWylrN7dVUHcfjYk+v/6o9+8+Mf+/QffeTjH/y93//Ep16WMlS6+dxz1Y3rtLP7cjv7f77x3Y+/6+mHn37HO8uybLa7ZVFXZd3qrpiiNt4pJZi9MbXSwrpiscESRcHBwcHq6jog8nkVaPLe17VtNBrOuaoqokaStdRkejibzt2IjweznTuHH/nIJydTc+v2gUEQtx5wQjjvn3vtjf/oW//89//l72+30uVU/OLw0NNP/+4//TUcHX3Zd6ks+TNAcVy99pG9Tz+/e3MwW1vtrK+pyw8El04XDXuH6l1hhmD7RTgMg67B1p3j4I3dA9nQ3fVWPwnbqhlKRZGmOFPdB0XYBAAryElWIJ0IkRKJP+FlTxZ4i46V+HBHjoawLFY3mucu9Hlbz2MeWSu1YkHCBwSyfM8xkT1cTZ8jldbDW2Z4zjGeyF1rCzGHyN3KpL1tnvF7lb1j+MWIr4V91e1tt9YfXUUTNdfJZt6nKFhptre7a+e7qh/rXpwlaRgEAMjVXlArCUOWsq0nGXltxjO7c5MHw0oGklUkg/itS0cLLo6PD65+8tYbe5O6oTvb61tnz8RxUyAEQiIthKS3rjY/50WjhesEwGy9r71fSAeLayiJPHAvW3QRDqru/hMRCQnEkmLZVyJUYUetzVz/6nyEOknFqQdOfcPXf/U3fs1XnznzgPjsvoUwzEFxs9VqtZWSOCmQAZyEhPO1dWAEEEpJEsIaAND6zcvAJ84Q+m4dw+eQucCKipmeTOPxgR4dqvFA0yxUs1hkLmTjssrrnEhKL4S3GswEI+EB42tbl7YyznpvgRpwDGo1OivtNShdesvGCBaL60ewijyMM9OqnOdFOY8lFJVMJzKB1KRDL4WV7LR0BGOqylbGTg4Pru/uXJ+Nj1Z6ybmz2w9e6W9upknSUJQCwSKrdWGWAWBhjfHHTpiZvWeAFnoWs/e+BLwQMTMzV4shEyIGhPdgJoC8r4kWdT0CgPc13415difJr/fNN8B7S0RSJoBmhvcLJ1qbH42qg8HK45dJiOVX61LgWLJkyZK3OWHvjKvmvhhL6UXArrRpIyNBrjQqDCFgi1JKODjyNmtnsK6YTxrdNZMbO6+DMNYU+KJsZE1fV1Ux04kOGmkxHCStFs/nzvuokcFTNZ2Hja73VB4Pokbb1zV7K4KYiMrpLIpCRxVw+5nHN7QMP/B//aJSka+GxWze7Xastd6UKysdbwrUPgxDWFsV8zAOBAnIyJk6DAP4qjYuTuJ5PopTlPn0yScvX7p46vu+9zuIMBnNXn71tf29gw984DfObreszz/5ysGHPvYCfvHv/fhP/tjZJIHnMMrmk7nWmkh675wr40DUpgpChUhYa0pT9da7hcmt8VHSsKaSAqCqKqwgaq1um9nNa2/ceunq6//kA/98ltdVCanSPDfrG9sqOzMbTb76HV+1sbHx7nc9s7W11YiWrqJfVC48/AgA7O5+GQgc0+mbQbZ/MlUFoN3rLcf3bcb0KH/hd659/PadgsrHL1x45gn5zDsrPh764UCWt6SffKEPYGGZUfu1Cb9jZ3JnZzhYv7J16tTKaqAbsq2CNYoika2q5BwJvVjF/pvhHeXH0uQkQ+r2wq21WMRyn+zI1YHUDW4wwXJZsHP0p2s6Hlx7l4vRVN3mQtJA0IzXhr2nqqf4Rjl9dvzJqzvjqTl/+vTG5W7nSjyVrs7rziW59gCvPdxtrLbDrPVmxu2im4CZPHe17IWyTrETGyOK6UxUh6KAbyWy0WxmWeP+WgxmCz86ONz78EdvDGwl+2n/7KnNs+ciAIiBWIjgZK3L9xQf5s/bdMQM76218xPjC5wYVTqgOhE1zEl7Au4KC4tRURGakAlFPZW9PO3YvQjDZjd4/N0XvvY9X/vg2Uc+p/ZgGXMhNprNZrstlTpJ4/CeETHDcVGWmkWCADE5oroGcFKmwXfHogITIEECb6njocUPrOCZZuNwuNfOj+V8aMdjEc5EMqXacBXW1oyCMCeppdfaFgrWCTgBx3DOGFN6w8wkPIlKCCel7HdW19e2EcW591wZcbKkF2xj9r729cjl84LKkQoRkOEToZB0IOIGycBJaQJVwhfFzLjjIt/d2Xn99s6O8MUDG/13fu2l1c1Guy2AAAgAsWgVESKUctGH5dyi4Oi+0VwEpkgp7w26tQWRUipzLncuB2IgECI4SYQFwN6XRJAyE3f7Spxz5ef5sBpm4xykTKRsAPDeeE9gC87ne4fDF++0Lxu1tKJeChxLlixZ8mcBGaZSATINhjeJK1c6mQZSKq4rSFJSghimEkHAzpEK4zSth+MgyhDFsB4goZQxuRIUp6mxc2gdNzNTzHSolQ6K4TiOm2GrjdqTI6mUsUY3GiidrUsVykBrASNQK/LeWVsWYdwop7Oou54mia9qKUPSq87sSClB0jsjlAzTGFwzPBFkEHgPAGGg2dgkSGA40Rp2Ggsj3ASuakX+XU9uIXqs3fK/8y9//zPXBvtTE4Tds1vtCxceGuzdXGutca2jrDEbjZJmVNWztBHl03EQJ6TMYHgQRYEOVF4U3nslw7LKA5U5Z48Hg7MPXcF88vrzv/eb/+L3PvzsK8O53dg6Mzi+9cDFy1/3nveee+DiQ5cu9+LlXPv/mVPnzgPAjRt380e+ZKkq/PiPY3MT3//9f7pjyHQK4MoTTy7H923GqJh/cu9mLcKtleCxs6PtjP3A0Wxf1QfEX4wGFabQ6+7NW+oTL17fHaHZ7517cOXBi93NZqN75lKwehlCkJCgf9tbfSVpoxfe2MftwfQPP/j61VcOkz65lbDsJZvN3tenTxZUDaPxbudgEoxzzIx3jv913UcYXFFZDGfFJyeja4M7z+/lSgenm3gmxEUJhVgIGYfi8roWOumGKgoBslXp6urei8STsnNUFvPxa0ezqx99fe/qkRzZgAMkCBBkSbSZBf1YqvsW8Lbiyc3i8OZ0MBskp7ZOP/5Qv9cLQQLBIuxzsfBeLGXvOXEsSgWllID3vly4SBIJKRvM5N8a97uoAmB2UsZEill6HzIvuhgYiO+LDgWAamAmV6d7V0e700lrs3v27Mqj261u8nkdGdg7W+bsnCdRyliJIAAUpGJha+PBzAxJCCSUJarDEIAgWlQ0GNRSeAoD61hUdaCU1YGpoT1kgBNX1XqGYoKjnI8MFznqqeAR1QSvXOVYBFjdVJLiSEkpSegQ0IIQCiiCRjoOsmm83u1xvdlqZ44DIRsPnD19arOXNuIo0AqBVlppMa+rurZm5mTu9Um0Ktclo8aJVScjcrLtshY3VyC1r6t6Ptu989rO7vXpKG+24jNnupcfWun3ZRw3gDYQEJEQ0nvHDO8rZrdQw+6tf+8fX6UUMy/sRReJsETipPQmBiTgnKuJhJSh9555YTIK73kx9ERaqWwhnzlXAgIIhJBE7FxJBCHiRRWJc6X3BZCjGGF4eHRz5/VbgzPWLTdVlgLHkiVLlvzZETlSLo8dIwiDonCaPSR7ODgntQTgnJSIaOFoJdiT8VwIHYINe0AIhoAQkMQ1wVpmR0LAMzyk0OyZdOjy3NQuamRFabSUIG+tVaESSoGd9xCSqqpKkgxCDQYHW2GGIBZS2drLcs87SCEWDmsQBEHsmcEkCCwEPACGYzhBobW8aH/13ksAFJl6prXy9Z3x7Mb+0SuBth2pe63GYxfOR1HcC/uiUqa0gE+idD49TJphUdRB3MzzkiRFQS+MVZXPbS66nR5B1FUFVh7h2Yffe/2FD/7+H/zeRz7+7GA4VyrTWj777LM/9D/8jXd95dc8ePrUcn59idDu9dorK6Nf/3VcvowLF76Eb50UnnkGH/wgfuRH8Nf/+p9Sb3LtGoBzly8vx/dtAzNbY3cODnby8cbqytkt+cD64UpYYFRTfSjt8At+AAAoKH02nPSv3lbPvnCo19fWL2499OijF85vdlUS9s6IsPHv7O+PpJVuGIaYzYqXntt59ZWDZg/RZhpsd1a66almfyYK1ZblKUuJ0CRrMoa8gFwILIJIQtTKWPlm00pqkrgM89oYX9eo5kMMPnV0eOtw9/ZReul0+8MyjO8AACAASURBVFwvfbihN0KhZeg5kghWWioI2XsGe2ddXdoih2FfO18YMSij3fzwaLy3e3zr5d3RoGqolo21VRAi7rRbq62omyopFlUJDLZ1XuxdH+7dGc9hNtc7lx+72Ot2AqhFVcWiFWVhw8HMRHqh0XtvvXdEnmixV+8ASNmQMrLWnlQE+IUVJSCYHcBEAZEEmEgzS8ADRBQsIlZx1/fSFcNi7+XjvVvjsfVPPvH4lacuPXh+tdto/QnzkL2TQkipPWlPEoAioUlWvvbwQgiSkhUxHPtakfOeqrKyNrd2pmwiKRJEIO2cFMIAtYWwLIT3BCKQqAuZj8Qkp0nFroItBefkmJ1gIzlpkS0VuVDDQzBLwRAEoYkCQoS0DNtJa3N9M45oZgqmRAatrc1Ov9eWSIhD8kEgtJbCkDVMrmRX31dV4QxzDSEBBntQwKLBcdvFDSu4LKbj44M712/cvHlDdbsbp3sPP9I9f6Hf6oRCpUADIKJFRYZ0TjDbk/4RDSjmRdw8M4OIiUC0GHEmYiGEEOFJ4Yw6KW6xzBWRXlSCeA8iQUTeu4XUJQQt9IvF5wYQgCLSRAzUwN2UWe8r73N2c7i5GR2X1+/s39y7uT+z1i+/XZcCx5IlS5b8GYKibgAG53HSYK5dVaoogC2tKZVSQdzwtROBAtF0NMrWNtysrKbHYdIQnr3zQRhCiKqYhHEMV0yn02anyXVlZrMga0FHx9evdzdOyzQqhuOo2TTHYyIZRRGIqrwII0FEzpkky0xRV3W1srLCzMO9ve76KaHk4j7Ce0+4Gyxvq0pIZrwlR4A8kdJ1WQc6NVWltdaB9K4WKgQALX/z1/75h/7VhwaDYRBmWohLD1z4rv/6vwI2onA6G03iKJ6XQ8e22Q3yegooawnwYRQxUzGbBVpmnawqZ66s007f1By1u8Xh1b/xYz9ZexckqY471uA//fa/8J5vfO/66sZyXn2p8Uu//Tvf/d73jN73PvzQD33pahxS4tu/HefO4f3vxw//MH7yJ/8kjeO55wB0+qvLwX3bMBtPPvirv/XCC59aW1l54vL2Q6c5jkfkDqTZF7784kxBp1f2j3of/ljjpTtuH/bKdu/Rdz766OPf3G73BQji3+XtPUkKu1rFkoEKdWFMMYCf5Oa1g0YcJUloI2vbzm66LOn01Rq3DaWIOYvCIGxxLIOUo73e0bD5ZtvO1mTt9P7G1dGNWT603o2G+XPjGVvoRvrIuc2zl89gLZEdpYhMkfu6AuCdNcXcOweAnYVjHFduZ5q/NtjbGY8PJ8PJfDIrTO3Tbmd7+3Rd18fD40ajt31qu91vh1lIku4KRPW0GO9cvfbq7cEwWtvcemDt0qUsSVIgBCSzd27RSOKZK2DxnovOhQqoFzbcb83IuB8HFIAg0lLG3nvn7toxCCGkFM4VRELKxHvp70a6eLbVtBheG1w/zGdBuvreb/32C1celFLIzz+UQsggbjSyVjOJE1SBqyATaCECGYICSCAgS8htDe/gQl8U5exwMh0OdyfjnXbrVNbajLAaJ2kWspR3/1R776uq9o5CyKAwUVUHmEo5g3/L+YpQImCyo9poODZW1U4t5LAwkNISciQyEx0RxFi1m84X84JmpWwkiaSURBM65SA2hfdzI72MoQ0+y4FCSBEm8M7fFxnrYOd+fDA/urF//ebw8Ni5p85vPvbEqYcvxb1+h3QPIgIIWOTdiJMSjOr+ehnvK2YjRCyEdC5fjCazAgLnCmZImdJ91U9SSoDvZfBKKRdB9YuKnkXfivfVSUMNAQHggdy5aCFvMTvnZgvfVmYHV2IynNw6euOT+9evj4al/deve1qyFDiWLFmy5O1C1GMbsp0TaWvnihSkVAvLbmYHEkxgunvjI6WpKwBMix0KCQKzAxOiKKxCb62QUjhGbUE+jFNAoqriNIWH1toZD35TnmBm8sTGax1458JmEzXCMIT3BAESAgwiEN707yJiz3AMIjADBCZwIslDSnKO4YgcCWfLuW43wfzcp1+/9tq403tA63B/584nPv78z/zMz/9n/8m3njq1FndRVeMwjiAxK2dSkRAWrg7iwPEkCJTMK7LeKbLI43YDGdHI3Xj10z/8P/2UU4lWsVJqNptJKR955ImluvGlSbvX+6Xf/p3v+ve/Yfy+9+FbvgXf8i2QX6qZee98J7pdvO99+IVfwA//8Oc+zqMjPPvsn/vz/+HSg+PtxHQy/Y1f+UCn6R87l13esqc684hHwo6Em35x8g+sl3vj7is7vU9dsxMK1y72nvmar3n6nV/Zaq1Jqf+dv10Qpw9+7Xs/M3Z/+OqdLEmTLOp0dWXq4WjODn7m7MzbiceQlRIBAmoJSjnwUmhyKVuJmtl1iDOpBUgSK2knPB3MZjtFXlQeXNfVrJzFcdhpZ6CaqkIdWj+ThUE+mVT5LEpngSRZTevK5JUvrKsri2Ft9/P81nhyXIymJQR0GHfXOqtr3e2t3v7O4GjPZKtpf2UljgMJB+MgJRPKg+no9cM7Nw+mFfXPXVjdWu90EiA4ScGQd+NdiQA62b33zAuLUALcZ5lxLPw67SKIFHAn/2Fmz7zwknTMkghiUUgCc/Iw5+qq3J8c3hi+fmc4d6K7vr66vhGGn7dt0jtXzGZ3bt6ySksdBirQJOXCAFUQpGBH8CwhCMTkvbVFOT04ujE42t09Ojoe7Y8nh2vdydp6vSoTJSIfgKRwEqScurtWByTDlijmyswCNxVmBlueeL8QSUEaIqyFqsHOe+Ec48SV1bFzzkkhkyjjaDPmDrkyLXySsyJJUkM3oAJIsPCOmECKpA8ElK38tIEqkbgruTBbiBIhCzhlfOSNqA+H453dnZ3btx2VK1vJhQcbD15sr642oqRFIiNaJN1IZuE9L3pSiJhooVKJE1sVce/f3bookicBrnySC7u4pRJERCSZw0V1z70JQEQn6bB3XxNYBODySS2PYfZEEiBmA1TgAs7ZfD7b3b39xp3PXDtonjl3+dErabOx/HZdChxLlixZ8mcOBs1K12pG0sWmLom8ilJfllVRRFFijNFBkHV69XAaBFGUdWA9A1JrUxWkKIojU0+10GHSMFUulFRJVk/nwiFd2+BJnud1urpWTqZRuyNLU87GURqFSQJfMrNUajqdZGvroUY5GimVpOvrmFeevSRnrVdag8hZJ6WSQQBf3Y2bXzQDgwnSlyyD2DurlPLeV2UVJYHKEj+fvPra9U9+4qWV3hnraDQtm63t6fT4Qx/+9Eee/egP/MB39ldap8+eDRMtw9hUVRplpAhVaazXWTw82O20OpCUz8aN9oqz4lf/z1998YU3rt08nBVor/Rm82o2La3FX/mr3/PE408s59KXssbx4KOPPft7v4t/9v+y9+ZBlt1nleD5fstd35Z7VmZV1qaqkkq7Spbl3RY2GC8YmzGLPQ24megJuhkaEz0EE9MBETQz7OEOoLtZxgwe99CmaWhshqUN2O1FbmNZlixLKtVeWZWZldvLfPtdfss3f9zMsmQabAwYy34nKipe3HjLvff75Xv3O/d85/whPvYxnDoFAC984VejMcctt+CNb8Qf/AEefRQPPPDfecJ73wvg+37kR8dl/VqC9Xats3r68PSrTof1dCXBqjZXpBt9xXagNOKZaxOfvtS83F1fODn1oofufNFLHpqbXfr7ahXC6NAdD969W/72H3/40OLS8Vvm7jpTL0uzfKXf2e11O/3ObtHtD/rtrs2GgzyDZE/eYr1wfmgZIAI54SF9LYCKpI2jHfRW7Y1+xxYjMMgan5e50t56cenG9YEaHFnX0stOD53d3rDfS8OwEdA0ZcN+cb1dbAzz3ayEZw+ySglEmuPFucbSwakjxw/PTKex6g/a7d2N7PDhsNVqBOyRZQAQBKyD3qX+xqPtresjnpk6cuzo1MwcEANqLzgVCiAhhJTSWjCzlJq5dC4DNBAB+bO1APsER1GNIXx+E3trR8weiAADFN4TkZAyZWZrh/sxosYOh7tnt1ef2L10pUgnWwcPLyr91zVow07nw+95z0ceO1fpAUAKMoXY8wPyHkUBWI5gpdaIFYZmONh8/Mm/uHLx3M5me2DK3PlO4osFWW8uuWCiIEkBOEIUGyUoB0MCkTfdIQ06jXwQFQMa7uALHDQ10ALS/eMgIBBQEgQLkyOPECkEhIZwCXKbeA4DLsgaAUQxAOQl4DkG5SBGEEqbl0O/MUeDyQDsAet8McwQdkTqteCo4JYvg/z6xWvXr6y1r20unmzdctfM6dvUwYMURE0SDSC+aeNaeWrskxSRlJWvinfOCREotfdMpdL9wlV8lqp0N5UcQ8qbgbJCqXT/JPvKlJSInNsjvIQIqzgb70trR/uLpASUlAkzKnNTADCm6HavX756/tL1c+udt73trXe96H4aB8SOCY4xxhhjjK9DCJVCRiy0p0hraYq+MmAmqTwJKwRAEk54R4CCBaAEecAL6YVg50opyZdl9UNtrVFS6zAiFeXb7ag2keq42N2Nkgb6I2ghJYGZnSVBAgTva2nK/YHzQkqptEaeG2N1ELInAOw9gUEM7wAD4ps/10QEX82reGcLIeChAEEIncFot12fmzt18vQ9d9///g/816PHj62sb09NHZqYOj4YbXn0/vWv/fbm1tpb3/rWlWtXdtudlz/4yqcefyzvt7/7bd9x5p67dq7dCNOgX+af/IvPbN0YXrq4srmxK1S8stk3ZTozdfTG9cvNiVbamv75X/iFmZn6eCF9NePKM2cf+a8fxv334+678fDDeOQRAKjXv0qdR7/5m/GRj+Dd78aZM18o4rh4Ec8886pvedP8oUPjsn4tQQo1PXFgtrYzE7SV70jfFT6jv3Jg4e8MnmKvGjc2ossr0SMXyuXeYObI5Cte88qHvvE1U5Pzf3/dERGBKIlrMSVsiVg207loSteCoix6ed7v9keD0Sgvs3zoi74QyD2yLswgc8Nd7y0DsNaURZkPc84ooVhyyWUBY9m50sFY573PC9PpjNy1jazT3dGSHWU5mdJ6a4JIRgGtCWNz2x86CDGd1NJGvTZRa8ymYS3ScTgVTk7VWhOH4iCE6QiI1NsgThrNVmuvQdUasJwPdvrdjbzgqdbk0bkTpyZnZhJAALoaUQEYKJkr3w0DOO8tUACj0U5/0O52u53ubn+wWyQTramjB6dnFiYnNfNzYkG9LwBPJIXQgLrp5SFEQKQAD2jAgB2y3dH2tWfOX1je2FKN2su++dUvesWLa42/7nfKGdu+vNrfaHNhQw4iisibgEykAuttUXjnvGAAsM6akjObZ7YYlbafl53RcJDnhfWtKDOqVKoIpddCegHLTEZIIUIlJPkQVpcuGBVq1BN5F66gfb9PMPvS0cBRm5mBFEoSS2E8vPWFFt4RG5nBMYrK90IpLQCCNwDBKwspCFpbax07qYWgwHJsdYMnpnPrBqM8kmEgJYCQdIOkbzX9zPT2IN/sdpbPXx1m5czc1MnjC7efWpydng+jKRI1olSIdF96o72nm9oKZjjnAcvsAckM5xhwRCSEYPbel/vzLHvLvjKafW6g7LP/yqr4WKoKylwya+eEENV0UrRP/IAZzO6mHoSZhzu7W9fWls9v3VgflZEO66kYB8SOCY4xxhhjjK9bNCePs89V3BJioIODxWBFSiV04b0VOoBAlhVRUmeLkn0YhN7mUggHJvbGWy2VDAPT7wkthQqscVIG3ngKIyhd9oZho1VkRaADbwpI6b0tvQuJS2OUFkTwzESkkhQG5XAY1Fu+dCIIJRjkmX2VpueclRJERJLyYRalKYT0uZFhYIwlhJ6EJFIBe1ek9Va+sxPW6z/wg9/z5re+/tOPfe5tb//eKxeX//zDHyPc8od//MfWNZbmlv7g9x6P41SK2m//zseTWAW6/nO/8ruB/I+uHPX6/dtuv3Nnd9Dt5xChh7auCMNJx8Wdd5/5iZ/83ycnWnFt7FD+PMB/+Lf/BgDe/GZMT39eFuHcV+nuSonXvQ7vex+uXHmOacjFi/jVXwXwzp/+2XFNv8agtT64cHy6fi3lz8F+JT6xmgqwVCvE4oX15qeeis5t9LhFZ+499sIXv2h+7uhX4N6vhEw5KoflcGDItSZqExM1DsORUqNBOShcCWA4EN2u0NTx6K0zul2brxpfMjPnedbrDpav75a5b6SxK/oF75Qiz1B6LyBEIDUYo5EVG71iq3elgPMAEIVRFAZsSgSVMycSreYnGwemJ2cPLiwenjl8tJHMhjQp1c6kyFI7uTPKhzt9bbnOiNO00Wy1tJYsJaIQRZdH7e2ss4FSH5w+cGrh+MlGoxHumyYEAIASKJgrw4WCfWmt9y63frCzcmnj/KVrK5ury+2NK93pW47d+tCLpUyazcbNbna/iS2dc0rVhAiwPxYhRCBlDMB7ACHg2ee+t91du/K5SxduDDF77MgLXvbCpaOHvxjXxZwzCiPKMuYookiaPNDU1KJb+swRCCDB7K33uTGZKQp2LEPo2EplmJ21SKAmKIxsHPhI6ZK8hYWRUmoZKS1s7FxgOMityvoovjD2mI3zfYcN9hIcQylJJF1mLdhJRVag0COUJUoASioZRwyw8wwIRlh6pRXiMCc451QglFA+I1KTNHUoGxQ7253pIAoVgRGCIwATzXx69trlSzcuXlu9uFKbmVg6feLWU4dvO34waU4J2QBiokTKmwQHiPxNBYf3ft8ehYCYufJGAVDlpxjnhoAGYoCrjUJUoyv03MrepLHY+6KKiWX2zuXMcE4CkFLuR9IyAO+dtf1K4MPeOWM7m1trF1eWL3S2h1bPN0Qgx9+rY4JjjDHGGOPrGiQiKSKgISTCJsEP2hsXpyZr2TAXguMwhRJsnWIPRcIJlGUADWLpSim46OyGaVrkozDWQikzKnXcFJmB80pJFIXwTILhrVYSgURvQCoIg8B6w96rIIIXXBSehVIaZQmvfJE753SoIciXFoqlBJwFbD4sokaj6A2UCqQOXDHUcZ2NUEo5U3hX6ECVWR41Gq7oNRpeheHSkRcVo0uHl9T3fc9DStf/yTu+a3119Cu/8n+9/c331xtTn/nsY4ePLVxfv/7wJz5pw9gF3nH94C1373bdKFc6wSjPDNM73/lD995xdG527H3wPMOHP/B+3HrrF9p2yq/i67/778f73odHH/08wXHxIn7u5wC86z/9Xpwk45p+jUFqOXloKm5+5SrLFHo9tbLRfPKSeuZK3qfmP/3xHz1++8koDuuNxleoYRCchrZTUj8DZEtGE4BhUXcEpYYkDQCRWI2C0roPy6iPIs7LRpe9BeCsLUtzx3DROw6U3Nkerq/uPnZuudce3TV/eG52ojEdCCUIUBICMB6eASBNkcYoTebJh3HcUJgQ1gcJh0mcpmnaiPVUYGpiEAuEpLUow1G/39/Z7g+QATKK0npNpgIRs85dLyu2Rus3trcGneO33XXixKFA14F4PwfU74+ZVLffMyAz/U7vwo0rl68+tXypuzvMByZK42Rm+o4Tk7OL8wsHVCPNgc7+zf/9EFZoQDlXeF9gz5Qh9t4y9/ebZAb6zu1cPrfy5KfWLm+YO1/ysrd8+5tn5+e+BMKLDedKUS1JqEaMTK4OPdNAao1kWkVoiVLLXil9QIgRgmtBPNmazBcPNFJhTOE9Lxy85dDBI3GcQBIiqZyILUkI2jcjIaBQVMZK92sapUD2Bb6qViKLMVAiMxoOjm2emUqaQiAAAaSALCHgCbm3LEoot3ee2QEl9jw5DZwV3kUMGyBrjloT29TlvMhzg8xEQF2hnW+tdQaP31i9uDVQNDW/uHT8gRMzx1txK5ZBDISVyYVzAwCAkDLCF7qWimpUxHsC7H6ZpHNDIpIyJZLMsgr3dS70ngEjRCBl9GyCwzlHREppQOynsewFBgshnzUXY4Fyv9wOKIHhsL3VXdn43CeeufL0au703OHa7B1ps6XH36tjgmOMMcYYY4yb19pTEHrq4Dfw8Il4ehLMndW1er0h05rMTd7bCZR23qs0RZmbkrVCWKv5ogjrNZ+Xzltdq0Po/ubOZFQXcTxqd5JWC9Z576XW8M6aErUAHt7aIIrhvHVWyUgwW1sKIUFSSALIlqUgSAmwL0bDIFAMr5SEEEIIVxoZhrCcD7pRMmOKgoh0WHNmpCpjPM/5cJi0mqNeXwZByWKY5Wmk0jSYX1Q//lM/SCoF8NDr7sOo/fPv+oQZ3YgbE6ykTKhbbvXyQb3Wkl6X3exHfvidr37o/vHqeN4hG40AYGHh+bTT9ToWF/HpT+M7vgP9Pj79abzvfa3p6V/6zx8YD6d8TUJLHFrwTfH3HnnApD10nutRmQxo8ulr8Sc/S/H80Tvuu//eF72g3mx8JY9aSiQh2gOXl+wQQaVClexD5zVoJMkKIWSQhzz0Tc8JN0n4MHdTu0zPUrkIMNh7t3qtI3XtmfVBVMQnb7n11pMHZ5dSpcHeMyQAggcxgLjm48SXgyGcC9OkqXlKmA7CHgIAgiPJU9LXZJEQERSkSzCkYWc7G3kHBFonUSxDQBlwkfdHnZXe5uZwUGDx0IGlwwtKpUBClDALwO3biArAeV/kg053dW31yXNnnz7/2KXzPkyjxuTSfDp3bGLpZDA10WoGYRhbYAjU9z1Kee9QIZgNswNclejBnDMbwFcdvi+6trexfGHl7Nn13QyLR44tHFz8UkYVmOClIyWVCKEINtftLRoVxvlU1NO4Jm2YpdHAJZ6lioSSkpPa/MJUEBflQFl2nmhu5sjM1IEkTaGkk5KYJZhICEG6ipABSiU4UFZGTBG4+AKCwwvkAQpJzgvvrbPOFMwklBSQAoCCJJAXCsRg5wEnpQeIPbzzzKV37D0xHDM8gwCtRdB0k9N5LR/s7rpO33tXY9aB3Mh2z62tXrixsz2kien5pWMHjt42NzUVBbWK3Qj2zUHzykdDiID5OeILIiGEYub9gZGyCnNldkRiP82XiCp/0Iq2sMzSe3/TaMR7572RUleJsN6Tr8gNUkIoKaW11u9tcoBlrhaVdcXQDje3Ly9fe/LShSeu37gxOnDLkWO3L518YKHRaIy/V8cExxhjjDHGGM/+0W4AgGz6vBRa6jiV9aYdDJgpajVRlCYvlPfecdJoIrCu3xZC2OHQMwVR4otCSNloNMDMeZ6kqTdGaKkDDWO8NbVGA+yKLNORtkWxp9usLMUlIIh8JcL0DI8qb4UghAB5IlZKmn5PhyEUOC+EFEKydyOiWIrAlx5OAZaHuQxDIRzyIg6D0uaCZS2QsAM7NGxK3awhW7l29vzSkRM/9XO//PSF5SgKHcr1rZ1Iy4MHF0ohpXJu5OCLV7/mZeN18XxEt90GgKNHn2f7PTeH1VW861145hkArenpX/8vfzZOTvlaRaSKM9NP1fNN/D1THE42Sppf3p68shKc3+xe3TTXtuhf/PNvf/GrXhZE4Vf4qKWQcZTIzDjn8qIovAvjQJSScxQFABmGgWBBjmTODJAEh3VFczcV/kyM2Bs2tshZXQW2a7LmktrswuL80tLsfE1w6UxhOPEstMgEHAAfK0Qq1ZDWw5fWux32XiWRjgEQJLEm8RyFl3fODHIqTCXMiKqIVwsqsbs2uPjMRmc3lHp2YmqpMTEvpRYiESJ1Lme2lXWCcwXgnHGr51cvP3X+wvnLQ18s3n34wKnFhVsOHIjTyTSMU6HDWKtEagUIKWMgcC7fZwEM4KWMAHafN6CtmvCy8hx17e3i8vUbV66v7+5MTMw0G1+qJoiIgjiyWg1G4EwGIxe5dlB0aWAESTcIa34inpoXE/WR1rlwiMKgEQTT83NDHm5z35oBaL7Vmq03laqzj4uC2FvAREGotYQgBxQSLPBFtXNKujgwhckcF0ACPGdlCkIYAEoIkAYJIAd7DxSAc8hcNa6DEmQAQFJAE42AF0MTalp2yg5bZQnpRePKtUvnlq/s7Li40brtwebpu2sHmyYJ0v0KV1MhZt8LNnAON20vnrNLooq938/o3Xuhc24EKCAUItxXfzCgvYe1BigAD4TMDqg4FOlc5r2XMiGKgIofuUkISiEks3ZuxDwCesXO5s7nrp9/7OnHP/tkJwuCickjdy7c8eALlo6f1joef6+OCY4xxhhjjDH+0hVPdDjrXw1J6GgCMslMv95omCyz1sUzU4O1G7VmHT4vd3elYKqnvtsJZg74bo9IlXkeNCYxMqPRKJ2eK3Z3Y51AazfKhASkgDUAQGI47DRbk0IoOOtZCh2ByNoClq21cZJAwBQDqaBD7V1BgkyWC1JsLKnAlrkQIkiSMhsFus5OjnpFrVGDyAGRd7ejNB7sbqcNHQbEgx3SAXQd6WmUT3/mw39+9fLmxtbm7/7+j546/RInJ6yyFOP+ex54zcteaobZ+//T+7c2tr333/X2bxuvh+dr61gNdGxuPs/2e3UVAJ555lu/9x2veMMbb7vnXqnG11dfu5fOZObUZSF2/058RYd5st2f6g/McJgryfJZ9+9Laox8vLyqVrdwIxNzJ+59+Xe+5O4HzkTJP0A7RERKqVC4APDOecfwCsxERmsBCCJNQpCmvZjUatpkr6WHlCDJCFm6gu0oTWampvOlY3JU8MLxhcn5mTRNyOfOZBYRs1CkpWQpZSECI1QoWSrnTe6cH1kIqrpQSEn7ogm3H/DpwMzWEUPpINQi0l5Kxzb3ncHOWufilfaoDKNWPU7rYZQAYJbMkkgJIYQIAM/sKqY+CIPaZDJzrD6j4+ZsOn98ce7wgSYFETSgIDTJQIiEKNn76L2kWFQSAMDtJ4ZWcyvVdoMyQzbYWd6+/rm19e1RPDP78te/7rbTp750LxX2npglsZQlZFbwSJhhXJahQMQy7BtSsha1RNIiHTsRWSEpnZdRFMhG5EyDfSOcUboJWWOvia1n59mzpEp8wYAjIAiQpHmwq6WPXCAZRLINIQAAIABJREFUBEMAE/k0sPWwCFSv6PeyTme33e0NLLXi+syBAwdDGVZdPqRQ8MITAA/n4SVIMhEzMQUODMFg4611XkEIKUlIEk1oaZrGS58X3M/yreHw4u7g2naum/MHTy6dvvfQkVum63EiVcVihdWwScVoECmiYF92Ua1FWYX7eg8hVHWDBtCAJ7JChMy8HwMM5oC5oir2VheR3592qYJg1c04WGZmNkSaSDOz9w6AEAAMc2Vxyt461+/vXF079+jZZ566cunqNuKJmUnRmkknJye1Tsb5KWOCY4wxxhhjjP8+kvoRAKPOcmBUfWIBUurgKA0v8mhYm5/Kdrc1uSAMILwf9HQQ2J22dQw4rdLh9nYSN9JazfV6cRxzUZASACgI8n5HKg6jwJdFvV4HO2eclCEAk4+UjoXQUgVKKfYW7IUQgC+yTGmC90JAKgGmfNiP0ro1nPWzqLE06nQDnaZ1BWVgh7boRY3Q54PaZBNcQoJCBSFg/JXP/P7axva/+/X3jkZQWk/MHd5o765sbh4+cWBt9fr3ft9bXv/gG/7xP33rcHfUSOJarXbw4MHxYnieYk/1sL7+PNvvOI5rtd/+1KNjx42vC3ijyhW4/t/Jm7X7k5+5fO/FK/3r1zbTmMPg87KQUa4GpRnYGxyhdqD2yje++pWvfqP4h/OjISAGkj1BBNFIAAWRaTQihipyYlJVSuhzXwQAWiMIACLFgljONA6Ex6a4NZEjP3jiQD2ZoEKSkErK6vWERGsVRbEuRWGYkENAhokrUBiQIXKII0hZBbtWYyAaUMB+lKnSiFId6yhiCko37Jmd7a0b7Usru745MdmC3Pc9qFwVpAyklFVPq5Sydih1uXhqcfZodEfZAHIhSYcTKmgIxPR52w4iSqWMnRt6b/AcVQ87l1UPALuv7HBAhmyAG7ur57b/4rHNjaE4fN/tr37tNzW+5Jkj9r7IcmVsTYggHdkk3IV1zDGQSjS1F2Wv7AmhIl1TUTCXO20yVVBi1ZysuQlfhijKQmaFQhQriSgqTOGL4i99UJK6qan+zqrvOyrSyEmJPaGFm0qLucYoDW50ti9fe/rapZX1jbZsTCweuy2eqjeiCQCspVAU5144BmBgC9gQKoAiBkARNAAPzlHmMDEC5UA5XBBkYRMNeBmUu669de369ZXzW90NH95z6s7bX3TH6TsmZ2brUiZAsm+hEjhXjZaASEgp911F8/3RoRJwzoGZlFKAAiKgAArgpgWGBZz38M9yjJVSKqX3W2bat2ipHoRA4dyIOVSq9qzsWDg32tePMJeuXO1tnF159LHHr6z1tjOSsLWiDCW0GoenjAmOMcYYY4wxvhjqrc8bsPe2L4Pz9/77X/8n/9P3xFMPwD0Gb1DkzEySyixjqHR6GiWX3X6S1BDERb+TpCmbgrwlwXDWujLUIZxnsAw1l9Y5LxULQumcVMxCQkoidsY7b4TwBHbeBFDOORWGbNy+hFgTa5OXccKeS1KetENworPy6dbCNIQXsoDAtWcuChmePXv2A3/4wde/6X/8yMOPPfH0clBbtJT1B8NWPfLl6Dd/7ed/8z2//tv//uFs9NTVix85dXDpifYzWT+rJTOveej142Xw/MW9L3npYw9/HO94x1e1segX4OrVB7/lTWN24+sHtH+z9wupD9nwIhK2K7j46xpUwMsmKBCuA9bCN4XWPjXPbK/lZbY0M5WmIQKoSE/IYH5KHDp96r6XvO7k6fuElP9QN3sFZIDQwhR7NhVEXO0LW0t797cJIKqmM/a7SkgJpcCMsiQAzkniKEk4SuKgsWC4aAZaektwRASKbx6esTADay05x1p7Qd7bUoGbIZnMFyM/yEmGOk1JKVlNRnhvrOX+oNxo7+Zl3qhHaSqjwMsyy3r9re2dG7vdrVF28o7bTtxzS9rQgAMiIk0kAOucAVR1LERKyhoRScVBzGALaCmbUjUAzUze8z4/4r0vmN1z2Y3nnIRqdQAWvoTNBt3+9srWpdWtle7wG7/zzfe86P5avfY3qyxzCc6Ybe5lzhGoJWlCI5YQ7Nlk5CmQu74z6wYm84ERyocEYjIMjhxH0nnJACQTDGmQD8ECtOez6oitZKHRCHlhwgRlv2+yTik6gBYIA5VIF/uhGO4OtjevrW6227vZaHpqOgglOOMygQ+YLDPDk2O28BaOwRYOnmEBSGgFcgwnQAGUAFVWrawECBC6gN7O1fXd8uLKtqjVbjt29N7750+frjWbgVLBPrtROcLaynSDuZqgZSLDbAG13+0qQAqhAO/cyPtq0SrmaiIJgH4WD7W/7IVAxYvsBccSs/O+ECIg0tWKB5i5dG7ovQDkvseHB3Lm0XC7u7uyefnxs+efPL/eGw6ttSxK5oFHXgbejvNTxgTHGGOMMcYYfxM0po8B+P4f/D+7vY7ZvKzU1MXzj184d75WDwNt77j3tlaqzp377OLCYuvwJApnTC+ZbpjciDABSmGNM2WaJKRgs0LFut/vxLWalgE7770NkwhCcJE5WzKTimJprLHWuDKqReQzNhm7EcLIFFnUSK0bUZRE0cTm9rnW9NE/+qPfmpmdcv7h7k5/5eqH1le3wyTaHfbjxuQnP/nJ+enJQc//4i/9JkTcmlh48UsfKPLdu+65Y6IWnLxlsd5M/9WP/chg7S/ihvmDD/yXRx89H4RJGFOzMTmu+/Mar33rtz/28Mfx0Y/iVa96fuxxvw/g9Jkz49qN4WXdqSa5HH89wcFU8KRFTTkLiutRLW2QzqOrV3vtXnd2cWZmflJPpVNxPFWLZ443Ttzz0uMnXynlP2TUgoAIERmMRuyt98xcDXEwc1nevHO+13ozWyCuOnYpKQwpy1CWN903gzCiKKYJFs4WoxG8LQGAAuYIe8p/X5RlnhcACwEhQMI6M9RsUy36WTHcNR1oWYvCUCiVAjGQM5dlicHQbO7sFmXRaiS1RIbK8Wg02ulc32yvd3t9Z2ePL5y690TarBJPQqJASrK2ZDZAVEWISKmlDAD2YFkFgyCWslINsPfG+wFgsZcIW/6lE2YAC4h9gqM6RQX7DKOs1+6dv7pxeb29Y+39L3lg4dDi33ileZSMzLEZOhm7FtOUFpMhgZmd9WVOBgF1fXdgu5mnyESSHYMc8tJyYBFEcCExWBimEUQIF8ETiIlLgL2A0RwEiCJemLE19Lbb7DLaUdBKpnE91jZwI/T7w93O1u4gK0yg6xOtVqumUMIUMIqohCeGduCcSw8GwYCMJ5QgUiwVCQ9YCSkrAwsJjgAB9szeZcasD+zybrG81b/zzKEzL77j3jMzR48EpBWggQiIgADIABYiYBbOYZ9iqDimeH+ISQMkRJUIm+2/XAPO+wwQQAzQs4lLIpJSeF8FyjIRESlm69xo/62qNBxmts7ZykrWew9YwHs3tGZr5/q1K09c+eSnnr5+fSt33iopJOfgoaNRHlo77sTHBMcYY4wxxhhfxoWpTCcm0urxAw8u3XfS/OIvvesTn/qz3eFvLBya3u1vLy9f+a63fUe30z9z5gV333HP/OxSM03Kbj+oJdLbUWcr8kJN1O1Ouz43vb61WZNRrTElZdxZXWtOTItkpty9EtdboLK9sz518ACCtLNxrTU3YTqD7e3u5PSB//s3/9/BsLj7njNPPnPuiSeeuHz5yvTswSRu7uwMG/UpZygKG6OhiVOMrF1vPzXZmF3f6pxYWrrzobu+6TWvW7rt9nxnLUox2tkMUyUD09m+Kn2tXo9Y5x/++Kdz05hM6rfddvyH3/nOccWf13jFG974737yJzrvex/uvx/1+vNgjzc2ABw4dHhcuzGE3SU3JM6+aHf69KV4eftAFC9MTM4fvf3g4x/7zIc/+9kbOztzM8nLX774km940/zJV2odSEFSiyCMhfgHvmKXEnHMUuXOD0ejfp7nSRxXZERZFgwTBnsER1k6axkohDRhAGt1llWOj1yUJcEFASwlGSUo4XLKsgLgIACRZWRlgaIs8myrNN65KI1EHFMEIZCXtL291bm8Mlxdbm9tDdO5xbkjh6YmU+yFeGoiCsMyjpAGcFFN6skQoR/08+31zWsrZ8+t9TKeXTy4sJjOz+GmTytz4ZxlFoAGDBELEQNwzhGFSmnAem+8r+Jg2LnMe7sXh7rnrPGXETxXvmGAEsi4GJarvfbZtYuPne8P84mFKan+xvfwPWOYkbBUY6c6W5AGbm832OTelKQCoTQwlG5H5dsUKECHCFjKIo5gPEw2hB8yh4VkJxFqA88wIayCBAKEhFTBpeSUi7ThOHPSughqOq0jbQWDdDbXkaORiLWerk83oxkdHDk8tTBXr4eCUBryALGjAsKXRTHqsXYigUSdOSzICojAhRqRFpEJrFUMQArSpBxcwWW3v76xfn790vms22vOLhw7dfjOuw5PTjdINUCtZ53/SilD+wNB8T7dIIkCIXRFxwEl4J0LicR+IqzwPmM2+8NNRBQKEXhPzNXCMM5lRFrKwPsMYEASaaXqzMI5w1zs5wpXdjNVtDCAAuh0Vq/eOH/+ic+uXTi33e9w3JycmQsH/f7O1q7s2CDLTUZmrOAYExxjjDHGGGP8bfHIyqMffVic3w024lsOv+L66hali6dOP/jhh9tClI888YFA/l4zoX/0tm8/duzIZz79yMtf/tKlg/Nwzva7olm7dPXSocNHlBOjQTcJfS1JSWkqN+LpBiRZM7qyfe2RZz7jrTty7NjnLl5573vfNzu5ePXCNaXTle32B/70fLPZrNUP1WYO5ZIH/TJJ58+evzAz28q6l2bnazujYqo2+fbXv/z20yfvu+/uerMJiniYZ2tXwlrIo16SREjUcLtbj5sCQa+3MzTtOE7TxlS/3737vntrtfGYwPMbUqkf/5Vfe+f/8Bb8xE/gh34Ii4tf1bvrHH7rtwDc9eCD49qNIfwIGH2RJYO45PrVleTxq2lzYeGArnG9d3n7xqUbN1784he/4iX3vvKb7zpx50tV7dBXlfWgEIgDltI770zprXH7Yn7pPRie+ebfBJcGQjhFjll4vxdXwczeeyIHeM/eOekLYXNhbTXCSN6zsUW3O9jZbbc3l/PSMWrNVLbq1AgEUd4uNreu7Wye7Vxbae/28mNO1qYmjXHOQYjKWhJS5EpaSRxFUdqY1iTz/uDGtY3LV9avrPV0OnXq6NLiwVazKauIUCJitryXAKKICiFISuGc956V0nJvVi5nHlXJGszV7EPyrBv+fDP8tTpbgNrfWNEiFmxgjRlk21e31y6sr13bnLr9xIkX3xenf+PfLGYyloRTMQllcpQDGM/GemvYFOysCCJSmuGJC3AGFIAVUB4SQkBYwFiwBcN6yQwpPHwpWTErBwiGFNAghOQD1oFlbWq+pAanTsdeJ2TRKlmQcEkjbi02aoalCGqpgs8HnU3raeSrqVWGgC8z1+9y6KhG0jeBxEgRBbqZJKwmoFoW7EUV0iolw9nCFL32xvUb1y/vbK7pILzl2PETtx46cnQ6DFOSdWBin0cgIjBX/WzJTIBkrqxeA0ARMVVen3uerwbQQkgiAdC+e0tYdcREIBI3/+yq4SMppZQCgPfM7IkUUei98d4AN+eSaC8fx+dwRZH1er3N5acvXXzk3Lnl4dqWqSVJazqeWqqFnV3A22wkSjPYGWTDYvy1OSY4xhhjjDHG+Fvgs+2z7//T443JM9/4bWfvevla6Z64fGmt2wbUbUu3PvXMY4ORmZ5NEsW/8FP/BkrOLxx4z3t/76FXvWJ1+crp209+9sknZg/Mb25uDgbDe+66d3N1a2ujPTU5MzM58fjTj991370yCj7x3z4Zh0l7s61UABk0WjNFmatkftQfTU0cvLR8LUlle2fkKKrraDDqmv7oox/+4Hv+n1+NU/ZyuDA/+9qXfQOKkUrj4U6n1x4kYVPJUJAVjjc2b8wdWsAoM4VLWzUUhVJqc32Y52UkfbfX+eAHP/im179uXOfnO+64/wU/+Rvv+Zf/+HvwEz+Bhx7CmTM4dAhhiH4fZ8/ittu+QsqOD38YwBeZlHn0Uayufvc7f3hswDHGlwiDxQFu74x6/WG/2dBPbqy/5//7+OWVtVar9WM/9mMPPvjCQEup9FfbbksgliQRea5LTEpElX0jURyGewzIPnIiGwbQWgoR3uw1hBBRGAJEVKA0sMNylDlT6MArKYnCorSjUXn9+qVL589fenplp9sv4JIYaYJJAfJmY9Qfdspyxw4ZIqkdDARFYV6KyOzLMZi9yU2Rj4yXkZialyIw7U7+qae2zl7u7/jgnuMLr3r57fNLc5UzJVEkpfbe75tKCiFSIQRAf4nfCYiqrvgL2qhqSxV8aoECkPtRqXtpqPuPgRGyDXP23Or561uFUC/9xm94wUMvCXTw5VYklpSIRkMkAa33MBp6N4T3lZCGoTzqVjdMHDshfWW+6h3yAs4D0CAFkjc3aoU4QulgCSHBeQwclICWQCCplcggqg/9xJCN6RtmaCgfx8nMfFPoqX7X93t+e2t7/foqZ0VeFgNTDHbzbGQRQQgXOGsFlwQqtEKUTs/Ozk8dXJyKw0ktWxHVwyDWqfSByEHlsJfvbq6du7By/ZqBO3HL/EseOnP8eCuKIEQAhPuJOUIIIYR0jplZiComNhciEiKw1jNb50rmSl6hAQEY5tI5AgIgYH5O1LP3JbMRIq5s1L23bs+Rg4SIibxz2J9LqrQbGgj2q5wDGXwfvfX21dXPfGb5/LkbVy5v1ienDp+cD2txkAZCq0iGkzoaRpt5YVevXu5s38l8cJyiMiY4xhhjjDHG+Jtj0wwe/uzW4+fmfZh0CzdYPhbXDwK3HTq+9M3futvd2ejuPDpUh289cX7l0n97/JFTEy/Phdnd7qBQf/pn50vpP7fyZC2Kl6+sHj9+otdfe+SJndHQNmpL56/1zq1tHDhy3+//yWPTzYnJ1klj3IG5o95YZuqP8s88+blWq1YLwtsPH/mXv/xzv/wb706a6Stf9sI3ve4fAYDbhN3+ge9+PUUBgG53RUW9bLQ+3DLN6cPIeWN9ZW5hKYxg7Wju0AGX9cvCtibnTD8fZZ3m4lz7U4+SUMaVh5aW/tX/8ZPjUn9t4IUPPfQ7jz7+I2//zisf+hA+9KG9/qnqQr7zO79C9hzvex9uvfWv+6yiwO/8Tmt6+m3/7H8Zl+zrBxTNyLt/ilff79f+6Mt4+UZbnV+Pb3SGu3nev3Lxenv9kacvvva1r33LW95y5syZJEm/Oo9aKESplOC8KEeDXj6scxEhECS9lHt9vhDVJEsUBNXICTvHQngphXPwnqSssjlZkBDkrIAnwZ69gIBnZudI61jKcKczuL66OSiyZpMmW9JGQajIeeNgM5QF6UCpqF5L66nWksgBJUDem1FWDoemGNq4UYZJduPGcHM0PHtheyfz04fnlk7OHT45G9QmgDogiaQQldoi9L7KOqmMKvc4j+p/IQQzmEWlFyDSle4DqGQgbi/8dc93o2pW7f6/Pe6EmfPtQfvK5sXLK2Ky+YY3fuPpM3eFYfhlLUFAMwklKKKg7rQemVHNSQhFApVhCSCYNAvtlRJSaiVYkGfvnffsHVhWkTXP7e+llhJUCHKewZBMkuEceyuAGsuQdMw0YlEQXGmy3c3Nnfba1uaNYd8M+mbYz/M8d3ZE5IUg7yEDtuSZ2CtUKgqmnKmQIrA5dtaL3KyNCp+iUYuayVQtbSb1WtTb2Ny+fn352vKgyE6cXrr9rqVbb51utVKlQiAAKqZJMgtmYhb7J1kCXgglhBZCS1ll9MpKdANIQBEBqBxAsT9aUkXGVjIPz2yYJbMQQle8w77syDG7/WAU7Nea997HlXBlb2eju7nWvr589dKNp8/ubHbKEYKJeq01MxkndRlGrHXoTFIW7T6GnfWNztb1a8sn+ieTWirkeFZlTHCMMcYYY4zxJWP90YuzJshW2hMUN2IlVGi7XYUi8jSR1DY++UiQpDNavfmelwy9qTWW3vwDr//Qwx9a77ddIMoy7xYDakbLa8tFNmrMHSoyiqJ54WWdalERqii12m2uDuemjk+1pvKsIECo0HN2YHry9WduP3n6B2rNZPX6tQfvujutN37lF38+zwdx6F33XD4axIkqikyRcAOOwiRxZrS5bGHTWmPQXq0156Ymay4fOuO0lrbfVVEQ6whQ3nOSxgB/7smLUZzsDkc/+M//2WStNi731wxaU1O/9id/un79+vKFCw9/8E/++H3/AWGI7/9+nDz5lfj4TgcATpz4K5+wvY2f+Rn0ev/iN94j1fhq6usJuimPvt3r+pdHcFy9lv35J7fbxrfz4uzHP77db5dl+Y53vOMNb3jDV/ONXKFFOKEkmXK4u7N7udeRCxOHQQbSAXFFcEiJKEIcp8wBEazNsqyjlA9Dlec3ozclEClFYQggAMk8G1nnZOwASCkXFo8bIx9/8qJbR55jakJPNKPmxESrGTca3OkMlq92d3uATFqt1sREI01lGFT3z+G87Y9ct+tMv4gCB+w+9dR6++r2xsZo6tD07XcfPHpqNp6MSTSB1r5dAoQIiRTzkDl3jp4dhuK9Z2YiYmZrrdxDTGSsHQDVsZu9u/fP8eMogS90Hu3daK+dv3p5+fqL3/yGV33rNyn95ep0CEiq0A9iqhcUWd9PycpIUhXrAXq2MkFrGUUaJCzYAQZcgKNABUH4bLqW8jycSIJQ9guUDpAyBAnmoiis8UDELkYeBQFFdUMoB5u7zzz99KVnLly9cMW7jNkwhywUYp5spPOt1syhVmMqHmaFe/ZpZUghkzR0Q7e7snP5xrXLG8sx4lo0MXFgceHQ3OHD02sXrl1+8tKNQW96sXX/A6fuve/ozIxUKgaagABISsksnHNVxG/1xs45IaSU9UpoI2VFPwXWjphHQASEUsbM7NxNHioAIKV+9vt4nzM7ovpNZsraqsTPrm9lLzrYS421OfLO1vmz5x9/8tOPX7221sttnEy2ppZm0ulGWEvquqWjhqnXZKQo4Ov9ts83t4re55556vDhuRN335U0GuNv1jHBMcYYY4wxxheHKcxH//yj6ZNbhQmCwk9PzW2srmplknozK4wDIra6kYyGw8WZA+tXL0gl7lk80Pv0J17XbMUn71q+fF1G7sDxI09+7rH0tlNFIj7SvfJUe0W6kRqUbzz9wGzSvNHt7Aw6OolHwPX2dse6gR0abbwYlWZod+n0gRNJKk/NHy9U3h30ExvErEzXykCHcWNYjqK0BW+FKawbKBWQa2pF8FKLwgz6QtXhnYMJtCbSILLWsrVaxwUVGtwbsZDBdvtGt9sZV/xrD/OHDs0fOvTChx6658EX/dQP/SAefhi33falvrjf//KHWT72MQDY2UFR4C/fZf3Up/DudwP43/71L77woYfGZfq6AlVNpIy+9Jd4Ul4225300tXoI0/aj108WwCHTtzys//rzx46vATgzjvvFEJ8VROO84de9O3/86XR72z/xePeOxaEMCzZ+4KTRAdaA5aZyxKsDTQIgSPlofPS5b1MKx0Eylp47wDrnCxL7T2kEEEQEjERohBB4Dsd6z3SqDY9NZumdNf9jbvur82IPPImG9mLI1wuTKgn4saBRmMySetKxc7BGKsUnDP9/mand6Nne/22z5/Miu0evFu66+CJ00t3nF6Ym50RcgKI9gdJJEDeVzyGqpwUiEgIUW0SQhBR1UhjX9ABgLly3Hh2yfSzAlNyoBqC2FNwjHZ3BxtbZ588//S5awOwbtT+Nom/AhyBje32iqL0RxDX/IEk65W7wzLmIoQjHfpE2WbNTqeuHjEpEAyxB4VQkJIDkkp5eGOsAiU6cEpbohGL0kB6hPAgC6NyI52DJ0ADvkAx2mhf7HSudLrd7Y3NG8vX+t0dHYmDBycXFpJaOhmnia6LWhLVo7jWisJUG2O9M+ASJEFh9RektXS5HXXyw+fzQ+dsuzfqjYb94drK9W4xWDGDImmKO29ZPHJq8fip2amZulKxEAEgAU0UEAnAARmgAF2VaZ/m8ETlvvMoAEvEUibeC2ZU4b5Sau9L5oqBIu9NJd8AAFQ5PsI5DwgpE+89c/4svcbe5VUl4nBZYdrtjavLVy+cv355dfXaxu7Q6lqjHk+0pmdn5g/UJieTtKVNRD6kPCBrofJEy0hGu6PR5mZvdXnn0EmTjPmNMcExxhhjjDHGF8UHPvhnv/Xu37zFpC/UBx589RuHG1url5dnJibDev3G8nJrcSHvdobd4cTERD1otNfWWrV6FMXtCytKR9aKte7Vucnp4cZW/5nLxyZm6wsHbixf+abFO1Po31v9xES9gUGe9sS3tA7y8JAbhCMqh42j7VmzWuzc6Lc7Pt/aHv7ulbM/82u//ZqX3fe93/ttt7/g1mZ8f9l/erczTOq1PC8CIetSIy+LvBfWImuN91YpCQ8Yp6KULYrcBmEYRtpar4LYm0yQsgyhdTkqYjS2O8OiNAsLB+68845x0b+G8dC3vvlPfuc/Pvbwx/HCF+LOO7/4C971Lqyt4ad/Gl+e9PeRRwDg4Yfx8MN44xsxO4tjx3D5Mp54AufOoddrTU//0n/+wPyhQ+PSfJ3SHCpF7RjyTdjBX/UcBgHSOVFyVPipK+3pj3y28eRGe1DbAHDirpPf8q1vqj8vooIAHSULJ24/fOrJT/zF4wCgFKLIlqUzTggdBBqwZYk8hxcGypGQJAWENqXP+2aiJbWGcwA8UDqnndMApBRCVE0vggBau85u15QmCdOZyVnI9K4HDrzidZNzw2W/uXX5fL7GKIZFUE+nJhcajVYUJ0KE1rqitERgdsPBdm+wOfDDfjtb+//Ze/MoS67qzHfvc07Mceccq7Ky5kFSoXkekQyYQYzGGD+3GGwDNu6mDd2vbb9+q7sNuN3Pbz1jjG14xuCBZYyfbRASnsAGCRtbEiWpNNZcWZWV83BfYcTEAAAgAElEQVTnG9MZ9vsj8qZKJQnsBtZqUPxWLq3SvZE3b5yIjLz7i72/b22t7FpbxqsHrt192RW79u4c8/wRgNrQxCH/7+ZAihg6TeajNHlHAEMEpRQR5FtqrZ/jLUpDOSMnBUiGcbMGSAPRoNlcOnr86adPHp1bC7aNV0cb30m3DgL4iNr0u6onIQPPYlvCTKRr/UFNKQYZF5ZxLTVeMmMhVTxIBWmSQEDgEgfByBEAYIxSmWSIjrAzIbTgsSFuyAN0gABkrFBmDICAG8OlVl0dLc+deerEiSfml5q9dleoJCzzLdvDK66auOzS8dHRLbV61S8JLviwRSLPI0nBDAAdYOF5DyZgBvumnX2N0lPzCycX1+fW+v1+R/WoVqlObhvZf/mO/Qe3T+8cCcshgDc00RDD/JSNuaRc4Mj1Qa21MQogAdCwEa6TcO5wHhBJIm3Mhm8HkSFK8zeZqx7Dg2gDIAAak58JXt7ac8FvNumYVKKMTtZ70cn544ce/8Y/PtRsyijDYGu9PjZSb4w1alvGattEucacUtYzJiNMAExKELmCu8JL036zFS/OtbJEFlfUQuAoKCgoKHh+ZjtrHPDYNx+/5557jpw7O2qHV27d++p916XLq3EUbZ3epvpptNaenNiaxXHg+zXX7bRajLFaudLpdKJ+FJQrqJmUamy01l5vWgw8x1PGLB497gVea2bp8m3bH9kyu7i6/MTTT73ylT8aP35mlMZIcZfJwKUKs8ec0X12LbJYh8OhtfFqWHv6yImffM8v/uiPvean3yXrpUZ1vDropaVymeJY9geWazmuA5SlFNu23W92K+U62JaJU+aXbYaZlAbQtp1+P7YF2ratSaWZCoJSlqrVtZZwSp5jT09sKU6AH2x++ZOfetutN7V/67fgta+FO+/8NlvfdBN86lPw8MNw7bX/6p+0tgbLy294xztvu/O1v/wz727fe+/5T+7Yf+DWn/rpN7/rPYWx6Ita4Khfbd30OX30N8zZz77QNoaXtWjMz1fnFpyzy70TC62j5wav++m3v+wNrwIA3/eDIPj+2msB4JznwGlbFgmhtY5jA0B5fwNmiAZsOxUCiNB1fL/OEXSa5htwADfvfbAs4BzSFBgD235GimQIrgCHQwZQEtPj7uWe2DuIFyWcS9MjSbQwsiWcnh7xfSc38hSCfC9/KQQIAcpAoY5TPYh23Lj9yuv3X3b53unpSccrIy8DeIzZeexurjLktXHesvG8hxEgRWSMecakRNl5WoYe1tIXLJL3TECs1pBl3bXOzJnl2W7k7dzxzn/7jr0H9nxHAgdjjudyzwcAHYYYNMpRFSve+g5j+o5KEuQWDxy75kLFg9ADjphJR4LWkILUIACEDYDIwXE4IuBm/4lEMGyjt8W1ADhosCnRUXulubIwszh7bPbcmeXV5Wq1tOOybbt22hMT1tioPTJSqzdqnj/quBVhOYjOcJVydxINxADFsPA0G7m5pOrTq8ILRwfll3R7C2uy3011FNWrjbHR8bGtoyPjY64zAhACiHzGBEAPnVyftc55Ro8xKUCKaDHmaZ0fTXf4QyWA5NwDyFtycncVF5FpnSAiY54xiijeDFXJY2KJBvkA1BAJIPXKcrS4ema5Pbewvja7fPbc0mySeo436ofj5UalXHXLftUt1aEaJVYmQfDA+CwDBRlACqLUsKttbLf7/e6ZM6eiKCquqIXAUVBQUFDw/NQqtb//ypf/6o//QiZpYDlWone6NS6czmCVkKHrZ92kE0XoOEqZLIkrXGSpBIDSlq3Z8orrOByNVAkjEhS4RiOC7Tmy0w6FUFJO2uHx+bURvzQzOFUe2fnAE4/c3NhherG0kxg0MConVhiZWMsMMSEzXtpyzSXT97Ig3nH5oX9YPvzPH77rHa+483Wv8oJJ6K6hQQE2ABKBRk0eZAh2qW7IYoohcynTGtBxHI2oNbiuTzoDzgBSxw/Bu+RXfvndiEII8djhR9a7zUa5XpwDP8B4vv/Jv/27d/3wyzYUh1e96lt1Z1x1Ffzpn8Lv/z5cfjnY/8qcggceAIBXv/XHdx646M8OPRpHUWd9/emHD+08cGB6z97CcaMAAFB4UL4Iq9ebcw8NBxcgSZIkTTIpldLGmAyDFMunzlaX2g13ZHzbpF9+Cdz6iju2b9/+fbrXHNFmFkcHGCdBHDgSkjHSmHyAwxhghjGDDDUjAECOQjh2mqZK5YGpfLMoFQKEACmBMbQsxphRCgQHx8rjOzizXd8ZC6y9zKprKxgkg37kxakVhOHkZD0MHc6Jc8VY3nNhiEBr0ApJoSs8t+rs27/7iqsu2bFja7VaBXABAgCbMcEY28gOJdps2dicQDHGEGkAlefCAhhElmeFaq2HTqI07OC4cJGGzqMagLSUst1ZXVw/dWa1T3p6x/jufbv870wbZYiObQvbAQUkXBQl4QpjYVZRvW5fR5EFYFfLpuor103I1oIxA0wa1KCAyBhQChnnDC3LynWaPJUEtAYyBsgAA2AIUvAsVd1ed2Vu5tTszIlzsyeipM8tmtpRu/iSiZdcEm6ZcBs1C9EHFjJeZ6wE4AB4iD5RLmSkAAzRz487UW7mGudxJEHd8yreOI2lWbSzI/u9JOn3K2G1Vhvx/Irt1lHUADxEJLLy8N2hNJRno8CmVJQfUERgzOLcGQ6eMKJ84MhsHixjNgJ9ERGRIwpERGSIuR0pGx5ZaUwKEJFJZJymUZrGMs0GmRzEZ5Y6M0snltZnl9trq91+JpVlh04wYZen7KCKDtPgGR5gkEoyGizfYZZQG5nBJihXy1Hd91bSqD+7MB+lcXFFLQSOgoKCgoLnpwT80r0H7s6yuB+Plqt7yqP7xqdXjp+qNRoScWVuDhVs2X9g5fhxr1YRKltdXJoYG1NSLj99pBz4Xql05sSxbVu2qswk6+syScpB2F5edh1HkEjiaDQs7/Bro3Jt19Zts8tru6YafSONipltIQEDJhQDpSnNbAMTYRhJbq/LV+244hunj3ru1jOrJz7xe3/8ax/96Jf/6kFeKgNn2OuQidBmmsiz3cEg9YMw6kWO5Qu0ZJpJAisIBbKsnzmlgGJsrq7Wx0ZIy/7a4X17X/Lgob8RUt31v/04aFWcAD/wVBuNzz3wzV96+12P3nsv3H8/vPrVcOON8LxJBDMz0O8DAHziE/C+9/0rfsb8PNx77479B3YeuGhTWPF8v5hGKXiOyIEgLtH2T6Qp5Pf+59bOzS0urLZa3f4gTZN+Hzq9wTol2y6b/Nl3v3ts61YisB37+3ePmbAtN+SiymyPfAOSQZaXlxoglYrSFBzHYczOMpAbffeKSL9Ac8T5ooADIBFV6EHogyQAy22MjNh+EAO4AJnMmuvNVmcQkWv5lVq9Foa274HngTE8TV2AlEinWTuJ1yjuT06OHDi49/JrXrJ7917PKw3bRqzNYnjTWYMxlnuHbrZyaK2JsmGngLXZcpJHwABkuXjxLfcoA5AAJo3i5tz82VOLR091Gjsre/ZUc6HkOzrvAHwOFgIY4DEHyeOAW7xWQj+rtDqqW2GEnpeWwlRbSQssy7KYADAcyAMrVTo1SeY6yKy84o8BMNdrMsCNP6QaIBEiYXZ/ZfH0zMzJxx47vra2nibR9h2Vvfsbe6/euXPX+FRgh77LLReRA9iAdYAAgCF6nIdaR0QawEG0OC8h8uGy52eGAgBk4xxrAJHLo1ErqdeU0VpwIYTNeR1ZBTBEdDjnxpAxxLnHGEPkwxYMxoduJpznzUE24rOE77w3h0gAcK3h/I4brRNEwblLRMN3mx+7ZBj+agBirQaducWVmeX50+vLq+ur3WZzud9tDWJUKZFJrUqpvG00GJNiXInxzJSaMXZTGI8gPP8U5x4wcJTxxAiFOqmt1uuLKpvvdOKsGFEpBI6CgoKCghdm146dICxbWP5adM1VO9BQ4Pk6zVIi0obSDHq9wLKw37fRhGHYXVosl8sjodtuNwXoShikaRxFCYLlOm4vijzP7zXbpWrFUixd7IQj/g3bLumRfnhtvXzpnsWHFy4pjco0EZk2RsUWMME4uA7xOEpZBltdKMVqpL71Sb3ulrfPUE2PTv7cf/q5d731bXt2To9srWGWdtdWA9/lseXIiJw18iAzGrPAsl0OSqcDbQQDa9DqBp5bLVcgi9Bx++3k/q89MDmxpdVpHbzkkkZtrDj6Lwa4EL/6h5+5/0v3fvzDH2x/7nMbYa6lElx66cYWgwEcPgxHj1Yaje179z3+wD/DQw/9SwdVej34jd8AgA/93qeLpS74NhCcnR88+cByPwNGYAMsNHsrHRnFpJRAVtpz2XW3XHWT5NSYmpyYnrZt+/t9jxkzCCrLZBLLLJZIyAmVUgCac0akz/PjPG+ZhlqAEGLTK0FrrRQQAefAOQFopYxUAGAhdw06yI3juJYAbjJMjerq9vqgHykmPMt2bdsGYFqj1pyIA2iTpLIbddZ7g37quNb2XZM33nb5zl2TpVIJoATgMMaIOFEe/ImbEbB5eUxEuato3tyByAEsorzFQwAYrdPhiA08X+OG2Cza8702UurWoDmz8vRjs3NzTY14wy23XXvTjd/5aeCWy1e/+S1Lf/21mb97SGdxajLL8pjtcQTwHWShRiMtS9leqt1UWwyElaelgtFgDAJwRsMjBYwZwZXWRmsH0OYCALXOtIwGg7X+YGXu1LHZmZPtlXOO40xP7zx4sHrJJfXxPZONkVoZbcE8ZB4iAnDEKqIHAIg2YxaRQ5TrX5woD+VFIkaU94voZ9bKDDiLuciGjRUC0QIIiVyifFpEITLG8jzXZ3J8c0fYod6IxigilR/J8zW1YfuGyX1kz1c/iDa/RW1M0wCATiFtR71erz3o9vvtTm/pzMLK7Nr6wqDbj/oyilJIyQLbsmzba5RGXXuLj6MxjpIYZa5jWBZn2O1a64tZUDZ+CViKDLmxgDO0mBeGlaRW8fwm420pDZnialoIHAUFBQUFL1ygLazH/UHJsFdddcvN+y9dfOL0tmtujJ54YtDvT11xZf/IkcVTJyZ37OytrQqOfKTRmztnCebXamVPLi8sT0xMdLtdjmhbNijl2bbWular9bpd13ZBZdBLApZuY8Gxkfr/e/fnfqJxcJtVLpGtdKqUMqiAM4sYGGCM6SQL0PI49z3PiNLY2Mj8Q/80NjGyMHP6/b/43wwl//CNvyVk5anpZGEejXKq4crS8bEdO9KEdJRx4TEAqaRBRLRVqhRLhWdngyYqNbnzwPEjM+Pbdnmu+9sf+61bb77Z9Qoj8heLxnHHG954252vPfT1r//93Z//2j1fBBjagg65/XWvf+9//WXH8952603tT30KPO/bW5OmKXzwg9DtfuTPP1/0axR8WwzR4aeOffqzn+8A2AAVgIFjKdeq+FQv2dV69eYfufOyG27/QdplBhJ0v99v99r9eC3lPmc2T9OUAHzPBVDPMaR4BkS0bTufiUiSRGstJWgNngdCaACtFMQxJspVEAILgGUAIEB5FENfqyZ1mlmSgOv6QlhEkGUQxQzA5VwBxKbfz1a6zcVBv0dBpbJ737abbr6IcwaAAA5iwDnX2mzWxjD0E80FjlyaQUREFEIACCInN2vgnBMprftDE8rnJX/8mc4OSlV6em3p0XMPPXSmmfQrY8H1N790avq7MJ1kue70Ndde2Uu/8qWvZboTQezzcc29GMB2he0EBCQRAZCEB8IFwFyQ0UAxKCMEeA7EKSQJAIAlgLtKySxJfdfzbBcAskTFSX9laeHMmROLJ462ls4B9Xbs2n/j7dddtN/btd3mbsCEj+DBxhcCMMbKnOf9dHlLRe6aAVpvmLPmnTLD6RLaVB+IgIhvPoLoCxECoDGklCLKtI459zm3c2nsBSVHypTqD906LiADUJuRxuf/Hmu9aYGhNuw21AA6C70zc6eOzZ88056Z68w31zqDlCvf852g6of1UtULAMF1nVqjVkvjSnNlDPko2nU7BGTtpO3229X5E7BlDwbhQMSKE5qNulv4oVtKQ8vyEbC4khYCR0FBQUHBt6bTj0opXjY2fXF9S/PUXLVcXX/0EUuIycZI8/Bh1Lo+NtZdXhKumyZJ/+TZan0MAFuLLdeyJxtbeyudwPFBG8xSqaVxbE2QcIUIkGbkCkrSbRmTlr0yOvWoSh+JVi5z95ZarkZGjrQt5BxAIxKj1Ag7iJQ2yLGv9rPKzhRvve2uLz/+cGvb3kfrsyfXz971zv9gW3LfVO22W6685YbLZb891tiRtKQx3HcskINIxcL1LYZGm1IYIpm027ZcwcqVh/7+H3bt3D/IpNAoNHvbj9/16jtfc9c738m5VZwGLxKZ47o77rjujjv+j9/8La3U6uJi/rjr+9VGY3OzDduO3Jr0W9h23H8/3HMP9Ptve/8HDl59TbG8Bd8WRNi1o/GKH9q1JmOPiRHL23HHj01edKXgIDhalhjbMv2deEn+L4gFwgEbCBkj1wZDMkmJc844R2TwLYs1IpJSblanrpvncRqlpFISQCnFARjHTEAEJgaj80LZGDPodtab6+3+QEsZItrPrCoOv0BZtnIDwbnFQBITgtu2GPqiciKtdYooOLc2/URzOcNskCJSnmEKG3kcJs/XGFpy5I4SBiAPUrEAzHktG/mUQW4wISHqpqtrp46fOHpiZmW9c+OdP3TrK186Pjn5XTkf8hcRtsMtO07jQdSvGQPIAEArOwOeaxkSiEgx05QAjKHnWkCIEQlEAUwCaESwBFgChj0sUspEazBZuzW/MHd0YXZ2aX4hTmVl65YdF43uv3j64EWN0UbJ9gJgAjH32nAYy51nkTGLKF9JzpiDiMZQvtr5BNCzd/+Zg8i5S/TMH27GrHzMhDESQgwHiay8X+P8F7kgXBnR4jwAyKdRchsUOXQkhTzBZ3jIkmdZh2YaIhn1m73e2tr6emdtPVtdW1nunl0ctCLVTTV6lXrZDr2K5zu2y7ntMMsGAFc4Nb/umR5nfYbESLOsJUCXdapBdiNg0VopCagyEfNAK0ZoAQ8zPciY8UqOFzqshU8/dmzX1HRtrCqsojAvBI6CgoKCgudw6tjMuCldP7p/RLpuWFlYmBubGO+sN/uDuN4Y6ywt9VbWRiYnB+02aapXKv1+nyFzLUvJTMksKLlaKk3KJu4wW2lgiKlUjMDSmDmgpQmZu4+zpbXu7a9404c+84k5O64brQU4rmPSlBnmOW4UJciAtBQMmUZgwiA6wPtHVm7xd2nuvKQ+Mlvdc7g9tyDbh4/1vn74zyuf/LP/+L6fuuri7YDSdVHJnhJCe3aiqcy4JdzVpbWRRt2pja131hrM76skUl3h+A2olL0gAvrLL9738d/9w5e/5o5/9/PvGq9MFyfDi0rseKGei2qj8bG77/2//+MHHs9tO267Da6/HkZGAAC0hiNH4AtfgLm5ze3v+cwfbd2+4443vLFY1YJvU2cC7t49VnrNFS0C33LrbnXkhjut8vgPdNkgbHLQEENj26S0lpI8z7Mt6/za+4VQSuXKgm3bjuNgfvc8VtrklacFZCOlSDGYBIHl1SwR9aNeq9vqxpExVHYczxJ5gCsAGWNyYcLYrvF9YTGLkTRsKHzYQwcNbUzKeV5L06bDKFEuZCiADAA27/wTkTEb7RjG5MaiNLQOhaGdh362wEEABCSBYtludefmj584eeLc/ECZi6+4dOfevd/l048zsEQURb1OV45LxzGIqLSljA1EinQMEtK+SHqGSFhsZLTChEcgLLJcQAI0jJElQHAgAiIk0DJLtJRpa2nx5PETj3YW16LWwBurb7to23Uvv2zvrsaWquCsBlDNr7sADqJ9/k0FYzJjEkQ7T//N5aFNYWJTV7pgXxizh6cPXiDlDDs+Nl6N82diU/JBIaLNGShEFLnFCRFpnYtN6TBfdmgcawwoo02kTWwIgYADUD+Va4O11YXFpXMzM7OLc8uDZtIe4Fpm85JrV9xKpVKpVmuNum1b5426oINuRVREygG7HCOOCaq+RdIC6Gtqg/CSTpB0pd6q0YlBEXKDbmYGksgNPS/wOcPDDz0xYpdf+obbStWwuK4WAkdBQUFBwYUsnj73iitu3l/dKmI5aK6HYSCECILA9GJIE0uIyuhEZ3nZsS3b4jJJbcaVUowAjTbGKND5ZwilDejcBJ8xzhkyABj0+o1GfbC4IgL7isbWbz7wxM5du56YP3ntxLUqTrModiwbCVQsuYGMNBljASMAbYwEjmA85CiN7PS3ubzm1ccnq/edOLwibKEJAX7p//y1/+vD/+Ha6y+DqK/TxHEdabDklbNYo0lHx+smS+JO5voB8Knf/OTv2FZgZXj1rqtHwvp83Hn43HHmW0dOn/mRH/s3P3THzb/473/BcyrFKVHw6V/7H/WRkV/6jd/8+Ic/2L73Xnh27CsAwDXXwMQEjI3B44+3jx371Z9/3+c+8Tsf/9JfF4EpBd9a4XDC0tjFt26ZuELYIUPG3dIP/E4bI2XaSeNBHINtW55ni2HNaQnBPI+/QJNUPqJCRFmWKaXiOLYBGBEYM4z8ZETQj6EzYAo827HLparjuPm3a4ABAJTL41un6pNbwjAMAiGESbOUgAF4nGWOQ5nJYqWIlYD5w+kJF4AjIudh3heQj6XkbpdK5VkbxJjNuYV4/q987ieaf9GziyYDkD7HiUMDZKASyOKFY+dOHDpy5NxCS2RTF4+GVee7fiAIdKb77fmmh2u1ShPRCsMQbAFcQJox1Rd6ZXFx7syJ2cGgb8hsm9g2MTE1OjFllxmAb9s20zrNlMkkANhacwCP0ixaOzd35OTMiZmzS3Xf3XvR9MXXjO6+ZGJ8i18ObIbOcFVh2BABAFbeAzNUKwLG+OZBF0IYY5RSm6G8zzlDSOuYyHDu5u0z/7LzMDMmBsijVTIA5NwjUsbEALnpb266kcscBiAGikj3Tberl7rNTnu12x3EnDI+ajDqdGaWF+fW2ovrvViqTBnNXKcabCvVqpN+Zdy37Zpt1T2nzpjR0GMQcAyBexbyADQqYaysaq/UTWaDz8kAgIc+YxXLdghM1OsyAnAoI57FAmKwU8fxRoOgWWKzYOKOapsXHu8qKASOgoKCghc1rXOLlwY7yuNbVx55hDHmho3Z2dlaqVwqha3lVQD0VdbvtiEIPddNs8TmwkgFgKQNEJEGIuIcJBkwRkiDnHPHIoAMTD0ot9fWg3pJGmnW+1P16rSrV1Zm5qPmmLJCYWVo4iyrom2kNDZHQCRSCJIZjSCM4goEMrBZEMsws0b7bNfEFUfitaXG9gdXj8WlyZ//pV99z9ve+qOveY3f2AJRjK11qwFWyY9abTczDIgZ6XDR6z4NDpPIqtpPDp/Z8ZJG6HpPdXvKyTLmVcpTD/3jkZ87/m8//Eu/sGX3weKseDHz5KFv5iYdr3/HO//s0KNPHvrmyaeefPrhh6PB4MG//zs4cADuumujoQMArr0W0hTuvnvmq1+9/0v3Fn0cBd9a4RDVraI8wcKtiOzFsMPEESxGaLQxUoLj8M3eDQDgXHBuD6vKZ5GXtZZlGWOklHk9LBiwjRv2DIAhAudaKogT0pkRAhybMY6SqJ/KbpzGMuNeeWTLVLlWdxzH5sAw94cEAuQMAUBJbTQ6fslygqFlxsZoA2P8/CYCRCQCoo08V0QXQBBpIrVZnBPpocCxoeEA8PPK5guLboAk7bfi1fXTx84+fXS+GauRXdM33n7j6MR3v6+HyMgsaSfrtr061RuomoQQABAQgHSW9Fqt2bmzJ48eP93prCul1pfW9+2VYbnuh7Vcd0BEozPSmhEok6Y66nVW1pdnT50+stxcA49NbK9femDqsqsbU7sanJWQBQAegDNMlTWbliubTTG5FehmHs3mUsMwxvXZG28+pYyRiFY+k4TIAdiwNcPknRz5sTuvB0Qbk+ZPEWUAgMgBMmMGQ3HKGKVMKtMoSgb9KI2TdKBlRzbb2UJ7ebW1sN5VVLIh6HPe73WOLM2vDrJWAlbgC7/MAj+slbeM1xsTpepYCFBmUOZQNqQz43HjCwqZ41tIXtZG5IYJJz/DAPNxIQHAQXMlVZqyKALBNUeDDhgOinNyHbvkOYHLWDqIV1eb38JbpKAQOAoKCgpe1GzzqnW0YObcyMhInCbUH9SqVZNKhSoohSZVaac7PjqWxYnOJGUqBYUExBjP2zUMaG2UIkQkAKaJkVFMGwaZ1ihlYHvdLAMwnmLjPKhjtOI5yxiPIXeQZSCJiHHOdWYxbhAYIaAhYIggAFybS5kajRbjDoLsZzW7JsTImKW2Xr71L576KmvwP/nzr3zx81/ZGpZ/+I7b7vyJnwDKslT6JR/6HSDt1kqg9e9+9Lc84RLZDbd6MNi7lZeilebrr775C6tHjnZXKk4I4LcWWu967wcSnXz5777CwSnOjRchWqkP/sy7839/8Gfe/ScPfPPg1dccvPqaN7z9nb/y734OAJ6lbuQ4Drz5zXDo0Mc//MHb7nxt0cRR8C1g/kReC79YdtgVUPUsv8qt4PmeznM6k+cW/5Zl2bbNGDPnxatsyAXJRieEECAEcA6gle510Yq0bmUU942Z6w7m1ttpv19xypVS1XEcIIAUuOCe4xAzAHGWURyBGjBLu/VaIwxL5ykv/HyzhtxPlHNOhFojQAqQaZ0XzBt9GYy5nDtaM6J8PkIBxMPI2PT51A3Io1XbKwtnH3n6iWNzx9eS6uSWG2962e13vNz1/O/B1Q10pNu0bmWrtpEbf+GkApmB7Heaq08+eXJ2drbVWh9E60olCwBhbWRXgmXNh6oTOA4IA46GbtLupvNPH3/i9InTy+vt0kR48IY91+2fuHLXeFgNOK8A1AFKAN5wKVwAkXfHXLDCm2MmecV+gftGrlPkT4lnX1211sZogIQxj3NvGCibIgohgvy3bPM1h7vAGeNaM5K8mYEAACAASURBVCKp9QAgBYiGYlOqk1663F46PTN3/PiZlWRxPUqSOEmzWOp2K+q00qmpHRPjIq740vJjb7RctUZC1wp9yw+ZVQlLXqNuuU7VgmquVyBwbWwpA51Io6RVji1MWWdd9FfQLKdysJ7qiomdjRzcAWBbo1bgkqOMpKxn0ELPcVIHNNN+zD1EBtBeimYfX5dJIXAUAkdBQUFBwfNxcHy6uq5X5+ZFya+Nj547d3asPpKC7A+ish9E/YiULpXLJLhSyhaWUiq/8UUGiQgZogYwmjsWDOdmkQg0ccYsg4nMpEO+5wYppa3B3j1jD5sj/VGbrwta7/OK57gWxFpwoTQZBsTQNsiINANCikGCDUQQgU6EDMcrZxcXx0cnIE7g7OCWxkX3NbFtlztJ5/RA/sFf//2n/uxezxU33nL9e9/300ajqFZAAzDn1qtuOH2m3W5mnJMzWZ9faG6vjS4Pou2+u9STjmIWc7eO7T+eLjPVvfXmmz7yPz587U03ABYTKy8uPvvbH2utrb3pTW8CgM9//vOf/e2P3fXv3w8AS+fO3XfvPXDNNReqG8N6CH70R9uf+lTRxFHwLUBEeNFlIGggaUxG5nkrfDo/RmRYgm6MJCilNsWF/CllwACY4eZEoDUZigEiFJrZnuNXGGM66aWtrmzHFmE5cMcnypVyYNsWA4UcOefAEEAMsjiKEpUZwXgptD03r4EVIkPk+c1/vBA+fC/MGCLKhlYaYEyWB9oCIAA/b0RFP7c/JSfpR92ls8ceO/HYPx9fHuj6rvEfetUrL7/6Ks8Pvrtes0rK9sryscOPxbGUDtOc1EZMCiCRMVrpNEqjTqefpYktIBMCyGaCcQ6CG2YMpJoLZAwUgzTutleX5lZnz6yePXP6bLvTDieCPRePXn3Z2L6p8cboGPISYgmxBOAQCUSGaDYaFGAjg2azF+M5vyD5kd1Y/FwEyf9NpLVOGON5KCxjDEAAEICV90MhbmbKotYmb+CAZ1t4ECkiQ7qd9FvdlXYW9Yzsd7rpoJ9IFadRHLeSleXlpaW5pTXZ6RvX99DhxmLa9XjJDcdHq1vGLdsBSaFV9ctWqeqiEzA7sFnJ9Tw/tG0MLQi13nCc5ZrbxDUkCjPQDFOAZXJ6zAaXscThyJGj0aQkgCKANOklg7ZSXQCHWS7ajNuIaQK6r0iloGNI0lRa3ZY2RVhsIXAUFBQUFDyH7hefEEudQV+PbptqN9d7a81KqSy7A8EY2Hav3wetQz9orqyGQagzyQBIG2HZQCS1Aa01IzRkIWOSyAAJTmyj9dM1nAtmAUMTJ3HmCS9gfmkxGa3UP3/8wdhsubYy7ZJEafr5J06GGpE4aAZoEIkYMCSUUlrIURud6l6/NVqtqSSxlJy2nIqqb69fuYxxm2Jj4VMLp1uT1Ey6X//GU1998L1X3nrVaK2WtDsH977k0P0PL620y051i1/2Ej0mfNFP6wbvqEyP1J2/Pfl4qey8fueBoyv1iX3bPv9Xf/GRD31s71Vf3r57qhIGL/vh13ueZzsevmDgX8EPAkvnzv3RR359fHz80ksvBYBvfOMbf/SRX3/5m948sW3bX3zqkwAAr3rVC37zZZcBwOc+8TuFwFFQcH5tTXFPxU0tB88vf0B8YaUhhOu6SZLE8YVPSfns11agNSndB95jPtphNahts4UNUYu3OnYnDbnTqJe2bqtUKqHn2ef9LAEg0rQ/6PeVUpxD4IMzbGkAMAAWESql+JDz316eCEvUJ0rPq5wzrbPz3h0fGk8kL7Q2Uat35uEjh7/x9P3fmJm6dPK6q3feePvNQfDdDy/vrK78wX/+xYeeOttPU+EHwnZihilAsCEyUUIyMYqAHJvbZQehkkiqVuqVsu872iIJsbI8IWzQAO3O2qnjDz11/NSRmXkypjoW7r5q+porJq7fXw69KopG3rvBuUVEWitER/zL+to21zn34Njs8sitQ7XOk3ddzi3OvfO+7xk/UURU6pmOj/zB/GVzZYooVSojtTxYP3Pm0LHu0nLWa5061Tp3rjuI40hBRN7Awtg1NABXeNunxupjoetLmfEssfce2Ds5OqG7mKTkjZmgzEplnpmQ0PeZYwsfeMlB2zZWkkmSGgAsAAsgsjEFoQGyvo4WHU+Ww4A1hKw7fQTfSE5a5W8xUnEvbSm9jty1S66xkThg1IZ4JSbTA9WFKAYjoFV4cBQCR0FBQUHBhZy690Hr0JnpymRPra82V0uOx4gGcVIu13srKwPSE1u2DJZXO62W67hZmgJRbiEqsyx3qydknMAQCcZBagMkGRrGiAFXxFOdWSZjVHF8KWUiU+RsTPFbd118Ml75u/Z8iv6tztaG5TWTVAhhSSACRaByx3mDFjJSKMi2mBBKaiI39Nu9AXNtz7WZMv6AxrmdWU7fBKlk1+zZ/tXO7Bxv+y6bi9ePPNX6x/VjKOVTh+Y67bbtV6WCbtQpl8iKE2FzL2a7KAzq5YdL87PNhfWZIz956Q+dObe852VvX3fU1489+IXPfEkE/JOf/EPB7HK5/LM/+3PXX3+D/T34AFrwvwL/5V0/CQBvfetb8/9961vf+tGPfvS/vOsnf/dvvnLbna+9+w9+Hx59FLZuff5vPncOAG551auLZSwoeJYMoSkd6G4v6fd6iEBElm0jQCYlZ8yyrAvu5GutkyRBRMdxcveN531VAAkSIFWoXG2CQWRsn6olv8QtN5ZGQkwwAExBAPOQAWKadxAAIEiEDEhGGtoRZdryarXpMKgOh0r4ZlG96Q1BROf5REgiSSQvkF8A1NDDEoatOhc8qPJ0WJmkazNnjj914oFDs63U2n31S17/46+/9KorPC/8XuQEZ1LNzC92ZcQrlkaVZgOtO8Z0QFmAiKQdRIcJBEyliQdZGPpbKpWJbbuntu60bAuFJjeL1CDpdedXTp2dOXrq6Sc6kazWKvsuH9t78ejuHaPTk6OeOyqsEc4bAG7eYWGMAUCiTOuUMYexb2MIev5YSr74RLSZ0UuEnPsATOt8GfVQSLIQN7p+EA1iSmSGRatlTG4dmkWtpe7SzPx8c2lxfdBfajfXVheb/U4n7ffXVrq9rnTKVatSLnlho+zbFd+zwbWF7VYsO7AcRxgutBX444rXyHO4xXwC1+O2ZfHMMpprAxItwZlWlEllNCEgABBK4ilLJc+MsDwWeLg7dDodt7eWqaidGp9SYTKgC9p8iDDT0FlfXlhd7KytLUZxN6wGUXvd07YGnWbpseMna/WK7/s/YNnShcBRUFBQUPA/T/PUuV2GwyA2DI1gUkuXCUoycJUgLLl+c3HZYczzPDAkhNBKAQFjzGhDRAgADLUh5AwRDREBGUNKGUQUBsFoxTgIxpSxgWWCIVBJs5HFwR3bLvrjtX+YDnQvTmoJOYS24EgGgWulKdNCMCEEGSO4UEplxmjPkqD7MkJOQikBxgCkTHNhWQShQldBuK5f427rh1uzODstq8eWVxJra4dFnbWe44a+cI2g2bh5Si/ucUsVCtXAOD7PVDLeqJ6TK49R/8rm6q5SrbsWT1X86Z23HXSn4hr/q4fuUw5PjPrY733mw7/+257nvffd77ru2qur1WpxFv3A8NW7vzBz9OhLX/rSWq2WP1Kr1V760pfed999X737C3e84Y07DxyYufdeePnLN2/1PovPfhYA3vyu9xQrWVDwTJVmQCoTxyaKVZIktusIy2KcI4CUkjjfNFzY9JXUWmutHccRQuRTKhe85HCwRYImVAbJMSZIEjIGSmXPE8BSyqQZGJMwppjF0MV8e/AALAACbSAF0KmBOAMNIgxLE55XAcgARB7Owhie31CQCxxERmuZe3AMgz9p+K7yH3FB3sfmgwSQj7REWSJ76+2ZJx578tETDx9f3753z403XHHFtddvXnm+m+tPRES9bm8lSrVrhWW3181k2pdpW2dd0h4yzgAdZJ5wXM+3LTeBuNGobZveMrVzX70+6QiXhNZi0Ou2V5fnjx4/NHv65NLsYnl0dMfurTfevvuyqyZH0HZZA61JxkLO/aG4k8esGiKptQYQ5yfOfOuanDG2OZwyzFsxiIxzT2tljDzP1sQCYJznXrC0Eey6kdGLuQuszFKjeq3F2YWnnjj8+Jkjx+Z6nc4gy1LOkixLokQlGUM+Uhupjk2UK+VarVqvV8sjzHGx3QSZeULUfBQBMukGEnwmAsYtF9GyLMYsAWjIRCSVAQEolVGZRkAyRulMw8DwroyNSYUbOLZnQ8m3LGLdZqpikiQo45RtzjExQAZopJJRP+L9pbOzxx8/ea7dik22bWrM0uSCnYFMk+Sxw09t3TqxZ88uURg/FQJHQUFBQUHOFrdc92DhxEziW7uuuLx17MTq6uro6Gi0tm45dipV4LgqSUhvTLEyxsCcN5O88TkFiEgaBWQAgCETAGiAE4DghEBEpIkBIBAYAkUNA3Wlbrnqhq/dd9++HTeE7paS4ixOiXFjyGJc2BwYU0gZaaYzAkLOgTMOwBhw4k7uOgZKA4DWFnEHrACZlswzWEdhFK9bo9sqQZfLhaybTbCBbf7pyUfC8Rp38Sg0w6rvDFRprLLaXqlOjI5gtVodmUuSU+3lbXu3BVK1l5qTW7eN7b3mSHu+dtPrHp059o+PfrM8XhcxWhw//YlP/cp//dBP/fQ73/5T7yhOpB8A4ij61Z9/XxiGt9xyy/mP33LLLYcOHfrVn3/fDa/44fd9+L+//81vgrvvhje/GS6ILXzoIZiff9v7P+D5frGYBQWbKK3SVBrbWJYVlkpBELiOk8sWjm0boiiOHcdxbNu2bQDIsiy/XS+l1Fo/X/uGGYawOsJn3NcijTiAD+ALwXwvtpTMzPqgF0UD3w8qlSDw4bzkFg2QgWUgAEhtDlUfLA2UGpkZAPAZCxA9Y8AYtVlpD7sD8pCUBAAB/FyX0TqXMLJh68cFAsfmgwYgBdMj3T771OyJx88eeWJ2Ya3TGGEvf8X1t9/+Ct/7nlw6lJSHv/7AP37tPghqU5Wy67mnTp2CtNdaXm9UxsdGxoE5gBbouFQp77/k4I6pKdPthiNOqV6qlyqB4wk3kKbf6cyfO3F29vTZU4uzRtH+/bv3XbXz4uv3TE2FDSu0sYxYAfCNMUr1ABwABMhygYMxmzHXGJYf97w741++C5xzRNA6IUKlgEgCZIzZjHkbgsCGr0eeHasYczfDXwEMQE9Ga+25syceP3X4oZkTS0tL3U7JcUqVatn1CVEr7SBzHcdv1L1SzXGqJccrC4eDq9FxSuCB51kNCwUHIAMkiaUKwRjHUUpHhlwhuM0dsBABESQoBdoBK8v6i83T/e6i7DeZEzhBY6vteVbViY2KzJoyFQIbGbN8RsJkcf4hyrd8w/zOUndpYflM1jy1tHRqfrEPqbbYwiL6tmt7gqnURIPmSre5HtNuKq4zhcBRUFBQUAAAAH298OTxanlqy/R0H9TCkaNM6XKlots9bolBHIVBKY1TnUnM71wxRkRAlA/H5iMqAEBABEQAiogjcgKuAQ0hguaMGBnShoADcwzktlu+hF2Ov7jeue6Sy7544gna714beyOJ0KFnGCBjhFyBiY1WjCymORARWJI4Yxy4QdCMlFGKUABDxYgQBQfONJiMNAJ6AAGxSR4OKNvO2IDxZcccHakt6aTkeJ89dqizV73GnWRpt1SyV5rtV97ysoc+96mmGhzKzq63OtcduGzqiouXT56SLXP5gYvPnTm1f88N77n9jX95/1cW+q35zlonjUaC+j33/tWDjzz8nve+57JLimTZ728+8ov/CQDe8pa3XPDJm3P+lre85dOf/vSv/8L//p8/9ts7DxyY+epX4dAhePWrYWQE6nWYn4e/+RuYn6+OjBTtGwUFF0AExugsS43WtmM7tmtZrjERAQkhpFJKKcuy4Fm39BGAGWOMUbmIMJQ5aJgzavIpRgRCNADAAB1wHOFavq25SlXWjQaZUvXGWL1esW3NOWwMp+SvgwZYHt2KCMg52i4ImwFYjDmItlKKyGzmjOb1M5EiUoiQ9y8C4Hlf5wsoZpiKukkGKoO0l3TWe63lE48dPfzI6cU1XRkfv+nmg1deeVUYht+DlSet1Mrs3Jf/9O4jJ05WpycmGmOh7bbXVlrdaHV1uTE2kZntLgjBXGA6CMtbHQtHRuwsYQETnuNhSXDHMNZttxeXTs6cnlk8t6hAT0zUrrho20XXbt97xZQLlg0uQBUgQHSJEmM2fUliMhmQHHR5GrEszVDwUq3seB7n/1I1Z3gzhYhwOMNhABRjHmMOPWesAwAZs4nQmARAAwGYQdJbWzw1c/ro2WMnVpsm1Y7rTTRqlaonqoBCAYSu5/u+47tMuNo4Dtic2aBckJ4tmG0FoVNjxLUxWkoyWW7mIoADcQBOXCDnltGIwIAppjXT/XjQaS3NzD3dXJ1LW007LJXr44FbDYQQqdKSSwgMGAB5/umDADZDl5EyaRT3u+1Wu9Vp9fvKygB4HMe2sEsVL0kS6g7a673Wer9wGi0EjoKCgoKCzU9cqm6HUsqUmOPZqI3jOCqRkCRk2Y7j9LsDAYgEBETaGJPbmBMaUkohIme5yrGRnALaGAJhiOVWXkAKjTFktNYGBEOBDAGJgUDWUGIPuolJzjb8R6OFSb6lUqkzozhyRQbJZMZoQMuyGAJDoxOtpBZMMGYRaKWV4gCIDLkwDAhRgdQqA0XMIAfUyDPpcOa7tidYTyoTy1t2X3rf0cN+zMyW8ZPp+pOCa6e60/ZdSe3Ti9u8kcVW50i65Iw7TRaH7VVFKrDc/olTZcISD+KF9u27DvZ0Vtoydv8jDybczLaWz55b/O8f+G833HTTXW/7icaOseK0+n7kyUPf/No9Xzx48OD09PRzn52enj548OB9997z+re/4+Nf+uv7v3Tvxz/8wfbnPnf+Nm97/wfe/K73FO0bBQUXYAnOGfb63UGUh3FaiJ7jEIFmz8q2oDRN838AWAAOQIqoHMchoiRJnlEKQAE4AAIAVSyzNFapQhCCyg4PfI9xnSXpYBDHBvn01PT42AhjKYAD4A1FBxdUBnEKaqChHUHmOMH4qFcr2xeU1kKITbdLRKPUABGFCLTOjImNGcolG8MFCiCv7fOY2PxnSYAEIIW0D8trzePzJ56YeeLU7LHF9XJj8qqbbrjz9XcG3wN1I+fc009//e4vnT236I80tu/eMeKPCCPqI6NdOb/UnK+2xvfo1CXwmA0OCIMwIO7arltB7jJmM+Ba6iSK5s4uHn7i2OryitFy3/7pyy/bev3VE7Wxqg+AEACUAfzcSVRrZkx+mDRADKZLurN0qnXuWLvXGwS18r5rDo5MTjnOv+5SiciECPJEFK1lXtIT0eYEU95lM3QeZUN7FAWUQRoPmr1Tp1bPzrU6gzgYLU9uqTT2NGrlemVQU1oMCLxS6PuBb7laqnavk2nHQNlLma2FcT3BfQ9so8ikxrYF8zEFYAZddFA45DqMIWgDaSIQHFegBZrk3PLZs3NHjp18urm2Gg96Lme10kKlVHVclkHgMj8QExbTQH2TxoYy2PANAYSYCxtHyhbWK10rdJittMmayHQY2LWKX62V0kHUJuo1e7127zkqT0EhcBQUFBS8WGn907ERr1T2Sv1uX64NSrYHSImUoe+vdbsuua5wVJLaFtfA0BAQ4PD2l9i4y22IiAFjyAAZEzyfQGEEyMAwzMCgAU4GAAgNGEIykgMClS13Z6a27r544Uz3+PJsrUq2b1088EDpHmQeOFwDZ0wwkUFmEBggECoCMsYAEZHFueFMamMhtw0jrTXXiMY2JIAhM9ImZeMg7WlALnjDsKv8xkjlYs+2/r/5B+dx/bMri9fVpt9SCye8+vzps7sr1ROJ15Kth5eeumLb1Ln15kVTF2dR2u13a5Njs2dnvCCYGBu3m83Bk+de1tg3MjH++MzJfW+86m++/rVHHn7q/3n8Q7fe+dJXvuNHilPr+wut1Ad/5t0A8LrXve6Ftnnd61735JNPfvBn3v0nD3zzjje88Y43vPHrf/mXn/vE75x44vF8g3s+80cA8Np/87Zqo1EsaUHBM6Upw3yOI0vTOIosK0LkQhDnBKA4M7Ztc8aMMUprABCcC0cIxwOtQCsiTYS2bWuttVbDARDOGOMcjGYy5XGS9vr9vo5TI5kkzP5/9t48StLrLPN83rt8W3yxZeRWWVVZVarSXiotluUNWfIKdNvGVhsh4NjQbMMZ5gANY+gGmjPAdHOmG2yMmzOnaXD32GO36QaBbWyMjW1ZtmxLKstaSiqVVGtmZVWusce33nvf+SMyyyWZ7vYANm4Uvz+qMjIiv8i4cfOL7z73fZ/H8qhwhQVREIRKeUXhAFLqUnGWBAs4gLWAryBDLavNIKh4AJwrxs4PRHCudG7sAiEAZi6JNJEkkoACDHD57vm4wETtlIqMzSAytiPb6SSrm5un1549sfz4U+fWczO9sPf1b3zjrS++rRLHY7OJv3OY+eLS0pOPP+Y81Zqfnts1G6opW8j67GI1tcO1bpqOktGoIvPIZxl4gknlgGAnhJJaSQ0gy7rd3oV2+0K/29a+P9WavvHm/YcPz83urnlBLFAFAkAL4QHkXM48Ytuz3WHa7W/2e4NhN0v6y89uLJ9qd4d5dWaGq1NWVIIgktL7H3qOXi42AZLZMTORFCJgts5lzDTuIhqX/zhnAL7ssKUzWXJxs316fe18NylEPL+rtWd+Zvdca7ZaDete2DBOhcyeCpRUyiWDXvv02VPW6TBsLs7uiqNpJl/Bc2AS5CllpIOECzzhpEQglZKCjHHOOpBiyQYMlOTStLfe31gZtTdGg15a5okxeV6sr681arNe1ZeeEvXKyASm1EUeVq2oI2OinDxSqvCkjqKaF+R+dbcRmUOnH5XOTM8sTNWqcaS6QcjaS/LB2oWl7vr67MI8STmxGp0IHBMmTJjwQsedXc27fWFISgkhteWiyCt+WJiy0WjYwnBeelLDOcmwlpmdlILAxrlQ+xZu/F2AnTXOGiIJAIJY0Lhol+AkoLQHQY5d6ZglkYAl6pphUVWnl069eHbvtVdd8Uf3f2JDp98VHbguq0aJ1B6YRFmUJrFOOoA99pTng2HZWRgIBSkAx7YswZASDA2hIErhDFs4JlLCqYpXY6KstA0mXsO8m3clV675rk+vH/9cuvyA6QTrj9++59DC4ly3OyxloqGFjv7oyQf/6evfcvLM2T1BI4qCUbs7Oz1TFmb13PlGbWpqttVd3egNVw7VZtoPHX/5zBU3Ty8OZPbw8af/zTt+ZfGqg//on7ylNjXxH/2fgw/+3ns6m5t33XXX2ALgr8XzvLvuuuvee+/94O+9520/88/SJPmNn/pJALjmGrz2tdjc7H7+8+971zuXT536pd/9d5MhnTDh6ynLcjgcSqWITBRFUgLIlFJKBQA558YVHDIMVaDCZog0tWmWZQWRDoKgKAprzU7mJoRAEKAQKrP+MM3ava222Zo2czxyyBkjB7O9rW0MkhRC4K/zYYwEGhF0rEXUCHRFA3AuHxdiMGMnaRRf1wWggABInitwjNHYThMvgRRI2YzMyurW0+cff/LiY+dWHl9Zac3vveW6I3e++tW1Wu2buijtDoer/W5t7/6phemp6ZZBzeSqNnugOXLrW6kty6zfz4I0Ixf4AUhjSM66PIUIt6WkvBhutk8Phxfh0vn5/Yeu3n/bS/bv21cjAlADtl1Rd+xXh0AXdtOsLLdPnn/89MXltV67nba3OludXjtFdXYPNQ54lebCQpWo9o0LHJckG2OMlEpKz9qhcxkQEkm5vbZn5zJmS1S9TOAY9U5fXH9qZXN1yF5l/sC+uT2L8/ML09rzZCUNq45UDFACzrI8aW+unHvsq0cdUbPZmqq/fE91ngoNiBzWVypQKkVpQb4/noeBhAtgsqIsHBAERjmDDDaFGZh+u2xv8WiAMgeQlCYzycZ6Z7bRa4VzxhfG99hoFL4owxbSCIWFaouYtc9+4InalK7BFyS8KJLnN1qD3M3MztZC5bvEDyL4QWL6S2efPHt0tvaKl4WzkwLSicAxYcKECS9wHlwRnTQOYueYndVCFqM08vzBcCA8jSL3hTbWBFoXhQEgQYCQJJidZFhjmMe7VRhbhbN1zlkhpJGSCcTsmImoNFYJKSFKU5RsoaQTXLrCtipPyf5SkaSPnrrmRUduue6mY+ee+WAy+L6pG15cNgHjDMNYTX6gg9xYZslSOedYQCgvK1MqjZYUSlUam4GUFn7ulFJWCWaCs4oElUJCJFkW1qpFVsbSY+sGRVpT6nU3vPKhh+/Nq3ios5b07OFwdGrrQk7Zy3ff5Iz4wtLTP/f7v/O2w7e+7sqbaq7i6zjPLJGcnt2Vpmk57MUz9bIs01FvYff+zZOn6qFszFTS+cUvLh17/wc+8J8/+ie/+55379t3cDLRvs1ZXV5+37veOTc3d+TIkf/+I48cOfLAAw+8713vfN1db/3UvX8MAO94Bw4d2r77Va/CH/zBZz/y4R95xy/O7907GdgJE8aEUsVSmyItinxcSj/uRjEGgGMAIK1LJYzvybFbpM3zrNOByZ2BtSCyeZ7bbbGhBBygneM8L60FUNo05dxUorharYQhZf10a6vbzfJcIowprlIUQqkS4K/FtUogRLKZdNqd/mjAWrVX06lqVmngskhXACDSQvjOjQNBinHHCrMBiq9TNxQQAgpjYwXkQDo8t9E+tXrq8ZOnn105u9oZKLP74K43f+8PvujWl8Zx/M1TN5Je79Sjjx9/+KRWe5tTByrVhZKrSoSxJ3fN1rOkdua0XF9fO/qVB68/4rw44l5dSu0cS0laf81D2RgMR+gPTLefxbWBLftgI8T41zZAOnYStcVG2h8N1tsb5y+sn7+wvtFe3ewsrXeLwvnC45B8SDIpCeNFoRfGUsVCjpHeKgAAIABJREFUeN/4y3FuXK8BKT3AWpsSSSGkc4aIiZRzhXP5uLjG2ozZAIyitKNkfWu40k76zvqBv7s+VY+qoQydjAoOkEuSBA2orKTexe7yxa3zxbBXMgEYdZNy6LRkQYQMRln2WECEkNhOx8kJREwEEBxTIYg0pBEBVKyqTd2cok6bskImo4r2/LgW1gIVShLkVMReqBYC2Zzlzsaot3F6FAQ5aUOjyM/qsfMbuVcvAucFaqpaRdwvynKqFYVSiMSMBibpptbkZlRkpS2Zw8m5ZiJwTJgwYcILnVPrtpsGKqgEQbfTSfvDZrWW5bmWmiyxoyLLBciwE1qMc/uctbBS7HycO+scmIiElkJKoBQASQFJFgwLgBzgtMoIlCRSkXCwgtucKYFBkpxRg0c762W3XVvtvHb3lY3AfDG98OlkpVmtHBihLqRVABeclJUg7DvDqhhlacX32djAU8aYMndgEYjQOMG2BInClIaglVSQ1jhLhoT0fIlkqEhkzpAgKDGa5oeXHlV5SkO5vLq5ML/nvvWLW6NhMiz3tYI3v/l75z/zkY90evcvnyqUvOua2+xWX6gqQEVR5KNhGPpFnrBkQxbt4XRYvzhYnd5Vr4+oKfzmnvmLw/Vnn35w776qwGRT5duaX/3xHwFwzz33fCMPvueee9797nf/6o/90zMnTqBW+5q6Mea7vxsPP/wnf/gffur/+PXJwE6YMMZXuqI1m4ExxrEY23Naa63FONYTcAQjfat1QKQB2KKwRUFE47hWZi6KYud4474P5ZwritI5tjYvs9TmJgzCSiXwPB4UWa8/GpamlIiqMo6F55EQ7jkZrhIgZHnS6/SGaSr8aNjJ81GOxtgc9NJiRwgxFjjszlOzcwYogfJSrudlSyQJMFwJl5liWGT91WeWzz505pFjp89c3ErJ7b5+7zW3XXPrbbfNzHxzPxrWzp7703f+7sVh3W/sakztDeM5wzWfvMCTwXRjOGpEUbC+vtlubzZa0zPzu8jKwK8SkVIUBJfEHQDSGVUUlGYmTQZJrzNoD3s1H2BwBh5YTqxNXZEO1nubZzbOPrVy5pmLF+A2TZnkZTUMF6Z85WdKCXQdKYT1OKjEUgbbJZ//I3bCX41zBZGUUlhbOJdLGQshmRPAMrNzhXOZUlUiacyA2QBAUdphstlOVvt5QjIOo5l6MwhiXwYsImd9MhAEIlhZljTY6K1tdNZNkTpWRVbkiSkSKysQAAysYAvrQ2sogMHWcMmQjgRv+7AYwUKzYvZJVPx6K5qZjTrtPMsoy7xKpTo9VWtUwoontYAfIoxkraF5xlRV1i6GG0l9aFupSqvhoF5j2XBe3YXWk3XNHFT6bNNqVSoH13PD2qhf3drYzJJh0hnleWknp5qJwDFhwoQJL2hGH3+sc+zZ2Uodxmxtbgba6+W5CY1UmgsDZgVpJYjBBLbOOcfMl0LpiYjZCSHGl3fOOSKSUhMMJBnAOQcHCAIJrWSZpiEpIk6lW7WjY/mGy7I9+/cNkyysVu0uPHth9VBeef2eI0UvOrGxdG6Py7L+gvUXp1p5e6Sh8rQQVc0ePCGLNAuURm6kc8IRkbBMEMwQubAA1DiFhdk6xwJMOzbszloWLAhK5CZbWj4VKzEs3bWHbzy9tqmqsfPCWa1edujwk/f+xQ3TzZnvfMt/PvrZBy+eaQh9x+6b/bKoVGqd9mY9DKNa9dzpZ2Xozy0ubjy7OtOcakxN9zod60a33nTjBz70JX+m9md//OEvPfLlH/jBtx9cvHUy5b49+cyf/emZp5++8847m83mN/L4ZrN555133nfffdfefMvxrz6CzU1MT3/t7q9+FcAdb3jjZGAnTLiE0xpB4AuSUIWLLXsAPM8jIC8KycZDagqVsA48qS9bZGitpdR5PjZWuBTM4QFqJ6MkLE2RpPkwK5Iyt84Za9M0vWQ8KaWKKhWlwzSD7ynP874mcBgggx2WJimc0DIMwlB4Wl1mDgoiJWXEbI0ZMOud749jYiUQAjnwvIUlAwVMhkHaObt27snTj5946qnTJzu9wpuJb7jhwCtf/49uvOXlURR/s4c9y8sL6z2arVR3e9FU7AVV4aqAR0oGvpia6i/umcmz4fL59fWVtQv1Jf9QLQrrvu8rdenlw/fQqMS7681OvbpR9cpBsnLiwsMyPN2KgJSKErnpl8kwT/MsTQbJoD0YpmVq4LdmFmZ3BVHUaPjTLX3u9Mn1kxuJVbFfrc40o5pvzJBUKGXwjbwWazPmQghfCL0jP4XOERHGSbHGWOa/LkokNa6ddofZwFAQzATVWVOtuqAKFXsUKKkQQHnkBXKYJn2HYepGOZwXVsPG3Oxer1JPBLSP7V9TAEAJYSGAnA1REVhlU8+47dwczxrOCsPslJPNxrRdXPRssl7x17daUew3m9XF6dZcoxo1PBkoaE8aLaxS8SKEBKio5VuWytmWaExJO0VU95lhweAw8hxyC22ME8iBkMH9YtDpDh87tXToRf2ZPQuTs81E4JgwYcKEFyjFY8sYFvkocaE/6PddaeKF3WysK40Q1rGBcZIE0TgRlsf5bMwspXTWEm+H+RGRIGJm65yUUinF7MiBAWfZMgSTYPAob/iR6Q1dReQNb0Wmx4keffzEdxfxodYu0Vn7ePvk3MHrqCQ6t/F9e6/6C9C//9InX3bdzYfiWqe/eXVlyvaYHI2KwhrjCVIAlaVyQjAxU6E40TkDY+dR4UTIrBnb3mMgZ8cxL1Kwk44sI2fMOu+W+QNfSi70h93OWoekTNkkW/2Xzt9g0vyKhb3cy/Y1GyeuuPbohZMfeuyhxZm9R/y5zmAzikMBal9cmW5O6zjqDkYzV+/Ju4PSUm5dVPf/6uEvtKbnUym3NjpLG8efOvZrgdD/97/7vaC+azL3vq1Ik+Q3f/an4zi+/fbbv/Gfuv32248ePXr8q48AwPvfjze+EQcOIElw9Cg++tH9V19z+NYXT8Z2woSdRTItHDx486vuONP71DhLVUqhtQ6CgADHTKUhZ5wTppQlWWIrARLiUo/E+P+vpcRaAAQBiLHGYfGcOgoGjDFFnhfWOqGER76iAEyXzDsIEAAzuW2hBJBKaK01KSnGjxk/81gNYWbmcTYtE8kdiUQBmrl8vsDBjDLNO93e6c3Tx849+dVTz/bWu8CRO24/dPXViwcXDh06HMffXN8N51yeJMtnlzcKt6teacw2K3EchbGkmlaapFBaVqszuxf3jzIzSm3gB8wOrgQslIAcL/TGGbrC88PW9NS++Tk72Bpt9WhQbJ1p52sDSWk26ifDXrvM+0WRF4U17ByCaq3Smmrumm/MtKq1ahSRH5biXFSmUkKFYdRsVSpVj54zZnwpB2QnFPZ5g2qcK6UMAGIumBlQzA5wUnrMdOldGG+3XDpakWXDbq/T7w+ywm9M+ZWaDCKlQiUCAbE9FSSIACJmAmsl41qNW82Z3Qt7q/Wq8AkCoPHDaNyrywxnHQxRSQy25LYPZcEOtrQECIgwqDendimbh1E1aAyjim7Uo1ZzNqrWdBRKz4NQYAJL4U8LJQhkbMEAqjURNqSpCg7HL8o6p1QVFOZGWy4BoYNq1GiqrQujYf/syXNLZ5euvHq/7/tEYnLamQgcEyZMmPCC45kHHw3W09lmq+hncRgZbdrL5xWoWonT4YjHBcQAEcaFoeKyz0vnHBxLKWlcFiHIObf9pRClcwJEgACRIAhBRL728tHID30nAGtD39vTmF0+uPeiLJqEI9de/9m1U6c2LrQb1UOVpr7Qu3XX7qWD1335+ONLlSm9cH0lFn4xaqowdAJOeqS9yC/TTEISMzML4ZiMA1uwJGJnnaOSFEvhiIiFdU4obaQgycowOcfG8GrvZYev8vXuD37+U05Ro9k6v7R8694rb6juFik7Y4OSTj/27Ote9iIRBMfI/9LZJ/deV9GeH1cCTvJKGGkvzEoejJKZK/ZdOHOyWZ3Wyu/m3c6ot7G5Vt21K81yGXjdzqgeVt7whje/7cd++I5XvXL/4vWTGfhtwrv++S8AuPvuu6WU3/hPSSnvvvvu9773vbMLu9effhpPP335vb/07t+dDOyECZezcODAa+568wNPPDscpZ4YBl4lCsMo3HYMyChLs9yhBJuigCsQAtLzEMqyLK01ngcp+bKU2ALOwg8gBACtEIWIAy/SvhRGSQQBnC2Gg6ExBoKQKmW8oCqF3P4gE0AAGKVyKWUcqjgQ6uvPAAR4zGTMaMdPtACslOG4iWYs1hgjnh/Q6RjD4fDcyrHPPX3smfNPXdxUU+FV11/3/T/0o7t27x5/UH6zBzzp9e77fz9w/8NP9KL4wNTuVmtP7MfVIAoq9aIQ1jIBQTS9a9/1LGuVqLVr7775+T1BRNalGUIPMgSNnTXywncyqMxPX20PHhDehXOnuu0traRPsqKiFdffzNK+4EwrVsIPKtVqa8/svoWZvbqpdFVLKdM06bY7SdfDKK4LmqsE03VRjbVSFSHkJYHjsqIb+d86IVtrxrU8zONCm7EHihJCE9E4ntY91wx2mA3X+hubnc1hkoXz80GoK8qLhOdD5TB2rJYZjBxZY4QQFS+ers1PxTPN6cbs7unpqUqjoqQlFEAARSKAAuCcyTNYa4EMhmEBHyCHIid7mbjnAq2na/NSV1vx1DCIw6gaa6mNrrCOIXxg7PciQCGrOePVJaAwDqZTUGo8uYrc5kUZGO1TEDAZcAFUGlNz3pWdbtf2s/apU48/8MChq6b3HbgmCCqTc85E4JgwYcKEFxb9B8/Y8909rX1bJ8606q2k25EkJJGWKhmOrCmISQiws44tACJyDGYed6dgZ4PFOcvMYMLYf9RxXhaOnSBBJKQQBGJQYW2fbVCLrHXkXGvElVwfFnVjmvevLnc7g87xo81anRz/+YXj3tWV2/ypKy6mPx5fc+bw/ieSrfuTix9bffIf33h9be38i+2ueKClocRl0vNKCetKdk4wgoLAIMBXwpqicC5XxghJLKURQkojnBHOgTWgGV5R7tFqsNIx6F41v/94f7W9tv7m+VvunLluFtJ3cZIPu0V65S03t0+tvE7vntsffeyRT35s9auv3XMjtZdCE9Rndvc6/aQoG7X47OOPzs7PiJxyh5XN/vTeRa9/rjs89ZH/+r7l8xt/cu+fHDt6shrt+eM/+vS9f/Lp6anqwYOHmq3Gq19zx+zMdKPZ2rlcnvAt5djRhz/7kQ8fPnx4cXHx/+/PLi4uHj58+NixY7/xh/9x9fzyxz74gb1XHLzpFa/4rrfe7QXBZGwnTLhskUdEVInjKAhMnlciXwqUZZmmKQkBQCnFPgNwzMYY67gAFLNiLsuSwTuZrF+TGEHAtsklhICUpISQQoz3/qVEak07K2CtLyAUk2YppRI0rvdga42xJXMGWEBKERCFQvhaS3n5Gsdu7+8DgCESQqjx6Zq5HJcdXFa+YQHTXeu2L2yun31m+dlzJ57e6OVZZXfwite+7kUveen8rgWlvkULqCzNjn7x6MagmFvc35idr9SnokpV68A5xZJYshEeeZVmc0owxzqsNprVuBYFVe2FIHmZSQkzWzijWHjKj6NYVKvTpgj92Cf4Lp2q1Gcjv1fB0KcMkOSHojY9Pd2YnpJhIDzhkPW3upunN7pbSSmDg1fvu+Hma6dryhM5s2b2Li834OdrRV9DCA2Ma3DGVhdjXUkyw9pCCBbCI1KAR6SI4BxgC5hsc7V96pmN9c4ohQii0Av8km1qSmsLoYTa0bzgIFRYqbYW9izGYWTzVEW+53uSyeXOkVEOQWlUUSDLARAJT/jsBy4IpVJSUiqMYYexImHAEhCkrUdMHCgtK1omQaiCUIM8IQISniVhwJKgxvUhECwVLAmzU1oCWOuMsQ6lkjkX0mSss0Q54wtAaxNVplrNQbfW2dhYPrN07EuPT0/tmQgcE4FjwoQJE154AseZlSkXbD51avfsQp6MCOT7vsmLNE08qWBZEJyz7ByzJSJygq1VtJ2vPt5aYWDbmGvnuoSdcw6kBBMJy4JZMQhwjkty0lNZmQuQyawqSXfMK8M9Q1t8evOUnKpOsyjSNJmpfOTso+H8DS+KZypb/Zd5lSON1l+5lTO7W3/0lUcHZf8l+wYvn5uZTWieKkFGHjzFQkKzEaVlrZRWGtlIsoSQxgldSMtEJKSFYBDDWmcFK0FaiIJd1yTx1bOrj5xqn754fXNxD/lRmnm1hfbq+fmrD3od78mjX929uOfATMOscvfQi/7qxBeOPfPUz3/vjwYX+NSTT+46eM1UTSWdzf0Le08cf2paBzMH51xuHjt5jASdPXU28MWV18z+0i//TH8zfeKxk5/53EMPfPGhZ9aWttZ7C3tmHrj/vixPN9prv/l//evbXnqbQn0yOb9lWGN+/Sd/AsCb3vSmv9kR3vSmNx07duydv/iOn/gXv3z2xImzJ058/i8+/p5f+eXf/8QnD1xz7WSEJ0x4jswBeECkVRzHIErSNElTKWUUhkqp8crfWps4Z9lmgE9QQFGWxhhwoLUYayXbthDPg5/T4wBgZF27KIXjimQZGfgOtJ3dmgKlc3mW5c6lgClLYoRALEQYBp6nL+t3KQAFREABZELEUkYArM2sHVx62M7zGiDdWFp68otPfuUrX3n23MU2KrsPtF504+ydr3/lrl37v5WjXVp3eq2nm7OHrryqNTcX1mpRXAUHaQYOHXwq4Al21WoUKTkVtcYKQhhNab+yM6Ljd0yCUzIZJYYKJxjTYRDY6oyshmWB0YCnps3c1NY0t2tuE8hHjDaoFlFdKI7ByqFMu8O1E0vt4agM/OteetNtr7hhuq41J9Yyc5VIAc9/+75eI5MyFOLSA3xrjbUW0AA5lwFGiHHwDQmhiKxzYJMjaa+fWz/x+Pp6JzNxParWvCBIXJmZVLOaiqJQehjH2QPsB14U71cyn2kU3c2hKYfMJnVFaWxURq4Mk4Q7m2VnHQzh+X5rnqZnnF/xI8/3pUsTUzr4YAIZOMXw4KXKZ806UqIqUAS6CKSFqo5rN3K4FBxgLHDsvNhxLs1ORq9zLstKTxSBzsuRLfupv7UWSOW15qQkI2WzVeskza1+d32t8+QXjt/6ijtac5PzzUTgmDBhwoQXGB4rQdrzQziH8a6XYwGqVeLRYOhrzcyOHQmM4/qIRWkMCRJCjC9BxmqGlGKnlGPbghRElgCwYFaODZMQAkpKJfrJSMAFnu8FoZZi2O9Xc/tzb/z+rU9/aNkMyn7q+V5fM0/FJ7prh6aqCzpUIwebXh81YmHU3HVrlD6zflbE+YIK3vySa9KNwcZmLzIqNspLnTMWpOFpO2IWZKViIYWFcCDtlXnheSQEhCAr4AiSeCCK/bfe+P6H/9yrx4v16VcePHyNnp71q1matGamk83NJC/27NnjhV57fWN/tTVStryZ/vT+D/+n+z/2Hf7B17/qzb3TF4o8jaKgs9FeXNgVxv5q+7yRNCrsxkbn3b/1bmsBLlnYxnTl5bcfuf01rwFw/6c/f//99//5n//5zMxsVK3dcMP+f/Wvfrvd33j9d73uLW99601XTuxIvxV88Pfe09ncvOuuuzzP+xv+HXneXXfdde+99/7Ov/xl1Gp4+9uxuYkPfeg3f/anf/8Tn5qM8IQJz5UgUABJaYbDYSWu+L6/vXjLc7EjlDtm55wQwtNaaQ3A01oIYYxhZq21JlLA80wvFJTgoByZbFgGohLqyni9SkLGjbnGzGwlrnlaf01n0ZqUKhnKFSFKsmUxykbGpnCMDEgBXHLruBzncmYLgHlsxjGOVslsmZRJt71yceXZc8efOHv8qbPr3c7Vt9zw5h/8oV17dkWhajSnv2XjbK29ePLsg/c/aKLq/J65vXuacRwF8EShHbDtjcoaJZh1oWssCsgCWrHnFUob8HiZp0HwAAKGEoUCIyqKen+IBCKXigZwBcAktfLiUEcV6feddIGHaV9XAhnqvJt0NleW1k4unz69srlRmWoc2r9wYDGcmRZa+0AIhMziUmfKWMgQQvy33EnGFx47PT4GGPcskRDBTn2HATLnBJEB0mzYGawsr1xcu9AfRJ4f1WpaSkUiEp5gT7K24AJGQ44njEnKkp2DJ4Ip3Qxjdj7DI1+Sx1qjk/ZW0qotWh4Xg3bez5PBluzsqnUzb6om64GwROPuXgcAxljjrOeUIglAKRGGnhQSAqAQ8AEolCEKuaNuCIgAvlAOoYECEWmtFSmkcEVZjow+2w82ejPUJV8OiOJYVkMvqs1FrWIUd/rD4VNnTz38+QcCX7R271Z6Uhk6ETgmTJgw4QXDU48/caOeq83vXj15UnlaC8qSVIIssyTBO/+OnUStsQA751iwc84YI6UcX4KMHcv58qYVSePLI01swFYAGpliUlKU8KCFcWxdSaTDaMoU5z/54K1quiq9JbXVtgUif3Wz0/U8BlRubRwmZXaAalO99Bq5uF6MTldrD7XPPtJ59jNrS3v2Leybmz5Qb+mV1RtUrW5FLjgtShH5LFUpUZY2YEiS1rLRamQKL9AUyuFoFGsdWFdMhR8++vl1k61u9udH2XXVxkzbkyVckOtwem1pqTFT9Sv+1sam7/uB9PYUYbRw5MxtGw88+Yhs6ju8tChHvqHc8zwpTZkCZtMM24XzKzN8YalZbWrpJ1mmNVnXN2xs2ZU6euVrbv+OO172A9/39ge++PB7/9P7zi930jy94sobn3h0+aGjv1FreP/bT/3kkcPX1b2JI+k3i9Xl5fe9651zc3NHjhz52xznyJEjDzzwwNraGq64AjfcAAAf//iZp5+2xkg1uVKaMOG5a28gty5LSz9wvj+u/+OyLGlsKbqzxJVSep43ls6FEArIrXXGCCkBKCHscwUOgpLwytyZwlbCWiUMiYgdg0VQqcWNWc8Px4WHDnCAkFISlb6V1kkuuSizQZYYm8MxSmAcRiv/ugW2GQsc4yONw9KLYjTqbvQvrpx54vSTDz19dmVjtdOfvWL3S++845YX3/w31k//xpii/PyH//Lz9z8ka82p+dm52aZEqKFQSicYKOE0rEQpGNLpmEUJnZOnyfOsgAXgmABNDAII5KQwQhhbyfLmKHGZ5YIlRoCBkKR94Vc8rxXoWsie8wIXhkIbIM0Gaxsr5585cWJzaz2HvWJX/cbDC/v2VBqNsaGJDyhmXB59Mn73L7cIvSRtXCZwgIiZzaV3SgifSDJb5hIomMFsgDwZ9laXzl9cXV8fDGbm5lv1uu/5WngBBYI8COWAEk5BOjCDy9wU1sH3hO/JoO4B7MbZrwxyxtm0k1RlUokznW2JXi/jTTnMokzIfMaVdakCqTxICSIIMLOxVjk5nkpjYxGCJgi3HQMEAfaEBfPYzlVCSNKQBtIQICG0VGA4YUsnyszp9qiy1qlWemwosS5GVFdBJaiIRmupUR8m/aX1i/d96lOiGL7+B74/bjQm55yJwDFhwoQJLxQOLB4oz3VhhlrruFJJ+n1JIvB8OFc65xhSgADaTll1cKyFvHSRMS7WYGa507x6SeMQQhAcMUsHYjDgmNkyM0vLgkhCOmJHAKBY1gt7jaxWgiD2gqeTzeVs4Fei0xcuDCoHEDd76TCIq/lWd1elVmRmVtV2xVP1VuvEcM+JztKJs+ePPvXkVOQfqs2Yxr795E9HdeRltTLd7w5txtUgigJl8gJSwBRCsi1TY52vWProyPKJsrtVlYOLuUyKw3OLqpcFMi6HQ478dre9a//u7qibj/rNWp2dy7qDsBT2Qi9MdSWaWqXsDz75x3cdfIlMkdmyzoLZXMi6tSt3rx19/PTSxbd8z1sP7T+QZ2lcjQfdNRFKkg5EZW4sOy0au/fMvu3H7nrbj921fK7z/7zvfZ+9/75GqxrHtSTpvuMdv3DVoYNSyp//2Z+/5srrFEWTSft3y6/++I8AuOeee/72h7rnnnve/e534/RpvOMdANDvv/2f/dxE3Zgw4evxgAC+wpSAAuB5ICAvoKQaKxqXVrlCiLIs86IY31RKgTnLMtYavv+8UFYDGMAGQtVlraHihiABFA4jC8nOuSzLiiL0fd+MN9eLgsdLaAPkyHrFsDsyhfkGXsGlso4MSJwbGFNcXHl66cSZU1++ePpM90x70JwJXnTr/jfc9bYDB6/Sfx9b6MzcK8tcqlZrOq7MKEwRtANnMNuaQWlgGdoTUgUEq1QekjbsZRaeBIDCCiHgA0MrHHskfDivPwzTDIBACgwJBspD0ECljjAsgtBUotgPKMegN+puXez3V7bOrV44d37j4lpYC6+94epbb5296aaZ1lxtXLsBCCADPMAbb5lYay9/Fdbasd7hnBvfdal2w5iE+dL75axNxn4VO/LTNsNheu7c2tpmZ1hkM5VK0GoF9brnV0UZQ2noy/OCXQHjPAcGBIQQvu8bY8qiRAFYB5UoGnqVoRhuZGurYdaOkU35LERPJ8t522UWXpxH1chVa/D0WAMjJpWL566fhd42NzUAoAT8AEWJzKAA4OBlkAxAQ3qsRMHWOQ7gSYp8STPC5G6QDcPMzQFeJ1UjoZqIvOTAniChSscNVza2Hn/izB2FiSdnnInAMWHChAkvHOqVqhH9br9Xq9XKIg/DUICS4cgZG2jPFQXDsQURE4SAhIAkyZYdeNylYrbLRImZyfHYtJxAisknAee0ZWUJUpAVwhjrxlcqAgqGiAEJUQrjrNtrglj5lThiwtpGB1rparTJaTuTUVy1pQmqlZKZyIVEM6PipTa8Tu9drjfOqnY6L3uiPLG19Olk44deecfpLz9+MJzu9S7Ox3OmPRC9vrVWhkoJ6cPAWLBzXOaa2qZ3flotz0cf/uLnOC2u1FP79XRdxYlm9mVJNLIjyT6FXr89guY4CAdpVp+Z91aHd8zfcOPVR37nv/z7dmWjZuXbvvOfnDu1EinZs3bVK06unvrkw1/PLxniAAAgAElEQVTcd/31n/zEx//FO/73fHAyTzrVppelPSUiogjWg/MtF35M7bXNqbnZ+d3+r/zLn7n9C9f92v/5G1Mzc9nIzc9e2V43Sslf+aV/u7W+cccdt/+v/8tPzE5Pq8CfzN6/PZ/5sz898/TTd955Z7PZ/Nsfrdls3nnnnffdd1/knBcEP/hrv/7GH3zbZJAnTLh8sVrk+fkzZ3vr6yRCxlgQh1JSEDmGFEprPW51HFcIbisdlx1ifNMBl+sQ2wvg0piydM5JIYJKoLQos7RMU5sWInTjpbJ1DjsVHDt5s7AMa1BaW7LTnuf7ntYkxLbd4+XPshMsdgkLZP2tta3V1aefevLkk2eXHhtEM/te/eY7FnbXFxdnDl51te+H3/pxLotidWWlO0iDRnN+YbrZnPK8unVgKCgphBx7rDqClJCCYZwQrBRr55RlCwJIwhAUQzrL1rKWxIWx3ZEbZFxYsoVAgbEBCY/fTDghjZAMZEl/88KFCxtn1zeX025alKP5PeGefTPX37zv2mube/Y3SVaBgMgfW8puFzJs14Ty85pTxiUbl8o3xkH1zI65uMwnZWzesS1ebWsexros628Ozy/3+kkhAy+oVqP6lB/UpayQ81mIyzuQiAAphBKC2RaO7HNih8GAJUnsxVYkmRn1FcpYQWgHkbhyg4fKOYpkrEJnXVCyLCAlkYaCxLYRLRGEBIG3g47HTyABCQsYgAFiwMKOC43Akq21xjkwC0VSCo6IQy6yUpd5QKQKlmQF66DCexvxoGiu9gfZMD99bmX59FJcjb3A/6amEU8EjgkTJkyY8O1CFASrSTIXVpMkUVIYY1xeMrMnVVkU6tInOgnAKVJCCDiUrmSCUmp8wTFWOpgZly4+wGydlgIQkhiSSEkI4Vm2jolIamEIZnypOt6Tcexntu5o0fMSf2o5bp0dbblGeDbvXh3VMRqEKnBCjEwWask2Vw61UgZS1FT1QL0x9OWptD13RevhlWP/+n1/eOfC/tzT1aiaoVOPWZZOa22pJGWZnXMG5FjLrsmShn8C7S89c3G6NV/ZHL5yz+Hr9IIPMXK5dZCGZlvNzU57MEwX9+wlU3Q6/dbUbL+7Od1qXbW4//Onjn7vd33PsyvPfmX5VPnJe99w86t7m2s9Ly1a8V9+8j6vFT9z5vhHP/pfe93TtUg4h2zQk1oIFs6RIF95FVukEHGzlSfDdVIkRHLHd7zuM5943SDdOPbks7/12+82DivLF8Kwsmv3/scfO/72t/3o4vTMT/7Ej9566y2iWZvM4b8xaZL85s/+dBzHt99++9/VMW+//fajR48Oh8MPPfSVMJqU20yY8PyF9yNf+MIHf/+9Tx87ffDwtYbbDjUgAjwpVRhsSxlFUZTGhEEgdqJVtvtKnMvzHETBzl2XkFIGQVCUQ6QpRiVSEqhao4a9rWzQM2mqvf9eXcbYxcF4QsU6dtV6vRZF0vPGDRRfa5lRSo2XmUC5I7CkQLpy8tyj9z/2xBNLy8tt5/x77n75G+55s9Zq3LD59zLUT33l6Mf+y59uDcK53Xv37Ws1p+pBXM0yOCeDMBpnsmbgguCRIGOLLJPKhQGEhtOUkQQoDIwEAF14wjimzOXDwm0l3MsqqZF2R0cwBVwbiY+0BmOMsf2BWTm3fOLRo+fWLlzsdauV6t691dteNnvo0NSehXolbgg1BcRAIKVmLi+r2Nip03nuTWvtuCtWKTX2YbH2ef1JAATgA27HkgMAXGGy9V53pb+ykhqnm7NRY2oqDhsKVXJ/TcqVUkoEEgAblyWZtTZDtj0FPEAK5KEUkVdXaiAACC+QenyNVEoMgkIoLrzGXOGkzfy+5QH5djwFfIDGabYKQWCQG5R8ST4xFi6jlFGMW3Z2Hpyj9K2RDgBbRgojYSTUTtFJ6cpe3q9yGruU8kpQjXctVLMG2lOjs1n3wurqR95/b95PXvSql0ycOCYCx4QJEya8AOiWK+cv1oOwhIRgY0vBGLu4QYgojNL+AAISQkIY44wxQohLofQM2J3m2PFlHBMTIByDwc5JELMzxFaQ05CKUJDHipmZyBEcgZ3znBSsrEBqne/8ua1S+JJbBx+shI90lh+zZl9auTGcc6kpBVSoczYsWVgBKeDglzbMzUxCu1hnThyeuuXJxqFns86XV5ZD6WpKfMd1R9wwma03Bu12lqcyDlOF9XTQKVLny3PnVjMSe2m2lev9wcKt0f5a4VTJ1gohSAuYtf5CpZZEnh0mzrmp2blkMIQv8iJdf+TYjTOz05W62ex/QWyUydrVF569ad/iVnf48aNHu5JGNHrTW18bekL4rswyrSuaNUE4A+ucEAbk4BTSnrEmCsIiT4vhSIemzFPPw81Hdn3gP/5bFt7ZMxdq8eza2uZffOKz55ZXLqyv/9xv/naRJbt3zeTZyOajV77iZYPeVjP2rz242GpNrayueGwqc7NW4qYXv3Z2dm44HFWrdaIKcwomEgEAdimRBim4DOI5l3pJMvwHP/3f9c9/AcDdd999aUr/7ZFS3n333e9973vf+Yvv+OX3/N7kHDNhAoCyKC4uLzu40hSPPvTFlaVzo7K0cmwPycwoSwumsWhujCmNudx5QVzmyqG0ds6VxqjL6jsAEDkhSguTWjccJcPBoFmOjK3lpUodFdK16tHsVK0SBb5SPmBRWjhAwQLGyLLUAGxh80ykQqVSFiSsgyjHPptCeIB0LhuHwgKlKbJkq93ZXF9bu/js8TPPnLmYgg/dfN3tr/7OW176Yt/3/n43zDc3OmdPXZg5cGOtNS28Wmn0KHHMkoiMsaQIWloQxiIBG2uSfndjMLgI5wkZBc1dcaUWKIIS0JBEzChghbAygCu8giKVlapkgZzg4IwlW0qzsbWydGH5/Hp/+cKFpeUlK/O5eX1wf/OqK2euu7YxN9+s16aEnCKaGgtbzl0SJhjInWNAX7IXHTekXLrpnLt8VjCL5xl07NQ/ADDgEsakg+65C0tnL15s91JRiadnphuVuCKELiwJyyFJSRKi3NFKrCNTCgUWDlrKcaGFYWfBsIBhUGkDKqhR9GMKtWRLxgYukxiXr+ayGHkdR1LlsipkxMSsCBJwcOyMtdvVsKWF4+1ltAEJAaWUYKFdKS0zUAIlyHFRWuusMCYbjnpbnTDkeo2sGCLOvZJkKkNjvLKEK6j0RFJ6W3lTq/27FkaGuuXa8VMn9586e9MrX6wm+sZE4JgwYcKEf/Cc/vgX9k+3ts53ybLv+0rKQbsrHXzPF46T4RCOCCSEEI7IEhuGBAsWQkB8zfqLmQWJSzeFEOzYgXPJcJAO5ByXbJwzcEZAOgh2BCFJkpSS4cixUk6xBVdy3lVwIPz52mI95AeTM/9h7eG3X/GyfawX1BRy5yy8IBaaTVEATjCssyRUSLpiRGDUtJ6+JZjKDxxa7W6sjTa/+Lmj3XJ0eunMgasOjkZDIUSj1oz8yOVOOPGi1tW7RXWXi67at7csCu7mFenn6ag1VU9tmeRFpdHoJakXBRLgUdG/uB41q6q0MSk0dXfYFW3zvTd9p/WiT37xk49Xa1dfvX9zlJ09vSqanuXyLW99g+eZ4VYa+TXKSVZqbAYA+zqA9FBaRmZMyVZAVDxh4XtFMgw9VRSp0qI0hedjcU/dUjm9a/6mW37YQaUZPXXy6TCsfPbTn3nve9/barW+fPzpXrtjSvupB5/u9/u1Wi2O43FZjfv9v1xdXY2iqFaPD193ba0eP3Xs2O/+zm8FvvqjD77vyPVXD/vtz93/xYUD1wkZnnzmWSLx6te85v0f+tA/7Ml/7OjDn/3Ihw8fPry4uPh3e+TFxcXDhw/f99GPfM8P/fDhW188Oc9MeMFy6UNhc23t3/z8z5d+Hs9V89WRHwYcwCnN2x0nKIrCWhsJURqTpRkIl4sXfJmS7nteURRJmnqeN97nHy99mR1zXqJM2PVGw36/UxZdY1u5C1NSuUZrurp3fqpWrYSeDoAMxqIAQjhClkvnQoCK3IyG6FfQH0fIWmgLBIAnRMAMa/tgx3Ds8jLZ2jpz4pknTj7yyJmLg2HXFQuLrVvveNGr//HrfD/4+x12Zi5KlBzUWs242TSoDlOZJkUY+toTWZ6DHXQAIoCLsWeqGW6snjx+/EEuY9+bPXANe/PaRTFCSQoeSLJLYVk7v65Yhlmq/A6LkgmG4ACUiofarJxfOn7u4vHTK2v9ZEh0xaHa9de3XnrLrisP7oprNR00SY3Vje0odOccQEAAZEDunGAWlypfxlWi9LUQeme3y0bGUW7C2ucJHMXO1wYuQZ6O+msnzp8+tbrSHSXT0/PTc3sbYRwxI8/JKzioaCE9SDfuswGMRWYRwkm2nhSQAuCUuXROFEBp2Uts5NKoWfRqZaxpyJQVTZsGKAEAQ6KuXAe7sKguIGCAWRE8IIMrOYeR7EJmKgkFOAQIyEFKsgqUdlqXDmxKR/mlEBaT57kYjdqbF08tPztdD/3d00L0XC2LrNRCNTNLDtYwmCk3tNqPp+O9+/dsuvJC2l3r9863t+xzR/Lv/G/8MqnxH0gjzETgmDBhwoT/KXn8oaOusjvb2Dp823fkS2cHo8T3fZSW7Y51qJAArHPjgguhlVTKOYNxTOzOxtrY4v5Sdj1tbwqxJIIk4eCMhXVM/x97bxpsW1ZWC45vdqvb7elvf7O5NxuyIelbTXiKyisSTRFSLUvCLowyQuyqMarCH/55L6KqoBA1sCl5oiI+FJAniqKQIAiSNIlk5s3M2zenb/Y+u1ndbL76sc65mfB4lmGhQnJGxL1xz95n37n22nPPZsxvjAGPgMAusGaSEAokQEQcCFISiKppkYlImiwZTw4p86Le8QvFYD0yn9g+nxx5Vp85mgSjTagdC6RSBwqWQVoUdZ0laVGUCuKwTHNbF4WdFTN33nD8tkM3XdheedVzXj4sJkrJSGjULlNJSrGbVnGQp5KFjpPV6m6rkwYRucLGJvFlDQlmchxIi63h4MSdd138+8/Nz/TTTmf76rVu2vaKiqLoR+2FpRtvvXZWveyVZ6+eeWyw7tutrNsd16Ms0TctPmsyOitICaHgHOc5pYptbYMX7Nh7qQmewOCiIGJYb7RhVwmhCIGDs1URRQYknS9LOwHpJOq/8I7nAbj9phv/x5/40Q/91Ycf/NuPdzuzhw4d/vjHPnnP4cNHjx79vd/7PXgiD0Wi31tKW1mk1bXlzeGjT6RJ9J2vfu1ML3vxS17wkQc/UhX5C174kj/94IfGo/LE0WNVUV66/M5JVT6De7537pd/8icA3Hffff8S//999933yCOP/PJP/sQffvqhA5PRA3zTshvby8tXzj1ZABsbKzc978bFIzQ7K889tPpYtRGtW5raMGSkQGtvo1tWlWiIBqVh9HWOwzlXW2u0llI26hUAeZ5PxuN2u52mKYBQocyRT+rpdBIkRJYI3Q3BTCfTapyHvIZmajFE5SFLaAcNCEBCBMRwFrUFw0iRoiXRE0gjaL13jI48BGIGkGO8y4Odi5dWL11YvnTx0sbWcLfyc0fnTh/t3nhDfPvtXSn/jTd4m5ubH/qLDz35yBP9I3PZTK+dZl0deZN51RYhQBC0ht4fl4i1cXm+efXywxfOPXHpynpdrUXRRmehOzubslHQElCwgRxHSvtWu3BzglZl2NFiJDCm/dqHlfX1J4ebj13bvDQYV8DhG2YP3Th3+lTnllO9pbmZNOtLs0Ci3aSiAiWg92UYct+09cscT/C0Ncb+Rtphj0dACII5fLlDxld2QUzHdmVz55H1rUu7o8DzUdzpzMhsMcR9wPB+rg2BIigP1FAkRayhLNiFOkzLejrJx+NiMimmmZlL43aqfAwYghKZk0uKtp6uiCFloOMp22q6LQbXSBDah8kJ5v06lRrwoHJP4UQWLAADIVnDKSVIqshCCGdjzxZkoYW3Ybw+OHtt5eKllWvj3YSrnYW53ozu7o4rjEEBmUcMZFyJwLmINXSXukvtpWPzVTm8euZzjzz4V596wUvumZ3vfW0JCK7LavPyYFyOJkU5zg/ddPPC8ePPDI7jYOY+wAEOcIBvSDzntjtaO56Px4PL54QLRspQWWKOjPG1VUq52kqlCfDeSS0BeO+YSQgVELz3xhhmruua9oBGIltVFQcmxyGE2ocQAhPgOFJKKDRG6CEEpZSQkomdr8lBkiClR8FRCCKOlBe9UX1X79gnq2tny0G5/HD3lpd2y6LrrHScmCwUFlqwkZWzKjKFr0ICYZnzHIISrTMp7LA6CXM0Ow4Llcwzs7OWiLmGAEmVKJAopi6oyJhQV54Dg0Pw7EUIkNqU0zxtt7TW608+fuTEEdPrrlw815ufn07zemIXZhcS0lc/8tGb53rr9fqy839+5mFXW9GOq5XlG08eqt1Kq9MOeeF8rozwHFxhlY58cAGIVOy9F0KqNAl1HThIJcDsXJBSe1sncQKSzvrAXmlFwngXwN7yABSISJuZ17zqNa951WsAgMc/+N3fnrba7Otve/GpW2+/y1v16Jkzjz322Dve8QfbpWOUQojdXTO/eKLdj/7swx/L0u7s3NLHHnqyN3tSx8Xl5a3jx45sbGz0+t1ncM9/16+9bbC1df/99/8LBTcaY+6///73vve97/q1t/3Qm372YKg5wDcbQgh1WX7+wQf/4j+/a5rFx245/JwXnrrppJpt2WqtWr44NmJHeM81mlBMAgjsvZeMSAjSmrW+HpnhrHVVraVkIaxzjVjSOZdPp3Ec77cIlKIufFEUNQIrrWQKJ8vRqJwUtrSsmWIOsC44T5pIgSUCAwGGQwi29ByIhEJCyARiCU2NESfYh8o7a+tqt1hZnl668sg/XD1zdnV9MKRY9Y/M3nr3rafuPH1sCXPzR76Gkrd/Hh5//PEf+/Efe8HzXvCce14sExNFSSa1jUwdRShrACLWLCUzEALBSy5tOVhbu7C2dnV7MJ5OJkrv3LB9cnp4yS7MackCgA8iQGhNSVqFbm13ysImqtIo6rpyITjg/HD6cDG5ulOMiXo3LNx4+9Lddx+56cbusSMd4oyoS2qWxHW/1XqfzrAAExlm9RUEWePwhb3ynMaM8ylv2X21igD4y2mOhvUIgbnenYxWt7cubo2382B03Eo7nbaOukG3IQRLvedGKkhABpAFNCFWTCHUrh6ON7Z317YHW6Px7ngy7vdPzPYPL8pWLIxURFEm24dkVYRq6IJ07CUCkYRUrq6qYqBGmxx3RDrHlkKQ3MTFBAoOoQ4gIkEUAEHQgiQUHAnJUgonpCCLPY8RJYNw+XB0dXXrwvr2Zr6r/WSH6BbTm6tLUMURWDFiQMEbdgWCIp1RNpfNHp4rVy6tXT13/l2/875Op/PSVzz3a8JdgkNj+rp77eLlv/mTx5Y3L6xs7qysf8sDr3/VG35Qa/PfJJ6YAFAgJf4tHWoOCI4DHOAAB3jGIs/znspyn5Nzc63ueGvHVzaLk7wsDElSUoRAUnBjOs9MREwEKUIIRKyU2s+i/8opam9R4oIUgrT03lvv2HuhFHO4nm8vQRQ4MBOBuAlEgxMACcnCWOoHfUvc3265x8bF2mTyJbd1JJbHnJ+N4vF40lNtZmErp7RiHwJCINIkJAGBQ+UkKyUpZcksYEEFcwiAbC4bAFEgIsfQkhgBASAQMUgIJUmK4EPSSq21tbVpFA/Hu30l2mkGDuujwezsLBHVdT2TtacBN80s6a3s3GAjVmoymhLCj77xvzdEu5ubnXZGwZe2irMMlolIkQgAwwkSRMrbWioCNIeKwNoYZqejiL0PIUhSUkr2BAGjouA8M3gvBGCLiJl98DawNyLYaa6NOnVyiewYQd/z7NtvvfXED3z/D/3Je95X2lG/P1NV4vLly+953x+86Wd/5sKF1Q/+xQfb7faTn/3M6773e2++4bs+9KG/WNtYO3b80DO1269dvfrOt7x5cXHxrrvu+pdr5a677vrkJz/5zre8+dvvf93SsWMHo80Bvqmwvbr+N+/+00efPFP3Zk7ffuiW2xduO93ttCVbK9WMSsamP1R9LXsEAzSmikIgivaqNoQMIVR13RAc0ocUkNfTJqSMo6gJCr0evyqNjNJIBcVbyAuXT+soIKkrDMZVkY+baI2AsoKQ2AuhYkZdgS0iFq6KplO4sUfOiAEPVIAECsDAC4x3p+vr1y5fevKxS48/dvnaqJg6LM0vnb518Z6XLJw8/cqZ2dNSQgj5VOLovx2cc2ceP8Nkjtx0l59FEYDaIdQIQWgRJeQJdQnUDra0k2k9KNgFY2S/HVlbWOuHW7s7G5PZBa2UiSPASDAgSBOlieQo8dQb63Ighis7a1vTyRC4Wvnlik1n5uQNC8/6jptuurl3rKc77a5QfeIeqA0yX75OkETCexAJKVUTnfN0jsx7L6Ukgvc5cwA0oL6ixGOfK7FP+7H57IIPvLxVnVubrtkp2nR8fm5pMet0QGWNqgpRBA8qgAhsUENYNDYjhEJB2wrjx88/cuHikzuD7aqqnHP9/s7S/Gbib0/m59GS1Guzkl5uOd4ZTeBr0eKcXIXgUgaIBpUvizrJx1WCSqYNk4JIehHyqoaWpGUEoUhARB6hgCXXJKdw8IwK5J8ibbgMKAMYg8Fgsr4GkD80OSxCJ2WUgAcDU4pyiv1+D8witdhLFw7P5SFsbl4aj3e+Nt2LQ7l6ZvXCoxfWds89evGJz57ZDtVEOdkTfzH52BdWLyODU/a/fh0xlDfpIOtf7L/y1m+7+dipr+dB7IDgOMABDnCAb0ioLCm2aq7dYndmPBgaY4Qy+XiSxLEtKgIaGuLpCWwApCTnXAj74SkIJPZktBy4katcX6Y0DL2UMuzlt+3RH82vNeH2zCxJKhJEhICYWQYpPUFQHGVzOzuvfdad2dh9euvMf37kM6cXFp+nus/uLM4g2d11mcmSIG1pSZFjKWsoDZaBrPDNeaAQJAQY7EMIAWHvROjpAm8hhBDCBWb2LNCob4hISOkpNEyQ874/O1MN7fbG5tKNN2xcvXLkxHGp9dbqerU7uem5zy2uXpxV0S0zh87sXKspKKWkiFauLT/3ec/uzsxMhjtpbIJzCEFK6QMTQYJCCIIkAASGFPs3mUlQCEFChhCYicHUSFsZgIckQLAn7El0ObDTmgTYe8ccrHVam7qutdb5eEBEFNn7v/u/EyYCUBVllMQ/+zM/CiSB3Zt+6ke7rdkzT3z2lltuEVA//MP3P/nkucOHjv32b//WM7Lb/9KP/wiABx544F+6oQceeOCtb33rL/34j/zmhz58MNoc4JsEzrmdnZ0H/+qvf/8d/+n4nadvvOvk7XfO33DD7PxcX0pZTOsonsbJUMWpjFMZZ0KpZq7RWkEpD1jvXVU65/z+PKKlSuLYK+MhIulArJQy+xtgBIZ3kIElgT3QlBsErUEyFGXlrBOAVkprve9W+dSeCyQBKWAVCUKwrtgaDKrqsDFdKbvMdnP52rULFzevXl27trxy9dr5i2vnLm2OAYrjwtPtzz99+o6X9/o3ChF//XwKQoj+TH9pYW5Wm4yloJSDJO+bEksNEtyIPggghEDBAwxGaKSpWiqVEhlvbfCOKYIhFuwdJBAZUUsqEdbrfHsyPL+9s5HnE2NUp98/PHvkxOyJWxdO33X40GK7I6WSHSG6QAtoajcEkWrKMYQQRDIETSSFEMxu30FjjyRqlgfMIYTG2LUhs3jvg2t8OxvJx17eatNhHOB8WVTD0dUrWxeuDsal12n70NKRfn8ujjJnlW9mTw7WOxMkwB4hhADvApGVXPtisDtev7axenllMNmpbBWCF5C9rFc7diwkQ0QJTMLVrOfdAiJMuBU8vAuuroIvyBQ+2ECKyINrduwQmjRdAhSRIDAcfGAgOMADtYIQJPYICtpLR3bsq+BK62vHzOxC7erx2uaqpJAszrYSnQZJtayCsqSt1JUSVolABBVnaXd+bn43L1cur9r6n6k8ZQ6hLpy11rP3Ybo7fPLjf/nI5/7uzNp0vay2uRot5tWCTeZ0OX9lY/oXZSicrr+yT4Kkl+nVTu/szMLn59RA9lq9NI60EpI8mL1jaTKpogOC4wAHOMABDvDPx+Hbb17/2y/1o8iWlQACOISgkyh4T0qwdQwKzAwmQY0ZHHNgCBCY2XnX1OI2daREFILfi3wNnkgIIudcs9hqztms900o2l6mvfPNKRyErBACEQjGE0JAEEFwGarDuj340vor0yO3npp7aLL86MblTy3gE+evPnDrSxZ5gmDbtdKQAUKCiLhm6UWQBoKYA3sfvA9EhMBN4apzvrlaIgpgcPNevHWeiffoBoADE7MgGg13ZxbmJkW+vbnFhG63u3ttOcta4/FYaN3qd7M0HVy+JKw7nLaflS2c2bkWjJwOpm/8ge97zXe/cTx4zEiRpnFwVZJG7OoA4T2EIkHK+0CSOHipFHsf2AFMxMFbAldFobUSQjhnwUHpiCCstSQNkdiXBRGza8p0nfVKK0hiDyJjNHMoYwlhtJtsS5PWoy2llIZhVxXTTRMpH9AywtXDUzd0fb3iWBDUqRtmhPDPyD7/kfe/7+Ljj9977739fv9fuq1+v3/vvfc++OCDH3n/+1753d9zMOAc4JsBm5ubb3rTmz77mc8U48kLv/tFr7j3jsXDodXtKX2YhFS6SrNRmrWEyAQ6CjMCBAqIDLQGka3rsiynk0ld12mWNSIylcRJt1dWBBvSCAxXPZ2lCAFV5X0oiWyeE5AAmYJuwSYYlghAR4h2kmStNE3FdfcJECEyzU5SaBKpIG3qujx//pHnvPDOXu+IlAmA7fXLf/yOD/ztFx++vLburK2tq61vKgDPn7/wsm/7llb7DiLzdfUpGGNe8YpXfPtLX3HSLBhEheqVhBpBa220oYoEoEDQmjUFLvREkkBl/XBUBZZZ1p1dOtabm1M0RlBABIOgUbii4V0AACAASURBVOWMwEwoUY3D8Nzu6rm15Ytb43EQspc+59StL37pXadO8eHDKkoyLdpSdYkaauN6Do5WKvM+D6He2/Yixt5G3gJFc/mAEUI2QqQQ3NP0DhaonvZCCwz3zS3s0xxGYUe702vXrpy7fPnihs1Fvz83N39jKzukxIyLouA1iByChzVQMRiw8AEle8WFDIPhdGN1t9qyGAMB1tm6KrUwraQn0laIIpAFaagYhxZcnA+tC+wOOUHVNHi35eyAKgohKF0nnVxRgbqxc2Gw1ipOtKgFF6GAq1Dvu3hwAm2EaNQmiMEVqEId3NTX4xByRgCiREVJNC52r25yb74TRymAHTLK+z6kFjRIVJkoSMEihdIzvXxxMt1a2fpnd6dQF7uP/NmFJ889eW2yuja6tjK4dHF5N7c+67jTyt5hN+/YHR7flORZBR+5IL6KPkWRiJ1uP9pKPhtV18Yf3H3/o5cffeGzjj375rk5tc75aPmaP3LH988evfvrRLdyQHAc4AAHOMA3JNKXnS4+9fDhKAnbU2VUXdVVkSdx7JyLtAkA186DwSyI0KxBBFlbSymVksxMBGbsHaMBQOPRzUSQktiHp4e97dV1EDNzUxsC2veQQ3CEWkARqUDM3NiyByFgQ7+gE9ns3Hj35tm7r568612P/304fPwPzj70siNLN1F6R2fRreaaM4JhFXmlSnaSak2sSGKv6kSSgLfOuaZskoUgABCCwcGHwJ45YL/eBEoyEfvgA3c7ncFg4MFLx46NdnZGo1G32y3qWhJFkMUkn4zGx44eDdNiMpqejHqxUMNqLElcPH8egNFxpMm5ipiJOTAITCQEJBFJoQnMgK0rbaQk4Z1ndkIJW1daK2Zm9lJSYHLWSgEdx7ZG437fFMUE9gguEEwU1dVUkFLGVEUuQDqLUNdwrJJ5LsamlZW7O1rUAjJNpC3HWkmhFeoywIsoClUtdMJ1Hpx95nX4Is//w8/8dKvVevnLX/6v0+LLX/7yz372s//hZ376xa/6jiRND8acAzzjUdf1P/zDP1y8fLnTaWXddH5pvt0hY1ISETmBMtRjX08se5KSopTjWEWRFkphv6qumSBMFEVR1BAc2hihJGA91UVRB+cs0FiNWmsRgpISgLWuLjlMuLZcefgKLvflpGJAJYY58jYmkBAEVIACKUVEgAWIJKR84bfee+vznj9+61uJIGXzJE6cvu2Hfvpnv2t396HPf/5XfuVXXv1t3/Z93/d919/vbbfdprX5erMSEMBC7Q9NKuFHyEw6GyVGBSWd177yNQLjegiarx1VlRGqHUVZmgyjyPT6/e5sknZklLE0DLB1sMH5Is+H69d2zm9dubhx5dLG8sa4CjM3njx1pHvs5v6pUyduvqk/vyg6HUPcBrWIEqIUeHptC4VQEQkhEmZi5qZ8o+E+GkaJGSGUgGr2mFIqIA7BMzduX0kIYT8R1u3XcVT7e1KHukJZbl9bu3Dm0srK1rQOrYVDc4eX+rNpkhiCJOfJgbUWUiglwagqF1SAALRxbG1Vea5lFFrzrbnQjxzXLnHOHj68MDPXyzKpJZFPpIilipxerNtsj2Ji9JXNQSrIGBO81TqjbhRa8HGlYXyQoNqGaVHsbOd5Pq1hIaF6C0eydk9DkiAoCBJEUEIgwLngvHfsfFWEyWQyHjlbz2VZFmdJzCvro7LmcV5PM9/vpdDkQCN4JXwp9WQyHl04y+0usiwYnfWyVj9+5JF/OH7D8dO3nU6z/4/JyNXVaP1KUYfKBmfd1uqVxz/zsavXVpa3y0EdBsLu3jkq+5Xvjewh647W00MD2y9d8F/1ayC8UF7313q9yz1xJtKbOkokpb6irfMXp/lVkdj1ane8vBZOrc7f/ZIoTqRW8DbUdagqd+T4iU73q5iCMTO85TpHAJkYOvrafg0PCI4DHOAAB/hGxW5dTAqejcz2aJS1WpKRT6eZib33Tdmw957BzLheL/DUpCWE9x4ISommZAP7Mhbm0CS9PfXIfuGGUnK/7nSPNwGgeN+IXRBJ4REkExFsURmjknarHk2iEHinOBlab5h57pl66+N6+c+2zt7WmhnZ4p75pXhQaksesRdBCSs8QMTYa4Uby4oQritTmn8/7X0JIQTTUwlnIQTnvJekpc6SbJrnOxub1tpuvzcspoLRSTNXhVREIg2mP3Ph0ufnDy2cmO3zI5UykFp//vOf3159YnZpBlWe50WnHU3Ho6w/GyqvlGIGM4QQwUMQgQKzoOYPAgcWYIEQOITmpoAYxMzwnkgQLJEnAsghuEDWOS+VDr40aQzyRIVOO75yJBKwYmtdiNywzPpH4G2Zj7TQOuvWZaFqLnKbddt+UlWVT9uSSF2vZHkm4S3/6/8M4PWvf/2/mguglPL1r3/97/zO77z5f/mf/re3/drBgHOAZzyEEN1uN0kSKWQUmzhuk4iZFQKjDjz15U6ZD3JvvZQhTus4ia4bhV5HFMdElCZJU/qnlWIw68qjKMaVL5+qL7POee+TNGUhSu/qmt0o5DXnHm4Kx86OCkYQmXFe20JzWwIOKJgjgtR7DDsCM5hvufMOFUUPfuITdf1ULUCn37/z+c8HcPudd370ox/9/u///u/4ju/4+rz5zWxrrRWBs81BenGlIocZ7kYcZ5mgbIf1iFDBhX2CI4RQFFzkkdIzrdbObG/Q6XZm5+e6MyZqUZRJrQSYbRVKV/NoZ7B84fEnPnPx8vLyyrao834nueOe2573oqMvfGE3TVLBhnRKsgX093mNeD82pSHlK++nUmZSJt575iCl3NeNGsAACKH2fswsgVhKLaUCNFB7PyKKpMyYHXNT7hGACCiBEkgADQSuqrC9s3Zx5ZFHL69tDp00C0eOzh1d7HSkkYD1ovQyKCelkiaJDVdUlR4poBVk5KpQFpakS7uif7Ir24szpebgiDC3cGh2rp9lpInJxUrGEamC5qok4qOYKoymVS8yM5IAJCYJM0lohxBN2QuqkyCsczuT0dmr15YvXtoKgeO4dbe5t5V1I1JSCo73ZCkakixCGTyHApbKHKPRdDgMtj40Ozsz2866ycRe2dgcTCZ13nXcTUmrEMSYpwwP8Hg4uLq2FRaX5NGjnRZFnaQzl37i4w/+2Xs++PY/+I277rnrq/acp1aG68sfftsvnl0pLq3n28PhOLg8iYKUTMwL/XBj6r9lVN80Hrd2ClQ1ewAifNUeCQIpq+Mim318afEzS5OrRXAhO57OHu8dOzEzeGzj4uPrxWA4HlXDnD76hfd0P/DXJ0+a+RkxXivWrk3OXR7+7//x//x33/mdeCoQ+qlL9ZN1v/IocojDp9Whk18RWfv/k+84IDgOcIADHOAbFVG/Q6WDlUmWWu9ASNPU1VaCpJSMIJid94ynCA4ppbW2IQi891JSFEV1XQsh9p0793gQKaVzvjHakFoRkbdWKdW4b3jvm1aISASWPnjPQiE00hJiBM7ixNrSs2VmLVVsoum4Ojy1/dlFdfOz//iLf/PFfG3ot8KN8e2zc60JK1sKljEY+xMhM4fGUjQwmLXaczLbs0cVe0JfJRUar3xurDqIQ6hdnXY7GxsbcTtL07RyNonioqoCIWu1x+vbUZoJJWd6/auPPpq0W0mWrq2s3H7k5ENr51lhNNk1cbqzsdnKTKffr6eDrN/3eSFUREJ4J7xnoQWzYwhtjLMVMaSRxL4sp1qJqqqMMVJI74MQQao4eC6mpTYJCEyMwCSYGABHrdROR3EnradT51yapXC1tVBakZS2tlGSatb5eJgkJkp1VQ5BJIRjhKyT2knhak5nF5Hb6STPWjPPsK7+yGcf+ugH/vSOO+44fvz4v2a7x48fv+OOOx78Lx947Q+/8Y7nPf9gzDnAMxtLS0vvfve73/+e9/3mW37dPumWH1wNbRe1kGXopC3JCnIUdF7ZfDKc7F4biSXBYGOMUgqAUipNkrqunffVfiKsD4HBHkEGGavIGvd0AoKZq6qSguMIO7LYdYOaa0hQC578aDitihoEEzuTOhJCQhkkUxsKVzTn/h4QZS7zCcI/Js2bnZ19+9vfPjs7+3V786fT6V//9V//8R//cfOjCXXfrZlhYUTuovkqZnUoStqKnQwgALWmIGFAvdDV8uR8P5qenCXdipL+4sLRbtJXdURBwRSTwebm5vrG8qVrV89dunReSbrxhsWTt0UnT7VvPLR4dKkXJX2husQdkAIM0CIyQsgQHHMhREIE7ysiCNECKu9zohaRCiEPQQCmMcPy3jNDiJTZh1CEUDFLQDMTEDMH78fMTZxKeNpWNAFUo2TZHVWrZzfPPLH95KXROJik1znUkb3aleemJueoLpK5ju+bEoa8ogIQComC3OtRSskkMUxdo7Vb8EkcV9OeVj7NRJociqMZRpp7Zho6SgM6HkyQEl3ROa5unrFhMqACAEvFUYKIBBBE7US1uvrE8tqFqytXdza3xzu7LHXc7q6vn09iPdc7bmSCAoakhLLwjV2HgkxhVof5lbWdoqqFMaY/a/qpyURqlPF+azSKu+15dDotFRkHdpUttnZ3ruSbF9ZW69FIDbdvv/XETC9Zmj3sSuxO8q9i0gqMtrbOPvz5ygXrg3O4eO7MQ2cHZSzLE6p+flL1J8PWsDSlVTWSVe4IPpQ7U1iuHcI/xhEE1am7rSez7O9Tc03n24VKpUqNNGJ7eTi+sl2tFeUgrzssTrb6rX6rn2TzJt/KL17KdwfFzm419vzxv/2b7lz2rGc9J01bAMA+5GtcV3AcpsugHFEUyk0/kADgHSRE3KJkfl/6dEBwHOAABzjANxn6R5fCYH13MJLKGGMmu6Msih3XVVWLKPLOSZDWusyLJEm01kVREJFzTmvd8OjOOSklMzd2943zKIC6rkHaOZ8kiZRykk9DCMoYa21TL0FEFPbSTERgRVCgYL0jZiFZEpEAh0hpYnYEK/yknlLgIwrF1vCVcmHpRff//t/95dVu+ltXHn/ZkVNHGXdnvcNlGka+s7Q0WF+TUUxSNTyHklJFynvPnr33LMhoTUTeeyFE7Wxz8UIKAA0pE8exq2ujtQRxCFEUWWtNkngW0ocsTavaKqXYsUliitTWaBiRXDItPa6mCawQH/7oR+9/7auLyQDeExGsFUI46yl4EkoK4b0XUhCYA0spg/PYT3hp3FGJqHE95UAMTySNMQLG1t5EMSR8lUvFQmmfF0JIP81NlMCVQAxvlXIqORaqs5HWwRdSKUl5Vdq4fbsUy8xWqVCXE4m2kpFOU1RlCCLLZlwtnkn93Dv3yz/5EwDuu+++f/3W77vvvkceeeSXf/In/vDTD0l1sGo6wDMZWusbbrjhVa981UPv/lS0bVa/sLJpBjKre106cmix1+uUduKpcq60RZnvlkmn0i2ltAhMHARAUimytplcrlMYAAQRkZAEf/2weC9fFs46MogNWNR5mEJYpYPUzlVuPJla63UipXZCVkSCYCQMQuW89QQCAiPRqt3vTafTUFZbW1udTuerbHiUOnHixNfnbWdma+2jjz76cz/3c7vrGzfNzneU0dZ2bRkFR95OZagiitqGEu185IUgCS/JKTKRiWSnnUnv25bnHSeQWb/di0WCSrq6rt14e+XC1QvnLl29tLG9PplOj5+Yv/VZR+5+aff0s3qzqpOIrlAzRD2gCxCRBGIiRSSIGmmJAhg89hW7KpoWG4UdtbrH47QrZQ2o69EzjeOGlBFzFULOLJgDIABFFDEXzOWeN+pTxhxibysbHHw93hmfe2LtwsXt1Y0iXZzvzfTmo6hd+WpnHA2LTjnVkn0kRqyChzTGpSLEJoS9ziallDICIh9i9BHHaTntRya0WyTRBbetjzxckIWVWsEDIChJXWSZyNiFwRS7+xcmCakKGhysn25vr165cunS1dXJ7i4XU+i4CmE83sjzBdtekiFCAJNgwnXWQIAlwmQy2d4ehpp1nKh2W7VSlVBsjBIYFcV2Xg+tNq1WnGoS8NV4kI/WXLk83a0mI5WPjy51+524laVpmgRFG5tbjQF58xXjEEB49POf+aNff/MWF7vB5R6FcUXisqXYHFX16Xp8qNrNhnk0teafZFNKjXlvpdI8mdnutR/L4k8aXyqvvZonKYUt7GRU5ttT7Ugq4vkoO9zuz88mLaUSP1ivh6vj0dROC18TfeLTn1hee/Knf+aXbr3lDiKqpzvV1U9hvI3aBSmDkN7HfnvIl57kqqS6EC0RLZ7onHiZijM8rYiDSNB/ZTJ8QHAc4AAHOMAzcTHay67urD370PGN5XXjTLvdHg2G5EO707ZFSUR1VRuttdbXqzaaczYiqqoqiiJmKorCGLPnB7H/O1KqKq8Q0LwQ18NTeC9WtqnzaF5FAkRCNNoLsCV2RBDgEBRBsG8WoYJZcpDWzaooHoaRUD/4vO/6zM6V85vX/vbaEyfS9PyVJ+6/9SVzMh0O1ludrPIAiUaiQgznHDM39EogNAG3zBw4KKWcc865xhojEISUkgQJ6s30h+ORc3Zu/tjmyvJgbXf+2JF8OFKO+ydu2Lp6eVKXiyePn73whPfuyOL8Ud959Yu/9b889hlrwv/x5rfef///kGRuc/3qbC8pi8LoWGtdWSb2JkpAsFWp46guChNpouCsJcFRFNkqN2niq8q7oJQGYK2XSsg48VNnlEHcRTmR0nhfsq+VFiAuq8p7b1o9N61V5zZVPgFcmY6n7U5/dXllYWEp6pwCrg3WP9mfnYEybrJj2rM8yUlnAIpiKkVkTMQ+PJP6+bt+7W2Dra3777+/kfT/K8MYc//997/3ve9916+97Yfe9LMHw84BnvE42j32ky/9qVycWx6ee2j58rCeaoXbbz5x6sThra2JrWACjIHs7ssXUHsfyioKwROqp8eFNtuwIs+jKJJSVlVl94kPAAYQT/eWBAhIYtZs5WRYlG5UT4SRnU7Le58XkySB1ygQkdapUlEEIlQV5mZmZmZnP/3pT//2//M7n/jEJ97whjd8Y91wa+373//+3/3d311fX/93J2/+3jvvOa5amHqvsuAhi21DnmwtNylnMYh6NtMmAzyoJKO0Ni1wUtuMq06spYmkVhpwIS5Gw8HW5vb5R7946ckntso8ace33HP7zc9eOHXPwvGZaE5mRvaF6AAtIANSKaUQEhAhsPee2QPB+11wHuxwujIcnhmdXb62Otm96Z4XHD99y+LivDHGew4hMHvmkoj2A1OwxzV43otjCzIEABqQ+/kpeMpe1NUYDyfL61fPXB5uDKWk+fnO0YXZbt3pWKvlsJ+ovoppnBdus0q61JvvLCzmyhQxqgreX9/YpgAEuVgHIRIRz5Bz1gYHRaS1NkZFoPgpIScpyJ4EInhLAl4BAEmIBD4iq1yV19Pgyxg+A0vXWIY4i7qKo7iTdTIZRzAASBM3c5QDVahRFGK39tuynrR8opBISEGxlIlMM5kZmlpr69Fkt6MltKYUUgMSMpK6H6EIikMxmQyH2yGMJtVuUeCd7/yDixfPv+ENb4iM+eiH/+rypQvSmAvLT6wekTuH7HC+nPQ5T8elGchEiFiELLjI1ar2/2TrcUkiYp1td7qXOvOPtug8FXURmXZqonJ9Mr1WlwBliZhbas/q/pw0i4h7yhhZDuzOlXK0WkyntfVayihOMNwtHvrCk29/+6/eevp0r5W0lZ+jiaER0bgapMWuHhc+L6uyLuA94NOZuDN3ZX5uLe12VaZI7DEa/cMnF2++k+Q/lbg4IDgOcIADHOAbFQsnj52xOS3NqcGudDSajJVSxsg8z2OlA/uniU328lCmRZ5lWQjBxJFUajTKkyRRWocQvLeBGeCGJ28qTrFnvaGasJXgfcMy7C0MiJjZCg6CpBDUvJ6YKXjAKQoehoP0LJg1mAGv4ylA5Lvr1YLrnqjnto7PfU5v/v3lMzsz9J7BmW+dO7XIqu+tIS33qRQOwXsvSAQCqX1PVObGegPETEySpBRExBwaeUscxdsbm8LoODI7KytFURw9ciQvy9RELMJ4azXrt8uyzkejubm5fre7u7LyklN3fGzl8UP9ufGwnFtYesc73vbGH3qgNzPrXa6kEUI5F6Q0JHRwe7wPO2fipDFBFRKC4a2VUrqyJCIlBDvPJJTSBApFLrUEyI83BCnSgphBHsoX+W7S6/qyBgVI9fCnP/ixv3nw4YcfOXLs5NmzZ48eOzEeTyeT0W/8xlt//Vd/74nHzrQ7yeu+59/nk8kLX/yiMxf+7sixozeevsVXJUyhoxueMZ187erVd77lzYuLi3fddde/1TXcddddn/zkJ9/5ljd/+/2vWzp27GDkOcAzG62odcehu740XB0OJiuD7d06zzJTokLkPdgHBIAlKCIlhAoqWB/IOScCB8JTVoXNtvY6J379kcYfKvjQHOJLloIBeAUdi0RAMQNC+BDKokxVaoyRUgoCkWcED5CUCizZE4KSiJJEKr29M/jzP//z173uda9+9av/1Zx6viZwzj344IObm5u/+Iu/eLLmOyd1PC6TOkgECh6hlDQFIowHMkoiRCGGZRE8kSdphNIGAJNiRFrDGAa882Xhpps7qxfPn7127fJwvNNfbJ+8ee7uO48cu3X+0I2zHcSJyEi0SCRN9AkgmcHsAc9cMxeoi1Dlo9Fod3cwGmzsLm+PLuyujiZjIY7ZXAgLCGbR6E2Ym785hBoIRBGgGwqLiIVQzNe7Bj+tgoPBDt5Xk8nOpfUrF9aW13ac55lud7GbLaS6NbRZVZh6EgVJKJFDVqZd5lBS9rpxFZGRzsPvVZE0+hcQQZGBkNCB9ygUT8RSSaUUIOED6gAJSJJkJJrU13SPByABTgQrKUVQQegkzjqdbq+fd0D1VEHJuN3qZ0lLa91YhgEgJg7sEQIzAaUvcj/cnQ5GxdhErVa7myRpopNExEpp0pKEAwKhqlw5KCTX5bgYbu9sDSfjwgVmB8+raxuTaiLjajidMOrPfe6htbVrt932rO5854MXP/DI8heDItcN9qidLk2m81XR4yqeWjX+RxQeEsRAwFempRAgSGQ2bU/b2dkkfTQO57Tb9EXp2dQIqs4RoOIZZY52oxsXe3O6MyOiNivlqbbFuCxdSZlKDndbkRZSAqh382rHX3jiC6sXvtRqxTNZtthqRbqWsix2dDmSeelr63wTtUs+zqI4Won4ySjWcVuxoABI4MipZz03mKw/y83QAhCYACJqdbsm+kqP0gOC4wAHOMABvlFhjvdXebo23ggIRkZKaUWiLkqlVF1bYiilQmD4IEiAEQJHJiqLkpmlUlVV9/t9efPN5ZkzzNedOgSR4ACltCTRMAUNid7oQQDsuXUE3jclJQ8RACJwADMILNA4iodmfqLQWGvI2pKWynOedFHZjYVIBmdPHzn82Oq13LlHUG2tnrnDtV66eHrWSlOFhqARREKQVqrRyDRXBSKpZODgvFdKNYqVvZAXKQUon07TLHXEYM66XSFkMZnGaVzBFa7K5hfHOztaRbaurS03dqeZlHZ1dFM0e0v/UOHra+tXP/2ZL7zxjT/u6ykB0hjnQiApIQkSIOYAAmRmq5FWSkpJIgRvvfdKEYQAEzMDgkgwQBAMCiBigGB9CWYir+Kl4Lc2t+uzn/rU1Wvrj585t7Y62B0VSmVKzTz0yLJ1anx5e2tzN4r1ax74sVYWS7R8mf7fv/neKq9+5bf+TEXxocOHAb+4OFeUkzvvvPUZ08l/6cd/BMADDzzwb3sZDzzwwFvf+tZf+vEf+c0Pffhg5DnANwMqj4IRIrS75tjR3ul7Zk/fMlsU03AZ1X7ZhWET+7isCic8uKIv3zIJIeIoariGZvsRRXslH1VVlb6qAQmKQ6QCE4pYJB0146poXFeu1YMdhUkdIkNEcZIkaSbE0/Nluc5rYssxgL2qkJtuuukXfuEXTp48+fUWjPJPwWtf+9qf//mfn5y9sPKOP2xpdOAJ46coAQ51NXHFoJu0YdV2ETVz7lM7umYOIgAeKGvrh6NiZWX57ONf2N6ZyMzc/dzjz3nuoVtP99qdjjEdgT6hta8Que7PXezLPabAAPnUbU+vnd08e3b17BNXdqeTIH13aXHpxPGl4/25OSNEeFrBThP46rzPhTBKtbwPITTRsKKxIAUA1F8uUWkeq6c7o0e/dOXRJ1ZWJnm/2z+8uLiYpT3UGUamLmhUlAEVCICRZhaoyu6wLM1ItKwvkk5tIoDwVGgrAJZADAFlIBs3U9sc+gAxrEVVIQZJRHAMrmCDV1S3ru+glRJRpBFnPqF+mLViV+hRJ8Nw17SSxV7ncCvrenCB2kICSKzWTtawFgGMss6L6WhjMFgbj48szHYXZ3q9ficyKT11L7RCK0PFxZWdsh5u7W6vX9q6vLq9s709VTJEBoPLBZZ1PBNp6aJ4CvDGxubb3/576d3xuRc/sfmKwaicVHFRmzKowIKDROPs9d8CAUZIBsrgvuIpAYqE6k9n5lcW1OdL/zDvWNgCIUeRF0LYSPfai53Fu7Ps1o65pSe1kAIQ8FWlBkMkAQt1p99LKYtnWCcAEO/YbGMu36img2po7aW1zYd3zlOQGroKdfBOcmJ0FCcRiRqhEgPyliqQJEoEaqAGEiD97Lm//NAngokqADAEFaGKBSdx/AM/9VPPfslLvuK9HBAcBzjAAQ7wjbwGbamHLpy5Jz1uJ3ViouFg0MvaClTWU4BDYAHSJqqqyjkbRZHz3lqXJAkRgWGtlRcvNgYcRKIRgHjvg/PsQgDtFXEEFkIIIhBft/mUoKcdzQliEAdq6AdQY6YOwCN4QVACgGTVzbo7G6t2hp9MtuZOHf34pz7rTfrwJ7ZYwMgoj9S6CmK8O2PXXxSfTDyFEBiBSJIQzIEI+9IYBiGwd87V1htjGgORhqRh5rquVRx551hSWdbCaIQmzA0uOKvBRSEYwbnYpDKYuiogyA7GWaZffdsL9TGgLQAAIABJREFU1ZPq2uWrn/rM59717t9/w+v+fW0ndZ5nceYdAnFzesBgMAe7S0E0zquSIJUSkr2vpRB7B5SgEBgcQCCSwUoSTmi2XJAik6TT8dYH/+yv/uiP/nRnOM6ydrfXm+Z+UvqZubQO9Ccf+MCFyxfuuuXGacDly9dGk/U777jtD3733f/pd97x5v/rP148d+lX3/abSzOHr66WSuDRM4+eOHFsZfVLz4zu/ZH3v+/i44/fe++9/X7/3/ZK+v3+vffe++CDD37k/e975Xd/z8HIc4BnMGhBtB5oPcfee2jn5NwX/rKqV48ezm5YTDpmqqVrFAiJUmmakiErrNAq+mql4wKQzgmAlWoCU57+bBxHADjA1x4h6BJC1qo1jZRXLuTTfFwUEx8iEemoI1UEiNqC4bVqdBAMSQwFeioV2xiTZdn1vK2vfzDzxsbGxz72sS9+8YunT582xsRZSgRJJAnXWQDiSvCEQ+rha1MHFQzLWssgRe0FaiiFxhrLgj1Ig2yZj9au7Kwtb+2M0lb38NHZW2+dv/GGfrfXM7ojKG1KNgC734oDSiC35TTfGg22tre2N0brO6PN3d2xmNaczCetm6NkHvMzc4fmurNzRikAFUCA2ucsHBCEiIC9sFghZAiaGd6HEAiIiAQRQqgAC1igZC7c7niyvL1ybmVzc+SSNJtbWDh8LMkMAItCMUzII0IsQnCV8mUcSE3/X/bePMq27C4P+357OOOda6736o09qOnWAEIgCXdQBAaBQis0ihDYwQZbQkAQIo4AwwoL5CwrC7PAmEAMyQKlbUAYMQcxGFoCjaCnnofXbx5qrrp1xzPu4Zc/br1WtxbGrNh/9BP1/VV1q+6tfW7te84+3/6GXd4OTG+xxqIMEk1sNNgL2IBgAA9oAggG5EGzw6RbohJjUVuuFaSGshAM9gAkIZQ4PCQpAGOc1xBaho20ZeeY6yROu3PDKJhPksVWtxMmYRA4UGHYVlCzXjXljKuKcrTZP7iWZSPLlnRl3cFgdzxmx9Zubd2cDMZ5Zff2+cmnnmNwXVtnqqqspoXVcbhwRjpBUKp3PIk7OhBO1pby5v71YrRtrx1s09jtxluT9kGZllYaJ+3fwGgoErMln2XPYMv+r6VAlAsadUtfSPw5Za8FriDBsex4eafw3dp3zCjZn3QPpqtqZW7tZKMnxaFOiqFdq6G973on80iWSk2cckxzotfiVcuVQtYSO2UQD0QIP5rYce6c8d4CxtnQiZAbjbjRas41ozDSQ7CydbcqRVbLvO5gGthxPspKpetUJKgS1BoGQlfc3X3mYxsnurNmPWPhjHelOyI4jnCEIxzhNkZzeX7z3KUvbpwMkrjOina7PR2OF3pzJTIhhBTkrTtMyiACoHUYBJG1dVmWQRCU07KuzGEGBx3GcDjnnLWCyTPPlBHGWSISUlpnnn81wmHaqAW8R+KIPACwJEvEQhE7Yu9n4g4mYgh24/0bQTe82asuJ/w7j36MBGXTrGo3rm5ut9K2h1Mh+rLgxVY+NE0EzyuNiTBbH8/oFdwyyHjv0zS11nrvZ1tY3ntjrXWOtAQLZqFUUBY1AMve1YXspNP1LWXQiOJGq7OzvZ3Ece/48e1rV5fv+6KdS89tP/7cUhrfceJ0Lut/+wv/1z/4ln9q5EBB1dZaQ3EUkxB1ZUAchsrUdRA1nSmdczrQEHC1U1JVZRGGMZR2tWcmJSV7VKWJkrR2fSlqEeWBfvlo8siH//DPf/3X/1DJ+aWl48aWTzz59Fe/6f4f+9Ef3t/aPH3ylAjw8juPeYxT0TpzLI2CU5Xpf8tbv/offNPXBBqvfdXLHnzLG1USbvV3P/pnH3/VK7/8e/+n906G1RfA3C7y/P3veXej0bj//vtfCuO5//77z5079/73vPt1X/O1cZIcnXyO8IUKEVFwJpjHStfNtY7npjq/2AONi3x3qthKIAISrRuNBgVUUZWESaCDz7tvBwBjkBfswVLVtTHmc2kbYRgmcQzAOlf43FknK7AoqTEMdR04W0wn4zyfMndUrKOOlAEz6hqAU9IdXhKCmKBuRTncrviDP/iD7/zO7+x0OlEUee+9m2WnvvgelSvhrUDXCS5C6wKOoL2SVSBNTrAsBWb+DwNvwBJsqmy8c324tzOeVosrnZNrx4+tNjqtkDmxLhIsiDxQsc/ZW+bD2jLmvBgP9i7evHZh+7kLO5ub2/3BsDN3YvHUytmXLyzeFXVO0WLQ6MmmUCHAgAHkrf1yBmoiIWXKXFs7kbJJFHqPW0HmAoiEkETsvQEcUIELdkXZH46u721f3RkOC9mdaywszS0fI5AvraFSwwU4iKXvKOdsCeelJ5VRUNR9KSdJR3obCGtDyUbAhreollkUiGM4HOaJzoQkDBQWVQkTgxSohgI8QNDM6pAU0JC+5rI0TEwBgihO23OSdKvVdn5AoqV0J2o2gigIZWWct740nomRyJBM5cb70/6NnZ0rWT70sJ6meVGM+pO8yrKqHPXL6dSUoLwu9wcHECVERUmiwjjWaasXp8c597qk8NQb5udOBvJgaPum2KOy7A/3R3lcVdF0F3u1GOM/l0wlQIGQggQze8+W2fBfn9KlnE7ylrwU1J9ihuJISg7oGPOr4c46fyIfNg+mekrOuppPlC8DC3j2ntmTDWMZu05syoLqwpp9g5hFoJS3HTJoo2poWYZRFLRJ39CTsZ9Ir8mgrskKsOcwjedWOnff1ZlbTvYF4jpfzcbpzjjdGy/5YViU/d20jAK3qOZpPIcDABnSHSFu3Pzz3/uNRxy4rnn/AMPtYnRjeERwHOEIRzjCbb0SDfbK8TTwS1GUjyYgkSTJzubWXLtTFEUYx1k1qetaB0oI4eDIsbU2CAIdaKWllPGMs2D4Gad/aFMRQjC89yQFEdiyg5dMz5MLEochHSyInCcLdk547yU5Jg8mYq0lrPDMFszeAbYmVzZcnpbP+oNPbly/srcdUKh0PDqYNhZ7b/6qN23dvH7u3CcRRx+/9Mzcwr1Cxw0KIk/SKsHkmCDIswdDSqkgLHsQJUvz5cEwn0wFkSDy1gsgCkPvILV0zATfSNOD0UBSKoRwRdXrdOaihjNua2t9ZW0tH44GGxvtXnf36aeEVl927ys/cf3ZbpBIL5ZPnTwYX28IKZRwzgeB9t4LcmEUEIO9C8KkmE7jJIzjmGG9MQThnQvTJpxj66XQzMIYJ4WI05TBnq0iaCUcnn7m/KVf/MUPNJJVZ82Z06s/8EPfNz/fK0xfEZ89vVpnI5S5DuUkHydxAVdNq4kkNNO2K6u6zHXqB/ubndW5hbnwrW99k0D6Jx/+fWc5TsLbfW7/9A/9AIC3ve1tLxE7vZTybW972y/90i/91A++90d+9ueOTj5H+MK/vgi9uvzauj5NfAFJpRp5mJ5Pk0EzSaIgBCBRKXLiMMHhRQRHVdfeWoDZgYvnMyAhpQy0VrcKicRh45UpTT3OMehjVKKSSNvwjNYLxPxECAMAyAsQAEIYQAGon3eo3K54zWte8+M//uOn1tZunH9Wnr8+LxoR3AuPik3l2UNbkcyEMYRIwTsUBi4AJEpvydWwAjISTLp0sDWFhgIAu+s3Hp3sbm/p5dV0YaG3stRaXm6GSVOwrnYn+TAbTfPxuJpM6qoui6IYj6dV6UwtOicXz3zZ2ZMnVpZWOs15EXejKGrEMhXUlHJZiJZzs6Qp5b1nJiESIQSRYFZA4j0BM4sKgACwgPF+pq+5NSFy48fZzcubT1+8cS0vsjCam59Pk4RAKZIYRmNHYwwwm8rbCs4C7MsMQYgQWqkkCnIp4D3KFxSYHP45AAEUIWBUBu5zwgWtpRD0gouLBOJDUUkNWNSwTJKjCJTB5eS05pYk6aLQhi0iDShXm2m5X3CR5dPRZDw9mJSjXJGsTDGc7o/z0aQYTzNvLTZ3jAqotAbOkHdVOwwWWssqDRIyzUosKr2o0yhMwigKm1b5HNPak4NMlyJo4dstX5bYL1Q3Cs86vCZzL+8jNX+b2eXBlXcEx4Djv8m9YshOZeZfTnHbj6JpoWryhAZj3vmW8YmtqZKOtYm0DQFQlvM4n27Vk91i3J/40VSOM8PaWanHlfSOnqCbkp8mD8A5FDkqw8baaWXqsvYu8CQRVU6asvA716vhzv5ou7Gy0jy+0FlcTU8eXyoCnZNzQ6Wt6c4NrZwyRITi8H8Wh+nC8snFhcX5uN8fbW0Nd/uj0V5+YKsjguMIRzjCEW5j3HnvPX/6u3/4B09/8sG1Lzkdp9v9fqTCpeWV4eZu2m7VxrKSJMnDOWJiVkIHWoG9loLYEwkthRTkPfsZqc8QgFBi5viw7BieAsnwnqFnv+k9A957TwJMcITaAd5JYSUsOTALD6GVLa2mREi2VAlRDSgbzUU3ZHGd7cRx7eXaieMq0A9+9X/77Q/+D7ZmFdA3f83bblzbL9uNP48vvnp+9Us6pyfXBp06CigirSvBjjkQWnoIsCLhtO5vbxJREAQSJC0kFAPOwRNcbUQgtZbW5EmqapcHsuEK521di2A0GqWtBkI9no4bjQbggySGkqi8zOu11tw9J0995uJjn/irv/qG132p59p4H2tlGSBPRHAe1gNKHBbQwFpPHkpr59gZSxBCSPAsWk+A4WzJDCFIqrOT4olf+/UP/dZ/eLjTPJWm7V679WM/+i4dTk09FLXQYWrrWgglpCKWSdBky4EK4CNJ3pY5MYchcT3stSNtYWrLgsuiDsGhuu1rYp8695mP/N7v3nfffSdOnHjpjOrEiRP33XffR3//997yj/7xfV/6mqPzzxG+sEFEWqdKrVkrPI9lcqD19VCKWIeh1kpBCa/JiVt3TTMD4+wLY8yhJ+UweUjMQgeVUjNHIZjhvQCEVNBcGlPVyDLUrDjQUpNWUAQtoCQTMRGEgPMwBkSQgtk6gFAzbvPaqPm5uZfdfXdDB4/+8X9c3BjPixg0fTFhRMwCWlKooDWUgiB4hvezm1ZnrYfzcAIsaaaZVDJux41Wu5mYLNtcH2z3ffOSWlxI1tZaJ9ZaUZJIlsVmNtmf9EfjLOOqIOsNS0YikzRqdRsn71w8dc/xM2tLc70mkxMyFofdObEQLSCe2VuI/KE3lUDEzHbWDjsrZwMswIAAHOCZLeABz2zAVT2ZTNf3r17evHBjd9/4qJ0uzM03my2hQ+USTaWCE7AA2HuQo5n/iD3DQ5LWHGhfCO/Ywdhb0pdw5kMBACjQLP9K3IogZUBIqaRgeMAxhANLeAFBTMyWvWFPBlpBhdYUdT0qS2FKT7kzwtfsmUpvXT4clfnI+tE0G4/H0/HOoDiYSilKLvt26L2XjhBGOok48i4ip0mLIACCXitqNY4FraQp7JwRa7E+nibEsVJx2iys7Y+j2edHEQByqRRNCtu+syptMxzfNynOZloL54Ujj78xcIYBy3+rT4gjm6mMT7E7WY+SUaYz8odvKXkSLLXVSRlF4zTIg7Kc2kHh9ifjG+VgczrcHvisUrWpk5AD1SzzsDQoYQM5TaRiL51HiZooi6QnGUcNj8gzsZ0okCLlajspKlvZ4qBKjtsu8bATOhYulCxJKa8a+QtYG1hoFzWilflgqddp6XKYcWbstDB1zWFwRHAc4QhHOMJtjKUTK303eWbsvnmxWV/PWmmDnc9Ho0arabzzBCEEO8/MxHxrVfG55SswM7Ac1o7glpNlJig99DkfXk3A7N3spT73KMPzrJXVY5ZFyiBi4VmIsjKShYp0mY85cmNV02rvWr6zIfmp9Zu7o+mbvvbNP/LP3jMbyvZ4t+mlqlq//if/4bmnN7/re9/18LULm6P+eXHjdYt3nNR6nlBmBUFKkCTOs2xWoeID5SUkec+zhDsBeA8BnpXaCiGE994ZL0LdCOMiq0UYKKYsy3UUpo3G1rVrYRxFaTIcDeaPHe/vbV9+9sKXf9mXXn/sI6r0iyvL7/uX//Lrf/93BUmlRVGbIIhAVNclPGmhvKnDdsPkU+dZxyG8LKdDFSgCGN45x3SoiyEBwBHIeQfsPPT//MYf//FH8pyVxHg4+l//+XuSlizGewDiqGvKzDkXBhEJYYzTKmTBxlRR3KjLiTdGB8Jb660Nwsib0tZOhmEapFxa0rf3xd1Z+753vRPAAw888FIb2wMPPPDUU0+9713v/LVPf0aqo0XUEf4uQCm15qI+ooOZqwAeSiKOEPiQbEC3Ev2MtVVVze7I3a3sSa0QhgD07Ndm58LDF64NvEMYznbPNUBEaZpKqfJMDScYeyxopAmUgvcob3nvtEaoIWoDC/yNm9K3Ba5fvvzxD3/4zuW1KFcRIiD//N/QLagGZIdFgrgJEaB00BKRQGmdMyVYgSJoC1eyD+soorn5pcKbooliZzAdT7NYlfDFwfZksF8/9XQhnYG3np311li73Fs5ceJYazFYWI2On0haDVKyjtNW3GymSVfoBaBBIlYq9B7es3OeKAcCZu9cxRwAwrmJ9xYImWdsQojDchMHlIAGIqACLFDBT9kOD3bXrz975fzVzRv9QoXJQrd3vN3rtnu61csnVBc2Ri9GKTEVOhRaf+49CRMkWupS0oFBUEO+YB7M0j1mM7CEnZFBwS3Wg4DosJ7WAI4RVmBCBWiPABUskwmVkQJwIs/7w/H+ZJLl08JOTVYcTKpdJu+MHe0PptNRhdwItlKKymrhm1EYpWq+0QmsTosAK1otxgvdpbgXuPmKtBcAtBJKRaRUHKhWLBKNUIwm41FVARNJ1FFiAs6dT4WUhLF1QTdsNsK5rl4d2WeX+kWk21UqmCdB/l/tyitdRbnlagphhCX/OfOXcjqq07ms29pphReTaF3v71w2Y1/n1njvnW2aSMeJbulJGiESL+Phgi/hkURJI222XZ66Ch47CJ4VackNcAMQxtaT8R45n6pYRUzaZX2X5+bc+ujJwSh++uZrOvLLm5Dm8zVaHnKIrtULzbk0D8T2QfXslerSBVsibi922sH80bX5CEc4whFuYyTzcaFM2gw/+sRn39K6s6HjmmuO1GAySXQsQUpKZmbHAiBS1h+GSx2GgWK2FuXPIzgAkGdPPEvZwGH3mxeAuBUsSkQz0y9LYiLDSoEVg2BrIivJWaHhOdtnYUYwZm3+kYMb6+Xg6b3NPa6/4Rve8v3f9Z0AKlOP60mig1hInmY0bd197+rDD//ev/3Ab37woYfGYV7x7tkwu5daayKlzMcy9M42ukntYJjhKHBM7CHgiD15TyByAFgQS1myY0MklaglO5jaN9MgLwqpZCNpGGOV0s6zarZoPO7v7EqtT508/ewTz7z2nlf91ZWnZKpEGLFQeZmxFJCCZx5iIbwgK8mzEHXmyRKxd5bZi4Ag3Gwniz2YvCAiMUuqJ2dt2Gz88i//0p/80SekaJ09Oy+l/KZvfOCue05MBrtJ1Pbee29UQOSkY0/OCSmtdwQopVxdS6lJEtgJaBDVValCipU0dUWkpYqKcf+2ntW/+nM/O9jff/DBB4MgeKmNLQiCBx988Ld+67d+9ed+9n/8vu8/OgUd4QseRARIqdo6PaUbFyvPBbNlSA9m6QBYP6tVmak2pISQEFICAoDWUiu6daP7+S8NIZTSRB5ktZZEUBICXGe2zK1h1rFud5I4VlrPXoSkhFaQki07a620hm/1Qezv7587d+71r399p9N56RepVFW1sbGxvLz8jne9w/pssLc9rxYhzdSXIbsXnvtqLcswoFCT1kpqL5XzJKXQiqCZ4Z3zEEpJxQ7sQURhGM/NLSTKLHfE3N5omI2bzSob7V09f3kwKvLaH1/qLiylYdPLEABW5hfXlpZbC+HcUriyHKexIhAohWiQ6JFoEXWJFLO/tcdRMHsiAThma6pJmU0PtnbAYn7leNhIZCCJgpkMCCDmWeiGmG2gwGfT4V5/Y/3SU5fPP3X18lY2tnJupb2w1Es6bRkk3mmv2cWK0wR1zLWuPeXwoYAWBKBmrqrcu4Ko9Fwwh0pHlrl2VspZyb3wPLsoMxxgCUyQVkBIK0gwS/bes+dACUFMcKWpsnE+Hg/LYgJv4Gqu62E2GWaTvMjKorKFK9w0p0FDJ4kMdKuOI4Pcce2NsUJASNQwwgn25K2v6lpUVlTM1VT4VEUybOg4UKIVcyiLuhZaJ62G9b6oKmIGOK9rqryf1OUgL8aFUFIwj0ujBIkoEONA5Ny8grl+migZpVHQysu4qoLasfkv1TLRTGhxyGtIT4EL5EiLHRWMdTiJwmks+6HaCNQQcpLrOG50G2CShICg4kg1G0m937YHZ6jsUg0gCkQSyqYrY18D6MPPgSYcVkwRcmGzTOfsfKyMikgEPGE71nYAs1P4a/tlayzTjrxp9ZJKzrbKpn7+AFnCUj3VezfGvnV+L9nYEZlvR52gk7aicPmI4DjCEY5whNsYQsmv+sa//8hHHr1ohhtNPpXXXFZVrEUamcoFDopn4eaKFUAEY2YdpTQTOIBI0EzsyY6JCHTIfQghZ+32xIeFsMRgz7P8MybmWY/I7Dsw3ZLLSpCCcF6CKAgMtB+EZtAJnzPDR6cHe8WgakX/9Fu/461vfsBYB+fJ1w0dCOG8MyKW3ufGBJEO/sm3Pfgtb33zlSuXf/kD/+5jn/3MFy+tvn7xxKJUHadaPoy9CyhQpY1E7C17kGXPBE+eiAUDYMnSOXaehQoCCslQVdRpu5lXpQrD7uLC5tZ6FKfNxbn+9t6Nq5fb7fYkmypoMuV8pzO6sfMVZ+/d3Xm0rKsr1zZOHO+xApE01ghmpQInqWCrlCgzEyoIImsNEUulvbNEkkhACnjhvQSkEFIIknH0wYf+/WOfvWjKSGrd7qTf9V3ffseZ07WZ6lBby0EYl+U4CJSQCizA7JlntS3MnkFgMDN5TxBSaBCzcMZUoWpzTZ68im/jAI7tmzcf+umfWlpaesUrXvHSHOErXvGKT3ziEw/99E/9/Qffury2dnQWOsLfDQRRspbOr+XABCgtUKBWqAmoK5hDHhwzeUVAQIhbko3/5EuGARGFSSyVB0NvaQDwFde5zXJXVgDiJO7NdZvNMInpeUUAEZh9hdL7MignsIdhBBcuXHjnO9/53ve+93u+53v0C3f7X5J49tln3/GOdzz00ENvfOMbnnzyY5Nru5Ftm8lw30/mYF5IcOTSjsIyjZwMETGYyEUqEKQBhKEVoiiKWTCHrkgZUGilEj10VC8Mg4Xl3b1JNeid4p3Na/lkx7uhmJSve/1dr/2KL+otmCg+rGOXQghJQpIUBNEmuUyUAvEs0kJKzeycm+IFkStSyll+aJmv769fevzPrsM1X/1V6dxJFQfxbJEiZcJsnLOABRzAYMdufLC18ehfPP3EM9efubI5qaOwObe00plf7XG7Wdeaxy5oibAjQy8la/ZRNi7q3PdCaAEAZVUeTKtouSfBcIVAHIXNzHHhTBjIMAgBOGurwvpZ7Vqdw3nEUrFMSg8NyJlYw6dhoEMHLkc7e3u7O/u7Vw8Gu+OJrcZTNxpNnJn6W5tAzL4p/IJstzsrnaXoWEuoSbFh+5vj7c0hAc75cV7WpcMIpqzLoowHSG7KorXVWOnEo4XeQhL3UpW2XJxMqwPlXApMy2J/NGxLkUgxsq7o5+byuLi0X948GAHe2CKrhKRBGhMEgCgWx3ud8XHfWnW9Rbu7dNCPBqWbONT/Feen9LJVJfG1pv54Q20w7fk6cyOXGc1hM+j2gvl75zsn58RQUCEI4GZK3c6rr37kizYvKmIxsy+ByAjCocJ2AbgD4gBz+zRZxE5bD7jtmfG8rovnOe9Fu1j4zDD+k9JdGVXr40Jk6Z1J8A/v3GvqwwOU8B0MMRqLx68NRsee3LvLNxvR4lxnrtNp9NrqSMFxhCMc4Qi3M/7wrz7syZ45ceL8Z5/7xOJ6jJV5rRgcBJqsEd7DOjB7SRUBYK2UuJWz5axjsIQkQQSSQjIzMRFIQEipZsYWj0ODpyBJOAwZnbltMXuAGB7ae7BjKSClgIQDO+MS22+YC6m5zJNnNvvb2fjm7sabv+mBt775gcxx4NjlRdRteZ8L0YSCKw9k0pbA/qg/355Lpb7n3nv/zU/9749e23rnP/qHF7PR2XZnWUan4rkzrXna6p9pL/FoIikiJsce7JlJgMmDPEEKgg/DgB1XZRYGQafV3J/02yvz2zvbZtvOdvm219c7nU5naenGhYvH145Psumg3293msuqkTcWl8e9jbT3R//vH7z7vT9WjK+wRCC0cITaeCVlqKyxzWbHVaVzVgrF7KwxUobOOhJSCAUIIsEQgAT8X376z//wjz6R5xRH3dN3HPvf3v+/hNp7lztTRUEEqZidUoGQwrvZPQMxQwoB9sxQSnnPcJYBZgiQJAUp68yEWpHQts493caW9B99x3cAePvb3/5SHuTb3/72n/mZn/nRd3zHL/7Rfzw6Cx3h7wS8rUZ7ezsbo7LMyqI2NTwEakVOqITE5+7HmVEZCpSU8nNhQLOKKwDOOWstZiwFACJjrfMWqCWrhmxrkUIY8KETUgghhLSOjGGtjffOWGilhBA6ICIZqVgGCsBXfMVXfPCDH/yFX/iFvb09vh18K2VZXrt2TUqpVCD0Qi1dKSOhBDFnlmE4kVCCAESkvUwhIsNBZZVVEoqILLFT0KGQQRhK48LRpIYxcDZTTitOAhKCIeKUHdHw5tbW5Wx3X3jRXlxJj51cOn5yIUmd0gpIcBhrqom0ECGJlKhFFDDLW7kq1SxE4wWZGvC+tPmgHm5efPSZi09eGuz4uZWmSllFs0M0AHsvbrlFwOzhx/l458ZzzzzzxKVzT19fXx+MJ3bheLqyNr/cmWuKliq1ElKnIgxICWXabV8bOaoC6hOPphbe2YhrL5VLEqu0R+hFzAhrI2YaVWstiJTSIGKCgFTQRpWeDKwHwJpIWLZVXU7yfDw4GFfFKB+NDoaT/fHAcJ8OAAAgAElEQVQknw5ykxWabKPwc6Px4mAyPzFAk1t3uTNNnzB7yvN+uR5u1KHyEctAKyVEWZuyNtZ5AURaeyEjrRybqnB7ZTHMTDgY7aXNm0lbLg+i5WZ3pZMuB1ZnzUme7lbj3Wn/INuZFNWgpgNX9cflYAoo9mzrWpLwhSIigHIpeSj8gPkacUN2uu10Pi5OZfliPmnkNZX/JUyHcCowQWe/mWwn4oaS1wN5NRRjljl3G3G3k6wuN7vtoJXKdKnZaAW9ltI2KHKduzCvgq7jlvg8R8mLeo4CONA4hGtgEqP+/AARiVCWGkNOVXPZ3wgaG7JX7RSy4um4maFIGjkRCJDwNctxnUxs6jiM02aj1w7jWKlAK31EcBzhCEc4wm2ME6dOZfvZ8On9Vq/7iWcfX1mTr+muyanxZRVBQ5KDIOOtZwsiIuk8PL/QBT3Tazz/7WybQggBzzzLtGC4w15YzJJHP/dEAhFZMCTczBUiFZRyJJwzcYytKP8rv/vpzZ3r2dSxnEzzN77pa773Pd8HIJU06I+7iz0AQiSWp4oaQh+2b8635wCoWOamNDL44lMr3/SN3/QrP/+B6+HBqROrHy1u3rm08I+/+us+8vCn/l7jRDotvScm8gCTskJDgDwUpGBmawx8DeuEhUcrTTCpekkziuOqMJNsemrl2EG/Py42llu98U5faLnSmSvL0nnbiOMT3dXNbPjkY88erF/sdNoMSJ6FnDnypFlLljZngViwsWVNgrVOmK0W8MTEXsqZEtvDM8LV3//d35ciqauMRfGTP/kTACp/rconjbhVTE0cCxEqWF2UdRzFdW3ZIwi0tZbYa62qchrGGlK5ysxK6POiCCiKo5bLrQwj3Qg8ytt0Pj/8O7999fz5N7zhDd1u96U8zm63+4Y3vOGjH/3ow7/z22/877/x6ER0hC9gzM75dtrfP//xq5eeHWR5URXGGue9IiOEU7opDrfrASDLUVeQAi+sP1JKhWGIWzaWWSHXzO5YVxXDMJfCiYZsKhEzTf2hcpABYhbGoKpZyto5lCUQhmEYaMVKqShuyEADmJ+ff8tb3rKxsTGdTq21WuuXrEvlsJE1z5m5rmvv2bpWJWyhQ621Fnpia1NDh5gFRsciDFRjQknOYWm1swKKSVhwrQENFZMQVaH7Y4prF8LXTRMELgyYiCwEeXLlxpPDK88Ndvfk/EL3xJmV5WML3fkWACABeoe5GIiIEqWaQgS3xumZLbPxvrrVS2LBFhx4z5WbFHvr2c0L5z/13BOfvTm/trbaSaMuBQkDBFjA+s+RG957Z4r9g+0rT37q8XOPX3tiY1hlCHywutq7686ltpoP0aRCy5Rk7MizZ5RxQkk30DVUKeRk7Ljyvusrm5JvBi6MPGKWqaeoroWFI8AZ652nWMwOQUEHiLx2ThrKrAfbyJMvXDHJJ3v7B1u7O1cPtrcGW/sjNhPFAHNIvKT8qsHx6fiLdsZ3b1csAnPsWPHK5b02bxbXr+xt7Iz0MGnpZPVEHAQijWXtDVuOIxlq2U5jJQUzj/NynJVZXuR7U7GbW5da3/UROqvN137lqwIODY26w7K1kR08sb19aW/rYOJrNFRqha0JApJAQnsJoZwmgmfkNbncR33MWlpbUSNeUPn91ei+KdQgC4cFLBMzPU/zEV7wJRiH9OHnfT4YBArKIBk3li8vt55tTx63bjjzIkOHtLjYOX2yfdcd7VZDA0yAtnatI2OiA4SDgeRB5TI/NrN82VuCX2ZBJAgCUIKV4ITyBP/J6BAN28Wgm+DlCT7bbn8mWRyqjca2L6bNTMg4LejWcdUc9P1cJnoqbjRa7U6n+/xRHREcRzjCEY5wG+PO43dee+LK8GA0yqek+MJo53Rn8UyzbfZHhXCShCY49g7sPUkprbXCsRBCSjmjOaSUs6z757M2Zl/PNm0g6PkfzdYneLHkmJmJIIiFADMzCZAWzI5chnxbl/ly98mPfLa5uhqR/tr/7uu/5zv+yeyJVem6iz3kNZIAgKIGAJLR5x1gS0cA9urih97z3d/77d/9sU9+6kd+7EdaC40nx/v/4oO/fF9vKXXJ2eZiUAlpWUJqkGBiIZiI2SspKlNCIW2ETvG4GvQabeMhlFTzyf6VK81OCw1pdqYgbb33oh4Mxqdf/9q9Rx4RSh0/fTZ+5qqdTEfC9I7fydmekMTGkGNoJaRwdR1IbZ2BIAWWCiBBbK0pKYml94CHAIKTAGDWXXF9NC4Hw6rd6y2udADUbt8YjqLAeK9kSCS99XVdJ42GNxQGMTOcY61D8s6YMgxDZ2v2tZTkuYZDFEUMrXRcoZSwdTEN0uB2nMxFnr//Pe9uNBr333//S3+0999//7lz597/nne/7mu+Nk6So3PREb5g4a2b7l658OSnH33q2csbB/1MCu1Ae9mkg1YaJ8Qv8sSFAZTG55U7G2O898+n6hhjjDEBoIkQhA6oakyqYmj6WbZVTPamDSqNYUAgVugSBEBAAPjZs713gCOgAJoOM35FSvlt3/ZtV69e/c3f/M3Xv/71Z8+efWm+o3mef/jDH/7Qhz5UFsWn/uxPZWmyfR8JDQDJkptTWXa1zHe7hz0g4BCcAAoeXMKyM0EJaAkZ1NXUjCduexDmLI1uNdFtqDpGLjAqPQeMAMVgMtzY2riyPh2OV5Y6r3r1qb93/93H15aBBAiBWVJGKkTL+xftvXtfeV/OaCYpI2bnfQEA3mG6PTrYe25j/fqFmxvP3HQUrL7mnrvvPXHm7pU4nclvYqAG/K3G1syU02oyfuaRp55+/Jmnnty8sZsZy+25zmJnsdU9RWrNpV3WcSD0dLI93NoYbZfe09ypZkuHjY6q4qbKK+xUUaF9KxCRevENugdKBR+DgIBZuco6OGa2MB7e2hHXY1HkRVFsV0VVlCYvh+PNg9FOfzCoeSpWXXEmPzg7BUqv6rpZu4bjJtv2xFnXrJvxfrj93O7g6rBYz6ajSZlVqZBRMz22rJfaYeNLWv1aTC3awiQSgZKzlVJtbV6ZzWHVH0/Ho9Foh4fbNPDGToubjzxXbkS9ReyP8+nudH07HwxqglxqNU8vLUSLrbAbz/siZl+JWLFLuCDAeexnGBVclnYwyvcOJhNXDvcm+Uedv4aVV3WLtWi8mBbRtA5ndaoCCGCAmhEQBMF4y8aoGvQioVPgdMNEwcVG9EzD3ZDZPlzYUCsUa0sEeAzysjhfb2yOYuUDqkEQjAZLBV0hqaysapwri6BYsFMDB6W1987Vth3obqAWNJ9olnctjCP9txWZpmm0uNCtdnMaMfLPf5YzVEzCihsIu7HutmW3AAQkII4IjiMc4QhHuI0xj0WyyjFIB3HS7JfVzenBcqRbnfTmZBgIuViS1bK2FbEi62fSjcPEUCEAOOdmPSOzLTUhDmtH2HkiYgYzQ84IkcO2FSJiImZ2zEIIDa/BpjRhmHpW5KiqcwpMnuAasg/9+bmVhbWNmztf+cavfJ7dABBGEpWfsRv/WSwEsXectulNX/e6u+74wA/+8x/eWN9ygf7U7t7+Ml4WuTXZOK2avZJSwxGRJ6698ZFkW0Ua0DQY7IS9xsrZ43vbGyIKDLvdja10oVmKbHdzu6L8Zfe8/NrFi51ed26h9cRffvjYmZMqTh69/ngcutNri09dPw/fp3QB9QY1jwEAbwpaFQDsjoqW4G6iLEgRojtRX1DhvJ/c3NjYWrvjLjDdeOpPTpw8eeHi5X/9M/+nQVsH5JH95E/+34yiyOu00YQfwUsRxSQEwQYRGWedEUoqFXbIj0kIzCLNBQlgOBk3GzFLUgKkApO7oi7iZguoJuP+XGvhdpzMP/1DPwAgTdPf/u3fvi0GnKbpdDr9qR9874/87M8dnYuO8IWH2QZ+Me5vPvnJv3zsqb988tLVm3tZYdJOO4zD0nuPQFLj+dtMJp7tOCs+tJ9ACCYP9nbWKy4cs59dgOraKEFQalYAagxKZwqXGZs5k1emst5rIBBBoBMlnRQEaCIvpQe88xYQAFn4vMobvimFJhKdTueOO+54+OGHz58/v7i4mCSJlPKl9sYOh8Of+Imf8N5/67d+62h39+K5R8LFe8K4S0yc9HwvNqMJ6rxUmRIWAEWSG9IGwgp41HASTkBKSHLW+unEbm2pgpVMk1qElc7bEszwScW+proYDg62d3Z29mu402eP3/uKk6/84pNAeovg0ERSiFjKCMiZHUDMntl5X3k/q66RQEhkgbqcTIvRJN9Z31xff/z6+sb68GAru+O+O+585dk7X7ayvNzWoQIEDjkpAOSt8/XoYGNj8+rNpx957umn17eHpaGg1YgXFhdWV441O6sqXBJRk5W0Ptsfbly/9Ozu9alz4qRYWlleUekx22hR26u6YF1R04URaaVMGDAR4ASMFxAMwYIgHZOx1sEI9s5WhSnKyZ6ZDmRR5tN8Jxub0rNB4fYn6O+kB6aVJ8f85N7h6N4DoPBU1Lp00rNUYS3jSdrebkZXdf/xPq0rc+DiBHNputBKTh8Pzh7jk8tqtaWHPshZ9oRJxItMGXnFV7bdxl5zfy/al8WurYJKHFRmcG232kTZEXllRnlVQYdxuthIzyz37jm53Fqdayy2l9wkZS51W7KNzJAEW0Z/5A8yMyqKvd3RTkzXpn59WhbXjejL1DQb06Tr2kVjUEZjU3tnhfPald4WToSKpPSVs1xXuhSKlQRLwQH5xMcuaGepvpKox+KgjJQM9GKaNGQrcFxRnfnxtDyYmPG4DqgOUQmpiAXKnECIci+kd1RxWJlVM65gvU5UVVbZpOiF4UKglrS9o0RJZSP0SgglhCLS8AIv4lkYsA6eiIUcTrWPvS11ZcJdW3Mp9kYqJIpATY2iDsZDKiKBREsVK9lQQgDeuvqI4DjCEY5whNsbZ9bOPGz/VJO0xBdHu8dbcyeCFhHFjZhy670zBK11JIM6L7WUMy/JbM03E8rOFBy4VZXyfJgWH0aOEs+UHbfEHUIInnWp3KqPBYFEUNcuTuQoH8mIbEddRv/RwYZutW/cWP+Lj3/krxl6KP72hynk4SL6zJ0nfuND//7Jx577uZ//xZs7G09Nxjf74zuSuXHn2AL0y1rzSVUJ47pzvcF0UFKlwtBJFqvtfVsQqmEvHOSjYTZpdztFvgMpdKyjdvzU6OYwKEVPX71+vXtm/jO712SYpIu9/QvXrl6+ls7Nv/xVr/53v/xLW+s3L1+73Jrrrh47trGxEbNamZvbH+1C8PxCr67rzc1fWTt2fH194/HHn7x+7ebu7n6z1bnrrnsuX7qa5/nyygmldWWHr7z3XgCD8X6v1cvyURhosGAwe4JQTCyIRBg6K201VVLbuiZ2WuuqygKN7uKir3LnbV7XiVCQFDfSQf+g1W5055Z+9QO/cttN4+2bNwH8N1/39bfRmHtrJ+6+NfijtNEjfCESHH6wv37+8Uc++ZFPX7h48+r63igzKopWVnory3PNZks39GEG5QyKOfJUilnmKIRAEkEY9jmVARtd1+ZFhnwdIAxAArdsDCDSUapjQ1IFqJtAGrqoaZIkCEM9498TIYAKMLNiWaAajy8X5dPHV18fhm0AjUbju7/7u5988sl3v/vd73vf+9Zeqp/Nd73rXW//5m++9NijG89dDZMkCNtUKY6nLOrE9mRSTia7hS0BxI047KR5HNWaNHIwgaLDJlSRgFqA0Bi3/FgMbTWgfn/fd+cXlpYzlrvOTMa7+6PtYV22V9pf9OX3rJ5ZnL37QAQIIiVlIoQGSIgIAJHwvnZuRnbM4L3PmDNgsH/t4vUnLl66tHlzZ7Rn0F1sv+aNx++59/SZO46laRgEWog2EAIl4AEGal8Oy92NZz796Ef+7FwNhUgfv3NeqkhzGjdbabfd7HTiRjMNIlNO+qObV25eefbS9XqcKaGwDiW7i0kLiZSBTNmqrMzk1DZUp9POgk6lpUIZEJVRgpkW6DCBwkvvQldMJ1uT4Y316zf7u32iwHuqnU3TRrvVaS0uxvN0pb25294RrSpPxmUwBjzIe3IAyNnudG5pezH8mJJPULk3bqjGQnvu1N0rp++YO91zq52q1R7FYa4UdSCaDH0rX/N5SAiMU32A9gQslViUijnMzM618d4g353UaRq3W3Onj88fW547022v9drHe60gDmSgA+5JoZuRIs+iWEEIVj7pFEtmUouDbCgn2+Ezw/iZvejyhf1+vy4/a+dH3bViTkcTpunBXjmZmKK2WVZPplUoI0lB5djCe/JJzI0UvhnbRVXfWSmBaE/jOtCn1tlOerwZzotGHLQQFutilLFOrQ18IxGBgoBXYUvpSHCfqIAUppZ1oTzIOe+7FqhFo+wPxvUWl4K22G3W9bN7/Be7aSPQjTBsh1FXyx6KEC/SDRmHUYlSaB8l9Q5KdW0wsHXh+gp2ovOd5pLXa1K/vI1Yyp1pPRYTqHElehmRTmJmM5n0jwiOIxzhCEe4vfHF931JNi06upGE8eBk+PGD6zJWd5TJK/VcVDsTCQsSDoH1gVCGvZ/VlzLP1iwzRcaM75g5U2aPkBIAGHDsieG9h/NKSsx+KsQsZIzBlnxu6yTqsqVpmfkUG8FoPbJPRPWF3eL0yTt/89fe77x3hIBexGiwZxL/fzzS3ruXv+run//5f+U9/ujDH/2t3/29R9evPV4O7j179s+ynTON9mLBq37SbOkyVSNR3pgOr6/vTouctp7lZjqqytLUdv1q2mpubG20W608y5qNRlVW+vxTTCASZVZ0khY9zuQ5io8PHN/3qq99zw/8ZBRqkqBADYfDpfkFN6nhHRqaAjbWlmXZSBLwY1VVE6TUx8KlZQ7jc5dGx4698hV33HXl4uXJaDgY9v/n7/9njstOq5OXoyAI4GLAQFgmIpKC2gCYZBBq72omKbQkisGlThKwYz82LKXqCR6V1l28fHFra2dh8dQzf3xx+8b6M49duu2m8fLa2g//m//j6ON8hCO8NKgNrqpyd2fz6XN/+eRjT124sj3JbZw24hW05xqnV+YXl5s60F7IykMJwMNZAFCawLO4SkWkpJCenXUkBUvtAfKeASMEB4EWBFgHOFj7PIEe6TjWFawFmyBSKtRSK3kro3TGsM8KvqTURLCWrR2X1d50uimIPLOUQRRFQRA89NBDr33tax944IHFxcWXoI5jbW2t0Wz25pc3LuwKjoHAkIAKIFK9tCyaymbCVWPUVZ0KOJMDVkiJQIgASkAQCFJCaxFqiguj6oxrC8tBNSU7iVyBuVa3F9/I8mqamapk34zCSKuZcJIBN6s1YZ79X4JZjCgzvC+Zc8AwO3hXF+VkfzQa7A9G+zuXNrav7uxb6zvRWpqcOLVwx8tWj6+tzM8/z5vMym4cUDlTlKOsv76x8dz5ixfW9ydmdbU1t9Smlha6oV1b/H/svWmQpVl55/c8Z3v3u+dalbV1d3XR9C4axKZtLBhLSEJYyJIjHBJjj83g0ciWsEeD7dAEnrAksCeMQhobBR5LMo6JGJnRmAGBAbF2szQ0TW/Q3VXVlVVZuefd77ud7fGHW9ULYmsZWtMx9/chI/PmmyfPPeee95zzf5/zf1jKRRYHyxFvSIRCV4PB/mB4MJoNra4FSugPltoFkWAiY5GCrvepcVC4RJhOpm1SW07IGaLgNSADT9bMjM6neVXMpn7WH412j4Y7o8GkKk0YN1Wi0lRmK1my1ul3L22396fNWRHlTowNlJ7qZ/Q3J0MX9nYaK483qgsOhryzkp1YCW9eV8dOifUNXE1dM9CMGWQOnk4t85xxBEd76mCXH+740aGvRjiu/dBoVEFTBbodh5HgzJ84Hpw5Ha2sRsvdeDVc6iTdZtpgjAMgQAxcQWTBE3AA0t5VVltXYG1dPfE6J5h5lVPieeFZOdXmSjn2eSwMR3ATBpVghoVGchcpZAI5MWY81JWX0srQ+UCwlmADhsLjyNNVhErEvN1Nl+ImxZGIKAgbQdASSaNSdnxS7yRUAwCXJaisH3fKIONKamfLulIAwiFNpffehlXcGoXZCACs1bPpoBjnV4eaFzyoVSp5xiG1LESuOAVCKR4I4cmDrphBRT6A0oCvI+2QXI4wsXJUJlOPY44V44nih4bGZTkd9oMo4YFKWZN8PervLgSOBQsWLHhxI6U0jSQdwM+ceInuRe/7yL/6sHii6wW2X3qraonKyigRIddTrRjz5AmJiCxZ7z0iMs4IiBgxxhixp9OoC2QAYMkzD4QECAwRAYjAk8f5ahQIEAQKGaiiLGur04jnsavP9v7y4Xsf3N8Jwux/+Z/eNS/wr64u/3rqBgAwxgGACcYA3vDGn3jDG3/iS5/5yj/+H3774cceCkL+hODcGElwz2139vf747IaVPXY6opBddS3l6pQRdMybzab1e5+s9k8d8dd93/hi+O8TtMUGev2uo899tgbfu5n/69/8f61lfXJXj+KEx2pgqqf/4Vf/tTnPj0aH/37r/7xy5c2v/LAg3fdfrfTZm//0E51o9nllMcUTqej1aXlP/mTP378iUcZY2dvugUAxrN+M+3O6z/LR1HUBAALGgGEEN5KZIzxisB7YOQcoBBMAgDjCgBwbigKivT48talD334X//Yj/1IWVX/4+/+ThI3OYVFXk/yIo7jWIl8UizGxYIFC/7/8PjjX/vgB/7l5Uf3Z7mmSKSd9lo7bp6FznLU5Z1OkiCCNuAszC1oigqEQwEIMHejjBhA6MkYcDVTgQ1iDxBq7cuyklIIEWFZQV1c22tfJ+KhQeWrwjvLEoUqJIj+6rwHIJUCRHCOc97lPJr0n8oHD0110endurL0Q3OZ5rd+67fuu+++97znPf/W+hYTBgQt0KFjWIIhFCia0Gtw2QAUUO7DeDga+8lsxpWRgYyxCTKESAIikFe8CpQNQggm5AuDAILskh7A4AjGw9gcT+KTF0oHpYOidNMiPyj1ugEIATRc84BE52YADYAmQAnXjD80QAFQAlTkynJweOXB848/euWxJ3eNVqiS7ss3zp7r3rIcrbazRrspgx5A9+m5/fo3udOHwytbTz54/gtfeHTmVevE6VvOdk8dzwaINcYIHZo1KW+F0BY+AMh1rQf9YVFOCEsNVDv0k0me50SEEHOW6hQgBQSCkNWJcIUHixpjjkzBTAiBIpxO+nW5098e7uzs9nc3B6PJaFo1smar3W51us3VKNmA4NQKnlr6Etz3EH7NonVkKj+j54YShDbslctLlxrdr8idIy86jZt/9I6X3+RfubIVyCFnY4Y0j3D9Dv27+WTy+KNJ7ooid2Uf90u9Z4arrU6rkawdzyIlllR8x63mrrsM45r5glWS8wbGPbgmcETAOUTltSinkfbDcrSfHxzlR0ezwXgynBb94Wg0mYDDGAXG1WhydOXBfgSgGFFIxAVBGAdRKwkQSyFsHAhdw9Do0tiRrqCq4DKnp0IQHn0FTnKWybKbFRupBUmIAEnSSNcT2xgt6dkrLj7eyw8AABwWpv0V9R/stm4Ns0zLYQ5XWwip4zRu11UwA9/qTk5sjABAm3I42Dza2zu4OsonvqyoMrPDWtsCFaNGRJ0waPMkUi5GSFFIP3/7nFCSmpZg+wAInIGosdqCetdEElEBuLwyxREQElbedbzVh1ubC4FjwYIFC170UKBOrizdlq1e7vd//uWv/ZMnP38k/EVeLDe7vTEyXTIREvl5Oli8njkFAOaxG/OojfnXawUSWWc9gvfeAwEA59wTsOvRH/Pr5ulEnKE0jiiuAWgiq7wXfe7C16cIzUb3JTff8sK0wCt+9GUf+dEPb1+49Otv/w0QSFlUEX328vkAeKVtbV1F/jf+4T9M4+zw4pWlVhclOzjsrx1fk0y+8pV3fMsy/6Nf/cUPfOADL7/l7sFgdOz0sfu/8LVf/dVf+PW/9x9/r3Uy5bmbb51/q8tBM+3WxTCI20U5SZMWAOTlRAUyCptFkYdcIrsm+RAxAg70HEWoLjUDL6OQq+Y7/tFvX75y8WMf/0yt63anM50aZ3Gpt2r9ESM7mozP3ngLfOxji3GxYMGC54VzdjQ+nA3Ho8PRJz71qa89fAkq1l3Kjt3QS5IoTGT7uM/acSDWQtZCRCFACuAMAFwYGMYYkkSUgAJU6JnQWjtrkXCeGVZKROSIAQAiIEgJjAEABxeCSWTYUu3wpB81/dZVDag6rXaz1YwC5ByAMVASvAdtACyiQxSIAhEQFQCzZA0RqTg3bjrrWz34zV9/0x13v+6uu1+dpmld1w8//PB4PBZC3HPPPUmS/I20sPf+woULH/rQh3Z2duavMBnwtGk4ciAFQggmJIIwXoQaOqNp/+oTO/29yXjo1Mq0vTY+s3Fzgy9JRJQEzBqbg6+cQpQYAaAvGdQMNBB4O3J5bI+ysK6a3IuAjib7X/zSp8fDU4PtU8ur3U6vkaRMSIFczE3GAQzYCspRNZvN8nLQP+gfHQ4H08P90fZmv6g1NMJjJ9dWTq0tn8hWVrLVrJGEqQoS5PH1o0oOQOtqqsvh9qWdw8sH9e54sjfridZ6t9M4sb7WwVCqDLsSM0uRSVKjGgABENdWWoq4bDCWAgUARspgub3abHdc4n2giEfGOPJOcue8qOvQeQLmgazRtnZVWeazcb67fXFvf2s8LqfVLIdpccOkWB+VzX7VWFpNT9Ypf7LxsGk9CkJumUdrO7BcWyzpWYenBIgU09aw0/1G1z8RjwfBDaeap061X3JKnOlUSQic0TdlP/12rB7nwKJJ2TGl48XsYDrcniXdY+3WUpDGo0TahLvVFYpC9D4B6jDWZdSAWgDOI5XGxlSzq8VwMD46GI4ODsZH/eHMTyudm9wxg4KmjKZKGbTMUaBVO1RZGncj2cpEvMzjiGdepGmYdkLGRpzVgjWslWXpyllVzWowUFncc+pwWg6OhpOZK0ra2zkEVOuw1F5pZ40WVw2WpqSWGtPwaPcAACAASURBVKaKgYd43f6WuWa2hAFbPvwEdzsaxiEC481++hPj9ipZHnhNVElugYp2qxmqbDZ5Iq/HRTWX0ohLqj2MKuhw1ot5i2EmKEAWeBtQjQDoKSqF9mInpkPh+l4fWRo60rU2lgxJC1UNtdktRrMDEUfkqR7nC4FjwYIFC170+Now8LGB9tjemES/+dO//N4P/8utjCwcvTxsHKvQF6W13nMupcS5vQbiPJEKXE/+OnfieNp59JqZKNHch2OueniaKx6EjD2tkggeTScFBLVpuP0GRWeXh/c9vrPbF2H0n/ynv/rCtMCkHjeCZtZp/Df/1W++733/vHbeM2YVGm24cHfcdNPv/ZN/fO3Sl931LUvQ2iolnPFcXjtHs5w1/t6vvuXpC265+UZrfS2oLvNO1IC8giSsta2sE2hCycfjcZZl1lqOxBhD5CYfhXFaVXUYdQAgiNsAEEfzzHyQRA0AcMZLgYg1ogMSNLfpAya5AADnDOcSAIJIAYDVRij5X/7Gf/3ud7/bg0+zXrPVEUGua2t8zpm+685b73nlD//4j//Ue/7ZwvZywYIF3yvzm/l0Orr3vg8+/LmvXnjg4pWZrZk4ttpZO9W57c4TSgnGsdlwQZq4YBVMAiWTnAI19672nBsiTiQBJCKCDAhAV+U82s9acI4YIyJGpAAIkEAJIkFEiCYAl4VhJ27DCoRdvzuYkAmXVo+3O814HsDBkJQA60FrAIdoAPg8qReiABAETWKxiJQF2DvYbDX13//P37hy4vVB1AOAvb2df/pP/+dPf/ozeZ5/8pOfvPvuu+F6RrAXMpus1vq9733v+973vtXVVSEEEXkmeJpZjgAQgoi4CCSW4GrHnI+uHtr7H7l6uHUwGxTh2vj4rOx02lEUcS8YelTG2sK6inHgDFLvkEoOxbzNGVpTjKqjNDS6E4o4lUeTgwe/tj3cPRhcLm6+df3Ujd1ej0dxwFTEWY448eCpzqm/NT0aHRxVm5e2nnrqytbVyd5ROa7ZysnOS192/MZXnbr57pNLzKU8YLyNLAWIABSQByLva2em0+H28HDz0S9uXX7kKK1ZxuVG2u0tr3U3jgHLHbCYrTFsVh5cFFGSQEmkyTrmMVJRR8omg4SzMgqTteXjnd4SpEhKAMTGa/JGcPKe+0oRgkfr61GppzNTHh0dHO5sP3Xpws7+VSedy4CWhbttYl91OE3KPJ7egq+cQvVlemhK++BLMN5bo1Xh+XPUCgGy5dudw07jqw17RWkbvOSm3svvaJ1o2TSqGNL33uPrJ6G7KobjLlSq4YuDYXrlKI5PZY1VOp4WmbQAmgiJhPcZ2Bbp1FrhqCby3lugo3I2OtjKNzf3z1/Z2tnfOxwOKx5ToGSGaZt3MuWV4qmKWInGsmkYREnYbq61k5Ve2DnBuxmuWEqaKlwKGOcMK+d6RBEA1MO67tcAMDHw2IQ/vj29iFzr6XhU7e8dOsuyuNMKsihZFbLJWCxc0dBNQc+oBwyxGQQZjE7ufTQpLs9fLMMVf8MdJjvnfcuBAPCh1JIXDZ8Z4zYvbcNoUkPNGROcK0lUUVWACNkS4ApgiwNDCr3JfMmAmIMmZZ6ClqQ9Ue/5WtZINZ9Z0s4DZ8QssHI2HvX7PndEqFKRLQSOBQsWLHhxU1baV1XSDPVkdryzFEFlr45/5PhLvvzUxS/s7ubr536+cy5GITiCo/nxWiJCzoCAALz3QijnjPdA6Nk8MazzQgVw7QiJJwQGCN4Z8EReETICj4AEDklbG0Sh53XFzKih/o8P/6sZMcNYr9U4efLErLZp8AOfaxpBs7TFz7zx52KZtFtdGQSmtv3pdHt/513vetcbfvJHv2sJSgkAeFrdAIDCjjjnAWbPLHoEE9eFCUhCAAiUCJQACIybdLrNyWzSSBvWGiJwzodJWpU1F98pUwyXDG0AqAkBWRsB5LN/y+U3bULqqnjFD7/mH/238m1ve9vq6vHd3Qu9leWyriEMwjgZjiabm5tKBYtxsWDBgucjcPjt7ace+MoXPv6XX7z61P54apaOtY6dbN10U299bXWp25MqZjJQUjIZEsTABUTMOVdWVaCUEBwgNBZrDYECJQkqPS/3Obev+mmDAwNgAJQnrusakZQK4qbqbbCZSUMLxzYcououdXu9MIoAABwZXdfkEIBJGUvJOeeILAyByFzzHEVOjANYDMHqWOvl/tG2VCPCwlr2u7/7Ox/5yP/7a7/2a7//+78/Fzhe+9rX3nXXXS+kwDHnTW9609vf/nbO+dce/Np0BAARADjACjhY8ORKoFxXo9Hm5uXNC9v92bSyRNFs2pxOnXOOdOWGkgIFHADIkJm4fFrxatQQRjDvdQkATEW81sF4kqXxyurJcwJVPz0a7U4n04ceeuDS5a9njSAIWBTILIyypBEl2dTNimKiD0dFaaaeT/NiNsvzwhgl4iQ9drJ7y629U8uqx3zIE+QpYAIQAUQAHigHrYujo51LFy48+dTjT2weHlgzxpviuBHwbm56B0WXT83qUt1qOYg5QDhPtgPAuUalFfg0xGbWaKt2F3uu5dJutnxsudNtpjJQjqPFgEtSHJkCsuBmNZmizvs7F/b3NneP9qfTosq9DSfhzebwJQfT9alOje9VPq6MoBLsF+jDDvwQtg3N0GvgREiEz8k/KpEHmuMBmM16enlwLl279aal2zfS9SZEwYix8nn1NbKpCky7NQTdkvUKzyUQFFeOcFTbmyvozIdG7F0DKDBFNTt/aTjEQ1NN82k+mxg9LYt8PCoHE32UWwiC9OTxlaXG6mp844ZoNXgQMOvQeQBw4D0aEFKLsAplEKgoasxCpSNPQjHOOWAN6BgfAU0BIGh4GTgAUB7uMNjt4Uq3Fz9IelY5BpyrLFuP4yVEBgDc5RsHH1wdfC7UB88sisx0bevPiIlAHz3TgGa8vv1BkR9d6r3RBhmwUoOvTVXOxtPplLyfd/pyu92JY64rM65mZTnPtR5R1dEuzePABJIYAhCSlsahXZ5FMYdGCJ0wPubUoMZccuqpqOOzlt29Otzenlw5Ml6Ex0+tLwSOBQsWLHhxM7iykwnWjBQybhlQ6Ta0aCSnTt3Yu089/kg9epkqQbOuCDl6Y51UofeorRVczsMxoDaMIQF6Qg+IzikRGIcMOYB3nogcMs7IsUB574VGAegZGAYOjLaaMUQii/zC0VHdbGzv7R87ufG+/+0PAeAFUDdgfuBbxP/e637qQx/8cO3p6s72nXfe9eM//tpf+/V/kIV/zQrEovW9akx1EQUN46o4aToPQjS8NwRamzqMvksgtDE1oBdMwrc4Z/7NyEDV2hDo229/6Ze++MD5C49/9YGH/vd//n8KmQ1znUTi/FO7n7//K7t7u4txsWDBgu9N2iDv3XhwdN+nP/Hxv/zUN57cERg0W+0Tp5bOvmTp7M0rrcaSgB4XMVfRPKsoAAAH4FCUpdaaMQYoORNEOJ9SAADIzy0wAfBZeVbg6QOO8xQb1888IoAMYsVFwMoEeMaY4pxljWaaKu8tY8DAobHkOUAAnKNSCJwBMObnpg/OCSIADwjEUADGDqLZaOTcVcdH3d4Na6s33HbrubM3n5zNxvfff/+99967ubm5tra2vLwsxAu6ITp37ty5c+eODo4+87HPLi2fabSOz4NRCLgDZ7x1QHVtBv3+4dFgMK21JSZErKTggixZY5wwnARAwJggJpwH770jR+TnwZbztmbWSl+lne5Sp3tDHMhmmvZlf/9otD+e5TN31ZOzimEiZSPLkjQZ2UlR534KqBS2EuTMxwn5mhmSUhD6WZ7PhtMiiiAQlmlrR8ZMjeXOV1bn9aQY7OxffuLC5pX9zZ0B92ED4g7CCkLHueakTHFUhUsQxqESnqMGEuCVt4x7RGAeYxW2mu2V5XU79azhk268tLbUaDfjMEbNvLNCchJIZKtyWs7Go3IymPZ3rzy+v7/Znx4Uoa66LFx1sFFNbz8crw21rIARARBy7c0FeBCAaqjJO0buWjbb54wHUKTiWRQ+JcUmwgSOb0T3vLRxbBVbseYsR2aeh7qBgFgzVgsxdt7oYctMbD0wo/GQxAwta3cZBwJUwEiShWleXqn6Q7Oty8PhYX9wMC2rWVnlZVU5XkF8/OTS2snu+unGmdPhSzegEeO3+qdTxmvvgMgzXjNW/5ULrmk0LLq27ggAMoAkDZO0Nd4vtp4cTBwgMsYkgnCWIQL3ujN9ZGnylWcXxX3VHD34TeULV7VGD9deifQVxhelm1jrdJ0Xw6uHe/tlXlvjAEBxHkvJHClJMqRYCABgRIJcZE1gxdy6zaMnRYxBRjxhKgrDBvI2iR1gY8ko5nEDG10qhrTHLDnnOaBkC4FjwYIFC17cFLNST/LlMy1WQqV1Nc037rgr/9IXTnXiW/72m37nY//ii0ebOl1WXLRRBFwVeYlcBFFUa0MAEjkQza2yENB7j9ah9yyIvSMCAgTG2FwK0eTYfH5EnBtrIWIQ8qPxYbQU7fvaN5K9vYvGu7f9/f/ihWyE+WT23/9377jj7h86f/78L/3SL3nvN9aWAaDQLlY/WP/8KIgBQPIQACzVAMCYBDIAYFw1f/1pnPOcP7OkkvJ5RFtYqxlDY0vnnBDFyRPHbrrx3Bve8LMf/PDHPvhvPry7t91sJCurxz9/3xcW42LBggXfI3ubF+/9yIc+ee8DF546mJXu7pvXXnHrTdGqbK82s2QjCDoIKSKfHwn5q3+utfbeh0EgBecMGANAhDDgHAJfMRAAwbNuYraqKgAJwAEYZxgEwbVJRSjJs6VGs7vEizzzZIUQ3vPBoAxDEAK9V/ObvQbtwEYQsWuepg4AjAFj5toLDyAUnhgQSCAlKeih49P9J7g/fOtb/8PXve6X46j5jne848///M83Nzff+c533n777S98s3MULdmJoyjIOLvesAwcglFAUkNVg7EiDCLOpZRyY+PEsfUTTEtbOplyAAkYKQkYVdiUSRG1i5aiKaDnQQQAcM2aGqJAdFqp7fbSY73VOjraGR1u5YWpy7qy5czosnZmxqDUlSUugnbabi+vtY+daQvJTW0vfWN7d+swn+WPPzb6+pMX77rzxrvuqE42Zwnjs/F0NJr1x7O8Kif57GB7MuhX49Jl3XT53LFexdZrcSsEaygEoIASZpb2EwCerq5QFE29NWAAvGQpx0xbG3DeaaK4JeicWlWyEAqYaEdpFqWZKY2vZsBjIuPcbv9o/8qFo62DK7tHV6fjgZdleozDXXrww4c6rIyqTFQ6qeH6cRIkB86bazaiHr+NMygSRnXWPGx2H4nCKw2Mmmvr7VM3yigecl7Ac11Inxf1uO5/vd/fLMbb+ePD6V49eegRSAWk5FU2k9m4TWmbZ72kIRiPeaSYJIAJYh+xBLAAHqDbCm4/1Tx1U7i6Rmk05Pxb1QcdADA+BSoAn4cckyp+oh2sZ0E7COqaO1dPp9vpOGC4HoUMnmecE7MzkT9Z9IOt0XA6zWeTcTU7zCfT8bAqtSGA4XBoJrPQywRV1mwGXAJAycKxZJCViq6F1aDHtIgCCHk7ZCG2eAxmbOuZIIASYQdHE727Xz2xn18cmIFWzhp96amFwLFgwYIFL26+9OADSyrp8thpH3Q6GcHBY19f6a16bw+/dP5N67e9/8LnL7nxm1ZvPaPDruMyjai2TtehVFY7APJEiMQROCAyzhkxQI9QO0fecoHAkNARAhE5gJqRA++RAXpO4E2VraaXO/4Sp3vPf60/PPxn737Pnbfe8jfSGj/7U68HeP01KcETZ/iDVje+WWph15byiseeLMNvnmefrW4878KFIkIPDtFbXwHD2ewwjMM3v/n1v/Dm102msz/7wJ9d3tz5+iNPLsbFggULvivG6KPD/Xs/9+mP/eWnLu+WGEanblg9eeP62sm2bKVxoy1lj/MUQD0tbXgPxgKRQ7BPOzcxxhCRzdUNAEAQ6Bmi95IIn23H6OfJIK4/Oqe5rxMAYwyZRIiFCJBxDDLvLFg02hnjas21YQiecSM4kCOnkTjzyK1186gQIriWCtaTsU4wxpVwLiCQQkqGTuu81Uhfdvvt7UbsiW67/fg3Hpcf/eiH77zzzjAMAaDRaCwvLzPGXpjGR4ZBopAxcoBCcuDgPDAPgjhwpYJGI1lbWzHaW17xiE6uHl/vLIVpxmWiOOcoAL3nDKVgipGCOgBuQXkEfm3e0cwVQltwzqOI4lgGmGLAyiyqCzOtbe6qsjD52E4FiQADAJBSNVvd3nJreTXx5OqypjqKw8ZgsHt19/DKlf4TfE9P4WK6rdCXs7yYVXleV85XztuKPEjVbLXX2+unW+2J7o5tMGFYe0GGWSAAPtwTgAUx3W7bJCTOgEnPBBInDoypgAcNyaJGLFiFQNYHgZJcEpG3Xg+Gh8Ph4XiyvbdzsHNlOJCHo87h6NTAd+rGmipums1O9TXTlgz6Z1SM63tzmjuJPnurjoABSg4cAGStgjxsjVvp1QR2eJOlp+84duq0Shszxip8PmIBAHiviML6kMq+m0yLwW6+d2HvcD8/7A+O8mKsrZnwGpkn1mj4oFFyFvEYUAETxLWTxMIgWgnStOFLUxrGSEU33hyevdEsLVOWOMaqeXrab4ObKx3PY4HBbRrmkSLFIqgrQzNT58AoarSyJGiBVur6TcDGpFvQNdiscVRi9UzLVGWQ6/BIhNt18FR+eWvmt0fjorZVXZs691YzySKUaC1ZVxijgWkIDEsQK1/52slZgC1mg+vnhhAwBavIkndgAIwZFPlhOd6qRN9iBbYcmSLQB5WvrGRBKFjALC4EjgULFix4cfPlB+6/Y/l0ZHmy0h2Oh5aokWSTyThHt9rqZoeHjVf/zAcf++IHrj7ystM3n6r0LarTc0xUzprKGBtlaQHWMWIeAIAhGMUZY9x7JZAc894SRxEob1wgRO18jU4TMPQcGPfghbuKs08O9h73Yy3dj7765Xfecce/DS3DGf7NVoD9ACZZRMlBcg4O+o5sEHNtayFlWeskS9/6lrcBQFFPk/DPFkNjwYIF35nd3a3/9Q//ySOPbG5tjYKgc/Ls2p1/6+xqGoJgUbaUJCucR8/1BQLnoazAeYtQzu+wSikln3MNAimqwYqqCr03AN/WtsATVVWFjHHO516hWnvijmIOTqBlUlac66JS2jCEKlBORIAG0CJE6FBV1bUEmkEAc7cOY1zlKs9FFEW6VNZBBMA4h0g2IcxUY3KwWZjxa16zVtUvv3Rp/93vfvcf/uEfAsCb3/zmd73rXWmavkAChwBsgCPSOfFUAQgoHSgPAgBUECSrq60oPLWytGHSCTTyHvYavCNlK+SNCCSiA6g0B+TAACruTFAyctGzDCUq7gZB6W1lcpMHZGUqIG62KGt4C31POQEVlPepn0DWwRYACCGyRkMFChHzPHcmP36m111bH/Qz9ojsX632L08PtiY1VgYsEEmSAYUYxipNN473Vle6nW6nvaQ6PVSDEcfJdEKiMm0/E+ABUCB4a6Y5jAvnz6yBSICnBsCghRDAAThQyBXn88AfxVEwJCh5gNy7nZ1Hn/jGY5tXDobjcZEX8hVIrzCTOw5ma+P9eWp7Mujoe5/7ObAMk4BJAMjKdnbYDvcEXsbpwDROJq/9W8fOtAecH3znXLDfEqLI2d7kAu0/XD21WVwdTvf8ZFqMi6rvKIwxjoMwE7ILbFnRMoNGGEZRCJxpa2GWCw+NKNvIOioOc1HoBG0WvPTc7MyN42v58J5/lb7b6qLmXCMSUGxnIys9OauSqHVspZdQl4roqWvaH+mWm7wEzkzxxiF/Yu/ZAsdsmu5Mul+Nu+dNuDe6OsyLSZFTEIMKCFQoZSP1TqMuocrLWpsZzKaaHVVVn+ojqI/y1lKUdCJ49tlixBLRwowBGqDZwXR4kM/GJh45PILCgAUEHgRhFAVppETcwGQhcCxYsGDBi5jt2XAyHmsts5OZrmtHPg4j6ZFxkTSSstZdFo0H7hVrN/7F8P7PXvy6v+m24eHl23R6EzQkcp4Ek7qUUQiMe+vAeWLoiQCIESACQ/LkiRhcO03KGZBD9ECAIAE4wRDN6t0373/50tXR0Zljx37nt9+16JcXQr4BDgw4co+OrI9EqMvKxVBVRRJ2F+2zYMGC74DW+sITj9/3uc8+8dC2qdnxY+unzqyfPrtxw+pKKGMFgVQpIkNkz4rd8MZa55yS8/1VgIAAIK4n5Hpma+fBaABw3utnhW94AAOAAOJp5wOGqJRCREQEIUFJScQBiHmHaGMEzZhhSgrBEUBxTjCvEKHWISL33l47L2mBKjAA1oMnsA6qGqwz3jutwVoGIMExYNxxwSFL1U133Kb+s7+TlUWtjf70Z+6/99573//+9586dQoA7rnnnm73B3sjRRCCdZBlwAJAB0xD4IE778nqqbU6ipYAJOKQZMgUz4I4kk3OlHAGdWGNtCAAQGIY946R9uVIT1wftI1EKLkEABFHSScZtJJpgzsVAQvRa6GElJJBypkDqY3XvboEYIJxU3vmQVrFeQhSpaoTgzNmFvMkiQJyDW8z5woCbUE44POZSICIGjJpRK1mL00aURyFERMc4ixOfJNPRuRmzHhGBETgLNazJDE1+XzqAElIFEIwxowxRAIwmUdeSAmI3tT1ZDzZ2unn0+F4eLS5ubk7O8xPTmfd4WD5gG8gHHN1ZwqyJgAGoIA58o6+y+afIwrkUst4HHevLIeH0o8NzribVtUwgD53h8CWWFgomTKMvlcpgYh5n+RjONyeDo4mw1HRv+j6V/RoNM1NbaRPOHTDdiJFMwhXslaT8dhoDjn6ksxwNKtnuRvW9nCqj3w15CY1ekl1Tx/vdFbSuBuudkZAI8AZov6+fyCJFPm0NrNpVdSMVcxfKfaSydbq9LTl3su+XbnJzB+F9SeMLuGsgssV5tc8Pi5Pg6+P0p28uW+yscxKGYU9Wus114l4woIGb3eCTobdwFSWJjUVe9NZfzYuptNCzwqCQrE8mHhVe+prI6wHgMoYbR2XUiBXNreeSgCnjTV+xn0RKJJpqIIoiJM0ibM0CKMwjKJgIXAsWLBgwYuZRx962BTV2dOnSmSj8dHJ1ePlYHh1d3f1+DFS3PN6OisaIzjB8LUbL/nKaOuPv/KXLzt5tt1rLvd1u2aVAgo5R0Igy8AhMA7CEPeICI5IACCiB9JOM49oHGdIggMAJ48EAlnjzLH33veJ3XpSzKo3vv6nFp3yAlCbAecMAB0SInpbBGHCUczGk2azU5WTRRMtWLDg22xjiIj2dnfe83u/d/7xS87w7npv44bVO1926sTGajfrOEgNxdefEj8HYwx5E8UouAIIAXBemvf+mkjxzJUAQADXt2GIBEDeAiGiePpCxtjcgwMAQHBQihMpAiDQCFYheEILgZqXEdKzNq7Wzg/OXLMhIAfOwXVBBb3HugYAh6CtBQA+V04IkFjAWCRYcvONK2c2ziC4siyn0+LTn73/D/7gD4qi2Nra+sAHPvDTP/3T86M33/cuKMvSaG2Nl7wNPEURATrgc8UAwJOpC+dcmLQZMqKcQyp5UwZMKMUAUWuA3LpYEwMiRImtJZfbOizGdW1N0WZhxENAxpI07bb6mapSxXjIIACwQqowSUIIFeMQluQ95VhCXbIKyFHt0CIyBTIJVSQFL/NDxVQWtxhvCJl4PwYokLUQIu89ACKwRguypmTQQojmHU8AKvYhL/2AXO18geAdkrdV4U2dCF8i+cJA6IiIMc45s0YTMsDIAwE44I68qar8YH//0tbFw8GV/mh7WJZFq3K31OWto8lL94kTEKEzzAAzIiARgihk7cS33/8TMGKBk5ENommQbjdaX+4EFxTtauNrA5rXyK0IGTWAB6UXlr6HMYUATNdeV6BNcLjrzz/stjZn27vFYGhmM8cYhtKnklIe9lhzKabVVG6kcQLMVW5S25GeTS0N3fSwzI8qOyihD2YgrPI6T+CU6nWb8XInDgLwHjjTz4ys7x/OiLpK8qLIde0EMxJ2ZvvZ0eXT+5stzm2ndms3uu4xIuJXvizGD+DM0hSsF8ZL4935SfzJ/d4OpmPZbLNGM01aqWokYTuJVaPOOn7jZLzaZF2spk4c1qq8PB5fHR+OJnvjyd50Ojks84N6VsDQONKacxBC5t4XVjME4XVQlobEjKUpYMLZLAATMB6GUdxsZ91Ot93uNLMgDqNIJOFC4FiwYMGCFzEXHv0GTPWppWPKGNVsFNMJeX/yztt2L10KVVDnRZLEqXHHGNeE1Mag09je2fm82VxfeikNLDGPBK42gjkAZAiABNfzyHpjLDlEBHDGOAWSyHHgMBc4HHHyyOCx/St1N9n/xuXTx0+dPXnjolNeAAKZ1KaUQjjnlJDACCAiO2k2V8hUjNiiiRYsWPAt8d4/8rUvf+IvPrp1eT8MovZqduaWYyfObSyd3IhbbSEiMhIMSAlKwrfyo2AA6rqz8zPJX5VSnH97wyMlPQurCaDzgUL+LUUDbcB7Q9dCPq4lk7TuaSlEKeW91/rprZ25tmG9/oOb/xXwufgCAAqkQA4KHPi6vmZHqg0QsSwLmJQEIARFqfn5n/vbr3/dT951z4+cP3/xbW972x/90R/t7+//4i/+YrPZ/L53wQOfv/8z/+YTcXM1SpcBE2SSMX2t7gAACCzynmrNyQUCOiKQUnFvqdYawEvGVZIKJPQFqx1YmjjwkTBn1mtdloX2hy42BtJAtjCMIFRJjA3rjQcGPAYmYW7USgy0t8RqpixKh7GLiEkCBGAESAaMBVOS05ZBrhjE7U6HIGXow6iBKMqyBB8wyJQCBaiYEsABwBBoAg0wwtKl4yrJcVI3tI59lZOoRCJAAGiAMUAE0CqKkpzlWDPOgEXGFrWZDIeHk+HeztbO3n7/oD8oVsflrcPhcn+2MqlWdd2aAenrZuysQAAAIABJREFULhOkZnH78lo2SLKx3Lptqzpz8G0/iU6kJm5d6rSe7OGewQMyRwWWEIfNTlM2W2JJBEtKtBPYOCGOrV+Nk/J7GFMR+eaFx8YXvzE5mF49mtT9UTUalaNRWczIaWxlMgwYIJTaHJopAVQGnxqU5JGcnbl8QlWpXelYznVONAOoJNcqqIty86ntj4ynX+tk673m3Xe3brst/gHdGSaD6sqTB/s7QyeKRsADhpOD4tBtPVZ/NVAnlzfWWCeQwoKrscrg6wgA1ou9yfKViTo/mV6GxiTtpWmjnTY6vU6aNsMgW13pnNjoNFpV1qyjkARVpsrdRMiZQilwJbDtVtEfDra29WE1KMuqBOPIK99ut1bXN9YC76Dq749Gg+kEQAZBt9EKWMSgZNqC8VDXBJWDOloL2r2uEk0pIpR8IXAsWLBgwYuYh+69/0xrpZNkeFgAZ1u728ePHwfJSqOpNr1GqzZVyQx3eEqHQVW99p7XfLD8wsce/2r3xPorNnrrYwiHpdEUxYkicOQr6z1HlMKSY5wxdu1xHwAgMomcGLPOSSm5Y4LhJB/Xy+GT/aOy0Hfdevfpl96mp32V/c0ckbBPL7r/XZA4BCCStQXnjLFE1zMVNMhr7TwTfDE0FixY8E0QEXg/Pex//F//Px/58EcYa6wd7506s3Lm3PH1G4+n7aVIJRyk9YDWC8GkfCZtinPOOYfoGUcE6T06Z+FallmP39WYExGQEQkg/x22iaC9A3AAnPN5bb9joXNBw1/LRMuQcJ58du5g6gEsZ1wy4Rh4sgAWgAEgWQ8EggHn0ttEKpCBv/OOW6WIlo6fTpL0rW9968c//vF3vvOdp0+fftWrXhVF0dNxHHNBpyyf2fRmWfZ8s8xeeerS/R//9Ll7XrNxxxqAI2+dK6x1AGAtGUN1Zec/gtfga0HaUmkK5wwBgFAqiCJgBN5h5ciR40DMQ+JtLOs4YnVZ1gAZhoGPoDbGA5D3uYbKMulRciEBAAE5SMdEzb1WqDnIigmPBiyh40BGG1vpvCis1UKi88h5xCESnEVRxARjjJEPOKTXTSE4MiYFMI9g0QMaxm3asNkEDovaUIq2hsAwwbmrhEVFwD14bY31zojAegJdmeFkfzjeno12+/293cP9Qzcctkb2RGXOFdMTg6I7qwNNaNB7JECPsgqS/bTxWJbtNJNRLJcHdAPOwyqeJctxTkJpGQ+Dxm6cPtYMH03FkHhN2LCtlfR4o9vtxd2uWgv9coidRGbtKmqOmKBvM5qQSOqaTUc2z7Eq6cmv04Unqa91gZYC4SOJpUbjAcBwV5AnS7nVoP2EQCHMLCfG41Bg5ClQkzGVtYdI+oALKVuJkqHwo9yVeng0qMbj0d6+VKvEemlYNTLoLoEKvl93BiRSk5G98I3JeAxJpyVbVJOxm1Vx1L+oH++u8rUTSftUwlqKqsoFXGMyrfSw5Fuj9FKePFnHZaOlltfa7V6n2+ustrNGMxDNleXGxkaWpXUoa1OXZV7kOikr0CUYb0q0Mw8zjbPcVtY7wSHgHLhMWLq80jtxIoysp7zM3XhiMFNxq7G+tiS49VQFRV7MSj2uydo8n5V5YUoTNLkIYoHRQuBYsGDBghcrf/zeP0nG7u5jp6ur/UbcmBazMzedLWeTKztXw05jLWzO9g4ceWYJjWvJKOK+fmzvx2Bl7cZXf/7ypYeqb/xk+4a7W8vtArQx3oNQEryfn28mJI8ERMhQMsWIJAl0AJ6k5OAsd9aQdS116HPN5Okbbvi7f/fvAABG35NDmyfH8Pu8D/93akpjGHjygUIGAYFTQerIc6a4ZGLx9GLBggXfivrq0eaHPnvhSxfIBisbrTM3r5297WT7+PGssxzzUIFCCAEMgAZQAPJpswxjjDZaKS8FZwyMsWVVAQAiKqWkEN8l+UitGZpIeBDwXd2f58EaRFRV1bPUD6+1pm/2VnAA9TxkQwgQAuoa3LWn+hagAhl6obQGYzlANN/NBVAheA6aA48AEAABQhF4Z4/2L0dR8+1vf/vZs2d/5Vd+5R3veMdb3vKWt7zlLfM0K3OB46Mf/eif/umfPl2Dd73rXTfe+PxCF1XIe8txkjEPBYJxriyKmTEGAPKZn029tWNPFQAAeQCPCMiQ/LV3j4iMcWQJZwl4khKSBvKqgPGIQJPHaRDmCoAzZjROnOXKCe8JKl9P3TRuxN43AUCASHiLKxlFtoj8MPXN7ZBNqICRDESUdMrxOD8cTp3zgrIGGuOmEx8BxtyXULIAvfcAtYMBAHhiuY8Vk60QuRWRF5UHxzg0srpq6mw8FAHzrl3yAH1fFXXsebMFSoCbKUYoIEwwL4vBYLh56RtXLj8+Gs9mrq5TPzk3Gb7iStWZ6UZpI/LSAxm8rpQxy1oHrex8Jh/U9qiemriecWIcnXu2DafAMPFpb9xOvx6pT0N11R8OB0vZUmets357fPOJ5Ic6SRoIISgUQ8kNhw6XCr7Th5p51xgdqce+Ort6udzfu2IZo1D2TjaTnuy0aXaQH14cHfXr/rAcTKcHpWEAjmoLmufAPDIVddrxifV447haXZabW/VgRHEUiiz17Wa7zVup11dG5VE5sVAUs3py+JWv5vd9dedks/fSm9PX/CT0lr9f2qfwrjWe1Befmtp4ZePsKh3fL+gIPA6v6v397Scflgm3y9GxpTig8UFeFANYeWykHz/wIwdVwNnJ0ytLS41eb6l3Zml5o3Oy2ekmTRVHgQ5Uzq1yOZuOYDaRRdHO62LixuMZHB3qzSu7u9vbRzvbTIrWcocolDJOm0l3qdNb6jk/zvO81kAu6LazteNrp89scI4A1vlxPhv0t/d29qZX94/YJrOFOXkLRUEY86XFGmjBggULXpTsXtz5zAf+4h+87hfWddCueVGWSRxvX7i4tLTUStLpdHp16/JKs2NqDYa892VdcWBpCTdA1CvcmZe86v1bX/6/L301+omfXt+tWiNzvL2cD8bAuGSSeSBGyJFxQURANH8c5o2RMgTyVT6Lw7AEN+uqI1M89vDDr3n1K9Mk1mAr0BJg7n/+Hffn19QN5yvOwkWH/rU0DgYQENQIQemLiMUAsFA3FixY8C0Uhqq+unnl/Ke+/MBffPLR8+eP9ERzs3Hrsd6J41mjE8tYgeKgADjnoBQyJgD4s0UHzgV5sI5JREQUQgjOOefzNLHfbQdFSPTtc2QzAM6YF8IBCMaEEMI5h4hPKxpzgePa/xVifhzGe7TWzVUYxriQ3HPgDsCBs+SctUySUOANJ7B2/nbIAQP6/9h701jLsqvOc609nOmeO7775hcRL+aIjJycmXambYwNBjM2hS1Vo6KklsDV6pYooFWFaNTUh6K7pFLRqITaVFVDM7RpkBpoXLaxweABGye2c3LOmZEZ8SLizcN9dz7jnlZ/uBGRs52ZJu2y6v4+Xb173tnn7LP3PWf/z1r/ZZUuhRNAAiyCQiF8xq12SoJhzN12260f+chH/uRP/uSxxx6z9oVym4h45syZD33oQwDwwAMP/PZv//a73vWuH/3RF8ynVlZWarXaa52nlPKnf/qnz5047vb3Ua01ePL8pXxzKx+X5Tgdjcf9LDNFTs6lUlCzFgsRGBISkCNpMHaSvmMBDKCMmAwAwBOsHnmgSpWmgBrIgDEAAEJcj6vACrAAAJRRuUq9SlSp1wUYgcCxIoXn+ZjUcVxj8aH0xmQh9YSoeLW0N0p6owIIBdZrUhs3HBkf0EMgTzvhLAAxDlxIROYg04wLXq+B5zwsfSOEE8CZ8ouRz0rwlLPKgY04DWxoyjQoC0DuQJsyKcs031O9/mB/9+BgsLOvOoMjw3ErtQ1VHO+nJ3raL4zQhAwAEdxNlQwJpfLE2DOH3KWcV+V1r5UXxhZyZJEJ4kElfiLyHvfVOkUumJ+tnDvRPH6y1j4eHJnD1arymAJwyEoAS5QB2NcyYHEu0GWwv87Xr9jLazZNpAha80vYWsSojZWGiKNAtXHcVsNRtTukze54v58PhmW3O0oPDSjwfW/p6OyJk5XbT/LleTnTkK3F+jgRgfREJLDK4oofedI2jBqL1IR5HhapfvaKu7zO9jtFFPjHNttMuGZz/K24xBCBTuV44G3smacvuX0TxUfqzXsba43LO3a7kNo+g8FTrNPbfviJzPf7e1cjOR6km93BnthK/D3wdMWTjVZ96cTCysLSSrs9s9xuz0XtMI55RTDOgAjK1KYDNxiIcUqlMsNx0ht2Dzqd3f3O9lY/H+Wxh7V61Gy1fC/0/AiiRhBXg8DvD/hggKWW3K+22svH6+wuWhMOABxAlsp8v+bmnNeSLMvVYNiNOg0uY9GIpo9BU6ZMmfJdyWf+7JMnqnOzGHtaD5LEk1ICm2m3wNkqcACuq3HBqSAdx4EdGlaS53nAocySZq2pNsY/EB//9An4za9+6kfmz723dWSx0HXHLWOFNlZwhpwhYwycc85N3hxhUK2M08SLgyDytSoL344iONgfvfd73/XPf+6/B4DCjn0hs+Eoiqu2LHjU+MZnYV3GWTS9mm8OR8ZCKrEOAOG0G6dMmfLaXLl05Wc/+N8ZZdIi2RrtJiq7vIen3nFLdX6pQtIHCRBMwuCkEPIVORdSSs5lVoAzwDlMVIYgCDzPy7LsxRLAm4IBBEKoMLQAEsADgJft0zlXlCXn/GbTAKC1sBbo+st8gSzwKwAAkEOZM2tBY2S5DHwLaM11N1JQAJYIVCmFA+BgEAxEoSc98AGUGm9sHB47durcuQ/nef7MM8+8+DAQ8fz58+fPnweAO++886Mf/eiv/uqv/tqv/drNDT760Y9O5I9XP0/G7rrrrpPHjv3Rv//3dvzIgsTPPl584ct6BLTb3V1ff8YYRQQAVI/jc8ePhZVW7qIKsBApgbSY1M4oATKAECAAAPBI1qCiiI+BADNwKWQ5AEAUAudwPYwBAQAUQQYgA4yigKUCVU4gyKtBLCoei/2btUc9CxXL0qxIS0UAkvNaGGhrx3kBAOScLtJSqwLAeR4ElRjRd26cpxZ1VAEPA0EVFvtexa/JuF3hc03LeG5cihVIRZEqH4cjZF2qWV0Jk9FO72Dr6rXDvb3Dfr9nGqhXsP/e0ejW/dLbt6IARjfkDPcaigNTRSBEEMxJCADdC4OHIwZMVLRfOQjk36O5SAMH55bn337y9Pfcg7ecRERgPBG8i/hiJav/jXQBVynS+uXHkmefTrezor3YOnvu6OkzxZEjqRAdQO1szOYlnmXWzKZlfKVbXt5KLl4a0OMH/S0DAGGlevb2k++8J3rnuWEcOgBcPTFLrg4AyMZcdJzj5GK+IAh8Z9uAMWN89kETSLu+MdgblJfW5v1QNRrfksABBGU/2FsTX/zaeK0HSVCvXYir78cravOx8sngqLfYrJ/otbf39i8/u93t7C1GldhYW5RZZny/GlRa4Uwcz823508eObp85txCqxXW6yEgIEzqQzsASFPd7eleIlNFBga9/sH++tbm/v5Op9cfFlUPVpers41mqz7TrHoijDrQLNEHgDTBgwNWuEBWZXNu5VRw9b7+57wb5jspRPtyobPQOFyJH7w2evZgvLvfNRjIwE4FjilTpkz57mPnyv6jX37gjDezGNT7e9uEwDzZ6/WWV1aybu/a2pXl5WXf95MkAc5yq4lB7HnOWEvOEQKxRR4TBs/5M+Nm9lhnYyaIeVHcMbPI0oJbq4Fw8pB1w4CDAUfGsiKvNmv9ZCTRRb6vRbo2PujaZO3K9tlTF8p8z/c8NDqqxqA1CrK2NI58GbziWUQTaGSEDBykzoLglellfeNPJhbAEgwR6tPemDJlyqtSluXDDz/8iY994vLuFQCwzua6nPy2c8IIpECG1yueOACJ+CqBFojIGPgeGGNVqblgnpTGmIkHxxv+7RKOJKFCtJO2HEBprS0KANA37TZ939dav1I9uVmxhXMMAtQajQGtc4ICtAQAMNoaA2BAoXNWkbtRrFYDaEDjHJQlOAtSArMatFEgrRMAAJb75OXJMEmSy5eff+ihh/7wD/9wZWXllWfxla98pSxLpdTE9/QDH/jAL/7iL1Yqlb/4i7/4ZmLTpU9/8YuVsPeFx9iJpYV/+o+bCiDJW6PReXdjZe5Lr9WoSRlokh6gAFCABh0AgAXQAOJ6WiYn5oF0gOVEyCAPTBUAQIgXTGLLKu3cBaN5MACMg5ACNQOrARgxDzwmOfNeFLDjQBJqY7RxAMAZekI455SxkycDZ7R11gAQ58Clh1Da5PHka3tqHUkJzqVkZZqa/mhgBwmn7V1lTa7L3Asklx5Ar9oYLBxVrBNph1sHG51uJ8tM2h4X7+wm7SRpZcWxRAWp5eoFdeMVPcmR+Sh5HmIWgmXl6qh4f7c8MsDrshkKxmp5rTluxRd9/+nQ7kdxo3Hs7PzbVmrvWMaV+cTzSgBAVIju9SsFBxvl1uVs89DaOLzlVHNpJThytJyZGXnekLESABz2ETUiIiCkNtnaP7jY21xLysLOHmmtzlZPHotvvwNOHimigBAj5yqCWxBdAEAsER3DjJhlWAI6YgNAi4hHj9UQ/bl21Sp2rFXU/eINTz3HHcW24HqswRERpkVjVMXDtx1u47DXcLtnrvrG7aodZlB5ee848B8G/FrYesQfdLIEVEWIRrUyszhXa8w0WjMzywszCwvt9vLcXH1mphKGgjEC0GBL0HmRuTSjw27aGxf5iKVJOsr3dje2tq9sJVa1RPme+d0VP2lGLhRdz+yP4JaEL8fYsqXqjrq9Xn88Gtei5mIsLsDmEbMpQfMbkzmEYhYPYxovWC+Zq6p6NR9l5nB7Ix9MBY4pU6ZM+e7jT//zn8vc/eC970x2uz5KCHmii+bcTD4cZmWxdPZkMhqzrAwZL8hppRlDItTWCOnJAA1Hp1SjwB8W8ydqla8EO59cf1wdv71fbL2Dz6Al8jg6JOssWCICYJwxIrII3X5vbmmxf7jXG/XKtpg9t3rtcw//3C/8jwDgMwJTqtJBxVN5gtXAsjLgrxKsa51i7GbssQNEbRIp4umVfUNw9Bkk2qQe08DaoPsgmwBAVk87Z8qUKRMGg8Gv/Mqv3H///a/8SgALQdxYOeqJ6AEAjOEN/4LJVwSAjKHvAWeUZYqAC86N0dbqidpACEQABAgv+HFe18dfmcDCASSBwRtLFQegrAVjiEhNJAwpZRAEzrmbAsdNXeOmqoLopCTnwBjQutRaIQaICFBeL8NiOVg0NxIWiKxziggIwJiJROLQWGaMUcJc7xMeAE+Hg4PB4aB3uLm+/ou/8Ase85th85XSz3y0ABFYZ/p5//Tp0/fdd9+TTz75kz/5k845wUQzbAYyvLm0RC8F8ZIV6bPX+L/6+eZP/Mgko9MH+Mb+3K/HUvLVt6Fk1l28Bw4ugK4AvSUu1EPTlUl2qTBa9xgLpWiOt4ZpmhUlFEYnI6tKpwuwIbeSrNqtDdIUgDupc3tlvHOohiKSdLQw7++NZg4HQf+btogAnhVBGfCujwNPCFIro/G9u8q/bgHLiUU2qA8ac5tz8hGLT7I0CxonZt5+98m7lu0dzYTzhPHkTZxs0ledrTQDUVmML9w2s7Rgm62EiyHn12u0cz4iQiJRFjDqlZ21w/1Lh909E9arR1dbdx+fvfVEdPzMsN4sAMBaj1yF8e6LDwaxALg+WpCPJx8WFvxmo96Iw2Jk52plNVRAgsghvorISAQA3Fk0hhCuJ4hZK4oyTAd8vEdkEZlUUbVfNYcL6W5j72AuzcRQqVGgPO6glCqdBfS99npQY+JgqFJVhH4AUbVdb4TtVnNx/viZ48sry61WM469IJgkRVmA0pnMJlnSc90edNN0MM5UTw96g4P+9t7Wdnd/r1Llq7XsB+sHp4LrnWaM/yycHmMcQNAvym6nPxwMy7Jcmj262mTn8OvLdpu9UGwIJJgGDBoEYKHfPKZF/fDqsLM3ONiflomdMmXKlO82Lm3u3P/Xn/+dn/tXB1972jiaabYSnUnP41IMO70orjig0hmuVBzXRkkSeiE5XRalL6VSpR8EuVaIzDOwkAKvxm7l3OFo8PGLD/3Iuburw+4pHnPlOPctgbGGiDjnANxZRwKE8Af9Pufcm62OG3h5bz8pszNnj4He7h/sNWfmvcB3ydir1QqdSRm97J0LmdwBMCQgQ44ACQAQGH0zjcM5w9j0nvVyDg57f/R//0FVRAJ4tVY7e/bc2fMX/Fpr2jNTpkx53UzMRJUxtlSFFNL35Y2ADn8SXiGl53keAGgDAKC0yfLc98Dz0PN8EKwEIg2oXpAArLWlUoJz33/FqlsjOgbm5W/MCUAp5Zzzfd9aWxTFzfAQxlgQBNeVmBfCOgiAJptoDcaS5ykpOIA3MeaQMuRclmU52Y/WUCqwFhii5/sIUBRFFARhrVoaY4kmi7MCwIEMw+YHf/QnFpqzf/Lxj5/wT/3MvR8OX1ArXsJh0vn9B3/v85//vO/7V69encg67Ur7Z97x4TuX77yxYHW4+kU2/9RLdB6OF043vh1XOBixE1+gqEvXvhdU7a1oIWTx26PvO9teckuPYLLIdu4yUptFax045yw456yzljjvlp37r/3F5mDz6jOXDfOcL9w9hX+uOGxuFfOpayoly2/aHAfmMRZ3q9G1Kjxk4FrZnI9pCTteavmNKJgynB0tNp+thI+44WWt+hhXxJEGu7uVH4tzLnqI6s2d7MJxEzXwpApRyGajrEQpF91J7MaLHloiZ2vXLrnnn0qff9aN09rC0fat56v33lZpxn4jpiBkN8Z2hqhfz8EwlnqBWjrqjJIerwvPdy5CGHKevmonOVsfDeX+tg6Ya1UAALLCre0Nr23n17ZHJGpepd0+Q9kxvVXp9cL9jFJjFZDWwiIBMVc5qBx57KhZs8OikJFoBpzbMh0eXHw+KUa57yScWAkjF0WFlObm1AfIVZ4Od8eHHXvYQ2Vskardze3tvd3N7oEP48U5dXfUuzUazMuXV+F1RmXZfnf/8NrmviHWmplpL8zM1cr5cb9uhgivXtTmeN5psaSM3NVG+OVicfqwOGXKlCnfZXz69/74luZib+1q3fdmWnOd3d3CmPbs7O727pGl5fF4nPUGgRDNI0f3Ll8NfenynFmSgptScQSrSgFkAYAJn/v1XN1yiN6Juz4zv/7xtUfy+upS9dTSgGwkNKFgMsnGtVpsjUYHTIrS6IrhBu0BjgdRZa+f33HbnYuLzdIUUatOAowpkAssCqaJg33x+ySjcyEEqZJxxzhqVRJYKaXRGrmHiHqiibw6L7mraZNJERlbCB4Uqgz+oaqlfbcx3z798APPH+52dana7Vav/4d333WHNsl0mkyZMoWInNHdvW3mbKvRkn6l3apUq6EDjsgYg2PHVq6vFkEAOCAD2mRFOR4ZrYfWKc5CxgXn5HnM97mQEoDKsiwVlSXkmWbMSimBcy1A52jG6EkpfS8MQ2SMnCOOABqAw4sqUqB7sU3kjT8iCs61UnTj4M1N2wwAxpiUchK7MQGAARBcDwJhBAxosq5BgJsOqQxx4kTxkpqzE7NSIDLWAucgJTgHdpIdgwSMIQ/D8NZbLwQYdp4fxVm94lXOz59fba2+sp8Pxgcbg40HNx589JOPAcD7Tn4fACzVln743A/ffeTuG01avL3Pjg++IyMBRQmtK1DWaPOdb1ETHvNXvJMURVQngAUM3obBKwQscof51UvdgeQsJzUwaTYH5VGo3Al0R57UO7mfv56zYSh8JaPSq1yO/Ccjs+U5RHUhV8czLTSyyQgQsYrbnfngKrinsryvS80bNdYI3ZF41AxyxrI3fbLVloub2llDVAKUyFLG0pdluOQJGx3Ka8+NrlwuEl2rz/qLZ2ffdkG87RYAIEDNmLsxGjXi64q7RKYF07UG6JIVY6/fcYNRAUxxYbwAkUGpHCBxDlo7rZhW/qhv99aLqsS5ptQASWHXOvl2r9gfIoswZGCtNlAosEBWaEXcEHfASJaieVBrXWxUnoghJVy0jblK6AtIi+GoPBzmo1FnZ1teuVIBWY5mG61mXK9Hns+FBKDcqCIbFYOBOuzbbJwOev2NzfVe0jPMrETphcrgTu/wtDd+ydmRi9VBbK/2xnw8yvLCVOv1xbn68cpoVRy2sB/Aa6bktEzWggw84BXzXKU5FTimTJky5buJT/wfH21uJu8/8/bFsJENDze21mdm2p4yvW63vbR02D1EwGq7ne53uvv7UTV2Wc4tccCiKDzGnbUCmWQMEByC5LxBgTcsfe212mcfP1v/uyuP1yPvA9WlmjNCgRSsGvnKKV94XItxqTxPslKhb4uYLvY2tkZZntuYKpaKXKeAGefCUclQS+mDUWQNer61qQUjpNSKBBNkS2NKIRggWlMy5FpliJ70YmsVAHIuJ+frrGLcI6fA5c4RMkRES4AA2ow5Cxzp16NuONIM5bfzSlmyHPlb2gSRRaTf/K3f2tra/bu/e+DRRx6FsH7p2oCcmc6UKVOmELnd5x9/+DMf81V57sT5xvzqe9558ty5ZeUiLmXgQ6t1076HAfgCGIPisHO4vrs9HG6W5dAPKn5QD4MWZzmXRb1RC4LAkSMHjmA8GifjcVkaAghCL0theEiNRr3Zbi2vLDeaTd/3OTcAOUAwsQ79BgghfN8HIq31K7NaGGOTsI6yvPme3AOwAOmkzKsnJQnBGNwo/ApwPdbDeJ4TAvL8uitFUcLE6UIIwRibxHE45yaxKhzQh4AJdB6W4K8unfmfvu9f/O0DX/rf/ubXPnzfP/vwvf/slUfejJo/e++H/9s7f+olC37uzcVz/9WNuXQGL78brHyNG7F96uAzf7/16ecGg16g2RIr3z3qvqc/qFgMjeava5HPgPusUkmj6mbofZXxhxmvt7ILeu99V/LF/uTKM2Axi1qqPnMwU+4khwe90jgQkztyyXiXMfqWT9V4q0mMAAAgAElEQVQxPgSYLNFfJUOkt6MuPTS+emXUH+rm6dXV0/FdZ+1sc8jFROS6qc29GUzOBuvBc892Hnv6oiXBPb+1JFBSt1uAcH5Ew54aD2xR9HTq3KioVqJGsz4GSJFpn4eV+tGjzaDGZN2JajZ26UxazbE9Bhz4ScIzwXhrWDlz/xHxdKW3XZ5YmT/79oWjtzeabZ/6Zn2t+9QTO/t7g+d3n9r83ObMo3NHl4/ecv7YnbevzsxXanVJJidbAlDpir4ZrV+9urW22R8P4xnv/K1L98DgnmQrfoWmw8Asjp8gu3V5fFypeq1WX1yaObkY3Zk+cLr/XGhHr0to881MO50KHFOmTJnyXcPu5s7w8taPnbprxsmDa7uO4ZEjR/f3940ytWazv78/22o5a7sbm/VqLfD9/sFhJCRzoLMCnDMAUgrA6/6h6AgJGGBdhnFh564U7Wqzevd7PvHQF/M59u7oyFHpl8PxTLXOOdPKIXKuufBY2IpLGgx8pmvxzs6luXgeNOcOIp87VKocR5Wq1jk5Kxga5TiW3EMg65xCYNY4RMuYc9YCMM6Es9aTHgBYnTMRAEBZFEJIACKrrU65QOcMADEEIkBihIDEHWQMwtcWNQxDod14kk3uqEDgnEVEBvEtv/05NBzeQoHDwBDAgmPz8wvz8wt33/22m1/99V9+/ZN//Z+n82XKlO+4vkBUADl4jbBqQPZqzok3/91OAgoQEJABAYAD58A6Mo6sIzDGgnHgrCVnrbPOWesIHAPgRC4dDR/5wmceeeCRXGkvrsYRazSbswvLGFSCIKwJCWxSN2JyGNyBNYCF1uNRsnFlv9vdRckF8wIWGSytKCuVyPcCSQIZkoA8GxdZUigAywImsxIGY2rNtFZWlhrNWnu2wTljTEwsPF55gpzzG9Ve3cSvdBKyMfnjK3qDJtsAAOeToAzrHBnDGUMhwBh2I0bDAphJHAeRNsZZBwhABM4ZY8A5cERKKebLIBDOobVOCEBEY7gxZI0SIDgXHDCMeeVs7K7atd7aZy5+xuP+u4+/+8TMiRcfm+Ryub78jYZCbQPbz0N1+zs8IqMOHvkKdc5D/9Rb1AJaD/JXV7I2Bpef7z7+cPbos9W9/SM0ahucL9PziV7OjLOvlXrwKgKHQ99yuSHwyxK2IgqD8nye3THMFoa6UuCkZoxDzwSsK7OLhdqzBgWXQIyN0/H2vnj60uzpVbs09y2V/pmYTRCBc+GLCio7xnJEAwBBzGdW/NNRvKRt7ZhbWE6X5nTgZa8zWOM1fxYs6Mzr78LapYPnr/Sv7hnHkQXmEMii7fYKcDrkOisgKyjPUpNbyI3MtF9qDcIw7gIIK2mSF2xE1DNin0q/HMkcQx5WQsMQmBdKHo4D9RSze45n1IxbR+ePn949nN04oNS1++UMBddmgu2mylLtskF3z120g2FnvVGP6rUorPukMN+163u9tf1Orzs0wiyfbC0eq5463zzS3Wrnr5KFhECBTUSBo8Gsle2VlaMnFtjZVrJYdGPTe539U+Pmlmg4FTimTJky5Vvi6xsP3HX03m9PW1/+9OePVmdrMnKDXDhmtD3c3kegWiVWSRL5vlZqUj8vz3OJjBGAJWdBCI8jAoBjROQcICfGAdE6AkiNdc7UorBdZrdcLXcWz97fX/eCYMzj83GktEXwrNFWmAi5StJhoXtN2mH40Pa1kRv923/xb8bFluDMaQPookpsCBygAyKrGAh06BRqYgAg0JBTyAkntVQIgSyCZEDkLDlAsojIwJE1nCMhERASAFlEB+66NSkyRABH4CgDNOwVRVIJNBBZNwSg60/XBA4tEgIgwlt++5PwFmbNWBgQARFnJGByZi8K//6hH71r8uEHV49MZ+iUKd85gSNX6kkyOVj1quoGyghf21rImj7ZMVKAGKIMwVkyOY4TGmbqIFejkdLdbqp2B1iMB+V4MEh6g/FolOROVzg1i6xIs3w/yw61HQDUXU6mm6T5IKM4tpEHAfkGuH3JDwvkAAbAOerspGuXOznkVOY8y1IGGQdEkCRiGzGP25AY5AyUgQi0FDnmDhKAVnNmOCredvcZ//o690a1j1f+SEo5sedQSpkbvHZn0qRYCQAIAderxGqw1uMcggCKAm587wCKG+1q51SWAgKEERgD+fUgd1JKCUGex41BOymnwpi1fmlVVhS+owhEAOAC3T0yGswPiNFnnv2rR7ce/Y2f+I2XCRzfnPZFvO1PAeg7PCJr21jbIZG/dQLHN+Di4df/9On/c39RdU+LwfeZ9HhRePvEDb7BIjzMQVAAvwz6L4ktVOFsNXnXpeTcDvn5C0VkCXnumX04eLLHDjmEoQSw1g7GvUvX5N8/coazfGmu+IeY49K5FtDN271GPJgIHK1F2Zir3kJVAiVk51vJiHlJiw6LXnC44Z557srlPdOnCniOBW6Yu0LpYV6yNA/zHKPQSpGDKsEoQGNym2chhAJEnuamawCgYFRwCC34hAAgJQRRUC0Dr4QwBObTLuUB2hZE1ag14y/P/cUzC09dBID5evXsYmvzdHVzOdzbZXs9u593Lz939aGvjAIXVIPa3PnlarUmx7Cz37m8u+1XWjPzc3fft7p6slZvmNZFH9Zf8wS1od5IUzs8vnrqltbuOW+r0nkDVikNpu/y+lOBY8qUKVPePA/u3f/0M8982wSO3acu//g9H9h9/HLV8Vq1bq3tj8fS9xigtW5+9djTDz00Pz/fPn5859mLg8GgXonVKLVKRZ5vtAIABDLkLCBDxhw4gImHaBzHRTIOuTiS8PtOre779rNPPXrk/T92ea23ZOQsMiGFIhDaOeeg7vX4+Im9nQMy+7299pII0FrjOGec+8N+EgURkgikUNpy32Ocq0I54zyfG50K6YCcsxYZonPGGE9wo0sEIWVsTM6YkFJorYk4TI4RnHOKcWCEDggAkDiRAgRkEkCUxRgAhJBcBKpMPb+C4BwVgIRkJ7b+BATEyBlATqjwNeKlHSgGHgBYSjj+l1jYRdMQABCRLHAhS5UQEXImGOcsmM7KKVO+A1qGHrn9L1FKWYJPHbr9zBHR5ubapUsPkzMT16MJty4v33NiNYdSkSUlDZHipVakFQKAc6S1dk4D02QtOULijHvSD8g6Vea+VrzUeW7zPC/KkbKgnVekZVkq4xGK0BOccUlgh2XRcdmeylNHPJKlMbsH2bVru5Vq47hcrQpWCqSX2gZwDmEI1RrUW+jFHguqPoQLR6Nzp2b8GHhEAKCycrQ/3j3INvczXYLRWBjjtGPOa860Ti8vrBydOXFqcWamcmPfBkADeBOZY2KlwRib1Fgpy1JKKQSGIWpN1/UNhuB5jJEkZZSwlr+4diwAGANFAVICIiCitVAUYO1E2tCTjbUxWuXSM5yh70kAQFRC8DCUANo5qxVYC2UJE33EOTAGiYBzEQYB59wBKY8oYDKq3fPud/wS/+ef/Zu/fezhp/+fh/9wd7T7k7d+cLG++DqHByIg0nd8lE5K0CB++4SWxAyeGH5lQ+320VtrPL7//fn+Sr9/JC0XnfYUcftC0Z3Xc/wGq/1avBGFj0t+rU5LreyeUXbPRrHS117hmOMoJQZBKcNuED1Y9Z+JY6qGt1WDWyJ7kBcH6WH3MC3Ti5cu52P33KU8qvC4GlQbjdnYWw4piLmMObIEwBBVASxjCbnQ2jhNvVFKnSwfDnTas5aUcWWWp3neK4sDctdfMMSRvOv2xeNHq3G1y1iO2Jkoh4yp11+D9tWfTJxPrto7tJ1dvXExv7ZRbuQyONK6e6U9e9Bv9cZMBnoWxy3TKdP98bi/r3t9XfoecikD8BkICV4zDKphxWuHnvCkkJXAqwQ+ZUBqBGS1FkWejV2SADplnM6MNsqVZfHc2lPF+DBV+YVqfXFnxx+Nsdeb2wnCRrBYq6ZBlGO824jXq+HOCHoFru/0GR8xBekoz1IIQ4iY85KkksBsk8fs1WNntGNPJAtP5XO2NbdwtH58VTQZwxzeUNdNNp4KHFOmTJnyJrmm1v7u/i+dWD7x7Wnub/7gY8f9hkhNEFdDGUgvGm5tt6p1v17tHh6EgZ92Oq1WKwxDNxxKIZglozUAMQBjjLWE5BCJMXCc4SQqmBEASMBsOGa+VLqca7ST3vj7m6ufO2Z+/c//+IO3ve0Hjp1dSHm5O5L1tunnsubvw/DYvefTBzrpGI4url57/OKd506WQEmharHfqLYhUeCHkGvhYY4FB4cCfItcWyJwxjJGnDlrCYkYMqcVoETGyYzAMXLkkBAcEICz5AyCQ3LgHDJEckQIaBH45BOBFowRIVkDAjy/AgDgSgYWwBFYACAiBGbJOgAk54iALBcvSW+ZpLQw8CwlRBaADA0Ee8MW9wWUwesK3+gUSgXeMgA4GDOovp6dG2fBeYiOQDMEgML3WKZKX4QcAgDIinEUVNNsAOCiMBinw0olIrBKKSJiZIJgxVAvz1TAPFRWCL9McvKZ5xsWLpbD53/5f/7Vw4EpDVbqrY/+3u9OZ/qUKd9I2iCy1g62Hj/41D91G27rCv76I+Yru07g9cfyiXMQ3HCGeP+Fc/E9+ZDyzCibIQqDtVyVUOYIANa4oigdFYAFkOdskObOOKxUArJUZGUzoKoPGWBmbFkUnIsg8MsStWOyEsTVoB46AegM65aQDs3QWZBisR0TRar0kjQf9IYuJzBCCWQwSZ9h18tZCfI4Bb6LfMcll2FUj/yzty6/7/vPtlquUjHgbO+g/8zTV+gpOugrcAEh94QiD8EF88uzd9x+9sTp5tHVmUYjekE0BgPAJokw/EZRFedcWZbGGMYY504IsvZFaxQhGXfSGbLcWok4UeMnC3NmrbP2umowqUWrFF6P0wMD4ACYs6CN4RykYJ4nicA5zRgPhABwxjpnyTkqCheGGEU8zydFaolzLgRHBsTQ+o4kkxScu3D2luPz2ThbW1v/4rUvpip9z4nvff0Cx39tFDbLzNhY19E7Xy2+8Jh9dsvzyuWBPZN0l/vjmfEblmYAGHGhZG2jVn20yr/MnV/RZ4Ps7vX+3ddubiNBhhTXh5X4WgUf8P2duD7fqt3WjN/X0FfG6cZAH+h0M9u73OkO4elrrhaLRpPa87XVGShqFLeEbErBCLlzjAN3jClyoTZy0AsPBnRtqPYPzGCPGbSly/vZeJiNyjwn6xAAc9byq8jnfRmt+uMwLBj7B/CUJQfOsLLw8jzavKLWLtnLz+adrsJQHluKbz3ePp7my7sjhtxJmc36V5l8pvA3VOIleeCzQiL4GAhWkYwvVcJ2dSGIG2EYhWGtXq3VYwFDrUedflYMEhiOxwWMCtR5XqoyMWaUlYNR1h/tjnv7cfVYWK3FsCeHI97pNq9VG35DnxG0IHkQ71T5XIs/iKpry34/U9YyBlQ4awnIkM6yTjcJ8tL3smHhCmkn3jkIkjvOrbJsWHpPj2eetsvRcnPxaP3IkqgWAZgKvPEKelOBY8qUKVPeDJe7a5/67Cfeed99OrffhuYOn9r46z/6s1/50M9ee/b5M7fcOuwcpp39oBL5szMHmxvcE5OHxWazmef58LAX+H69Gl+7vDZba3AhdFYwREREBwzIY8gRDVkCQETGGBNcSqmL0pZqjnvj1NzZXh2cGD3c3TJOv58fuWPx2KCXNOOw9PTQo68++Qiv1HRnb7W1cNfbf8DtP01kFxZX8t6oMGVQacJ4ZI3BoJGnGedlM6qCBcgyGbKsVNIXKLnNcwYow6BIyyDwgHNTasYFAugy8/2QyBmrCTQSQzDkDHCJZImIgAM6JESy1ikhA7KkdOFs6fk+IBlTchEhJIQWCQgQwTIAssYiIRDiy/O8ibTDkib7JwfoENHSkGPdUcHw9QZHMPgmEbektg4ODr720Ne63eH73vfDJ069DQkc5AzDb/yP1moAyzkA2VIp3xO6KIXvhV4wyrN6WAGAKKgCAGeBEGycjCtxNcsSLoAxSJK0Xgu03kxHulZtgoW81AK5X4+0Sli4+OD9H7t0+cr2QS+MZwe97r/79d+czvQpU77JWq4oPvaxj335s3+2/kTuUspTvNh3sRedmJsLpQQA35dSSgDgQAHA/Ey8WRymuS21IwnHlvi990SBZM4iADgi5ypEFtACsbxkX3kk2zxwM7OBdNyNwlvOsNOn0QJaR9ZZROSMWwdEiB4TEj1OZuQXvVDmNt3TuQhqizPveM/ZKK44J6qVuWZjsdFs+J6HOKlvogB8YIJ8B85hCWqgkvXE9JN6AG97x5E77zl54ZZV38s4jmjUL4qkc+mgu96DVFcrlajaqM9UwsgH4osLR0+ePL0w5zfjwBPei9YaCGAAips+o8YYpZS1dhLEMYlueKHKiXNQFBZZQYFzFqDwPIHIlVLOMQAPQAEYpQDREqmJQ+r1X1/wJ5kgQkDE4IZXKTfWqhK4MIHvAARjQRCUxtiiKISsAISeB4xZpRSi8zxgvgDfJ0bWajUeM2V9CN71jndZkn/1V38F5XTgfyM2kuceOfziYTLaZ91rZ9e2ju3tzo90Pae4LMM33Hcc0GM8LKvhII4e9NmTEuJWeuu4994nioXhjdsuSsYj7VeLqPloLX6omh0IMVuNv78VHI8AQMyHlapYPhWrvcwu5mpQqLQY9NVga7y7nVzx8aGYCAMDfoCKh9YtHFBkERTAoXOeVrzQkGldSDSrnqukOkoHVZV5ubWpcOQTiiej8Zr92qU1R+1Wu+37gvPRt96ZVvGiG25vwOW1zrX18fZeppw3x+TbB3b56V5tO69ub4iDfeSCeazyMByda9SW5k64dq8tVMWzC549I+vtaKYe60oD/KiGRciFlHXp+VIKBG23Oquf/7rZSijGfDkoTgbOVhXHURwlWifD8dZOerBbjFJxRXhzp86JvZ3GtTV0OWgjNkZ0IJGJ5mLzzMm5Xe3t+QIhMILimFSRJYNxToMre4POgXziWd6ssOUyW8lnRwCc0S0+LFaKenO4NYie7dRHDBpNtXA0XlmJa5Hww2UuItx8aipwTJkyZcpbS78/+N3f/4O//sKnG/O15x5/+t533Afn39oWd69u/8d//W9/5n3/iPfLldml3uZulmUzS4ujXm98uCurkSuV07o1N9fd30fExtJi0e11Op1jx47lgzFjJD0PiUhpyThDIoslaceIE+fANDjgaEtd8QLnHBi3wPj3svrpW9/7Hy/+7f1JF4QsPXk28MdlkUTeGhVP7HWvDFUFPBpkv/Wvf+mOu84dWz2uOoczJ04Bs5YSFyHxCijbBJ+jsP0hDzwIyBktGOeM6zSXXAJRMRpLL7RaoXGIHAFLlQdB5Kwy2nBBiKh1LgSRUYXK/cBnBMYZwSVjnJyV3DdKIaBghABW5wCOCbSqC2CQsckDMxIA49ZaRMEFAoEph4z7yBgCOnKIzKgEGQjOLRmy1gEioEPDUTqwBJJz71V1B84lkCWyWivphUbnQpBDztAHygFDZ0ZaK87wwb/91Oe/cP8o1WtXd2QY/s7v/7+/9Z/+wz13fI+iHieLwPmryRyf/ewnpUe3Xrhrpt0k56wdBH6TnEYAsmitrYpYFZkXRADgrBPIwVqBzJYqkNxa7bRuRKEuciGwHjFX9FGEXgWtFEQaffupP/+/vnD/g888vx1V5//Xf/PvjiwvC86m833KlJdhjBkMBu7Gcvzy5csf+chHdjaePHdyllUhArgLoBlVTi3Mh9K7IXAIAOAAAQD65AKjcjSGQUjHV/npk14UvrohcV64RENj3zZnfEkcEjh3hp08/U0mZn4YpqL6VCg5Y81qZXFp6cyF8816xJxD1vS8RqXiC3FdD2AA9qXmENlY9feyMrdRJTh5/tjpcyfm5hYZDVRu97r7W+vj3Z1MG7aw0JxZaM7MN2qNelSJPCFrzcWZ+flGxatEUvox4561eKMRN/H+dE5rLZRSRVEwxjjn1r7iJQEBGEPADfAbjqH8xTaljHHGwFo7uQjWOue0lJxz5hwQIQDn3HHuAIAIrLX2ukHpZCecIWPCEjljASYhIwIAQGtgDKQEktxJCWRAOzAFWASIjh07UtryoQe/Bjuve7h4I6juQLzzX9AIjjow9xSMlqBo/UPOC6eHukMAddnew4MH+EO79X4nHqQnktHJ4Wi+b+WbeRvEAX3tRWUYbcbRWsyv+c56xe16dOdwfGYPxPWRy4mHJqodVBsb1fDJWFyNqrGITkXh6VC2PADAWHqx9CCiWszirOgXxTAfbo7ynaTopKOxvtZ1RgXWhLzu3JxSs6lhyt1MpvAmybEMqhxbHlQKG5dpi1RkAHLpSAHzfLQeX1s78DbM/OPi5IqYb3uV2AThG3MZIeJEfp65PHVZUoz7erBn19fNc1fK/U4yTFVlprXM+emyXOqPYF2zUYdn/RvdBc2OqqWyycJMhiC4M2A1VDU0DarZBbu46LuMA2e8ijcKvbmucHvGPT+AmLQKjAsAQEuR1aAgWyZ6yYrtoJZbPwDOuABv8iBk0Bkc5jAEAIis9rk8GQRFJTw80XCzcqZKSb/X2Vb73aLbK3cGyXrhmIUFwZZ9ngFIBv2QH6njLMJ60risW67meTEyMuU4Odw+9GRFaj6rkQMrIXA2QBsoziynKvR8yAFAgygh8KD0QE8FjilTpkx5M/QOe7/7O7/9y7/yyw987Uuz0czmc5tV/ix88C1s8eufuf8Pfu03/uVPfTgaaGat5lww3mq1yJjOsH/+tlu3NzcrQsZhPOh2Pc+TUqbdbhSEZGySpugsZ8wBMQeIjIzVnLQPJAQpS9YBke8EETgAK5kR3CnwMhNaNNr9+JHb/37/ua/2t3pp8SFx5EJ1uZf3qqeWxs9tyypkqtiA9Nrl9JNP7srsL5ebMyePLtei4Md+8keP3naLGvQEEkNWZqlfq4Fgo+Gg4iEacqXinBldep4X+D4A5kUZVjxVKmI68AOjcwThhYEuMq3zKJRFkfoek5yrImMoPD8g58pS+TLOi5EUITJGzgHipOSKSkshyZGWTAIAWU3EBPcFMucMF4ErDQ/aoMe61EKIiR+IZODAkjWccSLfOAdEXAJCTmQAwRgSYqVUB743BwDWWVW4MJI6U4CGM+uhBptx7gOrM7cJJEHZP//jP1u7vP53X/r75SPHL2/sHFs9fnh42G63B6POYrtxzx3fAwBgLIjCOJbbNPbaADAad2rVGCAEgK/e/5XPfe5vpGB33X3HP/knP5Vlyfe890PIDlggABpcAOh1LzgGAJB3UVRAjRmHkBvwF6m4JILTAAD2Se4tlGpbCMnDC5BfZGGoKNnZ3Pnt//0/PfrcHvj1sD7faNaPH526k06Z8hqK8+7uz//8z4/H18PsB4PBxYsXf/z7Zn/15y5wcV16EIz5Qk4yU9iNFJWJoABIgECERACMPA8D/zUFC9/Dt98e3GmAc0RAcBC8bvPiBM3IM7VaZWFptrGw1KgEXqmYVxVexLkBUACBAOEBL4EpB1hMlAhIcnMwKAoSlVq9tXK8NnuMsRpYp4rBw48nX3twtDESjbnmhfNHj56ozy3EeeZxrDSrDR7XXCUMsCpEFAQRIBaFupFXMinpWlqbFwWUpcqLIvD9Vy2YclM6Bigm2svEXpSIAByAE0J6XlAUhTEOIDBGFWVRl34QiKIorQWAAMAAlBN1uygBiPwAOBMAPly3ZA6EIMZACgDIbygrdEPGgoKAqCBdgHMEvACQATRr6El4A56H1W0890ms/RckcODss1Ddo4v/Dey84x9wt6XNL40edWBva7xnUFfPN0bd1WSwnOa1Qx2lVrwZdYMBeExEWVTbbHlfYuIBRrVmcas7+MCVbKVLnG6KXsKIuGg0nmu1P9/K9kUBfOWOoHarj9HLJ1dQ9epnfCRw2gx3u8m1vnpa9reK/YGqiDAIouSWcnxBJWeTtDkqvRxumKcQIjEBjBAdMgLuHAfHCIBKoAzQP2fDukWE5y/2Dz4+vPvE4nvvOb56KllYfmNupuQCa2cO983mlWJzLd3c7G53k25Kw9LXhgjRcSq4AUh5MYD+AF9aGJ71BphkdcBYSphpwUZIX0cuGPOE/z+0YOks8hkECS+p8jZkoNmwA5sDfhnAYwBACDXOHRE5t3RkKTtytB/XmLAra1crg0Oglxu5TNq9pbm4fPJI575Zuqs5L6B3NVh/slhb99cgW8+S/VQNCziA4tlcBQ58hs+EYb2szKezLmy5VqM1h9XI7V3tDDaG25XtMKxUJdwxGkjwutBWZoGni73QL0J1Gh6ehS0AyCDqwNwMHHowmAocU6ZMmfJmEJL98v/ySypP/78/+/iHPvjjgQjSQfrWNTdc73z+Tz7xL//xz3qHucst1ut5nsVeIITY7RzMt2fLPPelHI2GXEqt9czCQq/btdYaYyqVSj5KGKJWWgohJM+TBBgYJI2EHAEBnaNJBIcjQiAHxjEAEAylw3rubg3rMH/6Y8X4uWLwTFirmArO1p7d2/Ia1e1nnvyhf/RDf/nlT1kRdPvphZUTe93/n703D7fsLOtE3/eb1rTnfeap5qRSqVRCAsFAICEQUW5EWm1au5Vu6VZo+3bDA2g3atvS5lGv9OO9aKM23W3jA4JeEEUaECGQhCQkZKhUUqlKaj51qs64z57W/I33j11VGSCgBi+D5/ecP85ee+/1rfV937v2+n7rfX+/QfzkWersBz/2qX/6U298/etft2PPAqQxEyiLIQjBBQIaSsGBMUYjgjGaCs9KwwiCM+AsJwLAIiKAA6MQHaXUWUsQAUBrZa1hXACgMwats1qjQ+u0lYgMCBBjLCXIOAGQjBClJDqgjKJDoyQA48yzZUFEALKrpObCN0oTTpzRhFlw1lxgOhw44wDAEeeMdZZSioQ5u+6JCesGBOtaZ0Hog1MEMsoI8BroFZAZivTJg3f1uv07v3Tf0vn1srCDQdGe3b64Pli47JfDyk0AACAASURBVCoHtDYm/DqPsFw6e3Jz/Xh7bIzTSiEHgRcqIw1oqXWtWiuzxAsDAPjlX/pPX7n3/larcfTIsV/9T7cjcXfc8aVKtfJjP/pGSheH/eV9V1/jilPIPQhmTbbMKh4oBQwAlo+dOE7w2NTUxHDYt3Rtanbu5PGztUr62GOPPfDQgwXao4eP8SJyLrKGSlm873f+51akb+G7Hc65lZWV9fX1b/mev/zlL3/+858/cFn7RVdOIclwTt2wf+6GF43v2lal3+qkJ0KwVvlbu033E3XmfLLWtxqiqYUdCzt21MJaJRR+oA2EcKHajgKAAaIBCAVBQGvQGrXGpCgG5SCoiqnJ9nijVfUjRLu2Pjh9Yvnoyf56SsZ2b9u+rb5nd6s1NV6ttyq5T11Q8SPwhGacMQ8Y04I7bUspEe0of8VaojUAWs7sCH+TYbw4mArAAbBRMoi1Rimw1o4EPih1nDGtbZop5wgCACitjTZ2RHAYM8rZEISwS+s6ztE5GLnGluWFXA9KARGkBI3GYuGgAKPQMgBqAQhBzpCQv43mIZMYdtFLvoMIDpED1cCLb6HU6Kn+seP9J48MDte95p6KTKbiczOL2WRRNAtFc0f13z6AgRrulV6lV/MWIzgSwjlBRFi7fDy4Ju/NKKxIMEABKVBPBdWNqH0sEo/x4XnrVXk4Hfo7Knwyspx4XES+lxaFUsojhFOQiERK0EWxNkwW+/FGEWul61ZOp9l8HO/I0/k0nxiWYa6ZvJQ55AAc0aP/0NlnSrWOiDdXLRwAuYpo1NlBzte7xQN8T4dtX+BjNVEPaeQBDwgLn7v6NrlRmR4ObDzUSZ6nWZllyXoHVjfs2mZvvTfsDPKsBK11UKlUm9XZneNzFvyVPmYKdIkAIzkLAAAoUBvUOQGghIA1MLiYdkoJdiWif1EOyAJQAAqgcZRgZRTkBUm/TmAK16loFm33BkF4LKo0/GAnwHMudqN2I+iK88x/JMyVKcdJbyNd75t+YrMSDWVBlYX1AKoOappuSsis5eEQWZEo7lKfE5L62jGu0FiEAnKXpcL4bvo8rXZNGJc8H2SDxBYCz0C9CQYAChAJsAgaIfgIigLwC/lYW9jCFrawhb8BlleXJsfH48GaEB4AvOUtb3n3u3+REt7tdlut1t9Hi+//td+6dmxbdaDbYTvGJM8L3w+1Navnz02NjyulemvrUbUSttqbm52FhYVzS+fAuZnJqWF/0I+H9ahSDhKChBAqS0kFV04bAgCAxoA16KwmTjFARGGAGkONRkRCkTJbNzbaYOHk7LGZ7OHeycNeNjkBvayzqNMTw5US0h2Xj//Cy37m8VOPD3rxQ58/GITVKGwPh/ryl93yp3fc/4ef+sy/+Zc//rNvfht1Z9Xaeb91gxo+6AxKXXLBCVoqRBbHWJaUecKvGq0RkXCvKHLf9512WZz4vmC+kFlMKRgprbUe58gYKG2kFsIzDvwg1Eobo0QQgYM8iwVDyok1FolzVqMDdJQ4MM7RUcGKMUQLZ6wzFuyoK8AZDejAaXDaGQ1QEuIQOThhFUeM0PkAKFXJvYRwCtBDdABVQKBhAwAgP75y9tyRJ4+dOHX2yeOnv3TPV6560XXduCBCmHplZThsz7c3i64t2Vvf+taHH7k3PpnN7dn38lfd+ou//M6f+ol/FXpTUq/41FeZYcTPsyyI6uCsVoqJ4N/82597/PDBT33qL9vt5sZG9wt33BWEtbvvPJgUsdLDsfHmm9/8Zt/34zgZxIPxybHNjY7WliDt95OPfvhP9++/ZunsqgMZhMym0On1du+9zAtEZ3VN8GZmo7nZ8Xf9wjuuuHJhK9K38N1Lalz6Xyn1/ve//9d//dcR8W9j1PA3xf9x8963/fRLKFsnNP1O64fOoDx0Kl/pOOcaczsv3757T11EFY96HuS5r5Q3WswDgAZnEH0OgoIxYLTLcxcXaay7rdb0wvTYZLVW4RQgO3tu5YGHTxxf7BbU2/fivZfvDLc3DPiTKGYbQVVcWFyBB2C5Mb616LS0eVlyqhkFgMA5VkpABEa/yfDhc10THIAcSYeOVlXPMJS1ACVjjLEgy4s0k77vCw4AhdK2eMaDc0pGFULkYhMgxMg5BYyBPB/RSS4IwNrRS4UgEUoACxCMaBHnnHNbcXZpVNylUXus88gXFj93vsj3NPe9elYl7d7qVSf/7mHnABwK5YX9Rv2paTzkFY8YWqvRXc2Jl46bff21iBUOCgBKaOBEvWw2ztfG7/STJbKcFTsvq01cXRFzdVvzASDyvMlGa7W7mWhdocSB60rt+glZ7208vLx2sLOZoW6gt5PFN8TDG/uFSDVXX4cYAkBrHFJHGVgN9rk5KYaprK7ti5ytWpY3TjzRP3Jfd/eZmcvnp/dvD3ZNeNN1V5kQAX9uFWrRL7LV4vQptbiYLXeK9U53s9tPnUjBy8M8Jyq34AzQvKy3W2MzY3v3z16e6/CeJUyfeXQRAAJIgAsHhtZCnFyasI5RKKyz/KIZ9ChefQTpXDFyKXq+EaPrXTJIeKXRm4vua0/MDbNtZ5eoM1/7eZr1yZmMftypBzePX8WecvKpQdnryv7QSCrq7WCu1WYLnpml+bG4XC4RwyxJeqvnOCTWDaxqF9Vmo1kTYQR+ULA0ofkQ9ljFY5N35Orq4HSmfOWCOtR8bIADCjnDVEPLgmCQeAARRFsExxa2sIUt/I2w3u/OTM2XphPWhDF6fePka3/gh44effKvP/fFs2fP/n0QHO9/92/+1Gt+WJ1aDzOWbmxGE+18OGjUG93O+lizJbPcC4NCSVVKwlmlUkmSZCRQn5WFlLJer+fDhCIAQCmltcbn3DkHBC041JY4oIjGOoYERqLxyhBtAcFRkK6kBiqSFwO4dnbbRj44E5//8tknL9+7/8h9j2Kb+3X4yMc/8Eu/+q6bJq+uB+3vv/amg/ccffDuJyiJQMHCxLZ+UvnCF+/ZOHdqbqr56pteXnNfqbXrtkh8TobDXhQERmnhMUoEIM3iAROBAw7GCOHneYnW+b4wRpnCCiGKfCg4pZQqpYgBSjghRJeaMqqLgnkBWuekArCcEkpJkSdcEGMUQwQkRpUWKUVKOJF5KXgg84QgE8JTUhKKzmhEa4y1TjlnNDokBgmgtc5q5yg6Z8FYaz1OHeg8zbgAwSulOvLkY4cnW2NLSyv/75/+2YGrXvxnH/8LQ72w0dp7zXXnBz1RDyXVTtirX3bV+upKuhJTXnvPe//z97/mplfccsvnP/fX+w5c+78++CfHnzrzq7/yS4JNy2KN04AgACeyzEVYRaeNlLf98Btv++HX/fzPv+PTf/XZV778xkGS3n77b3XW+0FQn23PlTr79d/4nbHxVpIk3BfDZNBut9M0dxqrlebs/N6iFNMzlw0Gm7VGQBqCVwYKfKI4Y61uL9m+Z/4Pfvc3+ZbJ7Ba+e5db2tkVe+LMiUeXHwWAzc3NL37xi1dMXvEjV/1oO2p/y5u7vjqHxyow/2VonP5O64o4Ls8sphpofaJRnaxE7SCIAgBbFNqYC36rxoBU4Pss8IVzICU4B6gVz2KdJnGuZqJ2ozXNGBTDQbLWPfv42uLhjtB2YjLc3WhO+G2wnNsWh0ogIgpUKTVa66JCp51UsdVOcA4W8lxzDpSiJwRlLAgCz/OCMHTPTuJQWmuluBD8uc9fEUAgOs6Jc6CetfYkI2ETAOCcI6LROtPgQBA0QaAA+AV7WsRn8iaXTvnZDIuVUjk3Oio2+iIC8FE+Ici8UFlB9m6fZr6oBOIfeMQNcfM0eWJx89zZpc7J6sml67rL02ud8ZWkeW5p/NQL2TM1XEh/crkdna7LQ6TSa+zZPk92IdmD0YQYWoSSUx74DCxImVi4m7mj0VBW/Ssre3dU6xMhb/sYMYYYUeJZLZOh7wwAqP4wPtffeGIzGeR5XqTnk7zl4GZU28vBRL+czpXILflG1TQUgAGYSyzCc1kQp1iZzQDeopthdTqppTJ54szS5mb0RCgaAkhgbWCNVGidzyOkRIEsY10M7SA3ca5lXmRFETs3KpfKJUgE58BRagMxvXP8ugMz+/rp7Om+yNWzOaHkYl7Gs2c1923UOlH3Hm+w8skn1R9+BEAzZz3rWOixajgeNcYH+QTnYaNNuw5sAlBcPNcQwAKkAADWwvo6Q171Wj6p2/aCiztYxBeDJQTQABkAgNUkXq8t55exSqVWmwhnsmu8YpqbkFSCYDpsyIpIQhbsLTAuhrHaWB8un62vr/a664M07soiA5sKPtVs13U9K6v5oJIkXG7KpJt3e9kG0aFwETA/yqtjy80GQL2iHHIAgtCiAHxUdraFLWxhC1v4pvjIRz7y9p/7PxWUSueciCBiAOk1115z8tSZu+6665prrvnWNvfIZ+6ZE43jdz54eWvaq9fPbGy4xXR2dvbh++6/7qabssWzealSrad3b188cbxE0mq1VlZWJicnK/X6scePTI1PBLXa5up6TYQWtDWGEuKs5YACuARtjRZAKDhjDWrrEC0jBoBZgs4Z50rUjjgrPFvIK2Kekam/Up1Nau967JGZmbn1fGnbnrFX/sA1QWTLDl871vmLT/zV4snlwIYhUDIoJuutqaixHG9++eGnwsj7wz/57BU7d77htte86ub9nucq9YB6fjmIEajW2q+Nm7jgiM6h1pZyZoxB6wj1tCqNKbkIrDbEF2Cts1bK0vcpJUIrBcZIbZjnAYBSCtFRRoBzkxkO6JwDtM5a59A5C4jEWDDWoQFjHXXgHDiLjlptCAVjNSAQQpxxVvuUUgfgnGNUI0mNTRxa8HagWw34zOKZBx8/+sThw09+6pOfAUfrlSZBfvDwHbXmtlqjvplsGF00tjV6xcatb3gV+LraCm6oL/TOdP/0f34umAzvvP+u2VNz27ftfuSBh5Ke+PIXHrnpr2++5747hT/pTFepxFjj+36ZbyClWZY1BA7jHoB93W0/SADr7cbv//4f/MRP/Pg//kdvfO9v/Xaz2fZYc+VcRghviXarOpb2k/n5ff1uZ+X8ypVX7FtaOhvH6fTU/MFHj0xvnxsba8lU5pk0TvzG//Vf9h3YtcVubOG7jNFwDiwYa4w1AJB1suU/X/3Lz33ygw9+8JKSwo07X/GmF79ptjE3emnRaC9Dh0yG6F5wOclSH8IlJwbgDZCa74g+0QLKWtLdWF5ZI82x5li90vCDiHHKtNJFCYiWkJFlidPaASBjIEvQyjmw6DRVpS2VLK3wKpVKnVCXxcnKmY2zxzfOn+5PzTUXptrzzVbNH1euwsH3nCeoGF1+LyzxNAFjTFE4AE8IbYnSQIil1Hke51xcsomVstRaWmsvPB23VmvNnsVujCRQLQBDRMbgawRJLw2i5YwQ5EWeKw2OeL4gYWCs5QACEUbkhnNwceXolBp9117M2HfOGaX0xSUiAQBEpECYAwtWElVoU0q6fWLco6zAJFbDCqt+Tb7J9z6MM0M5XLSnHsEHHouPHB6cKRdscbVav2I5Hes/aR/8u/eIA3RE9P3KRq1xuh2dqcWb2Aha27Zvd/tKvScHgNgRajxGPUAHsSPnUTwa8bN1u1CvXtne9vJx4y4UQBEAgQSNzrLESmXjbHh2o/P42up9q32Ucc1aYd02x16J5Z68F/WtU8R9k0AmzjFnnXPGATpEIMQBWkRNLswmidYaOZuT6aBWpWsb+eowXluLPWACQIOSrlRlidbV/AZhpIBCaVSGmqohPlSAoo+F73MQAgRoDcYRZy1QS1lQ88fq4dTR5fGlTV4WF2mWUWZTefG6d0nW1wIAUGH9Rmesfngu6K+vpevnrHXM2EBrXuWs6c9UZ+ddsE3JRuh7QSUyGCKjZUE1AngXcz0AjMVOn0EYTLSoV5Xjs9SU4gLBMXIvGg07QUdoNoxMEWlZnQzGZyOza8a+vI11Gvl+m0WZ431Lm8QKLTubw5WVwbn5sacOLx5T5aCfFFnep1qEfr09kUf5cG6wOdHvRsNNFQ8hTUkW2KzmckUbZBjUTvA5rG9rB6Oy5pHIsHV2i+DYwha2sIVvjt/7wH9/67/+V7nrgzNSShF4vu/F6fDmm25NkvS//u7vve1tb/tW3j3ExZf++C9ee/UNU/McY7nW2WhNjlPANIn379sbnzrtnGtPTqysra4uLtZqNWdsnue7du/ubmwcXVzcvrCj19ks0sz3fXSIiJ7nybI0Dhml1CEgU85wIIBowIA2SNBRRESgCMYaZwjjEpQG6wNAN3/x2PQyy+8++WjUbqg45r7f73Ve+bLXfvTDHy5WzKN3HmtWGl5C5iq1SdHYPjYeeSF63qHO0uF4uSjtwtyV3c34N37z/R/4H2RiKnrTT/2za6+92q+0rDZlqQBcdbqt4wLRMe6Gg/Vao+207fd61YovKtWkt+kFQsrclCqo1MC6Iiu5IF4UlYWMqqEzZSnLsBICYp4MA+pFFV/rkjIsSwmOUMFhlMmChBAmVel5gbOgypR7gbHKWEUYcaAIAqXEWG2kcoQBgANAfwpwoEqptL3j8x9cWd6YnVm44wt3Hzp0OCv0ws79xoLvVZIkkSJ3gXe+u379jdeeWT35pp/9yaHcBJJJkg+Kbmd9ZWpi+pZbb+ycS44dWnRaxXH8vvf97tpS733/z296fmXflVd95E8+dM1Vtxiz4nMP0TpjGCeMuDTp+oIagCIfEkIIYcamH//Yp+J4rV6tv/z7XtEcH/vqVx7Z7A6/fM89rXYLibn//q8Ixn/hne+QMv9nP/nTVg2PPnlm31UH3vbv33HmzJl21Hrq6Mn/+B9/7fqXXrEV41v47iM4MlAH9ecOf/be0/cCwLAzXHz07OWVy9/7Q++9tOZsR2OtZ6RvaC/tzj9ODGstHWAqeKFHoCO3+EqXt8mOL0LU/Y7olHjanrpFnX0sz880Jv16NQqtJUlRplxazB14ggvBAYAxHWCJAEUBzIAHVkJpGcioyni1CgG1pbVDgMlhUZ7Y6J8dDHpa7d+2sGPv3qje9vyIQ0AIBYCyLOHZ9UGEEM/ztDFlWRJqAx+0VmVpazXP8wARlNJSSsaM59myLK1FAI8zRgl5huwoBfAA0pG/rLW8LL9W2dA8Y10nCFAPQBBwHng+8/1ASmoMeB6M9irlKAFklMbvj9ajAAxAwIVqFH6RNCEAKIRH0ClJNAHne8AZAvraT9LBPeauvY3khrGXU6T/0EIv09nd63c/0j14vljpTPT0zcVgd2+wfVhWcrQviOkjlgnpVx9tNO5u2TRy1er8y1u16YYOU6hd2DMjrOpFGe2ntlt9stZ8ZLydzjfnJ8OXhROXN6db7V4Sx3kGANq5gdYEwTmIz68NTq12H1rvnU76A2dfosktMhVpUZE4CUYYsArhmxcgGbClddY5cMi15xnhWcISwXoeAkIJsEhwQAgiOUN7cVEq68CVUBYgNQXiGDeRrfiEuZIyigjgkyhk9ZBN5aLhJmzVB2EACBCwkAzSrJdla0WZqLLMT5xYIUMz7ewCaIDBhdwKCAB8gBguqN96ABWAZCSdi1KzXjrfqN1I6mfH3WrVlKVWRWnKwhpZJPHh9ZOHEhP2B5VC1SfwQDRztV9pnD4ebWwADJ92WLIAMUAANmKFz7sRtNMVceGyNzqYETMYAngAQ1AKeoMQCAPr2A6Y2AUcGaUcacURD5ADJ5SOj+lK1J+ZXJ1o4dQEnDi2vrjYW++lyZmVbh9Uo59dvdbxO0M+lFQr0AaNdEXhUpAOPQq7oS4qlcpOgoRY6+WlK8pc51sExxa2sIUtfCNsdNbf977/++zSqbf+zJtKnRELHg2McgiWUVoUmz/wAz/4sT/7+B995I/++T/959+qRr/ygU/+5Iu/33WGnIElpFptFsOhQSSUZIxQnxGCa92OFwaMc2udsZYRtrG85qydm5zNhrEvPI97ppSoLSEELVBA55w0GgwQQOKoGj0BpYwQYqxzpQYA65AAIFCwEIrADPJQeK5Utm+ujdrD8Z2rLutYqXJO9dTP/8T7VVaggba30MjogbkDl4uxZuZmdYVlzhHc6+156dT8sIIHF49Dsz0TTfTSdOVccvvtf15pfKYoh0HAdu9eWJibIqDDQFxx5RV7LtslIrLZW2zWJmqTCzZfLdI+j4TSqaBAOephjzKP+761Ok/7IqiUZexFodBGFgPKGWO6yHNCgXKWZpkQHBEcGq0lEx44Z6wkQMps6Pk+oeBUrLT0KoGSCeWAbHx99bFGu440Pnz0CT+snltef+rMGvL6Aw8+1t1MdQEC/aR3h4/+eHWHC0xZaPQh0YPmfOO1L7u5Wq/s27l3fmoBCUVCKYAAggSVs9LqPE9n8UR/56Cq7z186Aks5Pt/57ff/vZ/97FPfPj237g9c+Yd/+E919/wmT3bd7zultta9boXNEzZDYVzxGmdck4IMUoph4RTEfeejMLaD/7AjcPe0Ej+kuuvVGVx6603AAI4+/Z/9zNokjxLvICq9ERZ5ldc1rrjf3+0jvINt9z0mte+fmxiKgyDrTDfwncFyrLs9XqXXq4eXTvxxye+evKrT6wdHm1BgOndjatfNIOI1IqwnBSm8mxSBNFStBS+JUoKlsNwAUQCxvtO6SNZge5u2V9Lcj3hVRvNiUD4xKGxWhuqHQh+IcWegCMAYI3WigAZiQ0yQinzuBCc0SxL+4N+URRJnKyurGZFySuV9tTU+PSM8CuUBxQ4gAVQ1tKvERwc9bYDRADigDgwiMY5Yi1aq5UqtR7ZxAIAWOuM0YRQzvkz+xdAXfxDADSGXNRzvMCAWOuMMe7CFkTrKLGEEGBAKQHAUTGBc885Qnym2gBjhHMmJTHGXnyXEoKEACJ1F3JILDgAUNbleWG7SSHV2XYw7+AfkCZHX2+u6XNprjvZ8AH98OHo8GajX+yK7TVJPNHPmzHA3112g2ji5Z7YDLyVsHWq3Y7HSFQNZ2vNy1rBpOee4QBq0WqidMfCKU7WORO8sr1WH2tEO7nfEs45Bw6sRanKrOwOSygMLezG4vLm6Y3sWJZCmVxp8VrJDhQFzwsunzktLk5doJYxyVjJ0IEz4DrOJQAAyJF4BBDAIEs4l9yzREiP5z76FJDAwMJIUlaYfN6UCNaSShwyFLLOOHrCeuAB4U4AlCTt0o6tOmw4M55jRYSqXndVAFBZUcZpSIjLsCQGnALQ6+sbqp89UA9yJb3ACYw4BLOFnZTPkXF9elqi1VjG7UG0d7VWjfyJGpdMlJxKbaVHSo9tMjUgpgzEpmJdSZgIHa2OpeMT1k0N80CVFzvHgSpRlzR0KhSbgCEXtadDVT6jaQcjBZCy5IMBB2dSLUt/0EtymRpjtZJaSmOZtRQAkChGVK3d2n994LeqvLmsntjodtV6Z133MpmV/SCLITFMXxwhpa3sGmY9W1ZTT3iB1yAWibYVZrmwWqotgmMLW9jCFp4XH/vYxz760T/mgl734gMEPaMtoWCtI5Sgw9HNGyH2D/7g99/1zp9/44/8k8D/FmT5f/WDn2nlCPkwJFyVMkmSqnOMMaUUIQTznAkhpaw3Gr1eDwnxPK+UUjACAL7wjDG+5yulEFEb45QSiNoZSqk2yiKgA2stJQQcOnAWkDFqjLbGOuccICBhAEyhLTXhPLfGY8LL7DUp2VW/YoWWTxXd473Vze4w8IIdE3umeVTPbUPQWVerZtxmpcdAWYsE2wZqhWcKvLa234S86xe9hj7dXYNG/Ym11S4pTy2tagwffmpV+Kh0lnz83moEadKfalRftveyfft2Vyea23dua9SjMKAAALqAiRrEqcoSP6pyP1AmZ7TdX8urUVMEHHThTEYsYQgySauNqisToxXljKGhqLUmRPhlmgXNMeA71Nmv+gvX+wCweUQE/KEHv2I9du/D9z986Mj584Nma/rs4nIUNsbrMyo5F9CQ98xUUHnRZfuWkhN7Z7bvnJz/vpte/ldPfPkDn/4ImaytLC+/5Uf+2/ON7IU1kGjO1ucA4PU3/vBzPvBr7/k1ADi1dPKJJx8//Pgj73znv+TEHjhw4J0//x6AIZAFo5/K4zSKQu55WiqriqovlEqMYc1m1ai0LAZ+EGnVK8s8jHyj5HDYbTSrSg7jpN+eeuXSiTu3bdv2a7f9xFZ0b+G7DocOHXr7299+6WU6SHvLvZ/5vp/9L6//7ac3Thw/PfVpQPRkY9vGLSJ/FsHBZdheOgAOqfa+hztKaj3Ich422uPb/UqLBgE4hPLSGsQClKA15ACeBmoU+BaEAJ+CBDCcOwj0Rm+4tLQ5HCZptzs8u+hZmJ6abTbbQVAhNLzow6gAJEDwHILDWluUpXPO9zylaZY73ys84bT2jKEAhXM5QKGUr5Rwztda5UXhCfFs11gJEF9Mwh9Jh/gXvWNHq1HfGMwLuCCaAQqJ9j0nGAG8oB7qnALQUvpSEoBLCSAcgAMgAAGgQeBVq36vB3meX0ruYAyFgLIErcE5AGvRlqBiZXurabYWqxr7Byc3ek6d/GL856fPp8uDPLmy19u7sXr56aJduBAtKV/gzpnkzdV2dKhK7/Unx8YnXjLOd9b4TMTC5ybIKJCbtpM+Ib0Pj6vXqOTVQ24gooIEmJfFqpLGWjCGDJPi3ObZJ9dxOQ86+nwn6cVaBDVzHcKPrxbThfKVxa8/iGgJV35lEFXXK8Siy0HeZ+0pBwC0RsU4Q4JWOb2uberQIVQptChO+TDO3HQGXAGANeAMlGMAgk+emBzDNt1ZpT5HwBHDhgBL/PST4VHDCo+SnNm6bdtsD9d1AMjPZWncw1SSQabTnlYWwM+LQZJ1/6wI7hAiaIdVaDfczOvXjk/KxWcQf8VFUd6LHQaDYAPEUNVNqywbxKs4y3ROy+2BvDwwxmXObVA42y1OnY6Xevr0cLM5O7mnMnbr0fOB6sAF+1UHkBIy9H1dctK1Xtt9XRohByieligpCtBKDPbHPgAAIABJREFUrca904PDS6dWep08l+mgn/S6mVRSGwDw/XqtOn31yy675uV7w4V2Y1edecGJI5vnlmPbRXa6KkjCvcLyzFF7ieQaeoMc0wHlq2TzAfMUFpZqrIuwEUb1rzWq2cIWtrCFLVzCa17z/R/84B9yEf7Cu/5DqbpBEEiVMca01mgdYz4iFkURBs0bbrih3+sF09MvsMXs6Frn+FKLNjY3OvWwMjExwTnP8zwIgmq1WpZlvV5fW1vb3Nzcd9NNk0KcOHFidnZ2cseOYwcPXvaKV64++BDnvBpVtNZJkrQbze7aOiLlQhQyDXzfWG2Msc6hHXEdDhCMMRfE4RAJEmedNoY4oIILxoqiAAoeF6QoZTfb3ozq4fQ2UtETUKvVfMtIP530A1pollknc7TOUeecU1L5nse0lXnBKeESq0gjnU8H00pUd+2YXk6HV7/xLb//of9Vkkq1Vl8ZLNfojCkKTqKyn3/pSwc//4X7IKD9uPtjP/JDV+7acfON33f0+Im9e/eKStUXCqgAsK6QhNlGVMmy2LeCMJR5EjYq4BRVGrI+cpIN+1EloIxZY1mlAZoE7SbQ3XJw+PjZpTlN6mHtQx/66OLS0qNPHhkUqahGrbFZVoqam79iYopb3oJKnvVed/Or98zMH7z3vv3Te8Z2v2RyYvLko4fsygauDV522dWfP31ox76dL3zW7ZzftXN+1w/d+gYAePyxL37iE594y1ve9MYf+0evetVNIqwwSoaDnu8LPwpUWlijVa6AhVmqfd+n1EiZaK25IFLmRZnUG9UkSQTH9tgE6CPTC1cx0d4K7S18hyOO4yeffPI5G9M0ffe73w0AG6vL99/x6X5i+Ysa+6e3LTSftv4ZMNeNJQAwE3FTfe66xVEmw+/hfhvKzrnO3cvZUyh4VPGqNd8hK0dre6Sexyil1oLWDgxyzrUzpjAAihIExiwQBciCIKrVhmlvZdUcP16NO4Mz6+uiMrZtbnxyIqjVENAAIMDIcpV/bfoGIjLGrLXaGAAQgjHGCXEAVutS6ZwSy7lwjl5MpkB30aGEMYaIWmvn8KKN5Wgj1RqdAwABI+dYbYwGRhmwkYm4ds4AMiAj8mJEZ1AAdO550zcAUCmbZcoYZy1R2iFqzkpERghnbOTaAoAEmKASYahKmRdYVj0A/r2vvqGdXNXH1/LzG/3kuD79OK6dn++tH+ir7cNivp9PxzrQDgm65+MKvgkIIAPqr9e9sxF73AtWw2a13dzWDvc26LhPa09n9GBe2KToLA43ehsea0yttxtjTdYkXtWrubpHecUPlNFpUeTn42J5aFa7w/PdZKlLhmALIXjYmqI8DFWDUVcRsTADC5sI8dODaHJrMwsAaJEbITIPY0bbgjQ4qZd2l3Yh2Kopa6VhWoE2ibOlA2dpgLRKsc6hRpwvgV3Ip3AARQ09VhM0qLgGGfcJpwAQ+b7h+rQ+tUqXc5FbKKyz1nDXk8VT64OOLKXO1vv5ypBsGN3XCMIXhCInFc44cBIxz6MhD2it5QI/J9B7ZmXQKOvIA2AXuQZDdUqMpUtZkHYJ98E5q0rdZWbFAwBFSbsSjDk2U7Au97tNXlaCdBJOetSc9WaWgDA7MkoS7drk7Piq4+d6G2mDLc6PB4w1NZlNTZBnmA/xgqhNYIPAjgUdjsuIg06/9+CR892NQRFr0LLMyqy0ANah0cpThZ9l1bvP1I91eL2ULq1qFIIiOnNOaWPYmTCaIdGsVlNZMTHQYCw6g8aCtaBTqwBiAEcIBugF4EXM2yI4trCFLWzhedFs1t/xjnf9yq/88qHHDl194PpSb4BDJAQBHIIDMM5aiwDq6gMH/vKTn3zLW9/6gtpL4L3v+uW33vbjZqU/Pj3jtKGU9nq9bbt2Dbtda62UMo5jzvnc3Fx+9uzGxsb8/LzW+tThw1Nz8/0jR6rVKiHEOJsV+eTERDwchpVK3h0IQilj2l7w9LpIZFzgwke3lYQQACBIrDMOAAhDiyAtd9RpUwQ0iYhGz5WyHps2CI8LYZhxVirmlNIESMWjCsosJ1r5jDPrpDVGEBqETmmirK/sDla3GVWlmqVqt9Pyr+/4xb37+0WaE1fumlhKhinjS+vrhcBlr5faUni03tQf/uj9PLq/9kefqFa8web6j77utbvm5268/vo0Hoztur538lBzx56wdRlsPAzVWti4FoqDZWfdqwUyS5hjtbGaUwUwvP+eBzpd3RmUczt3Hz7yodX13qnTZzc7MQFWDas60e1obyMkrWrdZHp706+7qBKyBhOTLNy/9xWhY5sPnXzd5N4qbyT9wUMPfXbvNZcdP35oW73dt0Wr1jx3bvlbOwOvOnDLVQduuefuL7znV//97//ef3vjP3nDj/7IDzcmrh9u3AUmEYLKogibbQBa5qXS2vP9Ik89L5BKlWVZq9WJ2AbZEcaCZJhWWvu3fvW38J2Db2C5+cADD9x6660IgBcAgHDnnXfddtttAKDL/EUz3iA+Ge1sTJzcDWef/mI931bPt/3/exroLAVLAO23UW7SOQBH+vnGwbXPLsZDEfhRlVeqxFrMCwAAz6Nh4AOAMbaUgEhZ4Gkpi8IAaEodEmIBcgQWRPV6uzs8srq2cvgwi4fl8U5n39jEtoXWxISoVl2Wlc45AHbJo+RiSvyF8yeE+J6nlMrynHMeBXzESgAYY2RRFEIIzr9+cRwfleEZ4xy7uHPgPCCEGJM7NyJWRo4nuXMuDIJR3keW50o5AA+AP4PLeD6vk6fnXlGYojAAYC2UJRBiGS3BASIT4qLOKaHgU6ao7VujSsslCQnzGHxPUxzGmdxkx4uHDvbuffz0uQ0GyXhjsD/p37BRiDXDUgBAB+j+TrobDgCAIQmM11ya9B9ulPclohpMvnws2NsUO2tPf9A65xyNM3N+c/mupY2nijrMju2qTV8XeVN17irgnKC0FVXTIo/jND3V7z28Gi918k4ss5zyCoRBbToMJnxwLvMIXWoa34ABOEpx+YKaLCDIjpKbzzLpUWBwPyUHAnqZwaZ2YyBDFdM4F6kU5UilC63G5z9FR1jNISwwogIEdIAIGIWBDNPF8sQZe1yDdMaUxvilx9dsfu95+dRaPy5cAVgCIiBlPKyHnIUIzQZr1HywEWGCV9wk8bZbO778dS+kAUAAoC8mU5ToSrrSpysX3qbPiBPHeWOsNTveunJ6rN+qdcaaJ5p6g9tjk3UT+GNrJQs0NAEcsMnxyfnJXpqdO7351BgztZm2H+wpaLSqWWeVlzE4AGAANVtrqcvGlyJ6P3Gd/iB+8HEAIMKJyBICQRj5QUgpLfK8nsL2WE98/kh0Yk3sG493VryGIQCIaM8pfbLkQShmGv51tLi622sVBSklGIfOoZPWXBDioQAU8lF1EIWtW50tbGELW/hGePWrX/2hD/0RAAHIpZSMo7WWMQZArBk9buJaqav2v+jTn/rsC2zrc//9j3/w2hub4K/nqjrZ6nU2h8Oh53lAaRzHiNhut8+cOTM3N6eU6vf7rVbLGCOlDMPQFIVSSkSizAulVBiGhJA4jht+xVrLPZ8xTJMErR2VF1PKjFTgHHFAKUVwl0CQUE4IYVoqK5XwPeV0IQsTcjBOAKkRJoCCtDbLkRNKiQRLCAFjAYjneURb4ywTPNNlUarA41ZrjkwQJuNMCEHQhD7UnLWgoNOvGM2qlVSSCdJaSeS+qSt6Tq9SPdQlmDIr0x2XjXdt//xguSxlLZj/y0/fl6XDqYlP7FiYr3kfe/NPv+nU4UcrlWNpksA5oPSJIAiyIn30S/c+8OBXG+3W6dOnAXF2dvboU6c2NnJjvbBaozxIk2J8Yq7pBZEIe2u9PRPbtlUnq04sTEx7zqFStiimGk3PYpP6dU1sXlRrjTRNszK3zL34wIH1tLt9br6zOdg3u/3hfK0L6d/HJLzxla/58z//7Ef++IP/9Xf/x1/+xaff/rafe/F1VwMqRxwUpSnyJE/DqM7DfWVyxK/uK/NTQbXpCdnZ7DVqZ8scqs0dlS2pjS18hyHP8y996Uvd7teR5/zc5z5HCdnWbs+0G+12WJ8Ia5Nhbo/1yraPAOVgbFvRWN7Njl0RDqa/zaeRTLljt8H0QZz9KuC3r2xBRu7cS/UJzAZfLV0BQURYg2Ej8IgfAABQqgFyAI5IPc9DMIglZ0iCAAAoYkAIYRj4Qbtda7Za55eqGxvJoYOnC6mTJC2TXMZ5kZmyROcEpVwIUAq0dhdLX8RzFBgopYHvj6jzZ20MAvr8G6WUiPgc8utrNyKCJ4AQEgSjq7USHBgF+g0VPxkDzkFKMMYBSEqRc641aj3iZcD3AJEictDM5U6BktrIHAgBgbCZ9ZazTl9Bhcy+ovqq/eF+AuR7OEIf6z320OZDi8nx88Fg46ZsczLu1RfLmbwU6QuvSeGGRdr3Tgfe8cg7WQ3i+vSrZhozlWCqQpseAoSUUMRUm95qf+PYsj6b6pUyL4La5e2py8drs6E3zistPyCYD9L8XO9Efy1bi5PVzeFKmqxnWV/JkhrnE42Q5fF5NegMlVbGL/FY6Ti1lkOmiSGsTrHBoMHxMg2VXIKT1ChhLBq0hrZ6pM2BK+cZCEAzLVEZogH+psxOSfLjwdGSFAtyB2G7pDf/KN6zWT60mW8AGKQawKLFcLXhn2r2Nh3NwblWbd5rznhzkTde8UW1wioej3DsVNk8V5YTHDn1uy7cUNWNQbt7aSwYQASgADKADEA+7YHyTagsA4MhkZL1+tXGJh1r6ckWjaLTyhzzWXntjIFSoVYKSoT82GOxsdbZMIwwjIoifwrkeoPvD9vXT/l0qKFwUK/Es63V3bNJU4xXYCK0GDqMaNCTjSMpK6wDRwoNVhoNQkPNyLZLwHTpeWxr/bLtUa0ahXvC3rCfDuO0cEXi7BED5/3WPTNqp5O7zGB2o2wkzxvpW7+vW9jCFrbwjfEv/sWbi6IACAgygs4AOAREBIeIhABRSjEOoecvLZ6b3zb3d2slfuCkXdy4/pqblg4dCev1xcXFdqMZRREALJ8+XavVGGNFUczPz0sptdatVqvf7xNCfN+n4GRRjo+P97rdoiyatXpRFKurq2NjY93V9Wa9FjCxub7hcy5lSRwAQQCw4JxzlFLnHI5uGGEkCweUUGccEKI96igoIEZrX6Kg3FidW52DpoJBKIzTVqmIesxhMcwBwAt8yWmhJAEnOIsQiYHSEeOsoUDb3lq/1x4fS8tSiNBjvN/rCRFm61kQRFQVLUZMP3Ee04HXzVTVb/cNM0G7T2fOeNPHOsuTO3b89SP3TS7s7Rfp4XMmKAf/+pffe+T4kYmJiUoYpWmeDIb1esMo7ftRrdoia0rKqfHx8QcOrVWjvVOTNGKic251787dXpOfOnp8/9y2dlBv7Lm8acik9ca9oD4wBJ0hzomgyoJzS8v+1Ny5lZWsLHbs2ckqlY3N9dCrbPT6hHoV11gdrCltmQXP//tiESr1iZ/9uV+4+ZWve//vvu/Xb/9At7f2jnf+21pN3HzrK7PhkHM/yy0WTwwHyRRd/OoDj5w6c/baq1+yfedOEc2ORVtBvIVvM5xzSilr7TM3Hj169F3veldnqTMWjW0WnczEHqUhq1RYiyDZP7V/3+zM7pmJmZna+EK1vb0WYbm69FCbQAWxFVaAbIflfeC+3R4WZROWXwIigdkH4dsoOal9t75fLWMSH5QGmPA5DwULBVUec0AIIABoAEIIEYQBOICSMyGY5y4WnHAGvkfr9Uqz1Qy9iszw9Ol14wwAaGWdIkqi1oQQQSmlFPSF1dNoWJ21YB0QhBF9QQgRQjxzDlhrAVFw/gxrVQdgKUVKL9SVmOc6wVrnnFQGRieBFyxdAQyhjlHCGDXGARjG4GKxjLto/vq1tTNAqUMc5fBrQogQHMCOHHMJASFG0qTCWjDSKNClNoW24Gxp7MZwsDrsx4WecY19/lXbve3ffFyU7+JJoAr9wXdKMJYVl7Xd89RqKatiO8xVKZV+OD54R35n32ZJYyivGwy3bXaDzgtMWkEAYgnNhR/70SAKj1aCx6o8q1dazenrxqOFcDSKDFEggnFlXw3ODNYfXtarGjMe7Ww1rmhPXFfzatwZcEbrTl6u9Ibnh93Tebma6k5qKDpAINRxYoE7i6DBFFZbK21JpQ4KSogP4JsKQI2wJjOTLp/ScqGUc1mJtmCm8JQl+htkZ1wqgvqm1z5JyvN80YINbET5dOHjKTizph8HrR0oQI0E0BJvLRRno3yQhsDHqu3ZyWB+u3dZPZyv+YHv01BghbSX+7VE5ePGWRP0AVdSONcjw/xiYwRAXLwKyYvM46jUyz5DlQOe8XkKoNFayHLMcrIJtB97w9hpIse9xZButvxsckyWRVHIojDKSrt6hjjCTBCGoed5MrC5Nh0UnvYWZEQ6BnMIF2rZjonBzjky5s02oFL0QhNjBaIMxgaKxdY5Z8vUqadpMlIO0cV0k9Sk2+c5j9f0fG3gk8TnG4nsFjoZGLlKdOzJNZKnRuclzBtXt0YYg/o503KL4NjCFrawhW+Cm2+++S8++XEAYIwBGoJOawvOUkoB0VhtrFFl8vo3vOH2229/z39+z9T05N+2iTNffiy++4kXVWeL8+vNai0vVSWIgLHNTodzXp+ayjodQqnn+0pKZy1nTBnjnIuiKI5jZMzz/W6eg3P1er2UUirVmJsdLq9UarUszWVZCk/kecEZBeucc0orrfXomZizDvHpJ4/WWAOorENGCRHKWgTiMU6kNU4jImEUCGoEoySCY0iVUgYQBHWAGRqDiAFXWlsAYy06Rzh1AACoDdRrrSyTSEVZQlkY7tUJYOj71hqfcWO1II5ITaQdo6LoZ2MsMAUpQVwR1G9Z2Hm+09+z7ebYcxuV/Fw2WIP+IO2+9PKXOWOoBefbhR1zabefDdOZ+mSVhyqToQg2jm+8dO6ayWaTlRKlbOy7supHNpcTr7zm/2PvTYMsS87rsPNl5l3fWlWvqrqrep3u6VmBwYA0SALgAkAKLgqSEqmwRVtUSBG2tlAoRFqmaFkWZZlyiAyFIyzxhxQMB8P2Hytobl6ClAWIgEwRIoGZAYEZADM93V3dVdW1vXr7u1tmfp9/3FfV3YNtsA+FOn+q6tZ99968L++SJ893TjGaonJUcCeJyXlVCUlBgVFKKxWM++OV5V5W5elyZ7m5cTCZKKWX1y4Mh0OtTWLC+1vbF5Z77CfXO70tnnxdu+KNZ5/9n/7FL9/buve//S//67/8tY9YV/yLX/m/kzguc6sVWe9areaNJ278p//ZT777e35Eq/Ds4j3DWwTT6fRXfuVXtra2Hl54586dnZ2dH7r+p37inX/uN+787y8P//BCt/HM0re/a/mHI91QRM04bsRhHJsIJjwM9NTo2+ZBt85SiDo7t28YnY6qkXPzFqJG5KPEKS+oFMIIuj5XFihOLY9P81FdbUvoERVIgmS5t9zttZqHYT7OvfUATNKKOud0kCiFKIII8hzMeKgMRDmHvEIcIvp89x5mLquKgCiKHiI4GCgBAqIvEMFhRWxVggVxBK0NEAFWpKpKroiAksgDOaCB+KSkpDz581EWyIEZzPXMdl1fQydWqdFJMC0B5GAZFcMopeOoyrKy388O9uaHe1kxzhAXYH5zXX9TXv1RXPwoPfa7bxWC4+gpufM+zD7/i8rIjz46++jrx1t7B8P987uDZ0ajjf5kY1BuTKuo+Or3bkglVdq8c8682pDPIvJpN22037HeurIc9RbdMlEq1apgHh6X2x8fjl6dY1f31jvLV5Z6T64m6xFzZnfn1QQHg8G0P+T9wg8qm7E3CffOL60GaZPmg3zSL4aHJUoNJL0n4vblwLRcEIlWiJHESGdLJm9rFdFeur3derFM5xxXDHgSgIm/BnwlCcPbUmHf3J+nM6iXGa0M2yVlCCyEF71egGFFhzaswivLne+6vvqY5YuvV80gS/w0HM/U3COj6Hiox5PkkwBBZ0DukFt6QBM8HNd6igBoASXwuXqHGGgA0xPjXgBAnquBNFZX1pKlq0+sH0XI5lPjTORd002q3GdDzLPy2OUV3FKz+9j18+12OM+Kcmf4oVvDaikKVttvf+7xtacvnHt8JWwFkRbzq1v6wy8hm5pxYY6dciKA8k7kwaFSVh/DnPLK3B5uVL3v1sZFiY3bd1d5N7LHPBmM8+FheTR19qNY+VSvfa3p319Nz41H8fCN3ezsYXCGM5zhDF8Id25vv/jSx/f377/0iY/96R/9s8YElr0IBUEgTMxwnpUgTdNinl26fKksy5/+qb/9d37mZ5975zNvfi/la4e7H/nEe1Yf9wfjwXgSxFEaRbNJ6fK82WxOp1OMRkEQeO/BnCTJ0dFRo9EwRGEQaKVERLFYa3tLyxNrZ7PZ0tJSnCSBtWEc2bJqNBvVPHfiexc2pv1j8Z6tF/FEpJRSSomSU5NREEDEEFIKgGEy0BAmBgFMSlQ9ewbDCKDhGcIgqrSwovodWoOIBQJRsBqktFZKM8AcIARzzaoopUhpAOIdiwiRU4pNyPDKSwhC5b02nkiLNL3SQ1dV1ZWVHgwOx4NBaCZLS//+eOvy5efG+8dBoFaXl8rJrInYdDc3rvaK43HopN1r2KxQFzfgOR6HMSJhjynpqSMoNR6DRXlFyjhIrqnSZAPDSrOniKJOb3m/f9Dqtsqy6h/MNzYuDIbTbJRHFCdxMBodb77z7a//2w+7tvmJP/kD/+y3/+U3oFteunLpv/m5v3dra/fv/rd///bdu8tdFam43Wz9x3/2R//Mj//A2WV7hrcO8jyvK1Befvnlf/7P/7k9ss+ce/bhFd5/+QPf/+T3f8+1750Fw0vjtfPt9Mnuc+/ofm+kP2d6OQfyt25LZd7D/efRvUfNo2/C3sebcnwdRcdLP/fsRCKCMaQDTapOSK0NQWtpwwOJhMALqtqJ08NDSHkdJ/Ha+tLla+t5dcx3ZDiaFmVly2I+G5dl11oJAisi3p9OC5+EsBLUiYNnXSryBjXGA6kgICLee2ZXe3gCSmuja2XIQsfBgPfeOuesgwgqBe0BKMCKeBZAfFEUWkMvnkWida0fIe/Z++p0g4tZbKkPiQCtdaxJwXoslpycEjDgZfGPkAgK1rt5lo1H49lwWIGCKEpIvTlyzTYxbGL51lvpslzG8RNv5DVwNMDhcFTsTvc/Wb70Ou7sbPTn1ybFjdl8c5gtTawpTzMsvuxBPqCIgjw08zDqq/ggbdxpRXttPTKdc43u1WbrRifZTAEYreMwnFH/Ph3OnRubsh9nusmdpWZzPYnWlLJzuz2d9AezkcvGNJmOs9lc5WGodHMlCFc7Zv3c0kqQNmgymkeDMjwuAxs0KW5eDZsXw0ZHoogAKA40h2k3cKkBMDP9IpoVKntjd33kMiPNmgjQ7OUB+aGJRMCQWmDED1VS0UlPZ0FGk0xPFpweABFS7uFg2nAmyZicjbqU3jDptYPBxtYBACqtGk7UxGEKkhmQf4GeV9eIVScKjgDQJyIO/pyF/FBvlxOaUoAKRCAVwEcoI+RgzqtZEFDSpJWWKEv9e3o85YZlFfuw5Tq94NxaGPhiT8vrE9nvF4XTEXkOg0vLrU47SolxMMPH7mI2o8p+/nP7EAlJztE4b2pKgoiShsRxaz1c76phGB22ZS9BfGTo2M2PJZ/pKonds7A3XBUUVtszguMMZzjDGT4/qsrdev3OBz/4wd/8rV+/ceNGVVUv/dGL165dBlA5e/q8qs3v6gjv2WzSaLQA/PzP//xf+St/7Z/+0j/7pV/6peRNx1RF98dXgvZLH/vYpfULq49dvfuZzyy3l/I8Px7Mn372WWYeDAarq6ve+/F4vPnss+r4eDgcXn3yyel0OplMzp07J4K79+71Njb7R8ebm5ths7l9+3az0QiMYecra4M4UkTH+/tREApqvw1otYB/6H2XtBKIYihGAGW0Es/shJlJK6eU18SKhAAWYhYBWKCERGkBWQaghUkQgbwXS2DFZMgRiFgry7AsXpRWpEC19TprQIHAJAwPzczimTV5paAVE7GIgY8aSTWfQ9FSmDbYzY/KVVzUuwnxZU0qGgcky9UobzaS4m62pFMl8JlrJS3nnNYaQl4pS56FiYhYFAQQo4mIPIuQIpLQkpDzEF1JMbAtFcq00iTdOHKzYcQlC0TEzlQ7jqtb2+u9VepEn/g3/+760vo3rKNeu7L5S7/0j3/hn/6jVtq5ceXtH/juP7m21j67fs/wlsLv/d7v/ezP/iyA8Xi8vb3959/xkz/7gf/6Des0o2agwz9x4Ye+Z+MDRlGoo0DFf/yaOrgh0wt44je/OQTH/XfK1vtgU8HIIeWFQCMUlSw8Nx8oJk4TUhmAg/PwghjQQOmhCsRRIzofdpmvhLF1lsXzQVVNBvf3tl6+cKmzsroCKrWSk5GSPY2JDQyMBhGIUNemFMUDFb9SKoqiBZNeP22trarT8VgRhWGSJLXJaFEUzBVQVBWX1WIjZYkT00Qhqv0yuChLY4JEJ7aqrCviOA6VAWLrqqLI4ziuCQ4FxIAFSgAIiFQUJUaYSg8+lXLU0g9/MvYjAMLeV5m3E8YgL2eTuWu3l1q9NR38ByWR21Wvv4CPfHKnv3t/GKbZ/Nlx9b7BuHc0ah+z8aJZvoryKwWKlGnOWq2trvl3MK9ostTsmfUnVtInutG1tgoXhWZxEK51l17zn/qw/TeiLa2R+a54c3Nj/dXHnc7H5eHoE1m5nY2n82nOswLNhklbKZa68aX2haf1yqVuc33NGOUhYdVuWF730lB6yZgJsdNohjoxCsDM+ZGTdmTadayJ+tJ8lWIVVok2gsCWbK1w3bRQGWYuxRtSRqnSO/8554oWXphfDM1Sd7Nw7NJwFrZ3kN7sB6+9tmAn2J9wFPwFzzGaAAGjkx2lQAyMThRa9SE1gBAYnRB1/m8GAAAgAElEQVQfp4GyGmgBHrBIEiwvIQpdUU7u7fZRHmZZdyVspfETF7AcB1uhzOYhi/QrNSNmO1e2vLA8aW1WehZPx/39/eErtzvcbpy7tookQgjM5xiN36zoqW7PaKrmt0BKtD6/2u31utVa9/BiuH0FUZMo5u3dLNuz7jficNBZ2zSDRn+sR2cExxnOcIYzvBHWltZ6pcxTTz/+1NOPP//Ot12/fuPcubV7O3eVQmEnSilmZmGIqt/htNYKutGOy8pCyguXNv/qX/trP/dz/+AXf/EXf+4f/N03tdfPHH36gx9d8dHz3/19r7/0Uvbqq5cvXNze3ul021duXD/Y2bl///5TTz1VFMV4PD538eILH/zg2972trDb3XntNe/95Rs3PvvJT8ZxsnZufef117vdLjNv3bzZaDSWNjYmBwekVTUvPCgJQh8GlbVwXoRDrYghIs45FajTiL767ZNJ6mpnElBdZ8rilbBWi5VYiAUsqp7IUCBBvUFiETAJGFgoNADxzAoAVb4CeyesRASawGClRZSAWBFpIdRTIxa+dnsT1NSIeEMeXoTJs7YmJNFe93TsyoBUkM3njYZxroqZQvFSOGMMFFxekg6VFxLxJNaI8wKBBhMRQykFK4uabS2kvQLARO1OatlXVdnqdIuqUqGJl9qDvW0yeunChenhwWQ8XTl3ociKOEkcY8UkNoq+kT220U6efPba+sq5H/6eHz+7fs/wDUCe56+88opzb8q4TkR+9Vd/9c5n7rz/8Q9cvnAZF/Duq+/Z6Gx83pVb4R9zes5H8JHsP8/QtPrpbxjNIaOLcvi0HD2NsgNAwI6qAs5JYOFAFspAaQAaMICFZzBgALWo9aiHQwxYgThBqTSHoemtrnn2VcnKqGlejOez1+/eDl5q5aW9fuPS0nKQxCAyImStqp8e9WPRGGOMNgbMTGRPCQ4iIXLeo6oCpWs2RNdECHtvnav7TFEUzGydE7YAOwcRBItGwPva1nSxO60pDAKlDKC0AZHU8g2AtDZhKFGkazNUAlQAQxow1tr62cciYLgHwbEEBAra1NGaAOBFnOVgPC137m0f9/tlVXQaq71uIzD/gZRHHRR7N6evvFK88plqaycaHz89dBcGxfVptpnP05kLqq9m48qqxqQZDaNgoOPdZnSvSftR2Eg7l9udi63WZtOsJqbxIAvWejeZz+d6VqmZE2vEJDbm4+L4tV3nytLmxb1SxhLH6dJy1OmEvaWks5QWzThcCRrLSgfC1cxa8iLa+0hqSo88q9hrEcVlmSsBYL1nz/tbmRuV4Zxnrr9E7cjFD2uOCJ7grIMTmNhgDf5pZ5cdxPMJhSGAkwX74yGQz1PWsuhbrIwPSB7RLrDyTtu6A5YrOltXfmKpdLoSVXkqvuTJD4AEKB5wdw+4leohudYps1A+6NqLlT0AUYRUV4121lrfTfVeI0C3XabpOIXRQTuOPBcH96cvjOcx7GikytKzd2XUVM2WTcdzT7d3xsNBtne/Gk3m09Jn+3v5J2Q6PlheSVodHUxn0fULLRMkWhnCkvXLpVP9TE3ykyBbACEQnbQFxIyyqq/z4EhMVkajGfWjaDtoJo3zYfjyufbNNNjZ9dmr4N9sxt+W+6fKwlRO+zOC4wxnOMMZUNm5iERhMwiiIADAzCwi73nvu8vKZsX84oWLBFX5mfMVEYjo5GWOFAiCoio8Q5O21v/wj/zgykrvb/yNv9FqNX/6v/ybX3Lvg8/cTioJgdneXqPV7AZpPp3FaUxKTQeDKIquX79ujBGR5eXlcjZ77rnnjo+P07JcXl5WSvV3d69cuVJVdjqZbmxsTCaTyWx6/vzG8fHx5PAwCAKunIlCrqwAQRB466i2RhUCRDwzRAUKC1mHEBGBhOAITN4IKYgoeKKq5iEA5VgJlIcWgigoCKk6PsDBeyVQpEDeurCeFWEwiYgSgnNKRIiUhiIIWMBOHFgU6pcD0g7KK/GalPKhCHkShiMRI1Xp4jAyKii9c1ooNGVVRc2AufLsbFQWUkDDs9WpYjApA9ZeMZTyJFBCXBn2xiOAUUoBiqEq8UwEUoSAGOTB8NncikaUNg77B53eUmmz6f3Z6ublIsvvvrrVbneXe53+4XGjmUyzang8eepdz1WH31AdcpVV1x979vuee9/ZVXyGr9f4+VEXvdu3b//AD/zAZDQJVPAmt3C9d/0vvusvve/6t0YvPXiHTDYQTpAModzXNTVWhMCG+zfw6R87fZ8X8l4VJVU5aysVSQFJAF2/8UcAwzLcQ0UrWPhx1lYYnoESMVSgO+1eEERhpCpnt7YPR6PpeGc3K2WeVZ1Ot9VqRR1RyjAH3tehJAsYY2qlhvdWZFFmT1TXNlbeU16aMKQwoPDEg7SqKue9iLBIkWWVfSSqs9aD1KuWJR6m17TWWtfeGQiDh3IvAaO10TqJYQy8hwASwSitJRLmR8UjD7YHaAWJgErgwEDO4hxHo7G9c+ve0WHf22o5jdfbzcB8Ge62wlpcCOVI8TfzcmYFNsJaRBjei2eRu/Pb/+/B//X68HA/L/jbyuz58f4zW8Xy7GuxP5jKdPa6zddbeNWY+4HuB7K+FF5fXv/elc7F9OHheF24mrsiy/IizpOUMkt6qtO9xH223P3DWyjhGbMSUZwu95aXHltKH2+uraTtdjCheUkWkGyUZePsDcxCCRSMtqQRBRPKKrL1sbHney/vHb0+aBw45LIinbRAWTy4aBUqjSKrUDAl3cg/74YXD22vqpmMkyaK9b7ekxf2X1jmoliFNlaPmCKT06VXTkhEYX5OhZdI3Sk5Lyv2/pF7L31OX62XhEB7UVryxhC3/PN9/JGFQgQFBvlAc0dN17v9jcsvmeolnUdJq9GMl9uqFasW4Wh///D+8LXdvWIy12HC3rmqbK6t9jbpfOyOR/7g7ngwnE9mxVGpcgmK8fH+8fHLf/hCo627q3Gil9vPXNuM46XAJApXszKY5IEbmNlAEWspFTMhAtoLFclD7SURzDOaZ+qw30XaxdLmE/rGE3HzSjfoxUU2PtjG7LMm0k1zwfrmxCkG5IzgOMMZzvAtjdKOmb1SqrLTMGjVjyFrc6VNWVTM3EgTghrPjtM0VkqJeKUUSAGKiMST904HyltrIjUajVutzrvf8x/9xm/8xo/92J9ZXl7+i3/pz3+Rvee/+9n9l29dXlpFYQdH/TiOkzjZ391trq/OBwPv3OrqqrV2MBhEURRF0dHRUbvdDoKg3+9fffvbtz/96VarVVVVmjbyslC9XnF4WKt/l5aWtrfvXbx4MQhM/7B/+dr1o9tbBMRhyM6L97DMzHVmCvGC16iZHUVKIJ49EwlICYggSkGBXV2sTCIgUkREavH09MIOwhCvQAQhiKYTy3tSIICE68lCrTRpUkQE8ULCypOAWKCYQUJKiIUYEGJRVB+lKABaVc46pcQoJu08E+lpMQu1iRpBXs7jJCElZV6MRtOVXo8IQWS8sNYkQsSiAQg0KSIhJcIsigmkSTEBbIVJmJkEHOooEMCEIRFMFFZkh4PjyrrzFze9E+99u9tub6wN9vaW09Xdm7fSlW+oaDkMkzN24wxfV+zt7f3O7/zO6Z8vvPDCbDb7oaf+1Pc/8f1vcgvtuPPE6hPfSpR5S7beh7xHF/494unXcUezddn+Dhw9/XBWiNJBmHZMNsZsXsxm89ksCsPTZIUc8AhPqA0PVAhCRE3AwAmI4EqgwskQLA6CjeXl2dWNwfOP7dw7OjoYa6km/f27r74WB5ImF7SJRQJmnAxLFBCexuVYa7M8r39vNhpxnADQmoGTB8ejcM5JniutY6XKqlJKwgDW1a4ZIZEOQ4i4LLeBMUEYnJSePFx9o09YGzjnKmsFQRiEzAGAoqiInEiuvI+BEpD6JJzcUGueyMMXqAqHwgrgwV6j5Go+GhTeUTvpvi1553PxtzWp+WV8Wf0n5VM/gQsfpdXXvpmdc7IpO9+J/hMs/rX5i7emn90eDe9Vh3fN7Pjt4/zqwez8PFuf20bxNdlbauPmKI1f1Pp2KLzUvRStvTPg3lKw3llbTRqBAZB5n7MAcEU5P+xn/Xk2LHM172CNdjPX52xmywOSOeAhAicg6/qDccZZeCTb2ohWFs7XIoVAIwxOu4RWEgTwhbOZC8JEB2EFx/Wa1kppy2nmZpXPjUD5sA59fUBwkA6DMF5tN4Ig0SGX4Uy5sipyACXYKQHA5K0p5U3kQ7PyZZifKjhITODaAAEZIFCQ9YIvZaqj7+flvx4df18+X3/AuzUAf0JhENAAFDAHSmD4UB/+vAiABlAB2RsW8mrLnW/sUbAjasv5oUZZ9X033ey1rw3d+eE0ysmEgQrj/PzS+InoMy+6O7ePDubidExpL2fe2x/N5lqR5LPKlR6OktXVays9WgqV0jRiV5XWl1VGw3w2n461eKbqhdx15j6KuX0luZiuXJ7Nru3shK4AGAtLoLq92efQOhUw0vt56gZP+LVoJemca38qyF6+n/Mnu8434vcO/WMjqydnBMcZznCGb11YP3KuAiBCWsP6SaDb1mVRlFY206EOVegh09mg1WxUZRaE2jlPgjpX9ZRhds41Go2i4na7LYKi5MtXNv7WT//UL//yLx8e7f/Mz/ztz7t3fzS//8Ir3SCpAjU4Gq7FnUgH+WyWtlvFfM7MjUajLMvJZJIkiVJqPp8nSYIwLMtydXX1eGsrjuMoirQxzGyMmd69a4zpnT+/u7WVpumNp5/evnOn22huXNjs7+6mrVSxSMWoLUWJ61bUdTe1IQdOdBwQIWYiEiKAhBQJQobzEK2giLTyQG1FYVjg2RN7Eta1R6knRqAVs/dCShnSioSEOQaBRQi1IRcT+ZM3AwUhEoGDiBJRAAmx0kwMT4ZBRKUTHUdeqMxLQOI4VlpHiclmU1/6gII0bubzSajDpfaSOIECmBgsIloH3nJIIQs7LU6REAmJwBORhmiIEINEAoACKLHWz7J5s9OaznOKdNpuzOfToBGGLTMaDArvms3mq698stntLrd6+dT2+4Ordw/N5bVvTAdOg+TsKj7D1wo1/1j5yvMDlfaHPvShv/xf/OXNzmY3WaqXPLHy5Pc/+QN/4dv/wtkZ+/zwCY6eERciPcTSXUpGX4dvSiNfkv7jsvMdyB7x/dEmSBodMw6cHeTz6XQ6bTcaFIZKqUqkYDZGKaWZGcTKgOJIkhYzi63gNGmtlBZZ+CQGxrTb7auXNgpfdduN3fa+zYs0ZldMium4LJZJk0AppdQieBUAvPd11Ku11rnqJCgh1VoDOggWzqO1XgMi9TPIWas0AayNVkprrQODJCHk3jn2rJi1nHgQGGPCIGSu410X+ZdKKaUMTvJonXO+rKzSimoeBNbWH/cRREEISlDLE2tPEhEIgz07K1VpUVViiNkV+bQ/Ojoe9XNis9JZuppeuxJc+/K+s+mmzM5RdwvfVIKjmCWj1zeKqWTu5gvjj/3R/OOv271BbO1qUr6tXz2/P47mxVdXk/KAawPFPmgV6dKwEc3bbqWztBH1HjOuEVOiglnJs8IyZ5WbVQ6Mcp6N7t2fHEzmh5VnCXwr2TV2WAngDKET1UN7pT20zMM8NxOp8rJC6cAAaoVmEKgwYVq8m2klUQiXVdXUIjlRAdUoKxRVGiJsK99OEZCKvZppNTGoWCyLE1GGTRSmzVbS8FyisI27DTNXLALyFLKsetfGI/IKgeFA19MxpAxp9iIMZciQCVUoQouiESGvAlYLPZIoqZaycnNK59vHU/tiNlpldzlOli03fU1Rnsqa6KTEjIDaoxcP/UufFJ7oE1sZBQSAl5pfNCYPg0olFVrZSnt2rrNr4ruKbtqsENtU1UaQXI7Ns+X84tEczlEQqWbHPt6dPNeZHA2OB+UxxETNzspylY+K+WRvUM0r7500yCyb5HyyfGFlLTynDZEOeD7NR1k2yau5q6q8sK4qlZ162dKQrkrC4ErSGQ6VDKOOl0TpRk6RxYlP0IMb20lbHODUeB5lkwtR1LC62dOqGY26MrtvphNpLGmOIeezM4LjDGc4w7cinJ95NwJEvGgTC8h7p6jhfBGY1LOFUs5XIlrAcRxYX+pAWW+VUizEwgoCIq2U1sqLd54aYaMo2VZFELF1+BMfePfNVz/1kQ//fxD+63/9rzZbbQD948H9+/ejIGxQUP0/n0gnrttdOjg+bne7RGH/6DhMkka3PZ+M00aDRKqqCsMwDENrbR2kcry312w26zkxImKlBkdHZEwcxc457/34qN9qtZx12XS6srKSZwVXRdJp21km1kXa2KJULEZpJiaIeBYiiChSIMXiAQFRoDSzKFKkFIHYezBUXd6iSAgC1H4ZTliRiCKllNYkIsykIIqMF8csXpyGBinxHtCkSETYeSgFAoGZZbFl8SK+frdWYogUlCaQgASiSAVRUFe4xnFMTOJEyBdlqUHOe21MOZ+zE6VIK+Ocg/bMTIqEhbQoRSywzMpoUsqzF+9r7bQQg4hZAFDN9ihi4kYj9c6HQVR5P+gP19bXsmK+e3e32WwmUTAbz65cuz4djyfDYaMRJ0UwP5p0vlEExxnO8LUcNo9l8vvTX//kr318++OnC1988cVm2Pzz3/aT3/dQjcml7qWz0/UlMNuQV38EF3+frn/o68DNJ7z13dh/B8ruG/5jAtPuNIORyZGP5+PxYLjWbPowLKOocC6vqk4niiJdVSWMidodFUSiuKhyKzmh1BpRFDnnqqoCAKURRSvnzr2j097c7A6GHfGsVdqKNhvNFtvMVeSBOI6VqTNZH6nJ0RrJiV2siM1zALkIThNhq6pi76MostbOZrNGM2w2U2srJzoMgjiOkiR0bp4X86qqnLNZDj6xOBCRsqoetoOJwvCkNMYXZamcTxfiFnnDFLdF5eAZkYaOkKg6LLdQ3vsSlfWuKOE9CNIMq+n8+FMvvPzyy7cH+7Pu6uqljV4jjf6Y9srDfOej+795Z6/cmU0O7fFwaVh+93R2ZTJsTVw357h0yn1NdqRJhUprpaM0vP78pe61lXnomSnvU3Z3bGdH41lRzMvjvKjyEnmFAlXpp2XpWLQEllAZJJ0oPR8BQMvQakwKooQbGUVOKVW27HzFB0wJq0J5rz0ia9hFFUoSqxayolKBPcMJdAn1UDfwAuZSoSIRiIGPVanvt4J7TTks+biyx67K3dxykduJH5WW3cypvrYUlLZiKFmS6j8p3fOV0IOyI826U3ZTlwJomrhr0nzqfSVxSy9H3XPYrJyeeQYwU5PXo0/19QwLBlCm4dgvS+/pRuCYP5v9QTsZBRd/qJ+/fZoB2UN9mIHZyYD/DagTYStgCqRACEwBC4wXKzfTotu9s7q6m8QH4F3H94d5oyPJWrR8rX3R6bfdlWbu4zvjzu7AHAwxmSAIaGl5/p03DltLhzqZBd3O2srG5aUn39atssnkeHTztaOd3el0bC+Y1tvaqzcqfWk3V31SeRkcjKsgKNsN5yMfhqITUQZxdNhWO21s9Y/vDyc3Z7v3vHvxXOtqsnw96Tx969aFwyNgAsgJbURAE1DA9AGb47y+t9cZTa73WtLrqs3NV/rDm9OJfKShxk5+9PiM4DjDGc7wrQijp9lsoJQKTYtIedIi4rgQRQaxF8vgRtAueEILFSsWyalEtZ6hdqtgAhGRN5GOnfdxpIUFkoP86krjH/73/+gXfv4f/95HPvzJT75QzlTUaI/yUYPUd2xc/871x59N1uHseGc/TRP2fiaF7jQ6zfZ4PE6C0FtnqypNU2ttURQAwjCczWZpmh4dHfV6vSRJAExHoziOW91uv9/f2Ni8d+t2oM3y2trR3l6RF8wcajOdzjYfu35z+8VzK6vworTWBHhmIDCaBAxPLLVukyBScxcUaL2wuycibYy11kO0kBIFFsLCjkQUhIi9JyFNhlnAUEozLwpZ6soXrQCjrBcN4tqgFAC4FmsoRUrUIpNl8UwLICAGUDuZCmixqfrttlZ+KIEi8czMbK1lrYmIBex9/Q6ttRYRQJy1ACggEVaktQBemHHSRAVVe6qCRAmTVmo2GraXutoYax1Yet1eOSmn0+zSs89M7t+3pWsEzXI4DZRK43A8mZCWTtw8u77O8MeG1BCREvk8G+WjO3+49eq/fPWTe588GB+errCJC0++7an3X//Ad175zrPT9eVwEA2MGxJNOJ4AgMmpe5e+uooVmfdkdAmiUaU4ehrTC5+7Ttu0n2k/M2z07wSvjo779+/snltabnXbDKWMRKSUqg04AxUYo7R49pUXW8CWYAFpESMCCMN7JrIm0EHUDlJjuLOUACCEWjrCoXMQpRYKiQWPgIfGYF4pr5R2XnsP8o7Ze28XwkGQFmFr/UkmmdLaaGNMUFXwrCJtlNIiWikKDJznh603nPdkLcQpxSezu2DmylqtNSCKvNYwOsAiHIOJSGtDzGDvQR4EkCJltBIFz6i3IN6TrafVHagqq+lg2L/1+vbOznFhaTO9+O2951eipa/o+yMZXeaDZ6nz1faErwBZzltb/KnXxx+fTG83h9vr/VyVdrXUz1Tlhdk8HIn68kJS9CJVHmAFr4LCmNIAQAlMyOQUVsqUoc/0eOR8Psv9vMykmlI1t35WyjTLsnLovFIuNh6xVC0/Op/7hEITOgUbAD3DbQUADY1lS4pEiSQ5QgegTKt8qfAgI8oq9tojtOI9Cq6I3Yky1H7xyxSoSTAtYKlMT8yaYFDx0LqRqzJUDjagUlFVarYqZLBjb1kDqkU+UP4ROS+ooPDTKjkMFHSsA6NVXChmFTVUHMcN00jiKE6VjpAkcjvwzlSnbzxW26w1mzwxZLgEwb29dHwQt6qqCKJLUdLJs3g8XDjAPVBt1ORcdbLkgaDp5Bc5qfsAAA4Sm3Yn3eX+UnLUcFMPrmiFZUOjxepS6Z+clGY0lelYj2ZqPMV0Kq0mdzvDw+reZ8vxLInN0nVqXC3o2v7MFeV0hiRYSjvxlh8lqqGj7vKwf3E6AkBFpUcTjiPutk5POOlARfExR+dMuIpgJ02PWmbMPLO4y0nuNa0ve5G10Six7tH7Sd06XYtZSBzNsrC0YeEu6xjnQtsM5xIcHCl3J7BHzTOC4wxnOMO3HFiOR8OjIJA0DqvKaQURL0IARJC5iYb+QiHdIlJzGkRKhIQJRIlJCzuJgzaAJGlURUZei5dqPvw7f+9n//O/8HIQxeUks1lpWJ1PO0+i++7Hnht+9hZK3+uuDMsit25zc/Pg/t54PO6ESTHNPPler7e7uxsEQbvdzrJsa2vrscce29raunjxYqPXu3/rFoCNa9f27tzZ399fWVk5uH9/fX09ajSODw7m8/mVp56cHR/ns/nKyspnPvaxzY2NQBs7z5XWAhbHdRU0aSXOiQhL3TAFsAiDFtTAgp7QWhSJ53rJw+dEKSXCp6ISnNS51Hm0J1m0qn59hJAn1FWoNZNSJ7aysBIQEZSpRRz6UYPD0yMBQDWz7xmAENVcS50F+PBR1f995LsjYmallIjUOvxTBqdeAaIACBO0ymbzVqvlnIuTpMirJE2LMmfmJI0xn5e2MsZYbz1zM03KoqzKsr3SGNzfX3723NlVdoY/HvCwL7gP/ta/+Scf/sWdvR1k+K++72f+1vf+1COXEqlmeEbbfUXoPyGjKwDQOKCnf+2rtOSQwVX59I/DRwDBff4k3dVg9X2t909bx3+Qfmiwd3hH7lx9/LEeOEYZx2EUJWVJZaniOA00UJVVibIQQUniIbGHKQqIBBCFshDmCiFMbd+xEkddLO6qqqqotIhNHEUxUS2VLwANJCdDkdrCM7ZW5aWkcRmYqqzEOQBFKEjqJ65WAIIgaDabYRgCycm8LXnvi6IAbBwjLx7xFrXWeu/iSOJAAwuT0aIsi6KI4zgwiGNQfTAnjwClVBzHylopfYGQ6xRYDcSwFmWxGAlKAe2QAJ5Ki9nx9Hhr/2j7fn84KSVMn2i9/U90/mSkvjIFB2H3XTI9R0//Or7hBMd4LP/qQ9XH78pxOzj+dnv8nqwIjmw0oVhEy5uxkHgDAtJmEWyjUYatfrMxSAHgmPCa0ruij3whMme8lO9wzpLntTozMpGGKsrckfgkbpyL1AWNxz2u5dWFYdEqstqxnFCeTLFAAYpOwkik/r+QiJJysegk740cxeXizy8DMwgygDamWD8ES/0SBIYAorSQkSKC1VVtLioSsAqI0IxgqVDZgxM4FfzrCi+UGnFJWYahiWIThRWRC32VonGpFT3WSFaEehPbKG3wiArDJtXxtV3bapveavX7NOn731rJXguSH+tef+pwGE3H5N+g2giBJWAMzE4Ym/EJ25IB+RtiZQUxowHoIA1aF9LeSqvdaD15c7SxM5ZX58FoHO4OqD+k0QjMYAGzJJE7t3y4xbcOjzOTrurwvfNs8+V+/G9HxFyFpvPYtVZ7qSI7t8Ed0U/u9YOt2/UrF1g0kd556MsgAmi522r3li71OsXmSv5Msp34V4aT7d3pZ++Pi831aXP5PZ9+JRmPHxz1QrHCQAp0gcmivdZiNO62G/G0mDTCaauVbU8mBbe2O2cExxnOcIZvPYLDVUU+b8TNesIG3jLpE582qu02CargWazaBU8eHiEv7s9QIpToVu7msU4BxEHbcylceu/BioW8cyJe5v2//w//u5/+mz/FHMTKXGqvfc9jz1z3jfFnb9myjALjQMaYFLqa54olUMpWlRZ02u35fN5qtZrN5mg00lpvbm4y85UrV5j5YGur2+1Op9PZ0REzN5vNqiwB5HleluXK+rq1dnRwAKDRbM4m06fe/V2Hr76mQogi0spZq0SiMPTec+21IVL/chIGr04X1str/uKURHiYeljwPUrVCx/QEPW5PFm/juUzKjjlGhYCkBNFRk2j1NthXqSt1Wue7mtxACzMTHUeINVWIfTod0R0Ivc4TYdRSkQKLhcAACAASURBVBGRP2mOWqxFb8iJeKRdglajUZZlaIKyLEtn18+fY0U729vtbscYM8/zld5yPpuWWb7U7pSx2b1zbxnvOLvKzvBWhpRiD9yd4zu37r3+6r96rX+z/+7We9BCZKLnLzy/1nzL11glx1j7FEVfbJQotoGDZ5F9U9vCEapoMSy7914ZnJitkqe1l6m7/SW+pv4NOb7x4M/RJRRdyBfLrzFkjDZLQfN80p5n/v5wuLt3sLTWPn++q1SoNRE5EbFWgVUAwSKN1REzrAV5WRS/CwIN1gKPRVGJU+QBAyLAaoM4gjG1JMR6b61jrbQxIAIzrKup8KpOzrK2rghEfb+H0jAGzp7e2JMkMVoDKgzAwooqgEQC52AdmD/fZAMZEW2dUwqBMfXTp6oq7+tBEQlUaGDMYn1rLXkvArYO4CAJlKbSAh6hwAJMQAAyICAb5qN+/9ad11+7eW86ml/ZpHe9K/72jXuNpX+Hg2cx2/hKCA6XYHZe7r1Xyi6tfYqC8uvdAW/dKl55JfedoB/wx68e37yazTs+vzzPV6ZOz1l/eQUpymvjg2gehaMguhvpIQEOJSHXehpJrgH4Kbs9ixHRRDuqrGKnhAKKl7VqGbSMSUVS5xJXJtamlW+h6gKr4nqV7VYSPYhZfTOki7xhRfpKyBpAUNt2KCB4Y92HJREwEg9+YI3rhbSQJQnIrPF5VeiqYABREVy+vNqtWjLR8xmPZ5YaTiUegBCGNJ0f5OHYIESRZNFKtJasAgFver5kZ5151Sg5dPny/FjR6iBZmS4Ve9ia8m/Pjm4afuz6hWtH+eVBDuQnkg0HzB7VqfCj5y8FAOT1n5RN4oG6EBZtToupDptxGoarW4PWwURciSynaUZZTpUFEokTv5oerHduRuaOw3zG1wO+mufndoaNwUBNBwRRYbCq4qzXOQobd6v4aI5qHlAVLRyNvwD0CKpyZjpPR0M3iMKlOGqm54v2gW4FuhmGBanaNyQGqoUd8KI59qS9BCQEAudmOE5fvfPYhaVqpXEUNMa5nn88OiM4znCGM3zLYTA4XllZhhSz6TiKV/zCAaKmLpSIhCYtfa4ElZ+ok9sqy0KQWTtkiiCzszR4MLGpVcScAwQKAYShhmLvs5uf+ZhWbm2lp4buXe3zj0v78uaF4f2DNEqDNH7ltdeuXbnaMMHx1u5Sp9tsdw92d9tpczgezfJsfX19Pp9nWRbHcbfbvXv37tXr17e3tubzebfbbTQaw+FwZWUlSRt7e3sbFy8d7ey0Wq3JYNBsNrfu3X3yySeLosjzHGVprc2BUClSIE3igboqhISg2PvaolxENClARJF1rmY3CHDenbIYXL8N1F6kRMKiFdVyjwdSCCw8SHFCf9RvsfU5pBPUv9abfUgbshB8nm6wLiBRIKO09x4sSkCqDrLhB4FtC+EIai7DCZ/IbR7sFMJE9e7U6dGe8COq/imKCEjSqCjLLGNRREYD1Gw2dRDsbN/rdrvGaMtOwERUlmWSJFEQHo2GK5uXzy6xM7x1qQ0RANlutv8/H/7Cv/6FX/vU/wHgh5/+4Z//wf9htbX61j1uctAP1c+3dtRjH6TO3hdr6azHRRvVQ9oTH37T0gOrlmy/96HmVKJL1eh/CXpk/214/Ye+gr21g8bVxvnPZJOj2WR7d6e33ur1GjXdy1Ix+6oiUGAWA6RyMSwqq0V6LNVxKAlEATlEAymozjgIAQV4rVlpLJ6FqLx3RYHAiNb1rRtVBe8YqARQgHOPDHfEaIkjyRneAWKMMXXqqkgUQMQDpYgCtHNSll+AL0DITGWZa81G6/r+b621ixhQAYRiLFhx9mW5qFuEtSQubGpWKs8RAXE9YU+CUATMwrPJbP/m3msv3bxzdwdMzz7e/MkfidL0NSn2uWogX4YPH86vedM9oS33vhtlG60dqGPS9mvPqrFUVuqU0Vdu5r/628PqUjx7nO991/3BpUERzqG+fApAAMBUQZw3WvvN5lZqPhKrWwTkqAQFCqCEALDeF1XOMEAixklgkSDqhcnF2GzEdD6W1qxaqnDOuU5ZxlUhdib+rXzP9MIeDPMIGXTaJVPuPuYvhVmSDR0LR848+eTFpV4z33XHezBH2i73fWcqkMLnEzuRfqV3uJiRc9SIGy3TEY79O2317txfERc5Vt4mdppML93QF8vevufBbPih0d7LzebT1zc/INOV8VATNHLDQmIhFT24IvCQb0V95aWA1BHQBOhsnFTZJWQYnbrjMAZDms0f/bYVKPVpL7/S216O/r2mXFTq5al5/kx/FNweqMkxMAKglWozb2Tro80LM5vcHcPaRKgDcfTIFf/wsYFqIdlwhHsI/wjR+srKU9evJt2hSo/Yk58FIid+IjOgfOjj9oTNUUACKKDU46keTy8SRWHzs6a5Vyb2pfyM4DjDGc7wLYc0iapiZjTHccRgECsyIAJRXVWRu0x9AX3jieiAhKnxkGy7LK0xrE0XGIEMmLzPwFYnm5/4xB+lSWs+nwej/Mf/7PuHr+4e398XEQfe2997+zufnw9GxWy+1lutinLQP2ovL7mqEpErV64cHx9XVbWyssLMu7u7586dO7h/v9frbW5u3rt3LwzDixcv7u7uVqVdXlkZHBxorYuigFIi8uz737/3R3+kld64sNnfu7+82jOg+XgMwBjjKldWlVZKPcQ4LMQUiwoS1PKNWjTxBiXFw4OluhLlYb1GvUHvvZxwBrU0QynlKo+HSldOhRsPqy0WC/Fgv6dbrg9J/KK6pN5C7YlyitMD894HQXCaDlN//FSEQlh8yntfEyK1zQcR1VJlVDaJ49l8njYbhXVhmhpj+oeHnXa70+vdvvkaGX3u/Pm7d+824ihN08FgpBLVMNHZJXaGtyzyPP+d3/mdF3/3xa3f33p89cY/+ZH/EcCl7qXmW9w7Zuk2XfwoTkeD0QRfMp0kmtHV38X5T5zcrUi2343+U28Nnklj5ztkdPVLrDa++JVt/lr32T/9+F9m+3/+wf4Lt15/NW2GFy5djGInnOe5tw5hAER1tEIAS0AF5RcmoQ/u4hWYUAnqDIcHUEDsnK0qGwQwhsoqsk6JWOd9ludhGBqt4yjiMARgrbXWhkFgAg1UznFVwTmX5bn3nhajr+rBQNqCnVQQZXwQFF9kHvjBENT7emsPLwy0D8KMGXmBMIAxdfU+AUAYCkzp1CMj66qCs4Dkdj7O+1tbN2+/enO3P0675gff23z+7UkYEgAEOV3+PSRDufduFMtfYQeYXJDP/BlsfowufPxr3rkmM//h35/d2rYWuNfNDv5cNlo6mvTm87W5DQp8JQIHkKjARY2dRvNTHbPl/Xbm9gS5WYhxkkidzLYHoQ9aGuvAecqWpGhXNs5sKmVTUaop1RI4Dq1NrNUewiT8x/qOGiPdxKWub7qiPJgPJ5NZf+dwsH84HVTZNM7y5uy5/5+9N4uxJDvPxL7/LLHdNW+uVVnVVb1Ub2ypuUoiqc0SZZFaLMmDGcsLYHsAwx7DD7bfJT8Y0KsNPQp+tGHLI2EGGEiyBhrJWkYakWyxyWZv1V17Ve6Zd4/tnPP/foh7s7KaTbHFpUl354dCVt6bcSPiLhE3zne+5WT+4rGzk8CV1CoqKJ4T3e+mw6ylgVLyk+D2gv8D6n5iI/pId3R5fyUZXHMvrPc2k+d6FzLfvayH93I3ql+bPJhF0Vcv9S63154APzPMO5ORmh0tGYTmHD4HIqC1LJGdLWM4Fte/CBEmOebz08s4VPU3kofcTke99hs2vdfup+udp4azqwejy/eGZn9IxfHDxlkRTGdZEj++MTiO7dsDbaok+JaajukR7i4DLDB/11AUmszsmzc7OorI9joZ2Gd13TTCLsUap7W44Qzl9kjSqt47ynx46slLx207m5XnBMc5znGODx3SND7Y3+v3siiKisIplXCTwkCLb/7UZKWbL5MeQIrQeHwBiGJSgJBShc9Tk1VcxyqKY+tDXoeDyGxwXQiBCTaywDFzlM9oMhleUe35yXR6cJL0u51BP5/PVWS994ZRVHV8YWu0s1OVVTtZyasyaWWurOqizLKsnOdEhMDsPDvvq1p8GPT6SZKg043jI+dcwqKAyrlOp+OZj4+Pza1b8/n84oULu7u7sY0AaGOMtaGujCHSxM4rsYFZPfR6LIJIIAjen9o6iBYCjaY8RdGCm1hcUAqUQBqri6LTR2GR/CZCaJIviKjJGxdiIYKixs4tBCiCgJYvOoEgfMr3KyFZhJ/yIqFUhEDCDIJSppF+nLIw3LiMzlAbpz4UIuIQFClSTa5HQ3ws5Dunr4BAQmBx1crKynQ+i5KozOepxkqvm7tq//79wWCQtlsnw+HWhQuT8bioK611O0uPdvZ6d+a40jo/0M7xgwPvfZNV/Prrr//mb/7m0Z2jJ9ae/OUXfuWXnv+lH9ydpoD0GNEcAK2/Rpf/HZl/QIEl2ZI23nhIKTCh6kkTXeEy5KvfNzUHAGgMn5LhU9+jtW+0Lm20Lr2095VXRl88PNy9fbu38+AwNmZ1peUdmAkqMKugFHsSrxiEJvkTTa0kSWNLDKICRJi9B/GyflIBKgQdmFUQUPBBB4bANwS0MYaMWVRRKQURZrZaW6UYJKqRVDTmxyZaYZGJ2Jy2vWdfS5PsDXJnMwSamO9T3cTpaX9psYRSEIYASilrKY64KNh5sabp1AQ1nHtkhOC52QYz4CHMNbva+fpkdHzv4O6N23fu7NyPUn7yieQnP9O6cnnB8ZB2tHZdTCnzdQyfRD74dnQcxSqKVTGVtA6RHVM8+07e7rzgw2NfOWGBWD2cypduhOv3mBM9uuyPfmI2jk/m8WTJTp0mYIk0N2n58jNpNOXwCoHIL5wBZq7MXOsqTt5sJV9M5F7JBxWrQNqITWQFsi5GsyIJTJKxXhNc8bgqslb5fuVMwSaU786b/P/vXEqL6xOioLTTaZEkkzg5sG631hMOEzfad/XYj11ZJbFfyUdPHE+eP6ntMYmPfBoH41hHd2M5imoimYRyr8ItsveitN+2LTdbG9k47oaVrNWL4ixphWzdmtXy+M7o5PbRaxTf6iVPpO1jrwKiVWKjqoxURjpBxzqmIhDrZY+sAO944TWJQlGd0UGYM/SHAnQTTSqavfKz2isn2xw9U/inT8Zmb6iPhsD0lFYgEZRVPJtv5rOVKNHtGG3Ls0QVGo6WK286aw3emYzSeMO9KioUhymQgHr9AayF82cacJvuW33m4c0D67PuJDWeJt4/fmXzsBW/reSc4DjHOc7x4YJIORqN+v2uSDWbTaztMESpRs5KxCKQqp4Tmj4PWVDUZ77bIKKghSjRKYBYRV7YkAKiSG9UbgJEgCfNTFyX5a/9k//k5Zf+57Wt7nZrfZRPemuDqNedTCeG1GqUTfcOdZqELHpw7+5Kr99bGezsPGiv9MuicGU1GAxms5m11nu/urY2m057ly7l+/vOudXV1aqqjl9/PY7jZKU/OT7u9vplUThXK6XW1teKIt/evlh532pl8fpGubs3q8dZHDXP0lijQOzlNBL0lJKQwLw0eoiiRm2htXbONSyGMUYp5ZxbcCIhnCaAKqMVET/qLmEOdVUH75XSjU7krJOl0XrgjIqEiBbFrgsv+GIXaanaOJV+iIh+1N5Ci4v0h2KNEIKgyeDQjUVFWEQJUcPdsFIqBCZSLLCLohwOzFFkoDCbzbTRwmKtFebxaETWtFutvCpRFHEcz8qCjCFjbBzlZR5l7bB7oK88fn6sneMH5qQnL7300u/8zu8AePDgwZ07d37xqV/6Z5/9b6+s/GDbqVSFy3+tNl8FgGgK9Z2J+Ulo+0u09iaabIu3fx5194P9vq9u9S/K+u27x4cHB1//6itR4NXnn44iiBFV18xSIubKoaxrMAMxsBgVREYiW9cVhxBbsHBZlstRkGtGHVrrNEmc92VZRlFiNKrq4VclM5dVBSCJY2utVkrVjuu6BMMgSXBGI0lKx41DxsBYRBOUDsECJixtMUt2I4mbGKYYIBZxznnvT8nryEIbVBUAHcex0epUnA9EgAXIADGACKxRlmAOQOUhDHDEtVQns71b9+9+7Wu393aOCrhf/anOZz6ebax/w3CpdaCe/kO+/yN4++ebaOpvB4fPc75KT/0xXfjad/JG7+zV//KPJw+OfCXglTa6mfT6Fx+PV57ovXrxzdc6byjlEnpHdItUITDYKq2bvHFvUJlEdCxGc0xzQyMQg2rqvx7ZOzSf++qY6gNGqYE0jlLdbsmg41+Y1D+ym2elt54rExS7rOAsIEWwIZjAij9Ih5WCirVGZVURtY+y5F6y/+qdnXv+ZG/kA0gZbHZ5Ow49W1ydTZ46zlfHtZ2xcoBUVDhLuZC6UtAFo7QxldZTtXZlZe1Gp8jb1V6JSh3pvS8lf/5c/bFn+UXutFScdFc52ur0B53yxFVDt3N8fDIP161vbcTR9lNPm/iaNleEB8Nc3wQVU2B4pmnlLOYNp7C8mQBtYLLkQSzQBXLIXM+O+1x8ArN6NpU7w87xxB4OKT8G5u8ILgVAVa0PRwHJdK1bP7xebtZWAVNgfiY35OFRBFhg8oiso5FlPLKgAPNHa3FTIAUmZ6xCAGBZLuXuMAorITknOM5xjnN8uECUWGuZS62VJsXMNjZVXdWe06ytFNWVR2SN0T54iDSzRGfUDUKg2GRlqABUwcfauEDGwGgDILbd3BWK2EsNEJQGUHOZKH9z98Zfqo2fe+GzRw92u0kWBbGsssHa6zt3kiR5/PEn7371FaXU2sbaKLjM2kG/c3BwYIxh5jzPx+Px1tZWcXDgnLtw6dL9O3fSNF1dXa3rOh+P2u02e5fEcRLFs3wOrTqdTp7nWmtRanzvbhYn7Xa7mM+Cq7MoVqqZi1swEacEgRIQYI0lrZjZC5+SFw1lICze++YSdmESCQupBREpEDMHDqelKlprrbX3ngMLS3Nh22wxhHAaULrwniyJFa21kJAsYzWaOSd+WODyMMVj+ctCr6GaoA1p1qkXrbECgIUhsFot80cfFr5orUgrYZDRSinxXhN7YbXou2UWVka72iVZWrjaGNO1nel8piLb7XRG44kLrBhpks3mpR/P9PmRdo4fJNy8efOf/x+/94lLH9/obP7CU7/4+Wc//8nLn/yB3uPOPRrcwMZrNLj5XTrzA60jNLEXFFAM5PgaJo99gN/0J7tPn/jPjA/+5mQ6efvV69YzfLV6cb232jdsDbMqHTvmAAfwcsLXAOQFEHIggDQIopuQpgAPhoLW0BrGaHZBQjAk0CRsRAIQGpb4VBiolFJEaL4VgpDAaK2ExXNovjkCQwkMPEvwzAQVkYFelJlJgDRKDTBDa6W1CSEIMwFGa2gdmEMILFC81CYwi1KA0doBgaj5vgsCxaJRB1YirAmiEZpydHF1NZ4c3Hlw7+17d9/eXV2tPvps+uJHkscfi97l42RL9O5T3ULZk+ET31bmKFCuoGrL3kfZpwAoO0b/Nr2H4M/9o3Dzvvf14nt2Z9/fO6CDwpSRiiRJo7SzKq3NKNvQm8ieubceSLHAVZ4rr2rvNJcqJHMvtVgVkyD4IKwRdAYdBS0uphxqEqA0WKubhvYUFTbyKmVDMXRLrWx3s/UOetnh0/W9J8uiNa+jCrUJIs5UZ0tnNRFAQb6vag1BMk+iPIEzPnZFfyrmW9MuBGhSCKqJF9Ve2cLambFTrU40DU08S/jYnDwINBdJbNJpJSvt3na32KwO+vdn26P55aGTkmXZ0qrDYqttJ4CQ1myino4jZfpUHJczW/vUeVWMdFWEGYhgLSkVU+0uuLI1m43y+bAsjysZ82Fp4zIzVTyqZd/huqt6top60urE3SjKoFtQPQlx6dSootCYPhrtQ1hqHwTwZ3QQzWHCBMBXce7jY5FJzjhR81rlBZAvyYhH62mZUIEcNJ0VaTQrb1iJsPylcYp5wC3lYGdnEAW+Wj7q7JLvOCgY8MuTVnTag6s8dw7mqz5atfac4DjHOc7xIUTTOQYgKKXqutQ6saQJUCBrFJhd5ZTmJkqzSeZoIi2ZBILKzxPTqriOdQQgNTTnqrWsjhMKQVwcxVVdxaY1mxzcunn/2Wcfqyi8VZ5cne4/3e+muXccZsK+mF0arGVRPHz7VitKVp995vDWjagV1bPiMC9XVlaaSaoQQhPJsbq6ur+/PxuPe72eiNR1TUTdbnc2nQ4ubofdvclksn5p+/jwYDwex3HsnOPaXbh27d7XX13p9nrtXoG5r2obYJR1oTBqkX+xyLmQQEppQwJSSukgwgIIiPQyrSM43+g4moRRLJtTTi0hSmCNCVgIKxrCAkAIgeSRqI6l3LOxpqhmBlAtv4ODLHZMobk+Zb2kPE6NMMwMrRrvTLO+h+IOrUkrQJQsLrWBRm5CAD1iWoEoEZYQghJRDCYiHwIpq5ViDoqIoJmZoK2NT05O0ixbW1+/ded2f3XQ6FnSJIZABc5Hk/McjnP8oGGzs/lff+a/+ezjPw4gMckP/O6+Qk//EfT3pmaid5+e+xdy4+c+2ATHR5JPtbvrb7b29k++dOv1m+Pjo7u7Nz7+Iz/29HMfabc7Cfmoyr1EHq3mVFgCthGCO0/ex7JwZioNnQIlOKAAhJAkMDoAZQSxWMQsJWkKqYDQSPeS+NGzYBzBaBRFU38AV6OsKiBAUlTKABqF83UV4kRSq07LX1GWqOuG4CgrsCBLUTtX13WaJNZaAHVdFyE4B7eYCeaiLOMoStM0ippUqUVOoUcUoDGvJXgkmbFIl98as2lR7Jzsfv3ezvX7w73jn/lk+z/+RytJ/PepM2hwA7178vqvfpsEBwAxuP9jsvNJALjwErX3oL+1XeWtO/53/7CYTQpf1gCiLOqt97Yux9XArq9m3V4013NnqvnQXRgljx995EBHx4Fmx/MwnOtRPrH1KPVqz9MYRKmrpSgKiQSJpEI6qDIHewcpQ2I5iZ0PYCOSdZNkI0sUUZSaK5/aWL3aAdErg+Fbmkv4ShyMf0f5CQERaQGC+O/v4dA56fZ3V9W0Pe1Pqo8U4T343TQoUYZchMoCsLntHrTtzYje1OpWUDuhTFG29HClt/ZYduWCiZ7qppfb/dgeJPdfi/en6rBk9/e0wZAEQagi2r9QHmweMiIhiC4NKFbG0PKz57waTeat3VsvXp9VdVkGYYlmlvfb9paj6/PpXvT6sa6LnNilq7LdXXmyv7VNyWWx17haP5xSfkzFEKiBDIiB4TL1pgCqM4qMGhg+3D8fMB4TTTRoYV1++FxioAdMgabKSge0LNIuIX54fdd01r4DFugvwzjyJQ9yFvPlnU0j7PTdYjuKZS9MBPROQ3zIBX1nnBZm/bmVc4LjHOc4x4cO2kQSKmZuEiCIxdhm1j8IkdZKRFztIrMYFT9SiQqS5VA5Vg8ndloqrlmihjYhJoIPvsgriexHP/7R/+F//O/+6i//rBB9e3b0/77+0gs//Sv1/aOIVO79KJ91TFyUbnh0fPHiRZTl7u7u5uXtqiz7ne5sNlNK1XXd7/dVkgBo+I6yLLvdblmWRDSbzVIIEbnxOM/zOE2m41GapvM811rXdR3HMQRRFBGRjuP6ZJhGEedVkRexjfyyKmURnBEWDEHgcDr+B3BqDIFe1ME2yaDee6MVhE7lGM2qtNZKkffee6+WOC2jxaOhGKfCDZyJzJCFW5qaPlfxQSnVKERO92qxQkWnbpdmJWcpm7M/AfByP8/+iYNvfnfOKaVIK2UNLWoOYawJJACstUTkyjqLkyiO57NZv98/ODhIs5bWuiwLIb6wvbk3nK6cH2bn+MHAdDr94he/+Ed/9Eda6U7cGWSDH/Q97t6jzVdo4xWK8u/RFkgFRIXaeE1Eyf4PY/zBbD6KVLyRbH3hyhfWdP9Ld/7tvM5v398x0Vfz2fSp566ur69JkhnYGMJUMUmQiMEBtRirVbSYIq3gFRxgCCZBDIgirSwFhvO1RwAsYJoTqCd4wDhYWbIlABzIA7ZJ8l6s1ATEsDAGRjXjI3JaEIlogEWcrxUpYwAKD8+97uFQpylMWcRwAEkcO+8bt6NSyhpjLQFl7YhDZOEB9oDAA6UlbyKGqhhSQYp8Mp0MH7yxf+/67p27Jyt9+ccf63zyxbjT+hZSPNIe2pN234E4gRBihBiADJ+Ut75Ap21B6QltvrJzePT6V/20cEVwHk6UWGvvH9J4ipNRPZvnsDZ2MseJyqNwHPv7s3FCM+QuODjowpl5NSM9Y5pOajevVem8hU8UVaAacAFOEqeCFm8RW2uVgQdzRIiM11JqwDHYoXIBeaUCPFjcW7RzNAHcA3MSkiRVnCnD1ixKazzgoFe0yojmAkI7I645zBgADExbU8dQ10jiETsAYji0nNjFYFsgnmTxzatMEsVpiNPwLmoaJs51XanKw3mIB7xUQd45KpbUs6nwhuhRHX8p1U9n0bOGW46TR1NsBXpm1djgkGgMzEFOw2s4MpWJqswULRSpPDHzHx3PW7Mqm5rWfN6JTrpKrya2F3ckzvUkj+YCBn9zduPhf8JGBAxiDZVSrIOWisqj+cne3XLi/NDpg3qyVtJzHbd2PO9PAVSZcmmpuhrbZIdJNIrVSNmT2J90duq4yuc7vrru9VfFt1ylVinynRitlaS9HkWX0enOCn2Qk2/kt8UZEkGAGIiBguAabdO77X697DcBABfZ6WpfBt2NJGnVMz3eI1cu1xYBKVAsKZWm17Ze/vW056U4Iyo55UemQL2gREHAaeTw6TIBmJ/qOwiMMEtDsqU2zgmOc5zjHB86xHFS5fMQGBDyLmv1Kucr5+MoJYQQvDVJbA1LUEoBzE0QFnFzufaNZSJLMn5xv1omZ631V30Is9nef/pf/Gd/8K9+l3Sk0+zN8c7vvvSnT0crP7725HE5TQcrrnLHh8dPPXft/t17tpz/8Isvjk9Ok2wyXgAAIABJREFUkk6399hjJ7du1XW9vrV1sLt7+/r1Xq83HA611mvr63u7u0mSdAeDsiwnk0m/35/MZ0mW9lZWjk+OiWgwGJycnMRxrAV3X311c2NDBclHE/FclHnLRHGrVcxzJdBoJA1MIAaYA7NqVIq0zCRToKZjRJMipZmZWBAYgZXWotRZNoSZnXPW2mZmrLno1FobY7yvm5wNnGk2UeqRWbKmgLaJ8VrIm1lAUKQEIKUXMo1mSa2UUiGERaPtGZKFIRL4lPtY8CZCCmrhOpaFpUVr0VozxLELHIy2xhgfgpASUiIkguYR4/EYWrXanaqqD44Oty5e1IGZoZSKtCmrXHkWrs+PsnN839HomF5++eXPfe5zrdS8cOkZm5aIpt/0ASFqBlrfN1CArmhwg6790feO3Xi4tdW30bsDl8h8HSGGfACNZb2o97nLP7cW9Y/r+9dPbhyMxtdfe212sh+lOelrvc6VjjWZhrIlEzMrEAdVkgFFkRQAAw5BUAFIYGNEjWsFMbynOgSRWkEvs5KaRQVedFjkhxJYHHNJBBHTFDow16SAWIxogSUiIQcEA9YABJ6lqpxWUAoCKE1RZEmRD35ZCSFEaAh0EFlr0zh++F2jVGxjrb1w4Xzia6MRIKgBRgACpVBWCJULXIZwODzaeXDnza/d3bl+5FF/8pr69V/ttdv0nudMKtg5fPxeYmtZ2EvFErAwxohw8x+kbMvhpx8O8vq3lbr51vXdP/6Dam9YDKuiRM6G0yyLW2nUTgsKE9QwWsMV44kaa1A80mSJy1CEKtCEnK8qKQHxjFkFHwAgsnEaJ8hABnDOeMQkYPgaWltrrI8QAKK02WWAA1xQLoDmzlQoa18dXq8BTSqvPUdVpxWiBM6nsVgLQErBHPaK1QOqDxwI0Yb1U18dOjDIIt6weiuhi4l0S2nnIOI4uLU8pP6U4KgUOyUCSU3SS9sD1+671oIle3gYk1c8jOYzM6tReMNsMZbpXOYMXsyUAICEtndpHu9U5iuUzFrJZ+O2juv1PHTrhXq1eekDRceZeZDgbSX3pT7wQiIkUokSjdTISiTrbf+xsv6En6WTeTQH9o7O0C1JnRlRECd4r8TX4kKLJRLVDW2qTD5z5Z350c27k8OiPAp0ZOSiItvhaFhvFAAQoWjNsQUAUZWmRdY96NjbqX+9Pdxxo6MjqokqokCkgW2k0uqGztWOeTozgLq4n0eTY5QMZhATBQVSRIqUCakJ6dIbsryqxTL/ffHxdGf+SiGK5qtt00m3Qd18oicHy0KmhuhsA/4MwTE/w1A0BEcAikeZn7ObICABNFAvCY5m5U186ezRPcwTyS+KPic4znGOc3zoYOyF2owkEPugFTgEqzWzEoRGykCAMIsSaUrk6JTZDiBA6JulppdeEkMAK2EIVaEEVNbS9fxuq5UeHs26ax3p2L/buzmO+k+sbKhWZK0ejSadlR4i68DdVms8GmmtZ7NpuHVLRJIkYeeYeW1tzTnXarXyPB+enLTb7aIoxsfH7XY7pbar6ziOI23Gw2Gv15tMJtPptBnzj0ejtbW16XQaK6NBIYR2knLtfVnFxnrvidRp0MYysNMrinBGZ9Hcq605XaZJd2uiLkLwWAooGmVHw3HIssoEy2rYd1TJnt7fRHCcKi+IoLVqUkWFFo2uzWLvUGQ0ApCzQSGnzS+nfzrdrohgYTlaPK/mSdOyI6fxvDCzSCAiG0VNBiopUkp5H/q9no6jyXSmrLn62JVpPl+/eGFvb18p9NsdeHd4b48ud86PsnN839E0wv7e7/0eEf7RFy7/6s9cenr7y9S5+00JkZ2PY+dT3889Tk/osX9L6699r5wp3wgV6PLfIpnI3c9gfuGD+km43H38P3rmP//i8Z//zdGfzEfV4cHJX/3lV1/5+t2V1srlS4899tiVza20245tOWMydZJZsQmhjhEsABiHrIZyACOKIzK2BqnYRGkKV2sfGgMiUMMGKNQeIZcIldEOMfI8n0zyJOU4SqxhAcoKVmCBSTGpGEmSxLGNotjD13BwEA8RhICyhEp10rNKE3tB0WyojGwwCqgAUYgjJYKiRAhEiCJYgMrFOCjWLsq8BsMjqZuEDoQaRWBL5XQ23DvYv/nWrZvX7xzdn2fGf+6nshdfsPE/hOijC19BNJe7n8H46rc+KsPk5uyLY95HhLxws1nlZ7M6L8pa1YwmJqH5x9Es/srt4/n0hgsFQr0MTqgAa3SSxWGzFbcArUkRoEPkkVZFF1UiYSJ2R3ev2/lhlE8yoBbysUWTTKBUDKQWYgmIiSNfoQoQEGa6mosrHECI7LJwBYGstb1Bmti2RYsSRgCMjkzaWYVSgWEkaLAsZzvqWV0OS9VWFIM3BQSVUEGFqLkfeSmEToIuKux5IAgEkYW1IIYKp8PclcRqS7XUKpAOCFxW4qME5kxeqkTWJHY7jpW1jO6Vq+aHfjj5C5p+GdMRD2dc1orFBljPCtLTlz57iTL74OVpvePqfxVKjWAospGw1KFurgtEW1GxoZC0TP9Sv1jP5xuzfHVWt6qRAiKLxPJGxWlRfeOZisTZyoMgzHiv6aoJxRklqBCfJOvXN8NthbvjamwOy4ArNjyv5itVtT6vNyZl/10cTN7UecZ+s9KtCS4dUs4oa8tJXKfpQRQVBhrlQSL37Y2iOBrVb4E64uNNCSXqiqKknUZZy5q+zQZR94m946s7Bw+bmxEDLaAASqAN0KN1rQS0DbKeVNH+/ububO1oCKhlZ22j8hieWVvDd1RLf0oApg1luVygBWhg9g2NsOrRkNEYmC0ZkBhoA/MmKrUFeUKqc4LjHOc4x4cRaXYp1DvTahTbqK7rKE6N1iAQibAgBJEASAgCgDSWI2RiEUVQZD07o6znYJT2LEaR1WiuByzZmgslloMk1rAvf/t//V/m06qdrgavslY32PDl/R3Z+dpPbz9zsTZZYjVwf+d2b6VjutnJ3n6r042TJNLGe2eNfnDvXr/fJxH2wUZxK8mciHi22szHEwKCIu/9ysWL9776tSzLtDFKqaqqoihi5izLKM14PDWp8XWV2jh4L3WtoYqiMNoIiQijMYmQcGjUEfww+LNJ/RRhH0IISimtlOfQMBrO1cboRZwnL9fT0AeBlVlWAjIbY1TjH2HRyjRzJiIcao+mfZYUS2h6U0DEHMSz1hoiQYSD16RCk6Kx9NQEYbAYY5IkAeCXKmWcMb88tL2woAkrxeLh0sR8CEIIBImjyAfHwnVVKRs570mR0lqYnfPKmtl0HvtgrYVW4/HYJsnBzq422hg9HY9dXXc7nf1pLkFI0/mBdo73H865phH2zTff/K3f+q0Hd1/99MfXfuHf2/7C5wbAbeD2N3sgByPlGXNV1UG+9n7pGgJaR1i9Thf/jroP3rfXihRjcAs2l3wAEPI1fBDrBVfTtdV0zazO/JW3b759fP/+ZG/neOfBUaL1/sHR4Xh8dbJ2cbXfktikHdAg0URWBIE1SCkDFQUwIAzypJq5UwM2SjFFDNUkKSklSlhDmIOXwAEcoFHXviiCVt4qbzRE4BwgIEFVuTJ4rZgoZo594CBQfjGmgQILFBEZIjCaTFIW+EW/LAhEpKwS70PpGIACERSEODAHBkgFUk0INhsKDcFR1i53hc+PDg92b929d/PNB3dv7K30zONPJJ/4uHriyj/sM0D9e4hyOXy+CRyYhunQn5RVVbv6NDkbpKCVBXJ3/Orkbw/5PsfI82o2qRxPKlcUlSo1l0koKRTEhWJPbKfCBtWTQE2oWVBBgxI2HY4Ggo0Sq4sBdg1wUkmrkL5QTNF+ZGyMXYu5JTatFqUxAATN3gStIkNJlCCKAMDBVSjhAjzDKq+UdVCEOII4H7zXkbVpKxqspZFuoTptwDGRyXopIgpYpsB6MHOAr2eu6qWRiIK4DoUgVIUoEt313SxqM2KQafiTyqCOQXEIqqqisEzhVIRuGkdGVVKxY5SIgJgkTmHO+FQk1iq1/cgmRgN4dhB/us5i3clodhSSKeelCkeTYm+SozImt60oNYNo1HbRXOOO2EJ74biTKAMWDwhI6dWeDHS5flS1vLWRv+jq7aq8kBe9ec3+W6gyCOE9xMQStIJSAcoTOd0tsn7equek95LkayvhvsSj2msetuZ2E+HZMH0sL7vj2p68a7Mu68A6uKhCD9heEgmUJa4KO3E0syCi+0r39PHJRM0qEht7nTmEQtVzHSdpy6qBj1Yo66n2pCpCnqznoVufyiXMclZPnfnFLDk3rZ3PRiftcaVvjUmmy2JXLAtR/CNPfRGyhmVxbPVoDIf6hkZYvYwU/WbLqDN7aEjHKjtvUTnHOc7xoQRRx8SbaRI5X2dprLSpirk2URTbsnKItLVmNBsOVvpFWbAPNlECJtLgxpiRW9ULKIxKARj1yFDW0UyMcNAUhIDj4yKwOZrNtjYv+rqbxdtIfHfw9Eu3Xt/f++tPXrqyVsmTg/XN/mqZV8XosN1K62nZzxKAh7ORsv3LL1wb3b9/dDi6fPHyg7u7WtvBYHB0cNhK44tPPDO9f29eF9uPXX7w9dcG/ZXexsZbr36tv7Ky+cSTR3fvkrbMQkUtAZGJT44PMhtbY0hp4aCMbWpljdLKNN5naZpJQs0QAUiREoKIQIlnp40mAktQIAIJCykVcJqY0RScLOI5Gs3FaSxoCIFdEGZjLHhRghJ4MWsCYqXJGmpyXX1ZN14YX3kAprGqLAmUUy+MMCtlQhCRoLW2NjZGnHN1XVsoMKGJS4VuvKRCrIxiDgpQShuG816REQUiHaoAEaMMkQo113WdtjKRIFoFYlLQWiurPQfvfafT9hBllXMutrYkHSfZfD5r97pUOLSj8wPtHO8/Xn755d/+7d8GsLu7e/369S/85OZ//0+fvXQh+9Znxc1Xz5ILvP9DeOvzCOn7sdPa4dLfqEtfRnry/SC8h+qpP+HsGG99Hr79Qf1gPPX0xcGzn37ppQevvLJ3987RweFwOJqN3nrrjTu3NtYG2xtb17avXty+tEImkk6CxKlSNKsoU0YlGWrACVztUHsBSkI9R8RsgSiBsRZx5oKvqsraUilfl6gYKAGKOh2TaRUx6gqBgGa8QjBJ0oJPTO3qcjQiGyVJnDTRHSWgFOIE3oXyiBOAWNCMLhmumRFmaB0SlAHS9MmKoK7BOiRJ6YNU1bKrAVDiLXKlRUTyfHRwdHDnzTd37u0fHMyGR2Vw+JnPtn76M+2Nte90ZHS7uv1X0794sLdzeHxQlZVvCHdrkSY9wIob+uFUqkpBBVHC/LTwBRsYYSX4S6WzRa3LMqkK47x4hrACBNIU2hMIrLQiqxEx7JlRn2IoFgvjzKpa1SHen4PiJFnrPH3t4pXtAYAircf9eRKrrrFK4dSpyWCcVBjVWEukY1hAgFLIT8bFdNZeXUk6bbKRnjt1XJ4OsUmRMqqkek4FCOxRjVRduZwmOrVt01oLPpVwrG0x92o6bdd6He2f/lT2w9eiBSmGxgEDKBIiWTTULwkUrRSBwcIAN2NrIX22YxiiFCllFCkiAFmmiPApSZ4W69D2KjDk33z95P/+1/sQskFPwglyxaVfG3Q31gf1TDwRLtlsYAfdSGvFhNlasrsyeqV1axydKJNwHHzs2ZTC4bvVBGNVEnMSO0RjY0+S/vW0/0ZyOKNyZvOJxWZtf47qzTxfLd2gCF3n48AmAP+A7Xspc+2qDUWrWrTG1ol6/ja5QF7H9SCbpuGY1DjBLK4UUFB0W08P5+Pxwc1k5bVnX/iFG9c/eri/ZM+GS5FFkwDKQAJ0gRkwB2ZqXtJbJwjcRKAAvAwfDd/IwAPjJVuRvUtN7DsbYROgBYwfbYRtslFPeZNqWYurgPY4Xf/apUvnBMc5znGODy36o8lOO4u991zXSqkmCl6p4FyllYkiU1Y5EYiU956Uqao8SzsMEJGXmaF3uRSuvROtIKJNYjWV44PpdPan/+Yvs/6WQJdzVoMOwM5Xg5XHp6P7f/LqV54bDF74sRf2dg8U89WLT+bDCoPV6XA/BJ9mbVeHe6+9Fcfx9uVLh4fHVz76Q/tvXj85PlxbHyhB/uABM1968qndO7cuXbo0nUwe3LjxxBNPiMjhzVvGGBVFoXB5NWtF2fH+4aDXd2XFzhtSta/AkiQpc1ALLlwBQRQpaG3ADJHQkBeLYYh+ZDr3tLQ1CGuoRaXrgkKiRuthjMEy9XPZbKIVGRE0oo+H8gphZlkGZUCpaNkDu1jhaRntaUoolr6Yxn3tvddaNzebNZ/mcZw+ROvFjhEohHAq91CCIAIWCDGYCArUSlMiVQUXpbEm5EXRG6zM5/PJbHr56pWyqvZPjq4988x0PBwOh1m/bZStaZ7PZuvnh9c53ndUVXXv3r3f//3f/5f/4v/61A+vbm9mv/Kzaz/72a2PfeQ9BYtSMkbyMPSe2KDqwcfCFsPHkX8vP9Qk1Dqmzu73h+82NTp71DoSxR/gj0fHb7bKj1ePdbN2tnmhvXc/Pd7d2z+ZHY7y4aEvJ0UxqXaOD/s7NzdWemv9TtzWaTtp9/udtKWjhLWBsqx54XxfiPkBDfaOa4IBu4CKtREyCJGhAMBrreNIR4AWBN8MpgHygNfGABYUTlcWLb31AiiBCYCQsA7Bg6UpsawDHBZECQlQMwE6AgUHDsRWkSbDzcKaoZiFPKgS8tN8Np5O7t/fuXfnwZ3rdwzy5x6P6WoERB/7ofTK5W+Hlb571+3fnybTt7rU3pBL827+YG1vEk/n7fy2uj9VYyOerQ6JbWlECgVCKcGJGMAqyONKNhQA6TjeKNnUQVV17GrtnISzBZ6Nl5Ik/P3iwEDGtStzsQwfDauqf7G3vrbdT9Y6AGzikm6cRtQyTRQoowjeewdXhrpynqqKaqeAOnDhfDWe+bzgyhSp0wDlHiMHeThBHwCHuqYqACFQmBlXh0rliYmj2LKrS++9dijZOL4wsFe3s09cS65d/d6y/6vQq9CgxVbKFhVbGsPHabYVaRzqvVfp62BXubJmeCJV+DDjAB0NbDJI40FUDQpeCfO4AJUggghxoG/FLzQxFkHeJVlUEynR8Eqzidi25p10mNEOqyNrxi0z1SEo6npZDTMzDtule25UrBZlt3SmYh2+jRdBwIE4JBCQKIVU1AoDINbeK58XfgSVR1QmAFrTeJBt6hvaV/UDVU6QtFppUa48l/t+qM+QC6ecAj/kDuHJe3ponYkAfaacxQDxGT5CztAZYZnToYF4GbrxjifbbEiWjbCNSeu0dLapWwoN4SmkEdtDrv785o1zguMc5zjHhxdb289DhjfefPWxxy7ZrJOPx/Ojg5XBWlHWriptpIS9UioIaTLClMZtEUVkDLJTcVwtVUQPDbuRsSxalOZAta+T/uVX/58/XF+7qLLuZDi5sLKdkZlXQflsRad+oKeZfo2P/6c/+N/+g0989lLahlUPbt3ZunRtprSOTK/V16Kq/IBYkcpsVqAeURwscVnPWq3OtK67vX45HVtr87wIIcRxXFeema023nlfjTTTYHXt+MF+aiMSGKMCh6qqFJEy5L3TWrOIBC8ioggQD7HKqib6AkIEKFJEvOzNJSImBGYFWqSqLmK6znAQWjW6DgBEikOAYNGlAhGIIkVKCUFrxczCJBCBEmoSQx+u6uFQ5NGbi6uKZf1KY4RpGlsav8wpI3NKdhCZEIRIQRCCFyGlNKCkCQRTC2OJMASsRIL3IOR5rqxJkqQoiizL2t3OdDqtndva2tp58CBL416vN6tyT6rdbnMM75zBuYLjHO8rbt269fnPf/7w8HBjEP9Xv/7U5z57AYC16tsc9q/cQu8+hFC35ev/+HtLcJzjfcCDNTroPfGj2HoOT1zrjnay/C7euD179Vax+2B6dDJ8dTymG95Qtbba3dha3bpwcfPihe1Lm+ura9RdNUlLRxYxoIACRmAAWCBCXdR17oA5HFAIUlBMSRwtxzByOpxJctQBHtCoLeW1tAISJxm0tNpIQAlQnvr1A1DAJlanUVEUjn1z3yPxswEIMBFMCl9VXFdG2goPiXgLxGCPXMgBGI6Hb9+6+frLN2+9uTM6zH/0Y9mv/3JvMLAAIvttmgpfeaX+m78tNq797bWVuu372CJ5zl46urI1v7C3PjnOTjSXXvlCcZEqjlCg9FyBXZOUCL2QMoBEFJYeBPnG8gqS9zbQ1RJWqtAiPI0Nvf1xuzVhPpYJgERRP9L2VALhBEelK4opzY7Gk5Ojsb7h1X4AMC7rvVlhgliRkkgICchIUxcKAhICAaVAAwlJKXBQCVILI5C4E2gQjqu68k4Ao7SNomtX41/86bYx77d586PPtp9/vCOv/prc+UkAL+3/xf78zu706GQ6KyEeSA8oVdGhSnvPrvY/sr4B6eqg+wpEYP/ed9eQskqVofHZnnnjgIi0kQh1lPqs69ortzrJm+ns75zft+BW9YwvX6z81RIX59N2kdtZRRNWLPRdkYwIcThzI9R26Lo064CkCZXDat7P1ja7rZYq8oPdye2D4UnSv7Vx8Z/t5P3iHeqJBZ0O1N9EUZIBCTBcPioB+kuFxTswXxIc6bI79htrZZvsj6aNpQv4R3fGAN1lag2ggA72i4M//tO/Oyc4znGOc3yoUZZ48tkfz8c3ypNjrfXK5tpsPLbWaqUEEsdRCMFVFSzled7t9EMAkfZUGbUgNc6yGw0SWqlkXDnXTZJm1JFk7ZNx3utsZ3Hq64CaYpNqCZSsrq623tx5mVL/f/71n/3SRz89f/urn/n0px68tRfFaavV2d3bV0KXtrfzfH54eNjtJndv3I6U2nrm2d033ihdffHJa7feuiEhbKyt371954knH4/W1u688kqv3+91u6PRiIRiY/Kjk5CX2cpgPptYpRuzh1ZGQVzwi3wNZl604EKYPTd6PyYiqEYHQYu0d2AZC8pEiqiJ4FSnPELzM47jxqjykJjQBFLifOOCWUZ8PEJkKKVYGECTJ3qqCtFana3sPXv1d0pqNHmizdM5y4Msd/Vh8igzN6UwONsETA/NL0sliRhrjVESPIiSJMmrkpkVdAih0+kIEEVRCCHWSRynVZHDmkYecn5wneN9g3PulVde+f3f//179+79+z+x9YWfuvjicyudtv1O1kmKoSoAIKbL/06imey9iOp70IC8+gZtfZV6d76/ryF17+PpP5C9F3H0/AfzU8KKqsjcvpSNs4286k2n3o1WLr199epbd/fm9/dme7uTyUlezpUb8f3JcLRbPLhxeHN1bWXQHwx6Gytrayur8UqctJKWzhJjIqMcSe2k8ReqMvKsPQAHErFwGs2pdDFpG6SZVna2LmtxcwlpDEM8ryvXtL1aC2vnVe2E4zguA+d1FXGwwsSFVe/SThWCOynnMgpwGBXDeT2LTdrNuqv9FRVFVikFEOVdc2v/4OjLX83vPhjvH5zs7o1g8POf6//ox7LBislS9Z28rkXhDo/zPfX2rXR2nY/Ksq7bE4ApqereeN4eVVwJ2JHAkmh4OJEAWRTcvtfP53teMiiexUVpnShVirOi9TjHpHA51QXPSl/7qvSlmjImPgxz7723Urg6zyt/rHRt2n2r2roT2SSxaRp5iIFaQRxFSjJpE7UIplF0JrHR2i5sCWRgFGkA/STf6Mx8SPyyuDcy+uq2TWL1/n/wrVFGA1fekMTI3otPVs/92lP/5dTPm07ZsT+5Pf3SsDyovcwPR/nLxTjN/EpYu7JuNmwxmM0H+bxXEPO7vl3EynhrRVshQ1oRxcIspMRaF0W11TNSQ4QdJxMFl1iOrEQ+i4oU7pO+4qJS4/pC7S5X0itDp6pj58gFCd+1M9u73G58wIuDM/Vx5hLOra+UIgLEh/qkHL4m9p+vmB/a6D+ZbmwdzdaOJt9QKJsAEZA/Sl6Uj+Zu1MAEqAEFpI82wp4eAaeNsABSQAPFoyGjWDbC8pI0abYbTuNIQ9rznZViczCqp8Xh3XOC4xznOMeHGkm68vVX/vzZp6+xhCi5fHL0qo0jHUVlURuti3xmY6O0F57HUWBMRdkmHc0FbbXxHubdzqOKxUYKsADiOK5dkaUDqSPT7mhJIh0C17U1Ii03xlb7+f3jG1Or/ve//ZuPbz/25mjvP3zmJ9xOgWC21teCkcPi0GhaXetXR+PLre3KlcPX7/Y6g2Dk9s3Xsna21r04PB49+9zzO/futGbzi5tb87IYHh3HcQww1V5q14njfDK2WnvnAImTuC5KDVosQwKtFKAUhMACF7yC1nrBbhARk0AgIkwEgigSRSyi8LDzdUErKBLAWls7571DEyCqlAJpZX3ljWlKSXzzKO/9KbuxcKXQw2ms0+aUU2rjYSXKcnTXKDXOuF3krNbjbJdKCKH5eeqRYWZohTPml0aP4r0HJEoSxyFNUw/O8zzOUgDD4XBlbdVG0c7h/mMvvDC+d+/o6Gjj0kWjaDYeTT1tan1+cJ3jfcN0Ov2N3/iNP/vTP14fRL/8s9v/9J889d0c+ZsaF7+CZCj5OoYxfIrvKn9HqzfUtX/9fX8NqbtL3V32qXxQCY5mcHN309zd7C9vX3zsy88/ae4Mqzs701uv7u3dnY6O673x9GAyzo8P92RfxQdZt9UZpE9sbl3d3Go/1upt9lZ7K71W0klMUaPwzCLE1ko3KOuUUkHpmpQ4WiQnQIASUhMD0L605bT2MhaycLGWcj4r6logPst8lhZlHkLQGsH72XyWBpcFZylXVDU9WI05UlgEUlTF4fjYDSsMsZcfnrhxksRb/TW1+USrl1FL5cyljE30xmjvztdfnu7thbJADWxfir/w+ZWPPpt8N8bPrE11MBrdPtp9pX5jhfsb6VrZr8Ja5cK0prw2ThQLMbAYoH0v+G8SkChiIiYnoRbhoPO6LorCHUz+P/beLNiW87rvW2t9Q097PvO5E+6AixkgABISCU4SNcTb6+nOAAAgAElEQVQiLceJk6jKUqJUXuzkKaW85MmVVB7icuUlVako5ejFTuyK7USyNUs0rcEkJYoEMRAAMd35nvnsuadvWnnoc869gEiKIHFBiNy/h1tn7917d9/eX+/u799r/f9uf16NqBzZYlTM6tnUTeV+wLFzdUlEOklICiasQMs4W+r00kQvA6TdJO2nAJCwWINMZ4L7YZlwgAgAUqmk0xbqWwipg+j2WnoVPzA6PyLA2jcgOeTpqc3Ww5ut+05e2quu/9G+eW3+4oGfD2fF9PpsFmKM9PKNQetMOj4/xvMjK4ClYekCBgBARmEFWQEA5IQuk9irhOk4dAaRpQhxWiVJkekDibc5f2lmhh5ExIRehPIJHx5x/r6i6s5nsiijqo4senvUBcPv7TF/vF3cxKsieARGCNi4nLbLNBtlZh+LqXcQQszc5aqaXg/42+3+tU7v492NR/hQjiFh1swQGI/ayDRACmCO/S/46FgHOLYjDXfKK0AAxMcKCB9rLU1Hmjv27GjEC3nc4YJzDvMjpcPfFcUiCeIO1DHWACUTgdKmM8gHG9u91u05W6KFwLFgwYIfdR597FMA8No3v3TxoojiNGtlAKtKXYsidXg4kioTwhtjW1nXB4OADBZAMHvrpPo2P6LsCQUU9TiNet77srKdNBOiKyhhKxCD5+AwIAgPifTi9ODRwg/zdPuVg63r5e371zce7541+QRqwUFYV8Vpxs6W86qzsV5PCh+8N6Eui5VW1/sw2t1vAl/acRqsD8732t29nR1kAONUgFanZ4fjEBggSCTmEJxrKi/g2CCjcaQHAmAOwFJKgZIkEhEABwRgD8f1DiE0ViQITenHcQjL3UGwjTDRSA8nRhjBh5N6Cr6LE++M414XElLAXXGwd5dsvC28lhmRGjeQk7zYE2OO44ubIyeOu4NmT3SQEAKJo6twYD5xOZNSVtY45zwEbwxI0lpba6WUg8GgNmY2n/f7/WJnRwD2u4ODvf0oUpFOXMRVVcWdaHFwLXg/efbplf/iP77woYcH9+TTs326/3fD1tNw4+MQ1GJv/5BweF7UrTXjs9KdbZflfdZuhFvRC9fVcztX9/d2p6PCGjubHpZv5uXO9o58Q8aZard0t5v2uhmqyKPI53MIqpVuDjq9lU6r02nFqeaQF4xzaHkUDOxgHqACAAyenHXMAXBaz8iDGbm6ruaQ04SkknEU6Vjn+ZiZA9h6LOyuKMDVzvrKuFB5UZazupqaypl5VQ7nMzerYGZKX1XBekFLg+XD876fJrHwO8PhcHaAdme1b3/uJzuRFt6BB0gzOrvx3gzjp57K1k/pEtyNXffVF+zMmfLN3WtelklQB531C2d5tcizyTSa3tNvMnK6ZRM5ieQ0ahUJzGg+NPWweP7wOVuzqaA0SB5bSEmiKe2l56Mokiq1sVItkVFXQ1c7kN1q6YndJwfVEgBILYSRACAAE5A0RzAcIUSAAIBEQsvmKuKdG7P+VTh/9a/FEdBRS88Mfv7s6Qf21r8xLYezST6elsNRsbs/LV+x8rpef2ltY21l+tR0dt90Eo2ZQbl4+fXlwdU+APgi1LseaxCACE2YrwZAZA+eax+s1qC1Pcv+0SpsmDrLi2RuusF1A7ecV9aRcxS+XYXI9ydtgCIhsGkkAzAhAlJGiommeUxFnO5yth3sXIKJDsWILPjE1M8EfYbkOKJtEN80tyeHv58XL2K4cFr8hFl5oAw0K9HlAHOA8li/UAAZgAOYH6sbJzGxJ8ZGAWAOwHc9kwFIgPnbC0Dy4+wVDZD9bhj/uh/9pf9Z1QP1y0I8IyKAVhh0/Nn2Ttx9A9Tv3Xr1zw5uD+tyIXAsWLBgAQDAAw9+DABIlvP5PEnmgcXWrTfX1tYZfABO4s2y2ldSA8beG0RQUgsEH6ygd14kBVtLiICkFwCcf+3rLyrRNyUOOh3vyFSGCFGRJ2fREgrwUeLSNRhUMKj7q/Xy8P987Y8+u3bxoxceoYLrmV3rrvvKTnPXXl85nB/IlhwkK/l43BYJzSAwCuBAML5xGxGTNJ0ejsZuP2u3i6KIpUDm+f4e+YCA3vlGevDOEQIzO+ePRYTADBwQGi0ABaFoVAgPIfjAEEgQI/gQODAyEREjAwcB6PjI/6KpgGDm2prjJFfmEJBZILJjEGSDt8FrrRGxqiqk49A075gDADEFOM6CPZE1QvB3e2qcyB9EovEKlVI21RknQsxJ4caxKAOEgpmlUAFDs2EkpHeBRGPbAQEYEJBIImqtmVlI4YA5BERUUhljSApm1loXZRmnKTuPiFrpuqrTLJuFanFALXh/YGZgNxtvVeX00tn23/7Zs+Le5BNjlMPqqxgk5ysw24RqsNj5PwRgvoT5UhugDQDx0R3W0932mVZ0S+5vJ6P9yTyf+6oGYPC13RtuzeyQtEsy3Wm1ZJyh0sV8yiyz9GC11z81aHd77SyLKcwM4FS0PUsODDBjLjgAIzABQEAIPkCwDBMwxuRcMgWQ2MnaSRIDeUYAEDDjMIecoXTeFLXl0omiGpt6agtfG2+N8+idDI4iZAW1cQdDfhVUBjKp7e3RwbQaL/fg9Gr25KPJUv+91+bOnI3OnI0A4MY1hfut3X2uKne72J1Px53X46igek2LTeRNMLqywoZ3P49FAAISgTAQMqFHsAAFQgFsGQl1WyYiakGa7bay7ayXt8RYFIe1mDtR5AIiidprijN9SseqTaGDcaairk7XqIPd3nRNtBMYRADQnQ4eKz88wOU709ITzF030b/zBreu/3U5BGLRui97fLk/GK6lpR2X3Xw4mu7JyfXp4a3xaHs+gV3Ea8ACfYWuLVBDSnrlxsrSa8uOXT03xW7tmVETYA3gWEqQAVSw5BwWvgVhWcFqyRulP11UrVmeTo33/m17Fr5/t40m2A48EZNggRaEobSOVYgBtJ87P7XKo6qlnMQ0j2metPahvR/GivMslIOx7/uwHvhBzw96HAPcRC/86IbfHZtbWl5PZFJFZSRjGQ2cXkUpCouVvTNC71Qm4XFo68kzTYzrO2w7Tt51EjrrAUwQ0rS6GG+o6Nwrhy/8m9HehaULK607JlDj+gCrw8uVr50F8B6Dl3CTy29W08/vXd/LzYNrjy0EjgULFiy46wyBSauVAECStJIzZwCgnL5ZmHmS7EotKjNTUUj0pdpt1/UsjeO/rG4AAKkIAHwomHOTzzY3z751pbK1WBmcnuxbJOl0jdLqYNucBJAVcUngJBzOyocuP3J756rg5F/eeuk3r3zt73z85051O1yPOhCvPnDh9iuvdfr9qjT75TiJ1XxacuVbcSIEeltlcQIA1XSuEeOsPZvnpiyjVuqsj5TKi6kS0nsvSQiiAKyUJoa6rlUcNR6fcFwySELYynkOIICIGAIzMwb2R6UWxhjPQZAQJAiEd1YCSSlRihCCb+opQggMJKipXAzMDEBC0FHBRQjBIWIUqRNLUSJxVE4CyBwAQAihlAIA56xSylrbFGIA3ImMdc410oZzrjEWPelYOanXaDpTiKiJhBEkhBDe+0Yo0XFkjEFmqaT3rtFKvHcoSGs9yWftpX5RV2VZpu1WlmWzfG6D37h48ea1K43VCBvrIfS6PZPPQxTu0mUWLLi3EkfIn7/24v+1v/PWpfV7HnGKg7cwGYa3fhpufGKx639Y6c/vz8qNc5E1p53d8N5zk5c1rye/88Y/f27nS8O6mOXl8PYcKUURoXQIGFxxNZIyIymFFBSBFwJcLMEh1wzg2Qdbo0PwERPVxKYwUDsGB9LLKCjWECLQVkpkiMogyUMEjjCAZGDmKgQHgcErr6RXIQpRopZbnU4vzvo6WpOqAzycjXamV69du3ngwgS8MGtr9PM/u/LhD7U7rXvbObganf6p1Z818VII/Fz4rZfcn94+nO9vw8RGvSeX+5/qHyxvj9pD4/271TgkighlXEfaxIJjmgkYAV4lvo72wOlYDB5pyw0RlnBlu7Nypd0xWRKU1KF9v+itSgAySuyv6EhH9xkdCWICUxYsQ+tMpz+9uHL1SbmXwnUCAOFlVrZ/1MZ8MltZfeujgV3w3jlvYldftC/nz//x7Hdv7h/sDefVnzjxYrK0fCpdxfZ6FR2mnsPc5bWo/XLgjsQ1hZgyOW5V3DE8gFKXc1GaxNjEgQqgA0c+CB/e/QD4blAkZJBgVeySLKQ4RLUvOzf78SwGoHJ/VmxNTAnegZMAaNB7SIXp0uTDPr/fgMytrqvYcuIwdhiD6sjuehbf7kVXW+a1+vaV/P/V5R/F6erayo+L3t8QIb46kTfHAJNjo42T/5Q/LuU48dFIAaLjJU8ojhNhI4AOQNk0qtg0HV16QJz+aG/1J/krv5a9cOXvPvWLP/Pgz5y87St7n//K1ud/+5uv/d97BwAT3tvmqawBy8DDMn9s88lf+dR/txA4FixYsOA7nvY6l5Ljv69d/cLv/cH/8+zHf+LpD/10zWNjC63SkyVdOHIedcYKDkC1Viv/+//2v+7sHiD021l/dDAJTkZJ7LUsTakFpTqa5RUwJ3Gal/Peyur+MO9kp0Fkus+3bnzjH//W75yJu59+6Mn72ks8jagto0hMx3kkNJGIW5lDUxojA2upbFWHEAgxIOezeaw16OCNLea505GKouCcUio43ygCjdFmFEXhuIUEAJrgFPZeEhHKgIGZkVAI4YJt5AMi0lqHAIgIgYP3J4YXJ3GwcNTBcqfUQjbLuLe5ip68q2mEOYqKPV7gJMa1McuA48CU5skTQ9Om8aRZuHk7IkoprbUnKzppVyGi4P3dnqMAYIxhZs+eA5IQJ6sLIczn86yVVXUtpIzSZDKZtLud3tJgNB7vXL/WyrKqqsCF9Y2Nl9/4ZprGQohIUV1VGtqLw2fBPZc3mJ9/4Rtf/vKfPPtU65knlu910zvqAnSBay+yVzC8BOXy9/Vx6T4M3oLeB6mUvXsdTn8JhhehWPuRHVTat7VvtwRA+rbnC5t/tPo0CfyL3S/tjA8mRZ1q1Uqj7qAbxdpbKGyV29m08s4GciAEiBQoABgQKIiJGQOCKVhKK5XjQBIFxUoGUNZZRG/BWGO9c1XNkkgaHUUqiRIhpcCWsDpSSRJJaAlMSNdJjL0sy9pR3NGeXG3rg4mZHhb5eDae+GKKH/lQ8rGPtB97KNtYu+c9g5FIVqPTkGwAgIFnUqYb2dWt0e7OzfnoRjn5YtE7NdCbcb5ZuMwBQADvwQEAQ3DgOQB40UwSJaO2Mp4kPEeTu7iScaVErYTTmrUyJCpQezI5zE7b+1fEemecokBXc3eedCGOhI6k1BqSmFpaAoCTOGElvVzxUnlkBlOUAXy0k2X5Rqc8JeyPdE+lcJFwd+0BAZABK/RR/fX0hbD6Wnui7DTYeRSNMB2LTtqSp9VYH47kyMkAGWJfAhIL5qiCzEALamVKUTlhvHx7gAiDCJKCgKZ0gdHL4IVzb8+XVV5GTlEpIWBInNfeSQeewJNkFEDEEgxhBWgklkIfBjEHsFL4SIZITaWaaZpLsAjAVCsZtVy3dElto+AUO+lFi6hH1YPOnLIAtRPWKssQiANIcMpRyqaNsh9kQjLB3RGP5mbX5M5ry5DEkCzHq1G8wmG5MFFpsbYINYD9S5kp7thuo0mEdXDUztPQZME6Rgz9Lm+cl/c9e10v/+7WV1+Y3JAkz/bPPrbx+B29LzFxIn6zCrN291L74Ux27l7TQ6sPfvjsRxYCx4IFCxZ8t1y+/JOXL//k4XBrONod9AfG2t2920uDNSklADDyzE/bohOAER27HFQ/SdvjSZ6oZSliZtYR19UELSVxaoIdm1IlhJMyTFyMMhhygKUnwe1W2Dw9EJN4dGhmfzrf+6YZLu9d+dlLT9JwP0PRW9+c3dqqjUtbiasD+uCsBT4KOZFCaB1FjzzCL75ojDn9mc/c/sIXpCQZSTahKXloyh88s5YC3m7JGTgEBkEkSNCR1yYSEfs7lhZE1FRUBmiyZU/SSRgAmrQVIQQjNL6kzacfJ54jQ0DAk6gSYiAGQvQhYODGE0tq1egdTfEFM3vvhRB3KyB3x6Cc5Kc0sz7v/ZFl6V1RLMxMBMGFo9xbQsYjmUYp6UJgDlprIYT1XmpVGROAQRBCYOayLOM4JiIp5XQ6XV1fMxwQ0YcQvF9dXc3zvJcmxuRx8IvjZcH7QAj8+S/ufOFLO//Trzzx4KXe++PqhxvPQ/cGf+MXvl+Bo3sDH/p1TIYfnP2Ja9+A3nX+xn/2oyxwfDsSmX783N/oZys75sZBOZkXvtWS/ZXWuQdO9Zc7ADA8PNjduj2elZN5qApwAAkASAAJClUitc6AGeocVJREGadRlMSxTFMIbIuiqLCoALEK3tR5igLiDDr9TrfXj5MkjiiO8kEvXlvrBRw4SDWMBFaNKzUg7L9Z3Hp9/NZre9v7sxDYWpgDPPts/xf/1vL7H016Hj6ykVy8+PgXb1YvXf3KjZeube3/ZtE/N1h5aGP8mZHp1ABgoDRQAoAHV0LpA4CJgBEZEhadSbLy5pq/gZPbVbIrkkNVBQiAKUIUc5RBpvRasv7zZ/+TRzo/BogwBhgDMmAXgaH5KUCLsHM8rb597DF5Io4C4C1ERgiLksNvwWl1fkOd1eeTujMMb/j8rWLv1sRPUYzi5ac73YfjN1feGvZGZVIHtMieSQIheocQ4Dv6hUqntYsBQDEmQZikLlXJ3rq7lk+c7hYdtZegIbta1r2y0AVYhbVOg9CsZYhpKnEfaNqiPU3PzXDLAKMBroAVS1CyWC3zVg4AsBzhZhsulbxR1sIX2laxZcEADOwQj+Oc+U5XiSc/jQpcLWFlf6m7vLS2BK8KfiMcXt3/9wV/GSCOosHZ1kf6mx/28VPbE3UwE/UMYHRX0soddfT4j/g4EfbuUo6TnFfyp9fg8uPdsz/1xlvP/4M/+B8P8oNu3H3npXj3yaV4c9/vzu3sF879/VPp+btfJSQl1ELgWLBgwYJ3x9Jg05iqLE0cx2urp06eVxhbtIXNJShEFslprq58+atf2Th1br6vkyiBgIZroYkAXWWCBFayLKssSufjab+3NprNWv1BXpWI6GZybXBJRYeBquF4a294cKbd/tLtK58+/8jw9kG1e01JCsb6QGUxi6LEuloyIQP4EMCSEPMv/9nSysrefF499/WN1bXR6LCyNiKdxgkAGGOiKLLWNq6Z77zKPynHgCPzzkYTaZw7m0IJ5ONLIrzjPBrwqNqi0ReYOQATHLlyIIMAAgREOjEEPbHJgDtlHdS4kyqlTnSKpjTk7a4cJ+6h8u5Cj5M6jjuZr8cKznE2bYDjsFtAPOpqkTIE7zkws/Xee18bo6Joqd/bHw+Tbtty2D/YP3PmDEoxHI1Onz1jgx/uHtz/5JO7r75549rNMxfPVXVeTKdW2057Ub6x4H3CueA8ay20ep9mKUgBhOPvv2scGYVFCh8ggYMCCAsYeDGw/vLOQZSolIiJEimSWMOFy2c/9PjFtVNZu6sBoCpa+Xypql1Z23Jaee+kBBVrHceu0sGi1iUAGJNKYXRUZllLR9p7760LzlY2qV0scCrIkIiBQ/CVjnScJEmrJXXkjNNKkopTSDQpjFuoW8RtAgkAduNwbrLOaD61xtVQcA11IaXX+gcwexcgI9dZ3n0scusr6SQ+9TJ0vzqel/UVd3n99Dp2zp3tizC3+Wg0nOwN5zeG5WhU5xMrpBRK2gqjKulUvcjIJbbtlaS7mkYpdLC3NnsoxbZUoDZfbm1uncuej6O9b7cZfHg/7Hzo+MG3WmIhxX97CAWBeKB8POEMJO8tbX/Vf2lrsjeZ1zdeO4wrSR9WK2l/lk0KwWWwABYA+e0/aBJJAIGVwpNiimwSF2nyppS3sKqtrRkMJbFO01R0Y14RxbnctusAtlN1erN+e9yTE1Vu53k1m+djsJqtBuPBQ2DBNWIBIdToWdlO1JOxdOVG5c7mMz02Uc1ZYM0AAKnAtvT93LVqh2yFZxkAGRiA7/ibvk0IbAzfkQE4X5oF4aGPeJnwUOqJjmdxeQMPdvzL5d6I8TldR60ag23Jdjfur3aTTqw0wsC6ldoBADpPswINAwiABBiP4mVTCK0otNOhVCOZLl/8xDQ9/TvP/cbnr31lVI4+eeGTP/fQZ+8u3wAAgaKjep9c+zkbzFq6majkW0hIi+G7YMGCBe/6tEfSeywK472PlI4S3TyfUrvyY0YREAjgGy9+fWd/OxFxly5JoVUS56YKCMgB2asghBG+1iGKgULlnFLSuUKrUFmbxJ3R7rib9stithrOQG9jf77zBXPruYNbP37p8nowD3dO9zrt8Zu3ukl7XBWkpKlshCpLU/ahLEtFdLi902m3p+OJlDJLW15ab4MQSggWggGIGUMA7+9c+BADAgoiCBCCZwyIGDg0makokJkhMDAHDsdqBDWGG41SILGJXGXwAQEQgfjITYuPgkr4zqUWBgBGFI3cwcxEolExTjSLRtFoJI9G72gqNe40v0jZFHo0osZJNUdj2NE8PPkPhhDgaLOQ8aiEJDA755pAXOdcs7UoRFGVicvSLLPeW++Wl5dDCK52zGytLepqaXUl398nopWVlcPDwzRNlFJChOAXd8QW/HBPdgPoGegp2BR4cTH5owQTBK1E2krl+Uunn/yxy52ui2Ogoyo9AADvXDWd29owo86StNOaTmSRBwUTALTQE1RIOclabSFlMZ956wSCDV3HHcFDJU3aaYcQ6tmcOSBi3M6Y4ulEOkeEmAG2BfhMhEii6wWvnGfdoWTFtpbTbK7LGau6FsIg/sBm8NLF3b1LXbh0OgKxvszCv/rqa4fj4cVrG4+0Tz/dW1f1tN7fu3lj+8qNw+hmvX1QzKZF2k6yTjYuGFhv9pZaLUnd0M+Wlrr95dV8Q66c3f9kVq8CAF62dGEb4EWAF7/dNgQ15/HZux+DTYEXKebvgrPl/WfL+wHhVvfKjIYVuoPp1t7NMR8G2ZeDrCd9EBGwDEIcJdMxshcBGYWnmIX2MhQKK1IWW2WnPRskXwV62c+LKq98VYOSHGtIT/fxohy5cb2ae6radbeX9/sHA7UX5cMs2on1bYEQAeiyrl1wSMflFilAG+VyP2pn7cjwQ4fTp6fzZDyNJ99RXn4XsS1luyzbJZwB8iKyKY7SeFeaP7eVgTd5fCU4o5AThDYtY3s97t+/0V5rxwnhmbL2sxoQ0Fq1M6ayRgREgRwzARuALpp+XA5a11V8W7Tv717eL+mfvvCvXz94fZAOfuaBn/17z/79v7w9sUifGnz8Ox19i4G7YMGCBe/6wkVKRHA2hOCFOFLrHXtncwKyGCQK8EMRzGBpuZjIyXiexR6JgaV1zgMRCvLsrQvsC1tiShXUHqxynr2TAktjZdxzgbRSSol5Oem3uyXNRm74r194tYO8Ir6xqvQnP/zM1v5stduCmVegguVZPhNMkZAhMAlly0qBSKKkyvMQgpZxVVWNEnFiyXnkT8FHyamEBAgAxOyZmSQJxgCARAhHZ0QiAqCmBgPhTiHGiZTQ1Eoc2WQgEmBTNOHDUcsxNWc5oqPGmnAUwkKEwOCcY4KTAJSmbATgKNX1HX4fzpVwV6DsiQXpyduPviDnrLU61lKeXN4dr5k5sBekpBSembAxGeWklRZl6ZBFrLN2qzR1UVdSKZ2ltamlUnVdE5JSqqqqtN0qy7nmQJrKqmwvPDgW/BCjSjr3p5wM+donoVpa7I8fITxACSllycryylLW6XqlQKJIVEx4nHKluCVTa9GaWEUc6yCyOJUKYQAADJozi+3lzLFgFt2BEtwh7323th0z7ztrJEkZy0FPoLXgDCjnAsgQC1CJJq20UpK5KuvZKL+9Nyz39n05Opge7pfTmXe+LqzwPIiSSHwgZjqb4bzmn1u+nN2mVwMlw53JVw+Gk73x3tbh7nh6OMsnLohIL2+sPfzQmQcfOj0VBjWuxz1wYVLMB/sPLefn4vYfp0vXkpXfIh8DAHRu/9U65MprqP/ZHW1qdJ6vfwJMZzGKvwcGcvUTrc9mfsnj5yezUV6X5fMhvCmjqLu62dq4xN121koTADCRmfWLqFStcdqeBDkKkwM72atH+wV6ZYj9fiQKGak4arFLkecWJrU9LG0ZzFULiYqiuJumS5Hg2azOc6hEVGuRDtIsStq6Sim0IGqHxuY+dFPuZBTFQkklwnww3Ut3jKzvxU4IFIwqpz1bxrlvaXhaJQbjuYrHiZhEOI/tFTjcm5jD8VtTEhBllW0VJWgghMhihBBFoLXQSpVdNA450EE+u7Z9ZRy4INlJXq8cXh9ff+rUU7/8zH/59Omnv8er9MV4XbBgwYLvASGkEJKEkSqGegjRoAwHMQkB6Mn4UEF58A//l3+UUy+LNkSWkhTWOEnSec9IQmtAD+BIAJDPOu3RaBQlSjChVLY0IkoCkhckRDQvSlSdRKDyLad7eX95PNsbQv6mnf+7L/xG24Sn++ce6q7e112OHVDuVOWDFRqjmKQxhgG4NpIYJAVriaQiYa1VWqlIV3UtlURGCgyBPXtGDgQ+eJDAHrxzJFBp7YPFpuuEuVEr4Nhx46gzRQpiaCopmigT55z3nu4y+EAQAY7STRolghADNxG1gABIFJx33iFCEHRX+QY1H9uUipzIFiEEItkIH845YiAlT0o8rHeNc4eWqkljgQAkBIMProkhBObQrBeQvXeMAokCAyDUxiTtVu0sSTWbzdq9LiAG4KoqpZRCSpVEhKLKjZCyqopOp1PPJ8wu0tHiGFnwQwwKC4Or4CO+/QwsYpF/lAjMzvoQWJAYHYyvfhNQkJYqjRNNSgGxEChIaiLQbMGStbIwAK6xgAiMrnLATqCflcLZeRILwY5rZ6mq2VtHAHHsA4uAKlTBl+BsZYwpbSlJ1Jo8KocS6jqfj/YOb2ztTrd3TJjPbDGfeFvXXBVupa/Onm5trgcbRu8AACAASURBVMQfhJ3WgaUW96L7tvvd+e2r072bo9tbo9HYjHLnJRJ11qPlfmdpY3X50bWzD62eKpMaNfQptXw49G92FXYPGLuWeiOA0bs4TrN9yPbvPI6mXCxD3QFAmK9B1V+M5++elFoXoodcxxZyNElGk/nkxnz/8HBW1xHtsp5hp5WkcUQQTGzEQER11Jmk2ciLoQuHFR8KGEbUjvRSmnRaWa89gG4URaGDfmKCqiqua+/MPiDKKNaDjm5n/PrBmzuzQ+aIUJBArbCVid5aopZl1AlxSydpnCdxlUagBUgEgG0ZVaIKeG9a/5C9cD5xdQJhQIjS1crNIh6xmgYs2PTy+U23BzUxSZ/qoVA1IgMxRjqWAYUKWkEUIUeJ8XS4N92aHF7Z2dpob5xfOmMDCIInNp/49MWf+OzDn+vE36MYtxA4FixYsOB7xPOcGusyOQMYtIUCGMzzvzDsX3j+pX/xT/7F6rlL2/vDOp8/cOGjk2HJwFpSRKopOxCKQqBgPQGMD0dKSoECSARnQSlvLAAEpcCHJh61th5JEMctpXtrS85X+XxSQQFJ8XUcv7x/61O9y5tpq0uwmrZ46uIQUxAaI+9yQaE0MxUnAYStvUAZKVU55wR5LS0hBVY+QPAkwKuQhyLO2iGAt87WdT/tzOdzIYRnIDpKYCUGEIiBAwCg8IEhsEACITkE4wMRAQmBAu5KaWH2AACMJEQTaGKta0o/mCCwZyCphFDCOcfM4AMRETIDCEmIjaEG41GNCTNC4wpCDFqQFAIQnbM2eBICBSopiajpfxFCAKOrLSNjYA+MyCQFACCR84CEQkoAcM5LLZ2zu7u766c2C1Nba7XWu3t7aStTSiFinudpKxsODzppK2klB5MRFHk/y6YuNP01CxYsWPDDJnCAr6EalyNjp/N/e+P5P2EZJypRlFBGqgsxJzG2om4/6iZJX6QimOCL0O1D1gIAMl7MTSk41yHNC7T1mKhylquirERl9GCls7qand6QDGI8E2Vhqrx2w8LkZYlVQC8IJxM3zz0ENsbNZ3U+q4p5LQQJLbxmY7Au8NEfa//y310d9NUHRRMEWFnZ0CvnzJWv7+yO3np9JLqD/rkz586Hs92VM4ef6rozWst0EiUv6pQYkCUKtfpcdHFbntqlVQ3fsePguxNabtFDvwFBcpD82mdh+8OL8fxuOaMv9uWyy9zMjb9Y/9tXpi/t70ym03L2tXpkh94bCRUik1RSyn1F5BgdO8uxSFZWV5fu7wwebp/pdE/x5uqNp9P5GkjgToANDhwYmkhmJCIpsPSz27d/bXvvBkApFcYxAEWCklPd0KsSsrAk22fWN2+X1e6whhUJiQSADkexyYwqLZl7O6Q5AFsnXd6py3SO6wSe8H6GmgE48qpbtfVry52vreKUqUAKaIyf1CU7T1xvREuS8fruK1v7W867z1z+qf/62f/mzlCNO5nOvudtWwgcCxYsWPA9IrC1f3htOnplczV97i/+j/OXLle2vHrj2nNff/7ajR0Tuts7xjoZ6fZ4WiEJpbQg9MDeOecceTqe82OsE2OMDR4xeO+VkISBiLxzMooaH1DLFokACDl4E4Ap0TrREFQ1LG9Aop8bHbxutz/z+NO713bjEE5F3Da6I5K27kwmh0pFxORBRlorxKLKvQARRcAoAJE5BI8+AHvQpLSs86LfHbx+7fVzp89Mp9MkjhGPvEKbQFZGbBw3AnAgAAI47uhs5AwigsBHFvdHZhcMApEh0FHjyVEgS/MvkecAyE027XHHStNm4pnZHbtp3B2MgohSiBBCY/lx0sBylLGCGJroW2icNzAERiREIMEATAQkRTjKvEVGCiEgCkScFXm704lb2Xg6iZKk3W7v7+93u10UJCM9Ho9DCKaql5eXbVmXZenZZ1kCARCxtjZZHCEL3i9u7xT/8neu/8RH1z/21ErTSbZgwT2CUCiVSIxqY0tTe2eiNAitnIAx4AEgaw2ximOdKd0WCtA5NLI1EnEK4Ng6rpzxrg5O24DMVcyeGa0vTSgdt7dat1vxzYEAIXMv69LbwoZZ6erKYh0QAGSd1660sYx7Pf3YJamU9paEkkJJ0MA+uNw+9Xh239n36WeYbcTD+2H3UbDptxc4UA9XO/ahU0b77GK8UapOp7M8WM9gLequtB5O7BIAgAOYAQCAnsLSG5i+JUWB2sJ7UYmCqga1BwAQCDa+zshweD/Uvfd+h0xPwdVPw9Lr2N36IAxaZoDD+3n/ISi/36KVhLKEMpDQT/vlyuUe1ttb+zujye5sbmfOzGtbzdh5CUoDRQgkZCRbq70Lg2S9n/U6/bQt42VOl6DfiS5FvgcA8G1UuMIWH1v/lER5s3hlFkaBgrV2OPLAZrQrAeBgUI52MPdVgTZabUe9LI6j+3T3M9HDt9vDHZpMQl6DAQBPPgj3nmt2AMzIXgZ/oigcl1x479AyCglSYQ5YAQCEGYU9JfdBHoZ5VZjaTYvp2nLnmScu/9SFZx5ae+i92raFwLFgwYIF3zsrS/fl89l/+yv/4HB4MJlUOk47nZ5UkTUZcgtYKHIRrbXjFVPXdV07PJp+3+2diYFdbVppWtc1MKRpVhQFETpnoiip6zqO47IstdbOWSFICOmDCyEcpZ+EZJMuVX5yc3xlVh289md/nCE/evbsa9M3Htk4tzKp0n1eSXtkwJYcxYkNodSBNcQCgV1V1YiSQCAJIBIoLAeyrg+x3R5dXjk13h/1+r26tiiFktIHj47Rs0CQAERNPAqeOF+cRJYQA99ljdG0lih1FP7K4ShfVggBx4Emd7xHj5JfBdGRl8eRgHKcjRJC4GM3kCOdKBzlsjRrFySQiBGO8lqY6Sg4D5rNBURCIAIUhAieuTEZDcCEQQiZ6cx7319bNbs7Ok2KIo+iiIh8CMPh0Bhz34UL21tbWa83Mwfzouj0OuPxmKwfhllPLk6vC94/3rg2+4e/+spwbD765Mpibyy4pwhSWdRvqV7w81hBokWaJgCqrKAK9RAqKKswBFthcAiAPgo+4QRGESiA0oCrAKCqZFkBZBgpvcRRpBJMDJjSVXvXhj4nBBCZUoMYDUAVAEpgywAAGiCJoUrRtZPWIxvtv/V34vXNb+Gaie+n0GczvvYp2HkCmL7TfPCtFQ3L5/jRsxv87HojegBWgBW+I78CACA9wEu/j4Mr78IK8l3MTQOe+XNob3H1C/dC4ICDy3x4Pzz6zz4gAgcw8q2P8PVPf8cv6N0RRerxR89dWOft/a3ro+GV8RgOyQ/D8HBYlhUAtpkHANKnfTrzkcF/uJ48cHT3Zefomwf+K8ZoIpPPXfqbT2xe/IOdf/z67LXDqh7P64NRvr114K0DABm1dHrQbUOvLXqDfn8wiJb6DywvfXzwY39Ot56Lbr/lt0Y8A4Balua9Fji+M478JMrLc36yXpwM4Wi/3X9tQ7+A8SFPiuEoz2tXP3P5wf/+7/2np4sn4fp7tvbFFdiCBQsWfF/cd+6xX/3H/98/+ae/9od/+AUSylpbOx5P8tXBSvBoTHDWrPaEFEnN3jkrJDZpps2pjojqqmy1WmVZRlEEAGVZSim9dU2Ma6vVKooiSZKyLIU4jlMFQhTMPoRAXghutaJ2RXjq4gPbw6slln/wyquP33f+ytWXnl174NxKxxiHhTl/6uz4cMjoJUmpVVnmQohIqlB7QCQkIQQKsBC8C7YySZJ5Z7rtDgDUdR2LhH1ABkkkEAmQkHwIPnhAEUI40SaaP7z3b6vdOH6pqdfg4E+WP0mf9d6TbKQfEoJPnDUQWSnVuJHevYp3fD7z0fXCkWcHnNxiYGzsxhGAjmSUABwCMwIyAiIDAyEShRCQiJQkgnlZHGxtqUjXRaGUYkFVVek4Wlpams/nO9vbaZru3b5ty/rUhQvD8QEz93o9BwpxEaKy4H28emfwnsP7H7ea7eL9v8s7T8DW00dFXAt+2FlrrX/u/p//2OmRcVaCk+ClUgDkHMzN9XH9cqYvx+qMdwABASAIDjLcghdy3L+PP9SCVQeAzpHzAMqlZX7uLc1xf/8B8MIF5ytgiwAwxNtb8lVyeeJxTX+oI840AguAlOCkytMzr6xeOugPSMofeNUSAtNflU6CwIDNiehbCRp3oBo2n8P1FzHbR7wngcXNmRPSIVz4AmQHvPUU+Pe22oWA4YP0m4AA9N7Gx6CR8MZ6vJWtFufiulqva9Pbspt7UK2EUcrbm7qOYgAKKsZ2L9qQdNekm7/LrwkFiqVo86PL/9GDnWHpfW3c3M7ecn+2529aFxnDrvaRZoUwOyzykTnc2ktimSZqslouLUW9zqlpt9ruV77tSIS5q3Ko68gYqi3X90Q7u3uXAzhhyzg/ec4sWyvqdk93LkT4XCpflb1+D3Tr9V2jgjv/3q18IXAsWLBgwXvAf/5L/9W5+x/7n//R/yBk8LZ64NHLo4PxeG/a6/SWBv26rNBLXwedaiRuMk2JQUpJiFmW5XmexklVlMwcRREH1lo757Isqaoiy5L5fK61PDLOtMcyPJIQgqQoTOhE2TKvVzvjTXku7caHaxu3J1MVRf/8jVce6a1uRNmZld5u8drppU5cOlEDg/KkXUBPMko1GCfqmjw5LQIRkJ6HWguYlHWn150WuUwTAxwwICE2tSeAHsB7gLvCSpqMWD7OXm2eb7SPJro1hCYbBfAokgWZGYECB++ZAYkkADb9KY1K4r2XkhDJOQcQTj4TURBRYHZNAwoSE0JgZhBwp2cGARCYkZuYGAAMwHDskxo8HjfR0NF1nyAQhIKEIKVUXdfdfq+oqxBC2srKsmTmxjy1kWaEEFGrVc/njWgVtdt2OF60CSz4UQDTEZ79cvCat5+6p5fKCz44DJKlj5/91Ld8aVq9NMyzQfqxTvLE3c8H8F+DdB/feoo/tw6X736pTof7F78iTLJy5Rn59sa+G+bFlyoSPOygvBT/B6v6ybetLB7R4xVuTn7Y9q/KITnEza/S5vP3/PiN5nj6qyxrnm1AvgY2Wwzvd4GTcH1ZwXIPoKmBKZZfcetXM0DZWuH8IShb78l62mrpsd6nTx6WMP0a6mv8SlmnRTHK8xsAwTsejU1V5pWpq4kYQSy3RJappZV+vu7D5owHmHTEBKqxLKZL+UzPSs+efMAAwAB8j36/g/BG3GVJ1q3K7tRuxO7BdlKCOsx6usc6fvn6eJAW5987AWohcCxYsGDBe8OnfvyZj/6rf1OW+WtXvnH75tbv/dYXXE94I4yppcy9D1k7Md4THuWv4HEjBjCkScKBoygK3ltjiERzg6UoCiKaz+fMbIw5iXQ9Nu/gENhj0Ek6mc9SRVq2tZJ2ZnvqQipdbnOxvHrVjbd99aWdb3ZFuOBaFzuDJR2vltmAI185DQgheOBaCxKCkMAwMKWtduWtiqLZbJ7EUfAhAAADI3jgAAwAggiFEIDo2QffyAYnO+RkI+HYEQMRvXcnASiIGJgDB+9CkxkrkU70CwF0EshCRN55ay3RUblHCEzEzAyIgPiOs7P3njkgYWh6WBr7kBBc8IAEhEIcNdQEBAwBBTU3v5uAWCQKzFVdoaC1zY2dvd1OvwcIeZ5LrYx3UDofQn91NR+P0ywrJrPZbKZacdZu7d26xS0MP4Cb6QsWLFjwgyRRZ1ZaP63l8jsn0kAX4cdO8SNd2HjnPKRuDW48gUGQ0+94aUmefTL5HLJRiC1x+kdlJ65+g85+8buJgH3P6N6gh3893Pgo3PrYYgx/P+jtU2rSI0CuIzD3Kr5HQ/IAf+o0POmlCOdecKfGSJ6ZjeHgPUBoylX+/dfnL71eTafW3nAhyVnLWkVrm0tnzq7vPzQ86I1HNsmjuoxrgDqwtcG9b1ctlTQ+m5Yf49ZqWHppEPbcS6++dGHzErx3R/lC4FiwYMGC9+7Eg0KnnWce/djkfPFrv/qvYtnOoiUpUqHAe2sZoihjRna+cbVs5v8EKKXy3jvngvOERIjWmqMZ9zGNFYWUshE7Qghaa6UUM05Gk1Y7qYPBiApTx0LrEHVVokwRyHF3fVztJ2fWBuu9z//Jv3tuMk2s+6mNix/prPFh3lNAFgVIJ8gDovXAkMW6rA0iJkpDCL6spZQCwOORoOBDaBJMJIoQAvrQ1ER48IjYZMQ229koFCfNJiDoxF4U8OjGQeMnQkTe++BCUxYhgE7UnKbjI4qiZklEtNY2IgIiAeJJcu1J9woDOOcaOxBCYgQOHJwXSgghtFbM7I7sUhkBiIgRAEEIAiQbPBKqJL61vbW2sV5WVWnqwfJSXpVCiMAcRdFwdzfLsuHhYStOZRztHOwVxfyxJ568ObmNuKjgWPB+QETPPvvsL/3SL/3+7//+X7+trzp88AD0rmFr7wOyRTxf4ckZrrp/zfZkaxvSw79imWIJ5hv3dCuU6CnxLQwdEHAAZ77lW4TX6eRbb1VGvYy+vT2Elzw5A8kI2tso6x/kmJmt8egC1O3v94OiCbS3ce0lXHv5/dx+TCaQTLBucdWD+cZ7mB3Lsw0+uATtbYzyH+QXVAx4usnl4F6vSM66MLvnPx0C1AqcXwEAAdg/xEsxfitzjXHhahNMBcEJgHg4gf1DSOYiLlRuVaeXSIZWYk3LlO2iSopaGSOcJQf3/uLFieCodvcBdLCtsvzl2fjV8WsH33yOnjvbO7ucLi8EjgULFiz4IDI63PW2AEqDxyRawhA5JwRqUwcS4LwLIUikZkovkBrx4qSVg4jyWdlut4UQIQQhhHOu+cNa2ygIRDIEcC4IITqttjE1CkZgqYUDDmyKyiKQBJmh1kpIE/K3TEs+PFjt7e+/9tuj1/YHs8cvr92+futCupnOqOtSCDA0M9khR5UPTuu4DhYU1exAoXeOAhIAMqvG7NOj9z6EIPBItmg2PoRgjGkqOJRSANAsxszO2saq0znXlGY0Ss3dthpHLqTc7I0jC1IU6Lw7Lt9oXpKIFI4WZjw2N4XjHhlEak7VTU8QhiCl9OzBscUTKQSZWZAMCEggpfQhkEApBRMeHh5ubGzUxjBCq9UajUZM2O31rLXW2k6nk+d5u92mAGVZtlqtfr97cOsWdkgqtTgKFrwfkxPET3ziE6dPn7558ybA7b9mWz85y6/8bbjwBbz0hx8UgWP3Ub7yM+/BZPV9ZuM5OvfF77xIuP4svPHZH56h71K+/knOl+nB34IfqEDG20/ytU+/B2Omex0f/E3Mdn8wvyRrL0Nrh1/7m7DzngkcsPXhkK/SA78J0Zs/yC9o/wF+/XNQd36kTg3PPNZ65FLCobn1w195ofr8l4q6mkxed8NXclbcS/V6kqpMbD0wO7hvbpeKvJWPo5zxfeo2dNLMe5OtJzjT7das9ZVbf37rxq1ffOKXPn7uEwuBY8GCBQs+iGxv3Tx3emN3O7cMHETwGEcZIhL+/+y9aYwl2XXnd865N/a351a51F7V3dX7ys3s5jQ3LZQpzoxBjce2MB4YBozxBhiGJYwxEGx9MATYnwYeAxoMbNmUNDMcURyNOBSXloaiuDWbbPZSXV3dtVdl5Z75ttjuvef4Q2RmlThUr1lV2a34oVB4+TIyXryIG+/F/cc5/79lsb7vF0Vx803+amYuIkjbD7rdbpZl1dw+z3Pf96MoStO0yhzZiT0F2HbWrMw1abfCUIiAgEVIuMxEq9BkuVB49PADm+lG0D6EcfLVMz9Zn0v/7id/8btf+rMPH3q4WBlri0k3MeW4GGXNuJVmRdRoZiZTUWAJmREBgUUBAAOKoEIQcCxCshvdWlVnVJUmu4rD9hskVDu24bsNLIjonLuRKbNbrsLbIbKVQoGwa72BRKS1FkFmduxwx/FCdrpfRERAaKfxRBAQkbQCgKqJRhwL4baJBiARWWeREBSVeR57ngMZDoedXjdYmF958YWJ2dlsNGSE2dnZLMuMMdbaxtRUv99vNBqry6uklR8GRZGhc86JdbZWOGpuj8ChlOr1enEcv3R26//6wlnc8X85PBd/9InpdtPfv1vvQkhDKPeTmmAaMJ7e70dd5TBxFhurN56ZPo2NN5kY4/RpcDfK5mU0Bet33fzMewxRkHch7wHf6blM2YR0D9KL0MsxWb1TxQ7ojwEdePlezm7LFqST4II7fVInMD7wfvvoDzdh4lWYPAP4sztLWg3VatzwtLg/RxYsrC2MzXKNiFHoXb3mzr1m1FiFVz2vGfuJbiVJftDlC1bQOrLWs0wCAI6Z99ZmCUFQrG/GnREfs+KM/bEpXsifWflmytmjM4++yzqOWuCoqamp2XvOv35uY20lDiYSv01IpSuMEd/3HbBSWBoTJ4k1BhxHUVQUBYOgQCUGVNN4a2wQRIjinNNaO+cqP47KUMJae0M1cOwDA4gVj3ezUEWczT1FnlaFKcSLDfmCUJhUeV6MM55tzR1e+PErP/j28//nbCcqGtPKjmacP5MF02XY8ztsOFDEbIXEEaOvWUA7ARGxgAKkCAEdCNxUfOFABIQQscqPFeFqcwih8ibdKa8QhO1UlKrIAmRXCtmNRCHUSmGVL+ucuxGJgkhEzNuptKoymscbcSo3ZCOASh/ZfqmqvgNBEAgIq6hYhDzPe1OTm4N+Fcqbpin6enr2QO7M4umXW+12Nhw45vmDB9dWV8uy7Ez0rLXnz7zS6/WWl5fZ8vxdJy+99goRHDwwe26wSHWKSs1t5zvPrX7nuRuT3p97avbUifa+Fjhq3uHFe4aH/xznfvT2JhSTZ2DyzI2fFx+V/sH3sMBRU/PXmXgFT34F22+1au/EYe/E4Z++7fIHX9n64XOpXWENqMHvBEm3FW49bdYnMotZ6aeplzlyAJCL4VvgQyooxsvlYMlHMvDZ2/S/cuHfvLb0+mxyoBY4ampqavYdy4tLzokGlaUu8m0Q+OwyZgvAZWmrWgzf83ZbMyqr0d3/mdlaF4bVpafTWpdlaa2tnrkx/98pgpDKigIUiNqRG2wQeHHkh75e3zS5LdELi6LQShRR5DVd6qOSiZn7po6eXBte+b3nf9DzaRaDvzF1TyfojFZTrdDTuj/aitrN3BkpmQRQtl1RBQAJAIEJhXdaQXaqSqo6C7jRKoK74azAsp0/otVuS85NCwMLi4gwEOzWqmyz2/+yUykCzKy02tYxbvwHsG1eQrhdzCEszLJtkkqkSClE2lFkQAf+OEu17+nAG+dZlMTjPNvY2lSBH8VxaY1jDqJwZXmZmYMgGI/HWutut4uIqNVkp7dx6VKr1XLOrK2vNSdbnl8XcNTU1Owp3XM49xyQBZ1j+8rb9fn56eXbV+DeL4ENgbUsPgabx9+T+2Q0w2c/gweex7kfIt3uIB9ePw6Lj8va3e92ReEGzv0QZ14Cnd/JnUkGD34XgoFcewyyqb1ZZ9HkC09jOolzz2KQ3uY3JINZufa4rJ56H34a4LbB+ls+/X/Gog/dFwcBWbAMDABXl8wLr+bDl8FfRQ1+6DUnEsQJkQPM08wTPLR5LjmjyXU5DgyIw3epeiAAgAMu2IyOD+SXJDjd3bw8+Fcrv3c9v/Tk3Ccj/Q7Ti2uBo6ampmbvycbWozAbF71GM/YbRTH0leJKk/B05U9RlKVBU1lm7nZkyHa2CsZxkueFUkprz1qjlPJ93xizq25UWarVl3jmQJQS3KlIIEaUsizMaGyiiLQWBmecrzwFzKUry4y02sqKdjDvXHlocn5kBmubVzGk37184cpU9sTMVKNQfmHjdmRNERqRstSoUGkLbBFEkSMAEgZARMvbb04rLSJO2LGrtlMhIO7YhSKKAEkVEkvVe6UdLxJhERYRIABCJFKV0APb4a0aiURc9a63i0CqB1a2PTgAqt0IhIQkLKgIQFgYUWFVXaIVEDgUBKlaV4AwCIJxnulGnLPVYYA+hTrMrSMiJAJ2QRRWHihIBIriMMyyLIzjIss8zxsOh+gpawyDI+bRaDQJtcloze2mFbamkqm18drYDqZ64ex0pPV7YBxKmchoCoIhendydicmgLIp5b5MyqQSgiFOnsGjz6A2ezM/aqxWTS5iPSgTyTtQNIHfa/U+eQ+ufkgEoXUFwgH6t2kKLc6Doimr98D5p0HetZwdDHH+OZx4/c7uS1QOpk+Dl8r6yT0TOGwCS4+ICSFZgvY1DEa36QCxgqIp6yfk0pOQT9TfDj+TE0eCE0duNBA9/8p4o896jTunQwDQSjXj0PRka9nAUeHCrZfjVMbom2Ezc51UqBS0LJULGr/jqx4BMMIwl/Kso3a82dj4sx99o+znC60T8/F8238n5inqN37jN+oDXFNTU7O3/N7v/r9FPg6DDpgmiY4izc6KCCqltHbCSmsCJCJAdOycMCKSUmon0nQ8yqIwIlIi7PtBWZosS33fY3YioJRSiqSSF5QqwBGCAvbZeQAeIDAqLzRMuQPHYqwpszGy8wJPNBbaOU8ExVeBOO1DHFIr8btig+nZg2cWr3ztzLMXo3I8HWYBqNiX3IQMIRMgOQKrlWgFAmKdb0QBOJBKk0Da9qeq3poAVBEqsNswwqCVqnJPdhpVABCsc+wYkYhIbbfiqMpqtPLxEKjcOixz1XGy/SosXPWDYOWsUf0CERAFBIlc1f5DqJRCRehrJpCqb5UQSItSJXPUaJamZJSokWyNBsrz/CAMgiDNs0ajIQDa83zft+yMMWVZRlFU5LnWmpltaabvOrl4+WIQBTOzc4sbS9NPPYRBfQuh5jaRZdmXvvSlBTn4a5/49Y10fYsv/5f/8cnPf+bIobnE8255t5RsHYHlBwHe6QuViQwWINzCZO1OChwbx+XsL8L63WAa++4AJ8t44us4+wIE/VsQ0CQYDSDahNHM/vJDeeuYGLaOQDDC5tJtesXhLJ/7NCw/BEUL3r2cHfZx5kWMN/aHZtSR5Qcg39PMERfAcB7QYvfy7XoXLb7wNFz7IGQTIO/H7+J4HWdexHC4h6sMAzo0Fzx0h3BeZgAAIABJREFUd/zE/fEHH4w/+ED02H1hrOnyqzI6Z0cvGvsCRq9HB9em2mXTC6JER2EQglHigMnBu3MnFRAGKYLcNDOvqVJrX3n9UoTxyfaxd7C2+vKrpqamZu9ZXLxKpIt0baZ9JIj9NB/7yhdxCNuRqMYYjxQAmLKEHRPNSguoJv7tdjvPcyLSHhVFoZRKkoTZwY58UHlzAjDijiBgHQigYxblBNih5/lWHIpjB61G4pwryzK3xpCLo9hTqrRWa7/IDBEqHR6Y6KyuXY0njrTmZ589/Zyenn59eenvffKXRmevbF1dORg3weUOEEkRaBACJ2gRkUghEFSlKFWFhVJIgEC04zO63dsCgIIEIM5aEVe5o1aOpAyiCAGRBRBAISMJCTEKsDgR2PEcdU6cc1UICyEBIgkCsxAKM2znz267eoiIMBMRozAIVekqCqtGGwYB4Wa7/fr5c0dPHM1Mnud5s9l2zjlr0zSdPXRwaek6EiWt5mZ/MwzjyA8QcWNjI4yjdDya6PVY+2e+9/35QwthHFx4/VXV8VGr+iyouc0c7Bz85F2fvMY/iNdf6HV8vhU907eCdArKBsw+f4c3o2jD2j1Q7rOoBbTQugZTr+D0S3/JVXQPX4EEWteASkknYdXAYP69NyHMe5D3JF4XL4Pmtb2d9f30NMxpGM7Jyn2w/ABkk1DzVihbsN4SbyTRFrSu3WopRwazsn4Clh+A/pE9WF2yBG/m4AvpBAzn4T1eudlp6U7rp899z8O1JdkaQlYQKHCFKs75ONDNAYQ937bDIAqLJLe9olSmZGt1aZVhedvfPgJgwdnW2Hml9tHg1etr/WnTnV7pHGkemYze3rlWCxw1NTU1e8/9Dz187vUrYdQBJRCi1nGWFknS7I+GYRiKZY0aGJTW1hoiajfbZVlmWRaGISnFxllX+p4yzoqgtdb3tXPMwtrTAGBcCQDVY2uNT8TOCqIAOARE1ko7YWTrnEXgyA8AEQTAOh89EuTcYhAgoHGlKFSBIsT+YKxVw/danpK7jgU/eunMdCP6X373dw4mwccfeWh9efFwkjTED4wneQnsE4UUBEYEkVHEmFJEwtB3zomziEoRZWkaJw3P88ejLAxDY62zohRp5Rc216QrAYSIEIFhu1VHIYkAAwsIIKIicMYYG2hPASIKIwhw1ZGzY+qBhBodOOcYGYkQiBlIiIkYGRBQUVEUUdJwwr7v+UGwMeyT0tpXC4fm8zz3w0BE0mE6MTGxsbHRbrc319aDMCzBDkb9IPLFms70zNbaWqsRd2dmriwvWa22ljemexMN8rZWNyYmJ6/TGLBuUam5M3zu0wfvhZP/5Atnf/TSxj/8B/cn8416n7yH0Tkc+gua+yH4t7i2P9qg41/jaAPOfHY/1rC8FRYf49EBuufLEL56C1/FRnzpSVh8FMr6zHqbrJ3i4Rze868x/sGtFTgWH5OLH9uzAzTzAh3/5hsvwlc+CGd+GeB9eGPj+EE93SPHYSWYn79YfvErg43ny+Jl9rWOEmrf36B7kCIZ+dm6GQ3jrdQbFM66d5q6YgO7ObvRQDsZ6Od+9BfLp6/96t2/+nYFjrpFpaampmbveeab31hdHTSbk73uvClBaU/pIC9MHEd5nge+b4wBgWw0DoJARKy1nuf5vl+WpXMOFbFzCKC0YmatqQqDRALrbBWqSkTGGMNOK3LGEVJl5+GYHXNVIsHOibDSioiqwhB2QIiESpPWpEWERQChSloVARRC1kXplI7avamstKWmgZSnFy9dH63pVmRCjUnoNeNMOGdbikUkranIMu1pz1OVSarn+c45QEySRlGUznEUhUVWgLDWCMLG5IHnmaJQiJU7Bu76YCEDCpESgMqiAxABmJCqhYBw1z4DkW7yM3XsLIAoRdrTiAQiAgzCAgAgAhIliWWnPDXOc+VrFfhCsDHoh0lkhS1z1Ii19q4uXpudnxuMhoW15HuAUBjTarbZ8OWLl2ZmDvhecPHixcmpqcHGRkR6cm7+wtlXUzapD+HByfYHTtZnQc1to2pRaWWtT9/9c0kDYj8uZOhofP7KyFg+fMs0Dkm7cv0RWbkfhnPv7u6lADpgD4IR6uI27z3Jm7L0kCw9CIOF/VW80H0d55/FmZepuXKrHTSRBL0CyKEugNUedyjcHtgHG4IoEYKgj8ru/VBZPyHXnoCV+yGdeec9WX9pv1uYegVnf4TdC7fNQOTN3iQCCoBA1gXZ0xk7e2BiQADngTe+FZ47srUgVz8gSw/C8OA73Hg0MH0aD/wEe+e2/828SN1L6Kdv8A+Q0cuwd776Ewj7kLduraPNLWhR+ZlojUlEjZiaiWomyvdQK1mY8u6eD+6bDe+bje49GE8rf/QaZK86+5qLVqPGoBm5JHGNZt7U4jsfobpZ9VYPAbBiUSyxszmYEYiRzdH6db5u0LZV+62k1NUVHDU1NTV7T56Vg/6o19ZLSyszk0eKwgQ6Djx0ziVJMh6Pfd83eRE3G9ZaQnTOWWsrhcJaq5UHKEBCBGVZVsKH1hqJiLSIECkARkRVhbM6txtEshsyUjWMkCKltr/md70wCBFw26N0O2u2Ujq2XS2kNELKR89vtLTnH1xdu1pIaiL7L1dXdXmtXFn96Kn7J9h74tjJYnnjAHSL9azZSFikLMskSbaGAxFUnsfMaZY557SG0ahPiKECcJaIfE85m0cKgEsUdCCIiKSZ2YEgAnpIqEQEAYGFUJMiyw4rvQOZmUkQQRSDCAOAgBNgACBADWLZIWx7mSoSpRQTGleKVqUYijxDLs3LIPLbrd5mf6PT7a1tbDSmWmvrm9MHZzLOWxOtjY0tjxRgYAR91SgJupOzo2GRRN7CxLTdGkySznIzWF5uzU2XLe+aHTz2+P31KVBzx7j+aC+e//u/UPzJma/9D7/5w2tL2UcenSKqNMy9Zjwjr/0CDOf3YGp67UMyOgDROgQDALk9JVBSNc2lE3LuE7C5r0RJAWSceYHu+ePb+arUuQydy3zGyNZREHrvldybhlx6CtIuNK5DpZRhVdr47gaJbE+oeOkheO0X93SPO1z4AR3+9v7ZhRhv4olvcDCUzWO3YIquYPEJGcxCuAlhf88OEGDV7srrd8FLv/KOtKdtYy7QOS58jw597+0dxolzMHHuxrqW7+PhARiH24IRvH9i4w9Me5/7+c5PPfnC6ezSN1NYdKFAPD8VHk3yB3M3YwFgo9u/nqzlIizZzRLGm1I0iqKxCuMoMuXXf/j1H1z6zuGFIx+denLBWyBVfZkh/tUrqis4ampqavaeP/nqV62BNJVedyHwGs64dJTGcVwaK8JhGJZlqUnttmP4vl8URVmWVRCsE0YERUpEquSUbTGCyPO8KnOE2WmtlVLMTLhtdVFVKmDl1UkEAEorJHTOVdGtwjtVEjtSSCVqVM9UagIRCYBhDv3I0wE7ajYnWt3pjDS02lvONednL66v2ICefeV5ExJ4GMbhphsOzFjHfmryIAysLdmxVioIfOcsKURircgjrMpIlKeNNdrzGao4FEBEBYgCJICIgCQggAAg1SUMaQU/lXYmAlI5WyGAEGH1AIAYiAGYQQBEISmNmkBRCaA9jxG9IBCkNM/8KOpNTfaHQy8IWq3W8upalCTtbu/K5atKeZO9yXSQ2sJO9CYvX7jYbDZ7c/Mri9f6/f5kr7d6fal37Lh27urmKs20Njzz4M8/qR6ar0+BmtvJzRUchARCULRef9197bkXrq9vnTk3aCTe4flbkA+STsryA3vmWyEEeRecj41lJHc7dhwrufoBufxRGBwEF+6jI9q5gMe/gdOvYNS/A6+uSkhWwMSQd9+T54NoSCdh7RQsPwA6x2T93Q7yS0/B1Q/C8gOwfjcUnT0WOGZexM7lfbcLBwuw/MCtqkEQgqID6ydh+QEQerfWsCaWyx+Byx+F5Qdg7R7IJt6JMNe+hMe+iXM/xumXsHcOg/G7PKwQr+HUGZx+EWx4S7xablcFx1tBK5ya0A+eip54oIGC60t5vpSV5wp31uhF3V7tBENfG42oQAG/nbwV0oCtMkYvsLq/PChLsS2v39rMu6nvvMAFf+Um1ZcFNTU1NXvO1NTMhfOrzlit/CwzgQ69JMiLAhGRMM9zRGTHntLM7JwDAK01AFSPEYEdOxQRDOOoKAov8CuRwpYGAIQZAB1zlTaCGp1zIlL5blbKRaVoAIAxZrerpVIMqqYP66x1DgC4Ws92ZQSyCBE1lFeOxmEQeRJKji61097BMh+3k8m83Jo6dOjixiJMLbzW3zzI4x64o7MHMS2PTwbl2ijIeGayq0tnsiJw2pFjIN/3nHUOtHiRFU6tozAsnFO+ruJdqTLcECGp/KaMgGWg3aQVZEBXFW4AEGlERmBh0AGLiDgRZkABAkEUQtIGGRWhQlaEBIAY+KETDvzQWBtEYbupgWhtab0Vt53hUtyh+cNra2ubq4P5uRN5lq8tD5M4JjFpf+X4yYXNldWNy/3JyXaaZyuDfjQ7d/HqFfCh+9DRbK59/8cfwqZfj/+aO4yNYfmhZHNwrP3nLy6++Nu//1qv48/PRDOTURLv4wu/sgXXHxPW0LgOjZVbnSgpRSLphFx/FK4/tt/2BDZW8PBfoD++M6/evQTJGvQPy9ax9+T4zybg2kTVlgj+SIKbJoH+6E3nhGIiyFu7VRvSPyRXPrwHZUo1NySJBiw9sl22wSQ3W3h6GQT9N27IEutD0QK3nc4reVsWn4C1U+9UjDAQ9HHiVTz8LQz2pksI443KZ0QEoEwk60HR2l8S6p4y0dNPfnC7EZK+6kYX3WCtLIwFANvi8pIEh5Se13oqTdtjilJJGGJxwIz8xvmyRXc0bJlOEdhMb5zb4OIs95rHJ2dPthYaWaNZtGqBo6ampub2MTMzmySXbRErCv0gKdLMVx6S8jw9HI/CMLSlCfzQlkUURWWWV30onucZY6y15Cn0dGmK0PO1pqIAEdFaO2uRtAhup5NaiwKe7xUmr+QMlkra2C7aJFIiQKiV51V9KFph1b2CRCQEAFURx42ulkoZYVfmabPZHJdZam27M1kUInkZQoTOS1QMAzcfd1OTRqrYNP2Xr79+HvON/kr62iuhj83En/Xb00F8uNE8plr+kDvOL/OsFbaKsrSWfVIN9LLxuOlHbK3W2gE5AqcwZ7Qo2kHiPHI+gwihIxYQcogM5JgACZ0DFhAk0OALs8B2QQoDECkgtOy8KrtWk/IUogjCOB+HUVyaPE4SL/BG2cj3Ik+RF3ppljHLyspSmMTtRvPChYvCOH/k0Mbmpg71gfmFZ7/7vaMHDyZJsnT9ehCG7enu2rCPM0lwdHrqEx+Cbj3wa/YRp2bu/fVP/sPf//Hv/dPv/fa/+reXry2l/9V/ctfD9+17b4WtI3L6P4JDf46Hv3trBY6Ve+Xi34DRgXqovJ9ZfII3jt+Yec4/i0e/9SYDY/OwnP842Gj7ZxtD1qt35K1i9T5Op24coMkzeOyb4L+hPcd4ms9/HMY7f8XeuzqLww089gxOvQK3xv0H538I0aac/8TeRLrsex7rPXX4+EPGMgsDwLPr3/365a/AKgQvJyoI4lbDThR8r5P73ZjSXOelzljxX7U2K5xBsTmzaQ+LbkfDteEL556nyXxyLimgfIPNqAWOmpqamr2n0+kYY7TniyCLkNbGOc/zClM2Go2iKIDQMXueNxgMmnFCRGmaGmOSJHHOOXZB4Od5SgFVeaiImCTJaDjUWotgVZShlFJI1lZJrXSTTkFKKWMMMzMI7ZR1WGtDz3fOOedQGHbiZis/jsrIo4K0lwRhv9/3G3FAXlYUxtko8LDkJGqwsYA8Ho6DqAWak2TCD7sqpIgabAdBU61urly6stIgeOzgkR+cP/N3P/VLz59+LWQ5MdUZbmW+0iGLlxVBU4/LLPQ0IwKDQhRQAIzMIoQkaAVREFAhCqAIExKRJkAEQa4qPdCBQwEkVEoJAIkwEhCCCAA5EGAWK4LMCEm7VVjjEPrpqB20o2bDOANEm4OtII611haZlFofbC4szBp242xAPgDJ4vXF4ydPpMOhV3qdyW7qyi2bpqE79bFH4AMH6zFfc0cQkfF4/OKLL66srMzrhZt/NZFMTCQT6+O1xf7iy0svffM7S4fnE2P5/rs7UfhuL//EaegflPUTYPb6tmTRhqItwZYEI2hdxXhz73da1obBgiw/COv37LsjqsfQvgqdi4D2Tm4GWuhchKwL/QWwyXv2/EAYHbh59is6l3DwJsNj7S5YvRdcVH+83A6yyZs7OIQ1xBvgZW90gAbzsHLfXvR9MLSuwOSrOP0ytq7fkvGHAM1l0IWkk0AO+gvAwd6sumzI6j0gBO2r79LEZM8+V8cTMDg4w4/OdB6+sYud2xyslwK2AChgc7x6eeO1kR2VeQmEyvcarYbplulE6jzD9NNKh4AYcIPWiA9S80GPz6TptWJzbWJrbbMsaoGjpqam5vZy+PDhLCtaTRWG0XjESRQNBgNkCoJgnKXA4vt+mRdGpNFqs7OGne/7RJRlGTNrpQDA9/2ytFrrKjBla2vL0/5olNIOzjlSChGssZ7nVbMdRHSOi6IIw1CqThWuWk+UUggAVRtLtbATZmbP86q/rMpAiEiExsZ5YVMsaEJiDMkXsUCSSYkaLBsIAkvoaR/YNr2eWNGUTGjLuZv0D9l2qj25cG1xbPRv/skfxZE6dvTgH1/+85Ddf/iJT539/vOPHrkrzMSupx30I3aeRZe6APVMGI+zTMRGsRqVoyiMrbWA2nElvHhFUTAorZRCPx0Om612Kc6J9f1glKXK9wTAD/xxXiBpQBU2ktFoEIaBIFt2VpwjnJmdG/RHI2uCKFbobW70W51m6ZwDmD1y+OL5S56mUgwSsisVgBTGjrPe/IIqs+Foszc/PbJ8Pe+f+NRHanWj5g7CzF/84hd/67d+68KFC488/Oi/v8BTxz9234H7f/Nr/+sXX/r9f/KF165cT//Rf/Pguxc4wMR86Um4/giY+Ja8sZUHeDiHp/7wVggc0F/gM5/bp7Ub8Toe/xpOvga6vKM6S4mHvgPxqpz5ZRgk758TZu0Uv+mNdOuDC+rPljtD/7Cc/tvyxjN2p/fmYwctLHyfDn0XvFucXxMM6NifSrQur3wOij0aWuNpee0zkHewuQjK7YdDJ+sn5cznoGze/OR9kw8faZ+QnQyVFwfP/uHiP7vyQjr4EQTgB3Hcm+/l96VXP3AtbQ5K/2cU0QjC2MvcHPo/H0VtHf1rZVbTrXNbpmEgrAWOmpqamtvIzIHZRrPdbHfTvPT8hnUSJ0mWZWLE931gsdYSkULM81wTep7HxlZag3MOAYuiUIq00pW9aBAEAMBOkiRBRK31cDhUSllrEaUSOyrlQkSIqFq+UiuqVJXtWYmzmrZDVW4OW5GdZaoKjkoRAVCECOxABBwLsihABQIAlkAcMXlWWIAdARCJJtJEJOiYrKUS2sH88btev/pqNNP61rnX4hDRjC788Ze6KvzRxUszceuXPvqJVy9eCw02Q1+RxACBKhrNJCvSi/3LB4/OL28OtE8B+Xlq/SgepWM/CgOtRlnRiRu+i1yR+3FomBFE2IJTIJJnqUdKex4o5Yq8kUROrEL0wqAQ53l6dXlZa6/RiI0xm1sbR48ev760qAIfrH39lVeSuNFtt5Xw1cuXepMTvq9LU050p9bHqxKpxnT3Wra1heYDf/vn4cG6Mbvmjl5Tily7dm10ffT5+z//9ImP//uu8s2gGXvxZ+//7IHJBk6d9tub/9+Xzyva9heYmgie/vDMwoG3P4MVgrK5Z/aiP2OSGcNYybUneHwAALB5DaZO47u4jhcBWLlXBocAAAZzMDoANt6PR5QchoM75b5xY+qHAv4YwoGQe1+dMDa60XtSsw9xwW1Sl7rncfI0TL6Kb1bRswdnEzEEQ+idh2N/Kiv37U3hGHtQtMEk+yjqyIWQ9X4qnTfScaRvfNLeDfd92v7NzWwrK60ByXS2DouwiZ8893OXe6+fb53OkiKPyozKXIrclpYMK8soxjdpN6NJL5pQ6+PV8+cujI4Pa4Gjpqam5raycHBGBz4qEiYnkBZZGHjkaQEg7YFjMZaQtFZlWRJ5ZVn6ipRSRVFUYbFgGUAxbXeZVGkiiqgsS6XUaDRKksRaSxo2NjanpiaMMdVsxzkHQFrrSrwg0CxuV+AQESDcLuwQBhalVfU73AkoEREhdgCEWOWNC4sTFgDHohV7QAqFALRj34kDylCJVNfBVkiJOEH2lUfUylbSk50Hi0F2TEdhrK0aXFm8kExNrOrNTdL/4h//Hx/78H/AZRGSCgXmexNTrdbS1dONZvSRzz7+u1/7t1NhezpqNzDQoUqSwDpvK8/ApFHLz/O1RqD8ErG0kVJclk2FwMbzvDwvk0ZkrQVhByJpIcjaI8elDjQAoYfOGhn1bVbONRO7ud4LtLGGSJHCctAPZ6bHi9cPtLpRnGxtrHHIy/lgiDn7vvOK5PDME09+BKZa9VCv2Q8cnzzx3z313989/bOvmxWpz97/y5/90BP4wD//ygvP/E//23OLy7mAWGdPnWzMz0TTE6GnCd9yNKswidNVLuMthAO49iG59iEAkIXvYOcCwO79PQZyb7y9IgCiblhFMsm1J+DyU/Voqan56w0DOZw6Tfd+6Xa+KrauY+s6q1I2j4GonxIC/rpcG8dHFuIjuz+u8OKfmi/HefPjZz/746lv/+ncH65PbW2owao33HSDjWKQeeOSnIAwcEqZSrxwNlw9u1xcM6MDI5isBY6ampqa28vhI0euXy9bSVwWqAI/t2UYBArRlFasRaLKCDSO4yLLPc8TZ8uyrKQH51zgB8YYYw0iIbCxlpRCrQWAmf0gyIuCEJWmicleFYPCzASVGQeJCHMVmwqVhUe15ioC1jonVWpsJXxU6bBVLGslgrADYcbSAGmlQBFYtMwCUJbs0BGCr5QosU4ASVCzoIBzJIJWgBmsMy4MAg0JoIeA3W7TGBt7M6cWjhlXRtNlYbInP35qa7QZNfzljRVn82u4hetr4pzJtv7kS3/oK+UNVkO71tZhqPS4zFJbJO2k3Wwqa1pKT0XRXQcPUL+wmW02Yz8IRoMhCEwdnbm4fF3rwI+ivMh6E91ROhQR1Bg1W4PR5sLCwsXzF5pJM+gFVuXWjEZZ2uw1R+NxMNNzo/Kl1Z80JrprG5tu7WopDpx65dI5jv0yoB++8tLv/PEfgVenpdS8pyjacv4T9xX3/M9Pr6apK235L3/yL15dfu4f/87Z85dHn//MkVbTe6sCx/WHZfEx6N/G5qzNY/Ly52G3miBZwoXvQ7z1hu+3KVc/uBt+IYJwk9lkTU3NX1PaV3Dh+zj56h15cZx6Be7/53L1A7Bxd30omth+XD+lwPMhPBFPRt17Lq8tXzm7cmVZL/l6ZSbpHxgPp0Y55RYZhdrd+MR9s+ujMY5Dpd5IIaoFjpqamppbwtGjx1ZWz5fWCIVZlmtN/fEgVL6nfCKy1gIAIhpjRMTzPOOsc873fQBg5iIvtdaklLUWcKdFhRkR86JoNBrWWtK6KHMiUkhKKeccSBU3S845AGQWASGtqx4WZnaAhkuNpLRGAAGsPEoREbeTWKvbsuKTcs4wWNZIRKJYrGnEzSrnxYA4ElQkGjUDuLKqAAFABhYgJC8M4vF4pD1iaxwKAceNFpa6HJtG4Fmb9yLf2KzXmlvdXH742KmtwXrBWV6kBeSkSZBE+zrSZWk2CMbpAFsdQ3YJi/7q8mSvvbV8OSKc3LjQU97xg4fOn3/R8zxgcM5tnRs0khYIAeLMzPSlZ/9dt9csy2I8Hvt+0Gw0By8/Mz8/bzfL4XDoeV71TTnOsyAKxy+NldaGXWasDsLVrQ0MgqXNdYhDvxHnZXHo5JGLm0tHpg/Vg7zmvYRJYPnBQ/DgofsBADKTrY5Xh2c2rlzZ/NFLG6eOt3cFjijSc9NRHP2MS0QpY8i7svwgXPvQbd348QEYH7jRl9++CMkqmJU3UmHSniw+Dhsn3ztHiCHahGQZVLFftkgVkCxD0YKsC0D1OVTzfiBex4UfYLR5R14c29egsQz9Q7IXAoeUCQzmIV6/1aHab7IZNoCsI1kH3qbbaYTJcXVf9fgATs3wvY01Lzhn8GyKWuRopLc8taXHOis9owhaeTTRaUmPypbaMGuL+YXJrvI9BADIOzfbf9QCR01NTc0tYXJmGvFCmMRlgZq152mtyOVG+YpIGeMAGASdZURM09QjjKLIGKOUUkqZwgIhICIoBAQhFmud01pPTHbLsvR8ledpEEcKEHjXZYOcEwBXZanATtPKrt0GIDILaAIB55wmVYWnVGrLbicLCIkOWJQIC6M4Aec0s3YGxRECAFb2pUBIKCwWEVEUM4ABBCTUYsl3YSOMyrJ0YopRLuCAkD0ztoXveakrWCDLbbs7v7qR+n4bTNBrzzEIWxcqrywKYxz52onzWnOFySIQ54q5qbu3NlYPJNOmKFa3tkZN85PnXui2O+UwC/0oTU13an5QWGfZ94Mz5y9PTU9dXlsDYD+MsrzkfMPX3qVry2VZhmFos7EmxcxREo82h77vhzpM01Ecx9fXl2ePHT63crXzwRPdhZkXX3zx0Qcfk9zKW77XXVOzP/GV//mHf+VjD57CY984vfLSb/326TTdju24+1jrH/zqXadOdH7GhezGcTn3SRjN3uGtH0/L2c/IG8c6Og/G0++lQ6IMLHyX5p+DeH3/TAXp5J/wtTU4/6nad7OmZt+xcUJe/Dtw7BlcePZObsZohs99EjZOvCsZdGXGDT0o1kBd4AjcgO1PDPzE+YQqbFFEzRiSMF4Ps8B5zRn6d6vfuK5+8Lceas1NeQDA55+GxQ/UAkdNTU3NraXT6fUHadym3NlOd2I42FRKgUe44wPqrGVmpSlPM621FVaCvu+QKMXUAAAgAElEQVRXkkQQeuJYhDxfgZBjw8wI4JwbDocA4JyLokhAWVsSYOVaWi1ARMrTbB0QggXnrMhO8opHxjAR2dKwtSpQQFgpKZXFqFRaiVTqCAEIMrI4ZlaKiqJAREVEpJ1z4gRYQAEJUJUvi2hQFKBSKs9zT3vjYRbHUTrKOq2OA2Gx5IOzLBoIlTMQJXFRFESRMRJH3TzNRSD0YylZCtWImgaY2QI7H/3I963Ny2G+MHHPYDzwG15u075Z1kk4tNxsHhiM0tbE/NXltdkDC+PBoDTUPTBzbeVau3PQ931AlNKQp6w1WketOM7yYStJVq6vOBHBKOhOAZarw/Ugiq4MN4LZzko0fvo//8WVdDNoJb/8oc9lW2nMwXraPxrN1oO85r2LInVy6uTJqIMHSRezPzbnBrkBctC+IjD89g9XX3n9L3nvTSQTD84+2Bo9COt3A99pgc/G8KZZGO85kLG5hJ3L+2iLvBw6l3EwL8j1KXNLEJLNwxKtQ/syBuN9sUVlDP1DsnkU+H1nEqEzaF+G3utAdzSiCBg6lyB9GfqHfipz5G1TdKDowOzzd3jHmgS2jsJ45l2tJIsx0w06foCstBdCuB6OrqwOB5vj1AAIie85F9mtxiBB7SytbCylTh28OPFQFB4+RDiekEpeyVvQP1QLHDU1NTW3hG5zotGZhCDCosiyIvSC9dW16ekDeV4WWRr7gbD1fO2cUR4ZW0ZRJI4diHXWI1UWRRyHxjgAIUXpKO92u2mWEVFZOmut7/umdCIcBD47sxuhAiAMTli0VnlZICityVprBTzPE3BKo3UlIyuPGJzyyDIwOwAgIlHonHhKIbMmEUERJyJIWoAdIQE6EbEOALRSiOicE1EsiMQMhIoBkJUV7cDTSDgu07AZ5daJOO0RCSlQtjSVIlKWORCwcwJSmFxpdM7lxVhrTZHOobTsLDsiCgPfmEIp3Wy2xlkehS0AibSPNpiaOFaWpSnKqV5orQ3bc5jjoe6hvMjAyj3zB/MiFSda+TEBIrAnvtdyRkI/C1WInfk8M1qL1pmTrUZPlrcWdcufOTXvHdPjzvpEz9dkPTWIJzwelEkc1yO85v1A3pNzn3rIPvUbnzDMADrDU39wJv3m//5PX3n5tf7NCz6+8Pg/+rmP3Tf1CHB96VhTs1dTXQ1XP8TjaTr1JdgfAgekPX7907B+8n1YsxP08dgzOHUavOxObgYxLvwAkiV55W+9W4Hj/QWBN8MPT9B9d/fccu+l8/T1s1vL5zf7g35/MBgN0sKmOWyMRwjo0I14qR9++Y/y8UAdXAjU3I9x5jQAyOrdcvpv1t9SNTU1NbdG4Oh2CP2t0ViRZ3MWcPPzBwdpZoxJmo20P4x9vzBGEyilfN+31gZBMB6OwjAEx1qTMUZrba31fdKayrKsPDgQUSlFpLflDGZEBeBgJ/lVEEikEgVEWECURkQQcNbK7hqgamVhJuVVeQRY1YCIACE7S9vOHCSV8ygQM1tmBCBCFCidJQEiRaQAmAGrG30MDpxTHmXFuNloWctpmkZBLIIAQIBqp4CFUBGRdZaICJGds44VEvoKQBw6EREUUkAIIo6IAIBd5YKKAAhCaAJPx87kgd/WouJApy71fZ8Q/DDRWjtnPD/2fb/IHZNiMA6cmAY454gLh4HqgXaN2Ce9sTnojwb9Tq+5xIP2fHP+4ZmNbKUbJOC4mSSDzVHUjAlcPcJr3g+IAtMIoRE2qgvMEsxTzk5/9vDio0G6Pd8x6TfPfuOFi5f+2be+eKD1F9WTTb/58bs+cdfUXfUurLnztC/B9MtVGeJfOdJH07By3/7LBkawMZRNkH0zIxMNZWOfhii/e2XBH6Of3uFDjgBeBsForzKYZfUeViVOv4yNlds9WEwoK/fB8gNQNPbiZEANkcYINEzjCU3WXzjbOnZuuLW1tdlf2ximg6IYmcy4zHAeqCyDa9eHZ84Ezz47c/RIfmC2DwDQuQjHnqkFjpqamppbwsI8KIWslDAKKWbOilxElO9lWRYEAYIAoiABWADQWpdlGQSBtVYjEVHlx1H5g/q+XxTFbnsLIiJuyw7b5hrbGkT19Ymw06tSPaOUIqpKLapOFKxSV7b/igVYqlWKCLIIWGaBbe/Rbd8oZlZKiQgCaK1RoIp9QQQA5sowZPsHEREGCYJgPB7HcSNJkq2NzW6362yplCKscl4YhQAABbAKwmUhwGrzRISFqw3WpBCx2mCozEsUMQgiWudQKysuiMMsy8IkyvNc+cqBcwxEkOa51loENvtDzwu00iiklTKOkUQpJcJ5lgV+UhSFB+WHP/zBP/2zy8try6YHjzxx/8jfTDNvuDHyo2BruJJlWRtNWowgqsd4zZ2eiYg456qI6L2BfVh8Yg6e+C8evvHc2mitn219+aUvf+G5L1TPFK6YiCe6cXe2NQsAHnmBDt56yuz+g0EZeMPpMQgAe389kx335UzVwE2TQ5w4i6f+AOkNBY6l+3kwB/mOR4AgOK92Tq15P7DyoAzmwR9CtAlk31jp28svIKcl78jlj8Dyw3u+8obMNtxsNN2cPCTpeKu/tbWysrG5NBoupWvjYj0tNxCG1o76w/PnO9/+87ZWOD3NqENsl9h+thY4ampqam4V7YnWRklsPbTO2EIBCaFCItFityfnAOCYgZAdg4jWnoiY0hCKUsoYEwRB5XwBAIqId+QM56rLO3SOq4s03GH3y61SBLbFAhZE1KQEBFgc20qNUETiGBEQoJqgKEQFSIp2J1GVylD9r5SqnD5QQCkFJAIiLA5EKVX9lQgxO0AUgcpVJE1TUuScc9aKCClViS8IIMxaaWa21oKI1hoAbGlIKxDAbbkGduUYrXVVgeKYAcA6q0iTQsdOaUqzcbVBSpGIkNICaKytImmQEBCsY09rAEcatRdZNmGofU+bwpKSs6+94nkBOW+cpxcuX091n6lEp8auMFw0kkDSYiIJ6+Fdc8e5cuXKF7/4xa9+9asR3MLbrY2g8Z8+/p89eeyp3We+9OIffOv8t/6fZ//vZ15/BgCeOvbUrzzydzS+Zy8pow08+D1Ilt9oGRPJ1Q/B1rF61O0LDjyPMy/cEDgaS/Cmk7rWNTz1ZbA7bRdZV658GMa1lVLN+wKTyMWPQTaBC9+FaHCbBI6lh+Xa4zC4hXnhjbXD2gZu5qqdXznWG2wsDFeHo/710ebS+OJWurI6HiMilJcWr109P3d49tHphz7ktyehNhmtqampuXXMzk9vXR0XhrWnSUJW4mzJIkqI0TIgKkLEMI5EpJQSAKsmlEqVqAoZ8jz3fX88HjcarSpctqKKd9VaVyrBbtXDriRRtb1UCzvnHAgRqSrKFRFgJzNFAAAQEAGBhbYfg9aad9mp+3DOaa2lEiNYPM8DRGYmRASoZBQAEAERqOpNgjAoCuOca7ZaVZSLiFjnqrAYEQEB56xSSnmeKUt2jog0kXNMqloxMHNVqKJuuH5IaUqttdIKGATEOuP7fpZlcRxX25llGTpGImMMIGvPFxFUQoIOBBQAiHEoQkRQlKmnvNKMwgY7K74XtzvB9evLc6dmKELPo7wYK4mVkW7cOOSdrId3zR3nhRde+LX/8dcWOgsfP/mJQN+qhvnQC5889tSTN03th8Vwebg8yAcvX38JADph5+7puxVtX1K2guZ8ZyHU+1gE1CnEG4A7H6eNJZx7FjtX3+hSvogh74jcdMM/70LRrgfh7UPlEG2AKgEAZ16gw995W3+N8SbGz904oMMpySagCuIp2pB37+Rbc74MD0C4BdEG0h3zcxVBSHsyPADWf9+NHoFoA5qLoLP9skVUQmMJsi5kvT1oUHIhrN0rNoB4FboXINq8pRV1UiSQ9WTpQVh84pbupGg0FZYdPKCx5xNkg3I4UQ6H7VG/NWyubSwmm1tK5Tk5SIuRn2/OAMyh6gBhLXDU1NTU3CravYZaKd3IoPYU4tb6arPREGfTLO22m3ac+VpbawlUabYn57728zz3djpTKrsMAGq3u8YY3kl73Q123anOcJUgUj0JIlXma9WHUj0AhO2ukJ3Fdos9GBgBQUBEpFIoABzRTfqG3IiS3akKAQKpvkEJufI2BRTB3YoPti4Mw+Fw6Hlep9PKssL3/apAA37qjYgoRERkJEIkJAYBZARAUQBAgLwTZMvMxtnq/WqtnRVUYlzpBV5R5n4QFGXp+35Rlp7vV9sThLExhp1oTWVVzy+itXLOOQZELEwZBKE1hnz5wAcfu3r53Gi89eHPfuDep++9OLyagVndGHaoqUvtm+DEoQfqsV2zT+hEnb/3gb//i6d+YaYxc9te9DP3fuaRhUd2f/z+pe//+r/5Nd5pkXvi0OP/9Uf/24XOwj7+aL6Cx7+GwXBH7yggXnuTP/FyPPxtvCmtgC88DVc/XI/A20e8iie+ho1lANiDJN2oT8e/ASYCAL78Ybj09J18a1lXzn0Ksgk8/nW4gw4RzpMrH5bFxyGdet+NHob5Z2nhe5Cs7Zctivp0/BsSrcu5T4HZI6vR0ayc/SVY+C6e+PqtlYs2jsvrn4bxgduzq0oAARX8/+y9a5Rk13kdtr/vnHPvrVd3T8+jZwaDeeENECAJPkVSJCVREmnJUmxHsSXby8uJLCdyVuTllfyw10qWtWwlWV6RHCf5IydZkV+KXrbsSLZFk5QoWoIoSASIB/F+zAAzg3l1T3dXV9W95/F9+XGqqntACCDBacwAvBtYQFfVfZx77qlb9+y7v73R7SoOJervqxYW+/tfwcaCubC8pwmkMCcPTMr0xNZDBrffVx473BIcLVq0aLFb6Pc7TTNh14mCFEN3cdGy9SJLe/Ym35AxwfsYQoyeiLz3nU5nsjVy1kpMhllVvfdVVYUQDh06dOrUqblGI2NupRGn5SpzymOqtsgSCVV1zilTCIFoqu/IS87sPDLLAFFRmpaiZF5j7tkxJ1My7TI1+8zsCXEmOrIcY94Sa+14PC7LUkTG47G1hfe+KlwmKbIKY9oGY/KbzFw4JyIxBjJ01ZESQJQLc7JAIyPFkKtXUkrOuRTFOZebHWM0xnU6ndFoJCILCwtbW5tEBGNAzIwgeZmsJREl6fbLL3zhc2fPnrWHypfOv1ydra6kUTRCSUerw165//aDd3zqju9tx3aL6wtNqiO98PyF0pZ3HLjjrpW738q9H91z7OieY/OXYz9+9NwjSadPnpOkzz/zuV7R27nK4cXD77npva96862e4Sydpt5FANjzIu175pvyGiQWDC4A22UsNN4LZQDaLGD92DvTlPEGAQcsnaL9T9C+p6m3ek02SdZj4dz072agfoCNY7s8sd8xAl8TxRaubxyvMkYru1pxcN1AoN4lWnr5BmpRHoHDQ9fKahTI+dnHtBii2sDSaRpcuPZjpOnr+jE9/26s3faWOeNSWVK3C/EcmrKGWGtsYWyRCue7mDTBx/HW5uiFrQ0drw3OrR3+zg+3BEeLFi1a7BYWFruudD5QlGRcIcGPm7pyrg7eQC2zsVY0OcOqmmKs69o5JzExUUyJjbHOKUDMp06fzuyFm6kYnLXMLCnNRRlpB80xvZ8SyTUdqhpjUlUVsdYyKMaoKsIgIolTrsEYY4hyVEpeFzOzUudcTnVJKeXKl8wLgCjFAAJl11JVZlalEDyRKasqSWLDzBQlGGtCitOmipqZE8ec3TDW+BimkhPOhxABMNmUxDprjIkxZqrF2VLyERvOBTVRxBRGSWMQJSggkuJkzNYYmOF4JNAcbSuqIURiKssyqQwG/UuXLvW6TuHZ6Z59e5sqjtScWx2V/Q5q37PFLUcOH6oOfOaeH2wHdovrT3AMtf43/qnPPn0jNOYjxz9y3+F3z18+8OID/+C3/+eX16+aS3zq9k/99Kf/3nUlOBQ3PUhHHwAAjtPahG/lnvvQV3HgCQBYvV2/9udagmMXYWrc/Pt05I9hmt3YPB34GhZf1q/9uV0mOHaMwNfmca7BsGzRAqu368Yx3PUvd4PgwNYBfeYzWD/x1jkuExX9Pu3xGq+kSQyjCamaGDav6OWNVG9uDrfWN0dXTg2ress1k+f9gw+lf/vrLcHRokWLFrtHcPREY1H2gNRMxpRUk0QSQxR8Yoaq+CZwWVjLTYzdbrcZT8qyjJMmEwpN0zCztdbMNA4gmksw5moOnWFaxKGqU6JBQwhE5Jybl6tkVcZO39CrNrLjo7nQQ1VjjFMf0Jk/SCZQFBBVnolHcqYDkSnLcqb/mP9IUa5wmeovnAkhhBCyjGR6dHOChlk1zVuomB+WEpGZharMtRvz6pVZw+ZhMWYeMUNEOVtXSZOCGcQEBStfuHBxaWlJdZyk2bNn4ZUzF8nSrffe2ju6UK+NlgbLe4reYuh95p4/047qFjfEHezm6s//63/svPvJj/6N2/ZdZ0eYynUqt50qdM/Be37s/r+4NlmbNnW0+rmn/8NDZx76P37vf1+srjKtuOPAnd93x/f2y8GuN3HP87TyGPY9TeXWNbvrth7WA8DiS7jlC3rhXlx4V5vKce2x9ylaeQzLz5PbLfcEsgG0gSN/pK7GhXtRL1+b7botrDy+LdkgubYj8BqzL5dv0wvv0o0j7Yh720MK+EJfuV+aJQDoXaCVx6j4lr4+eukOXb0dAMZ7sXUI6S2yWDofnrsYn6MnJnS+UYmbr1y69NzLXsSrrI/H4/Ek+YnWgX3hI7yo2B5b4zi1BEeLFi1a7BZOnBxYy1ujerEaxOhF076VAxurqykGQxRCsCpLe5fr8SiKFmXZNE1Zlt57N6Mzdlpm7CAgctorEeWb6Ve7x+8sLXkVi0FEEAXTLJtEQSBW5A0DCZQ0EUzmL6asRK5MmUXSTpUdMs1wZWaVlIUeREZVmckYk1JShQplX44EVRUmJJWC2VrbNE1OwE07mjjz+5g6dGTvUrBCMOcyDFkCJZGs+yBsF7NI2rYamfuY7iRrkkaoZrsQUiZSBfe6AyIS8UVpLl0+Nx5vpYF88Lvu/cozDy6Xe8qtdNvRY5+4ta1MaXHDEBzj1Z/94v/y337Hf/fffPynbrS23bLvlp/82N+Yv3zu8nMXNs9/6cUv/fOv/LP5m0nSJEy+947vu2fl7gODFSLquM6u+KRShPG0/0m+8zd2a3rcu0wnf1tMo1eOI3Yg7s3OIaCx0FDB+OvoNHlVi4SRCo0F9HrsniKsp5VH+fbP7vquTKTDD2v3koyXEXpIBfBmTRo5ZCdUdC/x0d+jA0/e4BcTFYNUyMV78GyrT3wH4eJ9evE+ANj/OAavALPaLpI3vMKoAqmAbLMEcv4+PP/p199h0hg1zO5JNXu66ey+Drj6K6XIJc35Dnd+I5sXyTXJAF7yTzzpv0iPEpEF9S5cvPziC8+NIQ1nka4CGEi1lxZRCvW5qPYNep39e1qCo0WLFi12DQcMyspUobO5OfSNX+h11jc3XOFAHH3DhkjscDi0PL3Ax5QcG1Ulhvee2XS7RZYqZOnEvPZkngg7vaFi3inomBtkYBaG4r0XggFxTlEBDBvNtqCz9FnM5BuqqpSMKWKOdGVmIlEYk9fWqwgUIiYIUowiKoZdNt3I0gxkXQaTQkUSoNY4Zo4xSpIkMmdPmDlnuCqRqGhS5wwxEUjStjhlbneaeyxLPyxZJlYoEUFJVEnBPNNyiOTiHTaGDRO5JFPxCSkESVWM6Yoo25jSZH1jdbDQW/Mbzzz47LHDJz9z/PuWe3t6dtCO5xYt3sxlsH/gJz7y13/o3h/e+eaZ9TO/+NC/eOzcoz/9H3664zqVLX/0fX/xYyc+du13PzhLR/+A9j6z6zPkvc/i3l/Sl78DF9+sCbE4vPwRrZfo6APoX7ohTt54r770EVy6+82zNt8Kll6kow/Q8vNv3R47V+jWz+krl/DyR978M+q9z9DND4AAW2Nw7m3wFV0/qi9/BKu3therdyaGN+lTP7Rd/dS5Qjc/gIVXXperKPSlj2Btx5DYeGNnlovx5Rf8o+oVjSD4yWSyPhrFJAr13ocUUAC5riUAAR4+USrLgtkACIQAlIAzpuj3jXMANszali061pVlaarunpPl4slBIgiSwRZTANAtOoPOoKqKqrAVRReDqX1LcLRo0aLFLuLuu+/4nS89y4YXl5YunD9zdOXQeH19Mh4t9XsyTkK6cujguTNnSucAFEVBIGNMjMG5cq5EmE/vKcslro4gwezNueBizn/MKQ8RIWsKV4TGiyg0rwIlnUWpTFmTTF0wkXMGszBaAhmmbOEBIAtApqUrKjGFwprSukxbYIdyRAFmZssASKbWp8ysolEiGybF1FODICICZWeZLZOqKBjQqT4jH9E0hGVG3xBRCgKWeYVLZlUIMMQQTRpyvxERZZKFjU63aomITFLh4GUw6CVKVzYuOmc2Nic/+mM/9ulPfP8K9rZjuEWLbwUL1cInb311RMXzl59/ef3lR849cm7zHIDSFI+ee7Q0V4VTWrZH9xzb23uz30EO6F7G/qfopgeps7HrBEf/IvUvSrOg9SLG+96MJYdaXLlV1dDBx4Abg+DwA714L9ZPvNX7NTW6q3TgCTryh+TeOlsKKke08jUBdHQAw8PfdK2KHaO7Sgcep5u/vKshndcKGguM9+qlu/TMBxH67cXqnYl6D87v2dZgdS+isxYamfgrogkAGMoQBQgMRBHv2ZxeLtZu7fFilDiMG0F8lOdFIQJNkk3ZSXPqnRKBoWfiM0/4r2gjqAW+Ho1GlzeHURJY47hJwaNUMsRCHIgiNWgix6rXK6x1BG+5sexsdGQLLDuqLGA6naLbH6S9PbNoi7I7MAtLWd+RHDYZDYCiqqpBr+s63YKr4iL8Rn25JThatGjRYjfR7/ettZO6AbC4uLi6uloY7nQ63vuCmVVXV1czHWCtnUwmReG8DzZnpoqogij/u53tmlmL+ZR+asm5o4wlW1bkgJIsXiiKAoZf5dlBRCAws0hUVfBMKsgA07zKA7iqCCZzG5jHrEAJmYLJm9KUEsEQMZArTWbxrlCSzKhs8y8KVQKZWeH6dmXNPL1lphMB5R0BgKikNK06IQZvu2xsb3nOChHNFS4iQsRTJSSZTHuAtKo6TdMUPep2q61LqwcOrPyVv/hj7eht0WKXcGjh0E9+9CeHzdSPoI71rz/6r3754f/3VczIT338b37q9jdbGlZs0onfoZXHUYzeuhny4a+ge1mf+36s3dae5TePzird8lna/wxMeOt3Tkun6J5/KS9+Eqc/8U3+3p+nW3+Lll98+0x9l+T5T+HyXYhVO+i+bfiOJX3he9brAy9e/B0fRwDQRXKoBUSoCGuNX2v8gn3sYCF3lx9ebzYe3vzDtfrSph/WEU2TZBSS1InGRitDJXfUWumKBhNGroESRCGSXApLBRXiuro4dNVEwbCRq8aWPeNKKxC1xP1er3BLTNyv4kIxWRz6bhK73KFqEcAA1CkPvPTehfXjpGxGlI2PACUkggAgZrbGEJtOMLecksEaL2lLcLRo0aLFLmJ50DGWXKdqJvWgrEwUkmTBMSRMa0mYmcuyrMejoihGo3Gn01EfffJExMYaaGYS5mac2GGrkWfyWdcwN5uYV5pkgiMvICJ1XTtjd5AIICZmDiERERQz0QcRUUiRyRIzNDt0AIAxJss3sj+Iqhpmti7GkFJgssawqkqSWQAtsjWoSGZRtLRuXt6S/8gcykyZAtZZ+qyKJJap0Ub+tZqqVEQ1H5cxxhhmy68qz9lZ0gLDZE2ui0kpEWXXEVawkBJBCT7EbscwmnFTX1q9cvT+u9qh26LF7qFbdO84cOf85SRMnrn49Ea9rbN4/JXHHnzpwd984jcvbV0CcGL5xPtufr8z33ChxNKLtO9p2vc09S+8lcdF3TVwwKH9ygFXTiB13tnn8czkubVw8Wh121JxTfNHbEML56h3fWQsVI5Qjqiz/k0Yj5gaS6do5THa+9xbIBf61qFCWD+hl+7E6h0YrbRXpHc8LozOnRmeMhZMQMSV4erLlyZ1GkUk0yu5ckRaWO44u6p2DSQHJt2lixeLF4d+a1ys+mYjhZEkcJRCvKIRalgTq0+mYUSI9kxnqVgI5AXRaWkBK01Be0u6qdtH6QHARC4bUzhjS853bKjKytkBkekW0nOT/shXKaJfqu0DgCCZRTreNYcAIAGvE6o78dRLkMVioVVwtGjRosVu4u6bbRO2UmfPwLr1V84vLwxCHUMMZVFQaELwhWUiGo/HpXPj8bjX6aSkIgpDrrCj0YQgVVVZtskHsJGUFGoLR0QhBBA5tiKiSQAIpiEjxpqU0ub6RlEUxpgU4ubm5mAwAMDOqGpI0RgD0RACs81yj3mmSYwJhhMiAYaIGKRQFeTSEQWYDJGIEimrtcQiQiAidtaoURHxsSmKwhobfRQRy9YWU0UJmJh4TpR0u92maURg2KaYgKxJoRQkW4qKTOtoiC0ANsjuoflWLTuP5rCYnBqTD0fZpBB8iGDD0AjiwgWOhVqTrDcEQ3BWhayrtsaX9hWbIUo5WPjQRz/UDt0WLd4yVLb6C+/90T9735+bv/NzX/zZf/i7P/cvvvLPf/WrvwLgR979I/ccetc3QXAc/mM68cWp1+NbjHKLTnwR3VUd78P4HU5wPL755ceGD/zAgb96jQmOtx3ciI5/kQ49en2G3JthOIye+ZC+9FGkor3+fDvg2StP/dapf9WptDDAGH7ix5PhWMc1JtVkud/p7y2137HKJvWcWyg6R3q8LGfoa6K6V6tlXclPupyThYVUOMnq3ZRksrkRGk9AV/sDLA9pvcFkoEsDQSeudYfv7lz5floA6cw9TQHCrPYYmFYQAwR40iuK/Lgtf0gAwPKN8RXe6anD5Jeq9623BEeLFi1a7CJu6qPbcRdqX6k9tHJwNNywtmBKEmOOVm2aph6Nut2u935hYSE1cTweLvUXmtQkaFk6VW2axhhTWue9z4Gv3qWWrQ4AACAASURBVPsctkpEURIk22pOJR5ZMZFSqqpKVUtXNE2z0B8YNlGSzNJP5uUbGTHGnOFCREVRBJWs3chW2DT/MxePTD1JQQolnS8IbFfTZDFFNt2YWW+QMWaWDrNtlbq5uWmMIeUYg3OOiGKMbM0OU9Xpr+A8ShY7TEYyNVOW5WQy6XQ64/E4G50qiAw7dmDOvSNICUln+e2C7DIKZ7QzKCRNNoabddQ777mzHbotWrxlIKJu0e1i27fi++74vm6x/VJE/tff/YcA+mX/03d8+q6DdwM4tf61Ry/+x7v2fei25fe+eoMmkKuv07EorIdtlN5U9MhkSU59nCZ7aOVRsuF6nRGNTi/cpxfuxWTpdRY7cazbqboDPDl0W02v9CmFutEx0jiNxvXGpL4ymTSNJD+dy1hF5Vyn0y2JMlllmDuFtcYA+NrZc4+fOQvg8LH6M8fWbl6+rmNy31O4zeqF+7D5RvaK+x+ng4/Q0mmyzQ3+RdPhQT1/H2JXhbF6G+I7gYBrMHmZnxnT5R50SY8sy+10Q6Y1X7gQn3jCT4agyGoFVgFg/Tk9+69pViKUgBpg1tIJkVN1TYhBQiJPyoyCQCClQo2lwjomBkBwloqyW7iKTJVmZbhTLMrem+X2mwfHPnHz99UHT9ULF+shh02vm44mi6YRa7tlWXYHrrvY6S71daXAATdY6Hc6PZgOUeYKQtZOGKNlJYYNYAFSTaHeCnUdxqFMRQ9Vc+FEvNIptFMqnIydP+y4982MUXwLmU2EZEgtVaYlOFq0aNFid7G00NuIptkasYKIJImmxNkPQtUY0+l2+/3++trqZDLpd/o8GnnvwUCSXJ1SWgfAe5+n99NMEGYQRZUUgjM2+2UoIRdizO05jDE5gcV7X1UVdlSv5HKPTEPkZaY0xA6qghRQwczZg4hUJKmAyBLnwhaRpDrlGqa5tiT5dlZSMtaG2BSlSykaNgwGSBWiU0tUY8yc6TBgVVElmgXZzitcQJS9NmjmoiFzLidGIqrrOis4yrJMSQFKKRlniTmmJKoghBSptCADS0QQoRwsE2VkaZQkKdv9+xfuvOWOdty2uEGnKKqqOhqNdsY/v/PwsZPf+bGT3zl/+auP/Orf/a3/YeRHe3v7Di0c2tffD+DR8w/+q6f+8Z+6NS2XR/tlf5oyyx62Bl/vB+kU4bZgFr/pMI5mD176TojD/qeA1yY4kujWKDR+N6NkA+vTJ/TcnUB8HcfTpUO0cLiqLz36Unp8c2Fh7MMkDTXBj8Lltc1z6+un19e3tlIzIgAMVIKFTmfP0lLfmK4CgLVmqVdlm+3ffPyRf/PQVwtj7n/X3js/cd/Svr3Q7WRJxTRNcm6LDYI1KEpic+0tPWnfMzo4E8a9eGUJc6fqHEou2QlLjVXrlA49zCe/+I18c7fGcVKna9XCftd2OxZAjNo0+WZhO3Rze8oHmsfA64VleeIDqJdB+Qn65nwhYL7U7Lk6CNi+ytB2jBt2rjV18M7PPHS+oflnO0zHNZ/G2eP7bBc2fWv7JIO2M0QxbejU7Wv2EZAj1gAAI2w85R5e42f2Qo/K/UU6SMoAQLw9diii9rSlpHT1HJq296vTo9zZEXOzMCYAyCoE0mm75r2V3bxAUwdzwrQJAOaD5ux5/b0HmvXz0IlBR6hUIiCepuYsY5p2H4AthnEyqCJTV1K1OZlM4iTwmNRY7RKYWG1XXMWdsuMMG1aDTml6g7LbMcZWDZNDLOedehgnD8qxY4u3HF08cfHWP7h04JnNDY7rjVu70lvnwbAAAGew2C339fr7+tWRbnlTBQDkyC4TZ41PDezk7wqgynd5GNSxnkyu1DZKBciZY7h8+HpeexkoqSU4WrRo0WJ30e+4hd5CipImY2NYYoJKNqcwOcYVGI5GZafauLI+Go73793rR5OmaazjyhWTySQQGWN83ezdt3drNEopdTodGB6PxzFG55wmjSkRUTYHFWguAIkpZcVEURQxRmttCh6AMWYevJJfqmpRFOPxuN/vhxDqujaFm8W0TG9F5j/4+ddfGMwMUQmJwXZ2i6kqMSVVnabEJjXEDCI2UPgQmTm3am4Laq0NIaiqcw6AqMBQ0jifziVSADx9LEPC09tlQAWJyMypnKIoRCT/nVkSBVJKAjXGJkUBB0MEsJJAVQvixKYOccMpTXz4zKe+px20LW5YeO8///nP/8qv/Mp4PP72OeoP3PyBn/lT/1OUWIfJw2cf/vdP/jsAl0ZnTm++8srFX/ryc8/9pff/5fuP3A8Ae5+mY79PS6evc4sXXqE7f0PPfgAvf/Sab3tj0/+zX3/hjx9d20UeTSzWz2LyBhE2unBRO6upSUnJFy6JxBDQQLzWjR97P/IhBJFEeVpocgZkUTiirKNjosKazLOfWbtime89fOiOxQMP/yFe/NqYPM91MMqqhZAE9l5RgYqySAeP8Hs+WC3sMbvRCVH9C80fnR++GIa+IO5VRTGwprJxYlKj0GbfEX/zXZ72vPyNbC0l/bV/99JvP3D+WjXvz//pYz/43UcAXLyYHnywXr3svY/OWVfYqyaiWpEPKcYxkOqnzfr/o6YrVUEo8sN5SygtgqCJkEnQlLgSx7aSwnNoOAAwwpWUxjIKzTxDAeTdWGuLotjyYeIDPMEn8iEzQM4551xRFVD4xnvvQ4xaOLa2UCAl7/0EqIEuYJEaNGRQFC7GGEIEwDAlSoE0aJwz1lrvQwRrp2+drQxAiAir/EqDzYvQM+6Rr5UXU80a2FRdtg4AqAaNRn/8UvwKygQz1UlkfrACLFAjCnmGdeocNSGlOAbY2E5RNDH6GKpCjJWa2UArUbhSXOEjBKgMLFlGyVXNZewkx8amClkqWhZLzpbAeGNjc3AkSU/GW+w6RdEpisKakrRLXe720QdAVlxXikKtUTNxNLYbsjHRsVKEEsMCZKBLJI5pWNiFflhZGBsKTFuumJiC2IleugenPzonOLo6KKfiOFq4cFuxceBAIPVCvrGWXD97YRBgzdDa4MyG0Ren305wqVOeKM16bM4izL90CSkWTZo+5lq/7nE8BqhagqNFixYtdheHDiw/8eJlG72GkCRV1hnDqWmYLTNq30CSM1YlLi8vpyDj8RgpWcenTp269+57Yow5qxXA1tbIFS7rFEKTmNkVBXQ76nWmyNDMIHS73dB4Q9w0TVEUIYTtKNnZ8gBCCEVRTCaToii2traKotAkJJr9OHWW2KJQgQrtiGvZgdeML8nzscFgMJlMyrIMIYhkUoN3PgzK3h+qGkKwhQMov7Nd7ULTYNqsNMGOQhhjDMEYY+q6zhxNt9sNIZI1qhLz8RrORZ3OFapIUJAqEhInMkxiuHZlSltpOBrd//4PtoO2xQ2Luq5/4Rd+4Uu/9aX3Hrr/8MLhb5OjPr58/PjycQCro8vPrz5/duslKmot/cF9e2MIL105/dWzX21iDQDNV6j8HF247k2+BDy3Muwdx5shOLQZYO0EFs5S98prjIEm/cFDlx96ij760Y+mUTrz+NlTqy++svnK1y9Z2er48omlztKbOoQGOPf6S1Dy8HY61W0AMmADBkq4TmeRsHj1YUGDIkHT9Jl5FCQBYv4tuanfO35i4f2HjxxbWPYXsPqSicHmJ/emEipEy6SNYlNVnVJhCh/HuOmA8UOTgAgRiDFQEp9Edz6lV6OKJMKWrGVNSaHMBldrEqY1m6osEiWNJuHZS0+fW3s2bNQdZxcXuoVxRmw9tr4Ric2t3Bw53Jw+Pzr3zOSN6ZIo/+53zn7hgfMnbu4vDtybG1XB03DIQVkNHT82XF68BGBtjV94uVxfN00jRWGKwgJQsMISHKnVxkhCY6xaMb2XyDFKJ8aBrUlsGa4S77WeqKjXmIwVS6YgEygFTilEEnRMZYmRUOpShYVyRnA4dSWXw+hH3qMh+ESNJxEAtYwSmtKWUDShaXzjQzC267gqFNDoyW/GuBXjkkNJaRgnZezt05UUxPspwdFBlZAa1MQ1yqYumsCsnUVX2I4FOUfGOtIKFZBSubXZfT6OJXnSTg+2AlmWMcvm+oY0G4uLw8UiMDCZiTg6gAUmiIkaA1to6ahuYowjgK3rlcXEhyb6bpmM0wmTgXYSqCzFlXVAtN4MNl1hCurbDXYwIVbGutSdEhy+3FO6DrBldHhsz+aoTFtbXJRlWVVV6UyPZFH7preABQDGSr8vzikAMzI0llH/eV9eunr6rnujGsWqpcEgHVki5qu8N0VFN6ptWUwoMGIICNQZHugMD1xFBZirv/ENsLHzG/sNgWaD4cZQFRqiTktwtGjRosXu4iN3Lf7ug2vOWNvvjTc2lKBEygRDrJz5CGbe2hp3q44xHJow6PfvuO2Wv/vf/xf/9U/+j0ePHq3Hk3o8WV5ebpom+gAmY0yChhCIuVNV6qOQ5AqO7Wv8TKaRIALNfp5RkrV2FphKeYHsWJF9QLrdbjbvSCqv5i9y9QqmMtNZJG1We8oOxkMNwRjOYk5jTDYBnea5sCGQppnENMs/mbLjRvYWASDzIlrDRGQAye6mOTUXUM0B7tPFQghV1R2NRp1Ot6590amm2xElAhuTaSBjbZQkREyaxaZEljlZGwsOZ9cuG3YHDx5sB22LGxwfPPqhv/WJv3V8+cS324EvVIt/5QN/5Yc/8D1m5Uxyl4Jc4dV7Ns7t+ZWv/vL//Yf/JwAUQ3Su3CCt/ZG73v033xxfun5cn/hPceK36cSX/qRFPvnJT/7Mz/wMXaGXfuHM//bFf/TLD//S1y+zv7//r33HT3zo6G65JvPdl/nWHb1tgQqogTR7NL6T3tAgaUNlCzIGBKo6rDG5uphIUI5RrFJ5CpPaXbGFEpGR6nAoliJYm1WuzzmIiaobOk4xnPoDVqYJsIFmwqnXlcRhta6jbGs/IF0faRLqTs8OFl2sJ5KSrTpsr2oisynKolKp6slG3VwZN3qZdJMlSuo7IsUVI4E2KxpD40QHjSrw/33+zC/+m1NvTFqpnj0/Pri/+q/+0u3vv/dN+ousrprHHyvXfRF77tmnnvzc3/8KgONHD3zqu9938r0LOQedOVd3FhGLBG8xijIgHgz6i+VCoUupSL70YdL10Wh3XIJR9+o4SrKZNCkFmC0TYzPGsEK3kM7WxoZPNS8yRcKGHk4fPJjeR7Mf33xvkFSSKAQQJZnWgDzmfv+UeyK3p5CqJ6Kig+XFXr+X085EZHM42hwO9y9p6fTyuu5vbn2PfNxpJTKtGGGwQhWyufzkcO/ToR9TpWCTD5QXlorBYA/FDjWQMRlLpqtpHFKzRqamimmhqGM1Hm3Wk7herpy6v7NxAJDZZNwAhPzUQwBiZSKR6Q0GsWESUVExDJAKEUFZAWYQi2KycGHtxMNm4Huu133xturs0VxvomZmkAlL0QAJiNCUCk2LlG3WWZjGgIcBG1gARDBmqpmgBNBk7/J5HHjuVWyCUxAwIBgj9HXlWbTvGepd3h54q7fps59Bvefb5DeCyBhTtARHixYtWuwuOmVhCUVRXHzlzEKnk1JSFcOMJABXVdfX4yipO+hrTFfW1/csLY3H46eeeurLX/7ywYMHR6PRYDBwzq2treUYlKTSNI0QyrJUoK7rkm1OYs32nElFRDqdTl3X2Ziz2+2OhltlWTZjn5URuaZjpwFHtjJtmkZVq6pKUa5iN4jY2ZgiaMZu5LRaVcK23+dO41IfA4Ds+llVVV3XxpgsLUkpkZmSO3nFGKMxxjlX17UylWWZfKCZE2nekajmTFnM9qWqIhpDzPqUTqeTrVJjSgCUSJKAyZJRgqgyk6oBiRgigVKmYqiu1zq9UBTl/Xe976bBoB20LW5w7O3tve/wfZXrfLsduDPu+PIJFCu0fLPY9ShDs3J4/Tb3zPKtfGELiOq3dLIQ66gh2V4w7jUsD65cjqefrydehemWW8qDB901b+eZ8+MHH1n9QnhoL//TN7+VQw/TwRdeg/3YbE6fHR2yl0+dOpVW5elzTx9bOvaX3veXv37JlcGBj5342D0H79mtucSedaqGVxEcuS8TUFz9cBhQjWpG0Amknl6/UwMTryY41EvQTiyX0AS75KyCyEg5iLaTAIS+afY6CCXIMNVNiPAIERXgEDyFijRRLLxPmXw/cAlLG9AqRDTJKzNbWzR7XD0wUrIxVxMc7HzhVAvflN53QyhLuD0AYDu27BVoKFmMKzTdTTnywuGbxkQ4eNPhe9/bI79G8gY6jvfcvefQgc7H3r//zlsW31yHb2zQcr8YyiAtLO3p1gObALjKPfPi+RfOXgbw/nfddPuRI9g4JJO9CT2GNxgn9Ih7fdcvyKmoS8HF0DQ+GSljoaT1JKhPKgICGTKWA/yERqV2Cqkm1ShIgyLbqGBfuntZj30jrZ3wsMuvLljoVb3KlfOXY5nUNF7owlpsJiyVR25OtzmUX7+1ra4duUUxSUihU8kCNwNrugOKFQVIDbKgClpH9QuCBo6o57wUdahTLVQsdW4t5Vq61zblYI8KRV9pVeLmojj0WuTWzkGGqyxQXzP3tHsRyy8QR5gagytcxdfc9Z+Uf0PlFsqtHa8Fkz3wA1XClZPYOvTO/XkAH2Z7krky9M42qWrRokWL646zq/6n//Hjw+GwWxYag4boCOJ9qeAQJHhNIcYATYWxhhiqRoUVDLLWxhgnk4kxJv/NzNnzM81MuwiojIshKnTbhpM5O4mmlCSm7EUhIot7luq6ztvJwoos6MgcRzbjyBxByiagipwSCyBq8iHYskgiIlI4JyIaE+u0hCSbmxpj2Jq5j+ncGFWghXWkHGMUaE5LmfIUJNPIFZUs6hCRTlF676NKbmEIodPteu+ZGappavPBBiRg1auKbqaOp0TWOTLceE/WlGUZJSUlshRT6BYDoPDgmC4dXrniJ688/uhTH/7+T/6dn/ob7aBtccNiY2Pjx3/8x3un+z/7Qz/7bUhwbM8YaJrtxO/dpLtGvmiiqYFJ2jidLj1VX5zE0aR/eOgGr+E2+sTDo9/8pdUL6ykU5i/8+eWPfOzaF41//vfO/+1/8PCZc83U+vTNgSPoNQgaVW2CEJmFhQVN6if+b3/P3/nxD/+119gAcWELy7v2OJMFV0c2ZBvI7b+/runzCZ9ipxvl1bPBXF+S7URpuqlciKlKMyfLqUXl3CAy/58yBT9f6MMP4u6nAMrLr22my6u68sxHl87dCdBreJPm4scZg087P5j5USpBl5/ld/2yXTpnDOrqDm9XeONx8hffuMOIyoKNeZMxHyIQQSr368KxsDaOG2MADzx0+u/+oy88d3oNwE//1Pf8xA9/Lz35XXT5pIIAJahOgzhplr05jT/bnnvvPGuK+W9o7vjcGXM7ToJlfEOmJwlRIK/ZwVcP5+2Ty2CGodcYOlAkJQG9alxNvUfp6oPZ4SM69X/J/5CYa5uxohDlNG2F8La56LeCww/Su36FijGg4Ej8LdkJqzDEAqTC+vh/hpc+/o79WVhA8V3O3mpg0Co4WrRo0WJ3URQWUhujQRJiNEBKybJFjNkQ1FjLkiBkrTXEkikJhQ8h8w7z2Ned91kWJDy/6ZF5ispcSTH/L81cN5i5ruu8nTkJkpNTMr8wvQNjzo4b019vkZhEVYVQ9brD4bCsqsXFxdHWlp/UzlhRZWPm2o28zVxvkvUaeftEABOU2BqIzC1OiUh0+oeKzu89cg6uSsqdkDUa2HHTOT0sRU6M2dk5RKQEIs4dIgQSCSlGEeMqGCWyjY9FWUiKlmVj9YLKWtkrjxy+qR2xLW7QOb2qbuiZPzxz6fSlHvrf3p1BUDOdoJ3rIljn4Aav0KFHwGdksNHlKCEUfTLla6gzTpzsfv8PY1RrMnTXnZ1+99orOO67c+lv/fhd65tBFTj/Hl07uavd8bETH+uX12NICEPe9Cl8o49fNc2d53vQN7L+bJ2zt8JvW5AsNVKM0ds6UnLnW2gcYAp2TJYAVLpWqqeyIet2u785EwAYaXPW2YhBBHDX4QN//UM/sXrcAvhQddK+eBJbK6QFvq73vqlDfA3i6ZuEgTXf4Hb0GxkwhtR8g82grztA2q0rEW/fin3rqK7Qwa/SymMot8hcm5RoYpmmSinopj9WW+v592B84O179efjbI6+Rp9TSWZl+q1sCY4WLVq02F3s6XGvCgkmJnadiqP48QggSdExF7aox2PnHClC8kGSZeasYoDmANTMPuTYEd0OcQVyHSdNQ9RUlZjnM/+dfpw0jVpDphvmnAhmobOYVXxsr8s0125kE1PrTGY3AGwNh85aLqvovTE2G3YwMxPn1rHhJFAwMRFzJmmgnNL0oZ3MyRdmSJrufUZXmPnx5idWhjPFY4zJtA0zs2YPVGWm2SM3zFpLNLMGgaoxRqExRrBJIpSUyDSaq2B9p8RS1Xnu+QuBi/e+9752xLa4URkObDy++eQvPh0vpcWbF9v+mOJ8R893AGD/GbJP0uC8MTALr7fG/kPF/kPFrjbq5NHByaMDAKqkj/6Ivvjd7Ym6PkTY2SM4e2T+uotpnsS13Ie/TP7yW3pUaUw5RMkAwIm9d/3VD/0YhjPL4Zfb8/72vL67MRbO0LH/SHt2JQSKCFj5GrqXtd6D0EXo4pqKWd46gmOF7H2WSgDQBq/iWGUsZKUlOFq0aNFid2EZx44sPfb8Klkbm4AktizEBzKcfEyh6fb6o62N5EOnKsrCpRhVQhK1ZcGKGCPrTFUhAt0hld3W+c4gQkQJykRkjYiQIqsq8szfe2+tzcYc1tpXkR3THw/mXGmSptpRIiKk5GNYWlra2Ny01nY7ndh4FSmLUrKPqQigDKPIUg5bVTTx3lgHouC9Kqx1iqgRqmQN7wxzmdETqjNz08IaUSVD1loAAiXLIgmAARlj8lopKhvKqo6dHAcAhUy9RY0RKJTVMjknyccoVPTqFJhqicOClKCdxe69t55sR2yLG/X+V3/3+d/9raf//Y/e/2PvvundzhRtn7Ro0aLFOwHsceTLfPgh9HaZLKs2+OQXtHtJT38c4W2pBEzPCybe3mdRID6adPPqRL9FT8dGLcHRokWLFruOY8cOPPLshaiJAVIlzvP5PPE2w+Gw6pS2rHwzmUy8s1ZFYkzOuXktBk8TTHJNxqz8RCGkqpqdMowx4ByWIpmhuGq2rwrAWpt5jVnIiMzZDZpBVY2zU7JBNFMJeYKVUnLOichkMmEFKyCCWYYrZnqQrAFhZ0WESKaNVwXgnItEGhPNvDZU1RUml6vMOYq8Beec0tQDla3xszRZzNxMp4XSMaWZ0mTe50JQAQFCgAoRKZOImCkxxGSKIE3JkUnOvPySM3bxpjY/pcUNTHCovrD6/FMXn/zxD/+1ew/d23ZIixbXARTQv4jFl2CaG6VJboSlFyGM0cqulWK02E10VrFwhg4+Qvuf2vXx62rsexZQHe/H+rG3Y62KXta4pTQQFIjPJGxe/fFS4hS4HVQtWrRosdu45eQhV7BotNYaZ6OkPLdn5rIss6qiKIrsJ5rfzyKLGGOOO8nGFnlrPDXkyl6jomluckHzGf5reHAQMXNRFDk8JW8/b3NuwJHf3/nOnPIAYIwZDodFURjmyWSSPT5jjAQYdtYUBCMEZVKmBA0hEXG2FzXOsrExybSRhoWQcFXzMhdBCgYZ4mx3mkKEKBFBFEkssQFN5SpJIApcxc4QMU3LdjA/FkmAcmZ8kkZVNeySgIxhRlFyZd2li6srh1qCo0WLFi1a/MmwEzr6H/mWz6OzfqM0qX+B7/i3uOmPAGnPz9sSB77G9/wa7Xnxrdvj4hm+61/j4Fffrj3mER9L8aGE0dd9NHTy9GKr4GjRokWLXcd9B9AruJmISmJliWyt1eTrFAo1e5b3NeOtkZ8QpNfrMbNVAzc1yMjERAghKxoMG0yNNnWeUZJzRrKmA4ABETMpRKY1G/MJfw4fmUsnmDmzJ3M6IzMphTFgtpIt1BFTijHCclVVk8mkcG5xcbEZT+oUS1eIqmFlsiCRxGwAzfREcM41wbOStVYYMcYoJFAizfnzzMRMMQTRCGUihQoTqXJRVON6AklVr7LG5ZTZaamOksi0cUQMYwgKcDYNmbm9Q7NNiWGkBMPG2QghZmW1zoyDd0YgI8chqKaU7rnjznastrgxoV7Hr4zPP3++7YoWLa4nWKi7Rr3LN06LyDboX6DOutKbsQJtcT3RvYTl52jlUVo495aOGVfDnaeVxzV2sHorRm+P7NhnLz3z5dNfDuk1cnM/ePQD78rCxsQYcUtwtGjRosVbgSNLXRfT+qYGrx1TNZMtW5kYeTTyHSoL10lxXDhDBFZOW8k4EogpjKrWfiIitnDELKoAK3LymzHGABJSpByDFqZmn8ScYrLGGGNq32SWRBIMsSaoJma2ziWNKYWiKKqqW9fee68EBYWQGKSiZekmTS0SFxYG61ubItSpirquAVeW5dbWloOWVVnHhllDbIiMMTYmEZWyU4iIq5yq+uSZuegUk7FXldJJ8qbgLkgkBWUyXEpQZsQmlmXhm0hcCuxg0EkUJ75h5rJ0vgkAO+tA4sMkxeCKLghKGoLv9XqsCEnH43Gn0xGFgJNSYlYFE0eBEbAxk1APFvb6yeW+a/pdfeTUM0nlvpO3tgO1xY2J9Ipc+ierzz/wQtsVLVq0aPEOweJLdNevU+fKddk57X8SSy/q43/+7UJwPPjSg3/n3/7tkf962Qb+3qf//rt2VG62BEeLFi1avBX4ro/c83/908+67vFG0tZ405koCY5cVdm4NfYplrabojeGfNP0XOVTDQbl+HriubmEEpgAJZWpgkMh2a2DQWp0Wr8RhYDoQ+Jk2bI1qhpTyJvLUgjMKjvG47ExJperOOe8D6oaYiyca5qGQbYoR5OJKwoAKaWiKJqmKUyxsLBQ1/WkaZIm56y1TpVCTClpUdgkKiqz4hhVUJJIBmVRpaYurYlpzGYC21RkhgAAIABJREFUCswuBDC6KmqMUWHjCh9Ct1tNwhaRWluJpMaP2bJEUZA1XDKLFCGQUvLBV2VV12NVYubFxcXRZOzKKohGSdYVCRpisq60bIPETr87CUNrJhLWX3jmVG/PYkRveWmpHagtbkw8d/G5n//Cz9+z/54/fdcPHRx8y7VU+56ilUdffxFdP4pX3gsp285v0aJFi93hGJRMJL4+tUXEAhNBeuPrfk6vnfqNr/3G55/9/LAZftet3/3JWz/5qgW+4/h37HzZEhwtWrRo8Vbg/tsHKY3OX3ylt3Rg5djecy88v6+zj+rQjLZKq01oOHYtW9ZkGDHVqsqavTVYSeelJaoKzumquSSDVUliIgWYLTOIREVVmThXoPgYJYm1trQuRiEmZkLOYaVpyMjm5mZZdsqy3BqPyrKajOvKFUnEObe5Ney6XlGUQaZlMpPJpCgKEtra2ur1enWIxpau6DTNJCV1zgFISVxZJYnI8SXEkpCSGmMnk7rf6UkI1jRFd8vLiFAmtZYqX6dBrxuamGJ0RSkidT1ZXl6aTCYgLzSWAKbSGUdkJRkRMcYqoSqrpmk6nU6MYq3d3Ny0hRMRIi7LovERzlRVp659XfuqPxjVW1UvnDy875VnnyWiQHrb3XctDlqCo8UNipfXX/rFh/7Fz/7Qz/2Z+/7sN7+2wo1gtz0R6cDjfNtnX38dOfde3bwJcZaqKRa+B/0T7xuH7BtKAylKNe35ervCNHAj0OvOd95oJKAEiqk30tXDUBUKlRxrDlV4g9SOlhbfntRGRDFCMbzezikKt4VyHaEHcTdaJ21MNjbqDQBfPfvVf/JH/+T0+umVwcqn7/z0X//If/n6K7YER4sWLVq8RTh6ZP/GK6hTfWU4EmNiUOvjYm8Q4sg5JwHELnpfWBbVTKlPCY6ZZcb8HcxsNYTACvFRJW2vAhKQtTaEICKci1ZUQ0oAKyGpZK6ESLOIo9vthpC892VZqmqn0wl1s2/fvnE9WlxcbILPWSqZ3eh2+957kdTp9xqfrHXjxisF60oyGmJQRafTCSHm7NjMyOTyYKbSMAcfSaXqFz6FkLaqTrOxtmlRL3Zu8j42zVZZVcxmPGkG/aXNzfXFpW6T1lNc3xrVjvcyBs6UogxSZihh3NS93qCuayjD8J69ey9cuLCwpxtEfBOKTrfxfjgcOlf2+wsbjbf9UmX94oULzmAtTJoUrWufVLd4p0Jw0x/xyuPbb/QuvPHt955TdM+vzeexOjykpz7+Opb7v987/1R55TObx+7wLVH4tsXiKTr+JXL1682HNg/rqY9jsv9PHDm3gk6StYaIr+Y3UkoTDTV8A+9RBzm1F5cGba+3+HZEtU7Hf5cOPAE3uZ7N4Eg3/yE663rqE9g6fKN10mef/q1fe+TXAFwZr53dOPOBmz/wVz/4n7/npve84YotwdGiRYsWbxHefd+tQ7P6/NmN9aFfXlgeXxjtsZZYVZWtRQKThhAFTM6KCs/jQmaYZ5rMbUGFQCBrre6MemXKISlgMszz1FhrbZRpukp2JyWaZtBmhUhORTHGqmrZqS5duvTJ7/7EZz/72QMHV9bX19kxgFzMMmdbnGOf1FqnqjEmY0xRlE3TTCa1MQYEUWCWRCtKKsmVRfRNt7B1sx50uO/A4IXTz66vT0pjqmLZSofYArw1HPcWu+CRK+PW+IIpR9Yl78cw/WiizbamQOMnpjTW2rquRaRwBRn23vf6fYWCybJRVRg2zErkQyiqTpM2SIde1lbPn07iO73uD/7wf9IO0RbvKBRD9M/DBFCilUfp0KPf1NrUuYKdleG9izrei9FlANg6gMm+Vy1/yp/7ip7+sOwBWoLj7YPOJfQvbZ/0fU/Swa9S8XoEB7qXdLx3m+pKFlsH4Re2FzCAA17Nb0AFIEAVokgKo28gFbkWoGWiAe0gWRSqkKCNYNPCt/qRFtcJrqa9z9GeU9e3FcSKpZcB0nPvv6G65/zm+WcvP/PZpz/7uaf/w237b1sZrLzv5vd9z22f+oG7fqBTdFqCo0WLFi1uFNx35/Gf/2e/uu+me7nau7k23rewgGayORpaa9mwdUGlqYpSkYSUGUgkCVlsIQkKBVGCAqKYcRwKgjHGqpjMgYiAFQBNJjUzu9KEpCkl5yg7kub15sGxOVqlrmvnXFmWzcRbaxtfhyYuLy9/6UtfykYb1lolFUFRFP8/e28e5Nd13fmdc+69b/st/eu9GwsBcAFIcN9FyxSp0WpJ1kQeuazYLicpT6pip/LPZJxtUp7EW8a24sTjGleqJhXblaqRxy5JHm/KWNKIpEhJpkiK+wYCINgAel9+29vuvefkj18DpD0yFwFsNOH7QVdXo/u9++47v/Pe793v7yxFWcZx7BwP87LVGsv7g7TZiOM4z/OiKrXWQAgAqIhQwbnYExEB8Cw1UqpVzJJbN+xMNbwvu1t9wgwUMVuhJDYtW/so1Z4rpF7t19pj8cZmryqdc5FRESoA5ZgdM3mno9Q0GmZ9bTOOY2WMc25zY2N6dqYWAEAVxWVVoVZZo1VVdTmso6zlbDU3rufHJl9+9jukUWM63pkMLhq4rGidxSN/jukGAEDcu9DRslW65v8D1gDAr3wUTt33t/7OS2d8+Tx0jkIaTP/eYeY5uvqrb1gWlG9MZfr+NFbp8FdGngAAUnTk5U/C2tHXRYRXQBbE4n/c6UBENEgDJANmEIHyXQ+J10eUvv51FcM5z95BOZS1mp8eg/UgcAQCu5EnTj/+m9/4jRPrJ7Io+6nbf/rj134cANrJWKzfVrBtEDgCgUBgh7hiOio3Tq95c+W1929a3636Y0aBNp5EmDWxeN9otoqiyJ1NgeBcIsm2OjCqOEp0/lFxO4wCwDkWFkBAFkQcJXSaJHbOMUiapl5YPFvvlNr+LGukboyyXfI8T5KEma21jUajrmutdWySsixHHWp1ZKIocuLiOBoMBlmjgYh1XSJiWZaNVjMvCuccESVJwiLeOaW1dU4bAkUgAgAIo9YvjNqLpf6wOzmd7N8/9fUHv9JqTgg0DU00mmPDfo0QIYnQAHXO2J2cygaDfGV5kMbjdSmJiUgBoHW+ZK+M7gwGg9pimqa1swZRAMYnJzwIKGVrawtWceTYD4s8iuJGKyvFpZkuemt9qNuTLRNF6+ub1+zfG1w0cJmgc5g8hrNP49hrGA8uypCoLejt1pg4+7SwhvXDkL+ep3C9uiLROIuXLnyjGJfTd8P08zB57G8Vf7hUSHefrF8jvV12bzEDmDy23bhh+llsLb1DT6jPewIAQNyDvY9BawkApLcX1g9DjpCDfP+GpQRAO3mu2ECaJADgLfanWUoWD2CN9BBqCreKQGC3sTJY+dbJbx1bffm2fbffsvfWRtS499C9R2aufWfvgcGOgUAgsGPsG4tKGQ5WT++Z2be10St9Pb9vfun0QqxFamsMbW1tNpotqZyIIIAHGT0mIiEgemFiQJRR5MW2zAHATpSisqoiY5I08d4Ph8MsyxjEM9fWamOiOHIlW29HlUdHo1nrRGRsvFOWpSAAoXgWz0Qk4hEBkbTWXriuazK6KAqllHNsrQXS3ntN5LwzsRGRUclSADTKCKJWESAwe1LkvVdkRASVE7KC1GwZVOXLx19UZEBiVydT03uLQhutmZ0yhYdFUuXERHNlefPUq9352ZtdreZnOkkS5VU+KLfiOIriqMq9MYYQrPdxnNR1baLICSCRF6bIeBDnhbRRSiMo0spzAXbQTqi7vsrgFte2/suf+dngnIHLh6iPh76Bs88CvCspADj/JHROydM/+UaB497W7fe2bke4dNLCYF5e+hTUKU4e2yWvg6wdkWc+B4C7yz3iLbzyazj90miOFyyX5Hjwoe3zPfFBWL9m150vAADwqtiHnfRG55uBhNtEILAbWdha+J1v/ssDEwd+/VO/MZFNAADhO9Yig8ARCAQCO8feieylE6dt1DBGtOmkrfHFtTXTwLy3lYJC75NGOqwKUka89aNqGyAjNeN8QrMIOOeBZfRPACJtalc3Ww0BGBRD772JTWmrOI6LotBaEWFRFYCSJAmzZ5ZRxQ1FmoWd86OcFRHx3hMREbIAbyfGCClFRAygjQEARDJJLIzKaEASRAHB7QYuwsI8ijYhrJ1L0hQA6qpi5CjOrIOigkacerc2yLc8ls6L9dhpzTiXKBU7v456naLexLhfXDy9dkyRTDaS/bGebWWmrHJEAUkVErMgoo6cUhoQNaIAkDFWRJAciAcYnSSQEkImdARlOVRJncXW5r3FM691nTt41aH7PnBvcM7A7kRq8af9Sw+99HZ3mH8c557E1ll81wocIAJEQzjwTUi35OxtUHV+sGfQiz4vANzhAIG3MaVdNR8Pe57AuSexuXyx3GOktI9+pqmX5cY/lLO3w/qRXXLC7iXPWwwAsilSnA8rwXBjCVy6u4KHPY/j3FPQWNktU0o38cqvSWMFzt4OPrlUsyht+e+e/ZNnFp/55NFP3jB/YytuKfoBk8iCwBEIBAI7x/U3Hn755Csbq0+BdlF2Q5F7E+mqKEyiNRtiyvMKUUvthIQIFNF2UTSQ8xrE6OGMEAkJFSJiXdcAUFUlADAw6e3fl3WpjPLWNZpZb6U7OTk5HPZFZLvXCowGRu+YUAGh954FEIFZoiRlJmYeVesAABEeJcjU3o3COpTW3vFoFwAEAgAUJK21jkyvN9CRqZm9F52kzFwzed/IksbmxsbEBI1PTp04sSSgGtnkWHvSWQIYxsmQYbXZxpMnF9iZ7qafm57IxuYUmW5vLW1mXpigEenMQwkiQOzZs4AxpvbORIn3jrQWEEFEpUERE6EiQfQiEqHi/lUz2aMPnUITZ1H8Q/e8b35mLjhnYHdS9+sT/+bVhUdOX9G5ohE13vSZLodogHNP0oFvveuP6LrG+aclGshwGrYU1M2waNzt6BziLs4/Qfsffbe8Yuw0jp1mm0g+BXUT/KVvTcULzAsXdUQhKdtQdCDqo/K74YUVb6BqStUMYSnvEYGDcfoF2v+dXTSjuI/7HmNAWb7xUgkcm/nmme6ZR04+vNJf+R8/8j/dvOeWCxktCByBQCCwc+y9ar9Tlquiu358gmZNMkus0UFV+yRr9AbDRpqU/SIWw+JQIRGBCFs3EhqM1kQEnvlcFxUUABEUGNUKBQCtFCgatZUdbRybaHN9Y2ZqepAPAQAUISpAZARFhIjOuVGICCLK+Y4nzKM6HaOwDgAQHJXAl3Nta0EYRASJUBGCAmRhZBHHIp6ZFJMSQA+gUDEhCsVJo6o5a4wV9QJs9aqqKAvXTjJnpXZbWau2vLxnfvqF549115pZMnHwwHRkmnXJHoqs1RAGz+KkQkRAFgFmUlqRCKICYCfgWJDFM6sk8USCeC7xG5mAAVLNy6eOmyjql6Un+aH3vT94ZmDXsj5c/5Wv/fIhc+iff/x/vW7mujfbdPIYHnoAW2d2bnLNZTr8F3zmTjh5P0Co17i7mXqBDj0ErbPv+mJpzxOQ9OTk/dA9eBma0aXy2r1STNChB6CxviumNJjjk/fD+jW7LFwoEHgHfP3Y1/74qT9+/8Ef/k9v+6kD4xd66whXQiAQCOwcY3smWjNNFUOZb9T5YmakzoeNZCwyrV6/jBuNyttGMyX2dK7XyRt3Z2bvvfd+9MOo/6uIaK0BINImNhEiivMiYkgpQCJaWlrqdDplWSokpZRSahQJwuf6m2w/lSISkdZ6VKTDOTdqJTva8lxbWfTex3FsHcdJ6r3XcSSAMorzUAa1AVIsWDtO0oagYsCs0Spqi6TJGCFxXJvEtcZobfNsXlRp0p4Yn2XxWcsyriHV33zwUXFjMxPX7Zm9AbihVWpMxMxabZfcF/ACXulR31yNqEARI5BSANvfQRGMolQQBIERGEEAHHjiou6vDcsir/36yvrMeOifEti95HX+0PEHFakPXv3BufbfEWpkBjD5Ms4+g7NP4w4uujAe4tQxnH0GZp+FdG03mEvySVm+QfJLfFFL1ZS1w9Kf3xU+FPVg8kWcfQZnn8Vs4133ivYizj4Ns8/A2KtA1eV2QbKB7gHYvApcslumVDdh/TD094YoqsB7lxPrJx46/uBkY/Keg/d00gstVh0EjkAgENg50tmxw7cdnZmbd2Xh8mWsu5nWMTQjHEuythUmrZlZCygCQXZsvThGFhJE3BY4nLCH7SX7dloIEIpSSAQoDOyRfZkPNaFRNDc7XRZDRVCV+bkkl22899ba0cjbVTmUGlUwfeNmcK6trLVe66gqbaPRqKoqTVPnGFExg2VhBhAi1ESaSCMqJN1otsu6jtOsdl4Qra+ihnV0FqOedTlC0mzOlbUVrMn0siZ/74lnG8n+CPa0m3u81Wk8YSuNkgBHeV4CkFKIyEgOlYDySCQiiEpEUCtBUJEhpZTRAsII509ERDz4rN0w5Ov+Rm+YU5T8H7/5+cnWePDMwHub1iIe/jPc+91LcnCcPEY3fgGmX9gVplg/LM/8pKwevsTT6M/ziz8KZ2/fHe5xBq/9d7jnezt3xHhAh76Bh74B0SBcnYFAYIcJAkcgEAjsoMARx/fcc49WZmJiwtrNldPH946PD7o9RJVkqQj6GoQJCJBIBL0XdgJAGvVIYlCApF6P7BgljDjnkMg5N0o2UUqhQBzHAMDMo6iNYjDsdDrnm8uOfgkAzjk4F6YBAEAoIIJAREJ4/gsUAZJlX9paR6aydRzHpa2RCBBAkWeoPVvxDMKEonQtqOOkLEuttYhQkgytFU1RjElaLJ05URVlI2qAlbnZDunSy/C1hTN756/WON7p7Csrr3TCHodFPchrQVQ6YhBUBDhK0kHvhEWYlCjyyEopYURUDsUjCLPIKMpDBMChFgSuu77uDfM8SZKZmZlbb701uGVgdyIs3OXTT5+p8rf6GFxZzDYwHlyS9qhoSmyuoil2hdVcBsNZcNklnoaPoZiEunWJp6GHMPcE7nsU26cvVsPgt+US5DHt4sRxPPgQTL4UruVAIPB38craK7//6O8573727n98ZObi1CcOAkcgEAjsHPvVvkf+/MEEG5tbPYzE91ZefeHRrOlq3Or11o3oMTVTD4xN0AGJI0MxMIETRUq8N0TtZkMTInitCYABWABUbGrPJk2BlBdwLMpEZVlXleVzMRppMyurilCRkDiPLBrJRCpOjIBHklGWhxCi1k5AlGYkK2ABPSmvtGij4oTi2IJYgJIdagUKWLHXgkmMcWIRITYSS62litOBA0EB8SxSIHKSOjFlXnq3VveLxCWRp70z7X7/WFmfXjh9tiobcbRvevagZU6baeWLwlZxGkeZIgOogIEsC5ABipw3pDNQVIGnxFjwVmyaNZ3XPoq8RmVII2ltEIBFnIkZfdsvOruxZlkp9flf/aVIm+CWgV2Kheqh+qUvvFwN30TgkDd8XWJBZndMAwBgVJpZ5JIeejdYIu7ToQfo0EMY5zt/cGwv0rV/jvNPXIbXplxKH9ulzhYIvGMHFhZ++sxTv/xXv2TZ/sonfvWO/XdclJFDkdFAIBDYUaZmJo4dO9uZmGdLlK4X0BsOT4uaGm8d8X0cDnppqmvPwEhICgm0AfbCACzeubqumXlUEnSUTgKEzExalVVlSIlIHMfOOaWUiDALEZ0vIwoCo4qho19u1+84V5T0fNENzwzsTBKD9yISRQkAeGFAAkKFOAod8SCICklVtW2107quo9iggtL69tTkWr82WmvKfFVQrOMkLYpSo0pjnedbtoKp9uTszH7rq43e0uLKSqO1f272GlsarRp14QpbIqIxkQh79kohgEIlAICoCBFAMYsAktGDPE+0Vsr0y4JVpJWuHTslUZJWznsk0FQNNztJZbA8efpUo92+8uqrJsZDckpg91L56g+/94VX1o79zx/9xfcdeN/338gMcc9jMPcMxP1LO1vc8wSYQs7cAf19l952Z+8Qm+Hex6C9uNOHrpty5g5ZvvHSh28E3j2GM3LskzD3JO59DJAv2TRsKmfvlKWboBoLr0ngPcfZ3tkvP/Ollf7KP7n/v73zirsu4sghgiMQCAR2lOtuPJq0MyfiKnGS5351MFwYDF4D3hIZRrGQEiLFzo/SSc73NBk1dvXej3JMzlcYdc55kFHVjH6/H0XRaMdms3m+Yujo0CNBRGutlBrtO9p9pHecaxwrAKC1juN4MBgopZqNRp7n3nvZLtiJggiEQMggDOJF0rRRFJVnaLQyLy5rtfvD3PoKjao8mDRFRaWt0ziOlPf10NvaREl3OGhPtk8tnV7ZWGtPzO47cKSoVHtseljUDBinyeiklNIA4Jwbndq5ciFKKQWInlkQoihRaJxlE8cqUmVZa21Qm7yqUUUUpUVVjiUQSyFct9utfr//qU99InhjYDdjvX3g+ANne2d++vafvm3fbd9/I13h3DM0/yRG+aWdLU6+gvu/Ddnu6CuxcVhe+2HZuFqKjvDOtXeRqiXd/XLmLli+5dKnyURdyFZBXeoyn2YIzSXQw8vq4qzG4czdsHYtyCVdSflElm+EpVvBNsINM/AegoWX+0vPLz33rZOPFK74iVs/d1cQOAKBQOC9y9n1ZZWabKwZaRifnazFe661totLTzs+Oz4Z1XWeJJnWZhSOMRIdnHPeexZhkDeKC0AoIsYY731RFJ1OZ2trayRhDIf9KNJxknjvR7rGefFCay0AKjImiVGr8x1SEJFFAFFrnef51PiEOOlu9cfHx40x3jFto5UyqLSgAiIk8gwmSizLVq87OTczKEorYBIjiELGK1V555xDYG97JDkJra2tocZHv/fXhS0Yo9X1orJxFI8vr2zGSZN0lKYNVFRb67zXWusoqpwl1AiKAbwwi4AiJBRUDASMiAoNYUQaCVgq55Os5bxYUa1WC+qtTsqpUZtbW3feeefdd90RvDEQuGypWnLyg3zyfqh2bu0nZ2+XFz8N/T27wgJ7HqNr/xxai5d2Fjj9Et7wBZg8FlwyEAiMcN7+0ZN/9IUn/s3Hrv2Rn7njP2vFFzneLaSoBAKBwI6y1l9rTY1V+dag7G90QcXjrebU5kbXRN3+4NSSTRvJrK0tESGgZz+K4BARGqVlAAAAEXm/3fTEe19VFSK2Wq26rpvNpvceEeM4Pt/edRT3gUSCqIiYWUCI6I3NYkcRHNuPpIhJkgwGA2PiRqNR5gVF2kTGAYzCOABRAAFBcNTYRA2LKs5ipXFpZc3EqVdKDNrSR3GzqLc8YJIk4grgbqTrld5wem56OBw6RjTZZt/fddcPryzX42OTSUqDvGw3s0GeI6LWmplBRBtdVEUSZ0DILI6ZiJXWmrRoZatagzFxNBQvInGW5nlummleWxMnQlQMN2cTxGpzdf2MUvizP/uzwRUDgcsZjqF7AJAlW4eJ49g+++5KG/kk9PbK8g2wcXiXGABbSzj5yqWfRrYByRYs3XL5lYmQfBKWboKxBWyuXoKj9+dl40ooQ3JK4D3Dcn/5uaXnSls4dou9xYls4s79dx6dO3rRDxQEjkAgENhRmuPNrGcxrsen0n4d337XDw83q8VTD0eTVVmvb5Wr6cyUdwzMCOicM8ZsR01oJcLnm556EMLtFifeujRJxDMRALBSqiyrZrM5GAzEszGxc855MUQAzCzMcL7prLXWRJEA8HmZA8l7ASACJaMyHgKynWVMzAIIgMgAXoCQTBRvbPXHOjOVq5SObTl0tm5krYIdI1gUj0pppZSQK7LERljXpcuaOm3FXlIvrXtuuH1to5qYmncVAFCaxgBcVrkxSkfGOWdtLYiE2nqvtQYi750XICBSWkRMlLjaE6IgOPaE2xJMnKXWY2V9pomLddBd74vN7taevTPBFQOBy5/eXnnx03DwwXdd4Fi/Rl74NNTtYPK/R2xcLYM5OPwXl0bgWLxFTvyDkJwSeA/x7NKzv/rVX1nqLRoV/fz7f/7TN3x6PJ14Nw4UBI5AIBDYUcbG2/WJM93uBuXuxJn+/qvQ2M6VB25bWX9sOOhPzbUAIM2ycjhEQABARMLtzBDvXxc4zjd8HVUV9c6Ptdubm+ta68FgkGXZKFfFGAMAo++j7Z1zAKSMBkSR7TCQc4UtiIgY0XqvQCmjvffOORPHImLZY6QAQBCREAARBElbz+3OuAevjB4M8+Z4pxbXG/ZVnEZpkudVFicKbF0NUylnppJXn386jaOt3nrWmipLNTW9r7vFSTSZFxU6TE0srlpeOTs9PW2r2lqrtSaKtwuplhUqpSPtUdgDIwiCZ56YmNhc3SqdjxtpkQ+sL00UOyc11Uan2tfk6izyZIutrfX9+/cHPwxcDky+hNPPQWNlt8xHFzj/hJCD1WvB7Y51F0dQTsjqUdYVTr+AY6cv/jozn5DVa2XpZsinQ+r33y98AkUiSzczCk69uGMyh3T3yOp1snI9lBPhRXjvISQrR5ksTr+I6eaumFHZkrVrZekm8NHFvwcLP3j8wWfOPg0AZfza+++zrFNF5vbr1/bsf+b7TKZqw+p1UHWCwBEIBALvGY6ffNUQN5M4l/jqa4/0S9PEllJ752eisebWWHuOLfSHQ4PkhdWocAahUqq0NQEoQhHx3htjmDnPc0REUAi4sbERRaYsy2azWVXVdjFREURgYRTSWntxiOyBgT2zAGIUx4iotBYEZq49j2pwiBPnPaGKYsMAzKyi2BORIkHFICKCpACJkUgrW9cqijBulA5YS5RGItozx6nxXhRBQztVD1YXF9gPHOdj49ObW5g1DkRmP+qG8wzslSJnS5ByYrKNCDqO2HvLXhGRMWVdNdpjXqRyngF1mnhmzw612uh2MYodSD0cmsg4wsLWqUlr5rrotpWMxV7ybl5sWFvcffcHgx8GdvszsMgoxupNtsG5p+iaf7975ozxEA8+LOkW9/btFoFjxPoRWb9abvwCbRekEEA+n/H3A75AjCM5Q/rzcuwDhS+nAAAgAElEQVRHYLBnN7kPAzIA7x53BvSADkQB4OV2rS7fIt19cOMAsvUL96u3ui0ACPH61fDcZ0EiCLwnb+4Kzt4pg3nM1mF3CBxQjsuJD8HGNRd9YM++dvWfPffl33vs/wGAT9y/5zf/m9v27xm9O5wEOPl9zLN5gPNJqJtvlITeqXYcBI5AIBDYOVag286mlo+tTLWmT8hmuzOjk1ZdKg9Zpg+0m/N1XTnHqBNFwt56z8YYV5daawVK2MMopoNIkRIkJwAA4lkbjVrquo6iyLMjhYioFNnaibAwAgCyKK0ZRW03ZxFAIiInDCLCyAICQIgiglopUgDgvPeASEoAlYkte+cYCEEpQEJEJnCe0ShWJKJEa8uViRRbEeA4S8pB6Wwxnjhb9MuiKGvP5Pu5abSuOHTwnuW1YaRQKQQi8kKEAALeO2EBRCJA8CwIECeZYwCljI4qZ2v2KjIKCICZdC2EiEYho3hiSgwzNtKo02yUy6/6cqkYrp049lzW6fzYP/pMcMXALlc3jh079sUvfvHxxx+/LbstGOSiyC9w5i4ZtbAdew33PgpRcUGv0dKtsHI9AEgxvuuadE69hHu/ixO7pq4nCu59DKKhnL4ThnsuQ+eyDTl1HxSTuO9RSHrv4oGGM3L6Tlg9CqLCJR3Y/XzzxDe/9Mwf7zt69rc+djsAHNjbGB97K2EuW8er/wqqc+l+LpYzd8HWoSBwBAKBwC6lAjvRmdHu+JOPfW966mhZC0ZKEak4GQzyWGkEKet+GscitizLNE0YREXGW5ckST4YMG73jiWS8+kqiAgISqm65iRJ8mJ4vucrIoIoAWZm74UiQ0BvTG8ZFRwVEQHaHgpABAFgNLoTZkFSxCKkiNkBoYoMkrLsAZGMKW0do3FegHTaaNXDgWfw3uvIdLvdNIrasdlYfu3ATLq4ycvr3bSTrW/ag4em+7lP0qZASdojo7dOWBDAsySxrq0TZgAQEBKJkrioLBAKoSCAorSRFUUlAohoWUhRGidlnTvn0ix2pVBd9dbWU9ef6sRLBbQnJjf63UYjC64Y2OUCx1e/+tVf/sVfnmvP7blpD2FIfHjbJB4yD7mC8m+tAAk2DsuoAujU89BYfn0hShaSLur6zV4RJijHwKVvEDhugtfu3aVaTvssHnwQd02oBCLA1DGIBrJ+zeUpcPgUVm4Um0JjBTqnIOledOOPPFDWr5KFe2A4Hy70wO4FHSRboCsAeG7zkd//7u/91sdu/8efe7vVlzEe4J7vve75dQpVW0a5MzaDcuztRHMEgSMQCAR2jl6vt7m2WW5UMWTDctiZ7piolQ+GUtnp8Y7N+8N+tz02Vle1Y06zjMXbsmq3GmVth8MhESKAeBYQQUZEAkTE2nmlKY4jZlfbKkmSfr+fZdlInkAQVKS0MkZ5X4kwAAqAIICAiCAhIgIqRBQEABQB71kUiQiDCBFpJaTyPI+SWGnjPDN7ZTR7cMJJlg56/cmpOQtRb9DXOhHxRrH3Tmvt6nxQbt545MCpl55YXFtqdmYr1o3W9Nj43qK2ioDBanbgnWevRSNqQuwPhiaJlVbOOUBSOuoN8iRtFHWlyUdxLFrXjh2IIW2Fk6zhAHvlMEmisTgZ5AVDnPia861WWtlya3F1pbT2wx/5WCMNAkfgPcAV4wf+q/f/3L1X3pvoJFjj7bK3opv7/FQLjv/dl3lvv7z4GSG7/d/GMl35dRh70yqkLpZTPyzrR17/zTAUKg78TQbz8vKPwt7v4FVfv/iDjzxw6VYox4OlA7uaqI8HH8CJkwCALz1+oaPpGq/4Fs4+CwC8fD2c+DDwWydnBYEjEAgEdo6t7vrayjJVMNOe7ZpoanJ2ea0SDRppq9dNCBrtFikBsoQkAra0OjKD4VArJR6IiAAE+Y2xG0QUx9qzs7by3k90xpeXl+M4Pv9XQjVK5hfxLBYRztctFUZGABE8h4CMdlSRRkUigiBICggZJEpiQOUdO2AW8VYQlRcEkCRrOObc5oLgGSMTeZ9rFQlQWRdXzI4de+HbCZZJFlsfT3SumZw/0utbE2ulqKrRCaNYIAJBkQjJqQgREYgUGY1akJCptDVppbT2IN57Ye+FFRKgcuyZFEWxFy+20powTkyVtxtJPTi1vH4ia7bAqiNHrwt+GNjNiJd6s15bWG8n7dv23XbtzLXBJu8Aj1AR+Df9AL1uwUbr9f/mk5Ktw3DuzV4Um8jK9bB5TTBw4O/ENmDzSjEDSDcBAXQJ7dN4YRkrkk9Adx+I3vbA7oFg5svFWxJZuwbIwtgCKnfJ3m4YobdfVq+F+iJVTWovwMQxnHluxb/0zItbOW18+sP7Du5r/sDjIXlonwU4CwAoIMUEbB1889t1EDgCgUBgRxnmG7H2Zb8q+655cM/JEwtjk/utz9N2c3Nzo9XuIBYbm2daY6lYKPMaRBKtB/lQJUmSJGwtIhARMxMgyHYaifdeQJTSxpjBYJA2U2Z2zApRKYVAzOycAwCl/4aWwQjMPArcGCWuMAgioVLKaEEUBmVIcFStDpuN9qAq2HljzEhTUEoBiXV1I+kMi6KwrjM5VRQFgooTXVvJ83J2enLx7PMdLevLS5XzDpozc7es9/sqIkelEyBS7AmQlVbolAgBUJYmtS+9Z601ALHnNE0HeZkkMShdVyVoUFozewYhImutGGxmaZF3pcwb42N95xvWponkdnjmzElsdyiN7rsvVBgN7Gp4lTe+tPnKw68EU/wgnIl51UD9TpJ6igk5/lGhN11jCIINkV+Bt8H6YentFwDIVum6P7nAkhyyeVBe+Ay4NHjg5UbZkRMfkWKCrvsTUP1L936jZeFuWfihi+Zd84/ToQfB5C98t/ur/+rZu26e/Pw/u32sZS7K2DhxAluL/PIn4WQQOAKBQGDXkK8UvcX+sLs5KBWU2fy+g1XNkVJF0ZuYbvuqroa9NMmk8AQYKUKiIh820rQsSiEwSqEgAhAii4dRTXUWARYAxx4A6tomSeKRkcSzCLPSRAiR0aTQeQFAABREERh9jSIlhIEUKUVOBAk8OyeMpLTRgOSZhfTGsA8KWaFlRq0ojjwAgyiT9OpKJ2kjVdZaFUHtylgby5DGmtcWDnRoa7nvAHt5csWVN/RzGycJi62qEpgTnbEVBKVIoSJSyjHneak0EoCrWSn0gHVVxWlqmV1VCZLRBgCiKPEePUCUGACpu5tppHFsbFBaBdCBLVOu1dyN2qY93fmFX/jvphrN4IeB3czC6uk/+NM/2Bvvve3W22Zbs8Eg7wxLYN9hyRLRULeC5QIXB5+ATwAAvJaFe2TzynOLM8bp57Gz8BbOuH6VrL9erUC2roB86u3E5AfeY4xuO7Z5qXtLI9gG1O2LMFL7FMw8/+Ar33ji4UcBwFq+987pu2+Z2jt70YQ51DXoGueeEkBYOfomcRxB4AgEAoEd4uTppX/9W38A1o/pTDcbNHFw6FgTiBNNWAy7zShBhYYSqpi0j4xSRDl79BJrk2jlnd9OTkEc9doTFBEWAhhV4kTUSrvKAoAAGK1ZiXeeiAC5tg4QQcQBayKlNBIyMwnUzhmtvWeltZCwJgYRJtAERomgFwGFqBQTEWlQCKiYEACcs+IZtK4YNKLW6KWsbOF9U5tmZDcmaFAuvtLbWq6c3rP3VsZxitzmZjeNk5nxqcFgMBwMWq2WrVCckME8HwBAu90cDofWuiRJkExdl41Wq7RORxEhOfYsCERFVUfZGGlydqCEW0YXVd3z0Gi31KDbxs2ttZc3qmXdTBqJueVIiDAP7HZObbz62w/9n5//9P/+E7d+LlgjENi1OO9qXxtljPp+H1DblvyNMrRebrTUXH7zMXn5Rnj5R4Nt/77AJN4AKyR/CTQWJnGR8IUrLAzkcPJlPPrFr/zp4//q/30pMvTRe+f/xX9/65VXXHztmGafk/ZprjMoJoHV91WIgsARCAQCO8RffuXLnU5zdnJm+dUlCzQ3OdXdtKQ1oHbWR0pZWyVJ4qsaNbE4EgIAIkKGUVcUJGQW5u00E0FA2W6Vcq4vCiAiCwOA915rTaS9tyLCCESktBYRDwKALCjMzAyos7SZ57lOIiACECIlzKQUKiWCzACKUGkgBQR8Lr1dRESQFFnvSFQaawGqbc5ikyi2FTPksVRl0c0is7qxmY7vEySlDKJqpBkz93q9PM+bjUZRFCijYJYhESqlrLWoKNaJEFlgMlFuLSpdM7N4ISRCINSxEeWc90oZJTysK9G6EWeutM24sv3eyVdfobmsqu3HP/mp4ISBQCAQuCh859S3/+2T//bT1//Djxz5yNvYHOHMXdK94i22essNApcTvf3y/I/B3sdwzxOXQOBYOSpn7oLNqy50oOYS7vsOTr8IKAAw2Yl/4lMHPnbfnqmJ+N2auinwwDch3ZSFu6GaCAJHIBAIXDL27Bv/1Cc//ldf+fri+lpn31xe1Z3pma3V9QhJkYkiVfZ6FMeCismTYO2sczKqK+oqKyhG6ZG0AQAMMoriQEQkcs557/EN7SRHZSl0RFrruq6FMIoiJGJmZn9eoWDmODGVrRutZmVr7z0oVFqz9aAIET0DgxBqQQRFCOJBRIQFgJBQR5Eh54SJAD2wB0+j2h+x0c5Fvoi1X1w4Mz45V0KqyGRZVhdlo9Eoy7IqyjRNjTFlXmiFACgiURQhYu0sEGljBME7JqOK2nba7bwoHHtC5UG8s0orBlv7uhE1kXRdWWUipWI/7KuoW1QbEkm327/+1pt/7Ec+EZwwsDsREWstESmlgjUCgV3OoBqc7Z556sxTT5753vsO3PP2diLYuEY2QhRh4A3k05BPi6qlsQzpJkb5Dr3j2BSKcVm5ARbef0EDoYN0EyZfxn1/vW7PnH0xNwbvvHnyMx/b//473sU+U6hrnHlRdCHDKdgEKMcB8G9ebIFAIBDYEW69/ehff/ubZVkmzVbSalvErUFfRYpIJyZ2VZ0kSVVaE0cOmQiJSAQR1KgOKAjBqPeJNkBqpE14EEYQARAg2V4pjb4rZQBotM1IqkBE78V7EUEABEJSRpu4djZN06KsdBTrKPICVWVRGSTNgizIpEAbgVFaigJUgtvfhciyN8ZoUlVeFHUVJXEcx1VViUgrhnLr7IF904NiUFZYVtjuTDrLiJjnOTM3m01E7HY3W61GHMci3Gw2mbl2NsmaTqC0ziM5FAuStZuDsrDATEqURkWoyLJTGqJYlc56xqw55jx0B8NmFo9Rsbi+sO+aA8z8D+7/UPDAwK7FWvvFL37x4YcfDqYIBHY/x9ePf/6Bzy90F371E792/9X3B4MELojV6/m5H3+9XMsO0N3HL/wnsHjrhY5jcjzwEF35HyDpfuvxlX/6a4+Pj0X/7L++4bprxnbiLFordOQvYe+jAH87wSdEcAQCgcAO0euvTk9NrK0UlNBGXsxljXzgEmM0gM2HBEBEcZxW1qIhtj4yxoNz3jvv0jgGFmEG2u6cIiMIEdE5hwBENGqwwrLdR1ZHxnnvnddaI2JtLaJiBAQUREIUQgRk7wf5MMka1jsBAkRUBggFSEbiiCJUJAA1OyAUVEAISIDgmYUdeKd8SqCUEkQQFgCMIl1urcy1zalXj5k4qjgaVohomJkQrXMA4ElVZWmUdm7UeRa890TkPXthMlpErHeMoLUSxKIqTRxrYxx7EYjjuHK1iBcRROUY2IsycSMhTZs03Ewa0emls1mcfPxDHw0eGNi1OOcefPDB66+//gMf+MDb30u6+3jpJhx7DdOt3XAW4iLZugLWrgEXX/rZGIZpBgBYUeBwxw47qAZPnX1qub8EAFdNXXXznluCe19OFLZ46uxTT5150ihzzfThew7+0PcvwBF4S5INGHsNlX2zW0rdgO4VYC/30uDFBFRNaawyMo6dwnj4Lt6lbSJbV8DSzbB25CIYlhy2FlftK09+e/Ol472ZqeSGw53bb5zcGbOhKaDzGm4eEtx+MA4CRyAQCOwoG/75Iu86WydJtrq0eOedN61ZjtKEq9pb5so1tPJ1HSXNXq+Mo9cDMbbv44gsLAjIzMyjmhpIRIijzQgV0blbOgECAJ0vlUECBICMpEgrREEQBMfnRgY0aVpWVscRGeW8FwTP4EGAEIiQiAWYiHk7+kMEAUZtaoUUWWeROY4ziHzlSmKO47jf786Rk7K/tr40rGqvkwOHjrLHZpb1trqR0szM3mdZFmm1tbVllFKKKltGUYSgirKMs1QEy7pS2hgd51XVbDZRKQZkJyJS1rWICDr2kkTGix7mdbOVNFOw6+vl1tr6+vqgLj/24Y+Ed7vAZcjibdLfg0e/BLtD4ICqKa/eD8s3gU0u/WRSwZsqEJRHEhjsnMCxPlz/v7/zrx84/gAA/Bd3/udB4LjM6Je9P/ju76/0l//J/f/0xvkbNYX3lh+U9gJe92V88za6Wwfk+c9c/gIHALCBhXtkMINHvwTvpsAB5Zic+BCsHgV30e7SL7/a//X/67mbrh3/jf/htk57V3T8CZdlIBAI7ATDwdZrCyeWFpdOvjaY3Hs1pZNS6rqutfVQuUTFAB5JFcMyiiLmHBCtcyKMREpp6xlQRu1OFKLAdrdXpRQzEykA9KNMFkRSGhGZ2TkvCKDIskccbSxaKxERRCASEWUMO1szUGRYESKC1qh07UWbyDqHAMaYyrMgktGMwIKMAqM5KBICHWntEu99XdegAFE7a2NNqsxtvsWAohudqYOt9p5Br6wqMUo5WyOAIsXe9/Nhs9FgZueciWLrHANkWbOoa0EirZMk7Zd5c6zdGwxReaW0UooFhGVknCRKsHYEMDY+ng9XcevUvkbZLQZ5t/zAh+/7uZ/7+eCBgd3Pa8+8Njg2OPndk293B59A3QLePR8gE9gMbGOXrBiQBiAoaHYyI7uVtD5y+COHJg4BABH9xn/49Q8f/sht+27byTOXzYPw0idh9lkcP7UbXgkRgOUbZOUGyKfe8+tQ4V7ZG9bDsWSsnbQh8PbpHMeZF95wqZzBxhqa8k1FkNNw8CEox7cdyUWwcgMM9lyO1kFwKfT3yqn7oHgaZp9789iWC7gMb4TuFeAuRuvWqef72fe+/vCjL64uf+Cu2dtvmJidSpTa8fIXY6fw8F/I8g2wdVUQOAKBQGBHefX4q1/5s69GMj8+Pb/K6ZmNqtmJS8uRUVMz4xtnz1RVFUckiOVg2BlPV1bOtJKsmWVExETOORDwIkobEK9IWWu1HqkbBEAiwiDbH1MKCjMiklYeRACQCAC8IBI5z2R0bW0URZEx/eEgjlJm70AUotYaEGoPKkpq70hrMroWdCKktZdR9AcSEiOMyp0ikHOMzqMiDVJZJwKJIoMl+eHG5up6Pixx7NDswbykKEoVIHsbGQMs3jmlVBLHhChE27knRMbEtec4TljAsnfstda9Xk+ZmEEYRCEpIA+egLJ0vBrmiZc4xcWN5ckxPpCKyldfywdaJf/oH342jRvBAwO7FhFxzjUajZVHVxd+78yxx15pxS1DIe79AleiLEUOjMBjO3nYiWziJ2//Kett6crff/T3/8XX/7fp5vQOCxyweZVsXgWm2CUCBwjJ0i3y6gff6z5V2nJQDTTpzGSEoY7h27oOQVlADwA4/QId/fI7W/Rnm3jlA6/7Udlim0HZAQBgDWz+VmnJ9zzluLx6n9QZji1AlAMIKHuBHWSFCbwBIGGUs3fA32hdfEFUY08vZV/+0iNPlzX/2i/ccuTKsUtiM5p4FSZeZZdIEDgCgUBgh9k3d+DggSPPPH5mdejGjt42s/fQmdNbk+0xqt0rJ16e7XTGOtODzU0kmp+fX1587dAVB+uyKorcex8boyPDDqyvjTGusqQUEmljvPfaRN57Zhm1IAEA2RY1EBSRkIftvrIwan0CRKiE2CMRkt/+EiAEpZmUB/HoI6NrFooiFRn2DoWUib13AEA4So4hABgVMR11bEVEjehBEIjEo60JvRN2YrLmJDvlKhdpRSSemUh557xzOiYizV68CCkSEBb2INY6BHLss1bTOiZEBFFKsXfMPGo2ISLCXOYWHOiIBv3NZiPFegtpY9hfLnw1d8Xea48eCe4X2M3qxksvvfT000//zM/8zNJ9y7/zO789AZO/9CO/fOsOL4kvP0otL06BAFSX4Fn3xZUX//B7X4hU9Juf/vwd++8Ir8blwVde+MuvHfvarXtvvWH+hvn2fDDIWxP18IpvQ/sMAGDr7IWOZko88AhMvwgAsnYEFu4BuRxXslsH5fnPAjlQJez/Nk6euKDRentl4X1Qt0UALmod0z/7+ukH11+88+apG450ZqfSXWXCIHAEAoHAu86wXvj6Xz28tjI0aZs4qyRdXs+zRsM7qctqZn6m6HbLutDGGIb1rc00SXu9HgogIhF575kZhbXW3vtGo7GxsTEzM7O1tdVoNEY9VhBBBBC3NQ5GEBASQQIRHHVNASTxEEWRZW/i2IPkZZE2GkVRoSKtNWrlUKzzgpRXpTZxaWuNIgCMUNkalTr/cckofAMAxHmtIqWQfQ1sUyJGlLpM0EaKnXCrM0vx+KA3VJShQF1WsYnKvGBmY4yI1HWtlBIQ5z0ZDczO8Vi7U9m6HhSqqoraUmTm9u5ZXV8jrUTEe48AWmth8bWd6IwPe6tppknVDeVXFl9rRraS4hOfDa1hA7udRx555Bvf+Mbv/u7vdjqdBxYe+My+H/vszT/+dndmJYMZ6M9Cto7KXUqlJh+X7j6wu+Yx1ylYbF2qgy/2zv7Zc3/68Ws//pO3/WTw8MuA9eH6wtZrzyw+c6Z75sdv/vH7r/5gsMlbk65D5yTOP3GhS/TzTx3K4tTL23c+XchgFoazUI1dbnYb9Y4FAJVDsiXEr/8p2cS0+xa34qoF+etlPmX9ajl9N1TjF3GCa8O1ha2FZ0+dWsyLz33q4Afunt1tJgwCRyAQCLzr2LpeW+4tnd2qsdWanJ288uhmHdki16SQyHFBMSkVAYs4byCikouiMEprrZXSKCwigiQizVZrc2NjbGJyfX293W73er0sy5xslyMdiQ4CAgA8qgbKzKOkEkIQBBBEhQpBKWbPpMhEUFtRJKQEiUUYURQxgzbKuzrWuqgtKe2ZRyU/Rh1qiRgAhFk8C7AXK84iV0ToEcBVmkoFblhVJomqGtqZydK0rksGBnEITChaIaK4c7VUiRQpw+AQuDfop2mjPT4hAGkUOebV9TVSxoOMWsgAIiMAQKOR9gbdKDNlvjFO1g8XkyRaXT87NtO480Phs9PAZU3dkFMfkGKSrvr30Ni4lALH2dtk4f2XQZGFQOA/5rsL3/2dh3773qs+8M8/+r8cmDgQDPK22PMY7f82ZGvvxtg4cRxv+CM+8SE4fc9la0COYeH9vHzz62d98Bt44NtvcSteOyyvfPT15B2bXfQqrX996q9/55v/8kMfg1/8yE0H9u7GFOAgcAQCgcC7zksvPP/iC8fn5658dbUXtTola6G40cStld54I+FqgDF4UbaulK0bSAr17PSctVVVVc45Tai1BoD/n70zD7OjKvP/e5ba7ta39zWdzkL2HUgISwABCWJgRvAnAo7b6KgD7jrqiDM6jjoz4MzoM7uKOiMi6DBuIAECAgGykK07S2fpTnen97vfW7e2c877+6MjYQnZO0kn9eF5ePre1D2n6q23TtX51nveVwpRKpUMwyiVSpFIpFwuG4YhhEDKEMeWoRAAoJQqRAQiEYGAIoQyCoSgAqTEE4FhmWUREE6jZsTxPSNiBVIIJYkE4JRpXFGqMU0qxTXNiFi25zPOGGFjXYwVqFVKAQAB0LiGIpBKMiI0lNIVirMIIwmN9u/rNqOx4UzxihXXZAYKhUxaMzXOqed6uq4DgBBC0zTOuUCFBDhngRSBlIxxwzSBUiFl2XX0iEU4k8LnGg8CHxDHDBIEASBg4CoUhZJbYRGvMFQTlblUeTidsfXSQGa/qnZb+ZTQCUPOWpYvX97a2mqaJ5TTHjUoNYKVBXWmc9c7NZAPJ35nEZhrU4MLSLLnqK98x3c3ig2YbcNS3YQ2ZspOvXzg5asuuHpxy+LQtY5ObAgq9pO6DpLsG6ceiFkEs0jsbSgMyLWBW3U2HHfJK23q3zSYHzzG7VuSLUtalljamwS+IQO7HuxD8RFopdWrAzoO+6ORuZCdNk7ZSUZLo5sOvPzYzkfX9b60MjZn8dyWs8XlKnqgYTPk2sZS0oYCR0hISMj4D7zxeEPNpKef3Tx9yUU2kHLZ1+JVhWwqkUii8gT4BBWlRBGqcUaBCuHlHFvXuaZplFLf94RSOueEEj8QnDLKmEBFOOOMSynH1qgQQgilhBAAygAoAQUglaKUHsxYAYAIEnGsECxjGjAKlBDGKQISJIwiZYQSxqhSSghFKXUcR9O0IAgoZ5RzYJQCjFWLBQAKhAAoRCCCEeQECJEKkaFwChlK0A38yqpJfX39lVqF0rhUAiVjBAlKSimhTAhBKGeMSQVSoQQEIEhAKuUHAVCimYZpmiXPRcKEkgqAUqLGip5TggqlENzgjJgiKDbWRkSu17c9AnzSrOaBbPee3Tvm1SyYNWW2YcZCVww52yCEzJ49e/bs2aEpQk4xAxdhsZHM+TmcWYFjdCbufAdIIzwh5xHVnWTOLwj3xn38bNwC8QHccctZInBkyunvv/S9NXueOsbt3zb7xuk1095U4HgjQwtxdM5RthnPulpd6a5v//6+zf2bAxmcVR5HmjZDfAB33BoKHCEhISGnA1+V//vhR7KjxbbJ0wpBpHXaohGHucV8TI+VHYeBtPSE9GwMRIRrmgD0fMa5IpqiqJQIfJeNQWjgK4ObiMA4QSXIWIJyJTSNCiF0wwiEIIxSSsaSj3JKZeATygnlCBDIgHLOKCsHvm5ZioDr+4xrnhCUUsaZogwBFSAQJikwUwcCrggM0wp8BEIQkSIiIB7MZKoAiPSBAwXGMI+8cRUAACAASURBVPCIIhbXGXo8KCb0IAuO5FpFspaAXnQLnDAKPPAC0zA9P9B1rumGXy5zRinTCUMfpW7oSEAIqSQhMBbc4XueTUAamuG4Za4ZBLgUkhBGCZVE6AYItxTRiAk+ukPZ1P6S7euGsXD2tAtqpk25YI5BLFToS48z5rquZURfSSASEnI2aBwn24Rdq7reQurbSX376XdtlZ0MwwswM+1sNG5SkjYBWYo9p6kqTaacWd25el9q77sW3ba0demZPHZpQBA581kYlXbKI+RPJwdyfas7Vw8WBu++4uOXtl0WjldHITo8NhCBbp+GsYhwH6IpaH0BjCIOLwD/zKTdebnv5dWdjytUADCjdsbMumNNbT6zblZUP54lHsoAdWa0wpJXWt35+M7hnSumXnnlkimkvn35ktqz6DbKfdDL+IeKM6HAERISEjK+FArl/sEiupDO+ZMWLE6XqKlDZUzPZe2amqpiNmUXg6geiTBEz4dAEiQKMVaRzBfSKBU3DI0Su1TSGWfANK77vjAMPZ8va5om0dd0PfBdwzAHh4fqGhsIpaVS2YxG3CDgnFuRmECVymTiFUk9EnN9zxdeVXVV2fMM07QdTyHqpun4HiKYhk4J2I5raJqUqAhQSjmlvhBjS0J8z4vFYp7nCM+LxiyQxHFsk1kcqFRESZQSKEWOfpQK6ecLxZJRMyMeb3TLhFIXAL2yF4nEXMeLxWKBkkW7aFoWMBooXxEgjEoUhFJFAaS0zGjJKUWiZiB9TTMCIaOGJSRKKRihlIAIAo0R4TqVFmPldG1C9ff0um7Rlaq6NtFUUTu3ZtnB0/CHin6RMI4j5OxjLIeO4zhSnlBFwHItdF+DUoPKbuAeYafp3RoqCsLA1EzYtQqAnY3iUVLRxT7u006bwJFzcg9t+Rki3nvTfdNqzrTogwQDEwITuEcInu7OFQNhoNAn4iVZ9stO4ADA7tHdP9vys7n1c756w9/EjTiEvPnkG7gHFb1k6pMkNnr6rnHNJS0b0MhhqQGkDlI/DbVjX3GPMTb0rf/PF/9DomypaP2bG752zYxrz72zW/bL/9f+yFBx6N6bvr1weZ4s+Mlpu9GcAKHAERISEjK++KXAGYayo0Xq2go+N6sqXBEUi2mdUbeYJr4XN3UMfF8KThA4CYQyNd1xPAIa4wSlTxgzDIMBIQhS+YbJPb9cWRUvlUrRmCWEMCOW74uWya0l11NKVNfXFwoFyhlh1BcBcs2KJ5ihezJgXDd1I1coWdGoF0igRDcNX0imcSRMCIFAGeO+EITxVwq4UErH5mBj6T84JfFoVIpACalxDiJQ4AMqypAgUSLgJFAoPB8916yk9SAigRsgmBonQJUbuEQnjrQVALNUQGxKmQBESpAwBEqASka4yWxZAgNcxEisqlR0KCW+F2gaZywQwtWAGZwI37V06rmZCs12nWJNdWPnrh08yi6eMffm698Xul/IhEAIsXbt2gcffHBkZAROOJFFegZuux1aXyD1Hadpv0v12HsZpGaehhlFyIngJXD/1eDUkElrwSyd7t4LTdh7KaRnTETLre5c/cuO/wOApJW8dcGtC5sWmtwMHepI6DZpfR7q28EonoHe48Nk5m+w/0Lou/Q0DEe/3fGbR3c++srHSclJ37zxW5TSqB6dXT8n9IVQ4AgJCQk5xykXStL2WTRp1lTRRMKRigBqmkY8n3EeoGTMkIoGAqVSOgFmMCXAtX1D45wR23MYIYZhUATPsRlltl20LMvzHE1jnucBAGUcKUEApnFD09LZTCQSCYLA0LVAqLLrWtEIUMKYhooQSjRDF6jsslNVU+14vgIklBFKJSoFQDkTQhCiKCFSSiHEWEJQQGScg0Jd1xihrudrjOm64bo2BVQQaIwQpASkySQD35FeLFYT1SqUHzCUmsYJURrVvMDTDBYEAeFE41ogfQQAAoRwBaCAcNAYJVIGQBljGtetTK7EmckYQxVIFQD6nKLGFCpFlbA06ktHYbbkZPfv7mppnjKQ3b3qphuiRnXofiETgiAIHnzwwYf/++FpldObK5pPsBW7AewGNPJo5CGSIrozfjuMkkG5Bkdn48BFUK49i01LANihCK5xpifTs2t4V12srsJMGvwsyDohLUjNRskhMgLJXhJNn55uUXIo1+DoLOy/CLyqiXUxpuxUT6Zn+1BHT3Y/AET1uSumXXnsiw7O4zmlR2p2k9rOM3OdmwXSsE2Vq7Hv0lPb8oFcX39+4HVf7hjePuYeYyxoWnDrwndyFk6rQ4EjJCQk5Pxg59ZtnPuBZk+f1zogdE+gtH2Daxw1p+yZ8Xi2UIjohk64dG0pla5RxytGohHher6UAApROY6nM0opoRQ0jVEKvkApJaWUa4ZAxQ2r5Hm6YUoAKxp3Pc80LVdIIEw3LQTqS2lErFKxbFgm142y69Y1NWXzOSRMMwxfBCCUZhqcED8Qum46nssAxkqlUEIopUop3/WS8YQIvFK+wDjRuSaDQKOUg1KBIIQq9Dm6Oi+jKKQLo0iTDABlnmuEMy6EBMXjRqXtlCJRS6Dwy54RiSACSETQgTAQDFEjDBgRSkEsnhgaTplWnHJwAzseM+1yXvqOaWgCle/6BmPCy+UzPZWNrH17R0W8vn+g953vuWXBjHCxdMgEY1Hz4k+u+NSsulkn1crghcqpptMfh+p94ynJWKpnBQwtArfi7DYqBTBPW4DJLzt++fTep25ZcOslbctromdNxdxiM3beDK3Pk+lPnqYevbjquhpG5kMw8dZ0bD6w6Z+e/adL2y6996b7ACCqx1qSLRByvvK7Xb/70YYfve7Lt89dNeYeY9REa8cCXUNCgSMkJCTkvKDslfQYT5VzXjnLuK4J09A4SuX5wI2o7blc15VSYwtA0PPLZVtjTCovUB4jhHNONSqVkkAMnatA6rru+oFlRkulsmlE/SBAAsAIUYwbul0u67rJLQMIEQI0neqGGShJCfF8YcYirusiY9ww8sUC102gRKJCQhAgkIJSigSEEGNVWTRNQ0RKKSJKIUyuu46NQmqcEgTPKVMAjgqUYAgaZQgBoCO9XCE/XHRcBoQpBgwIBEHgSkFMngRERrlSQCjTuXUwBx4iQUqAowICiEBMywRQwwP98YqkH3gKFdfQ9R1N1xmAkAEBwnRDSS+X7b9s6YIdW9fU1lR1duz59Gc+8Y53/XHoeCETAkQsFoubN2/et29fVaRqQdOCk50YO9UgOUZGUeqksotop76QAeZaMTUDRmdBqeGsNzAFIKSasDmgBhGz45WHYvfo7o29G7JOZk79nIVNC6fXTD+LbCAiUIjgyDyll0hlN4kPj69LZ9owNQtSM19d3nJCkLbTG/s2bh/qmFw5eX7j/CUtF4YD1LGS7CbVu8HMnOHdiA2SSS9gdiqUmk6mmZSd2ti3MW2nAGCoODS7/vVVrhY0Ljiv3GPrwJZNfZsmJVvnNc6vtCoB8mf5DocCR0hISMj4kgU7q0qmEel4/olkwxQwq6yaNmLVFqklpW4wztFXsiyEByApKMY0qtD1i5wTXdNkEAAhjGuU0CCQjGmO6zNq+D6YkUqFFIEhFa4bcMMo2Q7VjUAhoVQg5bpBObc9j2maAtBMQwLhkUjZ87mmAWMSQCnFOacMUBGJSimglEkhNK4hIKMUEQPPZ4RyIIHrUAIUkCJwQhCJEpIojyFKHwAESptCiavALZUpj1bGWgyIBn7AGPPRp5xI5REiOCeICpEQygE4IkolKQWqAVeKUIIUPNcnFCsqLQWuboGvAkq0QCCnGiMmY7pGEKRPiahP0q0bnxkdGoxFI3d/8s9CdSNkYvHb3/72k5/8ZC6Xu2n2zaemRT+O+68Gp5pER2A8BI7BRbj3+nEtRnhqYZMpa2H+M4EcN4Hjhf1rv/zbv/z8NX/xgaUfNPlZWRJ1dDZm22Duw+MucAxciN1vmUDu8Qp9ub7vPvedxkTjl6+7pyHRACHHTuMmMu0poGc46ySp2QOV+3H7LScpcPRme7/z7D9t7t8MAB+/4hOvDtYYw+DnV9nj3+383X+//OMvX/eVVXNXmdwE2B8KHCEhISHnNZfeOHtUbd/6zKZyGmgay95+NtzpA61qnatVzsraxAWLaVFCtaKdszSmiCIK4yzGpERFNI3HItHUyKgEZegGEKJbnDAmBfpC6JpVdsoVkZgAARozdEMBIYQQSpUCxphCAAaKEM41BSxACYTrJpcEFTlIoIDrmggC3TCUUiIQhmFIGaBSBBCVikVMt+xQBCUVp4QAYBCMDlvtG2ZQQgAVRVCKcEYCUYqYpJgdBUp8ZJZRoYE+uaV3wfwDgSoRQhU1hOKMGgp0AEqZFQgllCScAaFSSq4RoMpXiNxSlCKgVAEARSQUOQNBhK9zYFBGmdeZr2uldO+uQnZU16Jf+tI9s+ZcELpcyMSiXC5Th96x8I7rZl0f0SKnokkK0oB8q9q7kmhlIArqt9Gq7pOatZarcGghuEkAwNFZICdKwkUJIAgziMbpBUQxwC6AwqnvJpBB0StSQmPG2VqnCTkEURy4SEmDNGwj0dQp70FlpsDQQkxNIPc4iCe8x3Y+um1w22VTLpvXOK82Vnu+zWBPVllggnDvzO8GlUAlofJ4hcyOoY7f7XzM9u2D7RCyYuqVV02/GgAun3J5wkyct2d268DWx3Y+KpX8yKUfXdS06PiK2oYCR0hISMi5Sq7Ye+Vb5l57yZznVm9Y/di2yspJpcIAYdxNQ019LQEjACx7pFQux6PRqKEX8jmdcZCBpulu2VOEdO8/UFtdo3EauGXdMhzHRgTCKKHU9mzDMgIpiDYmVaBUkjHGNV1IH5EAoYRSQjlShpQYWqTklJVSZjTiBj4gmoZZLrscNE3TXNdljBmGDlJwSilljuNYluWVypyxwPc0QihBIpVUak/HpK5db/aS5FB49qTmAwsXdLlunnKhCIA0lCCxRK3rB0pRg3Phu6BkzIr5wgGOukEct2xyTdKAUC2Tz1VVVXmeS5CYTBOqbGiAXpEzB4K8QUTcxBG/XFlR8WcfvTtUN0ImKPXxhjsuvPOStuWnslG7HrrrcWySzzyMvCrBJPeOOhtBqYEwAQ9mr8D8JOy+EoqTJpppFUAAwIAAaSM0SlQK8ZQKHL7wi15RSFEbq7NOjT41flAYWYB2DZhZYP4xesJR/AQJBOZYvAaOzoLdN562lK6n7ELx7eHi8JO7n+jN9f31W/96yaRwZcp5ASIWveJYtdet/Vt/uvmBbDk79k8LGhf81fVfXdyy+Hy2z5hou/nApp+8/D8fXv6Ruy6/ewLtfChwhISEhIwvVXHuKqe6Ov7eu1bdcOeNv/7N2s0bdnbvOSB1K/PSI3WNrbpZmYzUViSrReDKgkgoy1TKC6QdeIZmIJJ4rMr3EBVIBal82rIMwpQfBJRwPcZFICRhDDQEioCKACFUISAQRSllGgVExpFRoCRQSJkGRAmJmmZIKcuOpxnc9R1D0ykFjVFQknMuXT+QPqfgu2VGqfQ9jYBGgCCCUkrijs1tRz32adP7PnHXk4CCsiiCQqUAmULIpIZcWzQ0NKcyXaam18YrbGdAQ0FAUV8kTQpE+U6Zcx41iOZnhaCWYRXy+WSEF1OjyZhBfCcWMXLpkYGeUQPoO265Zekl4VNpSMhhIdB/MeZedcE2biaT1h3l6T/bBr2Xgzj4Hhv9GLhVE/DYGYAJMI7LJfakdv94448NZnzr7X+3sGnhBDCJl8Sua6F/GQBA4yYyaf3JCTwR7LkcclMAAOy6iVgw+KndTz7S/r8Lmha+Y8Gtk6vawvHiPMGX/kNbfvb7fb8HgOaK5s9c+TlTOzjcVVqVkysnn+f26cn2/PfGHwcy+PJ190yMkS0UOEJCQkJOG6WMRzTenyvZbtqIV15+9cVI+fxFFz34o0eaqhr3FwaV5FOmzudafX3DjMERu23SzL6uA2bc0nRSypcTiUqiCCHELhaSldF8KhuNRwQKqlGFSCiARhjhEgEAqcZ1SiRCoCRyCpQgJQqoooCopEQgjDFGOEMASqlUSggRiZq+7yulDE3Hg9shoFS+0DQtCISmc6kE5xpKSQgSVKnBo0dszp49+LnPP0eAUaIJEXBuACAglArlQmqgOlmbTXfKQILS93W2W7FodW2Vbee4BowYucyIZWpcapObJ+/u3CcEaMlqr5Cys85FF87f0bF1dGSIE1pdWeU6wQ2rbnjbTatCTwsJeRMo5Nsw/6qZG5VoHSUdII7Mhf4LQVoT/tiBIRKlfAAghACc4jQco6XRJ3c/ecWUK/5o/h9xOhGeq0UE0rMOWoEGaGUP/ZNRhOgIoepIjhFYYNceUr68BA4tgsyMiegcKTvVle7aMbwjU87ObZj3lgveEg4Wx42Rg+gomNmzaJeiI5DsBrsOgsOsp0jb6a50ly+9QAZ7RvcMF4cBYGbtzBtm31AZqQzPJwAIGXSluzf3b+7J9Myun33jnLe/buUduglIT4fYEImcLecd7RrMtoEfDQWOkJCQkHHHdtMXTb+Fs4pRt0sRVXDSCoKV19WWHW/psosfeeDRob7R/GAuu38v+F2Wnam0Gvp6ilbVZM8tUEqjCV4oZUw9IhVoBveFqG9qKpRyTGeUctM0+weGm5sneY5AJMgoUEoYBSQSFQAAoQBEETpWbFYgmiYPgoBSqum6F/gIMhaPBEFgGAYFQggJPEfnmuc4GmE6p1L4sYhVLtmWpssgACkJJRTUyy8eZTHI7DmDn/70k1JKVFLjGqUMFSBALpN9+YX1ru83k6D3QB9Sohm6UsrERC6Tz+UzjlM2TTMSjxWL/sDAwMBISkng3Ej1jBgRQyrv4cceqa6ujNRVlwvlrT19ixYsedf73hN6WkjIcTAyRxWOloQviILUz43DVcpH9Cm1GNMlwVOucUxkT5inCodqoJK6DjLjUdCdI/2kVKv2vA1Kf6iQghyc5AQ9+m0D2779zH1LW5f+7du+0VTRFLrDiVC9h1zwGIlkzp49Ik2bIJLG3TdA9jAPKh1D7d9+5r6R0ojG9NsW33bHhXcCQIVVcfZmzzntlAPngU0/6RztvG3xuxc3L7a0N8jcmWnoVMG01WTyC2eLwDGwGHtWgFsZChwhISEh407UrB77o9acCgD1xnQAgCQAQAp7E3dWr1u7wc87G55fF0taezo3TpoyF/WkxAjTgDGupKxvrOrtHmhsmJTPugJBuiISS4ykRpubm9OZfKKyJpAkQOAaU5QoRKUkoRwYQ0SkFClBSoESAKSKSCnHqrV7gY+IXOOapkkpEVEEgpsmBaKkZISCEjIQGmVEKI0yQEUBpRQAJAhof1/dkdSN2QOf/sxTnAGlnDNDKeW5nqEbA/1D7Vu30gjjGkvZ/WWVbWxqyhWzhUIhXe5jVDMMQzEsOE7ey1HOIklrMN0HSPPZQiKRqIvUZ/NpiSIQyi6XXeG/54PvX3X9taGbhUxQHMfZu3fvxo0bT3fHfgL8cz1tnq6gUUIVUd2McAAgyIDYCPYp68H27HW96zoG26+cduXFk5aSCbg643WegFSAmUfuHlHgaIDMtIm5XulVE7RyZn3vup1DO6fVTFvYtGhe47xwODpBNUG3ScUBQuVZtEtWDqSO2iE3VqjW96zrHO0cO/VTqqY2V7ToTFvYtGhB04LwJL4OhbIv1zdYGGiuaG6tbD3MFkEMghh4Z9NNxK18demcUOAICQkJOTPUkNaaea3L5ixzPK/8QefRNU/YJXfdCxs8O5PO7m2cPDNbFHU1rUOjQ3UNDQW734zFAamv0PNVfV1LJudoRoVmRB3X4ZwrRpEQoJQypghIiUzTEIgAQEYIowoAJJFScsaAEBUECKgkeq7HKBWBUCpw7MDU9MDzLa4rIaQQVKdKCJBSSQSlOKUE1YGe5JHVjU9+enVVdbK6shJxLEUhEkJ2tHe8+NJaX5OReNQBe9VNKxta6j3PHUkNtzRP0k1DCuV7GIslCdLWymZKIWJZUghUinMesaLFvF2ZrDQMMwgCzpmmcUZZ6EghE5eOjo6VK1eWSqXZNXNCa5xiLCTzfSAEnzexyACYAgAUoE5ZDzkn98P19+fd/NdWfm12/RxK6IQ3Wn4yFlqAHDHCBSmoCT/wDuYH/+35f62wkl9b+bXmZEt4uZzrM3b1i22/+OGG+wHgrTOu/+rKr40F7OhMD41zThIKHCEhISFnEkb1mKXHrPj73nkHALznXbdt2rjxvm//067OzVasslQYJKCVit0tzVM9Pw8Q1c2kAs0VUjNNiZDOperranynoCQopkmFihLNjCghy56nmUagJNcpUOkLQTkwxjSmCd/VNY5C6EwLPFcpZWmaJzBqRfKpXDwSIV7gO251stJxy8LzYqYRBIHvu7qmBb7bsXnamx3OnDlDn/vsGiEFJ4QAkUoCKM5A+Pb2TZt0TmOV5lB28L13/smdf/T+47VVVeJgOIyha6HnhJwDCCGK+eKNs9++ctYNkw77oizkhHEJdmqABGwC4tTHVjy+63dru9fOaZgzrWZ6S7JF5+fETAkZ4HmhGiOgJz2J0tRMjYU3lHOTzpHOR3f8JuNkAaEqUvXFa74EANNqptfF6yJ6JLTPYXl679Nr9jw1vWb6NTOuaa5oDgWOkJCQkJCTJRGJXrXiyqUXLf27+/5x/boNThA4jmMYUb+cjkWr4ommWEx3HCJ8GYlWOJ5IRHXhO34Q6NFIxIplSiVKKGFcBdKwYoQQwqTvB7qpWQZzXVeisn3X5AwlEkIcu6QxRgFkIHSu5dIZy4wooXSdxWKxgl3SdY3rMJJOxayIzjWCQDFy4E3Wp8ydO/z5zz/teo6h674/ltIPAEiywvj9E48ahqEE5jKjUcu4+W03huc65HwGEZVS+XxeZ/r1s66/86I7Q5ucYjwKe8ZFdLB9O+/k13avfWbf0/dc95XrZr41NPbEuvRybi5TzsSNeFWk6lyIuwl5LbmCXxotqsxIx2D2lx2/HCgMMMLuuf4rty+5IzTOUVnX89IP1v3gvpvvu23xu49yKQUWuhWglQkLzuQVLXQIIviHtMehwBESEhJylhKJWF+950tgF9dv2Pj979/f1Nj64kvrWUWJeAX00+mcXd80LcqJ8jCRiKUyRSuRLPgBdYNIvDKdzyMNADhTXAhBgESYTjwghBClF3zHNE3KtMB3DMa5rvmebxiGlDIQgZWIGZrpl8qeCCRVPgZBoHTOrXjC9RzKNClFb/fh04xPmpT7wl/8XoHUNE3Xjbq6eqUUItZU1/Z0P1MqllOptJSBE3hXr7jS0hLhWQ45nymVSr/4xS/+93//NzTFhGN9z7ofbvjh7PrZ91z3lXmN80ODTCyEEg9veXjTgZevn7VyYdOihFkR2uQc4/8e73v0qS1Q2NdozPrQ8j+LG3FCyPwwzcopZ2ix8uK07Tmo6j6TAkf6Auy5AvKtocAREhISMhGIxpdedfXFFy/r6OgoFDP79u1L2Zmyk7IiyeHeLVmzKhav6RvunjJ7fsoeiZoGMl/KckNttGQXGdURXYPrAETX9WLZllLEEtEKzfQC17PLyUQin8kYGk9WRguFglKqproqm84EvhPRDcd2zKhZkUjm05l8Jl1TVaUhIdJlRKxfP/eNe1pR4X7pS78nTKpAUUpd72Byr0QiOm/evGef+dlzL21pqJ+pEX7ZogUtza2cmOHpDTmfKRQK3/3ud0e7Ri+bcnl9vCE0yASiN9f76M7fLmpeFMZuTDj6cn27R3Z3p7sooUtbl4UJJs8x+ofKe/cX9/YUCyUPy6UL4rGrp18d1sc5RkaKI3tTexSqS9suq4vVHf0HxWYILGhoP8P7Xa6BwcWAPBQ4QkJCQiYMJBqZv2zpNxcveuzXv9q1c8eTTz6hRGDbTjxWKGd6Wlpae3f+rqK2GtASlMUSSdenOtBYvC6dto14lQIjY+e4oXPG816GycAyNNPgbmGowtKU8jzb0YigGnWKQwQ9y7ACpxQzNfTtUiGFnl8b0bhfVNKl6LkOpNOvzzAajdjf+uYTyaTn+QEAjkkqAGCa1rw5U3OFvVu29yTqp/u6mS0UmlpaV64M16eEhAAAvOWCa+6+4uMNocAREnJaeGbv0//6/L+856I/+dDsD4XC4rnH2pdH/v4/dtx+c9t9n7tK7b4xVlpcE60JzXKMbOnf8g/P/P2KqSu+/ravN8TrJ/SxhAJHSEhIyARA1/Wbb7n1rX76kpUL9vf1lOzyaCa/d19fBtLpfLY0mFa+IqYmCFrReCCgpFuJRH12cKsZTVZEYlEzpmla3i5QqcCViViclvMRyygVi5wzSimiQgSdUOWJhBnxHcfz/dpkwtc9hepA34GIacVj1o5di1+3Y4ZR+NJfPmRYvOwSIEQJZRhGU1MT1/isOW0U5E++d3+xKHxkkhWnTK2vqkzWx8LXKSEhAAA10ZpZdbNCO0wUhgpDL/a8MFwcvmPJHfMbw5f/E4meTM+LPS8eyB1Y3nbpouZFU6unhTY5NyjZwQubRnv6bQBIZb1LFtcsnls1Z1q1sqfCSJi5+TgoeIU9o7tXTF0xs27msf5GGDgyF4kk1XuJXj7NO4xOBaYvwNQMQBIKHCEhISETFUuvvvKiP6qfvW5vX0+1U75o1fJYMrl17fbnHlqnI5s7fxYS/6cP/mT69OmC0nTPrqb6Jn+kl1hmrsf2hFdf35jN2Boze0dHampq9qdHqqurPeEXCoVoLMYYi0YinNCBfjsaNYGrvgPlVCozdcp003L8IDeSodvaP/Dq/WE8u/LWe1taZ5um4QVS43ptTY0UwjSM6Qsu0Fl5/dpnuzr311Y39qWGJ7VW3v3xj06pDtfBhoSETEi60l3ffua+BY0Lv3HjN2NGLDTIBGL70Pa/feJvVs296Vur/o6RsL74uUM27//goX2PPt0PAO9/5/R/+OKFuk6hHBrmtCAi2LMC7BoSe9oMGgAAIABJREFUHYHTLnBAqR53vw0KkwBCgSMkJCRkgjMruqxmVmP34HZXpOsq4EAsG4so2xGajl/4zJevu/FqAOju7nno4f89kB0m3FSBQyjNFvJDtsOlVszbiWjMzWTLrjfa2zdp8uSiyh3o67Msi3MeNUxOWFkGVZWJQqbcUNPUt78/nc0pBZHIlEL+UM2wZKX4xWrPsd8WJ/LVuxcxrenzFkZNZOBmC4VsWdheaSCTXbn4Gj1RFZ6+kPMcVKjS2PVsVyFVgDDZ7sQ6d4BCCQTUmMZoOEmeGIyURn7d8au+XN8Hln7w4taLdaaHNjln+O2aA89vHF00p3L5kloAWDAraeiUUoKhaY4NT3i/3v6rl/teBgBTMz+54lOXTL7keBoggAyKTWrPDaRhK2ncTOjpsD0GJg4sweEF4FQBHKYQUihwhISEhEw8aqCVNbjdB4oiW6CuUx2PUsfjVDoqs2j+jJGRkeXzL7v9pts7uncaVvKXjz2aqKhI1lZ37tjFQb9o4YUA8OILa6+97tqh4YHVTzxx6ZXLp0ybOjo80tnZWRGNSc/f3t7hON6ktsl79uxb/eivAWBz+47fr5n19JMHd6CuDjo6eG1tw8aNB4qlAiEEgQIQXdPmzF+MhCgVRLQWx/Edz/U1WzfY7Nmzm7VwcUrIeT9JljiybmTnI7viIp60kqFBJgRSyUw5k3Wy1ZHqqkg1ecMLw+OWSvQScO8oW/kREJHQ+CduZcSsk9k9svvpPWsqIhUfWv7h5orm0CynfKoJ5WowCkRzT0+PriczOc8PFAC8uCn14ubRL981/9rLGg/tkh9FpxKkFp6dI5N38oPFwee7nl+9ezUA3DBr5V2X310drT7+U1INfZejYlDRB0ZxvD0B/QiW6vHAUhh90yJWBDEUuUJCQkImJBln97aOdXt3dG1Ys6dcdH/0wL8HyimW86ZpAlK7JOobJyvJKWMAUBBBgh/T/b6vv+9Tn/okNy2l1IUXLv6LT31u7Pt588T27RwAamvxpXXZ2looO87OHXsQkVEmEBjT5i5eYpmGV/ZMAyK68blP3dHfl0bTWrx86Qc/9N5qPRQ4Qs53fM+//x9/uOVXWy5pu2R+44LjWO0ccubIlXM/WP/9rvS+SyYvX9i0cE7D3JOK4CABtP2e1u848laqbxn0LwuNf8IoVD9Y9/0X9794SdvyJc2L59TPtXQrNMspxkpBop9Mfo42bT49HW7fnfv+Q3v3H7ABYOnC6qULa+ZcUNFQe+jMqu4rsH8ZFJrBD2PkjsQj7Y/8bPODl0y+ZEbdTABoTDTOqZ9jcOPkPOH3tGnr+F7XPcvxwHIoNIP3pm8IwgiOkJCQkIlKlTVj7ozATqlCbjNRQM2aQv9mzkGUhaZZEY2V02lGI4JwRUABZkiZMC6l5JQhSsaJlNKKmm7g+74nhNB1HQKJUlYmEwdSGabxMXVjtDBSKspPfDrCKDBCr7jCrquljLFivkgACaESUdf0aXMX6hpDEIBC52YgUrYTaJZZ31I/d+YFoboREjI26do1vHOgMHDplMuaEuFFMTHwpb+lf/NQcejDyz8y/wRqizIPYoOglw5+pILUt5OGjqPIIH4E/eihz24lFBsAwqUxx8GO4R2bDrx8+4V3XDjpotAa44JTA04N1O46bR1m8v7zG0bTOW/m1MQFUxJvufQN1XCKzZCafS7YlgiIDYGZO8pmpQZwjq9YzEhxZPdoZ+dIp1JybsO862Zed6o8Ac0M6mWIDxKjdMrtgU4Sig04PB9G5x55y1DgCAkJCZnASOa4shBLVhQyxaGenQ2tLa6dE74XBEEykSxkXaoBUsUYMyOW63mEaZQKUMgoo4wIIcrlsmEYkViF4zpKyGgkNtw7JAIVT1b39B8AgFGnCLpmJvDW2wOiRBAElm4ZhlEuu+lMFoEAoMb5wvkLKAeKrhRKo5LT6Kc+9+XRrGtG4y9v2f6Vr34rPFkhISHnKUaeTH2KVO37w7wFwSgefXZTv41Udr3yUQ0sgc5VoEKBIyQEli2q/sJH57U0nNNruJgHrWtpw1ECItSeldC74rgabh/c9vdr/m552/JvvP1btdHaU7nPgxcqu47O/A3U7j71AkdmKna+HZyjL6IJBY6QkJBzhAcegPvvhyf/kCTiLW+BD34Qbr/9HD/qqujsbKajc9+q9o5ljW2TAACg9vvf67vjNtt2CrHKpOtKTdcUJSW/GDUjfiAimu67PgAyiSbnBNB3PQGeRplCJWwnFomAGzh2aWbz9C3bO+fNviBv5yKMM6KAEMo1SqldcpSCxuYmKQEIraxIWIbGdd11HQrSjBqOc0DjBjeT2UL50x//fEwPcw2cCwgB3/gG/Pzn0N5+8Jt3vxu++EWYPz+0zTE8nCHmcrkNGzZ0dHRE4OCbeSFhQx/9zxfZw1sPPpLdskD86PYgNNfZw/re9Rt610+pmrq0dVl15HgWqCd6SfUeAACjQKr2kfjwcfVLDBsM+9DH2k7w46A4CgPSM6BcF56aI07h2td2P580k+9adFtLRUtokHMA2xHPbxjp2J27enn94rlVs6ZV6Bo9p45QL0DNbmLkDwkcNZ1HHTdIwzZgh24ZWGiB9Aw4Yp4g27e7M93LJi+bXjP9FB+Cn4B8K/YvxWILAJBEH6nZc1L3TalBagba9WMCBxSbAI++2joUOEJCQs6FSdf118OaNa/5cs0aWLMGvv99ePxx4PzcPOrVq+G++6Jr1rzvDbc76cvAsAzbL+pWhS9dxjVDZ27gMGCoZDRmuY4DVDIkiGhSomlauVzWGFfKQVQtDY32np70gb5Fc2c6xVKlYXl+2bFxaBioxpWSShJNNx2HUqpR3SDSHCo7U6YIoSgQoCQyMtSRTeco1TU9uPGGVaGXngOMjsK8eTAy8povf/pT+OlP4atfha985WTbX7sW/uVfjmnLO++Et71tQtrw0Ucffc973gMAq+bc1Dmi/2g9/9snX/+s5gQkdLazit/teuz+9T/4h1X33bLgluP7ZXUnWfDgqdoNUtkFYwEdThK33R4KHEfm+a7nPv/rz/3Dqnv/7NKPhNY4NyiWgh/9oms07d77l0sWzKo8B4/QypBpqw+Feh3jyNC4GRoPJUDBrrdAesaZPIoghvuvOvj31CdOUuAAoWPvpXic2YhCgSMkJOQcVDdeLXMsW5b9x39sB4BkMllTU9PUNOEXva9dCw89BN/5zptuoCTJZvzB4T7HGRP1ydRpk1snTQMD3KAkZKBsakYtW5SoBEaokq5USrNMzy3HI0ymZH8qw6KcKMcpl6x4zC7lpCIz51SnUq+Ljo6/+s58733On34oiMcsAPjKl7/BWBxoQLkMvfQcwLYPo268wl/9FWQye9/xjgEAqK2tbWpqqqioON4uli2Dv/7rQ0FYR6CjY6IKHIhYE5k9o/aezf03rPre4U2EgEWjOJoYTsfSY99Ulqqnj04/B70q0UuaXwbuHGmbcg0OXHgsMcnjwct9Gx/peMTi1l+99a8XNS8i5Ji1p9gAaXqZ1G0np06tOtSUXoa258DK4sBFR0izFwIAhBBCQsVw/Ee2gcVKmKRpI0kMnPLGN2xLP/J4r+cpxmDh7MoZU+LN9ZHDnlaVugAGLsTURMvcXLudjK1DMQokmjpeh33d9rRmN87/KQCAF8eBC6H0mofeocLQ/7U/MlgcvOvyu5e2Lh2ny+6QY6RmqW3vftWYf4A0vUz08hHFiWoWX0q0WgCQ+6TcyyDXBsdZuCoUOEJCxoUHHoA77hj3Xrq7oa3tfDf16tVvqm6MsWlTZXt7Yv78Qi6Xy+VyqVRq3rx5lE68sMbRUfi3f4N/+Zc3nWS+wv79+e79WcCx+x4hhBh6bOyfTC0Gf3hhLCmAQgaoaZrve8w0zIghvWL33h3pfCGeMKyYPpIajsXsZCLx53fhG9SN1/PZz1grrii0tjpBuTR16txcrjSUHXrr21aEA8I5wJe+dBTH++d/nn7TTQOcw+jo6OjoaG1t7cyZM4/rQuMcHnvsSHrlK7S3w9q1u6uqDmlndXV11dXVZ7MBbRueeQa++c1rRu07R+0jbZmP5HY1vaa+hiLnikqo2YcSbQJA9W7S9syRc9FhbhKWa4CKP3ym4MVBmuO9p27gpuzRLf1bntz95Acu/sD7lr7/mJ/tBRhFqNpLJj9LoplxmT1wnzS0o15CuxZyFPw4wJmcwwsJT+2hD25m24fojmEKADVRvHq6BIAPL5cXT1L8eNKGvP2/9Gf2MQB450Jx/7tPZK1W2S+P2qO+9KdWT0uYYR2N00JmBrpVJLkfTpHAIaVKZbyiLQBg8/bME88POq6sqTS++LF5169489dUhRbsugZg4jzgMReMIqnvoNOeOmXjQ8UBUnEAANCuQrcCRAS8GCBHxJSd2jG847mu5+ridR+97GMN8YZxP8BCKxZaD32s2QHRIbDybyaMkAih5iSWuIKabQCgnAB6xAl0GwocISEhE5vHHz/6Nnv2xObPL4z9ncvlOjo6FixYMFEO0Lbhl7+Eb34TOjqO9y73yv9ACu9w/84BAkQpldR1o2SXOcNotLVz9/9MmTJ1y9YNf/GFz0xunSaF+8ILxf/4j2NKQ3XbbdH7799kl0oXzJorhOgf6n3HrTeEXnoOMDp69G127ky8cqGNjo5WVFQcb8AU5/D448ekcTz8MH3HO4YOTWnK5bNT4BAC1q17JeSKADSe125Us5O2PXfoo5EH7h7lJ5EUnf47EAdrQKIfxe6rIDPuAdg92Z7vvfRfhJAvX/vlOQ1zj+OXeom0PUPq22Ecigi8htgInfmoOnAxdF99pkqrCAm/aGdf+I02WnqNwpKyyVhOmYe38poofuGa4D0Xyah+TA2OqRsnw66RXd976T+rozX33nTvzLpZ4eg9ESk74n/+r/v360YAYNa0+Fc+vsDQqa6xWdPOLcWqopdMeYZU7h+Xxo0SnfIMRjLYfRV4Sankz7f+fEPv+mtnXru4eUnSPBPBX4UW3PVHyII3kyW0JZxXxcbCN06GUOAICZnArFu3rrf3NRPXiy++2LLOrzLvxzLv6uhIjAXPv6Jx5PP5EwihP/1cd90xRey/icBBCBIEGIviONwWlFAEqXzfj8XjkYjmugUAKJRKpVJZCDE0NAQA+Xzp1nce69Sxqyv2xBPVixeNIKJSOLm1LZtO1TZOC6/W84GhIePV2Ub37t3b0NBwvNFSx6hx/OpXja++qG3b9n1f1/WzyiAPPACf+tTRQ67OcZgL8YGx2T6pbyf1x6fUEt2B6letSPcjWK4GzQUAKFdBsWmc3tYW3ML63nUX1M64YuqKCuuYbxaxAajaS+raSWXPeNuV6DZU7yWBiU41FFqgXHuaT6yQ8Mf360/vPYoekbLJZ3+lf/ZX8LGbh//0xpFGuz7qRembnLVdo4duVcsmq7E/Out3FiIFAKguVU894lqtsl/eObJzU98mJ3AnV7ZdN/Ot4bB8+pAaZtvAKEB8gHD/ZFrau7/QsTs3OOowCgDQXB+5ZnlDJHKkSSt6USg2Y2HirEHmDsQHoL6d1LcfZcnGCQ8R3IfKHkCC5WrITMN87a6Rne2D29679L2LmhedmaP2E5BOHEGWwGGmzLEhRQKAyqpQ4AgJOYu49FL4yU9e882WLaX//E89nz/B5+9k0r/wwtzy5enXfhlm2ofaY3iomzev8LpvbNueEALHCd7VKEFAAn/4Dyhlr3c8oYQJmgKPMYvqTHgKqNQ5CK+rq2t/Ki1nzZxx1YqrhfDu/4E5MnIcU4ivf33ud/55W7JCMUqFEH170pHYupb4stBXz3kaGl4fKFQsFk/gQjsWjaO7O5rLaa8eA1Op1NmWYWfy5PNe3QAAo0CmriHVewEAtJN+jucunfw8tGwAAHXgYth1E+DZFI7etJG2PfeaZTjjPdpX7yXxIdV5I/SeVoHjGNWNV/Ovv6x/4OnKv/jorssXFJtyzTXFGvaGwJPnuw6dzcoIAIACNaZuHAuZcvr7L32v5BU/vPwjs+tnh2Py6Z27xnD/VViuprN+BTx9Mi09/tzgj37e9ZE7LvjYnTMBIB7lpnk0Tys2qM63Q771zC7XOg7MHJn6JKnddfQotpMkMUBn/UrtXwH5lWe7TQSI7VLuOSRqoIOhwBESchbR1vb67BjXXGOvXLnp6adrv/7147vpfuITe8dWtocclv/3/46UbnOM1wlDAJDP5ydEttFXci7W1MAVV4Cuw+rVIps9mjcgIiKBV270h7lDcMoBwEcihWPoMel7CL5hNr284TeO611wwczFi2dPmdzSucv77OePOyL0gQeW33XX80ohIbS/byhWyaJzd1bS8HFzAjPraIHelZX+K+tTXsF13RNTEjmHBx+E+fNh+M0L5K1ZU/vqII6BgYGz7aK+7DKYP/9gSd2FC4tbt/42EV1RsJvOG69BqOkktdtJZReJjp6SFglVYB50M1K7C4Iojs6CfNsp3GlXuM/te3bbYPsVU1fMa5yns2N7LZHog5pdpHYniWROp4mJ5oLmkoatCARSs05bHMf31rHjUjfGyBX0L/7dgiXzsp/7s86GKfubMi2N+cZXojmEhPvXHbq7zW1QAOBqh6Z/UTd+hMaf73puY9/G2ljthZMunFk3szo6DmvWqvYcdTUB5idBauaEmWafysudgVcB2WnYswJqd0BN53ElyxxJu8+uGx4cdQAgXwhuuKpp0Zyqqa2xo3cbGJiaBcPzIN8CfnwiWEpC7djA2E3MwrgPEdwHntk6uvbZF7qrI9XvXnJ789lcNbkMWMaTbyacM4WEnCYSicTcuTPnzoWlSzM33VR1LD9ZsiT7jW9st6zDB2hFo9FIJFJV9ZqmNE073wz76inEYbnllv7Gxte/WJ4o4RvLlsF3vwvvetehQJXHHttz112TurpiR5kFUAoIAAQBKDn8G85A+gQBgUohhPQNAwAObNncHo3Gdu3s+Id7v5FNjb7zthN5RnxpXdvFF++86KJRVCiU3Lt96PHHH/vwn9zdUBeuVZmofOlLR0lw++d/vu+ww9QJ91hbC+3tRyrd8uMft75a4CiXy2fhKpWf/AT6+uCtb4UtWzovveRPvvWu735vwzs3tVedBy6DQCRp2kinPj1OHdCqLqjqUh234MHXtqdmSukGzoObH9yX3nvvTd++aNJFxzqLqNpL5j1EqDojtqZNW7CiT3mJ0yNwCAmf/dWJX2ibOirfffcl73tn981vHRiZNDwlNTXpJIWEL/5W2z586G41pQoBoGgWD01a1JGmLb/Z8Ztfb//1fTfdt3L2DafMhwGBHJpukfqtdOZjR/6N6roa09MPeSOSU+icE4BSI+5+OwYWqdoDVB1V41AKFSIA9A3Y//o/u9dvSQPAFz4696ufWnhMZwgJ+jHcfwUML54wAyMLSPP612QjGn+e737unse23XvTvX96yYfOB28MBY6QkNOEZVlj2TFWrYJrrz2mxApvpm5Mnz79BFa2n8Ns2gQ33HB4ky5Zkv3Yxw4z76qsnBgV1DmHu+56zTeXXtp0++19R4kDIgQRCVAAIACIh3/mJiCBEMYYBarrHEiNXdqxd19fseRwDTa89Ny6jVe0H269fDLpffu+TT/5SdtTa940Y+KP//stc+Y8ZJiKUF4uuzHeePddn/nqV/52zry5ocdOyMcFDh0dbyo3vP/9+6+77vWv6DVNi8ViJ9Npbe2ROs1m9X37ItOmHVr1cBauUpk/H16dlyTIBt/5zJ7L33cerNiq7iTNG0j1nvHuhzRuAc3F/ouhMCm8Tk8PG/pOwePHDx+e8sOHp0yZVJoyya6LFLd2VO0cOjQrmVOvojooUKOJQ0Fcln96U4xRD5o3ksruQ85W2XV0h6zeDWNFOscoNGP/xRDEzy8XSc/E9tuheT2p3X3kDZ96YfDXT/UDgGmwVde03Pb2NgBYMu9YJWAcXIQDS6DQMmEsU7uDNG0kVXvPQNcEScsGMqMJ+y8C+xxPdx0KHCEhZ4Arrji6wDF1aumN6kYymZwzZw4P16u8Yer12GPw0EPwrW8dCuWYOrV0++19V189+kZrNTU1TdxUrPF4/Kqrqr/+9SNto5QkR1PohQo4swJRAiSe75jRKoADPT09oyM5BHrVVVdUVi66++7D/PDCJZl77tmWTAb33NNx3XVDX/ji4V+b5PPGY49dccutz7m+p+tGdVX9pOa2uz72sff+6Z/c/Mc3J+M1od9OOGprob8f/v3f4d/+DXb8oYzpkiXZD3yg542LUwBg6tSpp6TTI2gczz1XM21a7ysfe3p6zsKlZ4gICsq5g0LMjPT0m5c4v9x07maDZi4YBVK3nU595nQ8tFfvg0gK3SQEEXATgCcVxpiyUz2Z/VE92lo52eTHVoyWeWDkwcgfdjHgaZy9CLAyYKXBrQAc34eEbzz5mvZvWSBumCN6q3qe35Jc80L9cTXV3Rfr7juMDPqZq4UCtb+2y9GdV740AuOwjWTL2ZHSCKd8avXUqB492cPjZTAKQBRoZdL0Mm3cdnznoaKfVPQfuvxHZ6BdD04lAAEvAUEUzgcKLVBoQa2EVhbM/GFzjhZLwXDKfbk98+y6EQCYPT1x+01ti+Ycs7ThW+BV4NBCOHDpBDIMqeijU549nT2W7GA45Qb/n73vjK+qyt5e+5Tbe3LTeyEhJPQOojQBRRiwI4ro68zYdbCPjl10EP2P2CuKBcGKio1QlCo9hBBISO/3Jre30/b7ITGk3JJGEvA8H/LLPX2vs/Y+ez17FVbISFXrU0pR3B+4KU0kOESIENH3SEsLfUxysp9kbJmZmSK7EYjjWLIElixptfCF/PwSq9Xa+UidTtcndtdAgSCICy+MCPEFBYRQq1utf6aDImiedyEADCBT0MDVAwX79x5MTc/cf+CIMUL/j9v8rDhdOq/x3n8dpkgBMGCAiRPM33y9/amnhx865GdSsum7pL8tMsfENFRXVUslktGjx1obLV99+c2b775z8823XHH5VTqVWlTdc66j3XHHGa8iQRDy8yutVj/sRmJiYmRkZJ/cNAjH8fXXMTfeeIbgYFnW6XT20m2k78ECm8+f+Kmw+ZeCVUj48zqWUF2DkrciQ0n/3VHiJpJ2YHkjLpkB3l5lXvj15K9fHN04I33GxMSJCfqELp2jrGvJoooGlOCQ/imE0hngPYsxUBwPbbNvvHcNc/VI3iq3FkXVTr+w9r5/nHz3s5SvfurVinp6rGfsheUFKltbdkPOyMkA1XD3lO1+a89bU1OmPjLr3+nG9N62UFeGUrYiygsED6q63l5NU0NkbgKexpjAJTOgfiT8dVAzVvDqiZSt4K+oUF6h5Y1PitIS1S89OgYA1EoqKa4bQzduSsUlM8ARK36Xg6OgyPbmJ6dioxSrHh49JFnzF2m1aCmJEDFI0TkvplarHWzh5YOZBRg+fHh9fX19fX0rzaHT6SIjI/vK6OpzfPppn11q714jQgRAqxsHKiiQabUwefKZ3LeCIBAYeEwAsHZro0afUlu2s6iwpKKWpWiqyXJp5wIWDz/QNGfuIQCMWxYqEQas07HvvXN8a27Wigf82BUrVgz/4ou9KSnJ1VXVHMclJCYI1UApZJt/+OnXX3KjomIee+wxjVIloUlRac/RjpadnV1ZWWkymdxu9598hDE+Pr5vWQajEbZsgeHDO263WjtGqTQ2Ng42gsPr8e3+cXdNXs28oZck6BLOZ4UgfaCpgohjKKIAyW39dltEsqCt+rMaYjrY43oQZF5jq8mvyy9tKtHItMNjho/pcvYNkLiQ4TRS1w2s7BHJgq4SfBpMMmf1RtW2M7IdFilcPZIHgHpNS/PlMuHO5cU3T3c++17S7lOynt3ioXvymwyuDhujrX5MWbPLfLw2v7ChUE7Lh0YMnZQ0qXdWkRu0VSgqDxkLEO3rm/cidYK0GABAQOAyYl4K9nMlF2av4YoGToYVjeDVAwAoG5CmBgDsTjb/pPVwgYVAkJ6knjE5qqukBk+BPQ68OgDADVlgyuqlx1a/QmoDTRWoq/v5to1W357D5stmxk2fFAUA2O0BQzFwUrDHgXDe2hQiwSFCxABgco/86UR2o7sYzHRGZ1x3XZ9dKndrtN/sGJ98cobgQIAAJCD4MMGpdeE8Z/7sky+cNpblsEKVeOcdHU/f8lO9RnfK7cYd1ijDdIr01Mi0JNul86XTLlI2NLSzKywWybebohcvqklJSRYEITw8jDgqq6yvq6mupSVUbV3DHXfeo1arRo0cRRAwd/bM8HCDSim6dZxjHEdiYmJiYuLZvlFODuzcCVOndtzeIUqlpqamHx6mW3D6HK/vfC3el/DC/P/q5XoAGGLE56c20E6UtANF5QHtGoC7q2uJzO+Fsgt6FpB/uPrws78+PW/oJc/Me1qn0ItdOxBq7GcG+eUTOGip5HqGz0ppSAvDYRfehPeU+ZZ8LDE5u0c23bW8KCWho/7IGbne5eelFJuLVm1blRmRufLS58OVvY58VDSi1F9Q2CmgzgJJhDCK+wNU9fjEwr8KwQEAjAaXTsckCwAocUczwVHX4H7945MSmrjnpsyUhO6IgpUJ5VOgfgQAACc926FYfQxNFcr8FqlrBvgxZHYiJRfLG3Hh38AnEhwiRIgYaHQomCJCRHdhs9nq69tUXGc5pUYmUwoIacrLNjMegWNImiaKTz3d9iyjUdi5rVEqM5VV+gAhBBgwauZI4qJ18bEGAEqmVCQme4tLmIceVLz+WrtVu1f+lz5pkjkq0o0wqdFoZ8+cMWHChF0Hj95/3wMYY51GwzDcb7/vEgTuxx9/oig0/7J5I7KHpaWlaVSijSGiHaZM8cNxfP11zNKlFa2he4MwSkXAQoOzIRbFxetasmCmhJ+nBAchIKkDSR0DcnNEckDakKSHNQY9rKfGXgMAsbo4sa8FQYX1DGExL1MAAKaNz4gSKW0QAAAgAElEQVSckYe5Wrz5JiUJRQ97vzxGPvgdbXaFpjm0auah2wonjvZTZzetbkhrNdm28HG+ekddanhqnC6OJnuxmI9YMJ5AkflIV4GkZ4WeQwhA4gZNNSTswVIHmLKAl53/6oJJYFrCIg4e8u7cdQIAOLcimZgxJEmeGmvXaoL1V+zRYtNQ8P1Z9o6TQVM6eMLOSVGQLJJbUZuoq7MNi43ZtqfuVKn98rkJE0e30H+I4EHmAKkTI3we651IcIgQIULEXwU1NTUnT7YpdYGFjCFJKk0SQNGBQ4fsTp/NzpyuvXDP3jOzrukXMevW2hRyR15BPca4peQbAgDIyYxUa2RYEARBkCDwMV6CJF5+CS5f6LnmOq3JdGYy+sgjOWs/+AMEjLHAMExxSckF40bt3fHrvkP5Rw4dfvvttymKUqkUEomEpuWfffr5/vSUqsoaAGrhwoULLr3MGK4V352IQByH1So5cULTNsvp4IlSwRgDAMdxGGMgeCDYP20dDHDeLZ2h5gYKg+IxMAm4HwLfMCAeEDfA6UXbQQCCBcQDJvqhGGSiAQMAS7GtW4z2dl6TFAlXj+Qvz+Fzi4jHfqQL6gOWX5k+qeH+fxbKZX70J8GcJOvEBWCMWYHleI4iKIqgeqsztAfF7SMS9p519ZTZUfIOLLUK9jjw0P2ipQMPXuA5gft9f8NTv54AgKERQ1fOv/aC0SpEf455a7AO5orAp2eDLUn89vUAjRbf2i9OkyTx0qNjkuNVf6m2iwSHCBEiRPxVgQggOAAoLT9RV9dwqqharck8dHhJ6/7LFzs/+tBF0ygvrw4wIISwIBAkSZOQnqTRqaWAkIfz0RQBwEuQAJgkOGHKBOHUMevia9Tbtresp5WWqH79NXLWzHpB4AmSrK2uMobp1GrdhNHZE0Zn/+P/XV9UXL5n3759+/YVny6mJYoGk4WQKFSa8C+/++Xbb7ZEhusTY4zXL7kqMSNNfGkiOnMc27YZ2xIcNTU18fHxg6GQtiAIeXl5GzduLCkpGT1Jhoa3JNpBjWkAs863FxN9EMUcAs0AO2CjsCIY/imuGg/mrLM/iXajuH0QlQcy22B5C+o6lPE9rh0N1ePP0h0SdPjKERwATEhsISOYNgEdWrcfPpoiYU6mMCfTZ3JCbjHaVcvmniIrahUAMDrbMnyodc60+qgIr58TeTrZlKLz6DrvsnqsXxzdWNJYcv3YG0bGjiJRL5gC43EUu79f0+Jqq9DQb3DNGKgd81cYtAvqCzYe3UgR5IsLVgOAXq5PC08HG4ULFwEZLNcJ9mnAIzovixAJDhEiRIgQ0Q0DjAOAolPleUdPJqRkffnNlT5fS0DsY4+6Hn/EhQlUb7K43F5AABgIAqnlZGayXi6jGcaHEchpmuVZEDgCARZ4RNAUQaqV6MdvbV9+o7humaL5as88M2zsmEadngWMAUFxUVFOTjbLII5HBEGkpyWmpibecN1VH6/f+NU3X2KMrXZbtcmEMY4xRlsdTUyJ7cFHHkUIhg0fMfvii4ePyJbLpeLr+ytzHGvWQGsZ4y+/jL3tttNto1QcDodWO/COPzzPb9y48dVXVkVHyKNTzURSS3VAFM4FIzjOTc9hZCgh4vYP/GNoapCmRrDH4S4THB7WU2uvtXttaeFpEaqI7kyifSiiAEUdG0RvQWFBigOCT4PPGsExKUmYlBTQT0cWNOzCqIJrRuJrRlLCPMEur60yVHgCe+zrnWHJpuRAlVPcrHtr8Vabx3b9uBuyIntKZlFukFlRZD6RuLtfX5OyESkbBZ7Czijw6s7j2rE+zldrr82rOXqgYv+czDnLx9/UpuMBVBnP5zCJVhAsyKwgNwPi+u2eNfXusipnmE6q1UhouhPdT3lAVQuYOBP+IxIcIkSIECGiz4E7fed/+y1gsfSnnsrMzQ04EX/033mzLzZhDAAIAKGAS1uCgCkAEDgtgTQVlSQi8MiRZUlJcXfdY582TiAFCcdzxcXVCJr5DcFoUCRGkDKKAxKRnA9jggCCAgIEHmNEEARBII7DCAGJiCVXszOmm+9eoXK7gab54wXRU6dUCoARgNvjaWwy63V6tVrndrudLo9UKvWw3muvvnz+ZRfv2rXrwNEDF0yfYnfZ/m/1y6Y6U0JUikpmxECeKDn9x4srbZam+++9Z/78+QCEqDl/TdxxBzQ1weOPt5IaoynqUOtek8k0GAiOZgxN195+/ZCxOV2OG0e8+H77E9XWqjd2v44xvu+iB4ZGZooC6S4knCTMGQYASm9XE0YSQOg8Ol21jiVYu9zulDp9VIsHB4FJvVuv9Cpl/ZCiQluBUnORtmJA5IYiToDcik/Pgobh56tumJymt/e8Zffab51867Do7L9oD5HaUfJWFHkcJP2Xffnrnyt/+6N+7oWx40aEhek6LQhpq4isr4XyKVB+kUhwiBAhQoSIcwEIAcatAdgYBOSHCMAAQCAKwHbkcKGU1pJE+dzZ7158yfQFCxdhXiAxyTidp2saEIAg8AihhGh9YqSUIDBgFns9BEUAFgTWgwk5FgSeE0iaAsBY4IDAJEkyPk9EBFq3tgFjjEiEsaS+Iayk1AQYMEBRcenYMSqvz0ZLKIHHLOcikMBxnEQizLho4qxZEzFmEZLOmDTWh7nKcnNDre3AwQNNdfU8a2Ok8nfeW/fRx1/Nmn7h+LFD4zPkNdW1B34rqi232yyuJquNRT6L0zpsePbSa6/U6bQGg14mVYp6cZ7hP/+BG25o+d9oVNlsacXFxc0/a2pqUlJSBkOUCgCE6aTjR4QnxXU5BBrxQLsBADABvASwyOKdXbgYV15NXow2Zkz8GKPKKAqku1D71GpTD8uC0AId5gprzUvaRRyvyz9akxevjc+OylZLe1GRROpEhtNogCKMkKIJJE6oHnf+eTGUNJ7Oq8kDAIfP4WW9SYakiYkTjeqIv2gPIRmkrUKas14gtsHsOVpodbpYAKg3e2IiFaOGGbKH+InwQlInSJ3InHG+etCIBIcIESJEDFJMmzYt0K6I4PMEDIAQgmbHCwIAZWRkdKiYi8EngJ0Eo9mSX1xcLKU1DabaUaOHL158HebcXi8QiOWBAACdWkmQKDZKp5RiQoa8tkaSJGia9Lg8AmCpTOH1emQyCQGkz+OhKExSEoTA63HJFFKvx4lIjBBifQwAGMOVKrWkssKKMaZoqc1u0+s0As/SBMlyrEop9zIexuuSyWSsy6tUyBmfXUICSdMpaTHRiWFzL5yN+SZzvX3nniOvvfk2L5Bbtvz6wzdrw9JUs+fN/+HX7dhLEBwbHa2vKDwUHhFRfur4Qw/vB8RrtIrI8Lhrr/z72AnZol6dT2gtewwASmUMy7Ll5eXNPwdJlEqP7B4B5E0AALwEvDrgxQLhIkS0w+aCH77K++qeC++dNWS2RqYRBTLYsLNk51O/PAkA8br4e6bde0HqNPE19QNOltiffyO/pMIJAPfclHnHskyNiv5rikIkOESIECHirwnEcxxJwYE/fleplNYmV3R09KWXXsq4HQTCcpmM9wlyuXpoqpZh3SQlAOFjGBvGPFAsRojlSQEwBpLlCYQJhIHneAwIYx7zLJAkSSIsMBjzJEIAPMICQogiQEIR6UMiCUTRlAJjJAgCQggEXkIhl91O0KDTqjiWJUnEOZxSqRwI2uvzYUJQE7TNWa4kdcaYpEWXJ7Ee91vvvE6q5TK5or4SbVi3y+0gwxR0ZBgOk5jmXTne1mTbX2AnaZ2Xpj08rmp0vv7W656X3ff8664J40eLr/+8RGJiYsSf5B9NB5zYuVzwyCOwfj00NAAAZGfDjBmwejVQfTonamxs3LVr1/79+7s9wUQYiOYoFQYkTuDkgAa3baAtB+Nx0JcOokcyHgeBgoYscAcjgxme2VqUe7T66AUp04ZGDpXTcrETnRNw+ByN7kY5LQ9T9rRiqMQOEcdR5DEgvQP7HYbIPACAhmHgPR+yaZY2lm4tzq131F83eikgCFOEDYvONijERKH9AYYVzE2+KKN81pSo8SPDI8Jkf1lRiASHCBEi+gAuF5hMUFAAP/8MJpOfAyZPhpQUyMoCoxGUZzlWwGSCzz+H3bvP3PqOOwa7AE0m+PVXKC6GwkI/e5cuhXHjwNjGddrS1AAQeOKO2qT0CFAoEGMkoaIBThcXF2MMDocLISyVURKFmnHVgExOgsTncktlNClBLpfT7iTq62VHDvG52xMxL3AcR5I0IMTzmCDJy+Z6hqQ5M9NpmYbw+Xw00BKFzOOy0RSBgQck0BICAAk8S0togiSxQAg8izECTBAkcAJP07RAIYoAjvEyXreUlhAECYjwOtz7D6vXfyFpbCQxRgio2/7unjDaedXSJVctXXLfHcurm1y0T0KzpIEWMmNlmTGKCG1ajWP0T7uR1Rd7shJc3iqKtoUZTytl3sTEk888/eSkaRc8cv9951YX4zg4cQKOHYPvv/ffvwwGmD27nZKcbezaBRs2nOnvt98OU6acrbZXVcH335/p1B0aPnnymYFFLg9ho7766pnspM3Iz4f8fNi2DTZtaucS0kts3br16quvkkrIeRdFo57V6yR4kDoANRf+5AC3zNk4HnKLCKsX/XSCMLsQAIQr8YREYUQMHh4jKPvR4SO/Dh2vI0o48pQ7GqHo1u3hBvu44cUJsebYiKbEOHP/9xciOg+r6xwWo7kpcm8FUWJGp0xn3sHcoQIADIsS1FLu2/xvj9YcfXHB6slJk8VPeZ9NCRgobULH64gDFYS5U9qBZl1NCxeM3a9cyfKsj/MBgIJWkEQvKqfI7ETSbyj81MAKCpE8ij2ElWbBGXWuExwCFnyc70TDiXf2vD09bcZzl65ECIl9oZ+EL2AfIzCsIJMSF4yLePLeEQTxlxa+SHCIECGiV4bHL7/Agw9Cfn6IIz/77Mz/OTnw97/D8uV9zHS4XLBjBzz0EBzrlNJ+0BIcJhPs3w+rV8PWraGl1yq3itL9esO4UPMmhDEE+b4hgQASvG5ITxmxa/s3GrWh3lTmY6wAQMlcPncDTSilOlVjnfX7zaoX/y8pPz/Y92LDly1BnsMymSsWuf+x3GY0uuQyKcu4KAmBEMnxDGBCIqFZDgPCBAbMCwQiKYriWB5hjDCmCRILDGCBAMRxXG2t+qN18lffijCZ281iL77EPW1WBHCV4PRdMGni2u92KWVSGW8ZmSqvqx77zE9XHisKb/90QwGgvAoA4Pc9kDPsC4b/3u576N6HroqkBrsrx65dkJsLGzeG6GKt/SsiAm6/HW64oS8N9Q4oK4OPPoLXXmtxf2jF/Pl9THC4XPDBB/DWW8Ha3mFgeeghWLgw2MBy7FhHdqPtriuusP73v3kUBQqFQqfT9T6Lh9Egu+ayxDnTYgy6XhT9oXwo/BQIAtSP3FNGPPsrtf20H7tu49GWfy4fzj01l0s0nK3YahcDO0uILafIN3a3jgnpAOlBTrnt+p8un7d3RGa5UuHrD9rlZPwHX0x/fd3cQAe0ygpAppU9K6M31dkHYKnT5ZZ+l9sHVUITYs2TR58K+da+L+geHZCgw0GqpfifEvCwvzKginaWf7gSXzmCXzaey47qqrr+UbHv88OfR2uiH7v4PznR521uznMRTa6mz4+sr7RW3jTh5pGxo0SB9Kvwbczn35WVV7uWX5k2aphBZJZEgkOECBE9tMyfeQZeeaUn5zbbGHfeCQsWuJ97DmdkSKleuIZzHOzbB6+91s7U6QCGYcxms83WkkhMq9XGxMQMrADLyuDmm0PwGoHktuQaRXWNFyDIjBxhQUCIAISaE3L4OYIkebf5t6171n20HrCGlskZnskYls6y5QQhSOW0qZZ45r/qV16J7la7jhdKjq+UPLlSl5bqfGlVw4VTOJVUgggAXhCwwLOIQBQWBEHgBJ6gKBIwQZKAWR4Bbi6OaTaj9Rt077yvPV7g3yaUSbQ2a2FtRcMfew+Zm5xjh+eUHMs/emjO+5/f0iUxHr/idOk8hXzzpg1bxk6tlGlkBk1aJJE6CKmNW2/1w9YFR0MDPP44PP44ZGSwd9/tXrZMrlBI+qrLf/55CLrBZrOZTCaWZZt/xsTE9CALRnOPfuIJ2LKl2wPLddcBACxc6LnrLmLaNLLzwLJyZbArHDyo27QpZvHiGrfb7Xa7TSbTmDFjJJKeC1CjpmdNjZ4xOapXoic4pKw/Xia/6ZXRx2tCEyVf5lFf5lEPL6m5cSKj4RUKnyJQoc0eUBuv/EY9u6XbMTevr5vbTDdcdvGRN555M0xjPxtdhuOIL36cuOrthQVF8V0/y+aNs3lvu+FTeHqH979XOC+KldBCP0Wtm5vUy+/vA/Z9wew/QhIcZie6eX33NPmyYVzXCY5m3XhrD9XsUtRVCbjQG7upN3ZTBg372GLrFdlYyymJoLWxTptPrz/82YMzH758xBXiTGwwwOwyV9uqMMaNrsa8mjyFRD43c16CPkGUTL+hus594rTt6AmLTErOvTCmGwmtRYJDhAgRIlrx6acthkQvsWmTYtMmWL687LbbzDExMeHh4d2yJY4dg6+/PlMnMhCampr27u1okw0gwcFx8NxzoR87mPzXDwt1CG7vGup/cWznzi1fbPgSgUQikfsYRq6WP/LYv6+8YvHPP26vLF327vu9svmLT6sWLFYtv7F4+bKyuGiFwSDTqmReliFIkEhUXjdDUxIsYJ/PLZXLaYnUXO/YvU/xv9eNW7eHWEotOnV8u7LA62WwVBMWpaso127Y9A+nuxtJCtxu5TdfXYnxQRk6YgjXF9JbVNr9MZEJcRExXrtXQqv16tgB7F8cB3PmdI/86oyTJ+nbbtO++KIzNdUul8ul0mA0otEYMANFs2NUSCcjACgqKjp6tLbtFoPB0F2CY9cuWLy4o29Id/Htt/Jvv4WUFOdbb53OyYkKCwvrOoX64YcJixfXNP/PsmxhYWF2dvbAVmPxeKkX/jv/p9ysbp218tOYn/Ms/30kjySx3hkW1xTXm6KbHA+rtvWE2uiA734Z+d0vb954/eH/d8PuWG1FmKKOpti+ojYeWHm9qannaWWLqmWL/iebPqnhPzedjOH0Yc6w/ihT2ica4lOYne1INBqTvTdxPIhtVDZ22Ni53AnHw7v7yOdz6W5RGx0/03b63rXGddmW5/+VF8vptR6txqMhxCrg5wL2lO15becaTuB0cv38rPkTEieIpYj6GZu2VP3ye838mXGTRhkjw2WiQESCQ4QIEX1veiUkuOPi3M3/794dHvKaH3yQdPSodtWqYxRVrFQqs7KygkfRm0zwxht+POQDPzM3eARYVgYTJoR48lYBdkV6oYgODID8R6pge0ysTm8wuGttDLBehgWJLK+wbN8j7/2x/QOG0fVJez9Ym/bNt/EfvLdTp7Mr5XRqok6tpp22JoVcxzEMTUl5gvrtN37jV7JX3+rqgk9Tk9Vuc3G8gBDkbhny8Sc9jJz/9usxyYnmnJHl4cYwQBK7xMSqo8O0iRQ5kIkGjx2DWbMCasjs2U0zZ1YPHerU6ViPhyguVhUVqdauTbDZ/DODJSWqkpIuWTomE3z6abuevm8fbNjQDS+tXnY0joMVK3roFBao7bNnj1i+vGzp0t3R0cYuupNYrZL2P611dXU94EMF1txQe7L3rairU95616VWW0908lC+/tk1Q/9zT4FF1WhRNSaYk4wOYw+Mxvw6NP8daXDzVav1xsfa8gsiu3LBtetGfbMp86nHt+UMM4Ura5INx0lC6LGIXG7pFbet2L63bwokbdsTcfi47oPV+3UJVXJGnmhOVvvUZ6mzKxS+rPTKbvmbdEB2Vr1G48vIchU3jmi7XS9I0jrcS4IX5XDH64hTpq4qQGxGfUlEWUeCozSsA7vxt/clwQNSuqWxV90z5oPV+3VRdRRHJzQl6l36Vo01u8xHqg+bXeb5WZdlGDN6cR8BdOUovBAkdhgkoF3IWIAxAlsiCOdA2QsP6zlSfbjaVg0AZU3lUZpojHG4Mnxk7MihkVkgon9RXu0qKLLdfHVaVrpWlIZIcIgQIaKP2Y3ly8v+9rdane7MipzHQ+zcGfbjj1EHD+qDTWsO6bdtM86ebXK5XPv374+JifEb/b55s/8UG+cKNm+GSy8NuFevZ55+uiA+3tMqQI6D8nLFDz9E5+YaO9hdoXmNM4EpGPtz4BAEbvuOrY1Wp93FesH9r4ce2PjNVzrtRe+uns8wfu4VGWWeMaN4WFa9VOoDwKYGsvh0Sm5uls0WYrnAYpHeeNPUDz/YhYDNO2FKiNXGRmkE1muxyN96V/Hq20qTuXtfIq+XEQRAmHzrrSl796X15o383//NWbXqC8xbaCmRhNJdKiJcPZDsRhDfqPHjHf/6V0F09JkUBnK5kJNjz8mxL1hQ89xzmbm5Eb25tc1mO3GiBgDcbrR2bdinn+qbmvpvhmAyQXZ2QFpn7Fjr3Lm148ZZW7tGba3UbJZu22b88ssQvjat/KnJZFIqlVdemf3ZZ91Lh1FeXt4DgoOpev7U0W29FMvX32a+8vqEXprrF0+rmzi6CQAqwsusiqb0+oxucRxv7ibv2xRw8LnxytILxpsNEU26qLo/KSHpth3J320eUloWbMy32uR3/euSlU9vmTgezK6YOG1RjLakB0nx8k/GX7L8kUCOG2NzzJdfUpMU5waAqAhvXYPM7SV//yN87cbkYM9mlyxfMe6D1ftB4ymMKdA7w5JNyX0V5tMWRoPj4HcPmprU9SbdqrcXbvihq1ytVutdtODE0muPkaR/77zOW40qWHddS/cJEmqk0zC3LyseO9yi04T2rDE5Yf470uP1ftQpTM1fv7gsJcVmNDAA4PaSRwt0322JLq0Mwbc2C/+pFfk5mfaSiGKNW5NWP6RZ+CWNJS/teCk1LPWJuU+GK3vB/iMe4vahhF1A+WCQQG5Bqb9imQUKIs8JgsPmta39Y+3PJ38CgEU5i5+7ZCVN0iRBKiVKECFCJDhEiBBxDrEb8+YFZDf0embt2oNtqY1WG2z2bNPCha6tW6MefDAuyPXXrEmdOrVRLhcAoKamxu12d/YMP3DgHGY3nnoqWFjK888fmzTJ0nGApiA11X3XXafvu6/2f/8Xs/7zrlpZuIXdaDEXEIAgtLwalvPQlBwA3C5v4ckyh0PQaCJYT1NFTe1Ni16ZOtXP1S67kp9x0b7sYVyj2ex0OABjkkBGI2RkHp4//0hxceSrr86w24PxAlardNnyKR9+sEur8VXU2OvM7uHpRpVK8drbqg4JRLs0OyVIh13yxpsXFpzog0CSX37Oum7pfsy3mLIqlSosLGxANKRzdY9WjBljXbkyz2+YhdFojIiI2LxZff/9vXJ/8Pl8JpOpuae/+mpmfzY8CLsxZIjvoYeOpaa6O2yPjvZFR/tycuy33FL6+edxH3yQFOT6hw7p778/Z9WqYy6XKyxs3/z5o77/PuCavE7HdNjSmlKkW3ju5V9UcuEfS9KT43sYK/Dhx8PXruuDRH0PvzB884e/yWUCANgV9qLIk13nOFZuCRiWMmOi6b5bTzRfFqRMGwH6Fi0sXLSwsKJc8eqbE/YfCuaZ9fBjs268/vCypXlVtvQ6Z0JG+GG1zNb1pq3/bnKgHBZXLTpy7VXFOqkS2DNDU1SEFwBSElwXXXDizkcucjgVwc3sT9fslcsEi6rRIbNnV+f4yc3ByXD1OMxJUWQ+kjp7THMYDY4PV7/63guvz7/54R37QkYgwh3//GPWDP9FedWEh/Rq1fZguZOUErh/OvdNPnG8juzAbnzx5p5ApAkAaNpEApqcMO5lWWe/nqxIYcXNRSkjajtsT0lwLZpbXdcgW/VWxqF8fXCO467HR7+3an9KgsuusOfFH01rSFf71JzAWT1WTuDClGEKiaIXBAcgyock7sEzPUCEABIPor0tmagGPQQsOHwOOa2YPWT2rCGzIlQRFClalAOAw8ebfvm9Vqkgb7t+SHqS+nxqGq/z8LEO0qwg63vyDRXD20SIENE1O/CXYDn/Vq/O68xuAEBaWtrkyZPHjh37wANxn3wS7Po2m+Tzz+PamMRWU6d6s4sWnavS27UrILuh0zHr1+/rzG4AgFKpHDFixNSpUzPTdZ+tI3bm1nV5toQA2qQWRQAAWGAAoJndAIDGxhq5wiCTKnys98qrLsfMeL/sxqufOu68c8+wLI7jeL3BEB0do9ZoeQF4AUor6wuKqqobty5ccHtKwsbgj2S1Sm9cPoXHJCDs8XrzikzAWV5+wdoDYZ4uMf770UV+2Q2d2n3RlPKZ08qmTy2ZOrG8K1f7dUvWiRNhNN2yqn/8+HGPxzMgGhKI3dBqmebSHp00Rzdx4sShQ4eGhYVJJJLVq2HGjJ4/QGv/pShYvrxsMLAbY8ZY33hjX2d2o7ntGRkZEydOnDNn6vvvJ+XlhbhLM8fRHENz//2HlywJWLh00aKaPmnXmrWF0RGKO27ISEvsyaQzELsxJKVuxoXlM6bWzphSP2NyfRevtuH7M0EQdoXdorT0kt248crSx+493sJutEectignetf4hJ+vmvb11o8eue36n4LfZe26UR9+PBwAOF56vH6ixd1VevHZ1xYHYjdeeWnzrf88qtP5WZ8Pc4al12VIDtjlMD3EkGWXPLoqp4XHoNj82GMs0ekbxylw9QRcMQX6IoyFooTv31s5fVJoFj87q2OHoUlvnLZoYuLPWZLG9LKJUVUTIFgRLaBI6MBuAMDqx452Zjcojk5pSBtTOm5c6YSM+qHB2Y2HZnvff3F/Z3ajmRxJMCddxKXk3kC+e403ZBtvvn+cx0s0C78wpsAhdYjTsEECD+txeB00SQ+LGnbrlNsuzZovshshgBHmpJiTYtxn1U1YTrA72Z0HGp597ZhaSd+9fGhGSjfiU7BAYlaO+cHrLiQYvMxwMx/VQyJS1EgRIkSEBsfBsmUB9yYkuDsbIZtOn50AACAASURBVEqlctSoUW1dMK66Cu6+G8wBLQs4erTd6FxSUtIhO2BODkRGwowZMH8+TJ4MALBtW/2KFXqLRTKYpVdWBn65AwBISXG+/vqRZr+VDhg2bJherycI4lThtiFpyZixTJmIVz/nXfFIUhe/X4AFQARgACAIAiGinZSOHCqwWr2I5gnMfv7xwV82L+l8iU83O8NkB4FHBEIERZIIZHKpSi4dMjSzyuzJK2+qszQ0NDp0Cmri9B+s36U2NQWrumqxSrdti5wxs5okSZbh8ooaFs6TRUTobv27d2SWa+RwxDnsz78N730QIrnpll+Hdthi0LhumbXtorm18kglAPAC35xj1e3d/XNu2pp3QpTUPXQ4LXPovtaf1dXVaWlp/akhLhcsXhxw7513nvbLbnRwcaIoWL8eInoUp5Kc7Jo+/QyfePXVVd98EzNpkuf227VZWSAIwiuvlPzvf2lnY2AJxG6kpLj80jo0Tefk5KhU7ZZ0cnIgLw+GDw/NcaxadYyi4IYbCk+fHrFvnx+jdM6c+s537EHTVj86ZkxOD12Bdu9N2L23o+PDS4+unTylxkPEAiaAkwKrAEb5yB2F2/YYX/swzWoPNgZ+83Ps0kUVrbZrSUSxrlQXPObi50IiELuxeG7Vsiv8sIdhitqUsPy22TQoSnjhwY9PFMdu25MTnOOIjXE0uyScNI2N0xbF6UqCi+iNjy9+Zs0VgdiNnGGmztsjbFFxTXEtrRaAIqoSdKcqrEOC6Uy+vq5B1uz30cxxDK8ccTZiVdpK7MPVr46+dJXZEixrclmFLirK1XZLou5kuKqu6zfKr+toaP1zMpsRw7Cd2I0RlSM7+PsEYTcuvfGgp1PWWDkjT6sb0jZj6zUjcamZDZmzdtWbmf+5p6D5/8KYAqFSABGDAJtP/JB7Knd03Ojs6JxoTbQokNDwaXDJDHCHo/g90FNXrw44Xe745NvSHXsbeL5HXj+2OFw5GRrTB63MSFIql+sR3cOoYZHgECFCRGj88kswYqI1pWhbZGRkdAgwoSi4885gYRqHDuk57kwpB5Zlq6urExMT2x5T134Kd911+pKS0888M3Qwc0OXXRZw78svH+vMbtA0PXLkyOZMq9WVh4akJwHrZNwuqUx21x3O99e5j58I4Z3bknUDoT+DVYTOo31lZd3p0+XGyCgJLd2+5dHOF9mwwWWQHyQIAgNgATBgDgPGEJ06VKExjB9CJadnYAEOHjy4+buvnQ7f9NlvfP/Niz5fsDWENa9mTp5cr1AIGGNWEPJOVx7eY9XrDHK50mex0GHcs09wFmvZV193kcQBrcZ7+/IDyybtspEKF21AACzLIIIgaZpjOblMuPqyArfZ897X04JcZO+exGuv28sJHEVQAFBTU2M0GntQ37THuOWWYHln21IPrRrit7SH0QhPPhmiQM/77x/w6xPRziCRC998szcmJiYtrVkIxL330lVV1SETXnQXN9wQsOGPPnqiK7ROW47jhx+C5bhpHmGeey4TAALlK7n77uK2WU6a0bOKS0sWJveVlG68/vA/lm4P1zZW2dIBAJAAtAcwCaySJPFl4x2zU4sXPTrE4gw4o7PaJeXVipSEMyZxnbYu1hbwbZqc8I+N/hmT0dmW22447ecroCmO05/2a7FveueFBbc8GJzjePaFaSnJlpRkKwA0NzMIx1FeFf6vZ270u2vl01v8shuZNVmdc4UOi/ojOMEBABu+j7vrpuKWwZxiiyNPtXoxnCUYDY5Vj3wUvHzs/gOxE8dXt92iknXPG271to7a8uRcrqATN5FRl9k5mum+TXQgdoPrdIWYpji/mvbwLG5XKRE8O+m2PRFLF5enJLgwYIZj3MPdqbmpSfokAonu5wMDs9NcYa3Ir82vd9RdPeqaC1MvFGXStYmgAsxZmGJQzCGAviE4PF6uotqFMR49zNCTyikeA64ZA179YBQXJYCGo/QEIdPyJN2zqC1xjBAhQkRoHDjQveMVCkWHJdZmzJwZ4kSTqV3+P5stRDy2RCKZO5cczKJbsQLy8wOacJ3jemiaHjNmTGsdmUijHkjC63YDAM+yFOa/+aQk5E2bS8Q20xwYMGAMQpvMAqzX57Tdcc8DNy67paqy7qcf5zFMx49c6pADUlkuTSAEgDAIWMAAAobwoTmkwYAlyOZwaxR0uFq66OJp/1lxjwzJEYcT4t8I/mA2m3TjxmQsACCEMWZYliSQnHR7rZVSPcHqJAodLFxQ3UXZTp9a+tlbX8+8qKxSEu2RGLDAcZyPJAgCEPK5wl3Fo5i8odZt7970RXZCVZDrOBxyu13icDpY3vunHpr6TUNcLvjss4B7R4+2dLbz/abgbdW34Fi3rkvVamiaNhrPlPqLjY2dPdvStw1/9dWADb/77uLOLEwQdqMZl1wCV18d4qa5uRGB2I2VKysWLPATnxIdPWBLlHqd57MPv1i2NM8LhhZ2ow0SzHEjy0dnVw8f601+9wo++KWOFrSri9SgqRfA/3o4x0OQmim3LyvuHMUQyaJYbWnAySolbHrnhYiwEIP5igcv5vmWm1bZ0jvUPW2Ly2+7z+/25CRLB7M/CLvRRdSb21kOdoXdS3rP9nu/bObB4Ad89e1Qj7fduOBhupHcsbwJbTza7vR/z2KRsmOPi7BFKdiOZPrPhcSXeR2HpHClMOf6brAbzXj+stDZbV77MA0AeEFodDfaPLZrr7n2qlFXS8hB7bN5HuOPyj8e+eFhGSX7z8WPD4/OEQUygEhN1Nz/92EvPTrmpUfHTJ8UdV61TcMRox3EMB8lV5JEDzu76MEhQoSI0Cgs7N7xgeq8xnZzAdhqtQqCEMSkAYApU4YMWrkdOxYw76Nez3RemQeAMWPGSCQtA7rXXYkFN2t1gcDLJBIgJAInJCXiGdPcW38L7sSB8J8FYv80U9rYJCSWyCjOa7/qmsWTJ1+a4C9uc9GCGrO50Wqz0RRFSyRajYYHnJGTZQxX8ZhjSUImoR0MQyDSh/ik1NjX3n/NarUdOVB55YIQMvn664TrlpRTtABYQAiKy81hqnCgeI7SEGQtCK5xE7u0FrHy0a0TRlUhAgkICETwGAMgkqQozMa4i8JpGykBxuOVS0m30/nC0o8ufe6RYGZMnU6trnM4aaVcpVVrampq+i1K5YMPgu295BI/budtqYcOUCrh2muDMSbbtkU8+OCptn5Do0eP9ktHtrdRqTlzsvuw1S5XwJwjADBvnp9Wp6enBx8KAGDNGvj8824/zLx5tn/+syBQFqHW/tgtfLqpFADUSnpsjiE6oicJEUePrPnvc1v8ZnyM0xZFWmIJZ0RrwYWZ6SG89/NPahbNPWP8cxTrpb2dzVcA+PIY6bcuBgAkxTvbuoG0zEXdmjhejSsngKEUqesCcRxvPffWon88EGy0t8k//ixn2dKWfCrFjSPkEqdS0nG1c/13k4+f8k/SPfdk7pkfvAQ4GQhkel1GIHYjUX+qB++lTluX1JTUbpNXi+tGACcDfSnqixB7pcL36J1fBIrBacau3fFt84zavOE6iQNbksE0FLgQQ+irOztO/peM5ut0Hdm9uKa4zuSXX9eefy2pAmnH7qN3hgVhNwAgOwqHK3Hw8sOH8vVWO61ScQzHMDwTEa+MlESS7KBe1TjP4OW8hyoPVlgqAKDaXp2gT8iOzhkRO1KUzACTACo6O0N3fraNRiiMIvQ0QdIICQA9qUAvEhwiRIjoPyQldfsUn88XiC4Z5OA4mDUr4N4bbqjovDKfkZHRak3ZLcUaDWmz2LQaOTAkIJL3sKRMwbq8Tz1m3zo7qMmEMULtU4wCBt4JpIrxmiQyIwI7QXM85/3gQz+R3hqNb9w4xuFELMtjjFmOtVktdabq3K0bR44ctXDR5ZjBHCkhSACSsLndbkrucnmUGvKCi+Mzs7jCAiqoGSPdsd03fqJXo1aBgJ1u79trf9i0eWNqZhICr7mpXqWaCBAsa4ZO63vv5R/C9D5EyTjGCyQIAhCIAETq2IYo1zGZhFLKtY2NJpWcBEy63d6ctBBBGaUlurTUOo7BVp/VarXIpPLqmobYmIh+0JOnn+7e8TqdLridv3RpMIIDAH78MWrx4jPGTGVl5dChob3ulX1a/u+WWwLumjmzoXPcVmJiYlfGAaMRPvkkYKndVhgMzMKFNbGxnqgo39ChdiqAwmZkZERGRvasgSueOQgAyQmqZ1eM7AHBceP1h/0WAaVIX3bUXhnlFayxuN12uHIE12FZPjgcMkdngsPFwM3rAxI61/2tovPG+KZEgqexLRGGfhWI4ACAuRceGTakIhA30Yy160ZddUWBXNYynT3RMHZ07Pa2tWNNTer7n7vB/8cl0dIuLQWrAJ9a7lXqPAFtAIXEFdLA7vwKmM61RV1R+NR88KmRrgz6qArG0oW/BSc4Xn1z/PQLy1ofr86RFEebUemFUD8C+GCUnIuBN3a305MrR3CRRs8xVWPbjTGt+UraILeI6CyuMBU/fnpH/x2Ko1NMKSGbOT2ND6m023ZHXHbxmZwvlYbysx0lJKKdwvhcHx/8eFP+twCwMOdvj1/8RJgyTBSLiLMJCkADQAbPlBwcYoiKCBEiQqM5o2cg+M2R2Z/oTfGIs4cNG4IlVpgxw09ihbYr8xs3fOxzW1UKyuOys4wHAJE0DZwgVapHDu9S3crWEBWMMSAMCHPeRonMCNgNAgYMDpvv8Sf9rPVdfnlNWJguMsJIU7TPw/AcEEhSWWKpKPbs3nHsX3c9+OxTz+b+8sMfe7ZWlReSnItgGlWoKULpU0ksWcNcIR8svyCmwdxUUl5VWdNQ29BEKSPV+uxGi/50tZzh0ji3L/jpN11/IDyKYjFiGA4IkgCEsEBSRJL7eIT1WKRBLaeIpnoLEqQ8qbFYPOEJSRqqNvg1a6oTCUA+r4/nBI7Dbg/z4ktrCosqzvrc0RVMSfwipMmdlRVK/vntWC2TycRxoVdIAnuNdBtlZcEomEmTGjtv7Hrt3quuCp1pledh6dKK2bNNOTn2QMV3J06c2GN2AwC+/W7L4iuudzg5rvsZ4LKz6pctzetsWmtk5tGx22WUFwCQrhxlfAeGojMMwtBg43CTtaPR65L5KUvxym/BrM0pYzumYpIzcgWrAIEGVglCiJyRrzzxfuhh84sz6svx0hpbOyP5vmeXBcq+ueDS9u4YmABMpNV39O9rcDasO7AurzZv+fibZqTPvHJEiNCe1MQuBMxjEjg58NLeTMc7IDHOfNWlu4McYLPJtu1IarvFyhiAlwEvCz637/yKn5jD1Ws75tYNc/rpcY/96OcVL5xT3VlXE5oSu1KKeEJi6MnDzv3hbX/aFXY/5WxEnB1sL97++q7X4rRxt19wx+0X3HHJ0EuMKqOMlomS6QkcUULxxUL9sIF9CuxVC+WTharxwA6+90hilMqiZEYoxdxuzOzk+Aq+xxyJCBEiRITA8uXB/Mn9GiQ9tXwUnZP8dcHkG4xCu/fegLtSUpyd/eETExNbV+bdLtvmH769+R9LOKdJrlQyNrfgYwltBGOxS0islHaBUcIYAYGbXTkQwjyPeZ6SSDBrBQKcTptaLd+91/9C3wVT6ymS0GjUGo3a5fIwDFNf11BeViWX0yUlZUq1rKqqqrS0nGG8M2fOPHToUEJ8XHnpSQxceWWZTPIfgCXBH+2P/Ul/W5yHAVgBE5RERkmioxPrGy3GcBV4XdJQxrbT462obSAIrFYqVFIZ5hkp6c1y7+ZYj0YrZ5xuq9VKS/W0XO1x+3Q6g7W6zs3DFRcVfLE9oOlP01RKcpLT5fEyXqfTzTAswzH/+9/LS6+/dsqE8WdPSY4c6ftrhvSTYpiOhkdDQ0PPUmn2DB99FGzvuHEd0yUGyunjf1pDwcsvh3DisNkk27YZZ88+QzJKJJLo6GiZTKbRaKRSachYmJCYNm1afX39tl8/tzkYm4NRKWiS7Kr1q9H4GQPjtEUx2pJWdwakq0C6CoFV4qYupcE/UhA6mRzHQ5DCFjMm13euCxtt7UbY4eTRp7rrxFFlS4/WlDVXZnG5pRt+CMi1T7+woxOBxq1pW7mjGWaX+bNDn2rl2hcXrI7Vxk5NZgsb0LZi/yEPyfHOpYs6spwoAIuBeRp8KpB4ENk35vdT964P0l4AeP2tcWecODAqs6dqhRCK62I6vuKLUvk4A3dIW9eB3egsuvw6VOAvdik6piMHRHG03tWl5IXJhtD036H8jpdqUjZFOgblV/88gpf1uhjXztLfv8r78ok5Ty3MWSjKpLdwRUFJFBAcRB4fyMdg1LhyMph75AYlAUAATLug574EARDPIR0v7CZxAyEA3+MriQSHCBEiQkOphDVr/HMc06c3tLUTWsaowLOs4AkCnM7zZFDatSvYyvxll/lx5A4PP7NOVV9f/9FHHwD2MYyXRFgil/NuHlweiVTqsFrVhohZ031btkmD8hsYEc0zcQyAMBYQAiAEnnWTBKHWyQXW+cln/hflb7p5or/NN3fe9N2XPRFOdbUeCxgDIIIQBAEhpDcoqitPAMNoKHeCIVTKA5JkCZIkCLPDa3F6dUrZMIXd4/XGhKtYu8Vpc+t14XRyes3xU0q5DFiH0+NRx+U4mKB0kCAIHKtSyWQcFR4WDgAC5r//8btHH3lg5bPPT5w48SzpSXn5AChnebmik8Fv6zeCg+NgzZpgB3Tm/uLj47t1i4VdmIq/9lpq24ELYxwfH997XqMDTE2+tz8tLq923bAoxRjW8+UyjdQSsnKqTta9KSfTyQ7fXxms+QmxfuK8dK7uBYE/s2J98EwcAHA0L7JtrtBae1Jz248WJgY6JSnRotN1ZIV0bkPoSTAJXy9ncouINb9TbSt6JMa6xuRYbrvhdGffBIUvQLBWUzo+di0k7EJR+X2iPIlx5ivm7f7ix4Ach8Uq338wpkVWrIJjlRZWHdzT6fuCjlTOv2dzddqO36OYTtk3AGBniX/1eHZN1rNrss7qoFFnkkEbWsaqEAmOs45DVYc+ObguRhv75NynRsaOEgUiAiRA5ZBIBtwxHtvPzi14wIU0SCiw9/ZbLIaoiBAhoku44w7YuRNyctraIcyjj5549FE/CUgNBkNnq2bXLrj7bsjN7d593W73uSiuW28NtrezzwuPcdtchpUVxUq12lRdLZdKEQYQgFQoObcHEJLJZABgDA9KbCNACGFBAECAATAmEAGABK+PQhQSMOfx8Bzx2Xr1QMmH51gsCFjACCGe58INag22T0rU3TJ/4r/vDFEJg6IIlvFyLAsIYUQ02l3vfp1b6pS6scLm4fUJqT6Wbyo+KZWRMoXaIkjDMyd8s7ewtMYUVGCYIBDmGJIAjvHwPDN50tinn3h41sxpDz1834H9+84t9QsetFVR0ZHgaKkr3C8IXnM6O9tPrQ29vnul7JRKuOuuEMdYLJLTp8/IgWXZPi+dk5KSctmCKysa5LsOmFwerjeXIgkm5DGZEd17iQ55xynqPV8HizGJjfJ02BLmDGubpgG7wrElETPBEo5cMO5EyAfb+GU7a7nKls4LBABs2xMwze3okW1MdEwCJwWBNLjafYYELJQ0lhSZTsVqY4cYh7RW4qBImJMpfH8LY33Wc/wB77EH3Fv+d2ztS/vvXO6nXoyckUfbAlTVcUVCzXhcnx1SCN3ig4If8Na7Y1ray8qBlVeomwIVxwEAjoeHvm/3irMihfFJbI2hXZEpv54vAPD98QFL7elhPSRByml5c4FYu6J31hVG2GnE1ng8aFz0MSfBtljsjARh4POnOn3O/NpjW4tzv8r7ikDEguyFCfoEENFX79qjw00p2KsZgFtjwE4jtiYA26PEdgiQHJACnUXyQEBQR+EKGrwiwSFChIj+wpQpkJcHLAulpeB0wvHj5tmzTZ0j2I1GY2vsussFmzfD3XcDTcPUqfDKK93OONCV7ACDDS4XHDsW7ACj0ceyLMOyAsYCBh7j5JSU1nbu3fv7zz//DICUShXDCjyQDMNyPh+lVgs+H61W8KyXY4M7JAAAtOYZxRgLHAc8C5jAHC0wMgKrTuSrBlBE4QYDTVAEIACBRDg2ynjXvPF3TMoYQXs9hSHCNtQSlBalj9JIw1VSpYSkaYlDnvT69ppnvszfXa84UNJU5xVkkVFAU6cs7tx61Qs/lXx/0s2AJLjABOABAQg8SQgE5gSvPTMpYsXdt6y4+59PPvHvguMD41NaXd2TiUh3g7b6k0Z88MGgihHuR7F7UMdkzpzQx5SUKNv/LOnblo4YMeLFF1+8+OKLz41Ri4FAxVMCQcq0V87a0ULhArAHcwVSKnwXTQzh4HDoSExrvdhm2L16AHj709mBThma2Yac4qTgMcg9Wrp9ThBe4L88+sW6/etmDZl147jlWnnH6lEUCYkGnGxA4z0p6XUZGnc7C0TGyCNsUVnV2SFSS9SOEQovCy6EriMxzhxcXGXl+mN5MeDRN1dO4SjWLg9o/OcWESZnO8H+bxFrVXaMCIuxxvklR9p6uPQzzC6znJYbVRESsuWd9qpYLyaheoJw6hJwRgyW7ucxCKdnQ8VU4Aeec6m0Vr7y+yufHvrUzZ6Ty0uDHeahwrFrcFPqQJArCFePw6cuBWePHKAY4I7x7AEeO88BMYshKiJEiOjmqEG1BPkrlTEajaakpMRqbZkhKRSKmJiYZl/3Xbtgw4aARVLPb+zYEeoDZ67zeL2xcXE8gCDwCBE+iazOatUoFV+uX79zR67T0oB5QaGPdDfWYo6V0iokUXltTplWbTfXqzR6iu7a6I1xC9GBOcA8gQCAw1ggCLTjd+kAishud7ICkARg1qdXK7RKabi1jmeUBCBbQ4jVORIhxDNKCQEII5mE4dHkdO2P1ceONukP7DTFaCAjUi3kbr9i0aXlHveO/JI6i0OjlbCsJ8g1EQKMeQJRQou3C9AUhRmHh2WnXzB+z87fnl/59Ecfr+9zObR1ifKLzt4WvUdCgnugCA6XC/KDmrd+MmtqerLSNW5c6GNOnNC0jVJhWdbpdHY92UcXhkoqPDw8PDy8qugcGLXyakKwG50LxMo6lCP1GoDggQuhsQtmHdi+N0TJ4YLC8JxhZ15NrSOJ8zINjdoutUQggZeoXX5iNapsVeWWsihNVHJYcpALEEDoPLrm8is88CzJSngJ0cUVQa8BBArXjMGCBOlLEO3t5Xt57K4vgovr5dfGvv/fQ2faaKjQVfuPG+qQItSowmPiueOGdmFyckbut6puoQkNoHL6WB9JyGRUX32zEHjCgPYMBjahBbwEnFHgNg6GZ3Gz7iJTEYHQ4uGX50QP7/b5MgvoSxAd7IOLGQVYUsB3nlY5DaHNWmCUuHakgDDSlyCZvX9ui+0xuCkFNwwDZ0/pVwzYBt1Iv0ExSOnGLA1uZf+LWSQ4RIgQ0XOoVKrhw4cLguDz+WiapijKZIKnnoLXXuu2p8b5hJ9/DrY3Jsbu9ngUSiUvCCRBACAMoNJqMMdyPB8VFSWRSDiOQ5I0c+0OrVpOIsJl96hIlUyv5zxOjVaFEQhC6NxLWBAQQTbn4CBIEhDiWR8ppYH1MR5mz96AH7n1n+1qDh4BRABgzLOIJAHzWBAQSbT9ugkcT9Ak5jAiCEAIY6F59ggAAi+QFCkIPEEQWOARAMYComjOx9XVmzheQAgJHKtVyrQqGeN2xuek8nUWh9UVkZoxLjV//+nsIKwNSZJY4HmOI0mBwMSIeF3GdXPf+PZAUa2DlUQdLDVTVl/E8TobL1TVmcIiIgnkGj48p7o6qGlNkIKACYoGDDzHChwrU9CNlfUxCYYpk8d/tvGnDz/8cNmyZX2rKimhCil28DIAAK83tMkUPBAsNbWH6y/BE+h0BT2IAumB+wZ0reZLUxPdiX9x9SHBcW5he3EIA14h4/vkRl2JUqmvV7UlOOzecDnbvXQ1Kl/fvEcSSJLvpucCo8JlF4E7DGU3QK8JjpCZWUvLNccKNTmZLWaSR+JxSB2dSYo9ZUSHFKHPz2fdKjtHtUvFkmj2T/0crwuoHisfzEuKO4sMaYOzQZA4AbQgoh8xKnb0U3OfilRHdX9eWIsyvkOqoFNAeww+fuVflOCAFh8i7IxGwzZAvxEcpgxccAUI/Wj4y7woqh7saiwSHCJEiDgXQRAETcv37YP//Ae2bhXlEcJvxWi0IIQQQhRFYUAEiWgAuUxqACkATJ8544dNX4EAK+68fPWaVayjiZCpmprqVcY48DACxiCTgY8VcNBCKhg3+260/EWAOR54jkQAPEMgniSEIDR8dJQHMLSmJm2mLRDCABhjjLFAIAIQEgSMAAFCAARChCBwBEkCxoABCAILPGABEUgQeIIkBY4jCASIK6+sjYqmeA5RSFDIpAaNkvG5KJpsqqqUkBparuds7sQI1/7TwfSNFwSMgaDo5voBCt5u4JxPLJmyaceRo+VWkEplSWnrf/sj0hgeFqGhKJamFRp1UEcADFgAhEiOFUgSkTQpCD6npT42PhIoVHiigADh2+82zZ1/aWRYeB+qilIJ2dnBnBpKS5VWK90272ZIbwuOC0EvTpnSMQWMQqHon65RUNDtU1ojrfqcjtm2LeKJJ9qlEHI4HJFnoSbTyRL7y++dmHdhzNyLYgftqHWq+0v0cqZT/BSjFComI58KRR1FUv8VoyON1pBXrq7paJ8fOTEk9AMJFLCKQVD7kABBAvZ4oXguiswjovN6+0F54v2ZS54IcsDajcmrHzva+rM8vDS7uuPCe4cEK+FKfHkOX2hoVyOG4milr9umSFKcOyrCezbk6GY9dq9Nhuw+DoOIsw8v6/3xxOa82rw5mXOyo3PCVUYJ1QV+WVeCoo4C8eecRGFCikZEBS2HpzRB0g6I/PPLx1O4bgTYkv4ykkYg0OAyCmUXIU8YijqCaN/Zuxl2ROG6Ebg+u79dlhgpNodjn2RARCwSHCJEiOgVOA42bIB7F/yzIQAAIABJREFU7w1hU6WkuJcsKZ86tXHVqiG5uRHnsUBcrtB8EMdxSqWCIv6s+ShX+ABqWY7kecZui41KaKis9nnxnt92jxmR7bG7Eobl/H/23js+ruJqHz8zt2xv2l31LrnJkouMccFgbGNa6KaTAE4CJKHkDT1AQiC0hBDeACEkIYH8kq8JvDQTuisEYxuDsC1ZsmxJlqyu1fZy+8zvDzmy6u7KlmQT7/PZP6S7d+fOnTszd84z55xH8vg4juf0vL/b43A4WY6DRAwHwrgveyQCpKoqUQnW66gURhxmTMbO0XfkOjq47BwNKEUUABDCzLxSB0Ia4lE01GvKyoFQWJEkluWR3gwq0VQdg3SiENA707SISAhwDA8sATWogcxwbKjXa81wAQ/vvrWuqUFqbfViofO6MytnOO0H6z6aNrVAVmVfMGrU81ZnVqi3i9MZ4pMRhFKMMcKMpqqYQRyVeSmghtnLz1yy94U3Y9TgF7SMkulaNEwliaHab5568oc/JAkNaQKAGQyI9jm/mMyGaChgtLCcDsuaRhn16+otZ58+zmp5N90UT4MZAOrqzIsW+Qd0sAQ9rK0twRWH67CaTJO0wRIITN5IdI/d3VtRlPGtA0IoKyuLMu6X3zio1zHHM8Hxf7vGvCDEZNgcohqhYz6VzGDuBtw+YoCGOy2csOSDrUO363uDiTZ7KQaNB8kyqVuU8azzdGhOpwRTRwsAACLACog5kpRSiyv3lU1prd0/qpZQVY2jq0ffzzIMd+Jo8aEhCVbuXaEIxrDAD4ojyPcVjBaJ82HdqO+L5jbjEIJjStc0vTwOptTamrcf/vhhjag5tpyfLL2jYurs/q947aitJoKpbALZCJyA0DEjUCgFUA1UMh/z9KIRKdIZ6niz+o0WX8tvLnzq5PwF8ZsPOAGwAgDItRdNfR9hkvy1kC6C8g6n7qYqD4qBinYAAMKBYjghckTKVmhbRBUjWDrA5Dn6cLYRehfBoBqov4g2rQDBOek3qKPeYxYKnUoymkIKKRw5tbFmDWRlwTXXjMpuOBzq6tXN//zn9pde+nLlSo/BQP7rmyWxEz4FoFp7awulmgIgaMDoDKGQIKpaTJCcDldZ2SwO21tbPDW7G3mzi2F0ks/HG3jMs4RQk9kBnF6VEqgqIAwABBBFCAAoZzBgxINEEGsEQQNB3vzvUV24W1qsQCkQAhgDUKqqJqvVaLbxFLlcGbpITMdis1lntBsMOpVlYkYzNpj1DnuaQZZNJs6aZjaYDVSIGCwsy0kGnZaRZTVgidHEUEys3rVf8MdIpKvQjaLde2aV5Gq+QLStJ8eZa7eZhVB7Wr5blePtZmiUsCyLEVYkFQGmBCRVceZl6yzOTz/bwXNGBngdZuWoiBELKpk5ZYrdma1KQvxnQhAAEIQopVTTKMPqgbIMz321+yvKgoqoLQMzRl8MGsa3w6xeneCEP/1pkNN4LBaT5XhPP76XRGWlf7gO63DZownC9kmUo1mw4AgG7zgLqbAse+211z7//POlpaXf9JktJiZtgEWyaf35tGPeOF5dSWDQIpDNIFmBHmfLWu90svtqsvtqUn+kif0AAODZh/6SYJZYMyjarcM+iOb8xUdDSZ/vnKS1uA4M6qsa54g6jqBu9U1D3W30sl6vjcOHijTgDyzIWHjHorvmOOcM/Aofvf0i2mnjStKy5AgVJcYLhKWtC+j+cyB6jBNwrN+37oH37/+y9cukzuZiqOBTPGsNnrUG5e4AdHRLO6yivG19pUH+FmAlOHEQzKd1F9Ou2RNSuGQmTafT5qUgn3ChlymCI4UUUjgSrFkDOTlwzTWjKj4WF0efeKL69dc/v/76g1lZUqrFBtjSlOU4Xqfr6uogKkEINE3TmQ06HcfxjCBrF158XkZ+gcORs+Yfb2779AveZAtFwohHgDSqKLzJSgQN4bjGBkYAQAmBPvd+CqBqgKgUi4CiAsNAXAu5fp8V+n5LCBCKMBbCUdBECgQQQgyWJAnzvBwThUiEs9sUMUbFGKgqYIyAoaqqyoJKFNA0HccDxkAlYPHe+pa6uhaGQDTQe8Ypc6VoV4bLEouEqQZOewamOBoO8iyJ+brjx98AAqCgqirGwLAMIQTrTN0+sTukdAUlYPUaBUFUMK+TqYY4vvlg62M/uw2zicwzShECTVMRAowRUJBkldeZvL2R+v3tGsG9vd2V8yqCkXHOLmMywUMPxTuhqclcXT0oviYcjrcH/o9/xCvtlltGCP4Zqw7rBNJ//11ACNlstrlz504ahTRxaDqYtJuPZIOeCto1i/ZOpcIInhcux5jDzquq46UF3bq1ABQjqLrRCI72QNuWA1tMvKkyt9Kmn8RsDtEM6DgJOk6CzkraU0Z7p/7nM4WKiatBo86+8xflQ7ojXuqcTVvTu3oOO02EjKF+nZEWHxrinnP/GQpjEIe4b2T7c46MNdhdN/QRi/x47kXPyJhx7oxzc+254/xoVCN4p4G/BAh3TBcEGAKF0FsGiuXYDnBBEYJisMBRMDt7jkUXtzJGD7j2osxdKOcrlPMVsh9ER5eCFmGCHC2HSsvYBa69YOg9UV4SogO6Z9PuikMzQyD/6NWLqWD/zzwzA7rmgG8KaDo4wZAKUUkhhRTGhuZmuO++eMHtK1f2fu97jaORGhj/l/OqCbMMNDamE0IZlonFZF046HQ4dBwwWGU0BfEsj9j2qPr9W777ywd+kZ079ecPPrFq1dlnnHmKSVRUIWpxZIg+P6cz9il9jAoCQBBCGCiiFBACWYkCNumsPMgCpRrSxfv5rl12uBYBAKUUYQRAg0JIZ9KxRk2K+HmdzmAzSjGRZYy8ziH5ZI43IaCSQnnWgDRMZAHz1Oq2k1iEYp4ylKrqxg/e//jfDYEgGECYUWqdUeB0mUQ1FkMq1fF6Rq8LB7y8geUwFaMSjkvfYMBE1ViMAYOiSojlGzs0KartPbi/PSC3h2SqN6Xnul2ZroMHGoI9PSSqefb6tm77AmDl6JwJQgQQRgxCQAliQKUSbzRvXL/tw/d2e708y7Mx0XrrDx8pLc6fN6v+wnNXj2OfueOOBHl577+/7NVXv+h3gNq3b9+CBQtGHErNzfHG5qpV7SUlQ1N4GI3GI0vkORHw+7nUHHt8om6/9Ywlg/oowQTiJB71TiPRDDT1fZT7xZBvli+uee29xWO6us0WzwOramcGaPFcqz5p/OS5z569qvLq1Sd/N8uadQyaT7LSAyto638sf6SgqR+gnKoEhkp3BW0+ve/vxy8Kf++leNuwf36l6Gc/PpzAtS2trdRTCgBrqoZOp7edpnakDY1kc4WPMLtQVc1QejTKR+2CPTVkvllYMfWMiqwKADBwhixrXKGNzJ246BPQ+yeiGsjegsreIE3LoXn5CdT6PTNJKBcAwNKBp74PtrajKYx6p9J95wIAEBZO1JGYIjhSSCGFMeC55+LlC3A45Kee2j3cgupDdnZ2Zmamy/Vf7imXMMtAOKzPdFrD0UhUg6DP6/N0n7xoPhf19yiM2ZrW7QsyGi0tKT5j+cp/vfWm1Z69ZUvt+x98WjZj6uNP/0n0N+jtNi0WShQzjAD6qA2MEFBKeb2eElVWYjwHiKqqEi8UvOprp6IiBhPMMABUURSJcIqigSLqrFY5FlPFqNGRSWNq2B+zODLFqF/PIU5v0jTEEmB4A2BBCPoNRpuKZAaknbUt6zbvDATMHDCFGbqF5e4it07qaWcQYzLZ5Yjc1r4/f2qpJAbEWMzmcCEa7+4ooQzLalRTVMJyekGin9fGmtr9oqwYTAaNpWYDsfOxn932bT3mfvHAo+GI5PFHWCbe/jOhBHEsEA2xRgCBKArL8S0H2v/68utCzEVYXlaDiuhSwtlfbvE1127PSJu2cOHi8eozJhO8+SYsWTLqCcEgf999M598spplAQAURenq6urTYx4IVY0Xl1FZ6f/Rj0Zw35g+ffrxM3yqqhz/fXOCXsecuyw71Ot7+fXGhXNd00vGwYOAhjOpr4QGcydvZgsN5Z4EXjAqo6enlS0gm2nnbIIISmtAhqPKv5Kf449bN10gqLNbD8deBY1+5wClWG/MW9tda+AMU9xTjk0nINwgEVCk0q45RDElJDggdCj1xqpSuNdMPZFR98o3fp5x6+qG/kbwm72iL1cT9I+uH/TgLputMgbRax6UaTjbl8vAkeeAaDpoGqgiHNGHIHhU6WY8Ec/2lm2fNn4qqxPs/hl10daF4KpHjubJ7xQ0kEu9U2gk83iYptLN6enmRPnRTF3gbEAZNcjSOUHVQLwAvIAyqqmmB18JRDPgRIBsBdkKAKAYaNsC6v+PwxpWUVoDMidwfaS+Iho6/C6gnukQyj0kaHeiIkVwpJBCCofQ3AwmU7zMfA8/DA8+OOq3q1c3f/vbB9mRJhW3211YWGgwGE6EZiwoSHxOOMjabXpZiWoUeE63/fMdl2Rn5zqcUU1Ktxs4zEQJ+d6N3zE6nJs3rQv6e1lD2te79/36ofvuvucO0DkZsZGSxCGvfT4Yfe87AKCEsJihVFUJwQi5nEqvd9Td8r17rRXlQUooAOU4zuuP5Wc4NEqILHOcjmMRSDFCsdGkAyrqDRwwmGrokOCFKoGOGixWolGiKBgxGz/Z2dYZKy2c0tOyf8myORXF9qivxaE3sAQ0UVJVLSMjQ5MkQRB0PE8EUdPiCVJijDVKNAoMbwjHpFBYEhkTmCAieDRZQUgLh6KK4L/+mu/Mn3OSxWjr7e2MxiSWi+eiKQhiR3s7IGAZxma1MgzesXXXxx+9Y3fmY71BJtqPbv6Jp4f++YW/FeVnhAPdL7+0ZhwJDgA45RR49tl47GFVleOuuyoefHBvXwaNlpaW9PR0dsB483hgxYpR3UAqK/39/MgQ2nEyhVGTSfzZ2akb6P817ok/+7Fs2SRpWVtM7C3XTvv9n/fd9XjVr++tHB+Cw1dCq6+YzKz4gdBQN5+ILjKQRBgZHfNpOBuVvwpjITjKy8Ycy7Tp8/SLzz4sBB2cLPHFI31+DLQtoO0nJzrtsJcWy8AT5ynf+2c8Z6u1H2dfd+lhPd2OtLZXXxlKX/7iLHUIuwEAmcGjsrF31doHEhwh49E2/kH/wWf+/bsvDn6hEnViH0Qwn4ZzYMoHx4bg8JTRukuOeXrRMSCtEc18DXHCRF8HZdSAvYXWXHGiEByH1yJptOFM6N/B4iJQ/mpigqNzLm08c8R544RFqglSSCEFAIAtW6CoCNLTAaGR4+Tjsxs//nHD9dePwG5wHFdZWTljxowThN0AgJwkNq6amzk9z7ktJo0QFRDHG665cnW0aWe60pXB8mmYkRl6kMBVl51bMK9S0rOtvp7M/JzPPt/60D0/r1n3AdhKEBO/PQkAAQwUNEoJAlBlEVPC6IygMaCyDGdasTQYz1rYnAEYEaIhjAAgHFU0VWN1eikmIATIwAvRACCBsWFJ6qFIBpWAqjEsD3pGIjIIMmiA9azGkA/fW1+9z5eWOb2hfjfCy7MdOpdLr6cqjxlMkd8X5vV6nd2uarIkCTqjPhgMsgwb/8WlECKq1BeMhaIKYnlCJQaFMtw6R5qBUo1gVmdyBwVu07baLTv3doYjvNMaleJFsFNAskpjMTkYirW29xxo7mrrjHKmAl9E7fS1OnPs06bM+Paq5e+t+wtj6sH6UDAY2fjxtvHtObfcAp99Fu+EqirHtdfOe/nl/M5OnaIotbW1hBAAqK6G556DsjKorh4bu2G324uLiydzdCST+LO5eZBTQGDClFfS0pTJuWvEmk15N02du1qSiUbGSa+BYiAc0MkzjYZHImhMwgZEQBkQ0kjz6aTmMlJzGemalcy1Fi1oHXIkOzMY/yef7RgUYaGyioKP9vm+upN54XMmKk9IpwDKAuESfAY/31UVmssUr/+8/H9Fgnh4Yd9j8L2wdXAJs9TctKHxKc6IM6H7xoKCeJT6O+uHRv3EuNhR9W6gsiYXOy/86fKfLytdNrF2EOFoz0xSexHxF0zaaKLBbLL3W7RrDhDum2GLGXpR8Tqc+wXixDEJphzh8MAE8TGctw0VbQC978QyzAfODIqJti06NHmO/qGesmHzxgntvgEpD44UUkihDz/84aE/yssP77IKgsAwDM/za9bEYzdWrWq/5JKO4ccLCgry8vL+65NuHAFaDmbMn72fR+CyW7yhKGA+M7vwf26/Z9HCOSu/dV5uydQIcIJm/FqjV37nmtOWLNrx2ad/fvaZbLtjd83+9pYXi979sHn/TQBlcVYHFABRihCmQAEBIgAsTwSBUsTxOlA0iJvF440383/0w30sg4FSoAQBRCWwgGgwmomiaWLQYDIoqiZ7PQaTSRZlnjcxlCFCTEMar+cA8SBFIiSiydK6jz+NxGyhSIjIs15df/fbn8V+ccU/vrMUVEFWZerKyaWSEvH7EEPT09Mj4aAjM4PEzTKqEYJZnSDEZBURxCAAWYsYzeD3+4WQICoCo3Kdne0G3mCz2k0mK2JRIBZg4yYZJZQqGmFZHvWtNREmiFOxsbGj9oJV5+cXFFGjfU9XW4bLMv/kOZ9v/pyK+O23315+5sLx7RinnAI9PXDllbBx48gnBIP8Sy8VvvRSocMhV1YGOC741Vd2jyfeUuaBB+qWLfOMyG6Ul5dP8vC0JxEOXF9vGSiL2zcRTQRDOmPG0H1mt3tChAwQYpEuJ7908fE8KV02W02oFDtQixQAkmUQFDN0zD9klyt6am2jaoKcL253bDAXgIvcvoT8iyBig/7w1OEz+TLCR7792+JDfe4Sd74DBx4Q3MdBbCXLwK/OT+DE8dq7ef1OHJu2ur3RQQP8ruVql61rKHnkSxzo5DDG+7a51Tykb4T14XjhS4nAM3yaMe/L1tf/uE0rTdfm5WrshFJ5/hIaygE+Sg1+4GJHpuabLLVBGFCM1FdCDywH6RuRH4EAHwN7Cyr4FNk6Ju2qiFEgczfoAzTmBI0HxXgi7soTHrpn0+7ZkMKYiaIUUkjhhMeWLYf3fm+6qd+UCu7YsWPbtm3vvLP1mmtG/W1xcWTEwP7Zs2cXFBScgOxGbhJB8V9X2xWKMKYWjtp0SJUFYtD79Pnrd/f+9rd/+tsf/pTFGbMskGPBxTxeMq30J9/77tp3t5x3+Q2yzu6V5ZaAp6G1Ob5FhRBWNQqAEWCgiOEMakzCCDEMACKUyItOSuBF/PzzUwDQoSAXhunpiVIVAeIwwwHlgDdznInjDEB5zJkAcQAM5lgAQkADHkQlZk6z7dtTZzG7XOl5VFP2Np0HAD0+44/+cCOnM4TDUQrYy7u8wYCkyLxBL8gSRViMhVU1nuGkUYgIqkZZWSOAkaJJOiPT0FRtsePLrj7nO9ddfOc9N/70gVvvuOuHJiP1ezukSMhAMBPXaZPneUeaS9EgJkmSoqiaAhytO1B71vnfWnjaktPPPFPWWLM5Q1H4H3z7fyjRUyI1NtTU7to77v3H7YaPPkqgqwIAfj+/YUP6hx864rAbxcXRtWu3rlx5vLAbAFBWlviczZuHsgyxWGwiKlNePnQIcNyJm+J0qjuxa0lz2yCT9UgiEXpnkN1XQyDeVnnlnA6GGVAZwoJozfcnFp197d28gf8GjEe18TtcWhUAvCZvt6Vbi5dbdWJxXlmCS/c7cWgaev7/GyROPDODlGVqPbbuQcxFxKlPItAp356gezz5x2madngu8li7j+Y28xx5pc5HAcAXY773T749eKjksC5MYGLcBwgHrYvI/rMh5prYRyhaSeMK2nIaHAUBNKlgJcj7DJesA6P/GFzd2IunfAR5nwNWIIUUku+2qSZIIYUTHKoKl1xy+N8rrjj0R0PDoaT0a9bEc2K/8cYDIwb222y2E7M92SSm1a3bSmLCTt4oIIKcVrPBqC0oNhSYxMYD3eGotPXz3dt3fP/6b5+bm5fB5JVTjuVN9txs/RXfvapi7rS33njTYtBZbC6Pd9TyKaUEKMszlKiAEEKsokVYazqhEqaiBjJjYU473QNQGKeSb7xVcOmq5uxsCQBA0zq8SlG+VRainNHE6NmYP6LXm1neJAsqw+oAkCzEeJOB43SyFiNiQO80QkzYvOmr/c09ZhdvZpz1bWcdXuMFws7cAm+Y7BJc+vRTipjuSKCRgGI26YVwlNPH26JUCBJkIsoqZhiMaGaG87xz/odK7UajTqfjKWgsqwPCMozhzEWLIhE5JkjesHjppfE25TiOS7PbLGYTRhgzGABOXrjg9rvvafOFzRYrwWA0QjDYlukytfo8PMdIkmKxGv/w/HPP/vG5ce9C27fD739/5D93OJSLLmo/9dTe0dL9Tps2ze12HxPysbAQ0tPj6cUAwIEDpkCA60s10odIJOJ0Ose3JsXFkeFKTxbLBCo1WkzcaSenhyPK9p29UeHIt4ipbIRIBg1nAR1PJ+TTS8mj6xOc83/v5S2sHMQaiIyoH1MekGgGRDM8vfEG+GUXNYA6oEyNA8Xg8M1JWPbL/1d0+Xmt/U4cIWNIA80f9e/37BdVcWnJ0uz42hADMERatc99Q2TEpvQGADjoap7TUskdC3lREw/3n6EMyRs6BB9uzrr47Pba/RZ/cFA7/+/Fit/kVwcHFmUHkmqTWdkJaIWqGsemre5+nR2BF2Jc7IidOCy847Vdh8NejDwFAA20vdm1rMblewscUQce3z1aykCwAFQdNXqBYjB3jXsgBqUAkUzqLYWuWRAqgG8KsIocLci1/5hcHPExcO1DMSfFE0VtpZAiOFJIIYX/QrzwwmF7o6LiUHxKMBiMRg/lDFu/Pt6Gxpw5Q0OjTSbTJAf2H2+46qp4Up19+Ps/C390QyPVJCrGTBbj3Jkz8rKqvjYY/IaCtzfucLqK//TbpwlERWAd2XnTZldWVC5YueL8FYvmrVg0DwBaGqGpadTCezye3l4vIJAlCQAZ9IZt29Y17avJL8hOTzdnZKZNmzaldHpiV5P7fjbvxRe/wCAjRBGDGzvFaYWGUMBvMlmNDocmaLGwYLS4pFiMYsLbTICwEAwbLLwMUU9vl9tW0NIWZAwmM/bXHLi7v9gL5201OFy97R295hLWoJNlea+avdTWi1kcCfrtWVlaXA8OUdRkRcMYEaLk5eUwiEq9+/OzrcCQUG+r1eEERRMlQhgJMbo0h0mno7klBbMqoGH0FhNi0fb2VovNZrVYNaIhhGOKHBAUoEiUlFAogrCS5pI8Pc3PPvkiJSoCRq/jO7s6oU+Gd/wwXKiovBzuuYdUVYV27pQ9Hl1NzQjUYVFRtLIyMH++r7AwNppCc9/YrKioOLaisDffHC/erQ9vv511/fUH+//1eDwFBWO2B959N96355/fNfyg1WqduBvPyzI+ftecl19vfPKPPZXlR5FWIOom+84FfzHQ8VzCzc9LbD1U1TgCIW6wWElQHx5bolNVg82N8eINZpcqIKQNsAuRNWrHgJMJonnxleJbVx/Wi+2ydTU1Nv56069nZ8/+9flPppuTjVgZ6L5x06JDbNRwadVjgttOU+MTHH97veCClR1Pvzh14MGyDLKgUN2V1jLwoEE2JMlBmHg4vUSL/+AefbbspFn+/u5Rn7l3duucI6Mh3qhmeqOH5lWXifYRTDFdDABURmlKb6g4OFs/ERl2hTTaeCYIDjT1PeDHO5UmRbRtPm1dDNIJuv2TQgopgiOFFFKYDHg8g6ypG28EACCE1NbW9h1pbDR6vfHWNAbD0GVxYWHhCZ53Y/HixATHm2/Pu+LifS47BkxVUZRVYtdx587J8jCsgebtqA/6OH127tRubwgjS9X2PZ98suOzjZuvuvT8k+cmNo0w5oNBESGMMUMBYrGI148bW9SIJOypC3t6d2Zn1DQ378vLfbK1LZ7U/IED5v/5yczHHt1OqQxANM2Ylcma0mwMy4OmMGadgUVEC7E8g4EKYtRgMGEWyYLAG/XunKnb3vu30ZIWEj2R0IJt1YfTVdx58ZdyMMhabD3mEk0SAYDhuGggLEmSw+Xyt3fF7z8IMwCE41iH3cWyLJElndkSlaJGk8Ga7pJkTSEaazTLBGEGERIVlRgbYnS6+NlfsSypXe2dTB42mUyKplAsxuQ6nQ7JKuTlOkQlsH/f/jfW/Mtuzmo42MIzVNJkluVlReX58dnIVVW49tqhPWf5cvjoI4hGwyUldRddpPSf6fEcEoWJQ2f0g+O47Oxsp9M5mYIpo+HaaxMTHC+9VDhQkikWi8myPFZeZt26eN+ec07XcPZnQnMhGyxZs069z7X1xc3b15ZPO4q9SE0HMfe4R++zTGLXABim0+Gxdo81z0V/uMGIWL6428AxoA166WT78wHgyrlaQoLjzQ9z58/29buZdKS1RdVok7dpZubMaenJyiG/8Dkz8EKrF6gAIDKDpFWPiftGP9cQ/0kFw/zdj1ccaB002H95jhLVRVV2EHdc0FuU/HXPm5mA4ACA1XfMf+mpHX0ch8oqfpM/sc7OMPRnPxlIMBEgDemHnQiYCUqvS3iIuWjvdNCFKSsBVpBzPzIfldwSjaVR71RQ9UAQ9ZRBLB2+QbAfQK69YOo+xtUwd6GCf9PeqRAsTK3bTxSYusC5H+F43o5UtIN3CijmFMGRQgopDDKorrxy8OpkNQBAV1dXvzRjR8eYVycnbHDKwGaMo/fZj9femnbzjY0MA6ooAaVeZ0FB705OklYtK8/Lj7b70YebtmbbnG2eXqPNznO2lqbm5557riB7zazp0yPB7wCMuk5SZEUjgBBohAIChNlubwwb0uoPeIw6Y2bmdAWh/JKTEb8rPsEBANW7M+66e97td3yg47E/EOr1Mhs//tvCkxcUFxbGYrGzzjwXGWao3l2I08myiqmms5mlkA9UBkRm6xe7wrKkUeuLbx5233BbwwuntsoS6rROoyoBoBhjh9QlyYLZaFMVYtSbKI0X760Sjec5p8uh1/OaLDEYE6JiFisSaIzEAAAgAElEQVSqynJ6hDDH6hHoWAYTqimyYDJxmhyGuO6tlFJNI7xO197WbraYzFaLlRqxEjXqDSYDV1uzdefOHU37vD1twY5IJBoSpk8r6uzsRAwzXu4bqgrnnAPrB8cIuFzw0UfQ09PRHy/WB6vVOHNmniiKsVhMkqRQaIRUCEaj0W63OxwOo9F4XGkYFRZCRcWogi/92LTJvXLlYT2nzs7OMTlxqCr09sYZoc3DmdmsrKyJvXNs4h1LSmc2w5trj8+J6+pKLSHBMSQMROCFsUap7O2JN2TuvKl+hM4sGQFgSXFSrNBPfzXrrT9v6fcjwCVjG6Fbm/Gd7xy2rssySHkmhcHuG+lHJ6p69EjoxFFVnTbwX4dVXjZF3ec6MIhxkw0WaQwxWcm0fyDED+Q4mtIbrC3WMZFBnggs/f0gSe/vL1QBwG/y97MzrMpNLMEUKKTBfAAALgIV/zxKggNCObTuAhBcAN9A/c6M3Wjau4COcXAIchwAewutuyhFcJxAsDejsjcQH413Tu9UGnGnCI4UUkhhEO64Y5BYw/LlYDKBLMsDrSl7ItmDIdHyAMCy4z+xVFdDRcU3pmFNJnjoocTb1G+8Xbns9Or8LGQzGwHUpiCri0qZRfmh9ubpTuvsDOf87NP3d/nf3thWvf9g5pSKkIIUgWvf1bKv2bdtRznAWaOVnOa0FxTmUooikQjH8QijM85ZEZHEk046ORyI/vXFF/3e3mg0fNoZFZs3JWGQ1OXcefs1v3z0X1azEAmrOXlL167dZLftDvu9a9/6+L5778nNzwGdwWayBMJBWQ5Z9HrgnQ3bvurxxvYdyN644dGBpT1wyTpRCIm2rG7FTKnG6HRElh3RRleaE0x2X/PBtKL8+KG2FIjOwOsNeiJLGCEAUFTVYHODKElRRWdwgoqJQDHHEpYSRIgiAmJUVQYY1c43W8w2hyMSDnG8TpJkuddXs/vrr7/aFo2FikuLPN6eUEwwsLlU5k1GHW9HrS0HMYsMRo6OU1jwtdcOZTcA4Omnyf799Z7Bus3HKj/oOOIPf4AlSxKc8/vflwwUf2lpaRmTJFNdXbxvzzprhA3J9PSJ3VlFCFFKEUJdHmHDlq4jKIEqOtoxj3bPAnFCxBcK0mgyYSB9KR76//WavTnBnOSvUtU26kOsLPcPlEHpgzVm7RMxTSb9xCEC6475r7+wtS9TKc5jikqLUI6IT/MDcAPXvbSVoQe4IezGVX8f5Cj03QUqALTb2ge6b7jD7mM7gkw8/HCx+ofPk33V/ui6hgPZkjA45iLXlz+mi5Zn0rIMUtuNk+E4Hr6jpmJ6CABqcqrL2yuS5CM8EZj/tL4/OAUATi/R3ObD2U8ODdVQxgQ3MDok0KsaaOtiEigaaPDj9Lr4Pya9pdB5OCcujbpBtkymovO4zlp0EkRhk6gGACIIUQop/PfCvQdlHN76QJZO4IQE3c/cDVM/APk/RK1spB3zIJIDKRWVFFI4YbFmDTzzzFC+gxCyd+8gYYiEQek7doxhqe3xwIYNY6unqsLKlfD449+w5r322qRO++nPLu/0sOGoDJyOIMZnmwXAg0ZYJSh27nESz8kFlmd/fe/131pYbFdPKcuKdjXaDUws5NfrdXGK7eww8RzL80y6y2m3me0W88pT5v/gqkunTclbNn/G3//41J9efn7t2lfc+aZ7H0xKDiAUMjxw3wVbthQphMvKLVx65mWMIcuRMUUhlu/ddOcfnn3x4J46oMhusSAgwLMghv70lxer92UNYTcA4IoluyMqu4eWAgUGM6AqOlAcrEhULdrdozeYNL+PxpWJxRi5nE6iKgAUYQyUcixHRJGqiAEONEKiEsYcYA5rhKUczxn0ej0latz1LDjS0jidjlKgFCFAGFgrb8+y5ioB0GLgtqWRkNfOKHkWddHMfKRINpvDHwqOC8Hx/vsjxzSVldUMYTc4jjuG7MZYB+9oOOWUw8mMR4Pfz2/a5B48e3iSv8SLL4761apV7cPjegoKCiaCmR2OjIyMkimzaxvFMbMbspGGs2n7fOiYf3g9N9749fmJpQqeeWlKV89hl42OtLbkVUVUDeIwFDdf1zD8YHbgcLag205LKjlrIMR//555XR49YABML/3OKi6H4MoorhRwpYQrRVQhoVIF0sjAir26k1n5gm6gde0y0e+cpHlN3oHuG8nnrZhQ3LJkDHlqly3yhIyDsmWxKmcVxpxx5pfnKEm2/20PVr71UbamIZVVanKqk1EUHs5uAMD9K1UFK3XZtQMPpocnK8qD8NBTQRvPPPzpLqdRV4KPp4w2ruz/CXTNBfUbIpiSQgrJISyGm33NASFw1NyVCvoAGD1g9KD0Gly6rv+DMmoSCjYjox/nbzv8k8JPIK2xr7QUwZFCCsdiaggnc84EemA+/DAMV35duhSampoCgcMTlt1udzoTbDs891yJOngKkmV5NEoloYBCXZ11CLtx5ZX29SPl9o9EIsfzIy4sTGzCAUA4bLjzpxcfaCcH2rrDgtrJ5r+/4QuTM5M1WfQcNrmMbKy9ddM/r79gzmPfW3ZuMfnrA1edWqwrdTKhuFumDQ1ca8vBSDDQ090uCiFVjSlKDwBYAAFAmIY5gxiA3ouvPuuHd4XTXFpynVb/4oun3X3nFTt3zTSYLBVzF3THuPYAk5Y396PPa6694dYn7vppR1W12eIApFY3yJ/suf+9DQ8PKeQHZ270S1370k8lRMOYA8SKgpSttpicrkhMUImGeLa1o72uM97WotuVrsoyAsAsSwmlgDFCUjgEhLImk6ZEkR7ArAOkSggINSgiI4RELm4GB40Awig9I4NhWACkaYQQKgkCS0DxK7JPcFjFMxa7zluY9vidF8/OQpUzpjY1tqbnFSDmaF+jqgr33jvyV2+9xQ23w4+h70ZPz7gV9eyzic955JEZgcDhFmhqaiIkKTopGh3K3vbD4ZBHlLWe8PiU/+DUU0/9y1/+MnPmzDETHF2zad0lEMw/4ksPZCVGHVxm+M0FcsLTnvzjtIH/9lp6k+XI9uPRjfCe4vyh3shDwihMPFw2OynDvrnVfNUtC99an0V4CgjKyxcqSp/7BgGQqEclW3nadIjSqulCpzyjG5j3oQ+/Ol8hlvBA3wEAcE+4+0BS6HO3SebM6y87MEh2FwAA8n0FR5D+86zpZGZGspTuM3+deukPFq3/LF1Cak1OdVgXjkNtPL6eLXrEMITdKMsgcwqkmpzqgalDrDHrMUyAAl2zye5r4n+g46TUKjeF/25sP7j9p+/du7lh09EWpPej4nV41v/Ds/4fytx1tKXxUVz0SV9pqRCVFFI4Bvjkk8Tn1NRYL7mkY9wvPWIiQwA44wyIRLo7OgZdMScnJ6GqQCDA33VXxZNPVvdvf/r9/oyMQUvA5ma44ILEUfcAMNCeUVW4666KqqqhrgqEkJqaGo7jZsyYcTw/5VtvhVdfTYrjuO/nqx78+XuYDYeFEMr71gsfbs93mUpzihkPUiJWoyGtrbGTxdq0kjwx2H3unIUX37s6GHeR3XrQoSqy3+fXNC0cjgLAlk8/iUX9BGFOZ5o6Y4bJapgyvai9vTUaFW68qeyJR5NdkAWDuueeOdlun7P09O6FCxaVz+I3blnfGzIhi+PLeuOOu15tDy6s2X9NNDpCv5me03r/tR80Wk4jioIZhlBKVU1vMKYrwVBXiOV1epM9Go4UTC3Z0xrX411TWAYBEEIoxogSqoqiwWElCkiRsF6vB8zKQhRhzLCqpCCW5XijTVPi8TheL08IZRimoCBPVVVVUTz+AKTZ/f6gleGvOeeMk2ZImUaeyGjPlu2apuvqac7Jyejt9Ojw0SqSfPzxqEPjkUdmfPBB5qxZwVNP7TUaNQDIzc1sbh61KJPpkArS8Q+3G559NnGqmp/8pOLPf67qm1sURfF4PEPmlhHx1FOjfvXLX9aOKGs9OcoyCCG9Xj99+vR58/COHaOetqdu8AY1YcRoJu3NB0/Z+NaHABlu5X5/gfbX7QkiEapqHOs/S+/XBD3oarbFbAkzcaga/PyDkU3TorzI/beO4Plf3FM65Mivz1cSBtEctrH/OO1v/yw45ZRd551zcNf2g2WZJXqWAyC0g1Ea2PZudm8P+vkH3J6RbnZpiXbGKT17B7MbrMa5wq7jZBD94iw1maa4/LzWEZi+qGNMRghYOgFpAPC/3zWvfDzZfhgI8Y8+W/bos7B8Sceiyp4zXXJaJK0oDfWRGjEZbTuIn9rEjtbZ/nR1bG9+9ZDEqAM9eo4BolkQzYITAboAWDrA1HMcVcnUDa46CGenZGiOIfwxf33P3j1dNYomk6OKGSJg6QDnPpRRjWzt4/OGZRVwHFohpQiOFFI4Bvj888TnbNiQft99eweuxTVNO5qLNjfD00/DmjUj5977wQ+66uv3DTlosyWVMLSqynHppQv/8Iev+xy/m5qa3G43xlhVoa4OHn00KTu/D199Ze/s1GVlSVu3Op54YlogwI/IbgQCAfcAS66mJu4keowCSE85BW67bdSd5CEcx513XXrhhVXnnrubYxlUtODF9z5yWbwhf0+G097d1uQwsqeePFcONtvSr//hk8t7Qwm0MDo6HR1tZTOmNyHGKMuaoqiRcEbDnjqN9OTklvxj0+dZbrfX73GmuwRJrqurd6e97vFVJn9rgQC/9u28tW/n9REXyRobP1/XaJ6tqSrLsoQSAMrwnDHQyHGSwZkmRYVAb7fVYvZ1J9oNRgBAKCWAKCAGgLA6gyIrCHR6vV6jGpEFljViFjTQDCZDOCzokZHRx4ulqt5tZxikEUooAGI4PZtfMuWLPdVIx0Wjwtq3X7lo3nXehubOGCu4p721bcsBn5dg1uUYh5XuRx/FHxGOr75yvPRS4ZEVXlYGs2cf+nvxYjjvPCg8wpJATbRb3N4+tlSmt9wCb701KA3QcDQ1mQfyp/X19Q6HIz4Z4fGMmv5m9ermioqhCVk5jptkWWuWZf3+GXFpxMFMgcYLoh16yo/yus1txsz0QaExMiMPZyVYBt67QSp6JMHTfPTZsgyX2JdnAQBaXAemdSdgnH/63shUAgA8dnfNcC8DR8Q5PBjEbYY3rpdWvaxL8q6DQf377y94//0FAFCYF6nIpjpi31zH9kYS+C/ce/vOJtdQp4N8b0FfQpDjAQVpdNUs9Y3d8Vby1192YHhak2xf7tjcN+wH0PR3ECsBwCmz4LKvr/m/D+ePqaobP8ve+Fn2o2P5yW9WdykL9w45aJANJsmUWkNOBuzNaPq/kMlz/NQIZe4CcxetPx96ZqWez7FCk7fpqU+eyrXlPnTWL7Nt2UfxOFXI3Y7ztoEuPBH1TBEcKaRwDJBkKPtdd1VcfnnbnDnBvoT/gUAgO3sMs4mqQlsbtLfD11/D2rUwYqDH4aWkYyi7Ybfb+4LSr7oqseip389feeWCVavaZ8wIFRdHP/mkraMj79lnxywwEQjwV165oLg40tQ0yIa/+eZB7MaQ24zvG1JVZT9WD/qpp2DTpqRcVwBg7drKTZvKrl+9a9Hi1nMvPnv7ji8xQiGGc009WQyKf3wno6P39gMdybIJP3toyYplBVQjFODrXRmBoD4j7cJ//9+m3/7vX6ZnOEJRMTMt3xcSrenZU+faCumTH7/zB1mawIZ64PbPdFkGVVEYhgEEGiEsZhklmu7brTosVIyJkqDjdJqmfNmYwNqsq7OtXN6OEEKYIRrBgIESTAmDWcAao8qgKRgIUJ7BWItRjuowQaDFAOIFQnf3IKeLEo1gjFSVFOfn2oCRNKLpWTYr08/YmiCz2uOvP1CzPxrLLi3hWPaRn//q6FvGM5ELyNpa+I/iM7zyCtx6K6Snw9NPw+WXw1gzTrS1JbKfm8ccZ/7OO1BcnCDyparKMZDjqK6unjt37mhxOqoKK1aMXE5lpf/b3z44EgdUNslRPwghrzfB3CiIrEGvAmVA1YFiBMKBksCui69OAgCdPckyUEmSCLc9WPnMQ1V9HEfIGPKavHE0QR9fz46WFPP6yw4MYV76TNliz8hTwVnTSTLJUEfooq3m5takznzmoSr9MHbDGrMegejphOLhsxMQHBeeOYIfaGYyKjBYBuc+ZOk6RHBYOvvj4f/6m995Avdu3lY+cfe1fHH3vLP3Dj9e3FOKU9kDJ2ea4kRk8iTQsJjkKumiQHspK6WezjFBTI591vTvmq6aKa4pc3LmTHFP4dkj9Xy0tSDXXnDtRUbfBNU2RXCkkMJkY82aZEPZq6ocVVWO/tW5w6G4XCThWnzXrsMmTZJYtap9uLXTL8p4882JCY4+vPFGDkC84IL0dOp2kz17EuyADWE3XnpJPuUU3uv17tu3r1+/th+vvZagVsEgX11tHb5zOwlgWdiwAcrLk33ioZD+md8teOZ3C2bN7jUZz4pEo729Pkm0+nyzj4RH25Q3yID3FdV98eZjP/6OQnS1DW1bdu3LxWm79uy86PJLPtq84fpr73/5b4/IsmMi2qFydtfy05pUBbEsB4gqisLwnKZqpbHanDlzpIPNwWDQbrezjDHk7Xm/emmi+8r80c31DFCqEYwxUFBliTFYQQNQJOBZBmMqEwQAFEmSZHSkRaPkldcSmN+NDXaXy48xAgDMICkcOv3k+Zs2rhMYpjekPf/6epZx72/3iha9xe2mDLt85Zluh/UbN//09MA118Ctt6qPPtpxwQWsw+FIUkT26acTnLBpU/o99+wbKL8qiglSaZpMUFOTeIBUVTluuKHyscf2ZGVJ0Wi0pqZmxEyrW7bAJZeMXFRlpX9gGN3AWW7yZa2j0QR0MwBs+TzvjOUHQGNBtIGW1CLyn18nmFf/tX6Q+gkAiLyoF/SjkQi/uUAeKJg6Gsdx/621yxZ5GIY2pTfwHfxw5VFVgxte40bjI66/7MB1l7YMP17aNTWOKfvnyxVPBG1unBBnivtvre33TBlkXXtKk/h1vx8KmoS+VJBGZ2aQ0fxili/u7pfL7Ue2LzcJJxQKjITyt+C8L0Z6r5F/vfjE+d+fKI7DYZPvu2VkduN4SO+aQgonFOh/4lDCYvgfX/29K9z1mwt+Oyv7iJ1oKAAgdy0uf31Cq41oSnMnhRQmcV17ww3JkgWTieee2znc/l+yZEm/CfHjHycVahEf114buO663c8/X/LGG2PQFFy9uvmGGzo5jovFYgOPz54922azNTdDUVHiQux2+be/3V1ScqgEjuMWLVo0ac3r8YyB45hQPHrLuxcsbxBkRTSkE96oCJGpqNaoN7AsGxXFgJC+9MYbvIFxdgCunNX9qwfXsSylGsaANSJjBlHMZEdrSnQCS3WaEGXS9FI0KoSVlz5dcfvfrkpcZmXvk09+xbKEaAQozXKx0wotmqZRAiynB8qDwgLDy3KMd1hra4Rb7yzauCnxyviRJ6rnn+RnWIoQwYB2fv7ZpnWbHHkF0ViMUQVFBJPN3h3uFlTxlptvu/z8S8alfZLswxOBVavaf/SjRoOBKy4udjqdcWREnnsucb6MPh7hwQf39utGu93uZBLleDywYkVSjk7FxZHbb2+YMSPkch3Wyu0LhXv88VGn1pNOCv7qV7uG39wxEdxdswaeeCKpm73/J1XLFnczlO8TmJzTUjlabkVPBF7cxiajn3r9ZQe+ffHB/mCQ/N7CjHC8nCZbm/HKF5IKBrn+sgNnndadmS5O7yjr5zhafOiDvfiJDdyQ5JGH+ZHV+4dwLn2Y0jXNLiRwKFM1eHJTUnc9JoxWpYH3FW9VXaKAS6P7OfBNUiRLnGf0yrPbhrvGxOlIh5G+G2VXIec+ZOketf1VPBEch90qv/TUjuG8jDPiTI5gSmGc7MPcbWjWmuPKgwMAqGglu6+GjvmpBzRp+LL1y7eq3xQVkUHYbU6fmj71lKIlLtORpiKytKKcL5G7DjkbUwRHCil889DcfDjRhs936O/jkNrow4YNnw5Z/WdnZ5eWlg5YykBlZbKhFiPyC488UtvHoWzd6rj33ork2Y3rrx/kVb5unRsADIacmhqrx5N4I3SIdVRUFCsvD1ksypIleWedZf6GchyLF+/w+bL27k0215rDLl69aufyUw+6MkAVBABgdZwsSSzLznW0CXVVFovNZLd7/b7mLv7u1362cVvOeN14eVnH7x77jBIBY8wwekUQORaBjmNjnfP0rTqCfv/PfIvVyjqMb2zK39uWW9s+hgRylZW9Doc8c6Y/zaFmurSLzvWnpxv9vfTdDzNY3kgJqW9ktn5pW79+DLkhiooiRcXRspkBngv3dnfp4HVvMGq0WkQlEosGNFWcMWXqDTf+oKxiPPPkP/zwqGkjJhoDXRtKS0v7guCiUVi79vDctWcP7N49hjLnzfPb7cqiRV4AOOOMKUuXJvYVHS35cZxqu93UarV+8gkbf1hddlnnD36w/xiyG1u2QEvLoZbcsGFsk4DdKleW++1WZcaUkCvsLtdbFxWSPpv2YAABgD8G21vwpgZmNAZhhNnAJs+d6c/PieVkCrzK35iVZeHjNUJNFzrvz7rky1++uFuvGIyycXPcWqVZ1N8/9uVw8zsZ2mUgHl8/nhxHf8TN0HdHT2mSwSnoJAkVKLSGp90DCI4YBnkCHToWPK0b7sRRWe5/6me7xkwTsALowqh4PS7ZkMSwxff86tvP//3s8boRh03+629GYDesMeuU7mmp4JQUwZEiOCYToiL2RHo+rv/or9v/ElOENKPjnuU/PWv6WUfapVTQhSBzJ572LjIEJ7wDpwiOFFKYCKxZM4IO6/GJVavab7ttKJPa5x8xLib6smU9Ax3XVRVWrDgtmR8+8UT1okX+IQeXLj1tXO761FN7//UvbjK901UV7rjjaB1h+qmihx+evmFDesLzL7qwasHJ7QX5Xh3PIqQhoDqOM+p1qiQzCLGKkBNtKjBRqmmhUNBqszAM+APB33x0/mOvnXf0t3zxBTtuuq5Jx8gIY0IIEGAwAkBm0VOiPwiCiGTNdt0fx6uF1779dl521GSunFY2bvI6t912l7ejh9URVzF33fVnRT3hhZVXAGcZ9+6RpIvERODHP27oF2zKzs4uLi4+eBCPl1PJ2Wf71641JalRMr6NUFoq3ndfTb/f1jFhNwDg6qvHjdq+YF7sH5dRDHj1K9wRZKAYERseaZ7PuuObjp4IrH6FH8d4kOWLu++8qX548ktI2lFiILY246v+zidPwYxmWj//SNXREy7g0MCloTwN2f5zdwTIbh4OTKCy6YhOHCOSNRUHZycQu3HuRUUbkf0gMiebHOjDT+ZcfNPdR38Xyxb13H9r3fBcsyl2I0VwpAiOY4L6nvo/b/0jxszSktN1rI5n+Gnp0zIsR6qTrfei4o0ofQ8MSOgzcUjl4EghhRMd3/pW5/CDFsvQJabbDU1NcMEFCVQPBq30HPIvf1k7JPiFZeGBB+oeeSSeCVpUFH388Zo+TZYJgqbBrl27TCaT0Wi02WwMw+j1+gnlO1gWfvc7+P734YwzjtCVo7LS/9hjewbmOBgNCxc2r1y5LyuzleMwwkgmbDQs6fW8LAkclnWc5OLUbBx0yt3OKdnCvlopGnOUTgWvP+oN2BzGB7773kWnbX369Ute2TzvyG52bkXX3bftyEwXqKZixKiqgjDGDKYUjNGuOTafPxBxOtJBHs+XXH293NjQubf+DYAHxqvMeZUVoSmRnlDntCXZPglNLzx/ItgNALjlFrjiimQjNcYXv/td6TnndPX1q46OjlgsZjaXwziZE4qibNu2zW63cxyXlpYGAHEG2i23wHnnJSspHQc2m3zrrY3LlnlGjLnpI3EmOTJlXBDRhXflNdhEa5QvABif/C89tq5dae020aqTDXpVDwD2qH1Ijga3Gd7+rvxGNXPvu5wnclQ8QlFe5LG7a0bkEViVK2+vSBw9MQyLCknDfWKcNB8Jcdvq/Res7BhuWh8J4eJnQEKQRpCbgosgDigBdGBi9xIXFZKyjEHKviW5seHshjVmjcdusDGwtqOM3ShjD+LE5K9+9tKdBz+/6c5Hr3vtvcVHVn+7VX74jpoRfWdS7EYKKUw+FE2u7ard2bEzKkdnZJSdXnK6SXfUwcusjOwtyN46ObeQIjhSSGFCUFAAF188SFhRksRIJHK81VOnI8N3OLOzs0dc/ZtMsGEDrFkDjz+eQJm1stJ/+eVt8+f7RzQwrr4apk7Vbr+dGS5Ya7fLt9wyqmUyc+bMK66Awbk4IBIJS9KYqZDKygAARKPRaDTq8XgAwOVyTYJDR0UFtLfDa68lbsOBWLasZ9WqjoR5UouLIzfeeKBPdkeRWY0UKIoSDIVEUdQIFWVNENX2xnrvwQYqRZ167eRp2dPCUqbN6cospYLoFYgrryAihMVQaHaJ/8Vb/3DF4rlf7Mt/7PXzx9CwszrPXtGwYkkryyFN1RiMgVCMMUKIAs0UG6cwXqzwDAIpElVEadX8L2RqUFQVMGYxqxESYBwAiAJIitKXsI/nWYwOmVWUUowwpZQAIIwVRSWEUkp5HnQ61W53V/D6+fObFQUDoN5eLwUCiLpd6UBpX9o/Sg/JLSMECGEAIIQA9P1N+1MDEkqMegAAs9WstxbqIiYF7PWe+oyMjInrHt3dx2YeePXV3P5YsEAgIAjNl11WPDBDKCGa3+8/gpLLy0N9ZQJA30Bzu91xBlphIezeDc3NcN99R+L4sGpV+7e+1VlQEBtxAjEajdOnTzebzZPZtosXw5CJf+CUpWla/3sBAeIYTsfq+3v70MacFlJZxWv2lpbrFxMZADiVN8kmAIjyUYWVx1o3jiN6vdZX5uE56uBsRhvqrMEycMUc7Yo52tZm/OO3uNrusRmcDpv8nUtali3uGR590AdnxFngKTpiBVaWgZeuUp5bpTzz6RgiVuxW+aKz2i8/r3VEXxJW5WZ0lCXwdxgRAqLVPAlhvEgEbpK62e8uVgY6cf6VKMkAACAASURBVPz24hHeidmBuAGABh8q+Ri59sPYVSrcaeG/PfXcXTeuXbt+/gv/OLPXnyz7VlTov/rS+mXzQwyM4OTliDiLPcUpdiOFFCYZgiKsqVqzz1P/w8U/qsytNHCGb9wtpEJUUkhhktDd3V1fX/+NqGplZWVCG6Avycg775BgMChJiqpinifl5aHZswOjWRd9tk1hYWGfakM0Ci+9dCg7iSzLubkHFy3yjua1Ybfbp0yZMqLcQ11dnWc8lDadTufMmTMns509Hnj1VXjjDXXzZnakW5bnzQusXNk9Ik80MEQlPR1uvhlWrNinaV3DyyGURGMRuyvtpb//0+eNWfX2gN+r4wiPojZGYyQ5P8NVVJilqdHcfKeBJ77O1vJZs0jzAUUM5M2cFulo9QfU9dULvmirWPdVSWObewSjNN8/t6JrQWXXjCleoynKsSyioCgKx7EUkCxJOrPRpnoMbZumTikCAbo6upyF2b1N3Raz2eyyEiEclQSKWLPR6fcH9rhOV1RV1YjBYAyFQhzH8jzLsFgRJU6nV1WNaBrLYABQCMUsQzDT4/FpFAGAqhKEWEoBM4hQumnDhx5fe0ZG1tJTzwWEKKUswyCEAVAfvaGoKgAwLIMANE3BlLCYAtXMJiPLcoJIBFklGAhomdluM2cDgNNOO20iOsNwBZDly+Ff/5Lr6qobGlQA6O3VdXXpAGDr1kG5AGQZa9rIZYZCXE2NLbkh73/66UFeE/Pnzx843ARB2LFjx7jcaZKZR/umiJ074cMPlW3bwl1dzGj3UlQUPf10z7x5gdLSyGj+TSaTqbS01GKxHA+OGwOnLFVVw+Gwz+fr44AMnMFusFt0FhOf1HZZf0qFJnfDQJLiaJA4igHAE4GqNvx+o7Y3KtTstwTDI4cgLVvUUzE9OLssUJw/qqO7I+LM9eUeCY8wWreR4d1a5oM6vLEJfOERptY+bZHTF/WM6DLQh/zeQnfYfVSmtUNDpQrK11CORjbr6W5+QjuVqsGUx/V9/jVuMz3wgFiTs1vghcP0hWwobx9F+ACp4NqLMmpQVhUyHW0vUlW8fsusL6tLNm6bs/XLkhFebTahcm7nogVt5WU9mZlRIAwoRlANoOqBon52qbRnyliDlVIYT/swFaJyouKLg9s/P/B5UAy6TK4LZl6Y58g7+ucGrjqUXouyvkKWScq3nyI4UkhhkhAMBtvb24//EYcxTtL8GHhr+/fvH6JyMpyhKC4ujsObBIPB2tra4SqwHMcVFxe73e7RLJOOjo4j21seXsOcnJxj1eyCIGzZ0u71egHAYCD9OhSjgWEy7fYck8kEAIWFoxI9dru9oKCgz67zBMJfbN/14bp/79u3z2zRcUhBiqRGBKOBC4e9VhvnC3RmpplNCBZOKRe6ey5bdVZraz3HQEFehhwLKWLYajL0+qLdKGOPOJsSomlqbraEECJAEAACpGkEMMYIUVVFCAADpZDGySZvfSbnNxo5SVIkERiO4w0Aoo53OCRfm6rFMKdneUPAL1otjj0kCzEsx7OxqAQAJotBEqOaLOnNFkFUWYbV6TgqxYimMharKAoag01pGd5ABBATi8rBkIQQoqDyer6nudZsQTarKyCaFUVzOdMUjfh94XBMUAklgAhQQqmqKCaTzmzQ2Y1cYY5LiATc6WmBQLSlR2r3RmKqinm48JxzGNAfwehIkt1YsmSwDbYcPvoICJG/+uqr4YNijPYGeDy6Popk/37z3/6WHwiMYGt98smnA/8dkmZYluWGhoZxmb4cDkdfKtMxQZbl3t7ePXt6fD5pQPdWEkZsZWdn5+TkJCmFOzkYMmVRSmtrazds2ND3NyHkpNz5J+cntYK3xKzuUDoAeKw9YeP/z955x8dRXX3/3Cnbe9GqryRLtlXWveBCHFc6ARIwGJJggoHQCSl+/BB6gIQQQnsg4U0IecDBDs08AQMuYHDFVZasYvVeVtv77szc94+V1axeV/L9fvTH7ujuzJ07d+7c85tzzxlSJmyEevMToTBltqUNaZ2IR+xpldiLOGfXjb0uQukKw7GJziSDxzBsr43BwANfKWkpoa2DrBjDsXFuU7wrftRqNTtELQ8J30igQDTW/crqBX8YAYBMhI0K8Ig9JYmdGeP7W2tDB9GsrZT5wOi3v0BZvUnHzs7ieDEAGI3+XtcBAQBEZBDQgUBLw9IEZ5LWpyWOG0TgIALHOCNggRf4P371/BsH3/jDVX9YP/fG0doxmrWVyvhqXDswETgIBMJomehutxsAPB5PJBLBGCOE1Gq1SqWSyWSDeXHKcZzNZrPb7dGvarVaq9XGlGUy1kStuLa2tujr3PO1Ho1GExcXp9Vqz2/PrgIHy7Jms9lgMPQV3PHokRP7v/7m852fK1QyWkQzYiSXy6wtrQqpXIxYHKaUEklJyanp05JzMjMULE6P16pYIVHDijh3JOhRJyfW20NOTsSpEtycmKIpikJckKNpBolFIb9PhUJ61k8HmsQRW6I+0d7iQAKvzUx21FRgWqQzapurS026aYiibLZKpUYq0hnbqptUahMILBcKsHSQ1WgayhvjEpNZjczdWI14v0Sm84aQRqGI+D100I1oitIY7P4AL2KkjDLkDwGLdYZ4m9Mb4fmEdKOtzUojKc2G3U57yI8zzBkOW1uQ5zVxyaeLSkBAMpmMplFTfcOihQuaGusFLjgtzVxdflYmkyUlJhXVOo620G9/8nWWZa5Gp/z9U8+O0UU/X92Ii4PCQhCJekp+HaExA4FAtLcEg0EA6LhlOgzmvp7skUjEbnf3mqq5h8AxzqmUB4/X67XZbD6fLxwORwec85HJZEajUaPRyOXyfnLfxsqUHWOn09nY2AgAreWtxR+W1jfUtXrHdrXSqqzVP8i7ZjRnxiC4pW6X1BVigj6Jj6N7V+W0Xr0yqFQGlbKIbNxamAfeKXd6xV673MYxvVRM79Wr/Vp5UD6KjiTnds2jBB430uOWNbbrFclPORU9X4Zj59bN67PomAkc56wmcAX0vrDaHdK6g4Y+2gmra5fIPXGjfwkIROAgDI4T9Sfez/+3XCRP1aYuSVuSacgiAgeBQCC0U10NAGA0glxOGmOkmlH7/JOmB8xDEQ6H+XNrFQavCtms9rKq0m8PftvWZg96wxUV1XKJyuH0KRQKvU5tb22SsTSDw221lbNmmFV08O6NNwS89saGKlOcNi7O0NzcLJFIWBntbmrTq+J4hKy2erVapVMqWmsrwiisN6c76qxGlRGBEPDZEYvlao3LbWPkIsqBXS5XQnYS+NwOh1siVkq18X6bS6aQA+9qa2kxxGUALXI6WijEq5LjAw1WqSYOBMHRUKtVK0Ch8NocHM1KDTp3fZMxOQmHXN6gjxUpJBqltalSIhFJJOrm5poUcwpgpq2xRSGTS0zGlpZmRqtVAdPa3KzX6iQZmbXffI2wkLL4oraCQrU2jhZL6+qb633MzhJXKye1OXx/euH3ZrN5jG6W8/OVnD4Nqamu/PxuKR5HMfGHIAhr1uCvvqL7EThgzBbjjLomyHdZosOybOwrGv1dGp8QPhB5f//7209t69jY2NiYn5/Pcd0i8prNZovFgtCQQ362trbm5+dfn3vD/d+7HwDEjCReGS8TjYLcEPUgiLoPCCCE6W4xQWLFcKUivNge6bJ2Q3K+uwqmIKgGTgaTnAgV4REPADSm+/TKEXlAakUzPqMST45bxYJce2dgqTBNCQAgtOTis1eAJwHCKiDEAqZ8NP1TpGhB4lgJHoeDSuxJwGcvB6uFXJ9RviUjgWZPy1dle//32D9vmLP+rmU/H90nGxE4CATCZKWgAJ59tltcQIsF7rgD7roLGBLOeLJMiCMhjuP9fp/b7dn/7bcUoisrK62trY2NdUqFIhwMhgN+McsoZBKJSKSUyWQSaTAYEHPuJDWbnGQSMSgQdBt0Sj4YSEpIoIHyuZxyiYiS0l57c0JOVrCuJhIIaVXqCM+F/WGlRuN22jHmxWqd4PVyPJZIJR6nQyxhJSpNwOnFPJYqFcCFgh6PXKkKeHw0w0r1Wr/LxQd8KlOcEAoGfD55gsnZVI9klEyu4MK00+4w6tUUjgS8IblW5/Z4IlxYodZBCPv9XpmO5bhgMEIpZKpwmOdDEYlSBn6fy2FXJSRabS5aplDpE/aeKP/itFWXNuuhhx7S6/Vj0docB0lJPVPqrF8Pf/lLT3WDZdn58+cPMtnqYDg/IeskFTimGBhjCEMwHAxynSspDh8+/NOf/rTHArTHHnvsnnvuGYaaU1BQcOedd3qbfRn6DADI0KXftfTuvIS84XdjHp7/ivnLIaYjUatBju9cwv1qJcfQsdfEUivK2Is0tf1dhYgYV66GttwLos8lHabS94G8BUldE9nzQ0rwmoSa5VB7MRkHYgKxCxQtyPwNlXooRmokVC/HtcvBayIq2KhTYS1/49DrPBbWZK3NNmWn69NH99KNv8BBzA4CgTAKnO9mH5U87rsPPvoIPv44wDCT/uXqhQDLilkWpFKZXm9MT8/o+i+rra26qrakuLiupvbYd4dFDPaEKIetUaVWsCJlsRPjmlYK8T6PnQ8HVq5Y8Z+3PjTqjEadvr6mkhXD3Hl5huZmuUgesIX8zpqVK5dLJFyN1Z6aNEMtF9VUnA0HAzPWrGz9dl+cOdFnb2ttrNLpdDKToa2iUi6VqdMSvE3NlIQWSUTVlaVJSQmMWOr12TDPSbSyxrLKxJnTg35HiINIWEiwzG0pPKGQiGR6bU1NnTExXiFTVVdWqxVx+pRprtoahpapJRJrbatBr2ZocDfWKZVyU870ptKqxMxZvFR7vKjibJNn1SVX/ujHd4xRU3McXHJJLwmDX3010EPdAACLxTKK6gYAdF/UAtdfD0ajcVSC9RJGAkIIxCAVS6XQ6YR10UUXPfbYYx6Pp2vJK664wmAwDMODY968eZs3b25qauI4bufOnXuL96ZqzUEuaIm3iFnxUPdm9cKiP0t65I5t86Hf7Wb/coj535/6F6aH+3MfGB87TVUHHSlmpDYUdwapG/r7SUQEfiNmu0S89iSAN2FqdjmZDRnOTnw1xB4Qe1DbTPLSNVYIqSGkBmNRDFXJbwR7FrkyozwVEbjCpoL8hvwgF8o0ZC5LX6aWjmo+QVkrqOtANt6zC+LBQSAQxkTd6D6ldjz/fAHDgFwuT0hIiI+Pj4VcBoSR4LY7mhubHG22ioqyulbf6dIahuKrqssZGmekpVZWVhr1cQzFelzehPg4r88R5oPhkEetVHD+oFwswpGgRiFKT4l32ppb6isvv2Rlcpy+svTMPMtMlUxib2tNSIwT+FAkEgoFghqVigtHIsGgSqttaWoUiRitVuv1uAI+r0al4EIhFkkiPEfLGW8gKBYpWZrxu9pYGlhW5BdAqlRwXDgYDEtoGYXZcCAok8tdHjdN09rkRH9LE8dFaAbJ1RpbQAhLjSdLa30Cq0+Zvuq628auATds6CUN6owZ+K23DveIKjr4tCODx2LplqX4iSfgzjt7pnkiHhwxQjTyaI/ZGkVRwxtFO/YmCMIbb7zx8EMPa6SaH+Rd89u1jxoUhqHNjLtk7uiLj948oFFFGI7V+fQp9pQJiBxpKELZHyPZOUkP8cD6Ec3120QIIjLgOyVF4ewlULV2agocWZ9SuR/GSGWE0itx8bXklo+h7jHzY2rm/8VK9yi6Fp+9klyU0cUf9j+168n8xvz7lt+/2LxYLVHT1Ki63qV+Q2V/AqwfDT3/NBE4CATCRGIy9fIiugcbN1bfemu7V/AoRhMgxJDk4QrwQtjtsp06dUomk508UcCH+eKSs80tzXPnzTlx6mh6WrLd5QSxPBjhpLSIpVFrY5NBo5YwyOO0KyRswOtSydistOQZMzPLz5Zyfo9KKdv44w3V5Wcd9tbZOdOqK0rVKlmyJbfyuyM+p9Myd56vpdXvdhlNuqaas2KFSGeKD/iFyvKq3PmzsNPh8vg0uXPqCgpCXDjzkst8RwrsLkfytIRWrwMYhcGUunvPN3pD/IJV6+pLSk8XFOkT0785VihS6Vasu2LOolVj11YFBTCrt4yNaWnBt9/+rsfGwaRtHhKffQZXXNFtSyQCDQ01NTU1HVtkMtmCBQtIr57auklDQ8OBrw+e3VPqrfHJRDIKUWJGvDJzVU58zmD28KtP2NcPDuCUl57i/fsfj0U/Mzyb2TJeuT8NRUhbAwCgaEIJJ5HIPyLLqiUH2nIAAPu1YM3p8JDHVIRTWIHCjMeAePFk7AZE4CAQgeMCpMxa9lX5V96QBwP2h/06mf6KnCvSdGmj34UydlGz3hv/EyTu4gQCYURUVw+sbgBAdXVnwDan01lYWEg0jimGSi0FkGq1anNaBgCsXXdpdLvPG8YIS6RMc3NjbWNDUKA+/XxXQ20dw7IRxl7dYlfI5EkJ6QLH0WJtALgDJc0HS1sSE0x1Nc54A3308b+kpyZJWPjHJ/9YftE8qZQTSr5OMhkRK/nyQCnihe8vXeJoq06YvTTodbWFQr6QMH3BysKCfKVSqU+cfvhAMSWSSxWG917blqBNUqjVZ09Xg0Rc1dh0/OSOuMRUui78p/f+y2g0KRUa28n9K9ZefuUPfqhQ6sa0rW6+ua/bRNLUJE5ICHUVGkZX3bBa4ac/7bZl/XpgGOixPiUlJYV06SluuiCUnJx8w/rrw0mRj977+NHPH2m2NUuRVC1Rd53msjTL0r0vMPmmYuABvKpOwfMomhyUoyMliUVzauaN7YoVxAPiUeJxKuPr0dolZSoCUxEA4LZpgs8IERlgGgBhiuM0jUBztF81CQUOASgOEBdLnZIHKgyYBkyTOzQWwAKFeRYQjyhhYqsBmMYCmTGOxm2PhQgfKWg6/cq3LzV7mqWM9Nkrnrt5wS1T7QFHPDgIBMJI2Lq1T2utK0uXtj37bLfFnGazeYwyUxAmx1M2HHC5nUqlvLW1tbC46KMPdyQlJbW12ZsaWxmG8XiDMo0aIToxPqm0qFiIcPGmOLuthaERhTkuEqSBowReo1Sq5WK9jMrOzSitKGNFUrU+gQGGC3i9Xo9Yq3X5hVOnCwUae51+oyre7XQbjGqr3aEwGEMYSZUqn98PALwQyUgz//TWH+flzhnrE/f5oB/JQqMJb95cumSJo0PgGEVPivNji8bFQWUlBIO2M2fOdN2+fPlyoj9eEAYMxtgPHpfH6mutOFxR+uHZGkdNm6+to8CVuVddnn15r79VbB5UtqZ/vXI4Pq4zZqo0LM1rmDWGp2QoRslHkK4CqRpHv7mCKmyfhpvmQP1FgBmMOF7uACTQPi0SRJPs2qurUfIRZChtd3WJhd7oTMG2LFy/GByZ5N6MlU6iL4PkI5SuaiJnC7YMqL8I27LAnUquyQhpdDVuP7Xd6ms1a81iRsxQzKLUxVnGsQpuQjw4CATCpESjGbaZ5yOtdyFDiaRagxQAElNUiSmZ69ZdDQACFjiOD4fDEY4LBMOBQFDgBJqm/X5/VXWN3eVos7cwDO31uIDHXDDic/l9Dm9Li+9YVYVKqwlzHNR7I8GwFPEYceEWu1Shk2YsCHC+GXMTea+gxxRNQc4Kk0CjFcsXiyVipVIuk0oVcplYNE4vYPsP5el0ijZvtvzwhw3XX1+fkBDy+/0ul0utHmnQL58PNm3qGfUjLg4KC4HjXD3UDaPRSNSNCwSEEJKDWq5SgypDl7FQvOifx/9ZX10HAHV1dceOHRMzojRtWqI6USPVjMoRA6KAAMKYBOOggyB1IOMZZP526NFXB9dcEjdKPClgjD2J4DegsIrxGifrtZfZUPJ3SOqMod6oqQN5GzjTMRE4YgRXGg7oka4SJlTgAJ8J1y0FTkouCAAABUiBkAQAAAcw9gz2dxjjRlfD0fpjH57+IEmTdPeye5LUSVO1kYjAQSAQRsSKFYMqJpUK5w+1pPUIPR/ciBKxlIhlAUDb3ajPy51+4bTDBx8kffBB0urVrdde24hQUU7O9GGnqi0ogI8+gsce6+VfR45AJNJYXFzedSPLsllZJFL9BSl2aJHmavUdl2/ayN8KAEePHv3xj3/8eckX9a6Ge5bd+/3M7/cof/1s7t/5A08ju7pvRAnTYQkvGf0TUDShabuRrmLMG0pfiSTbhKqVUH8R6TYEAmFcEQEzi6ZTKQDgynjuOA+DWz/EC/z7pz/4d/72SltlkiZpajcSETgIBMKIkMthzRrYvXuAYjffXEvaikAAgLQ0sFigoGDgknv2xO3ZE6fRhFevti5d2jxnjjYjQxzdQz9UV4PHA/v2wcGDvSRq6eDrr7lAoKy2tqc/icViIemcL0wQhZAEyaA9XtLChQufeuqpHTt27Nu1L12XgRCanTi7qx/HpdnCv/MH2Oet1/fy4pce9QgLVAg0tRBXiIwl4+CSgCRukLiR34AjUnClQlBLOg9hyiIw2J6BxW5Q1yBRYJwPjsNycKZiRzqQABydjQI4BDjqAx0eRHkpD7owEmPAkcqvSyraymcnzl6culjCSKZwI5FJDIFAGCk7d8Ill8DevX0W2Lixetq0nkHsiQ884YLl3Xd7z6LSK06n6IMPkj74oOd2gwHWdslcmZ8PRUWD2qHRiF9/vQWhs+cvlpk9e/boxjQlTF5UKtVtt90WFxf36aefvnP8f6ttlY9d8nhXgWP9HP7z4v6cOOblOW65thdpe/SDjIq8yLwPJeQDExy39kHxJ0HZiIuuJQIHYSrDiaF2meAzUjkfgqhhvI/u0wtll4BjGky6GDdjRxi40xxfBACAIzCw+4YmTM1xIh1P0RH4LBSviL9r6c+/n7lSKVZO4UYiAgeBQBjxOMLAF1/0qXE88ED5ddf1EuyNpGkgXLBYLPDuu4OKztsPbW39OWj0aXPOczzzzJnzl4wBwOzZs0ce7IMwZUAIIYSWL1/+4Ycf/u1vf7MV2DihZ8aNN2+ITDfi3+3uRbCYl+f4w5bT0fwpXUm0J49yRQ1FyFSIdFUjzAU75PZhQyBvhZTDWOSH1lwIK0mfIUxFKOBk4E7B1d+HuAIwnUEUPw5HxTwLLbm41QKeJOBk5DJ0aRqAEODQIEqKBTBzVCqPjAySUwgAsRRDM1qZdrRiKhGBg0AgTOmhhIE9e2DrVvjPf4DjIBjEkYhTLvf/5Ce1Gk3k/PJms5m8KCZcyGzYABYLrFkzqCzLo8XGjdW33FLb6wIUom4QekWn01199dUNdQ3vF70fiAQCkYCEkaBzMTwZGv5rDbdhHv/qfqbNB74wApk/KPbffG1tRmovYaRVflWCK2GUhQZTIZX1xYQ0DmKDKOUIlrgFVyoROAhTmYAeV63CESnS1IDIh+ixzS6MeQYHlbj+ImhcSNp++EgxlROh0jCAOBQKe70BShDJRXIaTf00zETgIBAIo2mzbdjQPvETBHVhYZ3T2Yu6kZmZmZiYSJqLcIFjsUBlJWzZAi+/PObHWr26ddOmqoSEXl76yOVyi8UiEhEHYEIfZjyg72V8z58T2H5qe6m19Ma5N4mZbimHzDr8/NUdQz3ToPY06npXN7JaZoxJ/hQCgTAOODLwmRsg+QiKPz2mx8EtebhhETjTSJOPDIqmZYjCgiDs27d/+7bt07iZv1x5WaZh6scRJwIHgUAYm2GVombNmmWz2VpbWzHGGGOKoliWTU1NJaYUgXBOXICXXoKHHoItW4az3mQwrFzZeuedvUsbAGA2m1NSUkhAHEJ/IMjOzvGs8r3/xvv1rrpMQ9Y0w7R4ZXxfxZNcSXqvvkXdwtMRDvEUpikAo9ukDI22j4PIA1I7iF0TPZUOgLIBODEEdACI9BfClMVnAp8Jsz4stYPUPhaLwnBYBgE9brFAw2LS3iOFR+BkQAqY54u+K3/vXx/+8eoXrpx71XhWAYeU2GEGmR2JPeN5XCJwEAiEMUSv1w87vSWBcIGQlgZbt8Kbb8K+ffDPfwrbto2C3PDDHzasXGnNznb3lRHFaDSmpaVJpVLS/oQBoc1U2jXm+D2mg18f+u/P/uuOJXdtmLehn/ISXmK2m8e8WrpyNO1LpGiZ4NZRtFAzPhXqFkP5OgCa9BbCFKd5jhDQUdO+BOPZ0beHnWZcvg7cyaSZRwE/cKd4KAIMGJdPUB3aZgp+Pcr8EiWdGM/DEoGDQCAQCISJRy6Hyy+Hyy+n3nkHTp4Mfv217Ysv2OPHNU7noDyeNJrw/PnOJUtsGRm+85MWdYVIG4QhgRACGgxJ+rvvu9tgMrzzzjtflHyhFCvmJs1L1kykHYLEbqSrHOtwAANXgw2Aug7Zp2EEgEl/IUx1AnrgxFhuxUENACBFK2hqEBp+18cCBU4z9hkBANszwZYFPHk8jQY8YNu56+KZoDqENBBSQWi8I3wRgYNAIBAIhBiCYWDhQsnChUkPPcS5XK7GxtaiIrffT1dWys8vHB8fMhhCRmOIGeh5npiYaDQalUolWZBCGAYsy65bty4+Pn7Hjh2fFf+nuOXME5c+ObECB4FAmBgiMlxzMdQtBQBI2Y/UtTACgQMEBtddhBsuAgDgGeDFpIEJI51HkSYgEAgEAiEWn9AME13klZsr+P1+n89nt9udTmckEhmkRarRaHQ6nVwuJ0mLCCMkmjklKytrx44d77777jt/f+e9k/+y++3rZlxiVBhJ+0w+PAm4fB2YTqO4khipEW7Lwi0W7CKqWexDAdfuZIFtM6D0KtwhcMhbkakAiXz9XeiQErdYwG9o/y7Q2J4FYfKQGkMWpS76zarNc5PmXSjTJ3LJCQQCgUCI6bkkRSkUCoVCYTKZAEAQhFAoxPO8z9fLJFIikYhEIrFYTDw1CKOOTCZbtmwZx3Gf7/z827pvPUFvlnE6TdEAIGNlElbSzYzB2B/xh7gQALA0K2Nl0ZKjAOKBDgEdiqE1IVQEWC9wMhDYyXEtvYnYmwgUF0MCh20GLruC3GWTDGc6dqZ3fjUUg6J5+AtU1AAAIABJREFUgAvtNeHqi8E+fQo9pCNAhwYoIzDAi2CC0kgtNl+02HzRhN3anAhHpECHECWMzxERxmS9IIFAIBAIBAJhUPj9/rrqurM7y0r2lZS0FHvDPgBYP2f9JTMv7Tafx8LW4+/uLd8LAHMSZ2+Yf4tBbhidGigaUcpBZCwBTTWiYmIei71x2JmGa5dCq2USXUqU9SmV+2GMVEYovRIXX0vur8mN2AnaasQE+7tZIlJwpo1/XIYxxFCEUg8MsE7HmYprl0FEeeH1CQyaamQoRSkHkLpxfA5JPDgIBAKBQCAQCINFJpNNz54+TTLNbDR7TrkLSgobixoLmwq1Mi0AqCVqszYt6s1h89uKW4pq7DV1jto0XcbcrNyUpATwshAcmZuD2IPiTyN1wyCLN7UGaht9A0yIaVrMshRCGGMsCACAKCq6MAede+uKAQQALAiCIHCCwGMsYhiVko2PE0sUrUjRKjgy8KQSOAijA4qAvA3YgdKm+g1TyqrvlZAGmudM/ZfnUhtInJ3XP+4MSj7Sv9iKpTbsM0JI0/6dF4Hf0LHSZ2rfHuBMx5wExRUCEIGDQCAQCAQCgRCT0GY6Jyl78482t5W2Vb9d+/Gpj375ycMAsCh10QPfeyhFk4IAXWu5LlVrfmnfi0UtRc/sfvqn+qvvueZG4YwBajXjWdV9R1peebu0/zIamSxBr2NoBgtCJBQCQWAkYopmAEAEEA17yAGEACLhcCQYcoRCAYE3qlQLLLr118QlxktIl7hwEfmQeR8ylPVn3woULr8UmuaT1poKxJ+iUg92fhV7Bg6zqmqgsj8Bod30xl4jLr8MXGbSlmMBETgIBAKBQCAQCEMgmjuWoRkGmOTslISNiXQ1MpXEvf/++99WfpukTjYpTdGSHsGZOzcxLoKpENXgL9v61QdCpUbjTJ6fsqCjzNjR0Ow/dtp29JgrbBdhCBsS4lZefl18UmrXMi0tLdu2bfvudKVBFaZpGmPMhcMgYFrEUjQNACxA1OFEAAgBcJEIH464w+GQwGsVAacnQIkCS+bpF8zST7rriN1JQt0ipK1CCutEVsOvx4507EyZPIqGC7RVSHTOZUPkQcYSpKnr7ycCgvhTwIS6Nj6xbycTIjdoq9rjp8YVIm310MZMUQBE9V00ERf4j4Gq4ULpCREpbs3BSEDaKsSEicBBIBDGigMHYPt2sFoBAJYuhXvvJU1CIIwOHAdffgnvvNP+ldxfhKksdoiBmUUvnbV03rp5brf798/9/vd7nqNQeyy9pGTtpntWz8tZRDuZDz8/9Ivf/hF4aqYh++nLnhmkwMHxsKeMeu9ke4DSO5bwSwatJBSVOZ9+rUDFa9ZlzxCQY/riBRsefFCl7RYKxO1219bWFhcV+cNhFLU8MYZziWPazzG6HTr/jTHGAC0Oh+2k61B+6vT0W7LSpyG3ebGevmspP2kunjUXO82Q++8JFjicKbjoOgjoJk27yVvR9E+RqqnjDIAeyGZDGCUfhcSTnWddvoYIHJMJmRVl7UTqegAAKjLSvUmdaNpuwDQA4LK1U78nhFS4ajUEdEjeAkTgIBAIo051Nfzzn/Daa9Da2rnR6yUGGIEwChQUwP/7f/Dyyz23k/uLMGUFjnNCgEQiufPOOy+77LIOHeAf//jHBx+898WXJwrza6kAVVBS7fb4AKDSVvn37/62++wuAFievnzV9NW97rmwGb39HfP6wW6T1UuzhSXdiwWCQll5qM3GA0AoIAR8XDgCYgrNMCKdNfBTM5q+Zv2sy28B4KRKpUKt7apcAIBCodi8efOtt97a1wmWHv+m5NB/Or4GubA3EvC4Ag1N+oKaq32hOwBM+SWQXwIA4MvmJ5PAIbDASQFPtDmAGeCkkyABjfEMMpwFAJDakNyK2MBQbhMAOgJ0p2FMxRXhaNSGgBq3zIKAgQwmMQodBNNpZCpAipYhXfR++wPusPMp0xkMFG6eBe4pLHNQwIvBmSaUXYbiT1OmM0TgIBAIo4DPB2+9BX/5CxQW9lnG5XJZrdZIJAIAarU6MTExZk/HaoVdu8Buh4PnVkEajXDJJbBiBcjl5GoTJqBDvv56T92wmx0hCA6Ho/Xcv2P8/iJM0k74wAMDlPnnP4EZs6kfQig1NTU1tXMBiN/vP3LkSH1dpL4u+q6bzc3NbWxsbHO0vXfyX9EynpAnL6FbYE6bj3r3hPJ/jylt/l7SyobDXq/f5bFLnJ5cAWMAYLnKo8ftFVURBOBxRRxt4YAfVCKgLWheIrrz4hnSH1zBTO8z9idN05mZmZmZmX0VWDgz2TEdIkEf5oIIhJo2/1tfzj1YuK7JltHXTzxij11u5+kIAMiDSpPHFLv9BgOOSHBYDkwQUeMtzWCBAk6CI1LAKLatszAwQWTKpzL3jNr9oq9A+goAwK4kHNBBRAacZKLSiBL6UzekNpR8hEo8NVYjp74CVPUQkeKAHjjJxAuOY2iKxENVPMYU1tQCE0R0ZIyOQwQOAqF3DhyA116bZHXeurWXjVFX+RdegL17+/ttIOA/dCg/Km102GOxaYBZrfD00728IQdo37hqFXzyCZE5xqrxjx6Fyko4eBBmzoTMTFi6FJKTh2wydbXEeu23k+Zh7YMdO+C556CgoL9iHo9n//6TPTYSgYMwutx3H2zbNkCZcV4tdfHFF+/cubP7I4n7n//5nz/+8Y8dW/aW7WnxNAMAJ4ib3ItKW691h/qLxVDCfXdYZeVazRzwPMYAUHrs5JmTVl8AMSIIBUIBT5DjgNVgpSESt+Jq2Zy7KV3GSM6C1Sbplt3eWnLs8x2Of3yy6GBhVn8PUzZwMiWfYzofphziY1vgYKH+IhzUIPN+ULaM99GDWlyzDFpzgYvtKK3aSpR6AGkrx2TnUgfK3IXlVqhZBryMDGWxhek0SjmC1DVjLKNEUMphkDhx7XLwxU/xJm3LxgVSSN2P4kqIwEEgjCs1NfCvf01ugaMvV/le8fv9XdWNmOXAAbjuuj5fkrdPl/dCaiq3bVt1WhpotVqZTCaVSkmXHnnLP/447N7d+3/vvx8eegjS0ga7t7NnO++vyShwcBwcOdJfg/S0eQIB0oUIY8pnnw2sbkRFkJkzy5OSOkf7GTNmUNRYvTSWyWQyWTeDDWN8/fXX+/2dCTUrissOnQg6/L8KRr4/mH1G9Iw36IsIAo8xhzFCqKzMX1/vo0WsWE4Hw2FfyG+UMmnxmpT5s+WzrqZMMxGiR3IWZ4rYN980vvLK5YMpHGKDXdWNSQCmwZmBIzKQtQEgkLciShiPw2IEPiO2ZeGmeeCO4fCiTABkVhR3BiUdG6PgiEjkR8YSAQP2GcGdAgE9EGIBkRvkVmQqoBJOjfWhECWArgpYP/brAWHwxUXDc0xNvAnYZwCJA4v8MMSlXkTgIBAuQBP0rE7H2+30e+9pt27V2u1T7Qb3+WD58m5b8vLAYgGe57dv7/YksNuZtWszP/98v1TaCAAajSYnJ4dhyIg3TGP+4YcHUMpefhlefhmuvtr30ENBiwW0Wm3/JtPJnt4MEA6HKyoqop+zs7NjtjWiIWwee4z0C0JsjY0bNw628J13xr/55omO4XD8V0vNmzcvLy8PAAoL0Sef0F98JRrSz0OC4Od5jDFCiKYoiqJ0SnnAwNJSWqpV2Fzgi3jnpyuvXL4wfdVmKi592D7/3dedoSnehwI6XLEOAnqUtRNE4yLICjSuX4zrF0NAG9MtI7WirJ1IXw702OpWSFOLcj4UqlZC9UoypsUEmiqUtRONp1uT1E5lfSnI7FB2GXBT2pcH09CwWPAbqKydoK0lAgeBQOiT+noHz4c+/DDx1VeNU/IEN23q9tVigdOnweVy5efn33YbdffdcyorFV0LvPlm+v33VwCA0+k8evTonDlziCvHMNSNyy4brJ/CJ5/IP/lEnpHhfeaZo/Pn65OSknptcI6Dp546b3YdCFit1tgXOF58cbBeUQTCuLFlywB+bV2prFR88kniddc1Rr+Wl5drtdpxGxsRQgzDROXmP/95mJ6SCICiKASAEEIIZCwjQxRggRY4MeIUIpwmD03T0WKFEVHDj1u5a9eFJGUKIvDFY2s2iF1gKEOa2jE9GnYlYXsmtuaANyF22wRFQFeB4s4gXQWS2cf8aCI/iPzIVIA5CdingT+OjGwThsgN2kqUcAppa8Yhp2lnH2AioGhFxmIIqrE9a0qnVqEgoAeMcMNC7E4FAKSqQ9oRrQPCETF2TIsmYyKRbAiE3vnPfyZrzS+7rPkCuUYFBXD0aDA/Px8ApFLhqqt6nrjN1vliMBKJHD16lOM40reHxMMPD1bd6Go+3Xjj4s2bpd98c7y4uNjr9fYoUFzcaYytWtX+wefzTYoGueEG0ikIMTcSDlV0e+mlTKez0/IvKioSBGH8a/7MM8P5FUNRLEWJaJqlKQqABhBjYIKA3VzI7qYDAT0DccitBRsFwghvdsOFltfCZcbFP8TNlrE+Dm7NwYXrwT4tpluDDkHKQZS5C8Ze3eg0cU2FKOd90FSRkW0ikdpQ5hco5dDA2X/Hog9oalDuB2AqmPrtHNTgyrX49AZ8egNunjXSvYXluGpFdG/Eg4NAmHLDslSYP9+hUkXS0vxXXZUwd644P79t40aVwyGa7Kc2c2bPLY8/HvrNb9o/K5U93UcZpucKxurq6n5C5RPOa67heyt88EHS7t3G++6rWLnyhFotz8nJib4i5jj4xS86i61YAQAgCEJNTc2kaJNly8BkglWrYOlSWLEClErYvbtx0yYSLpQwMXAcrFkznB8+8cTMF19sn0D7fL7m5ubxj3qblgY33QQtLXDNNfjSlW5fTcEHn7Q9/ddrBpj9I6AoCiEAjCgKECAKIYmIBSwEwv4kBk1XqtPiXbSJQ9EcnMOFYeCll+Bvf4MVK2DePKG2/MOPP6otqfxpXf3UDZGAaeBp3GoRgIL4U5SmbvSP4E7ETXNway7w4phuCsMZFJ+PdJWIHteIKojiQexFKYex2Iub5kCQxOOYCBBGdATRE/NKDFECUGFE8XjqNzQFQruzBW7NE4Qudoq6FsWfQv3GM8JeA26eAyF1+9eIFFyp0YGFCBwEwpDJyPBedVXz7NlOmawzoVpCQqjXwk8+OXPPnv78DJcubXv22aJ+CjidbCBAVVfLSkuVX39trKrqMzuI/1xGvT/9qX3aunChSSqF5GTNCy+cuu22BZO95a+9tqfDsE7XeQl27uwZd3r27J5DXDgcJh148Lz44oh+7nKJnn46+5VXpt16a+3s2Wfmz9fyvPmXv2S6JvRZvTradTtj3Go0mhhvluburkLXXy8/eLD6rbfSSIchjD9vvNH74hSNJjxtmu/48T6jG5w4od21y7h2bfu6sPLycoPBIBKNtw5+LsYwAlDj6fPSA0+1+rR/fXdFfzNiFJU3AFA0MAZCCMQiluc4dyhiFEkuVqvip2lRWsbIM+Ju2AAbNgDGOBwK//FUicf78kt/kF+34c4p3qvsWdidCKwXiz0AAHQYWD8aQRASjAEi0qjhge0ZuHIVhIYcdwMjATMcIAEwRjyLhLE1YZC+fBQzwg7t0DQHCadB7MGOdCJwjDsCsAEQuQFNtMMvEwCxEyIyEEQXRMM7MrGjywvIhOOgagDW39+Y4DTjqhXg60WaJwIHgTAEtNrwCy+cnjbNP54H1WgiGg0kJISWLHHcemut08n+85+pH3yQdH7Jykp5r3VjGGb+fFFWVrCsTDKp299igVdegfvu6/z6+OOehgYAAKeTPX8qv359iCSvGDZWa0/3DYMBFi/m9+/nXa4hPG5dLtFLL/XpNTNnDgiCUFnZmXtPrVZProZSq9W33VZMBA7C+FNd3Tkedn9URf7xj+MaTeTQIe1zz81wOnu/YZ9+OnvhQqdG064tlpSUzJo1ayLPh0LiBOnSnC//CisGZwhiRAn43AvAMAcOH3hVFGdiJSt+zVguBlY1OvZ+a8vXn326/6u9Qb8QcX63ZsX3du/LnuJ9ixdD3TKhLRsAkKEUmb+BkaSGia60b80DAAhqIDKcLO6CJMAlNAuMF8Ihxp7MuonfHGEsRqEIpBykEk6C3DaxFUGmAhB5cc3FYJtxIV4IRzo+8yNM9SszhZR9SaVE4CAQeqf5vEAWt9xi37ixsNcXQnK5PCEhQaVS0TRN03TXl2BxQ48Spdfrc3Nz+ylw6aXh/ftDq1cP7N7J8+0ODrNmzVqwAMrKJv11ufdeuPfezq9er76hoQYAnnii5/KVV14Bsbiph8Ahl8tJ3x4kR492+/rpp3D55VBeXtXY2HjokHb79uQTJ0Ya+v7RR3mO8xYW1jidzo6Nse/BcT7Ll19EOgxh/Ln66l57Y+iRR45KpQIALFnieO+977Zsye3rbu26UMXpdLa0tJhMpokzLRgq/eK08oEjYCEEgAEBYIQQAlYAmgMhAsEQ4oGXKoKihGwkHrVX33U1NX977dVWtzvJZBQcrWJsn/p9CzPgTAdnOgBgTgyyVugItcj6QdGKmFB/v+ZY8Jkg3P7AxZjCzbOgZe6IqiTiwODEYpsQCNABDbjH7NzFLpC3gKxtgi8BEwBNNXAS8JmmcsbQmBM4eKSpQcbSCa8IUjaD2AOtefjCvBBBHQR1w797SE8mEHrlq6+6fV21Cn796xaHo2cxlmUtFotCoRjPuolEolWrYP/+njlTz8fn841z3cYZhUKRmZn5hz/4e0zf16yBn/0scPSos0f5uDgSlnywdNEc4JVX4PLLIRwONzY2Rq2mJUschw5pf//7GSOJ7ZKTcyw/v+cseZKKUDfdNMx8EATC8Ni6FQrOC0J3/fXcXXcd6SrES6XCiy8WfPVVwuOPZ52/kxMntIcOaZcsaX+2lZaWarXa8V+ocm5Gz7DxF6cvGiCwJ4WAQojCGAMSMEVhrMTgCQEVBBBABn4T+BkYTfdyp8+fX137vXm5yywpGQbFZUuKPv1m2QXU1RwZ+MwNGJ2L2KqppqZ/Bv3nzgwrhcrvg72jyyEIjtQ1j6JALIaIFEIgjK35oqlG0z9D8pYJbnaZjcr8UpA64OzlwJMEcAQCETgIhFHFYIAvvoCiop7+mYmJiRkZGRQ1MdmIli2D++8fQgxI49RMHQtqdeJLL3Xb8sQTsGULFBX19FfJzMwkaWIHT9dEQldeCQDg8Xi6Frj99sSHHxZt3w4PPABtQ3/X9eqrp86PXGM2mxkmVh5Mr74KBw8OtnAPSbQHJ09qnnyym5ORWCxWq2Hp0m4eSQTCILFa4eabe2584gm44or88/MRaTSa//7v9LvvhhtvhK4RcKI8++yMbdu+i3p8wIQuVEEIAWLESl2i5mSjs5+3/QgAYYRx9ANABCAoRDDwKhGTcdEa5Q2X0dqkUazYjJkzn/r974uOHW5x1ouUjEgqXFi9jZOBV9b5VWBw3UVY6uzlwmjCyBTGrSLcrAf7dPCM5lVAIRFqMdCslImEKP8YrmREbAApm5BoghN7ISYCCiuSOjC6QF/hEwhE4CAQxpDHHgOGga5e9NEp4wSqG1GeeaabwMHz6QDWvgovXjw1r86OHT2n+I8+Ci0tLedfr/HPETCpaTn3+iouDtLSAAC6JtnNzMzU6/UAsGED3HADvPFG77EA+uKBB8otll48jGPKxebgwVFzyrDbRX0FGyYCB2EYnH+77d8PmZktpaU9rTKj0ThjxgyKooxG+OKLXm5Vl0v0/PPTH320JPrV6XTabLbo3T1Bhh1IJM5+/o8BMAAf1TkABAAXwk6ICIxgYMTTV/6IWXj56NYoPj7+Jz+99WWn66P3/nPllXNZeeSC7nw+Ey7ro4Wne5DZgVs0uFQFeLRnR34JLktBAGIAwIgMAgQCoS8o0gQEwoCsX99zC8uyeXl5E6tuAIBc3i1BYHW15EKz4TkOHnqop7rRI2hldIqfl5dHevKQ6HjTe+ONHVZ658pzrbZzTRDDwL33gtcLN9008G7V6vBzzxVcd13j+f+aPXv2heZi43K5irsTXQREIPTDZ5/Btm2dX+Pi4PRpWLgwXFrac9242WzOzs7ueFRFb9Wqqp7BofbsiTt0qPOOPnv2bFc1c5yhKRD3u0QGY4wxpjEgwFjAGHBUFhFLUUKSSK5kIOoMMnoghCiKQhRVWet++R8l351qu7A7IALM9PxThmFWI2S1gTTMpbvDC6x4qR3lekDCj+pxKRT9AyJwEMYAwxmU/RHSVMdKfegQSj6MZu9GSxzUxYi6GNErKGYpgwyk/w8A8eAgEHrB2sUNwmLpZXGH2WyecHUjyg9+ALt3d35NS0vraiAFg8GpfaWKiztTJN50Ezz6aPTyWTtyjkYvltlsJr16SHS1bjp8fzpalWXZ85UIuRy2boWXXoJt2+Cjj/DevT0fwOnpvptvrl250trrGpTMzMxJlz9l5IRCIau1p9cVcTUi9IPPBxs3dntC7dkDRiMUF1f0KDl79uxe76m0NGhogIcf7uYA+NxzM957r32hSiQSKSsry86emEQhNAXiASenGFMAGAMHGAAwYEEQNBpV7qIMrVE3uupGBwkJCXpT5se7K3IzB51eAWEAjKlwhHFTICCBQYIMDeXlooCFYMQTFkIYQERLZIwCoYF/7gl67IHxjYQqciFFDQIetUiCAuI1lFgspsMKwasGD9OHXIF0Mp1CHEthwhAHIi+IPAAxswqJDoLUBgEATkZGvzG//rpKatreWKkNJUOMDJKbkEgEmhwkQgBA0zQVorFfEMIDjZFBDOEL91ISgYNA6H0G2cGPftRLAYPBECNVvfLKbv7GDMMYjcYOk8nv90/tK7VvX+fnN98EgJ7uG0TdGDZVVe0fkpPbP3Ss+jH2HdDFaIxmukEAUF7OffutrbbWnZrq0usjHdkoz1NG5GlpaRPpEk8gTB62bOlUdVetgi++AIYBm83WVSkbMPo1w8BLL8Htt8OaNe17czpFb76Zfv/97SqJ1WqNi4ubkLsSCYjlBs4ZIVAIAFEAGGPAOBwOp81acMVdD+oTU8akVghdddVVaWlpv/71r88UeAf5K0xFgA6GZR6bqU7Cu8VBk9i9EAlDMOkjXOB0855q15kgQIZ29pKES1h64ARq+6u+/ft3fx/XyyaJoE99IMKAaEEAQUA0TaEgg9tY4HpXZMS0aOPin63OWh1Dd5fMhtL2IWNxZ8qYCTe5tdUo732hZhk0LiKj3wUFJZ9Nq5ZGPwFrAqrdNw2JgZ3F4IyBho58TqgQLtjWIwIHgTAAmZkAAOFwuKs9NmFB5s8jGhyhfcInAADodLrz3wlPVTpiQF51FUSTb/j9/g5Hg8TERKJuDPPZwHTrWgAgCJ1PSqVSObh7h8nMNAmC0eFwNDQ09IiKAgAymSwlJcVoNMaIP1QPli7tucXlcoVCvSdHPHlSY7f3OSzodOG5c3sJK5CX5yadjTB4Cgo63S6i0ZQZBjiOO3v2bNcnlMViGcxDymKBykrYtKk91swHHyRdcUXTtGntsvjZs2cXLlw4/kF/KYQoagAXDIxAiCaLPfcTo5LOyEjVJ6Qy7Jg8nRFCcrl8zpw5d91113vvUf/3f33bFQLnDp2Lx0yFMBO0uu2nG85IeLckYBK73UMSOEIR3/HGLyudBUGATG2L38sMRuDYVfrlzuLPLr300jlz5sRmT24qa2oqaDrTVNhtPqNLm6afNpHVYgNIX440tbHTUEjmAJkD2TJJoNGpjSCAzyd1uISG1hZfIAAAtKqVVkWdxWwAQ+6TkQqOL4s5gcMoN0w3zpCwEiJwEAgTgFwO118PwSAwDEQNZJ7vXEcaO+4bHdPcY8c6v6pUqgvnSnWYoB0f3O5OizEjI4N05lFk4cKF0Q9isXjwv6IoSq/XR18FBwIBv9/PcVxUJYwdobBX7r23ZwTQ4uLGvtTDJ5+c2VcYUQCYO9fZEcSRQBg28fGdrlUdEmR1dXWHqqvRaIYUHyq6suyZZ84JB3hmc3NBdG+RSKS6ujozqvGPJ3Q0jGT/CgdEQ29EV6OIGWrBNPXMJPmAysgIEYvF119/fSQC/QgcwUig3ll/zjwVAITys2UfffgRhXkksBT/HwB68EfEmPeFnSE+IAAcpev+T/TNYJaoOAMOAHj44Ycvvvji2OzJ9mJHzVs1b3331ltH3+rYePvi2+9ZTqIuEy5MgQM1NuqP5Yf+/eXhqoYGAAD6LKL/PewdYh/GoZg7ze9nrPj16s0JbAIROAiECcBohO3b+/yvRCKJqdpGA090cEGFaTzfBHW5XNEPKpUqNv0CJikURY28a0ml0kndPxMTE3U6Xa//GqRXSwdR75XYH14IsfZs6rE+zOv1dsRdMpvNKSkpwxj3urhrKVJSFpaVlUWFvMbGxvj4+H6WuowJaIAI+NH/C+c0DkHAWCqzXHl78pJViKLHtmoIsSzLsv2VkUglSandwuiYEhIXL1s+/r1lwYIFQxKjxxPTDJP2Du1tV962yr4SAKxV1tI9pY6A4y+H3gCAOHnc0vRlJqWJ3PKEqY4CwHSisOrwydLmZlt5VeRkUataH3/xxRdLJJJgMPjtt9+WlZV1lP7Zz362du3aSXFiZ8+effPNN+vq6rpuFFHs20ff1so0DE0vW3ZRdvoM3MCAb/Tn6kTgIBAGBU3TBoMBY4wQin0LxGw2e73eC/NKdQTVuwAjVhLGoXf11a+GqtvI5XKTiUzfCSNFJBJ1uFaNinrIMEx2dnbaOc2DpulYO2UEQEeTxWLAGPOCIMhVaauukRoMYxRedEiwLNs1yRQA6HS63NzcCWgoFLupFigpEueIFuUsXAQLAUBwCwF98Pfbf//LHQ8DwPzk+cmaFCJwEC4AdABzdx+oe/zPxwAAYwCAVevWPfvsswaDoa2t7YEHHugqcGzcuHHp+atnYxKr1frVV1/1EDjOtJwp2lUEABKJ+IXVT+csSMdeiggcBMJETiJzcnImS23HLvCV13k1AAAgAElEQVSEzwdWKxQVAQDk5IBcDn2Hmxxzqqt7bjEaITExkSShGPfHWHtc3oYGqKlp37h0KSQnA8NMhbNrboaCgs4tS5eC0dge82XC4TioP+cO3xGSRqOBnJyeUVQmkOi44fG0N+PSpRM8dIzdJehg3Bq/13VeHbdk17FxSD12Ij2teIB+PasxAA/QEZJAwDjIcTiG7XmE0Pl1i94UDQ3gckF0cjH+N+xEjR4+H+zYAQAIAMxmWLYMKAUlu05696qfX2G9/PXXX//8w89f+fbly7Iv+0HeNTKRDABq7AgASlqRSgKJKmxQYLkICIRJB2bjsSQlHAyGQlyEExeXOHbvfW/f4UKWYdetXGk0GL7cu/fEiROPPPLIpk2b5s6d++yzz/7mN7/p+HlWVlYsC5fdlBud7q9//WuPt635+fmPP/54Wlry5Zevramt/+Xj/43rafBSALBmzaJLL12KsR8iQRTE0KbBjUkgDHMSSQQOAoEw8Bzoyy/h2DH497+hsLCXAjfdBPfcA8uWjXlNCgpg3z44eBD27OnMI3A+69dDTg785CcxZOBNSVHj6FF48cVuWYrPJy8Prr8eFiyAFStiRREYZE/76CPYtw/29p0wzmKBO+6A9esnwFDnOCguhn374C9/6f2W7HpvLl0KK1aAxTKal37btm6HxrjPkq+/Dq+91vvdGhcHN94It98+mnUbz/6/axccOQJ79/Z3Cdavh6uvhqVLx3ws6hgbCwoGqE9ODlx7bUy3OeZx/xkQcfccnhjjcITDeHIEYTxwAPbsmciH6QSOHhwHR47Ao492G1dvugmWLQNEI6RHCfqE+Ix4q9VaXFy8u3QXS7MG+Q+2nmD/nd+LtZJjEq618LdfxBkVQCBMAhADlJSjTWFkDvKhYFgIcrKCyu/+/u/dbTaHQi6/dO06S14uK5GUV1dXVFSwLMswTNqkncgyDHN+CKfU1NSjR4/m5GT9+Mfr33jj70ePngYAkAAAJDCiGSqZwDtwyEfzgpzO0oGJBgYQBkkI2I5IiBQEGQj3vVCQEUAqEIGDQCD0Nx3Zvh0eeqg/NQEA/vUv+Ne/IDub+/zzSHw8PeqRI6ur4cUXO3MHDMi2bQAAjz0GOTnCHXfg22+nJ9a03rChPUnBCHn3XdiwYfSPNZjd9pig//zn3Twa+qGwsHMOvWVLaPNmVqmM3cAoUdP9qacG6PAdJuV998F998E11wS2bEGCIBogcsBo4PPBCy/0KRn0dW8CQHY29+qr/KpV4pEcescOeO65QV16qxUeeGCArtjaCi+/DC+/DHo9/8c/8jfcADJZrL+T7dVC638sig5HcXH4xRfRkG60MR0b4+Lwli3ChI+NvTcyxv4uUb0natS96SbYunWUH6bPPjuAptD1YWo0jrIfzQSOHlHJ+LHH+mkfzmaLJoyAxYsXv/baX26//cuPC+/cdkrT10+KWqiiFup3u9mZCdzHd3gTpAwNNBAIMQurB9Ushz3cXFcq5o0sqAVx55xBJpfPW3LRvPnzLYsWcTwPU3SdtUajeeqpp1iWkclkd9117623buoyt9z3i1+8gHEEBA5x+OL4dbfnLlKKJMBEYGYtJNqj6gVgEZTGQ0WfMd1BG6FmeYnAQSAQeufECemqVYOdCQFAcTFjNjOvvnrKYnEbjcbExMSRj84+H2zZMoTpe88JUBH14IPw4INw773Wu+8OpKUZL6gIrKPOgQNw3XVD6BI9eOYZ8WuvhX/5y/qbbqI1GoVarWZiZgULx8Ezz/Q3/+6Hjz+WfvzxeNTwjTfgvvuG+fPiYmb1aiYjw/unP7UuXChRqVQymWww0Sh9Pti3D154oT+TPhwOt7W1NTY2+v1+joNPPkl86aUhpN6w2eiNG+mnnvI+/3zhrFmqCYhqOTg++ww2bhxm/29tRTffDI884nvqKeuaNVKVSjXCsWiEY2NrK3rwQfrBB+GWW+wPPeSbPl0bC22OMYaQz9dYBhQ/iLJRlw0kVyqXrFghi2EPsYYG9sYbB5A2zn+YPvdcwZIljlF5mI7W6PHkk20rV4pUKtUge4vPB2+9NYCrSDgcPn26pD2JOAaMcVVV4sO/zLPb5w6yeiVNzOI/yZ76ZeGijIgyoDa5TBKehGomxI6uoQNGBUADG4dFyV5fbX1Fs6vNGfCzIKMiPP3zu+8BQEqlcvrMmWKJRDylA41TFNURokipVHUNzj5v3qLFi9cCgM/pqz5R01Qf2Mt+LWEkIIoAUw0eGwAkJcRnz8iig1LUfo9HIzJF1+xEVy5SYIygtAAROAgEQi/84x+pb72VNowf3nvvnFdfPWWxWK1Wq1wut1gsw3boePXV4U/IztuV8dVX4ZFHiq+4wpeamhgXF8dMwuAQxcXF33zTLUfpjBkzRh6ocjC75Tj4yU9GwQ/F5RL99rcZL7wQfuONkwkJIaPRmJKSMuGW1QiFm3GgoADWrBmFGlZWKq65RrFyZesjj5xQq+XJyclGo7FXmSPqqrB9+6BM6MOHD3f86te/thw/rh1e3X74w3kbN1bfeusJlmUzMjL6qtvkbf+qKvktt8jnzXM8//xRqXT45ziKY+M77+jeeUf3yCPF69Y5U1MTk5KSJnJs5ELcobc9+z4Ss7/qpxSKSiECjzESEDLo9bPnzpXKZKNbl9bW1m++6Zba2Wg0ZmdnD3U/u3YZn356+jAqsHmz5bnnCpYsGenDdBRHj1tuGcLo8fjjAyxgjOJ0OtvVDYBIGP/uyRlf7Y8f8pPFI7r/sXl/e/5oRmpzq7pZGpZmtGbKIjIgECYcWRYocgAkgAGEYNAetJYHdx747nhJFVDovvsf+NWv7onmLmCYC9oqT05O/u1vfwsAIU+o5T+tOz/e+dyeZ70hDyAMn4WjS1SuuWr5lt+ky9PdKDUqgtMAknOJt4MAHIAYGJosUSEQCL1MTX71K8uJE9ph7+Hee+fs2HFIo4n4fL7Dhw/n5ubq9foh7cHng02b+jOn09N93/++NSkpAAAeD1tYqDp+XON0DjD5e/rp7M8+czz/fEF5ebnZbE5ISBj11TS9cs89sHQpHDwIu3ZBW9sQfqhWh6+7rjF6mgCQl+cezLGuvLL981tv9Te/XL26NS/PrVRGBtyt1Qp5eX3Oj+fMcen1oXP2m6yycmC1wukU3Xjj4g4hzGg0zpgxY6JM2a1b4eab+/xvRoZ3xYq2pKRAtJUKC1XFxao9e4wDdrZRpB9rVqvl58yxdbTcYO4CAPjqqziXi33++QKfr7SysnL69Old79ADBwara4z60AEAUV311ltrS0tL6+vrc3JyJtzraqAe4k9P96am+pOSAtGxaM+euP53eOKE9le/sjz/fEFpaWllZWVGRsbgZcoBx0aNJnzttY1dx8bKSnlVlXwwY+Mzz5ypqalJTExMTU0dn7HxPLAQaeICTRTXX0ANHFU5EIUBYxBomqYoqkfgvZdegmeegaIiuO02aGkZ+MDz5jlmz3YlJQXi40MGQwgApFJhwh+mmzdbRvgwHefRY8ClKP0+F9gHH8irqlYOu7kefmr21lcOSyVCQBQ4k1wwszFHGVICgTD4AciRLlR+HxlKkKp5RPuh5CCKB0oEAAhrOG/E6fdW1zbn55dWltRVlzaeLq2SKdWbNm36wQ9+oFAoJkvc0DGFoqjoPJDRMGnrzFfOvDKt2RzhIz6f75133vniiy8A4Nv9BW/oPpFIZUAx5wQO9pwHRwSAB2CjegcROAgEQrcZxkMPWQZjo/bPn/887fHH2999nTlzZkjTsn5eN+l0/I9/XLVqlVWjiXTdft11jdHKv/zytP6ti6hp8dhjJQA1NTU1M2bMGIe3xMuWwbJlcO+97dbj4J0Ffve7IovFPYxjRdmwAR54oBdLVaMJv/328R5t2BcHDsDy5b1sNxrxTTfZV68+22M/Tid79Kjm1VenDThXPufs47ZarU6nc86cOeNvyj75ZJ9z8YwM74YNdWvXdvNtSUiwrl1rvfvuipoa2dNPzxz5nTKggdTXwpncXP6++4qzsuw9XvlUVMjefTd18DY2QOTMmTNRjenzz6lhL8EYFXWjQ+NQqbjrrmv0+XxHjx41m81jlxZqwJPqx3Hp9tvrrrqq/vyxaMuWkgEX6XRt/9LS0paWlry8vAEHov6lxgceKB/h2HjjjYvefvs4QGNjY+P4jI09QUiIV2OtBsJooIIIEA2Yx1joklCl6wAFRiOkpcHf/w5XXNGPPuX9xS/KMzO9I5czYu1h2u/oIWzaVGGxNI3i6EFR1Nq1g3LZ6JWKCtkvfjFrhMKx0y165HnLC7/Nj34tSSzKrbcMzY8DA8YIMALAMWJyYgwAaJKE0J38WPOwIwNmbR2ewIE7ehGtBrkFGBUCAI837Gyqb67d9dWp19/ca7P7/3975x7fRJ3++yfXtkmbprRpaQttegFa2lCgsIj1xkVF1xUFAQUW6e56dBVllePrpR4WBT3VnyxyEHRx3RVdLwsuyOJtvVVELBeBQkmhFHpJW9rSppekbZLmNnP+GAjpzGRmkiZpi8/75eslnUzTyTffeeb7fL7PhbKrC264+Q9/+INarcZRp5t3sUgyWqIdna6FdAAgCMJsNpeWlgLAqdN1p07XUae53W6O2tJiHEcEQTwLsgcfLAyKz7Z/f2Jr69WCZGfOnHE4HALd6UmT2Ffw48b179jx84IFLayeuUKhKChI+fBD8tNPu+Lj3dyLswcfLDSZZABQXV1dWVnpcrnCNshFRdDcDPn5/IvpqVO7meqGTCZLSUkpKCiYPn369OnTeVe6M2b4oW5oNJrs7OyCggLNlb4gvtSNP//ZtWfPkYULzzDfR6123nef48cfa5cv7+L9jKtWTa6tVQCA0+k8duyY2WweJurG1Kndb79dTlM3KJRKZVpayqJFOadOSdaudYbu8lwuuOMOlitMTITvvmt/882y3NwuZkBrTo5z69bOb7+tGTeun9dLeemlnCues7GysjImhhhydYNiy5ZsvV5F/buhoaHB03w4vOrG7bezqxs33GDft+/wb39bz3ofqVSKhx92vvNOG+/4v/lm1hXba6qsrCQIIjB1Y9Qo1759h33ZRplMRtnG/fs7ExLcnI8A+RDaRsqZE7eaRF3dICd5/VCCINwE6XID96mbN7MfV6sd27ad2rGjXKfrYVU31Gp1enq6x9hOnz49KytrSB6mhw/H+fsw5bMeP02Z0jpI6/H00zpqdlDWgyCI4uIAP6Ner/rd76YFJSyuvDJOf07l+bF69Dk3+FOw1jaKrLmNbJwJ7uFS8JjsziAr74P2fFyjjgAi0sioaS7LhJ6miMbTpy1meURMkTzpVnHS7KOn7f/95nRfn33NmjXl5eXl5eUbN26MicEIIwF6h0h0//33lw/kwIEDixYt4vgtjOBAEIRaNqnmz5/JWO7ArFnuCRPqMjI6qKVzba2iokL92WejeZduX3+dtHJlo+fH2tpa3uxloxEWLGB/qbDQ9Oqrp5kLMplMlp6enpCQ4Amo/s1voKqKa5+TWsf/6U+T/v73E1IpmEymY8eOFRYWhi0kWyqFkyfFU6fydKMgSZb9o4kTJ/pVbe7zz+lHPvjgUkyMkzmMzBEwGtnVjWef7Z8792embk6JL57En/ffhzvu4Irtp3jppZy33y6nvtmKioqCgoLwVA7naLIwdWr3xo165mRTKpVjxozxziZ48UXo6Qm80CM3d9zBsh06eza5cePFvr56VuVFq9XGxcWJxeLcXDh7Fm6/nafZx/79iVqtlbpPTSZTdHSlRqMzGkXUfQQAhw4RnZ38GyElJTlBVDc84hcVnE9pHNTsCrO6wTp6111nWb/+BGuutHfiW24ubN7Mc4/v2ZP661+3ZmVZPRqHrzgODnUjLs6xYwe7ZJmdne1tG5OS4OzZYW0bgSTBYhf19/MtTkkAkgRSIpXJ5HKxWOLrS1yxgj2mYNas9j/9qZZ10JRKZXZ2tlKpDDgfnvVhmpAAixa5U1MbdbpL1N9tbY04fDheyMP0b3/LmDmz26+HaUnJYK0Hq/2haRz792soFZiavffdl//kk+L2digqgrQ0AICamr5jx3g+3cmTataYkXun2HUzDekZPemp1l6LtL9fcrg8/tPvkg1NPG+496sxupyzl+eA1FmTdH5Cm+DKKQ4VtBaCxAnJFQAOGA70jSYbbgIX1hMZ1ridEpdd1u+Ic0rGKEhZn+VS5dn92ZHTVKPlAOAAZdUFU1Nz/8zrb1y4cKFuJLZGH1KBIz4+nrafRxBEa2trX18fAFy8eFGv19OiOUQkhj0hyBD5URTXX9/x8stnvY/Ex8fn5eUF/Uq4M8lpxMY6nnuufdWqxIqKE06nk7lwLCnJ4Q1kLS390XuJOH36dI4cBJcLUlN9rrw9rg5tTear7prRCIk8VzfAj2X18EOKXg+TJoFfA6hWqyfx/o4XFgvQyncuWQJbtrRVV1cLUTdYHaFnn+2fN+9nVtdu7NixTN+MNUeGRnGxwVsLmzp1aqjLjn75pc+odV/qhlqtZnU+qZ1S3sDsOXPa163zo2Aha+b87Nnkxo36vj4TU1rS6XTMQbNYIDOTP+Vk586jycmXq6gcOqQtKhpz442XP2ZLi/nVV41+tUS58unI3/++Zfz4VoXi8vZpZaXq8OF4XqPhTWZm344d5Z4fwyZ+cdjtUaOc//73YVbxi1kuREgp0Hvvbf7Tn2o9P6akpGRnZ7PNH59alffXx31T82olQ24bSZfNfmzTua/3PvS3kuOtt/s67dE/fDdzxgWCgNh4TUzcKIlEkpOTQ6tjYjTC/fezD9qLL9bddNNF5nGZTCZQQQ7/w5T2BOROVGGdeBoN+emnlQ5HdxCtR2ys45NPjnhuB7VaTZL52dliT0Obtra2ZctEft31SqX1wTtPrSnMbsw4y+JGukVv/jPrk6/G8Ggcb5epVVeHy99iHKIxR0STPhLJLcNhDUk0ziRPL0WBI3xIraJJH4nTDvsnQ7WruxsTazr6bZEJs36zqNdqfeHPT3X3OsbnTQMAk8lUWlo6e/bsZ599NjU1dYgqHF1TkCTZ399vtVoB4Mcff3zggQfs9gHPQUxRQRCEzsKFzZ98cuTGG5uOHz9CW5BRu1szZ07/8kv13Lk872M0Rnj/2M65Vlqzxudaau3aKqa6oVAopkyZ4us5odHAF1/wXF55edynn17eE3Y6nadPn+YOEQ8uOh088ADPOfv3awbzJzZtoh9ZsQK6uroYV8IiEq1ezfJ1PPaY25e6kZ6ezrrzvGkTv9K0Y4fWZrv6u9XV1SH9IoxGrpz8558/J1zdAACpFD76KPhXyOoYb9x4kaluqNXqwsJCVklIqYQ//5n/z731Vobn39dfb0hLa/L8OHp0zJIlxsLCbr9UiVde0R84cO6OO2qzsqzJyXbqv1tvNa5bd27fvsPC362uLtqTqAIAFRUVAjPdBsm2bT5V6b/8pYJ1ekyZMoWp3nrK/XLw/fcD7vGWlhZqS8qbDRt8qhsLFzYz1Q2FQjFjxgwO23j0KL9t9KTPhNU2imWSrLnKyXeLJBIu/5OqwQEgk8ulUimzPh8l4jAHTaMhd+8+z6puaDSawsLCoCtoHA9TmUyWnZ39q19N/fJL9RNP8LzPsWMDEvUNBoO/1uP991uZ6ga39dixg+eqzGa590PKZDKp1U3e7Xo1Gs3zz9cKH65HHjnz4oZ/3DKnmVXdiO+Lz2vLffMW5X0FPJlTx08PCChrU7UBggiVlCSkKY3sGEc6BIlKHV39B460fbH/4pcHmr76/uyBg6fOG5rrLraVV7V29bpiYmJiYmLGjh27cuXKFStWpKeno7oRFEQiUVRUFBXZceONN27YsOHFK/zhD39ITEzEFBUEQWiebQ1Vl465GqM1NXz7bcjI4HqrykpVcvLVKgYNDQ2sm/wAUFbmc58/M7Nv1iyWUgiTJk3iLoB3550wezZPiP6WLdkzZ3ZSHoLVauUIEQ8FJSU80T1vvJHlXQbCZDIRBCHw8iwWegJ2YiLMnu36+WcjzRdirm6NRvYLW7DguC91w9dlSKXw5z/z72OfOhXricG2WCxNTU2hqyt5//0+X2KV0jjUDY/HOHdu4NX12O5BloPz51uZseW81/bII/DWW1BZya2jJa5de1XWaWhoSExMpNx1sVicmZk5bZrixAmh7tyjj9ZKpWBk3LJUNplKpZo7V/7JJ8RvfytoGr/2WrZ3EIdery8sLAzpXWmx+Jyuc+a0U+kktM81GKNhNtMXu62trePGjfNyZbl6Ujz6KIv3mJeXx309Wi2sX8/T6mLPntTp07uouzJ8tlEkkWp+FT8tXqxs5RQ4xCJSAgR7+Q1fhZzz84mtW6vE4k7mrwSl3zYTT2wa78N07VqeSLeqKpX3s8BisTgcDlZPyZf1iIqqYU7diRMncmTi3Hkn5OfzWI+tW7NmzTKyWg/KgEyZops9m/j+e56Zo1Y7tm8/GRPTWXOBlEQMkLekbllaZ7raopZcbgYJ/3uWa3cFl/9SdUE194arM6A7utPZmS4jZLjAQwQIHDK4OJOwaMS5+0Bu5T39gqH3f946c77WSjilDpdLJJV+f+oUCVBbW7t169aVK1d6zmQ2e0KCQnx8/FNPPeX5sbGx8cKFCyhwIAgyYIXB3A8EgJSUlMzMTNrqVqsFnY4ryby5mb6labfbmfucLpfP0hsA8L/+Vz1zATZhwgQhKvjOnfzhA2+9leGpUW8ymerq6lhDxEOBVgtLlsCuXT5P6O6W6/Uq71KjRqNR4EKcGb6xeTOYzfTF/dixY9kcOZY3vO46i1RqZ/j2Gl4l4q67+AWOjz8e451k3tDQkJqaGoqe8B995FPziotzsEppOTk5vH7dCy8ETeAwGNjVpd/9riKAa5NKQafjcVEo98l7mhkMBk/6TFJS0k03wVtv8V/52rVVvsqyarVa74j65cvBZOKfFQBQVxddW6vwyAoWi6Wzs9PfTpl+8dxzPl96+unzzIM6nc7XVzBmDCQm+t2VpqOjw1vguPtuLv+ZeYukpKQI6Ua0Zg1/L8+33sqcOfOExzZWV1fzln4YrL4hEgGIYhLHJmWNgmrfDggJ0siIWFVspFLJvMFZk0dmzSLWrz9Kkizlh1gTNAZJbKzDVw8s1oepRsPzMO3qkjGeDt3MZ4Ev63HrrSxTl1vduDK9eayH2SznsB4AEB0dzfvIUqsdf/3rQZXKYTbTRyzRPHps11jxwHjz/NGkJpo09vn0FU099OHqieqJtwi1G2RvMtTNBs1ZUXwtDB2kTUUac8k2HRDorIUTMThiwB7ra9grz5t+ONLmdF0Oaqtr6Dtz3nTz7LuXLVtGu6+nTZsWimUMwnxweI/zmDFjXnnlFUxRQRDk8oLsvfdOsKobeXl52dnZrIv4/HxuV40e4NfTw7LgO3qUywfIze1j+kueNh/caDTw4Yc85+zfn+gdBt/S0mKz2cI27Lw+3qZN4wb6e3VC3tblgq1b6QcXL4ampiba4p45kkYj+zp7+fILzINC2gqMGcN/weXlcd5ZKgAQio4qLhf79ibFihWNAUtpzG41wXWwr7vOwgwt0Wg0Qq5NSKLE3r0pA+eA0d/2Gdu2nWJVN1JSUqZMmcKUJFatgvXrBb3zF18ke/94/vz50N2Per3PjfQ5c9qZvTY0Gg2HbyyVcoULUUyZQs858t7tLyvjcnpvvLGDeTAzM1PIJ1Uq+W1jfb3S2zYajcbOzs4wWEWZPFIZy+WLEiKQR0VFx6qlMhnt7mZVN559tp9V3VAqlb4SNAaDSuX85z9PsKobHA/T++7jek+7nf4rvb29Aq3HqFGu3Nwe5tQVko8TmPXwK6EpLs7xf//vvtbW09XV1ZcuXRKBCOCycpHTMjG9K13Mlk1/3ySu3ih1TXTlqy+iz4+v0JxOnruHbM+DocUWT9bNheZfASkFwIKJ4VOWQERQNSpJAgiCdLtJl4t0OAi7w213uI+cNK577dQL/+9syZs1JW/W7PziktUuW7Ro0d133/2bgSQnJ+Nohh+5XH7dddehwIEgCLXw6mF6UDKZ7LrrruPYL83J4dEOaEf6+1mazz3yiM93yMzsY16VVqsVHim9eDEkJPCc89prA0I2Lly4ELZhLyoC7nLaNB/D6XQK8fw//hg6Bvo+69eDxWKmCjJ5+0LMkfQVUcJcIqvVaiEOtsANjJqaAW5Gc3Nz0EebOSzezJ5tZM5/gVKaVMpfUUUIFgv7BuzcuY2s2kGwRubECTV9he+PwLRt2ylWdy49Pd2XO0c5Y/kCWh+Wlmpo/n/o2gn//e8+X7r1VpY0fu9QC1/2h/sG//3vDRyv/vGPXL/LzJfxVQonWLbx/Pnz4SxU5NMl1mhi4+K9g707OkS3384uTr35pnnevJ+Z6gZVOSUU+fD5+WbWh2lBQQHHw5Q7cPDQIfpXRTPmHNZj/vyLrJE+obMerOKLL6ZM6Vap7AqZIkWVMiZ2TEpsqlKukLpkusYCjsqg09K45iGz04pTMjxaogSAwipKaYWYXkDCg5gQjW0DrdFljzc1J9TXEKeOuL/b59j0Ru1TL5146qUTuz5vcDjJDRs2/OzFbbfdhiM3rMDIGQRB2BFSPN/fZA7mmuzLL7kiYKdMYfFk/OocLpXC0qU86c20MHiTyRTqMHhv/vpX9m6sHt55J33zZr23/jJt2jTu93zySfqRNWvg3Dl6Djar9/7iiyxvOGqUo6Qkh03gCNo4XLoU4e0Kmkwml8sVxPBOl4tlWLy0HhYpzS93MSgcOMB+/KOPxh4+PGBCisXihARBBRHPnOE/x2SS22xi7wiF9vZ24beAL3WDO31JKoXPPuOp40NdW2trhHdwmdFoDEU7FYuFy1AwQ8k0Gg3v/CwqgvJyn312Vq+uYQ6dWn3ZXTQYuMI3Fi5kUQD9slpSKTz+OE+iCs02Op3O7u7usNlGX5ILaOsAACAASURBVEgkUonXyNfWKhYsiGcGl2g05NatzcnJdayT01dBqKF6mPqLyWQSaD0OHEhobFTQrEd8vEpINYDArEdLS4u/d6hELFHIFBGySJlYKnXJ8pt1wS2ZYZP7HZhJ2mPInmSINInktjDPcJIQQb+atGjALQOpS6SwkrZIXJSGafCBsEde6hM1tNdb2rr6L/WZ2hvJpnpXaVVTl9tdUFCgGaO6ewzcc889EyZMwOFCgQNBkBGGSqXiXZD528zbaDTSsri//prrfGbUgFKp9HeZuHgxf6fSgwcTsrKubpLX19eHbRFfVMRTyK28PM7bwbNarWazmWP5WFZGT/lZvx5cLrPFYuH13vV69nShri65X63+AoBZscVisQTRj/34Y65MqN/85hLzYALvBnew+eADn35mXV1oW+eaTLKoKDvHreoXAlu68tbxoaCVKzYajaEolLNvn8+X1GoHU/9KTBR0R0il8O23oNeDXg9Hj0Jzs0MmM2Vnd3qXZmSddZs3+2cbAcDfbIt77+WvxDGEtlEI336reekllomamEju2nU2nCVFw/wwvcash81pa+lpiVfGxyviY/tVvOpGmtq/lI3+AESKtkmELU6UVSpKrAr3tHbLyaaZZEsh2BIApERLMjiw9Ua4xt7tbqpurOj4+Yvj5QZjq91ls9ug30oY+/puu/POkpISynr4tdOGoMCBIMhIYpAW3uXikR5Gj6bXBAnA4508mf+cH37QUOXuPSJCX19f0HOzfbF9O08Qx9tvZ6xbd87zY0NDw6RJk3ydzAxrX7ECWlpaaAdTU1OZv8vraoYO2h4jAPT39wdR4PjHP7heHTeOpdRL+Nu5cXfVCTODiaAR/sW98gpX116KsrJ47wIfTqfTZrMJKaUZrBlSWGhis35+mD+dDnQ6WLoUAOQEkVBd3emr0Ywnd4BXlqWhUCj8/cg6HX8Z1KG1jdyPjzffzNqzh8WO3Xyz68UXj7GWFJ04cWIown+G/GE6cq2HSCRSq9USkcRusTtcDpPN1NHe0VTXrEvWjVKM8vVbKarQ16SwJYBDSSqNpIiA2CaRgIYaQYHsHU12Z5Bt+WDWXhlN7P8SJqrbqysvVTRZjpxtP/nj2ar0nNyFv/51ZGTklcXk5KysLJkMvw4UOBAEQXzzzTc8JyQk2AfjVFzxVPm7eNbXK2lBtp2dnWFbxM+YweNmlJYmPvRQvSeIw2Qy+XLwmFUJH3gAkpJsx44NcKfS09NZV5+ffz5kk4GZ2s9asSUwLBaehsHMmRb+8mAGw/C6PZ1OZxgqwN98M/85+/cnelodUfT09ARX4HC5eGYI01UOWP8Si8W5ublarbanp6e3t9fpdMpkspiYGO++obyTITqaXgU2sKoK99/Po6QMrW30hckkW78+p7w8jvnS00/3zZtXTpIsX1nQ80TCCS1Ri2niRq71UKlU0VHRzi5nZ0/nRfPFyguV9WWGdbc9zyFwhAl3BDQVERaNOHcvhE3gaNORF+aBUwFI2Pmu+tvNP77mIvvtrn6rw/HkggWrV6/2zGSRSIR9XlHgQBAE4UFYS5ABeKR0vygu5u/iyQyy5W2AGjRDLIXNm9nr/3v4+usk731UWis+D8zmKSUlYGB4S76i631FcMTGOvLyesI8PZgVWwLm1CmeE5gJCEpGB8pQc+iQz5cKC7uZVxhcmC1C3G53GD61UsmTosVKV1dXcLMMLl7073xPpYxBDHhUVFSUr0/BKzVqtfS7QyKRBHAZQhoAtbREehc0DadtZOXw4fht27JMJhap4q67eu+66yTr95Wfnx/mkjrhxGj0+VJ+vlmlCqH1kMtJpvXwF7FULI+Tx0fHK5yKbnP3Z7s/e+/Yu6XnL7fgipJHzc6ek5OUE/ZxFYNTCeaxZMPNYKuExDMiSQitItkzmjTmkW06sKsBCT1Ot/P7C6WVrVcfPwdqf7jUewkACgoKHn300Xnz5snlchQ1UOBAEATxg717A1hLBbL/dv31/Od0dAzYH7NarcEtcsnN4sWwejVXj48dO7RLllz0rCONRqNWq6VtYhsM9B4os2dDSorjyJEBi1+NRuNr99uXnzltmsk7RyZMiw9n0BblH3/st3s/rHZ6n376PMfmbYiwWCzh2ahftMhvgWOQJUKYhKBpz6DgULt8rucCMlZCbGNdndJb4LBarQ6HYwhvEI56QJ9/HjNvnopWujXMJUXDhnccH8eEueeeFtYWzsMLEYjkogh5RAREjB8/3hXp2lf3H+qVvr6+KIhSRcaOVY+9+nQg5ADhqrvZn0DWzyEdCpHaABEWkTj4GgdJioCQEt0ZcO4ucKpwcRiCESYdbofLPSDwzeq0fnbms92VuyOi5BLpZYGY2v658cYbly1bFv59DgQFDgRBRjx+xYQPBiG9PmldPACgv78/bJHYUils2cITxLFr1xjvII729nbaPupzz9F/ZcMGaG1tpR3UarWs788RFX/8uJrp/w/PVHZWeON3mIQ/z7amxudLVit9c16tVof6CgOLlgqAOXP4S12GmoaG4TVjA6iGE0ANDoG28fDheJqH3N3dHeY6ncJZtWryO+8c9ygyGo1maONNhtx6MAmD9QgsnohiwoQJBw8e9Pz48ccfv7T+pQ+Pv19Wd/XgTO0ygNvDOsSmTPLMYkg9KkoOQakqWxzZdB2054Ebu6WEBIIk9lTsOVg3oNWQSCTOjM/c/uhfx88fH5s0YD2jUqmCXuYJQYEDQRAkmASmwodtB5ti/nyeE2hBHA0NDampqZ5tW4uFXmQuPx9mzHAdOtRAW9oG8Ng2m+m7tbGxscHdQg8pZ8/6/3SUhvv5eM53iAxtCx0AkpKShq2H6S9CygD/0vA3pCXMtnGY89RTk9577wSV1WU0GlNSUkaQGht069HbS9cyhrn1iIiIGD9+vOfHe++99+zZswDgAhcAmNpMrRcuxSmquAUOq9MmFUvlkuDpOJYksCSRMgsZZQYAkPZDVLdIMqgwQ7JfBf1qoAqLNk+HnjQ0fUFTNMBlB3OPvbfD1OtyuV2k+8uqL/Y3fT9t2jRPiq5cIp9ZOPOWG26RFUhFMsxDQYEDQRBk8KuFYVYUjblLGfQ8f15PY/16nq3sn34acJHNzc2ezclNm+gnb98OzYzI+4A3M2mFBk0mE87hIZyc1xLDwcfm3gDv7g5rOI8Q20hLqYNw1UwZEtvoLyaT/MEHC3fu/JkyWRUVFVOnTh0OnV+GhMpK1YIFLSP3+idMmLB9+/arM7+ms/4Dw8eHj3D/1kVTkzpKnRgd7O7mlyYT5nQAgNhGcdY3EN0xKIGjPZc0zAIAcEWAVQNI8HCCpVXy89GOo/85cLLL3EcCWd9Zn1+Q/5e//CUzM9NzWqQ0UiaTojeMAgeCIEhwMArw1yorVcnJwfHrZs8OX0ZMwKxZwyNwbNuWNWuW0RNb4AnisFjov5iYCNOnE0eODAjfUCgUAe9k0goNBrFAxnCYacOcEyfoKULh9GbDwMSJgUTZBJHOTq5XWbt1DO2MvXAhmlZpIuCIsxFhG71ZuLC5tFTDWmTUW+N47rm8jRv1lLXU6/UjuoXKL9l6SKVSlepqWYroiTFjVoztyFb8jVPicJCOXnuvzCuCY0/F7sFfTN7ovJykXAAAh5KM6iQVXZdfkNhF6gYRFdzhS84gAUzppOWq5kK2TYKucbgaDAouidUe2dnQ1lJV1wQkOKD3krT8oqnBDdb863Mm/moSAGRmZubk5IQt+xJBgQNBEIQFZmxtwPBuN+bn9wz55+UN4jCZ5Pv3a7w38zs7O5OSkvbto5+5eTN0d9P9pHHjAl9LVVSoaVkS4SzCOhiE7Idzt2AcckwmOS2Cxmw2B9YWdHhSUDDEAgdvMxHaDBlygS+I2/IjLtUpN7dnxYrG+fNncp9WXh739NM6SuNwOp0nTpyYPn36iDBZaD04EEWArEAyXTWd+7SIiIg+S5/VcfWZteHTFwf/15+e9fRlgcOSSF64E0RXRjWqSzRxD3AKHECKyObpZGPR1SPuX6LiFiIccnN3/Mlvznyz5dPPSZIEINwie37KuOUzFtz26MK0X024PH+wJQoKHAiCIKHDR6VLnkV8T09PiCo/xcQMi5AE3iCON97I8hY46urq4uI0Tz45oEFAQgLcdx9x4sSANrwymSwmJibgC/v002TadxHOIqzIqVOxM2d2ezktv6AUIbXaMeTXQIsmM5lMBEGEqDGHENvIJHTb8mlp1uE3JZzbtp1atWoyr8bxwQdpVG1mp9N59uzZa7tZ7C/BelAOqljM46aOHTuWdkfs3PcvgX/i2LFjGzdu7Orq8j6YPzp/7vhbTTbTtoNb5064dUJqHBlzXGS5JOrobXZFmWRRYyLGqrszvX/FTlpbXOdcsl61Wql0Jiv6xpAdOeC4Go3iVnW6YxskXUkSi4C+sCI3qHohyu6UgcgaKelUiSCMvrq8XzSqm3TKoHMUwLC4g/qgpUt84eQFQ5WhBQCcsl5rdGNFXbWxr/3ZZ5+dM2cOAKgio8eOSh41NvEXeNejwIEgCDJMKS1NpHUnDd0inhnBMSR16ZRKeOABerlQb7q75Xr91T6ITqfzH//obW8fcKnPPw/d3UbaJnNmZuZgnvH19UqTSUbV7aPo6ekJisDhckFId1WFlHhgJkN5t2AMD9z9LD7+eIy3i+J0OoMSQWOxjIAyk4WFQ++PffnlaFoZFLvdPsgZYjSCxRKgnMG0jaHblh8O489Ep+t55RX9M8/ouE/bsUMLAJTGYTKZKisrr0mNIycHrccAmE2FbrrpJoG/O2HChK+++qq+vp760eFwdHV15SbmPlL0x20Ht/796N/jFHFJSRlk5B5RX4W4s7W6P85Ajif6HyGVAyLBet2dp/uNNqU9PW1Uoi1nlHEaAABcvZucowyO+PMR5jypTYjH5hLLWonYHlsUiEm13J4sIvyYxhKxODJCLhVLgZD4qYyQIHaD0iIe00JaFERvNLhkQDC65EhIkJAAAASASwS0PyEiQOIGIIFK1QG4GkhBev2fJEgSSFIEJJAkYXe5nL6XfO3i83XSr3ZW/fjFodOjRo3yfONpaWnLli3Ly8vDJTQKHAiCIEOAkMT7sMXWajT0DIXBNLobDCUlXAIHALz2WvaOHeWeH//yF3oiT3ExVFU1eR+RyWQavoaQY8bwXNj332u8gzhaWloG/12UlcF998Hu3VBUNDTCAUVz89A3hOPOkigvj2PeC/Hx8YP8ow89BADw9tvDWuZgio9Bb3J5/fU8JzDHf/DRZI8/Drt2gU4Hn35KlzkCsI2hIze3h9d7HBJmzuwuLjZQEga3xjFhQi/l4ZtMpqampmuvcWx29hBYj+hoWL8ennsOrrG8n6SkpPfff9+zQ2AwGF544YXjZ46v/fK5s5fO9vb3/PP4P/cboknFeVF/l8hs7XC7e8HxbeQbSunH3u/jJPs73U1uqTU6OirS9WNEfwLtDxHKHkLZI+lVi2wCtgrEhCjKRkY63BKA/ghJbxSQfugUSQlxi+64YaImT9qWJnJF+DEcEpcoqVGkMYLKKYrpFyt6iYtjoI3+6BdlOUXpTnA4yA4JWauA/oFzIqZHNLZBFOEggSR6HISTkMbIxRIJOK4KHG6Xvd/SabeC3RYNVqfVZPn87OmK1ou+rqtf1Nkrunjh4qXMzMxXX321oKDA81JqaiousFHgQBAEGRrmzuVfxNfUDKilZzQaA+tO+u23XK9OndrNXKJ5FzYLJ1otLFkCu3b5PKGuLtoTxKHXq+rqBjgb69eDy2W2WgdElaenp/NuWkqlkJgI7e0+T9iyJfuOOy55VslWq9XhcAyybt+6dXDpEtxwAyxZAjt3Xln2hSz43xc//KCh9niD6L4Gnf/+d7S3wNTc3DxIF8VguCyllZZCXd1Qahzct2dBAT2CQK1Wh/8id+0a4z1J2traBtNJpKzs8j2u18PZs5cFDofD4Xa7o6KiwmkbuWG1jUMy/qysXNnY0yPbs4fHn3nmGd22baeo4WpoaIBB9JManvAqdP/zP+NfeOFcEK2HXg8A8Pzz8MYbV63HSCnMxI1MJhs7dqznx+Tk5OXLlx86dAgApsP06eAp/3H59vcl80eAPBryWlpafjpyJD09vbCQeWICQAKMFn5pA6pjNjfUtV5sAAAQAykhxSKxlJS4RWISRBKSEF1RDkiA5ksdka3ypEkWC3TLm8eJHP5U2ZQ6xHBBTHSCSQESN4DF3ZZJNmnp8ku8QxxvB3s/0S0lWmLAMmAaiEZ1iKPPiyL7SRKc3f2Ewy1zRkikUugHT6yHy2mz9rTZ+qC/T0X2Ovo6ez49c/hww4BM26ioqJkzZ1LfTgQkx0LymHzIysqaNWvW8DFKCAocCIL8ouEt7AcAJ06oac0CAltCdXB2c7vxRpYmChEREUM1Mq+8wiVwAMA776Rv3qwHgNdeo+/crVkD587Rm156Gr9zM2cOT/DI229nPPFErdeodgwmiEOvv9q+wdM5wmw2V1VV5ebmBjFFiLdPRH29krbD2dvbG+ZGmDqeWHvYsiW7oMDkKfVqMpkG6U78/veX/9HeDkbjZRelqqoKALRabTj1He7bMz2dXgMi6OljWi2PugcAO3Zolyy56Jkkgxz/P/7x6r+nX/GYamtrjUajUqm85Zb811+PCI9t5IbVNg4r7e/RR2vb2hJ++olnuFatmrxv32Eqya6hoSE6OnrwIQzDB944tf37Ex9+uN5TKHfw1uPll1msx4ULFwBg3Lhx11Ix18jIyBUrVjzwwAOB/fr58+cfeuih4uLilStXBvfCaiuPVx78HABIOeGOcUeKI2KIaJtI7hRJFYRDBpeTOwiS2P7Rl9+VnXpn97e7I46K+5VA+rN/ICJEkVaQOUEsBhEAuMEWRfbTLYBoPwFKAggC7CKyTwruAdElIpkDFFYQEwBAOgmSJMVSMYhE4BWCRpIE4bK7XUC4peAmXQ5XSw9d2k5JSXnxxRd1Ax+WEokEG6MgKHAgCDJcuPVW/nP27k2hba1bLBZ/3RvePhqsW8RDmKet1YJOd3mLjJXy8rjW1ggAqKsbENr6wAPgcpktAz9wenq6wOXmXXfxCBx79qROn97lSeeuqalJTEwMbC3rcsHcuVd/vPfey/9oaGhwOBwVFRUajSZYO9L5+fyNMGn78+Gvw8crcADAmjWTdu8+4hnv9vb2gAWmsrIBY0IlKNlsNqPRCABGozEvLy88HqDBwPVq2KKr7r8fXn+d5xyawNfc3BxYIMBHH129u/PzL3unZrOZGnyLxVJY2AfA47F/8knK8uWN3oMTgG0E4LnlmbYRAIZVv1WpFHbuNBUWJrW18Zz54IOF7713gtI4zpw5U1BQMCSFlkKBkPCrV18d7+mbS4kRARvYsrIB04ayHg6Hg5rAJpPpWmpYIxKJIiMjA3ahc3Nz161bV1BQMJgi36xMLCgcMzoeAEBMEhGkVCSJICOcIgkBYhnpllwRD0ggFWOn/rqu2a83b6qvOVn2/fhJ03ImTQ31CDscjv/85z+NjY1LljzoHTvDJC4ubtKkSVjdHEGBA0GQ4YtGw+PGA4DJJK+tVXg3KDWZTP6uSo1GrldjYx3MLeKEhIShHZy//hVuuIHH12IeLCmBlhZ680jh+ahCfOyXX57wySdXfWyDwZDNnf/tg+3bB2yY33wzAEBfX59HWQhiJ87bb+f3XWn781arNfzh1k88wXOd3d1yT1cIAKipqVGpVAGs9lyuAREEs2dfzqKnNmApwhbBxJ2LsXgxSw52KGpACJkke/ak/vrXrR5z1NDQkJqa6u8kMRhg2bKrPz78MHi+Tc/B0aNjuDtGA4DZTG8aHXTbCGzhM8MwuUMqBb0e8vN5YnBMJvnKlYUeibCiouK6664bVmJNSK2Hd08ZADAajYEFavmyHrW1tR7T7XQ6f4EdeVmJioqaP39+KN5ZFhUTr9UJOXPWbeNvIUm/3tzc0XpobFTBvPtTsiaGeogIgpBKpQcOHHjyySe5VXVs8ooIBLvmIAgyxG48L++/n+b9I9OBH6QH9fjjtcOnAIeHoiIeuaG0NLG0dEDiyX33uZKSLu/Ae9BoNMIXmkL288xm+dNP61yuq19HZ2env5/OYIDHH7/6Y2Ii6HRAEITeS+4KosZEqSe87No1oM5qc3NzmL/022/nP2fHDu277169I/R6PUH4XWlyzZoBwiKVq2I2m73jVsJWSPL4ca5XJ082046EKLpK4CR56qlJNpvYayYb/HUOf/ObAUeWLAEAaGtr8wReKRQKuVzuiWni4MMP6bbR38lw7BjXq8XFBqbxGJ6ZHRoNHD3Kf1p39wDzdeLECYfDAdcEAViPCxcuDN56bNhw2Xp4P3qGMMFzuCG6QujeWQhiP1GNSixa9FBSWpY49EgkkgULFmzYsCEuLo77zBCNJIICB4IgSDCZMQN4q0Ps35+o11+VG5xOZ19fX7A8qIwMy6xZ9E1MmUw2HGIghag/3ixf3sh0t7T+dKGUSmH9ev7Tysvjnn5aZzJd7mRx/vx5v5wElwvuvnvAkcceAwC4dOmSd9RGEDUmpVLQ59qxQ0sl/lA0NDS4PJ7Q4HC7Ba3JbrsNhKg6O3Zon3zyspPmdDqbmpr8upiysgE7vQkJsHgxEAThHUEQzhStf/+by8FmNgoJUYV8pRJmz+Y/zWSSP/dcnrfA55c5KimBysqrP86eDRoNuFyu6upqz0Eq7Uin47eN9fVKmm008oZk+KMuLVlycXjaRla0WvjpJ6Hmy3P7nDhxIgAnfxgiUKHz1jionjKDsR6JiTBjxlBaDyRESKQy9eh0WUQ4qu2IRKLk5OScnByM+kFQ4EAQ5FpAKoXNm/lPe+edAUHR/q7J3njD50tr1lxgPlIzMzOHw+AUFUF+vtCTMzP74uIuMsM3/I1AXrNG0Gnl5XErVhQePhzncRIEahxGI6Sm0vOS1qwBm83mvUQOuh/lHVPNedoUb00jWEEcDodI4O2wZYvQ8fdoTA0NDVRjCCFs20ZPfXr8cZBKoa6uzrt0i18FVr1VIX/R6wc4/LwONoSgwqgHai/aLw8ZAPR6vRAhzOWCW2+lZ51s2AAEQZwdGGPmiV365BP+i9m0aVyIbOPq1TVMdSlEXbqDaDM//NBvjaOysjKIGkdPj2xIPrtSCU88IVTjePLJ4FiPxx5jsR7XXhdeBEFQ4EAQZIA7x82hQwm/8CFavJh/o7K8PM57o9JoNJrNZoHvbzD4TMyeNaud1oaAcq01vCXpw8Wzzwo986mnapgHuet1DXKVbDbLn3lG9/rrWXq9SojG4XLBRx+x5Mlv3QpRUXQfL+h+lEYDQqrg0yLYGxoabDZbKL5Z0kdGtPBk7fLyuPnzZ37ySYrNJm5oaDh9+jS3k6bXg043IDOIYs0aaGtr88788vcWsFolAY+DpxeDcAc7dLt8M2YICuKgBv+hh6ZSLqLT6Tx79izv4KemwnffDTiYnw9FRdDU1OSdGaRWqz1VIYqK+K+nvl757bcar+/CGhTbGBfnuPtulmTAEIXPBJGlS/0IQ6PudJPJFESNo7JyyAqXPvmkH9ZjxYpCj/Xg1TgMBli6lN16mM1mmvUIejXNEFlg0mknXQ7Sz+IUCIKgwIEgv3RoK1ohBLG2ojdC8pODjpAAf6lU0LWtWjXZkxMBA6shcvPccz5fevjheubBzMzM4RNeK0T9AYCMDAtTqVEqlYEFQaxd68fJe/akrlo1ubh46o8/Rh89eqKtrY3pJxgMsGEDpKbCsmV0hyoxEX73O8fRo0dpnV9C4UeVlPjtuwLAqVOneD0fWk8BJocOJdDuBV+raqUStm7140Nt2ZI9b94N776bdvAg8fPPZ5gaE6Ur6XQwaRJLrMQXX0BHR4N3fgQlIvh1Cxw8SFdpBapCBoPPccvIsLA62KNHjw7d7SaVCg3iAIC6uuj582e++26azSbm8JDLymDOHJg0iUVKePNN4vTp0zTfkrb7/Y9/8F/JSy/legfRBMU2btp0mqkjZWdnD4cY8qoqnuS1desGdGjiuNNLSnKofwdX4wjPM52JVuuH9TCb5R7rceTIpdOnTzNvW8p6LF0KGRkst+rWrWA2t1RUVAzGegwZhMt98j/u6gOAAgeCXHNgshOCDD0mk4xqXEfR09MTir/iZ2p2sP5oRHKyXeCyjLk7RONPf5r097+foBbYVqu1ra2NN5Cew/NcvbqGeW3DKnwDrqTwePdc8KHU1DEPBtbcBAA0GvjiC/j1r/34lbq66GeeuVwT9fbbu6Kjoz270Nw5CB991F5RUUtzAELkRwmcZtTHefDBwu3bTyYn26kI9vz8fF+r9i+/FDRWtIYXHDzyCLz4Ik8/CBo7dmh37LisC+h0zqioKM/Vcigv993nTEysaGigt8nwV13au5fer9TtdvP+FrMUizcvv1zJnAIpKSmhLgBRVAS87UsYI6+dOrX7xhs7NZqGO+4YM2qU7NAhAICaGvj3v31O/k2bHLGx52jdiBUKBS0BR+CkffbZ/CDaxoULm70bV3lsY0jVJW/4Wmvx54D8979w++38zaFLSxPT0qxUYxFK4+C40z10dfn3cYLyTBcYJxWo9dBS1iMvr1epVAqxHnl5xM03V9fUGHmtx5CsPWw2MTP+awAisUiTCRFKwKKVVyBJEvp7wdUP0QkiEW6BIyhwIAjChsD6+k1NUd4Cx5Bw5kwgBR17e/1ekxEEwbp8fOQR2LuXZz1aX698+mndxo16ah1fXV2tUqk4akwYjbBgAftLs2a1L1jAsj+s0+mG2+7T4sWwejV0dPg8IS7OMX16N+0g01Pyizvv5G866Iuvvx4l8MyHH26RyWpou5sh9aOETLMrTpT8/vtnFBcbliy5CGA6efKkTqejdZTU62HZMh5nzMO2bVnR0a7Jk80mk+zw4fjKSlVlJXnpEsvaWiqFykr+npe+a4YAQQAAEplJREFU7pH6ekFnxsU5//jHw1Yr02/J81ddMpnk3jcmAHR2dvIqEbReDN6wio8KhSI8xXHWrYPdu4V+rRTl5XHl5XEgOPrpV7/qnTbt5EBxAwBg3LhxQ24bMzP7Hn20dmhtI4ckCgDMMIve3l6aoCOVwtdfQ2oq/01E+fYejaO6ujqXr5sUJWBxSzBBf6bX1SmZqtNQWQ8AKCk52t1N/4ys2jR3HGtHRyBterk7o1FfQVSUnWvtIRKLtdNwmUrDXfkV0VAu+82fIUKJo4GMXFCfQ5AQIqR8JgDs3UsvNxD0xnUuF5SWcp1gNsu9ex8K5MABnhO++CKZdsRut/taln39NX/COZU47bnUM2fO+AoqLiuDxET2Rd7Uqd1r155jHk9PTx+GDQKkUp7928ceY2lzm5GRMci/u2mT0HoEgTFnTvvSpTVh9qOkUti5U1DWj8f5mTfvhg0bcr77Tv7555WnT/cYDJczbpKSYNIkP9xgk0n+zDO6efNuuP/+GVu2ZJeWJra1icrK2E/WaAQVmBzc91vBnDYajSawJqC0upvc/UpdLtiwwad8VlxsYBUf8/LywuZgl5b6MUn8Ra12/J//w+LBZ2dns4qSQbeNer1PB1itdmzerB+S2Blv0833SdW0hC/WHBCpVGiK6I4d2hdeyKHe02g0chekcLl49BcA6Oz0u84or2jCTMzxFScVBuuxbdsppoKjVCqZ2jTvNk9FhTqAtccHH/CccPhwPPfaw7uFKi5WPUgm3CK96SGQReJQIChwIAjCsgbatk3oBnhpaeK776Z5r9iCW9fQYoGSEv79HO/ehyAgqrasjD9wes+eVFo4sdVq5XA+Ba7j5827gaqOZrVamYnTFgssXUov9u6hsNDkvdXs7doN29rv3J1NWNvcxsXFDV4LEPJ1BMbUqd3PPTc0GlMAq//S0sRnntEtXDi1oECVkQEZGfD884FskDJ57z2by+WiqvRVVVUdOXLE81JRkaCel4Gxdm0Vaw7ChAkTAn5PqnZJba0CODtTWCxwxx0+c0CmTu1evryR1fn3tx/QICdJZWVINA612vHeeyeYzqFareYorBtE27hhA3tBEADIzLSwXptSqQxbYymXCx59lOccs1n+wQdpQt5NpxNUWhgA9u9P9G5LVFNT40seKinhlzW3bcuiSTDcmxZGI6xe7ffDlFa3yJtQWw9mySfwoU1z1Hnx8PbbGRxKBOvag7vmEQC8916akFQmhC76qBLFiVkisQRHAxnRSF544QUcBQQJ4uKssREOHYJFi+Ddd/34xVOn1D/9FK9UuhQKt1RKut39frVp5Fg27dsHv/sd7NrFf3Jra9RnnyXL5YRa7YiKcgMQqampzPWKxQItLfD667BihaBr+OqrJLtdnJTUHxXlpt6Mo8iFWAzLlsH583DmDM/bHj066oMP0pqaopqbiYoKi1KpPHlS/K9/wUsvwR/+4HOHberUblZ1Q61WT5w4cdju5MjlIBbDDz+wvFRcbJg6ld40Ydy4cUGpY099HWVlIDxuWaC64UtjCrhuiF+kpcGtt8Lnn4NvByEAl9httfq3Z1BcbLj11jqTydDW1tbV1WW1Wt1ut1qtjoyM9FznwoWwZ08wrxMAVq+uueuuNubxyZMnR0SwNHzV64VKQt3d8n37Un78MT4ry6JUmvv6ejQaDXVbUbbx9dfhttugrs6/iZGenh5AP6BBolTCypXw3nvBHHxf6oZMJps0aZJEIuG9GYXbRr1e1dnpYtpGVjMCAIWFpq1bTykUBPPaJk+eHOraotT0+OADmD/f5/SgPTF7e6VpaVa3WxwZSTidztTUVKYBNxph0yZoaxN0Da2tUTt3ju3tlSoUbpGoy2Yze2av52H61FPwzjt+P0zFYkhMTKQluHk/TIuLBRWq+O9/BzxMxWIxx8M0zNajoKBAqVR6f6GHD0NxMXz2Gf97VlWpTp9WxcY6pVIyJsZtt9tZ1x5GI9TVwb//DYsW8b9nf7+ENlwKhWJEtHdBEGTwiLA9EoIMkqVL+TcTAmbJEti5cygv6Z//dP/2txKAYNbhqq52jB/Pk3a7YYMfdf4EsnZtFWuVR7VaLaSw3NBisQBrZMNXX/3ELKV2ww03BPfjbNsmqDbnYNSN8H8LRmOAmepMr3X79pNvv51RWipox7+wsLu4uCE3t4fVZ0xJSaGpPEYj3H+/oLohwr7KU6y7rxMmTPAlqn70EX+ZW1/ftUZDxsTEnDsn443qX7265u67W4bDxKDdd7//vSCBWMhoPP/8OVZ1o7CwkOn9+iLgryMA26hUKpmlZ4bt07O+HrTacDyXA32aEzt3ioN7bbwP0zBbjyB+tA8/hKVLIYhrjzlzOr78UhW6yYwgyPABU1QQZFjT1WXr6+tzCem2Ghrq6upaWlqCmzJTWVnZ0NBgs9k4svTXrYPTpyE/Pzh/ceHC5q+++mnkqhsAoFTC+vX0g8XFBqa6kZ6eHvSPs2oV1NeDThcEP2qYqBsAoNFAXR3LqPq5aG5/770TQloFZWb2rV1b9dVXP732ml6nY1c30tPTmT0INBr4+mv/esf6crB37jzK6p9kZ2cHJWSMRnl53Ndfj9q9m0fdyMzse+ed4wsWDDt1g7rvdu6EL76AhIRBvc/q1TUbN+oHr25QPmR7OyxZEg7bOGXKlBHkEBoMBrPZHPQKVsGio6ODepgGcWeR92FKWY8PPxzsBA6/9WhsbOzs7Azi2sNmgxMnTvCuPRAEuQbALioIMqxxOvvKy6sGrlc0vDXeg4jL5aqpoSpB3hS8D+VsaGjwLuQ2ffp0ZoK9TgcnT8LRo/DHP/rX0YC2fF+06KIv/5Nj13oYsmIFParlnntamaf52+NTIFotnD4NZWWwYEEgUQ9UOxLWvn1D6MQqlbBuHaxYAc895/fGY2Zm39q153j7GqjVjnvvbbnnnlaOrgpqtTo9PT0mJsbXIEilsGoVFBfDQw8FskEaF+d47LHaWbOMrKpKQUHBYBruAMC+fYfXr8+h2oj4e2ErVjSyBm5QjtPo0aOHg/h4553Q2grbtwcSx1RcbLj99jZWE6RWq3NycgJQEDQa2LkTHn8ctm4NPLpkzpz2ZcsafU3gkWUbKdra2ioqLhdwaW/PAUgcbldIPUyNxqBdm5CHqVQKS5fC4sWwYsVwtB6+sFgsZ84Ygrj2kMtJ2nCFeTWFIEjYwBQVBBksRiM9x7WmpqazszMobx4VRdD8ovj4+Ly8vLBdklrtpJzS1taIK35dJpX3e/To0cA+lEZjpy2VWAUOb8rK4OOPobTUfeaMRMA1O+bMMc6aZczO7mP1qAEgJSVFq9WGOrE86HgHAD/wALz8cgOt4H96enqoS6W6XFBVBXv3Csoh4l4cy2QyajoNByfWYIDNm6G0lDxzRiRkdtE2MzdsyKGlqCxf3jV7dh2HAqJUKseMGRMfH+/XPLRY4MAB2LSJ/P57/tBtbidWo9FotVre4p28OREHDvwIALW1ioMHE374QVNfr+S9QwsLTffe2+IrTyfUmRGDcLqoweeP+c/IsNxyi9GXqBfEma/Xw969cOAA8f334hFnG4P79PR+sphMMptNXFBQ4KloE9g79/RIVargRFB6nubUtVFPcyofLeBP7e/D1C/rMWtW+29/65/1GM5rj8BWUwiCjEQwggNBBotGA7Q6XzabUy63h+jPCSmEGYpL8uxApqUR1MZeY6M9bINcVARFRQAgaWsjTp2yHj9uPHlS7l0jPT+/JybGmZlpiY93cmyVU8v31NTUcHZkCCIlJQP+nZiYSBM4kpOTQ/7YkIJOBzodrFsHRiOUl/d9842xokLpvTDNze2JjnZptVaO3A2qcuTwSQ7SamHLFgAQWSxw9mz/vn2mI0euXltamrWw0DR2rM3X7MrP75FKpTExMTKZbPlyuO02uHChzWi0sjq3KSkpycnJgTnwSiXceSfceacIAGpqXAcPdh48aGtsVDDvhfR0qy8vVSaTjR8/PrCOsL7IyrJmZTWuXNloMslIclpVVevx4xLvm3TmzM7Ro+0cY0hdWHp6+jAJ3PA9+FRRTOK//zXv32/1fEZq5o8ebeeQDwBgwoQJQRT1qJsRQGyxwE8/9Z0+bT56FAKzjWq1OjMzM5ytskP39FSrnWo1pKeTHksf2DsLyT4L7NoAQKNxUkVDQrpm8GU96uqIb765+PPPBKv1SEnp9zWHOazHyFp7YINYBLlWwQgOBAk+DofDV4P6wSORSALwi4J4STKZjNrcC2JybEREhL/LfbPZbDQazWazRUCNeJlMptFoNBqNUqkccVEb3FRVVRmv1N8fqoBbgiCsVmtnZydNbfHlRCUlJQ2TqA1ubDZbc3OzyWTi6G3sPbtoodreXw1FSkrK6NGjg+5AUo1mqUsVciP4ew0CIzi8uemmmwCgr6+vs7PTaDRyDyB1YVSfVI48neGJ8MFXKBQajSY1NTXUJogadrPZzHtJw9A2Bvfp6f1kCdY7u1yuYA2U52kexE/t78M01NZjOK89AltNIQiCAgeCIEjIF8Q2m62/v7+3t9fpvLo/GRsbK5FIlEqlXC6/hhcxNpvNYDBQ/xaSbhCer8NisZjNZu+FaVxcnEKh8KxQRxYul6u/v7+np8f7QykUCrVaHRUV5Wt2tbS0eM5PTEyMi4sLg+tus9msVmtfX5+3phAbG0vdCAEoiYMROLxnRW9vr8vlot2ko0aNioyM5BjDEQRBEHa7vaenx/szKhSK6OhohUIR2MgHZd5aLBbasCsUisjIyGveNiLDwXogCIKgwIEgCIIgiFAMBvj8czh06PKP118PxcWgVAbzTwxe4EAQBEEQBAkPWIMDQRAEQUYeLhfccQd8992Ag//6Fzz+ODzxBGzaBFJ8wiMIgiAI8gsDlz8IgiAIMsJgVTc8vP46/Pyz5W9/a5RKQaFQBFzQFEEQBEEQZGSB2XQIgiAIMsIoKfGpblAcOaL8xz9kRqOxoaHhyJEjNTU1BEHguCEIgiAIcm2DAgeCIAiCjDB27+Y/59NPr/YMbmlpqaysRI0DQRAEQZBrGxQ4EARBEGQkYTSCXs9/Wn39gFqjJpPp0qVLOHoIgiAIglzDoMCBIAiCICMJiyXAX2xpacHRQxAEQRDkGgYFDgRBEAQZSYwZI+i02FgH7YjVasXRQxAEQRDkGgYFDgRBEAQZSUil8MQT/KfNnm3EsUIQBEEQ5BcFChwIgiAIMsJYvJjnBLXasXJlY1D+VlcXzwk2G64lEARBEAQZFuCiBEEQBEFGGEVF8NNPkJDA/mpsrOO1106r1U7a8eTk5AD+1qFDPCe0tETiN4IgCIIgyHAABQ4EQRAEGXkUFcHZszB3Lv34vfc279r1c1YWvdyGTCbLyMjw96+4XPCvf/Gc8+GHaS4X7bdc+AUhCIIgCBJ+pDgECIIgCDIS0Wjg22/BYgGjEQCgp6fHbD5Dkk7mmTKZTKfTSaV+PPRdLvjmG3jmGf4zS0sTAeChh+qTk+3Ukf7+/ujoaPyCEARBEAQJMyKSJHEUEARBEOQawOFw1NbWGo0DyosmJydnZGTwqhvbtl3NRjEa4bvv/P7rmZl9GRlWAIiIiFCpVP/6lwi/EQRBEARBwgkKHAiCIAhyTUEQhN1+OZgiIiJCLBaUjrp0KX82il9YrbaoqCj8OhAEQRAECRuYooIgCIIg1xRisXg4KAvHjh1TKpUKhcJzJDc3F78dBEEQBEFCBwocCIIgCILA9ddDX9+AI319vZ5IEH+JiCAAwGKxWCwWz0EUOBAEQRAECSmYooIgCIIgCAtVVVW0ch6D5KabbsJRRRAEQRAkdGAEB4IgCIIgLMTGxhIEEax3E1gKBEEQBEEQJGAwggNBEARBEARBEARBkBEPbqcgCIIgCIIgCIIgCDLiQYEDQRAEQRAEQRAEQZARDwocCIIgCIIgCIIgCIKMeFDgQBAEQRAEQRAEQRBkxIMCB4IgCIIgCIIgCIIgIx4UOBAEQRAEQRAEQRAEGfGgwIEgCIIgCIIgCIIgyIgHBQ4EQRAEQRAEQRAEQUY8KHAgCIIgCIIgCIIgCDLiQYEDQRAEQRAEQRAEQZARDwocCIIgCIIgCIIgCIKMeFDgQBAEQRAEQRAEQRBkxIMCB4IgCIIgCIIgCIIgIx4UOBAEQRAEQRAEQRAEGfGgwIEgCIIgCIIgCIIgyIgHBQ4EQRAEQRAEQRAEQUY8KHAgCIIgCIIgCIIgCDLiQYEDQRAEQRAEQRAEQZARDwocCIIgCIIgCIIgCIKMeFDgQBAEQRAEQRAEQRBkxIMCB4IgCIIgCIIgCIIgIx4UOBAEQRAEQRAEQRAEGfGgwIEgCIIgCIIgCIIgyIjn/wOWx5SydDIY5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png;base64,iVBORw0KGgoAAAANSUhEUgAABaAAAAQ4CAIAAABwgOwFAAAACXBIWXMAABYlAAAWJQFJUiTwAAAgAElEQVR42uzd2Y8c2X4n9u9ZYs09a+O+dbPZ61117x3d8WisWbwABubBsOGBBzDgZ/9DxgA27BcPYAxg2TBsjzWWZEsj6V5J3eyNzX0p1l65RWbGfs7xQxXJYqvYJFtks6r7+0GBIJMRmZGREVFxvnnO7wjnHIiIiIiIiIiIjjPJXUBERERERERExx0DDiIiIiIiIiI69hhwEBEREREREdGxx4CDiIiIiIiIiI49BhxEREREREREdOwx4CAiIiIiIiKiY48BBxEREREREREdeww4iIiIiIiIiOjYY8BBRERERERERMceAw4iIiIiIiIiOvYYcBARERERERHRsceAg4iIiIiIiIiOPQYcRERERERERHTsMeAgIiIiIiIiomOPAQcRERERERERHXsMOIiIiIiIiIjo2GPAQURERERERETHHgMOIiIiIiIiIjr2GHAQERERERER0bHHgIOIiIiIiIiIjj0GHERERERERER07DHgICIiIiIiIqJjjwEHERERERERER17DDiIiIiIiIiI6NhjwEFERERERERExx4DDiIiIiIiIiI69hhwEBEREREREdGxx4CDiIiIiIiIiI49BhxEREREREREdOwx4CAiIiIiIiKiY48BBxEREREREREdeww4iIiIiIiIiOjYY8BBRERERERERMceAw4iIiIiIiIiOvYYcBARERERERHRsae5C4iIiIiIiOiHxwBTYBO4BZjnLXwaOAP0AQ8Q3HdHEwMOIiIiIiIi+kFwzjlnra2MyatqUpYbVXW/LG8+N+AIw2kcuyCAUj0hFCABwaTjqGHAQURERERERD8UxhR5vjOdPsiyh3m+URRrRXEfsN+8Vrud9fuy3UYcA2gAAeBxZx41DDiIiIiIiIjoB8JV1XQ8vrm29oeTyfWqmtT1pKomgPvm1Xq9uRBOaxPHDjgJ9AAFKO7QI4UBBxERERERER0zzrnHf3vxtaypivkgGV3fWP+j4ehza421tbVGqVDrWOtYqejQFbNsNp2uRVHQbDqtIaWW0hPi4KwdHK7y5jHgICIiIiIiouPGWluU9Tw1afriK9VVms0eiHS+0Dnj+VWajrNsnKbjVutCr/dep3O50Tj1jFVLIdIsKx4+vNpuy0ZDhCG07gIaUEw3jggGHERERERERHScOOdsVReD4fz23fndBy+xoizrcKy62eLiubjjD4erztksmzSbZ5eXf7G4+PN2+/yhK+b57mx2J0k+39r6bGnJs1ZICa0t0AIitqyPCH4MREREREREdMyYPE/vr27/4Z9s/T9/8uJred2g9dFS6+crC5cvZF7HWptlE0A0Gqd7vQ8XFj6MouVDVwzDBWvLweDzhw+vWgspje+bOLbA6UfFONiJ481jwEFERERERETHgHMOzjnrnDHl7iC/9yC7cau6dvPgErAW1sJZGAtjYQ3sgRlSllrWfxsLnjjVV60grk/2m546c2Zp6Xfa7QtB0JXy8Day57Wi6FS7faXX+5nW3bLMZrP7nid8P/C8WMpIMN84AhhwEBERERER0XHgnMnzapIUO4P83v364XoMoc6ffbJAbVBV+z95iaJAUaIsH/+/KIzemJRfrA1r484ueEsrywvvnjjb7fbeieMTUj5z5lchVBQtLi//juc163pkzGA6HWbZl4uLJ5rNlSBw/HCOAgYcREREREREdAy42pTD8ez6zeFv/lqOEzlOGkp1zx0IOKoaWYYsR55jlmI2h3Eo68f/Xxc230iy2iZbSfCz9zvtd5rt96KT5zy/pXUkxDOnfRVCeV6r1boQhkvz+YPx+Ivh8H6WbQXBR2GY+75jD46jgAEHERERERERHQO2rvLNrZ3/99/d+W//+8Wl5f7Kcm9luXPu3JMligLTOWYzzOcQCsYir4D88f/npdndmEy2k6FCr31+8ReLjfbFqLnyIhU0pPSk9DyvJaXKsp00zba2ri0s7HS7BcAeHEcCAw4iIiIiIiI6opxzsM6Z2pZVvrlV3F/F7rCpdNxuRsuL/vmzenkJdQ1jUNeYZ/B9eApSoqyQ5VBPlf9UzonaonYW1pZWCCWVBoR4XgeMgwsoFQRBp9U6kWXLzs3zfMP3277fVcoTQn3t2ZxzzhlrK+eslJ6UL/Ry9O0w4CAiIiIiIqKjyjlT5OVwlK9t5g9Wq7v3vSxfPne2eeF8fOmCvnQBy4vIc2QF8hzJDEpCCDiHLIPvQ8lXvkVSqjBs9fvngE0pi9nsTlVlcXw6jk8GQUdK/8C2O2vrqkrSdKuu0zg+GYZ9pUJ+qq8JAw4iIiIiIiI6qpyrk+ns+q2dP/5Tu7Xjl1VUVv3z57yL5723LnhvX8TSEmYzTGeYzuD7EIBzMAbTGQIfWr3yLXoUcJz1/dFsliXJF3n+Sav19okTv1bqsu/7Bxe2tpjP17e3/3I+3zh16veUek+pgHPKviYMOIiIiIiIiL7fEcEhFSKOyygJZ205HI+vfnb/f/xXYVEunzvbO3d28dxZnDmNs2dw/iyWFjEeY5wg8CEkjEFVoygRRfB9KLX3biEFhIRwsAbOwH77TZJShWEzDM/E8awsr25tffHw4dVW670wXIzjk77fObjDq2qeJHcePvw3w+E13+9G0UoQ9B4HHByr8mox4CAiIiIiIvo+c3DGVKXJa1MGXuypQAp17N9VVSHLkEzh+ZinKErYZ1T6FAKdNrptdNrQEpMJxmNMJq9166ytjCmqajaf36+qnThuSXlOiHma3lfKD4KeUpFSnnOSGccrxICDiIiIiIjo+8zael6Md5LVSbp7snep1zgR+k1x3EdJVDWyHNMZtEZRoCzhntErQwh0Wjh7CmdPI/Cx+hCrAun89W2ac6aqpvP52nh8o6oGxgzb7U6zGQqRJcn1NB00m+dbrfNhuKhUwOPzFWLAQURERERE9H1WmXIwXf9i9U/v7nz2q7f/E1+FgRdDyGP+ripkOZIppISxMAb2GQGHFOi0cfYUPriCOIIWmM+wufX6Ns3aOk23t7Z+e+/eH7RanXa73+0uBUE4Gm1PJlen03G3+9GZM/9U65gBx6vFgIOIiIiIiOj7zNhqku7c2b768d0/XG6d6zdPNsJu6DWEEHvFII7NKAnr9qeDLSvkOWYzjP2nRqbkOYoCRYmy2p87di/10Aq+jyhEHCEIoDVe51t2ri6K0Wj05YMH//uZMz9utX7caFxsNPrT6Uaa3tvYuFoUab//Qbt9iQfnq8WAg4iIiIiI6AehMvnm5M697c+FkAut07HfDrzoONXjsAZlhTTHbAZf7xcQLaonC8xTDMeYJJhOkWYoSxgL5zBJsLoOpRAGuPcAwxGqisfD9w8DDiIiIiIioh+EssrWhzelUJNs+9zC+2cX31tonQ69xrF5A8aiLJFlmM6gFISAs8iLJwukOcYTjCeYzpBmKEoYA+swmWJ1HfMUnsZwgMEIVc3j4fuHAQcREREREdEPQlnnD3a/3E4efPnwz947/btSqkbQOVYBh3kScEDAWtQ10vzJAlmBZIrpdD/gKEsYA+cwTjBPsbkFAVQl6oo9OL6XGHAQERERERH9QNjaTot6biHGaX93dmtxfirwYl+HUighjvqUpbUxeV7MZ/OJVCgr5BnmMxGEGtCAhpBliXmKeYY0RVUhDLG8hF4XWY40Q5ajKgELOMC9it0JkUKOhNqUbpwV7Z1cbwfLnTIf19OxtqLfPxehjZHNiqH1ynqe+2XYaZyMvKadz8vJ0EdbykdDhASE0kJJCMG5Y78dBhxEREREREQ/CEIgClQr1q1INxvZNL/9cNAuq6zXPN0K+6HfUOJItxBrY9I8l1JWdY35HFMfQaA8LwZiiBhCVjWKcr/OaByh10GrhTjC1s7+T1W+yg0ykFOpN5V3W1k7m+c3x7sdd6Y0blqWayH06VM/9ic+Nux0sj6vZN0po05ruX/ZVwt2OJ5Pbtowe1wDRSgVrCx73bYKQzDg+FYYcBAREREREf0gSIE4UL2mt9T1G36a5F/N8+Te9o23Tvzi0vKPtTqt5JFuIVZ1neb5XswBraAUtNZSdiElEEB61u1PnlLXCAN0O7hwDieXcfPufqnR5JVukIGcCr0pvdu6nkynG9fccpou3tV9JVdMfM7vnv5RngzzjdH02pqZlOF7vei9fu9CD3VQ3R1ON8aT3c/g9ufrlUGw8Pd/1X73Hen7Qkoert8CAw4iIiIiIqIfBCEQBbLf8k4uBALZw93P1nb+an23/N13/ovYb7eihcCLj/L218bUxszzfG9u270HfUBAhhAtyL1ZbwEHB5xcQa+Lty7g3bcBYJLg4for3iALkQi1Kb3bqro3TsTVRH4mhez8/PzSP3q3d+a9hdOXd776Mt8cTP96Pdscr/jvRxfPL/XfMfNie/OrwR9f2/2jr0y636lEd9qQ0u/3vH4Xmk31b4N7jYiIiIiI6Js455yzxtaVKaSQWgVKKiGO33fs4hEphJKiEYpuU1RGQOwO57d3kgUhhKdCrTwp1FEpAyGAUMglpd/3gqWe53W0bmvdroajcjQuh2M3nz8qqPF0WY15iq0d3L7nqqq8+6DaHZR5njdjc+Fs88Lp4PTJ1i9/3nzrkoqil441KlMl83xrLb11s/h83VubdFPTtAJwMAYwzeG8eXfg9x5KJ4JP15v3R3VSxJlpbU6ja1s6jpBX/o2tcCuJs9KU++VO5Tyr7z3IbtzScRSsLMvAl1pDStbjYMBBRERERET0ypSmmGaDnWQ19Br95slG2NXSO9YtT61EM1S24/ue9LzhcPalgBjPhyvdC914OfKb4lFtiDcecIhQyGWlP/LlrB/H56LoXBicmd2+O791x1a1m88PX3E2x/omnHO7g2Jza769M8uzqt0IPrzS+sXP/A+uROfP+kuLKgy+RcBR7k6Tz9cmf3FN3B3otXEvqwWeBF5hkjfuDnwIsTPz7+207g/ltKgr29hMwi83VFrZyvh3d+KdWWVgH69YW3vn/uyvr5q8iC5fis6c8vt9FYU8+xhwEBERERERvRoOLiuma8ObV+/9237z1Ptnfu3rSPve8W4KKtGItKdlO9Z5Ptiefrw+euDswu+89R9fPvFz34skjkjAIUQo5IrSH/nStlvtS63WR63m+7rdclWVb21Xm89YcZZiYwvJ1IVBmc6n8/kwy9zK4vI7b8c//3Hj/Su61RRaC/XSb9PVphzMki/Wdv/4q1aStyZFO6t9PEm7dFLoewNvmOLGdpBkcpIFs9JVVm9OvbSWq2NprZ9kUZJZ+yTgcLU1N+8k82xy41b00fvLv/8P1AeBCgMWHGXAQURERERE9IoCDueyMnk4+OrPb/7B6d7lbmOpEy9FfsO5w9vjR/mNOOesc9Y5KRH6MvIlgB2XbCdbq9v5+m7Za66sdM73mieg/COy2SIQsq/UJc/zmmFvsdE922pfzoeb83t3VBSUgIWrgQruqSlS8gx5hsHQCuRBkId+3u/qS+e8d94KLp73+32h5Evtusd/N2lebo2zrzbSjx80hPSFagnVUAcCr9win2N7DsADHv2HxDjHKINzBvCAR2Nj9g8Ya930wfrswdoUNrhzL1xcCFaWvE4bnnf0Dy0GHPT9V1VVVVVlWVprPc/zPM/3fcmCwERERER0bE3SnYfD642g55x9XIZDShV6TV+HR3wWEgDGudKazFS+gRJSC6GOTzGRup5l2ZpSX9i6mE6v5fm6MXMH5MAUEHCHjjZxSlVXLsVX3govXQjev9L+6H2v3cLLZwWuqkyWV9NZdvN29dXNcHtnSciO50d+oPwAz+0JYi3KCmWFqhTWaWAvQHocnFjAAHYv8pim1e276ckTQkh/aUHHkfR9x3ocDDjoDZrNprvDna3dtWQ6Prl8dnnx5EJ/MQw5ioyIiIiIjqvRfOvu1qe1qcbzzccBR+DFZxauLDRPRUFb4Aj34ABqZ0tb57X0a/hKQSp5fNrMxszzfM25ush3ZtMHeb5W16kFCrgEqACNwzrVaK/51oX4d38R/fjD4PxZv9fVcfSy4z6cMVUyy1YfJl9eN7fuui9vRBtbTaEiP4gasYobj/tZfMPWI00xz2Bqac1eU1w9HXA4CAcIoEpm1bWbiVLZYNB8953GpQvB0oIMAp6ADDjozV2AbJ2ku/e2Pl8f3JPBr1vtlnV97hYiIiIiOr7G883rG79ZH95shN3HUUYnWvr7V/7TQEeh38TR7hBhrC2tyU3tG0BAQTipjsvOr+uZc3VZDgT8cprk2cSYuQVyoIKbwx2666WW0YWz4YfvNz963+t2hJTfoqqFM6bY3R3+9uOH/+pfx8NxazTpDCctIZXvqzhWnTaeW6y0qiCAyiDPJYwA5NPzvlgAgICQEFkyLz69Nl99WP75bxb+8T9c+Q//kW42GHAw4KA3SfnC6PnA3Lw3+83buCT997Ti+BQiIiIiOsbKep6kaVqs6fmTO9tufGJz8t5y50wj7EZ+Swi514/j1Q4o2CsD4Zy1zr7UirN8PM2GWTkD4ADrXO1sZY22soJV1tTWGGftoTVF3jQhhJRREJzodH5SFIPHO8M7sRS+W9WysmfMc1oljTj+0Qfh+bNeuyW1ftkdDuecsdV4kt97kH3yWfonfxZCaKkjqRpRhEYDrSbaLUTBcw8dWIvaoCqFEMJaaSysPRhwGAgDGKAuq3Jzu9rcnMP67Xbz4vlweUk3YigFIfbm++XJyICDvtvDSysVuFonU/dwajbm1W5en5BKSSH3uvPxtCQiIiKi48XTshmpZqQaoX58Mxto5PXq5uRzCPQbZ5phN/Aar6Eeh6tMmZXTaTa0zrz4amvDmw92vxzPnppuxAG1tSWMM8hNXVljXjI3+c4iDs9rNZuXpfSMyR5nDza09ox1P7FuZp+3vm6/d8Vf6H2LCVNsWdXzeTUc5XcfFJ99qVfXliFa2m8EgQ4CRBE6bbTbaDef34OjrGENrAOAeYqiRFkiLw5dVgIeRAgJQO0Mims3pq2mKcpgaUG3WyoMObUKAw56Y0qTb4xv39n+xDq71DnbDhdCv6Gkxz1DRERERMct4BCtSC90vMW2//jrOgGU5t6DAbYn6yc6719Y/mipfS7ym6/2pa2zaZFsjG7f3Pir2pYvvuL25P7G6NZgtv50wOFqZ511tbO5rSt7RHtwAPs9OLRuuycRjEMT7oRD5Vz93PWFbjZVGOJlpztwzszn6b0H448/La/flLfv+3cfNBwCzwuiyGs20Gqi1UKnhdaLBRx7w1CkgFaYpXAORYnDdvtewCEADSm2B9nHn1fzdHrnfvcXP22+83a4vCh8nycjAw56QwFHnT0c3LDW7CYPzy9/9NbKT1c65yOfAQcRERERHcuAY6njn16MpNwPOMrK7Yxvrw5u745xuv8LpXQz7EV+A6+04Kh1ZpLu3Fj/zf/xyb/MyuTFV6xMUdVFWecHN2ev4KhxAExuTGWNwdEMOCCEUipWKn7q0ddfj8JZW44nk6uf3/8f/id5406/KBt5uQghPU/EsWy30W2h2USrhXYTwfMSh6qGAISAkhASFiifmVKJ/fllRQiRb+7Ox5P06mdZ6J//r/+FbjX8Xlcy4GDAQW8u4Mgf7H6+NvxKSe/Ds7/n67AV9SO/xT1DRERERMeLFEIp4WkZePJxwAFYpXOhCiPyWfVgd3prd3ra12HgxUpqKdQrGZotICO/tdK9+NG539tNVgezjcF0bZxu+Z4ItPQ9qeQzXsU4a62prXWoSldWrqysrg/ertvKOGuPaA2ON/jqrqrr2azY3FY7u05rpXyv2RKtFlpNtJrotNHrYaGHfhe+j6ranwj2SacMB2uxV2vDOQQ+TAQA1sFaWANjUVWoDUwNYw981k/etqxrNyvr2SyHrUZjW5TOWp6JDDjoO7kEOGedNbaqTTmYPUiyB56enl6KjbXGGWPrEhuD+a3t5KSn/NBraOVJoVmMg4iIiIiOLyEQ+KLZkF2rtEoG2Y17g2ZWzpfa5zrRUug3tXoFnZelVM2wd37pw8hvrY9u3N3+9PrabybZVuSrdkO3Yx36h9eYGCf1eFqXRV0WpixRlq6orCrdwYCjts46fpLPphSCAFGMMEKnjU4b7RbaLSwv4OQJnFyG72M6w3SG6RzWPM439lOPqoIQ8DTCEELCAc7tT6KS5chz5IApuZsZcNBRCzhsUc0n6c5Osjqc3x7Mv/KCybkTjdLUZV2VptZBMphfv7cTpXmy3L7QbZyIg/YrueITEREREb2pgMP3RCOWRqqqng7Sz2fZ+K788srJX7994neWdPBKbncFRODFC61T7ajfinqAGEzX7uz8deTLXtNb7gbN6PCAw0NZFZhYW+W2LNxewCEr8VTAYZx17tWOqfm+BRxhiFYTzdZ+tNFuodPG0iLOnMSFs/A87A6xOwCA+nHA4ZDncA7GQAhovR9z7FUDEQJCwpsBQF2j4F5mwEFHjHFmmg3ubn/6N3f/byF3tTcMwtH5djOrirSSWSVMneykn47mOzdw9f3Tv3fl1K98L2TAQURERETHl5TwfdlQUgZqkk53h58Nhp/sDutZljTDfideDHT0KAr59gmCEEIJpaTydXhCXJoXk3vbnwU6aoS62wyWukGvqfcCiq+9RllgMrEKpq5MVaIoXVE6qZ8sVxkY6xx7cHxT01khDNBsoNfZnxe21US3g+VFnD6Ji+fgediri1FUqKr9dGNvn9YGZQUpISU8DwCU3g84pIQAqhp5zn3MgIOOhIPXwqoudqfr19b+/P/65F+eWQ7Pn2ie7zaXe/GsFLPCzUo7ns2Ho68Goy+Gw7quq25jqRMvBjo+eOHmLiUiIiKiY0oIeB7CCI2myM3WZnK9FfdOwgU60ipQ8tWMztbKX2qd/enFf9oIW7XdqLE+T1fTYuR5wveE54mnJgzRJmyityCcJ/3AwWGWoMjh+fs/9HLiCIt9nFjGiWWcWkG3Dc+DUmjE6HfhHPICVYW63q/HsddcUhLGfq3WBjHgoKPIOlPVRV7Nd5LVB7tf7iYPnrWkkggD0WpKOF3L7Z3p9WbUMdZEftPXIeeOJSIiIqJjTUpoT4ShaBqRu8218afO2fFs51T/7X7jZBS0lVB/91dR0mvHS5dWftxtLO9Or6+PP3k4GE2K9UYs41g2YqnVkxjFaRM1Xd8JHamqtGXtZomT0kVNxA2heQP+bQKOBZw7g3On0eui04anIRUaMZyD7yPNkGXIcqQZsFdrQ0BJFCVKwFbchQw46ChzRZWN5htrw5trwxsPd7/aHN87MEn101d8JcJAOghPCyu3N5KrpSl3JxtnFt5dbJ9pBB0leFgSERER0XH1qAeHsFLkZuve8Lfrw7uhXPrdy/9Mnf5V4MVKvoKAQwoZ+g1fh+1oIfSjtJzfWLu6Nsi7HdmBdp70IQ8EHDZsun4gowaGI5QjO0ucs3CA1ghjfmjfIuDo49xpvH0RgQ/fh+dBCDRi+D7aTUznSKaYTvd2PxwACQkIAWtR1dyFDDjoCMcbzqXF5MHOl39x8399MLg2z4bTfOSeMY22kghCqT3XiGWVbz2c/Pb+zg1X9f7Be/+Zr4PIayrJw5KIiIiIju6tr3XOOFtbKx8VsTDOGmetc845KaG18J2wQqTz0XA2nE3dfOZO9d4+tXB5sXX6lWyGEEJASCWV1N34RCc65amF2kRFZbPC6dx4tdmbpsMBUkJIEUbQnkgzISVMjbpGWaAsXFmgrlHXe9PEcrT4izSjNaJwf5pYKaEkpNyvHqoVrAdrUdeoShQljIGxsA7WoDZQJTgknwEHHemrPFxRpTvJ6rW1P18fXVcSUokoFL4v9uoEHySlkBKeFgCSejafj4eJTSbuwsrl5e7ZZthvyb4QUkCA9TiIiIiI6IixcLUzhTGZqaTbv1m1zpbW1G9oolWtdLfRffvEJcj3KkwqlyTJxNraWlgDa+AHIgjghxASQrkwRqeHsoTWqApMhjAWZYmKs5S+oKLEZIqdAVpNRBHiEFEEKVGWKEuUFdIUWY6aPTUYcNBxP6QUgkCEoQwD0WnJKJRaPzOk0FpEoey04Clk9drG5HMt1WLrQjPshX5Tsx4HERERER0xzqGytrB1Wksp9290HVxtrXHW4g1EHJ7S3Ubn0solT+9uTR9uJg8HySQr6rqCqYSpETdFo4mGhR9CaBfEri1Q5KgqlCXmM+zNoOIAya8XX0RRIJliexdhgF4XrgPfBxyKAvMUaYaiQFGhMtxV33VrlLuAXi2lRRTKVlO2mrLdUlEkvGcHHJ5GFEmpRBi4zD14MPjNeLaz1Hrn0vJPljsXGmFHsI8cERERER0lj3pwyNSUj3twYG9KULyZiVY95XXjbuRdbIYzrGGQJNOpGCWmKlEVoi7Q7onKCGgID0IhbMALkWdIRkhnSEaAgPKhPAScUeVFFCWSKXYG8DQcEHhotfYfn6eYJKhrWAfL2VK+aww46FUfUgphJNot1e+pVqiiQOpnH2VaCylFGMA23HR6Z2d3dTr9s0749j/5CI2gEwctCMldSkRERERHh3POWFcak9eQh42nNtYa66xzrzntcI/+tM5lzsyEmckqVXWuq8qrrF9bUUMaIS1kJepMpDO4A18fVhWqcq8MB4QEJF5F8dNXtpMBOGetMwCkUEJIHJ0B7NaiqpAXSDOkKeYZ0hSeRpYjL1CULxdtBD46bQQ+uh1hnXJWW+eMcUVpi9K97LMx4CD6thcdZ501tp4Xk+F8dV5tBkHZ8lQjkmEgPE9oLZQS33AZEkIotfdsUKpwMq2FnVV6Z3pze3ou8BuNoKOklkLu11EiIiIiInqzbVuH2rqqtkUlDg84nDVmr2Dn62aAyrm0KNbn89uTyefbw2vpeE0V466sPR9GwmgYH1Y5VyFPRJbhYMCRzVCWcO4o9po2tsrK2TQbAmhF/chvqiM4gN25/YobkwSehzRDVb10P55GA90OPA9aq59rRU4AACAASURBVLr26hp1rdK8Ho7r4cgMxyhZy4MBB71+ta2zIhmn2zvJvc3k2iS/HTeLQKg4Ep7/0hdJzxdxLCGEsmVS3Fkd9qu6WGqd7zZWoqDNehxEREREdDSatM4YVxlXVObQgMM6WPcdBBwWKICpcztpems0+nJr6+ru8FaaJbpIurJu+LB67wtJTC2mFWYl0gNdAYxBVaIq39C4mucp63x3unZ762MAb638dKVzPvKPZMBRlUgzeFN4GmX9bQKOZgP9HhZ6ottWRYWykEWpxkm5uuaMsZMZUPC8Y8BBr11V5zvThzfW//Le7t/kdqNwDxuNXHpKa3jeywccnmjE0vdhq2Jc3si20wc7N88v/OzKqV+e6F3SPgMOIiIiIjoSTVrzqAfHG+1ibIEc2Lb25nT66fb21fX1q+PxQ+uccrYnnNurpuEAYHOONEeWYpgffCf7b+doysrp6uDan375PwPwddiO+pHfOnpHA/Z7cADwvP1ZeV9WI8apFVw4hzMnZZbLLPPSrN4ZOGPqZFppxZPuxTHgoG8vL2drgxv/7vr/8uX6v1no68W+Wugr3/82Z6AQwvfEXohRluVg+NXu6IvhsH73xD9uBO1OYyn223sj8ThQhYiIiIi+Y0KIRti9sPTR77//zzcm12b12tysTmf3hXhOczbPXJ66IkdVYHu08XDnTqS7C62TSkkllZJKfttpS4xJynIjz2/NZl+k6baUotM5EQTxoQvL8RzjuZOplmXgN4Og4QcNrZ4UFC1MltXzrJ6VZWaqI1HzwTlnTJXX87SYrA9v9hontPRDv6Gkp6T+7hsFtTFpUUxmMymEH4VeI/KaTS+OHgVFgO8f+jaQZk9+igJ1/fVUSUooBU8L30NtUNfwaqdVrWQhxVy4FLaAq49uGMWAg+ibfn8g8EWzIZ1V0p8M0lsb4xUBEfltXwdKasHKo0RERET0Xd6gQoRe82TvrcCLt5LLa6NP7w5+uzVede45xRGKHFnqikyUuVjbftD0Pq5Ks9I7246b7bjVjhuB/y2nLSnLzen09nj8xXj8OSA8L1hYuPCsZr8Mt4TeBLZCVXfa7XbnRLt9IgyedIgYTAcb482N0eZskhsjnDtCjelZPlrdvebrMCunJ7oXu42V2G9r9V33767rOs1zIURV140obDTiZqvlNWI87rNRm2cGHHtzx2Y5qgp1/SIBkgMquAx2BpvB7QUcPBMZcNDxIyX8QDSd1ApKj3fn1+S2mswHJ3uXF1unG0FXKwYcRERERPSd8nTQiRcbYacV9ZRUw9l2OhP18wptVAWKDHs9OB5s3knT8sHW3ZXuyQsnzlw4cebiiTPBtx12ked3x+MvtrY+GQy+6nROdbunu91TUdQ5/Abbuw1YVyWxmC8vdZaWTy8vX242Fh4vcH/roRBiMptXxa6t4I7SrB3TbHh7+5NJunNv57MPz/7elVO/8rvhGwg4jEnzvKrreZZ1GxFazWDWipqNlwg48hzGwtoXSY8cUAE53Aw2h6uP1mfCgIPohQmBwJdauSgUphpvza9ujVeF+cufXPgP3j/z7wVe/N1fzoiIiIjoh32DKgSEVL5Wfr95Ki2mi41bgVhRKA9rmlpra+tqYyvUEBbaCSfEKNkdJbs38Uk7jn/69gcS7y+23msEiy+zIVJKKYQUQub59cnki52dL3d373he1OudaTQWe71Thy5sTFXlw3L20DfidDc6vdQ/dfJkp3PiyRuEHSbjte1tT0SAdM46Z3F4l4HXODbk8cy61tnalsaWgClMsjH6cmN0DQBc3W0sd+KlQMcHP53X+NFrpaLYX1ooB6O6LMuytFmqklY0nZrZHLM53N4+Ed8UcGT5/viUvUccYMz+T21cVaEsXV4gy5AVe3PNmqKsqyo3Zu5sqaX0fen7vu/pdkt4HoftM+CgV3vRccaavJ4X9UzI0veE1pDf2K9CABJCCqGecTY6h72ucFIKKffLlKZpOkzvDMc3R2PTCFuL7dPdxpKvQiHE3rWV5zYRERERfZeU1N3G8nunfy2Fsu6QNm1l0nm+m5bb83yrqqq6RF3B1E/uWkNPn+q1tZsPd29X87UXf2nfj6KoE4adgz01nLNZNhmP15TyZrOdAwvHUdTZ+zmwsMmyyWj0UEqdJFuPH58nSUObiyvLoR8udyMlU2OTp1uLElCABNzryzgcXG3Kss7n+Whj/NUwu62CZLGvtZBKCCWk0qPh/ObmuGudCb2Gr8PXOneskNLrdbs//ei8/eez6zdnt+9Nb96eXbsOY1CWmKeYzR91x3CoqsOfJS9QVfsdN+p6v8rGPEMyRZJgMrVCGOvMPLVb2ygqlCWKIp8k5fqmmSSo63BluXXlcuPti/G5s/1f/jw6fVJwBgYGHPSKLjq2qsu8mk2zwfr42iC9IfSk11XNhgx88Q0ZhxLSkypS2jvsgugA42xtrXHOHoiKlUIYynYTUqAW29vTa5HfqOoiDjqh19DKAxhwEBEREdF3RwjZCLqnF95pRf1D58yo6vksX5/lq7P8bl1npoY1sPbJXat0tSdybefD3cFEmBd/6Tjudbunez0Rhq2DAUeeJ6PRw6rKg6D5+PFGo9/rnRFChGH78YPW2iwbj0YPqyrz/caTbYYX6/DC8vLplfNnFttRkAMD4OCoiBCIgQB4jaPFja1n+Wh7cn9tdH2Y3hqk17wgWeprXylfKE8pTw8Hsy/qutxO1s8uvLvYOhMHbSX06/uwdSOOL5zTrVZ8/qz/yWe2qmZf3UBtUJRIM0xncI8Sn6A+vP1U1ajqJwFHXiAvMJtjkmCSYJzYoqznabk7rJsN1AamRlUXWVaOhmYydbUJlhe7P/mo+4uftd97J1ha9DptqdiQZ8BBr+SiY+ppPtwY3b63c3WS3xsXN1Uw6vkq8KUfPHOiLAEoIXylYD0jDptmxbnSGgFj7VPVc6QSUSCEkL4vKrG5PvkkLWaboweXln+83D3fDHuKBUeJiIiI6LsMOCB8HWi12Ap7z2ill2W9UtTLZd2xNnUOeLpmZ1Wm4+Hd0WAwGN4ti8mLv3S7fRJAGLY6nZMH7qNdlk2qKp/NdtWBdm+3e0YIGYbtgyNNrDVpurfwjpRPbsubrZPd/sXT/eXuwsXQa0d+7esdYHrgxTvAMqBfa8BR18VguvbF6v/38f3/U3qJDkZemDTaOlJeKHWodZbvbk//6u7WV2XV+gfv/ueeCkKvoeRrbNVK3/e72mu3vFbTGZveW91rFKEoMc8QzPaHqAigfkYPDuv20w3rUNXIC8znSKZIphhPMJrYSVLtDgtPl9qDc3AW1pWmrsrClLkzdbC02HrvSvcnHzUunhNKCynAbuwMOOiVqEw5SB5+ev+P/uLmvw6iLGxkUZz2QiWlkALf3IPDl0opZw+rqeOcEwLWuQrC/K0eHL4PG7ss3XgwHt9IP3FV75989F8Ffhz77dd6OSMiIiKi7y/3jL8/L+AQeze34lmNKSWhZezLqBKec4csUyqv8uPc7xdhJcXCi7+053WkbANfm3hFKNXwvE4Q9JSKDizcl7Lt3NfGMgitm57X8f3OwYXDoBP53WYQ9iINpLBpkW8V+YE3pU5qLbX2hGg9/aWm+Ft/ecmPwbm9P52zSTbcHN++tfnbrzb+qNfVCz3Va+pmrGOtYqUj7VmbDqfDnVmxPTYXl68sd860on5T9oSQ4jUMYN9/NqWEUl6v27h4rvOjDxZ+9+9F1grnCrg0SZS1Ek4B8llDVJ40pWpkOWZzTGdIZpjO9oqPOucsYIAKcIAFLFD5nu22gpXFbrfV/dlPmu+8Fa4sSd/nCH0GHPRKfw84k1Wz3ena/d3PF/p6IVBNpQP/8GBDQEgoJTwtA2EFBCCdPKwAsHNOO+VJa5zaS7itcxZOCgEFpQCIosxqN5uWJsvWNpMvT0zPN8NuK1yQUkkh92s/ERERERG9RMax1640r/BJrc3yfG02uzmZfFbX08NufZVz7W73R/1+V8rgxZ9ZShuGIo49cWBQhlJet3ul3/+o230nihYPPG6DQMSxfzB60Drqdt9dWPiw07kSHuiBYszMuSTLJqurVw996SgattsijkUYAlAHQg3v79itw8FVdZkW02Q+2hjfeDi8ltnNRlOEETzv61+g+lq2Y682CLSp3eZ2ck0rb6F1vhl2A6+hX2s9Dq2CpcX+L3+uG5FZ3XD3V9M794rN7ag2oXMRIKvnfZRlvVd0A0mC6Rxp9rfLdtRwJVDB2XbD/9H7zQ/e8S6/1Xz/SuPCORWFPGMZcNCbJKCU8D0R+TKqpHQWFvWz4nElhCcVIJSTtbWVs86agwt7WkSRtA5hINJ6dW10VTi32L7YiZciv+WpgDuciIiIiF6GATIgAYpX+KRVNZnNbgwGX2xvf1qWh4xA8bz+wsKvut13m823Pa/5ElmAy4DE86ZCTA+kHn6n8/bKyi8XF38ShksHFk6FSLSeCpEcSD3Cbved5eW/t7j44yDoP348z7eT5MZ4/PFg8MmhL91qDY0RQsD3nVL+gYCjCzSAb18az1o7zyarO7evr/7NKLs7Km9m9V7AIfTfmi0k8GS7obUSzcg5rK+P/3o02+m3Ll9a/tFy57wKOuK1VegTUupWq/HWhWBpIbt9dx6FyfZOPhx1rHUCvpTec3twlDWSKSYJxhOkGcoKZX1w8JIDaiCHy+FkK26+e7n96182Pnw/WFpUjVh6LCzKgIPeKCmUEr4nI1/GTjgjjEDxrIBcCelLKCG1kwVqZ2FgD9Zt0lrEkdRaVBVSc+/ewO5M1pdbV9459ctTvbe18gULjhIRERHRS6iBBFgDklcacOxMJp9tb3+6tvZxURzSg6PZvNjv/36jcb7dvqhe5ls65yrnJsCWEOnBgKPVutDrfdDpXPG8+MDCpXNjYAuYHQw4Wq2L/f6Hnc47Wj/pEeD7raqab2//zcOHh/fgaLd3Aet5datllXq8ogLOAxr49m1vY+vhdPvzu3/xB3/236k4idtZ1E4bLRH6h/fg0Eo0Q11buzNaXR0+3B2jGbwtPvwXjaAT+e3X2CAQQvqe9D2v3ZKeLsdJ/tcf74xGADwhm1Khqp8XcFSY7NfdQF7APV2aZf+IdAXcHNZvN73LFxsfvNd466J8NGcKe6wz4KA36UkPDtEwoq5QfEOyK4WQQnmAcdY5Vzv7tUW1htYiioSxbjy8vTq4ORq5hfgDrfx2tNAIOsw3iIiIiOi5KQEAwDpXGzMqy7U8/8qYwTevI6X2/cjzIt+P5IEacGWZVVVallldP+kDkmVZWVZhePbEib47rPxcFK30eu+H4ZKUvniZkvlCaMD/WncJIYRSgdaRUt7BZxPCAwLgqSEqUiqtQ63Dry2sdRzHpxYWfnru3D87vN2otdaNLJsOBtcOlDJVUQTfl1qrp8faiAODVsTzUhtX1sUkHTzcvdXq1QhFAGgtlBJSfr1FL6WQEFDQTgiR51U2mmdpEaTFpLbVS9VSefl8QzxJOoJARIGVsqqqOsutP4dUKMrnPEVVYzZHlqMsISXiCHGERrRfrzTNkOd7NTgMYJUUYaiiUGrFXIMBB/2dL/zOOWeNrStTWGfEo0q9g/T+OL9t5M7+1LCBkBJiP56QCkJKJYWWQimhY6/hSWlsUdSoTGZc5Z5x0Tl40gqIxw6Gmo+XkQJOGOvq2praFtYZd+ivDiIiIiKir6cbe+MASmuneb46nd4YjT4tit1vXs3zwlZrudVaVso7GHAUxWw63Z5Ot9N0dOCutaH1qX7/3ZWVJXlYVQjPazSb532/fXQarkLoKFpcWvp5EDxjahgzK8vtqtrc2PjqcY9sIXS/77fbotGAlJ0Di/uAD2h877+BdA5ViXkGK5Dmz1nYGGQ5ihLWIQ6xvIgTyzixhNEEm9vY3EGe8xRlwEGvS2WKJBvsJqtFPVMaSkMpMZjd2c0+h9pa6KkoklEglRICYm+SFE9ITwVahVoGngq1EFpIY4vcFZUpjC3dYRVGiYiIiIi+KxbIgUldr89m13d3P9/a+jRNt795nTBsLy0VSnlx3D9YCaEoppPJxu7u7dFo7fGDrdbbKyvvtdvvtlpvHToCRQipVCild3Ta/0JIz2s1m0EULR+6QFmOk+T67u5gY+PG48qpUnp1rQHnec7zVg4s3gK6QHygHOn3N+AoK7gUZb03M8I3HnoOdY2qgrUIAywv4q0LuHIJa1uQEvMUuwOenww46PWcqnBZOV0f3vzk3r8d5w/DUAQhwlDk9SAtt6y33e9prYXWUAoC0EL6UoVSBzr0dSPQzUA3jCtMXRiTV660zlhnHBhwEBEREdEba40CBpgD63V9bTL5ZGfn0/X1q/P56JtXbDT6Wvtx3Ov1qoNdh/N8liSb29u3trdvPX7w5MnOqVPdZvN8HK+81AiUF8wiXjAWebSZ7kUGbgghhNBS6oNVPA7yvGZVzZ37dHv7VpZtPwo4lBDQum40qjg+WMfkBLA3mkb93TupuIMevZenHnuzh1RVoTJ4xmD8Z3ZgDwIsLeCtC/jJh2g2MZ1hfYtnKAMOen2nqkvL6cPBjb+48b9tTj9vtUWzLVotEXrK92ToqU6ssH8SCyWkltKTKlA60n7oxZHXDL1OXie5rSpTlSYVe+MDJQDhHB5dioSAFEIdnFnKwSqhtNRaauzFIs66p0uTCgEpoRSktLUpKpNbW8tHvz84So2IiIiInmpmYr+4QV0PimI1y76aTu/UddTr/aLR+IVz8rD7YVOWw6raLcuBlHUQNPJ8urV13fOe1Oacz8swfOvcuUunTz95hlbrQr//gee1XkMHDQH4QB+4FEVYWPDqWkfRPSnLLHvoec0g6D5e1NoUGEs5DoJXEAEIIaNoaXn5Vx9++N/U9fzxTtr7vnM43EnT8eOFw3AURQgCp/XC0zPIqkcBjXipD884V1ojjJCP7vOtc4U1tbNHf6B6CZRwJWD3h+4IH1BFgZ1d3L4HJbC2hfUtzOY8URlw0Ov8PWBhDeoSdSVghRYy8KTvSa2EFACghFBCaiG1lL7Uev/hZ1yJtfKV8rUEUNa2NKasjRCBlk2tmlo+mR/LOhd4dWRNaUxhssIkhZkWdXKw94fviUYsnUWo0klxd338pZSyHS2FXsNTASCZcRARERHRgTZyDeTOzYpiNUlujkZfzGabcXy53b4QRWeUig8LOGxRbBTFw6K4X1U71tZ5nqTp8GCHiDB8O44v9XrngmDx8YOe14qiZa2j1/BGBOABTcALQ9npSMCFYaC1mc/vlOVM6+aBSKLy/TqK4PuvYJyIENL3293uO77ftrZ6vIuybC3PHyTJzd3dzccLN5tJv6/abTQa4kAfFgnEQPCyjVAHVzsrLCycgGio80FxUTi1IlwQVb1u6YuF+KkKIEfryCvhZnAzoIJrQjQBBaHyAtsDCInZDOMEm9sMOBhw0Gs/Ha0RVSFMCVippQy09LRUUuxFGXt1N3ypPKmUkEpKPCNWEAK+Ug1fN3wPwLysUKIyVsrAV71ALwfewSm7Xe1sbW3tbF5PknITpSvqGR4FHELA80UjlloJ6fJxfuPOjhrPd0913zvZu9SJl/0DU14REREREe9rgQIYA+vz+fXh8PONjY+rysbxT5vNy53O5UPDCOdsVZ2q61NVtZhlt0aj1eFwdTRarars8TJnz15cWDjT631wsHSFEFII/RoGp+zZ6/vs+74QAp5n4hiTyXA6/Wo2+21VPZnII4qavd7SwsLJVuvMK8lWlAqjaCkIengyTsTOZu3d3TRJ/mp398n8sp3OBIDWJo7dgRlkNbACyEf9OF7iw6uttcJVzgJoVmfv/4ESaU+YZuYymyfJcCf9LxNcOKIHXwFM4YZwBWABDUQQyAts72I2x8YmihJp9vwapcSAg/5OvwccjEFdwRzowaG1FNjPMZQQnlSh0p5Ucm/g3rMuh4CvZCPwumGw9+/K2BSQIvBUL/RONfzzB1/Z7g2rg5uXuw6uNDOB7YPdz3xPKCWjEFWVjbIvtyardfHn757493/nrf8o8lsMOIiIiIh4M3vgtra2dmrMel1fm81uT6freZ5J2QuClTg+6ftdKdXfXtE5pxSsra2dAoMkGQJBXXtVVT1e1PMWw/BUGC5rHX8nb0o8/lMg0qIjxaJ0/elsfb5xc2Pji2S6KT0lfC091eueUebdWKCQHTP9/9l70x9LrvS88zlb7BF3y8ybe2ZlZRXJJtnd7G7JkixLthrW6kU2xgMb9mAg27A+zLfBfJm/wF88wCyADRhjGBjZgseyJcuyPZJasqRmq8luNZssVrH2qqysyn25N+8W61nmw82blSSL3c3uIlltnh8uiOTNyLg3TpyIOu8T7/u8JSmJoJ4SDErrstBVRcS5o54s5MkHPrAcV5zT831hjDG+P+t585TWq+pxaJnn+XC46/teFOGs6QwhLmNgjBMivmu29bikvc6e93dXjeGGMgCGQBI8Ogg6Q4QucyNdlFpybnhysL97tPOgt9PxvGR59RLn4geLg8zplzg3Mud/rfJcjzKU5Vhtev/B6HFEA0iYgpucmZzrnJpM0lzSUhpWlbRXkl6PPj6tpz+NFSBaKZNlKs20lHTS0pIQ8thzxJjvetaswGH5lCsaBpMGsXmV9tNOWnRBK8cljiCcE84om5ShjFvDMkI5ZYI+Oe2NEiIY1YYZIxzO2KmMTTnxHO76juF0yhMtlzcd3vigW1umernsF06/1COlK2VKjYoxMEYgQIgcpYedbLdzolwezLcu1MNpVwSMCnp6F7ZXu8VisVgsFsunVuNQgFSqm+ePhsNb/f61qnKj6Lkw/LznzbdaLztO7UnLRQ0ooKyq/Sx7MBzeGA4faR03mz/aaPxFQh7HUK3W58Nw7om9YD/yY5O66o7SzZ3e7Rv9zlZ5fEI7yjO+N1tzZ2veTC3gNXHi5ofdw+p6KgZc8Ia3qBLGsiLfeTTsu8JNHoeFYcDDkDoO2IdbPHPuJ8naysovNZsvnFvDF0BaFPn29jtno8uYF8c0DOG6YCwG+HlxgFHeimfjSNcCkriIBRGM8JPFa//yMM2J8TxKIRkZMR4kbKo1Q1vcSYjMOErPaOe4s/Vf/+M/k7K+vPrF2bnlH0TgMMYYpXVRyOEIRvMoop5LGBun9Kg0k/3B6Pa9/OYduncUg/qAwHvTdSqggMmBHLpING3opKFC17gdVnVNpwuvIB6IC+K9Nz4nHmBA6WBU3d0YtdsgxJ2ZYmHAXNdQCmN0Uco0VVku4oj5PhE2qLcCh+UDUFrlZTrMuke9nc2ja0ejO044qoXwQwjnQ+9NMMoJ97gDohmhSutBUQKuMqHLQu5HlDQ4bXH2gYI3o07AG8pdpIRnVSeTJ5nsFqp3tgGh4AKuR8KQVKSzP7gZHseVKmvBTOjWHO4RwuxptVgsFovFYvlUIoEMGBTFdr9/+/j42vHxtVrtS0myFkUXx7kbnAfvewBvgApIjelm2cbJyc2joytFkdbrryTJc0Gwys8lC7tuQ4iY0k9gwamVKjujwY3doz++MRp1ylGPjJQf+rE/lSwuJO15mjF1mOWbndHmDlt0+YrXXFlirYAcyGznXpkdUf24MCe8uBqurbrTrSf2tf0OUOoEwQznbr2+fvZmWXaHw/v9/juHh9eNKScChz8zw40Z9wqYBSLAO+sjG4n6ZfMl09F0BLJXSZ+IwN071lnISOKKwI9DIzyhWNKcri0t12qh77tiWKRpluZpOtrtDR52/vLf/keXXv5Jz/9Bs2l0WeQHB6M793Ul48vr3twMC0OjtewP04ePelevl/c2qht32N5BBOKDOO+bQxXMCOhDD4gRsRaLKl6RLDTlJkpqRkPiFDQBCOC+O32DAy4IBcxwVN640yMkOzyKXnwuunjBbU9T1zVSlt2T0caD7NFO8uLz/uK8SJIPK0tZgcPyaaGSxXF/997Otfu7V06KzU5+1wkHnkOCEMLBh02GEJRyzjl1CUEpZSHVqFSA8ETo8lmXz4JExvjGfKADE6eOzxuUcI/XBsUuLbalKd4lcBBwAc8jyhBJjrdPrqTlcPv4/qXZH1lsPd8I25/IvzcWi8VisVgslk+asU7RB7az7Eanc21//629vVtR9KNBsFyrXXac+rjs4v3hLZADx1o/GA7fOTq6urPzJiFxo/FTUbQWxxcZc86tRelH0Crlezs8qcvuqH9j5/APb0hZKVVSpZx2lCxOT/HVqZnL5dHo5OTB6PrOyesPal9cqscX6s8tBtOt7sZu/+r1wZXD8uCxq2X75//yrBAiiZn7IQQOQgjAOA8Y833/cU1QVQ20lp3OrZ2dm0oNJgKHZwyhVLouI4ZoU4KEgFPKkhqKEYrNflVpOAwohEsaLeb4TvvFtsd5KERcp17ogzUazWh2PgiFEISmmT7p5PujkVOrr/y5l9eeeyWM4h98bFWaje492PsvX5FpOv/Xf4nHIQsCI1VxeNj5xhsP//W/Fd2e2xu6vZF/msEB+j5pbQRzAtOBbiTaW1TJC9Ktmy5BOuTdXc0BAuqCRO+NzwkFXJCynxZvXx89eFjUXm/95b9EfoHxJKauq8oy2945+pOvH3/9G4t/+2+y0OdRNO5VabECh+W95GX66PDuV6/8zht3fzdslFGtiuqlH8ITcD58npdg1BfC54pRdDMzKuWgqADNWRi77UawboxXKl1KU35AgydGHF80PF430Jy4ypSZ7Lz7rgoh4BmAIs/3H/ZO7uy+VWbiyy//iu/EkdcQ3LWn1WKxWCwWi+VTiQJyoKfUUVHsj0b7aXqsNeE85Dx4ou8GYLTOpDyuqs08vz4aHWhNfX/F8xajaM3zpjn3PjL30O9B1DDm1J1Cqeq4W23t6c199qh7diQep8kh4j0T76jssEq3Uro10A87aNfYViq2S0dIvnli7mwVb97Jtrpne07nZrOLq+50i3kuKCOUfEeHr4sLlgAAIABJREFUvfdoHO/dkPPQ92eT5HKj8cpZT1lKKWNJUQx73ePX/nRrWA5YIgmYVGSUsd7J4fzlqF4LGo0YMEzwuJHwmkdqtJGXjULyhs+CEDRmwnUEpcghU18VVdrr3Xq48Od+8eU//8thPPV0BpoQKgQLA1VWcjSqTvo8jqtef7TxsHf1euf1Pwu1MaAMVIOUE3WjOGf7krq8DFwdChoKvj5yLoy81aFXl6ORJ7KQFZHZIzIts7QapqU0JgcKoDwvs5VleXg0OjwYwrCpZnjxgtueZr4newPZHxilRRJT1yH2aa4VOCzfAW10JYtB1j1Jj2gIzxDCwBiljJAP33pValNIZYykpJJKM0J8wQgRDuOMCG24MUwbGGjAEAhKBCXifFmjMUqjMqbSpuTUFdRxmXAp19DaGG0MIYRRIjg1gJI6M1lWjQapSYtepYrz5lIWi8VisVgsFst3WAgDEiiq6jBNH/T7N3q9m5Q2o+j5er3p+0u12poQ8SeVr3G2ONZFWfUHxdFxcedede2mu703cy57wClUtNP3ru2QytB+6tw5CI5HsaFeJyd3DyXnxYOOvrkrtk7CTIlzx0L3DrN3bjHfV1nuTrd4kjDPfX/+tjFm1O/3uh1QEEoIpYwxxilnYIJQh493yaTyGJttvVgLZww10BragEIhM3pUjDLhdkPRZ14FIpRmjqDNuhDrl+KIR6EAHMpd14+oz0mooopGFSWBC8cFcWFgjMxPquHA5KSu5tuXvvzK7OrnA79O6dPRnngQhGsr7Z/7mfK4y6Ow7HRUnud7+72330k3H2E8UWAArUA4IADnrNgGAFAlkVls+YtNZ7ERL+35S/t8TtEwdy80ItE2rVm5Zeij42y7U20dK6kroATkuTOiYHKYatwB6PBocOMWj0Kd57qsQGn9lZdrn3sxvnzRadRt+oYVOCwfE1JrpWSGkpACAKMkdh1GXYdzQlAqbYxW2mhjAFDicBpxGjL6uGJFmULqkdJDbSpKiCDUpSxgvDK60qoymsBQSgQDIVRycKapLUCzWCwWi8VisXxoKmAEdItio9e7eXR05fj47szMX2i1Lsbx5XGflPPFKZ+MvqF11e8P79zvfONb5v4mu7/pbe0m5wQOlitnp+dKQ/cHLK+cw4F/nEpD3G5G7x3JfpFHnjkc8IN+kEn3fF3F7kH2xpXi5KR3517zx74UP3eJTrfI+/QCY8zrf/iV3/q1/xuhYaErgqDZarRa8XTTNOa8aK3JfAFgujdqjAoCBJ4gjRBpaXopaYQIXQAm1DN/qQZSBwhIBMKhhyAUJCbIYFKQGCQkxge0ISn16pTVH38HWUBno6Ph8SE3q3ON1srKpUVXBIK5T0t+oo5wp6ZYGMpevzg6zrd3R5sP042Ho42HowebMEYBBYwCSphx05P3dL4Vie+tTgcvr7gvLXr1wKsZVu8TR7q8gdayWFnPH8jCf5AVVbHTUdAKUIA+tw8NIwEJY4Bi/7D31tVqMBjd2wgvLPuLC+H6mtOo8zCg7of3EbACh8Xyff4roZSUldSFQe4LETg8EJwz1xgGkFIqA2XMROCgLmexw5qCPS6ckyolYMZIIGWEcEpdxn0uqJLGQBFDCBilhBimTSUgmGGU2MQNi8VisVgsFsuHkg6AEugCG2l6rdO5srNzpdvdm5r6su8vxfEqY6dP4D7ZDn1GqeLgqPONb937p/8i6py0SlkrZeN8ZF0ostMn+0PCCDVwlVZKA4R0MtIr5MaxIsRoI5TmSptzAke2vTfaPxx9843Mdy7KfyRqiagn+7u7G3dvM5cxhzuOE0VCcAln7yd+4VLSoI7HKRee73qeG/iuF7nC88bZBEEQEmFAKnCACfiKsJD4NeqE7zumcepDG2CAA2RADoSAd9ZmhVBKCAUqQAPY3zq8f+X6sT9qzK8vxwtzjXVPRE9xkAkhhlLquY7niihURZHt7j/8V/9uePe+LktdlgAkMNY4zob+PdMiiT1nddr/wlrzJ5+nVDPap3SbIHMbDccsBfqF4Wx5nJfZbqfDoPC49ev5GXn233zvoOycdN+4Qh2+8it/z19e8ufaPIntdWsFDsuTbpTm8YWktVRKApoQ8wFX64dAapNLlVWV0gUjNHJFIITDRaFYJVEqBaLPNh5ncDis4fDmuTf7GpUyI6IIJVRQ5jIumTCANKYyhBDCCBgIGBwOzgxjmlIYaKWl0vL80dmWsRaLxWKxWCyWDxA4xj1lS2NypcavEiCEcELYJ7iMHPtuGKl0VZWHR8WDh3prJ8iKUBufC4cLjidXKNDTlhzjdbmCVCgltPqAhbtSspK5USZUnW62tY04fPWPfv/f/fq/COeieCpJmvVLq8mF5aQ2U1u6dHm6KVyHToIFBhKCOJP/JSTwAG6Qg8jToNMDZQ3KwnOjPXZ4Hf/gTSLTsROFC4z3xgAXKIzJtSoqleay3Ds+2ni0V/vCahBPJ8G0YO5TPzvkXG9bp1GPn1uf/YUv5/uffcLZkVXe28tP9vPursz7j/dwyaeLMZ9qimiGoE50QMAJKIVnSELIFK+XbK5O10IcOshOhRJCmd+Y9+pzbn2W+0/WLxpf+Jw/16aua0MbK3BYPvC2KZUsZT7KB48Ob+10bxf6KAzh+eDi6WQ8GaBUalRWlBDBcoMKRpmnXcJIKYQDz0MYkVG1s9e7GXrRTLI2zlhj1M52i8VisVgsFssPH7ooy5OTfGcv33hY3b3H9o+m4jhw3RBEgHzQmnoscJixBWaWIyuQG5Tqg1fsBAC/vP5n3QPy2h9599/Y7m1+7ieX59fm45lYNN2F2GmHLhdTjltzPJeysemEAziT7h/jANMhhgPEQIGcf9Z45lMhgXK8JVAA6lwTknHWxpmdRQmMAK11lQ07292tO92Hjqhf/tmfbtYXG/Fc7Dcp+ShdNinlcRRdvsiCQGXZE05NmQ/37/Z33uluybxfPA6zV322ENGkRmiTmJgQD4YBhBAHJASp0aBi7ZhdDHjh0om5KGVOsny5Nv+5aPaym0w/8Rv5i/POVItwG9pYgcPyASithlnv4GTr4cGt3e6dreNrhTkII+N5EPzpKIPGoFR6VFRKG8EKTitOFafm6cqOlEII4vtEGjJS2486b5aq6AwPFhqXmtGc78SEWJNhi8VisVgsFssPFcbI0Wh078HRq6+Vt+85/YHXG9SiyDHGARHAdxY4KCAA8CEMUFVPCNGXF/K5GcAwAp+is9S6lj7gfadRq88shrPt9dmFtt+ISeLWGUuIA9QIjQhzCeWTDxkHlWTyaS5OewiMZQs9+ZUe15gAdLKlA4xrT9S7BQ49tqQwpoBOd7qHu92DIhs+PHp4mPZfWFqcm3lurrHGmcOo+Kib2jDX86anRa0GrZ8werJyjhPsqHxzU54cPg6zZ3y+ELFajdIGdEyoB8UBSohDaGhInfkVn4l5EQrXVXLyWdyPLqw1Fj4Xz3zGCRpPPq2OQwS3xqJW4LB8IFJVx/29qxuvf+3q71SmU5jDCgdhZFyPcIGnYkVsgFIqpXUulWCFLypfqKd+VZ62jPWJoWQkH907SjePbsXO4o9f/mXBXVeEFFbgsFgsFovFYvkUagSAJkQRIimk1lIarc8XMgMGRhsljSx1qaBAwSl1YGC0Nlobap60+PwIawTOvp7Ruuqc9K9e3/n3v61v3ZtuNGqNRqvRYOy7rGwpQB97O2hUEnmOgsAA54595/kLv0HSLqlKB1ESJXP4wvqF2lojXmq0nbju+kII6kRU1DnxKVyAgYwtNQXgnXb/OP1Ab5J8MX7TAwDkE9WjBMYKCwO8SdbGWOPIJ9rHWPXIgQrIoXMjs69d/bP/9I3/QCnTWv3I819u1y7NJKuBm3wME4cQAkYIc6jrfOBpilarWmdYX5T9xwKHE9ZZPSZhYIxP4AMe4AE+4BnjgXjGoaTlUiJoJIgBpYIQ7ji1aH4tbF30wzlKHXvhWoHD8v2gtOyPOvd33nn9xu9FMaLYRLEJXAgBxp6aKa8yRikDpStVEuSUjDjta6Mo4YRwSrgxSptS6Vzq9LH4okdSDSrVr1RPqqHSuTYSACPEYQzEcEOV1soYpTWlhHPiGKIJGQ27neHxcGioaqxMv7TUet5E2p5ri8VisVgslk8htOLOyPc6tWCvUd3tDOV9ZxAG9TZxOXM4dbhWuezt5gf304c3UnnMiFd31rz2Ei9IsbebpqHjP+7iQV2XeR51xEfXvWLsu6HLSuV51emmd+6Z7d0ElNXrcb3m1hLEEb6bwAGlIBWkhFIQHL4HFYMzlBWqCpWUS/MHl1e/3fDulb2qwZwptzZfm1msry/Ww6mW22gmPPKYC4CQgNCEEGecDnIulhSAmggcZJKagUlTETrRLAxQnAs/CSAniSds7CR69qWBCighU+T9QSnfenj7nc3rtbA1P7U211z5zMqX5purjnCfndnFWBiGF9vtn6/VPntOGWGU+mV50O2+Lvi+w0PBXqZkrapmS5lW8p1ROuj1bg8Gu6PRIAznwvBiFK2E4UqSfM5xmjbx3Aoclh8ajKkq3curPUALVuc0FiyhLNGmkGpAQJTJzzauVDettrJqKyu3Crlfqo7WGQCPc59yQl1tzKiqRlWZlpUdW4vFYrFYLBbLE0LQiouh73Vq/k5DVp3B4XW0smxq1ptJ3JnEnUl0Ocq2N/o3bna//Y6pU7YQ1BcuohU4J05+vKWqPjPB2d78xflgedFpNajjfHRJHLqqyuNO+nArvXtfbTzEw60aZU6jEdQSN4nJ9yJwVCXyEjBQClzA90AJHGHSDGkGpXsrC/+7HnSrYXJhauZyrX2pvr7WWky8NgEnU4RMEe6T0864AvAnnqCP1/WT1/s500EIwIAcyAF/Yh1aAmd+FuOkj7OdSGMKoIAcodc5HFX/5tV/dTLo/chzP/Pi6o9cmPvMVG0uDhqciWdndlHqum6bUi+Knjt7U8p+URwWxX6/fz0MeOCH1H+JUFpUMsvSUfbOcHg0GGwOhztpOgjDF8PwM43G5+J4TYgm59HT9iq0AofF8pGhUVWqD6OVGTlsyuNtSoRgiTal1AODiurh2caF7GTlo1G1mZUPStWTeqBMTsYCh+Cew0DQyTLAFFKdK96zWCwWi8VisVgmIWjFxTDwO7Vwpy53jroY9PGO16zVPr9c//wyD1fkaDS4c6v7zWuHf/xOcHk+cZvJhbVgbmGw+2h0Y6Nzc786GJ3trfWTPzbzMz/Fw4A6H2ERgcry9OHWwX/9k5M//UZYVnEha5R5jQaPY5aEJIm+eyV5zmEIpAJKCA5K4TomCjoXPrvBtNTltksY8dYvJMvPNacX6612Ugu9iPuMhoQkBNE5i1A1qTRhkzITMXlTTspV+LmwfGyrceYqygF/4nlaTfZwfsvzAkdujCZOvEWO3zm6Oco6STC1Mvvc5aXPL81ccrhLP9GmNu+HEM55zFhwXuupqhOt5XB4u9t9XetLlF123EuUJ2V1e5Te6fXv9Ps7o9HxaNQZjQYzM7UgWI/jF4JgjhAGWH8NK3BYfngwRkrVV3pI5KEUGSGcswSANoUxldSj80ZBhTxKq0dp8WBU3lMmN0YZKAAeZ3XPrQcupQRALmUvL+zYWiwWi8VisVgma05jpFJ5Lgcncjelx9rtOfEwkScnVXe36PTKgIr0ckAPdW2os1JuPKgeHlT7GVra6bJo4CfDqNovhjcfDV+9Mry3dbZnRkm4tOBOt1gYgNJxocpTCblPfTeMMUpVnW52b2PwjW+PXn3dazREvR42G36SIIoQh4g+QOAw5l0vqVBVqLgJAx2FhkIb85ZvfmvrjpwScbMxN7+wtt66eKk51aglkQ9CCQ0oqxHiAwIooCsorVFpZEb7xjgUBSEAI4SCEEXImbcon9iIEmD86FGfEzjYpBGvfPdTyfE7GtpAmUoNpBmV5a6h/c2jO1tHdwOXzTTas42FVtL2nfBZ6406+T7kPV6nnCeO03KcJmO+MZ6UflnFILWyEpWspOwp1ZGyD3BHLAje5qxGiW80MdDGfIentgSEEEIAAwMznjHm9DeMMUo/7eKIFTgsH3LGUOpQKhgTlHJCOWHsQ99ljIEc372lHlSyW9CI0SfX0ZXyZFyZIvXQQD6+ERpTKJVWklAUUkqtrcGGxWKxWCwWi+XckhNyWGRbh/3rt6pHh3o/94aV47pSOIoJRSgtVbLb96/vMlBQHnSkjFrkJT9sxWGqxPWH2D7i1zfcR4fhqCDnHqqzg+Pixu1hEmkpnUaDRyF1HTyl1oO6KORwVHa62Z37cuNhUJROo5HUa14tYXE8UTdCjLWV96M1pIKsIBUYgyMQ+KCknJ15y9Fbae+kTLdlWnuufeHF9uLK9Fx7KkniKIxcwQkEoS6hY9dPeapQSI1BUVVZirSsfFl5voEjOGJw33Vd991SRQEwwAWcswa155f2gAQEQCeWHKdfGihQFBiUOZX9YrMst0u5b6rRdOS/uLI2Vb/YqtUdLn6IZh8h3HWnarVXGAuMUQDJss0su19V+5wjSeYoJVrvOVjeuSk2j/XRvauN2jF3fFmV+WCQDwZn3q2n6gUIoYz7QdSMZ+YbJi3Sre5Jmg3yfFyp73D85M//7PL6uhU4LJYPgctY7Dix6wRCKGWkMkq924L6w6B1Uaouqag+57txHqlHpTxWevSe6r5cSmVMqioD08uLtKqUlTgsFovFYrFYLGdagTZyVIweHB999RY57vtKeJJ7rqeFoxnXlNGycvcGHnbpcUriJHBjGre81qpTld4oE9cfkSzle8fe3nGUFvxcrE72j7K3rlVpNtjcrr/ycnTxgjPVJE/jybmRquz2Rvc2Tt66ip09sr0bZrnTaLi12E8SmkSIwsevJ36ilChKwEAqUApHGNfNF+ceQP7BrSuPqpM8xPx6e/Xy3AvPzS3OTTfrDcY8YhxopbWRSusqV8Uoy1SWVWVZyjRXvaxQeUbLomCqED71ozAM21F9tuXMhoScX6WTc9ahT1j7A+rdjhvjnA5CSB1caSdntJQj3evt9Qc3DK9Nx8lUo92orU0lDUf8cAkclPPI91cIatnwIM8Os3yvkl3GKOczgrcDb7UK9x9sZLe+tes0doLaqBkdgmJUDIbdTtY9NrSSUIUik3QOwYRbbzfcxC+gWS93jkbt519qLl1gHAC4AGXWmtQKHJYPL3Akrjsd+jXXGxXVqKxGhazU9ykuaFNUqqtNUaruB2xQKZ0qnRk8/ggD5FKOqsoURhpdSJkrqb5vlcVisVgsFovF8t+gwmHkME8fHB29etsd5U6z6dabjSSEcAzjIAyFprt9epzSOwdmtu1fvuRdbunLl8jWNr19n955ZDY2eSm9stKlFOcEjnzvKBsM8mvXs9Bf+R//Dgt8Xovp0wi/dVXlu/tHr7728F//v3UmGkLUhIgbDRpHNIloHCMMEQcIPziDo5KnMgchYAyUqjj+2uj4K2+9cVjk9bXpCy8tXHiluXK5ueDXErfBRYtQZgxBlakqS0ejrJPnR/nOdrq9Mzg56Q76J3maSkqN6+kiR6GF12q0pi6stNY/y1vtZaCapBqwSV/Y73RWgPI935iQgPN5wgUCo7IDZ9TOsmx/78b0zPPT9fZ0e62WrLtOQzDxQzX/CCEOo/TB1W+8+V9/t7NzPChGqa4oZYQSypUWphKk6BsVhGE7SaZqCYsVVGmqZGo6UbUp3uUY7Re00AQAoYlw68trye7+4b/8l38Savz4C8t/62/8tYuf+fzZR9r6FCtwWD68wMF54jnTQTAVBB2aAygr/YMIHNoUlT75sH+YS5XKKlNVqa2xqMVisVgsFovlfZF0UZr+kBz33MOBJ7WTEMfxnFqCvECaI80AIPDhe/B9MtWiUQ3cQSWRFeiP0Onrwx6f1Fqcj61JUagiKzodBeTXb2drq06jTubahHNC6cQi4fv6zlqrLM339oc37oSNBppN0Wi4jgNHQAgIDs9BGKJeQ70GAEpBKZxfilcVjIHWVT055qSsqk6Rvb2zlzXFwszc6vOzF1+abS03m80kph4nzJgs35ej3bzTOeoP+7lSWa/MDrNOlneKoigLSRRC7vksTBiRQhay3z05OijyfkX96ZnLZRjqSZ0KeVLvj7HFBgX4ORfS8ZsS0JROM1Yn5LQfjePEUbTcan2xqtIoShweQ+a66hp2oknEmDNpQItns8+IUqpzsJMPR0YaAMN+79tf/eqdW3cqbZRPdZ2HgAcFWhFP8Dh05kKXB63pWqMe19wQzKTwDQw1KqY1hnReEmkA4LXXd7/x+tvNu26n2998sPe3fvlv/L1f/QdLF59n3Eb0VuCwfNhZQmnkODXPqflO7Dow6BVFqXVVaQChKxzOKqUrpb5vpcNisVgsFovFYnmaAkeek+6Jd9JvSe1wEXm+kyRoNVFJlBXKCoGP9jRmptGeRhicdl3d3sPeIXp95CUm5pnvj5oMxs6axmztpG9fJ5RV6xe89rSoJdTzPsKj4hxRiFYD7WkohbxAUaA4lxNRcQMDimOH/9pX/sujk25XFfULzfkvrK1dWru8Xr+8nlDaJCwyxig5VNXxyUb/8Fu92xubeyddHQVlprNOIZvKzMCtBaGfBIHbrNOZlqYURVrdfnPr0e3B9gZxm73LnZwx5rpPTBwwEy2jmFiQislwlhMLUslYi9LHI0apE4bzs7N/Pgznq+qwqg47nZ00Tet1GkXwfRASTpqzPBMCx3tq9dNh/z/8P//nzT/9RnVUgBBDqfY9Z7qWrE15i16wyGdBGoQARHheWEsoYwQkcqIo8MKaEA4907pgGtDF6WES87u/d/03f+uPPc/jnAP4qS///Etf+gvPmuWqFTgsPxwISmPHmQr8dhwAUMac5EU3LzzKHMYiVxiDtJRpBaltnYjFYrFYLBaL5Rkgy0W3H/UGXGruccf3nSRGq4GyQlmirKAkLl7A+gVcWgMB9g6xf4DtXewfotdHUZBJGM2A8w/xKACMe4cQ82B7RN9Id/fdyxebP/4j8eV113Hw0VkhCI4wQKuJ+VmUJQZDDFOw9JzAIaXv3jsort69cVSkfDpamm4//+LC8oX2dHum0YoJDWBI3use3t/b2TzYfnDQ3RsMjkY65O5KtLhS91wucxU2ELYY45xzh4vAdUzg5iYr0uPBlsmozsJk2qtzhAGEevfwnBc4SkADziTqrIASqCgNGVsCCGAIeVerXUq549RrNT8IZgaD+93ulePjq8Y80JoQYhwHlLaBGuA/I7MsH42uv/b1Up1mlR8ebD/ceihjj4aR3/bDppswXq8nU/OzZIrppmqD1CkF8SgLhBNSQgHiOKFwXOHQcYNIAMZoKA+QUALEgJVAsLAw+4//8f/6xS/+KOAtLKzYS9wKHJbv90bKWOw4U0GwkMSDouzmeS8vhlU55fstPwhdMc7Gk1rnRNrhslgsFovFYrF84rA8Z90TrzdIlAYX8H2MMzjOBA4CrK/ilZfxxc8izfDtq9g/wM4u9o/Q64/TItiT3DLHqgcFYcBgY3PwYHNAYRbnCKNuq+k06+SjEzjOMjjmZ5FlcAQoHedKaM40JaZSh93Of3r1jx4d7zmNZGq1Ob8+/fJnlhbmWkEUAaJMWTYcdHcPN968u3Fjb+N+vyQFCfTMynzrcnN5vZHUPBDWTFgj4aelJdSDrmBGo93jaq+nMgljGm0/mfZZKIggQDUxED2PAqpJyGlgSqgMpoJglIaEeE/MPiCEUiooFUKExuh+f/Pk5HA0ukGIcpyqVhsrKWKSxPHJYIzRWmulADy8ffNf/5N/PNJGMsa5cULuT3n15YYfB/FKVG8HU4RNBclUa16GyIOiBcSUg0ZAQIw77s5DuEdOHUYmmUFGGuNAKxjn5KS/e3R4dFw0m+FP//T88nIIzAPxs1mkYwWOTx3nspgmDYufUt/sjw5KiGDMFzwUTiEVgEKpUVkljgNAUOowxhllH/FRjPs8n/V7ZoQ4jBECbYw2xpqMWiwWi8VisXxKF9haG6V0Wao0M4MhGQz5YMj2DjFM0Z7BT/wo6gkWF7A4h1oCAL6HVhPQmGpCK+zuYzRCvw+l4PuIo7GxBSEEUqKSkBLnGvYREDIxnODGOMYEWutRVm08Sm/dZZ7rTLeo41LBfxA/jnOCCkMcnZbSzM9iegpRCEbBOXzvtFuKlJ18cOXaG53j0d7B8U5Z1NeXl19YWFuvLS7ValHN93xK6fCw393u3bq1vXFvZ39rr9DaWa2trswtXYjb862p6VoYCeEEhCaOYJTTUx2BSMjcqODRw8Nrf3a8seMUfHrt+fWFtanAyzgTgAtUEzkD54Kd8aAVQAUUGGXQvmitEhp8h8Mdj5gxECJuNF64ePG/Gw7vui4rCrK3dzuKiO/DccB5faI1kY871Dfm3pvfvvK1Py2Aw86uWUhacRQnQT0xSd0JmlGj7raaDg+4cIVDAlfUPG/aCKapFgQUFCQEHGImBSn0rOKGTwYzJwwGBUz1Z29d/af//Dev39is1aNu92EU0fEIMJYAdNKL14odVuD45FBaljLPyj5njidCwVyAPssaR6XUoCiO0lRwMnbZqHtuIETsCAIMi4oSOSqqQiljPsKLSxsjjVZGK2MYJZErGHVBTFrJtKrSqqrs3LJYLBaLxWL5FAocUlW9fra7lz/c4t2e6J743R4rKzCGuTaW5hGGSGIkMeIQgY9WA5WEVuAcUmJrB4MhTvrQGlGAqoLRAMAoshxZjkyfFzjeJT6AeAAFlXml7m0Ma7HMsmD9gr8w77QadGK/+RQEjtkZXFjG7AyadYQBCAHn8DyAKMFHvd6Vt975vT/4Sj8vWei1V2ZWn5tff2FhYc5vNTyd8bSbnnT7R5tHB/eO7u9190+GWvBGO1p8bnZptbG01GjUkzAIAQbqURoTwsf5K1opVQyHR/3O9tGtt7s372WF32xPeY/TAAAgAElEQVQsLCy/NN9ejAMuORUAm9hqjKt59OPhgQYKQlxKE/iSwCPMJ+R7avbBuR9Fy4x5abqeZdt5/mBv706SVI0GTRJwDiAA3I8hpDVaZ8NhWeQahlBaFtm3v/Hqt179PRqwcC5e+uJcq16fSqJahDBy3DCqxV6jNi69oaARSExZnRACaIACDOAAffKEAgNMWeLq1Ttbjx4aWf7Jq2/+yatXfvqnf/Rnf/Zzabp5dDSq12kcw/f1ZARsd1grcHyid+CiSo+H24+ObkZeY75xsRbOCOY+y9+40npQlkcpVdAe5y5jNdd1GDMGxmBUVFKbQqpSKg3z0V1eGrrSqtRKGp1wJ3RE4rqMkW6WE6BQ6n15cRaLxWKxWCyW//ZRZZHt7B6/9s2Tr70WD7N4lDmjDPU6nl/HC5fw/CWMhYZxwi/n4AycQ0kcdXDUwe4B+gOkGZRGGJ42JaEUjIJRaI2inHRCfUI0RUA4oPJS3rzb6/VPbt4Ov/DZ6Z/+Seq5zlMRODhDEmN2BmurmGnBc+F5pwKH70GIk9HgN/7FP7t5d3vreNi8EC+/MP3ZLyysrEzPz8WcEyN1dZLv3Tu4euXGzv39zqMT2Y7c+ebyyuLa+vTlS0kYRA4PmBtS7gMeIAAy+aHQ1ajoFY+ubr/1h2/c3u7vZlj683MXv7S68lJzpuEF5HyYTgEXUEAOACCAA0hgyFib0haiD3fclArXbQgReV7r5MRN072Dg7tpegKAcxUEANpA/WMwHC2L4g9+/V+9/c2vpaRwktCJgkLK6VeWl+ZEYyUJLzRn3KQlQkpBCacImPCoE0zGxAcCIDxNY4EHcCD/AOOS8eiZNM1+7df+8+/8zh/AmDQtiqL8+3//71y61N3c/PdSrgFwHOX7BpiZJHHYDA4rcHxS8oYxo6K3efjO1278xlxjnTPhu8mzLnAoNSxLQ3Qqy6kgmAmDuufVPXeQV/2iGBRVLqU20MZ8pGUiyphK60LLUqsacSJHzISByzkBKaTqFYWdXRaLxWKxWCyfQnRR5rt7nde+ufdvf7tNmSBUE4aLF3BxFVMtvPQCBEeaIc2Q5QgDBD4CH1WFSuLwGN0T9AcwAKWIAgCg5FQHASA1igJSYvxw793rXQbCAICoSvYfPBo+2BxARwdHwdJisLKERh0/eJo2pfBcJDGmm2g1QQkoBSFgRGt6fLR35fXX3nnnZuGKmfWp1Reb68/PrF6YmmrWPBHsbhzsbh4dPezv73UPugcV0e5ya/aF5vTF6eXpxbmZVqMZcu4T4xMWEOKcK/cwRssqH/X3Dh5eu3v72v3b+52qEc2+0Fp9aW7lwlQziXzhUIBAnsvaqM79IBhLCHGAFqXBh01XJ4QAhBBKKaeUe960Me7JyW5RHPu+F8cuEADe5L8fCdlwuPfggQYO9/du3Hr7SB6RFgubotH0vVa90QwXG0HcqrmtZsxCn5wqGsQIUEGIOCdwuJMWueO2PHRShyKfJHBUX//6la985fWvf/3NubmVX/3VX11aWtJavvjifLf7x1mWDQaHvr8RhtT3wRihVBAi3j28n2qxwwocH7vAAVOp/GS0/+DwWlaN5pvrSTDlcI9RTgglIM9grYoBKq1zqQwxoZS5VKWSpRa5lGklh1WZS0VBCAH9iC8nA6OMkVpLrSutK62pVkprbQ04LBaLxWKxWD6tEEqp44gkcefa3PGY4xDXw9IippoQAnkO4wA4teR0BIBTcw3OEIWYbsHzICWkgpJgDILD8+C5YAyEggBcoCpP+8t+zCtPrZHlOOlh7wBaw/fge8bzIau00/3P//yfvfH6652imr7QWvrM/GdenFpdabZbNc68KmMP3jl667Vb9zd2RyoPZ9zpxfbs0sLqFxrL6602mw5ZjQifkHHihg9QIBsrFMZUWsu8d3KwsfXOV9++s7O/pYvli8trX1q/eLG5NF1PnNDFuArjfJRennWHpdRhLJzE+T88wdq5k7tx7eo//V/+55RQE3u11Xr9c4uN9dpKo75Yj0hDhKE7wxKP1ylrTMbwCeoU4E+a4541HTY4HTo1GS4opcuy0joHsq/8/h//b//k1/wg+Af/8B/+3b/7d4Mg0Frm+bHr/hhjQusBpflgMCjLt5OE+j5cF4xFALOpHFbg+IQ5GR08PLzu8qCssno4E3p1h3mEPNM1VIWU/aKgBKNKpmU1Kqu0klJpTiknlNCP6cvnUvbygoAIRk/yIq0q9QGFkRaLxWKxWCyW/8ahlLouryXuXFuEEQsjEoaYbWO6BUcgy8fbwHHgEYDAGFQSVQXGEUeYnkLgoyhPX0LA81AUCALQccRoQCnSFMggFdTHWxatFNIM3RPsHsAA9QQgcNz9jY03v/ZHt7bvYDZYbbWWP7+y8pmF5WZQF47qmM2Hj27d3nxw8+Bgf5AsNJeXw7kX4nar2U5ayUwzdusuqRESTsJvNml6chpvG5XKUe/ht+/d+rO7G1t7JBavvLA6+9Li/IXWYjLf5A1Oxm4RzvsyESRQMbbAWO2HMdjUSm3durm78yin6v6Na8mLy/ONWjIb1S84rZlwqlGrOWHkhCRwueM7JCTUm7hgkIl+UQF0ImGQJxlknDXQdQE5Hr2trZ1/82/+0/37DwClT/J/8Eu/9Fd/5Ve+8GM/5nkeAEKo49RqtUuu28qyrcHgzmBw/ejoVlmKZhOMgbEZILJ+HFbg+MQFjv27+98eFSfbndvPL/z40tTzjbBNn+1JWSjVK4pSK6coKqlLpUqlYIgDBkrYx6JnGyBX6qQocqUYJXklMyltFxWLxWKxWCyWTyeEEOo6ol5z59qi1mCNOqnX0WpiqgVHIM/BKDwPjoDroqpQVqf1KeMMjnFlyihDmiLN4TqoJGSFvByLGzD6NPCX8lQu+Vhjbo00Q7eHvQMjBDyhcycn+OZXfu8P/7/fHsV8+sLMhecXV19aWL4wmxTEdPL9hye3rz/69rXrxYgy11+8PLvy2fbiS42pIG7ymNIGZTHgAePgfNxoduwKYYxRMCrtdU92djau3X9wZ2tkVHuh/eIXLk2ttprtZpNPRzwCsonAocchulFaV5Iwyt2I0hoh7g/XLBo3f+0eHv7Jb/3mm29+PU3Qmp+a/fzi/OzM9HxSW+SN0G2xiBqfwCPcI8wH/FP961TIEBOJhwHuB8QxZiJqjP9EK6W2t/dfe+3N3/iN//Lg3marFv33P/eLf/2X/uoXfuZn/Dg+m+OMuYwJ160LEZTlcH//27u7bxpDGFOep11XA7Mf0NfYChyWj4vucKeXHtzZ+Sal/K988X8K3ST2mpw5z7jAUSo1KMvxpTzO4uKEgoAT+rFdUZmUuZTjeh4z6SBrsVgsFovFYvmUYowx5tRHg3O4DlwHgoMxgIDQ076qjoAxUBpSghBwBscZL2qhNJSCVIABIaCANnAceO7pKxNgDB9/ObkxkBJ5gVEKbqTcu/mNN27cefT2W2+WzJ9bWl9+sbH2ij9XFzVVpLvZo5sHb71x52g0UEG0sDa7sNS+/HyzvdAMoqbDI0YCnCZuvKeiwQEoUECnRg62bzy4+fU79ze2M19efOHSysurq5+5UIviSESCPlm5UHlVHPb8qVUezj3toIAIEUbRUrv9E5TmnLfKsur19hynJUTMmEeIe+5Avv8TdOfatT/4rd/aergZLcxffr7duuC3ltxZv9EIEidIHOEywslYGCLjHA0fUEAJiMkAftfsnrFhrQAMUACqKIpf//X/+Ju/+bubm9vrSzO//FNf/Ju/8iuXP/sj3HH0WZdIQgilIJRSJkTMeaiUGgz2R6OdPJ9RagaYBhofYFxqBQ7LxwVjxnW05yjXge9pxg155mumGPE49Tn1OX1cZkagGKkMqkKVhErGlGOeztWljdHGaKOVMaWWlVZndhvm3TVyFovFYrFYLJZPrbihy0r2+sX+QVUpVVWmrGCAwAeAwIfvwXHAGDBRQMYpGUqCVNAaSkHr05dSKCuUBbICZQUp8QyUQpvAw9zU0KT333z7tTduvH3zoXR5fWlu+TNLq5fihVmjj4rd3cHBneOtB53dTo9PuUuXWqvzC0vzc4vzzSSuE1YnRAB8Upby2ABisrhWQJWdDE4ebj+6vv3wwYH0WGu2dvlzCwvr89Otls88511tWcexvdJS5v2BLqkTz4qgSchTjjEJoY5Tb7VeZkwUxb5S3TQ9ybIrjQaPIuL7EKIBOBMjzw8Zbig16PW0lpWsrrzx9fubVxvLzaULcxfXlpJ5J5rmdRr5NKa0Ruj4OfRZlgSdZGTg3A/f/WgmSR+nmS9K6bt3H2zc23xhbemXf/HLf+0Xf35xcana2yuKx4U/PIlFLWGBfzqHLVbgeDYRgiWhU4+deuQ0Y8cT7NkXODj1fTHl8ymP18/eVDqXuitVN1c5VOVo9bQKRrQxUqvK6EqrSqtKa2WsMGmxWCwWi8ViOb9k1LooZK9f7B1UpVRlZYoKQmCqCWDsygnOwSgAMApwUAIAZQlCoPVp+obW0AZSoapQlMhzlCWkhH4GHqrVYjnH7ty++ge///q9bv9Qq4X56bmX5y58aWq57c9wee325o3XNnfvbKVa8dWZlS/MPP8T7Tmn1nRrjjtLWAMIAAmUk4C8AMikyAJAAeRA1ts+vvX79zd3DwaqmltfWv1M+7nn641mJIhP3xs8nvY0VWV18uiRFy/UL61S9lEEmESIIAwXXLeepjv9/q1O5+j4+K2qElqDMSOEBmpAMCkS+RAMer1f/7/+j8PuNgLjeO7ln1hbeaW+2J6Zd9rCC5jjU+ITBOe8QnNgnFihgWKia4zbx3wv/VwcgAHZe3I9Zqca/8Nf+4t/5W/98lRcH927lW7sl8fDs9/Gly4mL77gLcwy37eXuxU4nl0cTpNQtBvebCtoJK7rMPLMKxycBj6fip3lyJk7e7PSg2HxSOqiUMeg0j+XZ/EDYmCk0YWSuZIaRhnbMMVisVgsFovF8u4Vo9a6LKszgaOoTFEi8LE0D+C0KSxwWl1CKSgFZyBAxkHwrgwOY6AUqgp5gWwicHyi60/jOnhpPV2MNx7dvXLz7t2tHllqrK7NXLg0s3ZpeqHllLsnb1/fu3Nzd2e/p2dbjdla+7n26sWp5UYroqFLYkJrhPiTBAdyzhFTT2QOA+Rpr7t9c3Pjysa9Bxsmdtqr8+3n2q3VmbDWdESLkIBAT7xINZCjKJHJh/d2TjrZ0nMvNuZWKOMfUThDCBciEiJizCvLYVl+69GjKwBlrPJ9FYbjrcT3mMRhjBl2u/uPHiqQhw/ube7eDxLZXqwls7OthemlhVorqvukRunYQ3QcNfOJfcbZ09azMZQTvaM81yolBzhA3/0nmGx5+s7Xv/7tr3zl1atXb81Ntb70o5+bXXV733r98KvXj756a3T34OwP2j/3Zep5olm3AocVOJ5pBKdRIFo1b34qiALCqDSQ58sunkG9g1PP443Ima95qwAhIADJZbdS+Ugel8ZAyUorZZQ2Shs9eZnv4bYFAkIJGesaxkAbo4yptC61yrW0E8ZisVgsFovF8mS0MVqZcRfVqSYW/3/23vRHriw983vOdpe4sWZGLpF7Jrcii6ylq6tXqaWWZGs0lqdb0IwxsKH5YFm20Lb/AgOGP1mALMgeGAPLMAbGGMYYIwmtaQ9GbkmQRlIv6uruWrgvSTKZ+x77Xc/mD5FBJllkkdXN7iKG94f4kIiM7Z6Ie+KcJ973eaYxM4VSEcag3YFSEAKOA8GPsmCVRpZBa3COgg9roA2ybLgDBqw9unzCGwaBWjk7UdvUWz+8cvnqnb3tnjo12zj7c68uLVana07NpLeXd9/5xtVmlqQFMfnWyZnX5k8s1RqlyoRTHua/+sN9H384qTQblGBYa4zud/f3r/3N5eWbqzvd9uL8yfk3FmqLtcrEqHDGKS0B/sAzAshgM9hYh325G268f6ubiFe/9KtusfwTGoPjeyJKBaUCgJSxlKHWkbUREAHh0FjkSTvcI8MRa2Gtvfi3f/P//E+/G1LKR4PqUm3u1ekLb86y2phfHp0QJZ8Fw3Fz7kfnDitWjj+gGKTGDIc0G3YAKSABPIAPB+1RpFRxnPzFX3z7d37nfxOM/cOf+Vyj0zKXfqA+uGtv3COrm3Tj4P6N9d3VZPlOPF6nQkTdrXBvPe0285M+FzheaHrxtpW3IocHzrTnBIK5jL7g7w7hxGPU49RjVIRyh1MfoBZa20zaJDNhqqNEJ7HOUpU99eF8IXzOfME5pbFUsVKZVMmRXJJXbeTk5OTk5OTk5Dx1c8NRq2J+FufOYLqBUgnGYncfUYJSgFIRgkNKpIPqDAlYcI5yEYxCKSTJi3ZA7AsX4i+fut3Zunzjzq27ewkw93pj6dz44lxllCJZOXz/0sbq9e39KKwtToyfbiydn52cqZcLxYBVgeqx2gE93H47w934oL3CA5TR0c7N1TvvX7t97WY3zeonx2fOzs2dmSuX3KLwBRl4Z8YABVwghOyj3167cu/yt2+d/6WvfPrV171hEcUnhAb6AAfME7pUCOAN2kO6zeb3/+zPbrz3bjA5Xq0HtRPlqQu1xcboZL1KvYoQZUFqx7QSMhyxDxuIymH0jDqmd9CBZjS8waB8gw4tSO8HxDoXL976l//yj77znR9yxj57+vTnFk6Q5f3kTt/c2eNr7UJfctAHn+u9w+Tqja7ryl6/G620+lei3nZ+uucCxwtNO9poK4faZsFZmK6dHik2fLdE8OJ2rBAQRj2XV1xWYdTxeJVTnxBqrdRWKpNkJkxNlJgkVmmi5VMf0BVMcFryHJcxS2xiVGp0opXKfTdycnJycnJycnKeaXPDMFLF/AwunMX4GJIUaYbdAyQprIHrwBYgFaIYvT4yeWTP4blgDEmCXogXpoCaVyvO2RP6jen92fTatZXlu5udSBYaI41XZxdPjU3XfLl9uHtz69p377Z6Man6Y6emTn3q5ImZ+kitTJhPaAkoAukwkRTDzoiBvaUGNEABmiZx2NtbuXpn+YPbh922M15pnJueOjk10ZjwAeco/dQCEuDWEJPEabPZWV872OrS8tTkqbOlkZFPerQU0AMUED5hh0uBurUlmZHlSxf/+H//X8eWpiZfnSpPlCdOVmdfGx0rFKusQGmZsiJQOKZH6AejZxSMklEm4yyWUpoUSEEIKPV83/U9IQjnBDDDu+jhU/OHH9AAdG1t++tf/6aK0gtzc7/66oXPVuvk0r2kuatbEW+FhVC6xwQOu3eQvHsp3j8kV6713Z2OtxIVNzGan/C5wPEC0wrXDtrbre4PGKa/cPrXHOF5TgBCX+CXTDj1XFYpiHFO3SOBA9TCaCulSTJDUp0MKjgS9XSBowLH4bTkOgVHJEZ1sjQzKtHKHEV+5eTk5OTk5OTk5DxpZQoQShwHtQpmpnDmJKpVbO1iewf7B5ASroNyCdZCSsRDgYMzFAMEAShDtwchQOkTf2EkBJSCsWGoigUAS55jJwshBJRSIajnBW+/Wv6tLx2aeOWdte2be0lfTpxoNC7MLby1ODNSLkt75dr6zffu3NveK0+NnXn71NKFpemTcwWvSFgBxB/WHYihEwQAb/jHoLLAGVhpNA/vrt6+ePEHyxt3W+Wl6enXZpc+e2JifDyAPzBlBfxhxUdkVZptNzeurr/zrXfOfemX/6N/+BXnBXCFsFYDXWs7T0pZJIQDJA7Nn/3xN9dWri387Pm5N0Ym52slU6iWa7Vg3OMOIwykCIihD6sLZMP2k4GKkiKNe7d3D+5srzSbrSgCDIQLN5g+sTC92Bgfy4pFA7jHUnIHBSDiYWeQwWBmAD5/5sx/+sUvvrYfB9/8nt7YVmGIoeHH8bvE+83u/kHvh+/3YNITKntFZmcUqYoHmlVOLnC8aKS61Yr7G61QZnfm6ifr5amiW/XEx6n1IpSSgW/QxzPvoIQX/crM2InXlj6vSUeTtrHNLItAQahlHJpaTayihlFInWUqTFQnUU1KOCWcEZGZvtSRMZmFtdYqo1KdcoVMZ8oqCwtCDKy19hEzDkoIp4QRyikVjBJKBk6iADglLmfKmkEFh/qpmFcPZ8TB67SE0ONFNIPI2hf6m51QQghAXny32pycnJycnJyc57YE4oyXS4X52fLZ04Vy2emH9OZtFIvoh+iHR+6hUiJOEEZIUkh15CeaSYQRCIFUsBaei1oFBNAWafrQczgCoyOoVTBniDFcG0draK3D2PRD3Q8Rx8/hQITwp6fGf/HnWMEvTlWbonfr6tbyxZ1WqLyJ6syFublX5+dnG7zVb2/sbd3ZO2xFwWRt9uzs2TdOjk9P18rjDhwCZ1gvgGM7bQyveVDBIeMo6Rzs3Fy5c/H27l5buu7EudmFC0uzUzNVb4TDG9Yg2KNWlzRSnYP1G6t7G53F17+49OZn3ELhRVh2GqOSpJck3STpqce1xlMScOpurNy59N53gip95Y2F6bOj9UbFS3yPl3xRoZQORQ0OsGHFioJV0DqLol6z1T5odQ46B6uHh5sHh/12pBV1XTgehJ9Y3o1ku+HU68Vypeb7ruvyY3KGPjaSut3uvvvule985/txnLw1PvkzXsXZvGfWNiHlR8h3GrAgBCSOaLLPqAdrOSeMFgkm8jkgFzhePAQngU8rFRonqifvbbYuAyi6H6PcyxNB4FUd7n9c8w7BRb3SeP3EF8uF6k7nzlbr2vrB+63ePU/DWIBYWAN7tNGPaMjJPsCNjcNs2+UVl1eViVvxrUjuGSsBI41KVGqH3qIuF5wxabTSSj4csOJQGjhO4IhACIcxY20rjrspybRxGBsLCiWlwkyGMutn8qcjTRqrUhmHSdvAFt2qKwqMcgsrVRpnvV7cfJE1Ut8tB27Z4T4FyzWOnJycnJycnJcEyrgolQrzs+rsmaBUcnohuXkHrgtKQQkIgTbIJJKBwJFAShgLa5FliAi0hrUwFp6HEQJjkKToPbyiFgK1AoICgoASwjOJTDIp5d6B3N23Sj8XgYNy5ozWyhfOOWOj8f7W9e9844MPtpdXotqrY7Pn5+c/vTg3NTnpVTY2N+7+cHnzXlNR9/Rnzpx97cTZswucj1JUyVFOylOxQJp0D/dvLa+/u3Lvhzsp8yoLY3NvzM+fmp/0JwQtAi6QAAoYaj1xmO7uXHv/UlA/8/P/4Nf8Wu0FWXBqraKo1W5vdTpbaRo+Zr8jppZ/2Lv4w+XRxbEzZxvnXmlU6hOBPwLPJ0SQB1Xzg9Fzj2JiYGEt0jTe31+9ePnGtXvXb263lUmJqXkqKLrMH6WOBFFrm3fXN7ZHx6ozc5Onz/DxcTIUOO7H8T4Y+a2t3X/2z/6vv/mb70dR/JoISn/+LTQ78FxYA/X4XAUKGBACUFAagR5Yq6ETzkuMTVCS5cv+XOB4AQUOQQoFWjWMi6yb3b57QPa72x6vPPsjjJXnFurnR8szH1fgoJQV/ersuFMrja3tNzjlu83NsL9qLABLCYi1A4HDEEtJn2Df2EyaJqM+px6nvrEylvv3BY5MK2Ot1JpTyilzhaCgicoS4JGcV4exkuuM+v6I78VSRVK20kwZ4wteEKLquZk2h3FsrI2k+ulYjWYqbfa3V/evKp0tjF8YK8/6TskYHaad7dbt5e0fWry4RRxTtVOz9bOjxSmH5wlSOTk5OTk5OS8L9ys40I8KvdDp9enOHghFtYxKGZUyjIFUiNNhBYc8KuvIJLRBkoIxMArPRcFHJtELIR5eUQ8qOBoTaEwQxniS0iQRcUo8z2qtOl20notUQ3mhQB2HF/jBwcqdm3sdKb25YObMyMlT9emRET9DZ2dn+cralWtbyimPz03OnzsxNjvrOGP0KAh28LLVR/4mJ4yUsnvYXFm/88Hdra1OKPyZN+bnX1+an56teTVBBSVmaIcJAEhTxPHWze29e63zX/7qxKlXC7UaYewF+QAYo6Ko1Wqt7+7ejKLHvBOFoG/LX6ydm1l4dWpqeqw2Nur6VUaDoS3og5E5CnZVGVQcdjrdw9banc2t9Z3m/mGzF9myO1FhxZqojrmVkluigqRW9dX6erS33292Qi7ZxMRCpSqOKSZ8WEejBnakWpteLxwper/89tnF6Ul/swnfQyYhnxjLQAELQgdJMDHFPtNdIjucTzC6SEiWzwG5wPECvhMcBZ9qyojIut2bm4cr/T5X2cd4g87NfJFTN/BrH6+xBSAggjuCO0WvTAnt9Jou/UG/N5hjwZmlBCAWxBhKCEJjM2XaieEYSOKEwloDZawyVgFWaqWMBlAQLqfM5cKhArDK6EdsUwVjJccZK/iNYnG7H/azrJXEYSYbpWLV88YKBW2tsTbK5E9NlkxluNm89d2bf5KpiFFW9Kq+UzRWt8Pdaxvf+eb7/4ex+oX9FL114lcE90peLRc4cnJycnJycl4mhYMQzpnv86CAVsc029nmlgWhjQkKUN8nR8kpMYRAlkFmkBJaP/jBnHO4LlznSOkQHELAEeD8yJWDc5SKGK9jfoYKgShmUYwolv0+Dg6MIySsgjU/vhsHIUpl+1f/7sbf/dWde4d2sjJ6sr54dvzE4uhkUIr2+ls3VpdvbCyvtZbeWmy8cnr65FxtZIKgdmyLjmGux3HsQPKwFgDVmQl39vZvr925sn4gNa2PLL594sJnz4yJ8QIbLCP1kbuDtbBWhaHa39+5c9Due+e/8vmgUvkE321KmRC+71c5d601aRpSyuM4yTJrTOHDyg5jHhdj5fmJxRPe0lJtolAtOiXABdwPDRGzlsBEOgl1P2yurW/cvvfOD26ubh6yYskfDSpL4/PTYmbGK8yPVAJe70Y4CNP9hO5FYdjf3e+1WCns0UwOTDfs0IODD8f/fqCsPdmY+I1f+MIcRp1iAGOQZUhdpBLWwNihz8uDj8XgsSiIzazJoHuERZRta7udyp1+WumzQkYdQxhe8jLuXOD4JDHWSNtTxYoAACAASURBVK1SJSOZSqMMNKVWcBCeWBZK6PQJM6S1MNYOMpzvX3kYTe50lmvFCUFdRsVT5wVOOaUMDxl2UME9R3gE3BhijB1M0scvxhpjpbZGmSc2idmhmYUFCCGUUEYppZSSR70htDGp1qGUnTTNtCaE+FxQQjhl2pgwk9KYWCpl9LN8VRhjlbRpauPEenSiVp30Rier3tzi2Gslb4Q82bHVWmusMUZlKt7vru52l5vxnVRFu93l0e6Uw70o7e52b+/1l7vZvY9VwUEGNh7P2xODAJRSRigl1FqkUmfSZFJ3or1MxiYPncnJycnJycl5mbBKq24vWl3vXLoqDlv8sMkPWw7nfsH3goJXKhLXgRAQDoRAJpFlyCS0fmh11Y+O+lnCCFkGz0WtCmOQpug/sVRBAylsCNuHSWCP1Tz8iFy5cuXf/OuvL7/3TtRpceEtNuZPnjo3N1cfG60K4R40196/dLmT6er8QuPM3NT8RNkreSTgtGRMam02bCexj3ul2dE6Xfej7t6dqyvLN/f2enbs5NTCm4snZhqjInAIOyaUcCCDjBGGe3dXbl662hh/9ZWf/4JXLH6iWhZ1nKBSmZqZec3zSlqrVmut1wu0LlQqb1arP0vIh/ZBfGIvUlyo8ZLT8CpFVgGqR6YWj9I3aZK12vsbe2srm6t3NtbXtvtQpbnK5PTUyNxobb4yWcJ4kYnyiCOYoG24fTYSVvaT6k6vJWG0TUOt0kEqbTZ8isHgD1SnbBAu+8bE/BfT0crO/pG+5nkoGzB29OFMs+OfT3os4HdgxgGQRIPu9ZMb2y3OZNcvnh73JkdZ4WWfDXKB45MVOKzUKpZZmBGptdRKW0sIXIcUA0oIHps9YmG1sVpbZexxaU+R1nb7Gid+PwwF8z76qUuFaq04HnglzsQnOALSmF6aUSBV2gKUkJrvDf5Itd6LolTrTpLGSj2bwIFMIo5tP7Sz1Zn52qenqhcmy6fHK/OBVxuoOU94I3SS9TvxwUF3Y7tzfad3TZEmeLbbv+kflFIZR1lrvXW5m64VS/fdSJ4JxginhFHK6HOWUh3OHcYF40aTTj/rhJnSua6Rk5OTk5OT81IKHFrJXi9aXWtfvsrCiIYRCyPP9yvFAKWi0w+p68IRcB04All2tIdUxwQOoyE1tBrWdBC4DkaqyDL0I7CPEDhsCkQwfVgJK/Fj/dBkrf32t7/93/33/wOAUyfnv/j5t8YWp2eX5sdqgQ+WtPo76/s3bm+TykR1aWpicWKsMVpwAg6PEJcQZS2GZpYYhsLSY96iEtDWqrize7ixtnJ7c3uvb0v++NLk2TdOjNSLRVYAxLCfggIEMDKJo/Xtw5ubyW5Smit7rjf04/xkoJS6bqFabRjzepr2kqTfbK4BfrX6VqXySrG4xPlx/YVqa1cPdg7T23NjpclKqcaLnBYAdxglYx5sCIyK48Ow2eysHG7c3bl9e2P3sNOO4srCyPhCfXFuqj4zVpmpVznKlFJWBojhBXgdVLuidMgYrKVaUas1DAAH0ENRYzD41hhz797qzWvLZS5ebUyPbB6y3QMA4Ay+B8bguAhDhBGUOi5wDBpdyND+dHBoXAN7vZTtpJ04i4useEZUJCtY4KUu4cgFjk9W4DBSq1il/dQaGG2MsYYQOA6hhDoOMfrxAodUViojtTk+LSvbXG9ePGi1btLrDE+RLRYaZ1+df1vUFz9ZgSPTupelmdbdNCu7Tsl1y57nMNZN016adtMsUjJVOtXKPkO5nzGQ0iax7fdsUJ+erb1xYuLt8fK84B6jgjz5VFdatqK9uzvvX9v8dl9u9eWaZk1r1U7vSpi2V3evSxP25UZPrgUlfKwpQ3DqcCIY4+x5TjQExHccn7u+cJQCZ0Rp049kfk7l5OTk5OTkvIwCx6CCY22jfekq0YZoDa2DSpmUik65bMMQngfHgevCcZBlSDNk2UMCR5YhShDHiGMEBZSLKJfguggjtDpg7KFyj4cEjqMKjh6Mfa6RnaP1yqfefmXhQr0yb4TJ4o1o7e691Uvru7tsYqo0cmpkdLJSLhUZLVjLtFYfCvsbmIO6wx/+B0hr4r2763c/uLu+0Zaes3RhonF+otAIuCgAPuAPd4gSiIE46rZuv3fT3NqfTqzzAng9EEIdp1CtThUKr+3uLodhu9lc19qtVn82CJbK5ZPs2A+93aj3/ZvfK5fphZMzVZcXuEtJASBAAgjAGxRTDI5Xm3B3++7qrXurF1ut3TiOk9rM+NLS6MjSSH2yOFlgxUJNuBOCegwOCAcUo75lBau8ONpoNWmv55UqQvhauI//tCil//AP/+Jvvvm3b9Qb5+fnyU4XnAEA56AMngupQQCtkaTHE2rpUN0Qw70ABZhGvN8PO3G8si91pfxKWy9KvOz6Ri5wfMICh5VGJ0qG0tzvYWCUUse6Dp5kpGGtTaVJJUkl5LHWjShsre+3mgfvtw5h1FOe+vPnfqXoVWqlsYJbOq4dWGuMMY+oCYNemGGXygOOTTQ/4mkkjZGZ6UMCIKRY8byK5xYdJ9XqINL7URTKp2zaj78MY6zMbBzbsG8LbGK8fHKislhwy0+9r1TxXnv1vZU//8sr/2exRIolUiwSQrHTu3i790G/Z4WDwZXF0kd0mwz+8dB/XUFdQV3BHE6Peh6fx7ceAQkcp+i4gePJjGSSRAnaPcOpQyh92We1nJycnJycnJcMIrgzUiudOTX6+c+kB4fp/kGyt58miYpjE0Xoh3BdcA7OQAmkRCYhJdQxRUBmiBJEMeIYsKAEhEJKJCmUBiVWWRPF9qBpOAdjSFIkCeI0O2jKXl9mmeLcmxh3x0adsdHaW2/6s9PM934cO4RyrXTy/MLUfL1SdMVe3Ns8XL263TqQ5fHGzOLcyZPzY7WRgvAZxGB/cKx2Y7hgBB02Rxxt+nQ/kod7W9e37l7fixWrzdQWzs9Nzo4V/AKHP/SkGAyLNkrGe61oec9rGiICp1L0xurMcz8RCevY/mnQ4N5P074x3HEmKhWXsVq5fNr3xxjzBlXb1pokiZrt7Sxtlr2JsVLVBfiRCesgdPWosEVLqdO0fbCzv7NxZ3l5c22/d+hwl481KtOnxqZOT5UmxkrlUonCoSVCK4Q4gDiycSV+1u/HzWz/INrvp6Jar06Vg1HOCxbIAALcN+OANZlRvdV765293i986VfOVEbITg+uC6VhNIyBNqAaQoA9aqRxPBqHgwyeXlhkiWJJRgC1fpiubqeLu6JcZr5HKAMlL2eoYi5wvDDvBBWCCoc5jDBjlTbKWKWt1sYamEcCRCgBZ8RaSukxbcK1WdFqBcCap/lgGn6427u1fjAGkPupK9qo1d2ba3vLnaj5yJRiNLQEiCXGEmsJjAUoJZSA0udz6qRad9JUhLSbps04DqV8xtgUY60x0NZmyiptzbMJCNZabZQyWSqj3c7dne6NWO8WS8TzIQQIBSEQAp4PawkXcN3HFCcODp8SMOo4tMhZIGhAj5l9OJw6nDqccWa1CZWJtImsVT/iGB2ZeRACYjXthbrXi60qBfzM2Ubj/NT4/Oinpmon3dxhNCcnJycnJ+dlgrmuPz019qUveBPjvZvL3cvXmj94D50epEKcoBcOl3eAMUfeoko/5OOoFNKhK0eSQXcRxiAE3R6ieLDD1u2OSjO1d2ABZEcqSba7Jw+aJk6Y55bOnKy+caF09kzx9IlgYY4Xfiw7hKASzJ2em6iVfKlk/7C3dbB6q50I/8RrM+cvvHLu1ImABu6RJKGB+HEbPQYkQAIcLQ71YTe5sbp2afve7W5pcWZ8oTH3yvxIqRKgABQACiT3hRIjTefmfna3XyuMsKlKcHLJn59lhU9qnWkGNSlKHUTRvW73eqt1mdLxIDhVLtd9v1EuLwlRvr+lz2R66crfEpJ8an4+CAIfH+7fl4MSCZ1lcat194NrF995/969w37CJhdPTZ0YOfmaOzVVHa+XmagzPkrgDdWKgWCRDe4ed+L92/tbWwf7SX/2TGHqXK04WRABgBjwhpqRAgATW9mETefGJz9XHa+s7cJo+N4D0e2Rtqmn7gwAAeKBApZ1etnNO/1K2WSZNz3l1KosKBD+Mm72c4HjRUFQXuBBQQQuc6ROpYmVTqTJMhhpYexDLpuUEg4QUHa8jMJYHVjAUP705j8jDrfb1yihre7h/S4VpdXa3q07W1dbvf2HtQAYbRUGhXeGHIke4IxwNtxx/9gkSrWTVBsjGOtnWZhJbZ7ew2gttLFKW6VtpozS1jybwmGtSWXY7O9st27v9pa3u1cjvRUUieNAOIRSEAIuiGfBKCiDcMD5o4dJKeGMcEpc7hXEiC/GCmKcHXM2EowIRh3GKFGpPkjVQaastsmPNkSUUEIIocyC9EPVD3U/ygSpztZONipvjJfP1IKZsj/CmZOfUDk5OTk5OTkvD4RzUasy33PH6s5I1Wrdu3XbtDvIJJIE/RCcAwTWQmuYYUrF8d/SjIHSRwJHmiIMoQ2khFLI5GDpqzrdbO8gS6XRGlpDG2id9nuq37NJQgt+8eRS7e1PVd+44E6MMc+jzsfrBG+1Wt/61rf+/M//fLg7oAFnLoxOk/X15vLaYVNnwWx16dP1yemgyLkAJR9Vtzv412BPrnQSys7BrSvLl7/9wXrPOHOjc2835i80Kn7dY4NW7uNVApC9brp9oJc3HVLwT8wXz5x0xurMc6n4pNrbFRACrTS91+lc39+/vLt7eXLyy6XSQqVyxvcnOfcpdQBirQ3DzmF70ymhVKiUikXOOTmy6cTxvg+ZJOH+/u765r2Vlbt3Nu8dRmx6fLY+cmpucm5+tDFXKZVqjjtCSIkQ/8OBsjpNZffw4M76rfdWut3MG6lNzkw1ZhqlUslxvKEOkgzVGfudv7vyp//2m+++d+tkeYpbEKMhBCiBI5AkAMHHNNQjAAfxAA6iO73syvVWFHZX7lU+/WbltVf96SmaCxw5n6jAIXxRKLuVgBdSFSaKZsQm2sIqYx4NLKGEEEYYfaiVhBFjYSgnwrNPFTis2t/ovLd1uMbU9+nQLVlb0+nvt3r77f6HBQ5YY4mCNZYQY2EtsdZSQiil5LlEYCdKa5NEMqOESq2lMc9SwWEBbazUNpM6k1bqZ9Q3YKzuxod3dz/43vL/G8otiYOM7heLhDJQioF3khBgjDguCHlw5cNvBASjghNfeGV3pOzNlt0FTh8oxIIQzqigFEijzIuojREp8yMGzVLKKKWEMWtJT9teKHcO45IrXhmfn669NlU744oCJYwQSkjepZKTk5OTk5Pz8igchDqCOoIXA2tMsrMrqpV0ZQ1SIk7QD0EprIUxD3JhjxaSj/kTSYp+iDBCGEEICA5HWEC3u9nuQbx/YFJ5dAeL1GpltbGajlQLC/Olc2cKi3PUcYav65mWZIPu7+9+97tf+cpXHMcpFYuu54yUSwVCmVRRGK5tNO9ud2IHE7OFhddq9YLv4f5vjvdNF8jjt3vWwoRZ77C9tnrt8s2/+N710ZOn5s5Mzb/dmFkYLzplDjvMXhku/a1Nm+3e6nrn6t3yK2cLJxYK83NE8I91UM+VQcVEG1iJ4yvN5qXt7Q+2t6/X67/o+9PF4gLnD4pltJarG1eb3Xuzp2YrhbJ3VLsxiGu1g9YSa61RKun19u6u3r5644PrNw9CHVLv5Om506/OnhvzJ0dGirVxymrAkwJxmUpUtLOzd2fj7rWNmJHy5Njk3NRkY7wUBIIPPgDxwFs0SdJeL/yrf/fe//y//NH02Nj8iTcoCCiFQwEBa0EJtEH2sT1OOMBBLJC1u/13L/UvXu5RMvWPf00Ui87ICC+8jGXducDxCUzAgrllf3R69IwfWc+NKaI0jTWn1HKHub7wCRRsCsONZZoabZkixoASMEIYOaYnWGuN1RbKWEUILEC5FS6xj0zX9lHjh6jfa/Z77eZy+xBGP4h1NfYov5uxYQWfBCEPLiCGUmIJGYiShBBKLSX2fhnHjzzlKWOUMbF6pu+Ao7kXGATKaG3kIFbGflT4+H1ByMImMjzsbdzde/eHK9/gThwUaaFICj55WFB4wlsIgIASIrjjcscTTtGtltx6xZuoeFOC+ve/YTghjFJOqEXCScpJwhFKQ43V1irzbL0qBAPBglrAgFhNlAF0kdmSz2nVP10vnRopzvhumRKan2A5OTk5OTk5L5++cbSEs5SKarn86tmZf/TV+NwrTruTtbuH7a6rtWO0sMZ5lg7oXh/dHrp9hCG4gGDgHNogTggscV0LorRSSimtzNxUMDcdTDec00u1z7zpjdUJ5x93Pdzr9b7+9a//yZ/8Cef83CvnXnvt3KffPvPmp874fk01O/Fa3GnFysHcycaJxUbDLRdYEfABNrTYYA87iR4ngwrR3z1Yvf2Ddy7eWVmjlM6dnjn/9itzo5UqdyjSR5URpZBlzdXdrctrnlSE0Z+0oYO11mpjldRpdn8pTwghnBLOKKfWSh0eZK3VZOdGGG5CZUVSGx87xaXNDvcTvesWRo/2OFm421q1Im7MNcpOyXnCsFhjuls7O3fXrl+8s77dS9jY5EJhtFE5c352bn6yGlR8r0xoedhg8mEM0E+T/Z2Njf3DZh/wZkbLp2fqS9VqXQQ8EwDgAA5Agezq1Vv/4l98/bvffc9z3d/5zf/qV2aXit0efG9QBARjju21AM7heygVwRnkoJ1KPXaHc79+hwDEWihllTEwJk6MUs/P7jYXOHI+EkpI4FYWxi8QwnZ7NzvJ7WZys9m6zHTm2qQgIo8TZRNtpYUhIJxSZ5DVRHxGi4PLg3PLqkx3M91NdZcQzSgRjBIcFzisNjDGavtwuQeD56NYBiHQClZDaxhtlYKURElYCyWRJACIIy0X4BxCwBpoBRA7UMEH55XloBSMkuflx/FUjLHaWG2htZXaavOsJ7A2KlNxmHYPe2sb7SudbM0PDBfEcT4i/+uRd/DoSDnjgVMJnErgVAO3HogJh5UIGBk4GxMQQhiOqikIYS4vUzLpcpbpVqq6meqkqmuflpVOCGNEcCoodaJUhknaT7Iog89OzdeXzk7Oj5VPzY6e9Z0yyb1Fc3JycnJycl56WKFQmJ+lrpssLWS37mSXrze3drw4DqwpWjjPsl7q9tDpotNDrw/GwBgYBQjRmlDGSkXpZjKOk8QmKgvmZ4uf+3Th9XP+ySVvusHLpR9BCGi327/7u79brVZ/+7d/u1Isnj49/3Nffn2yUQVMvyvj7Ugmxg2CuZNzMzPTZVFi1BvmaZhhEceTyLKs21pfuX395qWrt/uhHpsbmz09tXBqaqToFZhzzG5TDx5KxVm230pWDs1aW3X6P52VvY6idO8gWlt/IHBw6owURS1wRgJr02R3rX97uXvpaib6dAyV8cnSRMMNaba+3l1XgteIEMRlTdHflTtTC1Mj1aoHl4EPj44AZpDbmvTDqNXdWl5Zv722tXsYU1TnR6fnxubnx5ZmRsdGRggvExoA/rGeFHvMw1UbncadnYON1Xt3Nw77kTNWqi1NTp6ZrU+WikXmQLOjGw+6fsz29s43v/nX46WR//o/+ce/dP7CaKcPxuD7Q+uN7PjSH46A7x/9ESeIExgNbfNTOxc4XliIK4J6ebbgVsZ702vNWrIT32ld5FYWeFr2Y+kRZRIDBVhKwAkjlDBCGQ0Eqws2Lvj4se162pfbyIjSkQJhDIRQdtx51EJpIzWMekj3oxyuB0KI40BLqxS0tEoiiUFgjSZaQyqCGFpZ6RLPs8QH54PWRWstMdoQS0H0oJZCMDqQb346u2xtIY1VyihjjbHa4NkMSW0qo4PextrBte3OzYNwuZPeDYqGMsIFYc9W/UAHkgOjLheBUy57jbLbKIi6wyqClgY1FJSAEsoIIQQUBIQQMIeVHcYISplu9tPtntWp6j396UA5cwQrOMyP4rAfy9121o1wZnJmpvpWo3q+VpwpOCWHe/mplZOTk5OTk5NDhXBGarxUckdH+o6T7B8cxpGfSoA4hAT0GRZ83T46PbQ66PWOnOcpAePEc4nn0oJvs1TCxjrrJSaYbRReP1d5+1Pe9CQVgnD+I5vTfe1rX/vqV7+6uXk3jg6LpcLAOjTt98PDyBWFsZHR+dlT9dE6Ic6xTRwDvI9M0JP9sPX9d69efPfGylZ/9sTs+bfOzp8eL5cdwSoAA+7vrgepHyZu9puX1uiNLfzVO0kxwM998Sf9llmts2azc+nK7p/9lR26bLKCKJ2bKp2dKp+btlaGK8vtd68efOsqH3eC1ycrjclgejy6GiZ3VnqrN/WBKbx2Qr7uiHJ9Zn6m4pU8uPTId8MbyjdHwbfNjXtr79+8u3Kw1wpZ1Z1eKk5fqNVHGiOl6aJbJNzHY/rvNXA/pyZVaXfr+o3lD25dvbImRspzn1qcXVqYnpmp+QX3IaOODEiAGMgA+1u//o9+4wtfcsMYygxKtBF/yHeDAEKAEDgOXAeUQhukaX5e5wLHCw2jvOCUfafkiUDqbONgpdkyDs0qfhKXRGastlJbNazgIAxEWCZY0eVjrphzxfz9h1ImsoDSUUIOyLCDhR87Ja21BDDWKPKQtjuo4HBcFIpQGWQGmSBLLQGMIVkGpaAktALJiFKWEAySRKyBtjDEEgUCM+hVsUfNKZSzn9IYGmOVNgNXUYtnVDdgrY2y7urB1W9d/6PtzmXihMzpFwIzqLKgz/ZlNIiwEZx6jgicSsmdrHpLvqhTwgn4oIKDgjBCOKUYfuFQwgQrC1ZyGFJVtdakqkdALZ7ix0EIY9RxWMETJWtMGPX3mlmrh/ONybHyK9Mjr3hOKa/dyMnJycnJycnBoFeFEEIpFYJyns127Eitm6ay2/cZK1EK+gzbn27v6NLrD6qUwRgcB0IQxojvWQqZJgmjESwZr7sLs97UJA+CH2lNa/b397/1rW+12+2pqakgCKanZ8KQuS4FFGAY075vG/NFMlKtj5cLhSIhbFi+AYACzrA24dE9ubUyabcP13bu3Nzb2UuKI7X5U7OvvnFqdGIiEEUGNry7BhQgDw6a3/ve5WClvbAXy4s341t32Kmln5SocWz5rpM02dxu/d0PVv/5/w191MEtyt7Yl8+S7Kw3chZAdON6993rnXeWgxPjpYl6MS3XC3N7/ev9GyuH/+5698pm4zd/vfj3vxSMlIpF3wVhMEObTzVUKJKo2Wyubq5cunPn8r3Ud/yJSm2pOrFUnZurlvwxT1QdOAQCYAAZxusyQAF6+Ghp3G61d3buXl+9t3IQK7c0OjJ+ZmJ8fLReqQjhs6PbHx1lu915550f/OVf/l2/HzUmJ33OITh8H/YoKwGZfEgRIwSCY2B34nBIjSQFpYDOz+5c4HiBp93BHyAO9z1RZMTLMqSZjjMZZUmkCLUgoIy6jMBabWCs1ZwKh3kuC3xRIeCUcEK41HGq25HcJYQfNcYRAGCECMYEpZySMFVhqgiQHsv6tpRYawc2FpRaSkEJKIPWUBpaWXJsu08prCFS2iQ5qtEbOHEqZYkEgQUMLAhACbHsQZbp8Sls0FQitZHKPGFkjlJQn9TmYgYv2NqBuqG11cZqY42GNjAG1JTqwXijUHcm60sTb1QKY4zywexprDFGJ1l/r722cXBj7eBiM14OirTIiSse31JICXEYdTlzGDPWSmMG1qecUU4Jp4TRQW2F77CSw0qUkMGFEcaJM+grOXZ0llPLqaHEEhIT4hLCMfBNuX8bUEIYJZQct9KwIpNEZqqHOE59jy/M1E5MV6uzo6+PBNMOL+S+Gzk5OTk5OTk5T0FpJAl6/aPf5T6aMEKcQClQgmoZtQqqFbguMmWVNGFk4sjGCaT88V9Xmqa/93u/9wd/8AdhGA6u8TyX8woQD/bJfgFkggX1AqlXKzUuHAb4x0o2KOAOd+CPHjMQd7f3dm9sbt7tZZl75lNz5y4snntlnpBRggCIAQt4QAYoIFtbW/mn//Sf/8cYnb652Ts8/Em/J1Zrk6QqipL1zejaLbO2VQK5XwDBFZy9Pq7vSOEAwPUdZ69fVPC6GVtp6vJanGhzaZ2vtgr9zIIGwq00Fouc+0eOpAbwAXVM4Ig72zs3vvnerRvb97a7p37x9Nyn50dPjIyNVhteiZOAHIXpEsAFzDAAhQ4fzRsMaX9vf/va6q3rG1t7UXVyYWR+ZmRppOyXPccfxvE+eC/29lp/8Ad//Jd/+V0pJfIQgFzgeKnQ1mRaxioNM+pRx6GOw1xCoHWmTKqsGcgHA8dKRj1OC4wEimV9uSlo4ZEkE4exkusUHScQohUnbZaCAOTBLGwMtLHaGG1AKRgnsCAESsNaEEDIYwG0AKFQGUIFIeA4EM5A9YCWQwH2KD6WGEMYI4wS9vA5bIyV2mTSpE8QOBgFY4RR+qRyBGugjBmIGkpbbezADFsqyMxmGUa8+kztU9OVC2OlU1O1U7VgglEBQBsVpf1OeLjf2Vg/uLzTWjYmdAQ4w0dUKXJKy65T9d2K5ypremnWz7JelnFK2YdSSiggKBWMCkoZ8SkpMFKgtHB8CgeJjY2lTjKtpTEfjnuhVHDqcOqwY8pIkpl+bPpxvx93C85SvXhqsb5Q9mcbtRNFv/acEmxycnJycnJycv79XmorxAkMQfYMv4RnGdIUSoNSVCuYncbcDDzP7uzZvX3T7pp+36aJVerHf12u637ta1/79V//dQBJknzzm//f9PTomTNzQ3tLw2oVlypR9EhQZaJIiHMsz3UQXCof+/O+1YnRzY3bK7cu37WETCzMnHrjzfHZRcZGAe9Y6Ud2v+LAWpOmmWHaptlRYu5PUN6wOo6T7b3+8p341u30xrK9t16yIEOBgyrr7PZxfTfrSQDYaDq7/aKyopuye02tbbLT0+tNttGsjE42vvqrhV/6tGB1QTQ5Gg06GCVrrTVR2m3v3thYubxya21LVpwTJ08uvrk4fXK6UvVLrAKuxQAAIABJREFUToGTgJL78gTBUW2LNyzlEIMil7jd7u+t33h/+eaVe7F2x5bqc2/OzJ8Zn/TLAQ8IGdTCmGHZSAzE1iZZlvyHP//l/+Y/+43PLJ1AqvJzMRc4XppZ15hUy0jSMCNUCIcJwQNOaIbIwmgjBwUOjBBOiWC+QysOqymrPVYTLCAfFjgct17wR3zPoQwgmdb6WHjswJjDWqJhCRmYd4AweBYEllLrHpOklYLMiJREZnA9wFrKIASMAZQ1BtZYWApiLbQVVIASgB2rAbGAtlZpm0qTqMdPl4OCB0IswxMrOAaWolIbY+ywoANS2iS2cYJxr94onz81+fmp2hnfKQrmMsoAZCo9aG/f3Hj/9tZ77Xi1ndxTpis4Bkf9ZIGDlD1nohg0ykGq1UEUswjSakpAKXmkzIQQwil1Gfc4Y9QnKFNSoaRybA6XyrS1sdIkmdJKPyYElxEumOewgLMHjs1ploRJb7fV3271Tk9emB85PVt/fbQ454iCYE4eB5uTk5OTk5OT83SUhk2RaUTJ029sDLSB0WAclTLmpvHqGRR8y6jpdE0Y217fagXzHDarlNLFxcWFhQVjzJ/+6Z/+k3/yG7//+//jmTOLw/25pZWKU6REeIQVgQLAh23nZLj9Tj5kMmoBa2Qso4OtlfV7y9tOpTp1cu7EuXP18QngfiuNC2RHdRyDnw2f2dbuuQgcstPrXrux/Y0/Ta/fEu2ue9gu2WPJIApsr49eJlebABBlTpwxBdpN2b1DvdeLr+2YRDnCcz53ovJf/II4uQhUgAS4v40hg9pv2e92tjbvfO/q7ZtbG2F/+vzCqc+fnj01O96oF0DFkU+HN3TreLA2Hw4mN8YY2e/t729dX12+unrrzl59fqlxZm7p042p8ZG6KBNSABwgGapFBjaFzWAkrP3s25/5xc9+jne6ucCRCxwvk8BhTaZVJBFm8FgJEA4rCsqstcocef8cOTsQ6lDP4xWPj2nA4zVOCwSPCBy07DpjQaFRLALIjA5lmh6bhSmBtUYPii4oCAUFYRaApRSc3W9/A4AkhpKQGfp9aAPG4LgAYM3AFscaDQsDgoElByGEfcjQwhgobTNlUvnE3BBKKP+okFcoYzNlsuO9NsO0l7BvnZHR8dKpqeqZWjB5X3ew1iZpuLZ3668/+JN3bv3bQkEXAlMoGo+Ds4/y3RhUcEyUCou1SqQlZURa1ZOP9/ghAKfU4ywQglEfKBOMElI/JmAlxlqFWGpkWitjzIe+PyjhnHouLzrHorw7QD/u7rT6t7f2FkeDamFhvHyi4JbvH2B+7uTk5OTk5OTkPHU7DaUAc8wf4eGVKqwGBpfBz/cMYBwgBJSCMVA6eBCbpjYd9CyY5/TSbLfb/cN/9a++8Y1vAGDMZyzQOgI44BNmQAUoG2aOKiADBOAMd/IfXj1rIIvbndbafmc/tQhmTpw+cerUWMkriCdVSgN9iU4KZcCPtBMBEKl0p6faHR3FJCg8iDIdru+ttYTSwZVPXZce+W5YC2tVFGXbO9H1W/133rUrqwJUgBZd7yFrOQX0JHoSgAAECBwXxqCXoZ3AGjFS9f/zXxS//BodC4ZFE/d/SaWAA5kgjbbeX125dOPmna22QPWtk9Pnl+Zema+Vqj4CBndotPGksmgLZDJqd9ZX716/e+2DlU7M6vNL86+fmj47WS0XXV4FqoA7bBcatLRYAJACqQtNc7u8XOB4GaEgnFCXMo9xhzI+aIM4hrGZNJ1E7RDCpO5kai9mmyDQZrXAu+OBKMhCqnSqdarU4C73XSHu82BD/uAqe3yeogxcABaUwZpBdcbAVslqj1gLLmAtSVNr7TA2i4FQGG2VtIAlFsQQWAtYCmkNURqcskRmgPYFIYRKaZWymTIgoAODT0YGzhoDSeKxQySVVdoYY6211mBQOSKlVRLmKAV3cNCPzrAW1lgjdSZVps3gdvZ42vRxncIXfHApOo4neCzVZrevrVHaBMKZLpVSrVOtUvVoWJOxVhmTac2tocQyAnqsAWb4wgY2KZRRIZjv8pK12fBFEs4cwEodK6OSTKfSpJkJU7cgTp6devPURPHszM/UK7OCu7mukZOTk5OTk5PzHFFADJsAMayDQbsCYcag08XaJgiFI7C6gWbruVhvPELr8PD3f//3wyT63Bc/Nz4xft+kHnAItUNLUTrMOrUDwz1r1eMDYo2GSaJmZ+/WXtjNRCGYPrE4uzhfLhRc9thtvIaSuLnj32oWNMVR9AgBqI1TdXulPzFurfWmG6JSZgWfMAZrdZKqXk92us5IjRcD6jjP4jFhtdZRLDvddHsnub5MtnaqQrDaiAvig3jPogRIiTRDmtGZSfrWOfH33mCfXSTMH3brkPtLcxiTdLrhwdbq9Xu3r282pXbm6rOvnZg5NTs2PubDd+ADBYA+WavSxkgZtlpbm/cuLq/c2d7ej8vTY5NLjZlXGhOz9bLvebQIBEOfVwqI4d8amkARWEBppNmjgSk5ucDx77nAQYigzGPcZ8KhjJNHbR6MTaVuEUCbmNOA04DRIiVE202fd0TAiyroJFk3TbMfo2WOUjL4UBAGIwFttQWlEA4sLOMwFtaSNCFZCseF61pCQC2MhpbWGsAaWGIJsQTWKKlsIg0n1FhFiPEdyimLtNFGq9SCgAlQBsqIsYNYKKPNE1pUtNXGmiPHj0FhoJWZ1UcCx/N5FwJHjBa8kYLvC26tDTPZSzNGqeC0IETVc7tp2kkzY9PjLZzWWm2M1IZCG6Y5NYTaJ+nAhFBGXYcVLMrWyuNCjLVG6jhTYSeUnVB1QuXy2fHSidHRM7Xi4mhxpuyPMpqftjk5OTk5OTk5z13gQAemAwSwBpTBesai3QEl6IdgDK02mm2o591lYIyJE6v1l/+DL/+X/+1vLUw2tI6ObbnFsS3bQONglAaUelqHx1eSx3blGmkS7bX3bu0omQXjQeNEY3x2kgv+UIbp8aNPuuTfvFN/98aEFgA4iAvCAB0m6uadrkW4vVO6cLb86ll/qsGCglUqa7XCW3e7125U33o9WFpwRmrkGSJ4TZomO7vdqzeiazexvcu2dmrCFSM1ASIwqB15GlEMGkEb+w++lP7mL4jxEcKqIP7QT+T+IEikYWtz9d6VK8srqxthVJpbnDu7eP7s4vhILYBPMTDd8AE79BN9jJpiVNjZXFu9uPzDv77ezeCO16cuNBbeatTKQbngFWlVHLmlSEDhqB5k4NuqgQxIAQOlkP3kbU1ycoHjhYIR4hDqUe5z4TLGCf3/2XuzGMnS80zv/f7/P1vsS+57ZS1d1Tu7SYraRiNRkoGBR7YA2YABw5vG0AxgDDCAYXmkK1/6wvCF7AsPxgIMyII1mtGIIw4GoizRtEWJpMgm1Vt1de1bVu4Z69n+5fNFRGRGVmV1NcluNiWeB4Hq6qjIiBMn4vx5vvd83/s+lv05EjisS3J7QPAEeUSeEhR6WcnLQt9LTUUg1tb2vo+oZCFBREJCGJhR3Q4ICc8fT6bkKdIMWQZjUHIgglIAwzmwZrKj1g0HIgYbCUlWkFECgaLAo5IvrITJOLEwOY88kkZSjhs1WrB72sLGPA5SAcAW1rDJWGu2Gs6drV9/txCh7Huz5Wi5Xg2k2Bume8N4b5iUPDVXLTXCaL5S2oulAxKtTwkcgGPWzhKD4QCWxE9/FaGEz6pMojbl6sTaJtqm2iaDLN3vZ7tH2c5Rvtxc35xdX2m/Ml/f9GQghaIiNqWgoKCgoKCg4KMWOGJwF7wLboAkOAJh1MExGGJrZywcGPuRl6nsnBkM2Ji52fYLz130AJzYZKpRWOzoFBJQo+4AZmY2gJyKQR1XDIDVw2F8f2frxta1O1tybm7h/GZrplmOwrPOIC2QIUvzXnxbpz2tf6m9sG5J5nkIYpCJk+Hb7/Vv3IxLYfNnf1r4vlevy3LJ5Trd2t77ylcf/sG/2fjV/1RVql69BvXs0tIM48GNW1tf+Hf9r36t6futMGoHoR9FNGWd+qz6VfLGiru0kf/ca+LiMqFECCYDO3okGMHaeL9zeOvB7au3rl+911Wi/NzyxpWNc5dWF5qtSlBRiCYWrU+OGo3mmBhAsnvQfbB19a13b16/c2iS0tzc0ovrK+cWlufaoawEsuIhkONAWQaOw1wlwMzZX3z9W1/+06892NqFHXVwFAJHIXD8KEEgQUIJ6YnR0AYzWweaTF5Idsby0GAwbZOsiJQMPRHU/ChUQaLNIM9DKUcJJsa5zBhtrT3L8WG0TBIBPLEqGk2xiFENPhoDIWGYACHGzXHskGbQmrIUSsH3x9N07MAALJiZyEGQIxJmPAkiCRQqXylFUgiSIBr5jhLYgiWc49Hwxsj0dErUGOkZYJxsJzOIw0CEoRc44WlC5kMHqIRNQdI6w+yOV0hm1iYzNmGYUSAuiclwyhOLqCCKPNWIwoVqWQnqZjozdm8Y1wK/HgWKRD0IYq0DKeUTErVjto41OVgryThhHGvAgZnhrEusi62LrUuYc8AJEkoEzMoxO8cj31SwJPIEheDUmCw3qSfnm6X1VmU58qvFZEpBQUFBQUFBweM1cxwLpUhO4vGY2Tk2Rh92sgdbdmcv0GZ0YV08XsiyGV9556HHuuRE2ZZKTqXCxRzHQqZQhpUxXpZNnziOlIYAFAF8cJTf38rm52lpgTxFxyb2zGwtGwMhhFLjqeyzywASgU9CqMddLkdBHumkMYGOE2GZM2tzIARGyR3H5/kMZFmvs//Og1tX7/31g4evPXdl9YUXGrVacPZrOyBFkqSHg//5zrv2YPfXRQXv3kjcuOY3zmWDQTpwCdi7frN/7UYwPyfDQPf6Nk78VqP12dej1WVVKX1A+8Yo+JCNtWmaPdjKb9/Fgy3/qBs0GkGp4pfLvu89SwRiWAdr4Rx833z6xc6v/ULQrJTGLRje4w/Osv7DnWtf+fa1a1s37x/Nfv7yyk9euPL8xsrMbIUiiePAFAays/ZJNpIqBve2Hv7lu9/41nfudg9mn1ucfWXx/GcurrYb814ViAAfwMSoNZgyGY0Aw0j+1R996Z/9b//KOjeyHfmBHRHJoNvb31KHj6rV4BPMppVCSZJE4gdcwhQCxw8LDqzZptYkRoNSQIJIknRsJalAVZwzlrV12vGJTMtAbuwwN0SZgwNQ9X1Uq54UBIzGVQ7jpJ/nxrnTCymkIE8JEKxj52D58SkPIaEUIYCzcHbsx/FsGM7CaDDYV1AKnoAnAevSxJiM2bHWVgmuRrCAI7CFTllIkCDxWLIJw7nxqx/fmMVi9eJc5dJsebMUzDoLa2EdykHbl6Wjwb4xVgg5MjxyrLeOru723zfYr1QQlRFG8ENSPqTCBzdDSAElKVAChNSYwzT1++IwSft5rq0FJI3NU0jR9G8t4zi13DfWc5w4TiwnxvZTs5+avVTvGXdkXc9xz3EvzU2c2SSzac7N8mqjvNIszS9Wa/Nlc37GDBLbrmwsNs8HXqk4RgoKCgoKCgoKnqT75jvR4qLXaqhSBCGc1qbXT3f30tv3hm9dtbfulFJTggiesJF0QAKOgSFYR47nbLhggnlHRwLbcrCDJKUSuDwOG5w6RQR8EAMCxPe3hm++A6K8txkuzHuNugwDELksyzvdbHtXVSv+TFtVyvSUBgcSQpZKpNTU1TchRADAuWzKNXNUjU9rGU+YjFqLuJ8cHDzc3unnXGmsrKyvnT+/Ui5HNJ6YUBM5wE3GKIL0a1eTP/7mzIDvsBsy26lcAgdkGF2yQ35w2L96TZZLNo5JSDBXrzxXvXKpvLHuN5sk5FOLA2vtMM4ODtMHW/nN2/b2vYo21WazUq+F9aqoVeA9S+CwFrlGnnOzFn/mJ/KX1/xGRQUBjds+HKABBkLkcdbtPnrn5u13bl67vzUI1Owrly68uLl5YXWu2ohEICDo8WaRkcylpoWSpNsd7Oxee/Ot9956N/d54craxiuXNy9urrYb9VI4cdabet3xpzP6sNI///O/+sIX/ujP//zblzY3/+l//Wuff/U1+QMUOPpHO3zvnf6SLEf9T/DyaLO8UI3aoVd6LO6zEDh+VLDstLOp1bERDAEG4HzhE0kpPI9Cy7m2KYPdVMCJY86tHeRaOzdyJa36QTXwR26XvTTbd8kwz4da69OuNoJISRAJIchYpy2zxXRw6cj4EwAJsoatATR/GGccdrBm1LQAFbAUCDz4EsYgy3loHDMITklXK0FbpJYzjVyzVCQ9ENG0uj56NqvZGB51BRoDsFdtba63Prc+82o9WhhJoszITTZMBnudrZvDd4VwnsdKAUI/Oryx3b2qaa9c5TCisER+BM+jkffH097IsQYUeIKIE6sPksSwHWo9zHVuLSAFkSQhhZBCCCIx1uuN48Q4RWDLHW07xnW0PUrMQaYPE31o3IA5cZwy0l6cH/b1UT/vJ3Rl5aW56pVW6UrJn5kpsbbOWPZVpRzUPRkUx0hBQUFBQUFBwZM8/IM/mv2Zn6q/9LwMAhLCxkl878Hh1745ePMdvvcQd++XsrwMCgD52AA4kIJ7wBEcQleetaXztnzRpg9FTBgMKN+nBogA/3GBg/zJn3znwRCIHz7yL222f/JztcuXZOCDWfcHg+u3Dr769dL6auO1V0pry+IsgWPk49aLY3NqfoGE8JktkEw/9okImMf+17E1ttcb7O9v7e6nTrSXNpZXV5aXZwFMJjhoEjRrgRxswd7Ou/d3/+Sr1C4Z8ADOTI1sjF7SgBnI9w8733knP+oOrr5fff65yoXN0sZqMNOWYUCe9wHZhGxMtrff+c5bh3/xDe+w4x92qsaFzaZfq/q1qqh+CIFDG1AC59xs8+DnztG5uRk/EiQnOsVIrBFAkA+z/vbBne/cuHntzs4wrawtr1y5dP7y6vmVhQiRN5Yw6Aml62TPOGucTnt7+4/evX7rxu3buzvVF5YXXjx38cUrq0vz8/WKFGLqdfW4m2cST5sk6cFB58tf/ov/5bf+r8319V/+hV/8+5/9XH007vSDYnC0fXj7DVN/xOKtTzDA5YWVnzo395Inl4QoBI4fSRyzdi51JjGjWQ0mGJaRr0qeDH1ZNpwxw7hTTkIMZMYZqxNtAiWroVcJ/Grg97JsbzjsZflBkhjnjHP2tGo4qt6FIMVMBGbnHNvTDxASQhCr0YrO7sNNjY2kDeeYDEIB4SEghAJ959LEDVICoxxyOeRyiEzDJcgc6xTsgwh8enFkHuez6Jy1Rq6RawiImr+2WH9puflSOagf74skHz7QNx/uv/nnb36RxTAqcRRxEPEw6QzTjqWjSgV+CD9EEJKQ9GSKyqldBEhBnhS+Epo5MVqz7eeZcc6yM45H8q8gUiSUEMeLJY86OBwIeW53crud2+3c7CW6k5puojvWpcx2NCTZjbOdTvboMO305eZsPVTnqsHFyK/Dx3g4B0LQh51JLCgoKCgoKCj4UeP6//S/kpB+u+W3W1JJ3R90375673d/f/AX36iCqhA1iNJYkjieeAYAC6RAH3xA7EUunHPReTv7qjkqy7gvhtuuQ4IYPqgC+COjubHXAvmTc7P+nXu9O3f6cG55kTw/mGn7rQaI8sOjzht/fee3f6f145/xW41wbgalMxpyjTF/8id/8ru/+7vbOzvTlYG18RMOc6MUUnvKSvMxGcAOu0eHezuHB/tDv9G+ePlCfbZ5Issgmozp5IA+Nr/8pkj+rO59/e6tjWZrQKyPjeROWp0JQH7UyY++03njOwDO/YP/rHL+XDg369VrzyoN2KZZfPf+zpf+7P7//jtzrdZ8s1lvtarNJqplVCuoVp5t3pHlcA5aE8mGarCq0ViPGH2q474JYLjzYOvum/fv3OumorLx2vOLlxdWLs/NtRoRRpMpx3k0j1XEJ3tGJ93ug7t3rt5659u3hhTNv/7a8utzq5cWV2fa9VIkCFOvCyB87NmuXr35z//5733ta28Q0f/w3/zjv/fpz1al/CjzUyb1xgfQO9x+eOPBFszWwHwiNcToerVzthq1a6XZiQ9rIXD8CCBIRH5tsXnhlY2fI+/Qj3qe6hqODVvjtHFQJB37zJbBBBIklfCcCJidgxtnljA75pHSWrIKTBIEhnYu0bqfn70CToXGknUsJUkmxxjNqTBPPwDMYElOwVmWCsqD57NzEAKOofU4IJwERlMho+WfATgIQBGUADFbiyxnZngSgT9uu3BuNAIDZ9kaCMHTYyNGc55xniJL4Yt6I2iFlXY1XFhrvzpTXY/8mhQniq+vIkGqPzx65+43LB1VqlypcLly8kvBV/B8KI+kojN7N5g5N3aY606S+krEuTbOCUHk2LAzxqWnPj4GLI3n7obHS411CfPAOCkgc7edm53c7eRmPzODzAxy09c2N5aNdcbyMA0FZhulcs1rzdYu16JlX1UFqULQKCgoKCgoKCj4MFz67/5x7fnLbEy6syt8f/De+8Obt0y3PxrhSMACrCena9OVlvFl1qqqVrXRKvureflCx18/QvNILZdLSavuNeRsNTgcmINh93A4jLNskooxXV3G4HzkVJll8Z17/feuyyAQYWAHw2hlaf2/+E8qFzbLmxsiDM/WJLT+4he/+KX/+0svv/byxubG1DnpcU+BnRhYyklxrk77bkzJIibv7PUO94YZy/Zc8/zL6/WZ6pQ+MnLBHOV9WAAmz/ODw7tHe398+/rL60s/tbmksgMOgtLMRqm9GrWWvUrzzM1ufea10vqqCPwP0DXYWpfnNsnSu/fy23f9/nC22aw36lG9JqsVVMrjW7l0tsBx7LthLYg4DLA4i4srQaUBWXlSp9BJnA+PHty6c/39+0eZiWaaiy+srl2aW1lvhIi8sV/JmcXvaM9o55L4aL/zaHvn2t1HD/b6xtYWZmfXVlaeay+sNluq4ouRruFNDbOIqb9IwO3vH37lK1+fq7X/+1/7h59/9VNNEh+NuhGFqFVRq6JWEY6Vc4G1ZKwbxHY4dMMYU0WflIhCqlVF1pLfW03Bo3BHZusgCEqQkqSe0qRjHbKcs9xlOdeihcXm5lx9faa2+uLKT81Ul5XwfsALQiFwfKICh5D10szFxddDv9zPb/bNtb57J+frJ98tuNHCwMwgMFiJQHiedblxuXX5tB+Hc5waK7OcmbtZluRGf7hWKCFISTGq2K0b36YbPkhAKFIAEVk3HlRREkLCOSQJtIbnwfPgfYgAbOeQG8Qp2MFYpDmMHd9vDQjs3MlrmxxpgjRGGqPZXt2Ye3Vl5vnF5oXV9uVa1JYf9UCXYwxzvTeMGfAl9fJ8kOfW8dMfnjnuW3dop3a1Y+fYMjvH1rqOGd1sP3eJdTnDaeuGsR2kZpDYkre2UH++Nn+hUdpcmflY3lRBQUFBQUFBwd9iln/533dau1wPrt80vX7/veu9d9/Pu10HaDABDi4FJKAeK348n+Yb6uJi4/xCsJKW5x/48xatrkeVkjfPrdVgfc7deGRubHez3MWJHs9rgKeqxhycgy3AaTa4ccurVW08DGZnhe+F83Ol1WV/pu23W+IDfTRffvXlf/JP/8mVC5un75ZACGSABnxAANnpO58oNbXrPowHB8Zrt9qb8+tX5qt+dPohZhxcCgBIh8OD+w8qjJ+8fOE/+vxGLblp4463HNbWzjeWX6suXgkb82ducDA747ebpLwPOKu2wzjd2RvevqNv3zM3boe9fthqlur1Uq2malVUK6iUUC6jXH6KwOGQ63HvhhColt3PvmxeXkS1OTFjzYH02Jg1Puof3Lh76933b93dbqxu1C/PNy+oeluVEREiIHhKRO4xiTMH2++/c++tu1u3hrbsLb+0urowt7wwV223S6oqSU6mUc58nlEmy/hi6H/+S//Bf/nzv6gYH9lkShhibgYrS1hZFNZ5WpPWIsn07j7t7OlcTwscSlEUilqVuUXfm8DheHwt1jiWRKFHgScjJc4s9HLNvaHtDaCNbZbnzs9/6uLi6yvty63KYiVqSfGDFhwKgeMTFThIRn51vr5Rj2aOksWdYfRgeLgXTwkc7IzLmdkKLckTwlMikMLLTQIQs5kuvS1zaoxjzowd6izWRn84vVAQKQFBQgrWhgHnThuOEkFKGg2tjLo8hICSrDWMoTwjIoQRE0F5H+aAQW7ADG1gHbSBceNFzBk2DjQ1TphnSGPEQ8QDKs0vr7U/dXn5s0vt86FX8VX4kQemOuZhrjFErI0SwrA1bC3zU5YGZs4c9y0fTo8OGZdpmxqbaps6Th0njlPHqXXGsmZ2xnA/Mfu9/KCbn59rz1ZfWpt5fba2+TG9qYKCgoKCgoKCv8XUXnw+29kdXL/ZeeOvj/7qjWx3P9vZ00fdiYsmZ5Nr9HS6NpW+rC40KldWK5+9EC3HXsR+1EW0pUrlUmvB27gQddf6pWCQ5oOtgxTMJ5mi03Mu7EYNFWnWv3bddLq9d65WrzzX/tynq88/Fy0tyjA4SXg5fR55dHT09a9//erVq82Z5uWLl+dnGuDHMl/NcYvwRPKgqTtPSxedQbK1v7d70DO6urjQnGvWy74HBnJAThpAeKJuOMBkg/jg9lHedeVau35JubgrQAJBZXO9sfRSde4Fv9Q6u3xQ8sw3NaVO2PzwqPvm29v/9o/VYTdKkkqclZtNr1pTtaqsVlEdtW+UUXlKB4d1oBTWwRi3sWzPL9mLS9RuAMd2saOUXKuTODnaffD+3Vtv3u7Grrw4t/bS6urllYV2qxrWJ5MpclL5PrmHDWD2Hz7avn333l/f2314EEel1np79fmlxUarXW16UU2JaFI7y6dMjguAj/+p3Wj69iM13YhCzM/i4jlcuSSNoTSXWar6A/I9zrU56mI4PPliS0QRcVWqFn+PAofj3FBuXG6cJ6nsy3IgK4E8U+FIMicEtOZ+jHp5bm32hfMLry02zivpCxI/+NKmEDg+YaTwIt+L/GoQeFDDvn1nL54Q0GiSAAAgAElEQVRaGuCs0w5aW/JkKRRKiSDwqoBwbIxNHyvOM21z4wg6sTrW+sN2cBCEJAYpHqkb45aKaYGDFARoFNZKBCWhBIZD5DmSZDTSAqUQhB9O4NDIDSgbr7LjKFgH62Dp1Hqdp0hjigcYDlBSi0uNKyvt5+rlmY/p42BgoHWszQGlUpDnka+Ep4Q8uy+FGZnDwPKh5ZPPQtthonuZ7qemP/otwmAwH6fcasuDxOx39cO9dHNmtlW5tNC4VItmisOhoKCgoKCgoOC7rmdKkWs2RBjkh0e9d98fVXjRytKp80+d6iw2eeryE9tOv6VKSzV1YaHy4ma0MBA4EFwhCFUtCWr7WAvSi9lRzFt7ya1g0KGp8t6XQUl6kQyjx2YAdK+ve31Vq5IQfr2uqpUPyMj8whe+8Ku/+qsAfuVXfqUiKz757nGB4/gMc5RkEgFm6s5T6P3u4NbW9sFeD2JjabbZqkfjH7RA9ESGDANZNogPbvX7B2xFOVxdVMGl0furLl0qNTeC0oz8Xn3u2bq80+29897DP/hinUTQaoXNZqPZQLU8ljYqFVQilEsolyDVqQ0blQejUFijoaV+YaP7M+cjhP6pGaORbJHkw6ODmzdvvXXjW2/crq2tLb+wceXHzq2uLZbRkiezJAT4Txi1jqJPEiB5eOPut/7k3YMHB7ni6k8tVl9eXL2yXvcq4ThT1v8u37+DPcu/cByaYGHM+A0+liB7nJ7gHLSGmTwm8NGoY2kBF84JrUWcIklEp6t7A+ztW08awVaBPUCRaoqwDlFnr/YUNWZUnJzsGiLCdLOHHdWV2qYaSlAlEKObmJpSOd5SKVSeV1j7Ev5q+/Jy69JMdSXwSvQJJbgUAscnyfSnLkjBqTQVna7RAbmAEFCgWBIJ0MgFwrhcu0xY5dgQCU+GRMKxGY2VjISCUesFMwQJX8jR9JQDO35qNpEv5eimBA0yM8jyAZlMW8cYtXKcbCdBSlLe+GVGh6c1o8k4MgZJzMqDlJACQsJYZBrDFMZCGwhC5EMJGAdrx40bZxxvPJ62cxYeNZYaq5W55bK3+NrFv7vY3gj98vR+Y2YGO2eN1Z3B3k7nTjd55IfGEXsePykrS2KPOBCQcuQzQqe8Rnm0N2GccyDhhGMeHfZSCEmjo5omTyWInLbxID/KbTwlcCSZGeRmmNvhlA4KY9gYaMO5Lpf9tQtzM+fb7edXf2auth56ZaLCdaOgoKCgoKCg4HtBhkFpbW3+F362tL525gPSo+14785g98Zg9/2TQqgZys2SnKnKoCmEJC6BR/WwIoqAqpBN2azJ9Yp6IVS1kxI3bCxX5y+WZzejmTU6q4shXJyvXL4oK+VnVMHMr7/++m/8xm+cP3++Wq0Sualq3JsEwY66BvQ4sxUCCCeyxcn7A4b72zt33985OsjQrjeXW5V2gxBNyngDuOkYVOQGnU68tb21c/f1X3z+l19fa89K0KdGr16pPO/77Y8l3VMq+AFKEcollCKUSihFpwSOkQQwKv6ltGvL8eqsXWuHFEmo0/W6dibVnb2dG7e+9fV3H+7n1F6fubyw8VK71WiHVBOQk6Ldm3iRTmfuaiAD4v7e7u6tOw/ee3DUOxLr1ZnV5ubLG6vLyzXZ9uk4U/axE3USIgDIufS4m+bgoPOv//UfxltH/8d/+5svrKwjTs54+8YijhEniGMkKbIcxjyuO42CFbIcaYo4QZbjKfPyDBhwCh7CDX3OZmBnpJiBWgfOQbRYPqXdxDFbdobZspMklJBKSCXlVOXifGFyaXypAQgibbmf2uOChcFGwxgYzeSaNf+5xeWLJW99rfXSQv2cr6JPUvEsFsQfEpiRa/QH7uDI6jI5CyIwOU9IRcIjyWyty3JDI2WXQJ6MlAyMzbTL2KbTptCCyBMCUBKk2WlnNTt+it+uL2Ut8GtBUPK8wzj1hGBOGWwsWwvzWPyKgFQ0WnitAwNE0DkAWIPYQHnwffgBfAnjkOYAI9MAICUqEYxFqpHlsPnZG8QMo5HnyDPMVGbWZz51bv5Ty+3LC631dnVeycfHYLTJB3Fnr7f16ODWvf23D4a3wiiHgO9Dnl6WCZCEQHKk4HkkBAkhhDyxG3WMzLjMuEyf2jRB5EnpS88fv/nJziDOXWpyN22cYVxubGpsNj23Yi3HCSeJi1NX8hbmqy/O1l5sly/O1jYa5bkn31RBQUFBQUFBQcGHRHheMNuWoV/aWH+KwPGwu9XGA53du3tSCFUCda4sZ6oiaBIRoUTkg4lIARGJKqumbNbUWlllkTd30jtQnltqrr1aX3qlMnceZ3Xgyyj06jUZPru3+fz585///Oer1SqztXYI2Mk8zXGY68jS0k1yXr1JloqdFLkONoHpHDzau397bxjb+nLUnG9UGtWJp+ooLuaUwOGMsYf9wc7eo4PtH7vy989fekGcmEGSUjUpSx/DcAFBSQT+WOAoRyhHKJVOnbLnOUiDHUuBei1bnd27Mlcpl+tPJnHY3KW9o4cPH1y/9/71rSxsNs6vLlxsr11s1716gNLpmlcByen2DWNtqpP+/v3t69+8uvWon0jb2qzPv7R6/vzqXH2uhLoY7/Oz3gkpIuHc2HN2f//g2rvvv/O1dz4zv/pjlYbqDx6vQ8avaRAnGMaI47G68XijByPXiGMMEyQJMo1cg5/alW+ADDwEDwM288KeF3ReqEUSs5Bt9tTZAodxLneWnXUMIciTKlReMOU14Nj5UueSAsXGOMOcG5fwyQwOO05TZCmnKVf80sL85Y2ZH1uov9AoLURBVUn/E1wNCoHjh0jg0JoHQ3dwZEbqhvJBklkySaUgHFtjM8fWuFSJ0JOhkoGAzGjIxlmX89RXXxJBSEnCCiGsAcMSu6f0cARS1oJgtlRqhKEiweDMWu0cwTKDTv8YCZIKQpCQzMwEFoKzFHlGeYY8I+WDmaUE/LGHqDbwJEJ/fGMGpXAWGeHMLXIO2iBNkcS0WG0vtZ5/buWzq7OXQr+spCcfD1LmJBs+3L/1nZt/fnf3rV72sJ/dC0uaBEv5+MIiCIoQCI4kB4qkJKmkVPJYjHSOhxkcs7Y0LZVKIXypIuVHnn/yYGZjXW6T3MbT/TETn1YzHbxrNHdj2+27bs8u18v1+Uvr7U8vNC8FqqSkJwpj0YKCgoKCgoKC713hELIUyTD0Z9pn/ruf1DBv8/mt3uxJnewFoZwvy5maCBpCMFxpIgEooghUE6opGjW5VlF+6PVPfjCaW6itPFeffT6sLj2l+iVM9wg/uxBwxgyZh0AK+ABN+YnKJ0panupEsECGQYL9pLPd3en0Vb3cmmvPlKsVdbzBYqJ00FRx7zpxujtI9pOMqRRFa+KUGSThY4r0GwkcUYTKdAeHnN53YIYxHIWHa+10tlKPSoE6q2CO43Rn9+03bty4se1VZhcuz5/7XGt9YWbGmwnEhyqw00F+/93tG2/evfrOQ8w16p9aXbk8t7rSaoStEBWCmLR+PHmizm4crjiuv/7wD//tt7/y9X/42o9fqdRlt48weLrAEWMYYxhD68fnU0aClTaIE3R7iBO4UeTkUzs4NDgFD+CGAdMc6JIQrykxQ+yDffBTan1NDoBl1rCChC9V5PklP5wuZ7QUWiG3nOQ6zl1q3SC3x1ennePhkIcDjodYqIbVtc3FxktLzYueDIholNhZCBx/KzUL/vAPNtZmuR7E5qhjhYDyOYhYeSwIgoQn2ME6tnA5EUGRJ0MlAiV8x9aKnCilqXJakpIEgJgBaMdaM7mpTrZJGiwD7AlR9rxmGM6US7k1sdG9LIuNcMzWOXNahhBiFGwM6caSgZQsCNawdUhTUhZKkvHZOeiJnYeSUBJSohyOVEPkOYhODJJ46i/sCFbBKrJB2V+ar2/ON9Zq5VMuwMf71jnXjw9vbL31p2/8/p29b5UrXKmiUj3xPDr1zAI0Cnci+AJKQElSUwKHdawte5YFjeSb8UsKIiVkoLzIC46PVuvc0KW5Tft5apx92hdgtAF5zv2EukPRG6rl+myztDlbO1cNW8VkSkFBQUFBQUHB98n4hEoSPSUpQ5VqEa3W1Et5aW/qtDYMo2UEItMHjL4kITEj6KLjBWt8x0PjdthzfrNdC14pmY3jH6zXXyu3zvnlJkn5fZ7LdTvd3Ue7cmlBee60pDBq5fAAOq6iJ1XtYy4SVqdJtt852Ds67A9m1+dbczPlMPJP5j5GcbM0HnVhhnMmyY/24s5RnjuPZEkI//s/KR2fnzvHzpluzxwc0jAuB0EklR+GIgwQBghDROGkg2NyIwFnYR2cg1GwCsbjcpS2Alf3Ij94/AKnNXD54YNHW+/dvHtjq9vP5zbWVy8url1otL1GWdYmwtC0DISJRawd6RPDw73d+w9uvHnz7r3dvufPL8+uvbS+uthYaLTKsqzGphsSkEQKAPOpaF4+cUuxgHv//Wvvv3V19aXPlR/tolKGtWcLHNYiyZBl0BpaT/QLhzyHMePIFedgLHKN/KR5hHPtegPe3Xf3HsIYpBnSzPT7+qibx7E2xgQQJZINIeYFNcWUUiWIBJGYPjSUs6CMSTPIk0IK8Vjp6pgdOzfyOnAwjrXl3Ew9wHGmOc05TlmHnierkV/zVPDDcNW2EDg+ToEDbK3JdJrp5JkP3jq8cW/v2mFvG4BjGMuZcam2xAJMBHhCCiJJQhE5NtqmRMII37IWJANVZo6mVnmP4BMCwFPO+MYEzuipIty6TLthbgfaDTJre1nmSZlZu58kgzzX32WgERE8D1EI8FitznNwH8qDUpAS6kN81a0ZG+4oKi82nmuvnG+V1hea50thtTs8IKIoqAReKKU3suw0Ns902osP7+1d3e3dZNktlRGEZ9gwGwNrYAxSgs2RxxgM4StIyUJZKWl6nAySWSKUQgZQUniKPEmSwGwzkzP4WGdx7BKTa2efNvsDINec56w1sy01wgsrlXPl9dW1mVeXW5dCr1wcIwUFBQUFBQUFPxAFRPp+u15/2fMa0zWqc5lzeb9/Vakk9G3gr4V+3ZhSlnlp/iDXHSIZBEul0gbRlAdHOB+Gi0IE3/+G3b1590+/8Gc/8dM/eenVc0IK5/CsNNMziPP0oL+339nvx4NzrXpzYUadkUtybN4B5LnpxZ27/eGu9VVDqtJHtZ+d1qY/yA+OsvsP0qvvy939mWqt7Pvles0fR8OWx8MppRIqFVTLqFbAjCxHliHLIQU8DwwRBq1KyZXDM5I7TIqse+uta3/9/33nIMnK8+3zlxcX1uarftUTFYxtQQk4NsgYTZrwJCWXnTM7169d//ZbV99+EEdh8/UL51889/xza3WvXJJlSaeGx4UIiYQxw9O+JydbA2SAATOSFMNJ3Xe2wDHSMiyY4Rg6R66hNbIcWX62L+lox6ap2d0zN3yb5bBu5NOhkyTf3raHHZdrPOXLKIRUIpDClycjSFDOkEmFTKUcf9lya8xUAejY5SbPjcmNybRNjTOO/6Yc7IXA8THinB0knZ2jB1sHd5754EedGw8O3jnob/GkjyDXLtNE47Bttuy8sVuEGA2qsHGSPCJBJANZnh6TI4oEKkJUCCXPuUCZ0Fk7NcOSmX5idhkwbphb28tyxxjk+SDPB7k236XAIQQ8DwCEZGvBjrSmLEMQIAj4w0SrADAWWYYspbJXXli6/Nzyj2/MvRj6lUwnB72dh/u35ltr883VWtSUUhmru8PD7cN79/euPTq6tn30HmSvVGbPg1Sn+gGZYc34mZ1DlmCo4HtQEiRYCCeEOdbLhUClSpUqlSsiCkmK8U0QO7aZzXNrpwxJObdWW/sBrTpacxy7YewUwuW5S+vtH1tuvNCqrFajlqfC4hgpKCgoKCgoKPjBCBxKVYRY9f2ZqXP1LE23hsPbg8E1otRV2kKsBuGrxvaS9GAwvJ+kSa32Yrm8HEUrSlWnTn0DIQIi9f13PSR5ttMZ9NLM2NyTPJmGGPVcCCCbkicCIQSzZc4ff5J+tne7k6bslSvlxky52iQpJ0YeZtIAwmOnUmbEuT4c7m13jgaZrJWl9xE5JjDbYRzfvd95483sxk25s+/t7M1Wq0EpCmo1b1rgKJVQjlAto15FrQZrMRjCOmQ5hGSfeLZpmpEoBVL6p4dlHKAHnb3O3Zv37zza7uTV5fnFC+vLG4vNVtsXZY8iQJzuecEkHNewi+H6+48Ot+/u3X/35s6jTtiutNfml17a3Fieb5fqAUpqHEM72nsWsMyGmfCUK5pvvXXtK1/5f7797XfhHJIUg8EHCRyjMIWxwOGQayQpkhTGwBg8PVnWJanZ2cuzPN87gGNYB2eN1nm/Z/p9zvVTyzRSSoS+KnkynBI4tBBKOqksaWe0Nbk10w3pznFmdK5tZrQ2POrgKASOAmiT73cf/fWtv/zau3/87NXNHAz1/tDsjb5SxrrMQGnwKFeE2EkGQQoC4JzR7IzLJXmejHxVDmRpyhkIgqqSWlK0BNUDxyOTUTslWyR6nwi5jRPsZda6LIuNUUTaOeOc/p4EDinh+8gypCl0giTB2EzkwxlojmSIOEYYlWZrF84vvrqxcAXA1v7dOzvXvnntyy+e++xrF/5O5JelVLlJd47uffP9L3/n5pdzPtC8D9Ut+RDijEBuY5CliIfQmoYCkiDEqNPEgZhw0hCoFBbnZeDLsCFqoaDJDJllGGeMtcadRCgx+Lh96wMEjmHsOl1bVkEt2FxtvbLafj70Kp9IKHRBQUFBQUFBwY+wxqGkVFKWp+txZhvH94bD686lUjaCcA30aeOuJdk3e/0HcXy3Urnk+zNhuPSR9GucUfBKacslGyrrYsVyWs4AHBBP9I4QCIRQzJm1+aRoH/3JSSffuz7QuRe12uXabBg1hJATC49kUu2PQlg0MzDI84Ph7m6nk2XeQkMG/kczNM2su73eW+/e+53fs+/fnKlU2uXyTLWqqhWqVqg6LXBEKJdQraBWQ6MOrWEtshwAS4HAT5aryYyMEKlxucrHHxk46e5tXX/jOw+3OgNEa+curL14cX5trlKpTho3GMif2DYHZOwGLj98eP29b335naOjlD1v/fWN9Rc31q9s1IJK6VQi7OgjyAE7sdt48u2yc+6rX/3Wr//6/wjnfubSZYoT9Iej3NWzBY5xDTFWEcYCR39whhnHYz+TpCbLsv2DVAiAwADYMudsjLPs7NM8UwQpTwaBqvhTfTrK5VIK5chzPMzTkcAR59lJXeY4MzbTNtPWupNNLgSOHxUmF/BHLp4nn/4g6Wx3bl/f+sZ3bv+7Z6+50gnFQkF50AZ5zmnmhIDjURLqaF0mCeG5k4gjQRokFYcgksIjkgRFpCTVBbWVaAtqSmbPOcPjzRs/FYR2g0z1MntkXaqdzqxh2O/+VwVIQEgIMX5qx9CaAXKjLFhDRnOeI/eQa2QaguAYguApkIGxsA7WAM7zhS98v1mem60tt2oL5bDGzJWo5il/EB8d9Xc7w4N2tuApvzs4uLd7/c1bf/FX1/60XOFSGeUyexJgOItpQwzHMBrG0EgtnfYhmV4uR3gKtYpIE85T5P7xMsHWsYEzzJpPRlRG/yUCYdxl5hzcVFgNM8NWI1kWpXI7em6xfqVdWYn82hM+qQUFBQUFBQUFBR+runFm+SeUqpXLm+32zxlz6HmtPE+6vRt53pGyWqu9Uq2+UK0+7/utj6RZ40yiUF3crG+sVpWiJxUZISpExMzOGebUuXAqVWDUkZECiWE9tHDS86OgPhfVZgKhaBKecsbpvR7q9ChN4/SF11/5O//xLy2uLH1kZZFzNs10t+e6PZZKhJGSUo6c/6WAEPB9lCLUqqhVUSoh9KEUmBGGKBs4ZyN/GAmOXHBqVmcUi+sl3d7uzbdvfPu9q29sy/bilZ9Yu/LK+tp6MwieVdUyI8+Otvduv3ft+tu3H20frV48t3JhdfHibHtxrqraHoJJIi8melA6mevJn2gJAYDr12/+y3/5b/7sz/5f59xv/PzP/4ftJfnw0UAbj9kDhHzWCX+aoT9Ar49e/0TdsA7D+IxxFWZYhnU8SdAxYCM4rcJUGVUhlqVaD1Q7UIEvptwBlPABMi4nKz1RU7LmiapllrYrbA/UzUVXUofQZaTTGgwzjwqcaeHFWrYW1oKdrPurS/PLpaWlleZLq+3LJb9K+KHwFiwEjo8G60yax4Okm5sT6Wunc3u7c9XK7cWlZxe0WU65drlmnXKmIAgAO8s2dBxg1DZALIhPyXMCjikdHYrOsZJVJUpKVAVVJVWIfCIhiUFE01YxzFIEgWpW/GUimdtOZruZ6Wo3+K7etZCQHnlETo5kBXYWUsDzEZUmzRSMLIWzEBM9wfNgLTyFWglpimGCNEOcUDWotRutatBaaV1eaM1Evk8gIqqVW5dWXvWk50lfCrnffdSPO3d33ruz/d5hf5cZWiNLAdDZywiztRACYYQgfIb4KAQcbG8A2kGnc7KQkYLwWXo8bclMBCFIEklBziHNXJZxlvNx+wuBZqLN5dnLzfDifO251ZnL5aAhClfRgoKCgoKCgoIfDt1DylIUrQgR5Pm+1l1jep3OQ6VKStWjaNXzmkGwoFTt42u8ZadNdmjyLrM/VdGPRiqkEP6omdg5DTjnRj6XclJvW1gNk/b6vdsH+wl5UbVabpXLdV+On2EUYsqTZ3aAY+a4n3QPBkmaL51bXzu3LsQPqq2YAE+NBY56DVEIzx83O4QBmKFk7uMg6Dd8GZ3yIrHMGedmuHdw96337rx/b+swv/T8zKVPX9zYnJtpVybP/hgSsGALdjZLk8OjRze3rn7r5t5eh6U3v7ly6bXL7blKqVQD6k9EpbhxsXUqReXUxeytre3f//0vdHa3f/r5859rR/Jbf3UkquVGvQxWRGf4Aj5GnKDbR7eHbg/H9cPIyCPL4D4oGjYHZ+BMsG6RWRVYEXLN89ZDf77kRZHw1HQpxGBtE+dY+m1Js6FaZXhCHIAOnTlQYlcQCOmHqnkt8hx5xrByZfbCeuszy40X5usX2pXF0CujEDj+FsFpHu8cPbi59VZ3eHB8by990MtvOvVoYfHZAkevh14fWrs8YxIAMzM559gJwAkJAYCJwXxK4LBMghmABUtQVYlIUFuKsqBw5IcsmEAsGI7JOsfsAJbkh6pJkL6qxfk26S3r9HcncBCEIHhMQjjBxjAz4CAkfB+C2PNgNIylLKMsHX3fmQmlAErBUygpCIckgc5o2Kd2WF2oL67PrZ+buzLfnAm9AASCiPzyYmutVmoOkk53ePhg7+Zed2vr4Pa9nfeP+rvMMJpSwBh+yuJMSkEqhD6PPUw+EMeuN8AwZjn1m8wPEVa4VEU4dQWACEoSpBAC1iLNeDBw/aE97h8hiNW11bXmZ9bar85U1yK/5qvwh+TILygoKCgoKCgoEMLzvKZSFd9vxfHdLNvpdr9Vrb4YRaul0vkgmBXCI5If3/nbw4ePfuu3/tmdO/f/0T/6rxqN+lR1nTHnxowz/Zgl4AGCSEjpO5c4lwIBshx72c2rt/7FV7/0/Eufe+35K8KvAsFE2sBoyGISE5uOBI7d/c6DR/sJ49lF+EcscBB8D6US6lXUa1AKSkEQSCIMoBSi0LNxK5CeCIBpxQdsTPZot3Pzzt07B/0wmPm5paVXF5cuVKNyCYgmYsT0SykpI+diZ/vIs+Tw6Oobb9567/budq+9svjqlXNLz22U5mZVUAaCs4xdJRCMU3ihJnMr+snhl7/3s5f+vUVP3LixH3cybSwggZKQz963wxjdHjpdHHVx3JjDeKYfhwVncENwIhkt6c4JvCjVhu81o6BZCUpl4Z0YBGibaJsamxrYQHmKZkPvoqAymR3Hu9ZVPSGkSIk6H0rgMMgzTmIHIxur5zban9qYe7UezSrpn44ZLgSOv+nyBvMw7d3aevtL3/wXd3euHd9fqaW1ZlZrJouzzxY4pITW6Hc5T0dlNqxj6wA4EiQVEzGDmJgFTwkcowEJR9ACgRJgWZLUlhQRSSJJJEZ5WQw4JgCO2TKkCAJSvqw6top8y3lmut/1rwQJIYgVrAQAZ9kaSDm25GBGPIQZIkuR52PB0xEcoxqhFKBagtPoADrDoE/+fG2hsXRl7eKl5ed8b8ZTwajNSUlPSa8UViO/1I87N7be/pNv/l6mkzQfJvmQGcbAWuRP6Ywg4lIZno8wQhA8o4PDWSQJxwNOEjb6ZFkpV1FvoUEg/5TAwRCCSDFZizRzvYE96lgzCY2SAtG5lYX6leXW5XJQL6SNgoKCgoKCgoIfHiZmawLwiJQxfSKVJPcrlcue1wyCWaU+3sy7119//Vd/9R988YtffOed97TWj5exmJ4OGFX7ZpL2OmrqlqzZdgYHu7vXHt7dfOEzzXqzHJQ8UuB8InDQ5BSUAQudc5wc7B1t7R1lIFI/8GJQKQQ+yiWUyyCMowGI4PnsOWbFWRrJ0Zs9nsYArHZp2rm/dXjvkdGisjDXfPX80rnFVrMeUpUQTIW2PoZmjnuPdnZuPrx/40Gn1yvPhosXFzdfuVxpNaNSTZ5MpripORQ52ckWMJM+DkycR12SxG+//e5f/uU3+v3+/ObcoPNXWY/8VNmB9aUsC8FSfagOjtF8Srf3VAMOISAIQoAxDpRltkAOJOBYsmyQWJPyBU9u+p4XeiryvfK0M6NzJudE25TZOicFNXy5KkXDcqhlkFulRCLpUFAwHZvAJ5yulRy0RppCWFUNlmZr51rlJU8FP1THdSFwfNdaBrOzzlp3chRlOtnt3N3pvd9J3++b68f3e0xOShWIMHy2wBFFFJWoVCZtSPlQPjwfUo4tLeIE7NiNAjsIYjS8QZBE2hkJCDhBuVLWd7CsiBVAxCA4QZ4kT5AHCElWklPOOTYM49gwa20rkVfKTKidx8wMZnYCYEnEx94aHyzmsSbnERtiMwmxtg6BDziWIO3D8+AcJQnDAQZswcwKEH4AACAASURBVAY6D0IVzdVLZVWaqbd8z0t10ok7tVIqhBNySk0ABX6pUZldntm8vPaps1eJrH802D0a7Oz3t5itIBBBEHwffoAgxHSeiyeEr2QgZaBkbl1mbG5tmltjkeeAcDylmIwSXoZDgjiJaCGCr9hXzleQqJTFbK05e77RJozXFEHy/PxnZ6qrgVcuLEULCgoKCgoKCn6IxQ7pea16/WUA5fKFMFyYrhI/Jl566aXf/M3fPDo6iuNnXmgcBZ2CmYzB8aCEM1rHhybrA2iWSsv1RisIS1Kak0rFAzyAAAMAScIHB4d7B9tHPeOHn4DAkevxaIbvw/fgqVGRAK2dNT1xJIjDcQdKNvXuE9Mfbt95cPBof6Y9Uzm3Prt5aaFaL6GmRE2QMGbwmE0GszFmCAwZ8da7N2584/pBkkWzpfXXmvPnFquLM5EshwhpLBiNAnSziYoRAAxkk+cc73zAAyIg63a7v/3b/+cXv/jHR0cd4PwpASDLMIhBAvJZ+zbNECd4egAKPA+NGhoTH9ZOD53eY2qIFJ6Ska8ipQJB0rJOTV/QSe2Z2aFxGcMypHFparux3pUiz2zXuPQxO0LHcI4ts7WsLVv3N/JYLgSO7w7HLs3j3vDgsL978uXM+w+P3u0kN8q14aJ/8n2qVKhaJd//UNftlY+ojFoDwiOpIBSUAkkQwRjYITvtXAQGSEAKUoKkFCBY5txZBkho35rAWcMO7MAgJhD5MiIqe6IiKPCEs4ItO8uZdbF1seVhIFWo/JIfOESWjXPWsbXOKvr/2XvTGF3S677vf56ltnfvfbndd793OBs5XLVQguwwcGDK0RJnkQ07kGAjgGHJRD4IMfxJhp1P1gdvSYzECGCEkQxtCSxBsNbYFEmR5pCzcThz961v793vXlXPdvLh7b7dfacvOcN9OPXDi5nBO9XVVfXUU13n/5zzPzKS7DR9Q4XD++AkrGSr/MRJtLQHAkesQTWwh3EoHcoCtiRTYDRGXyONslo0Nzs/m0VzUSQDuft794fWX5xfXmgvKNk8fu2UUFON2afPfrhTnzn1MPaHW3e3X7++9uWR2/LBTcyMlERaQ5ohTk+MRRapdpp0kridxv3SdPOymxdBBBfADBCcPfbskAiexkOY8kQPWiVZiaAkT9XbK9PvX2o9O9+6qmX86E/lYvtiM52WVLmKVlRUVFRUVFR8PyOUqqfpOaWaSjWVatB3+P2NiIioVqvVarW3IXDwW/4DAChJ5eKK7MwAmF9uX3zfYq0uOJQEBhzgAHU84svH497W9mt3b768fvvSM88m9eS7eo0n5nnjHP0+Io0sRZZAqkmxN4IRqZECh6kTPAkzYG334fruvbVhbnSnPXtxuX1uqdPs1KJEQIIpsACiw/PFpCPs5LOzdv/h7Zv31tb3hOuszs+e65y90GlOL6RRXUOLI2sSe8yNlQ8zZdRhCok8VIj8ZEvvw+7u3tmzy7/0S395afpN/ko4SPEIAaUBRvAe3/D+cRaFgbVPXE3WCtMdrCxjdRl5gfsPwUB/8OgWIJAQSssk1nWlYmbvg3W+PJ417rxxoQwcgOBCXrru2G5KUbowcqF4rDtKCOw8Wx98YD+xb+R330yuBI53hveuO9y5sfbqq7c/f0z1yHN+YHCv3h7XjjXIiCJE8dsVOLRGWkNg6JSEAAkIAR9gDRsLa9hbMMJEDdSSoAQJZpDnwMyemYSNvUuCd+Eww4oAkBJKUE2LKS3rzBwYDHZhZH3XBthQRkqnHDmOgcQF44I9uKclh4BwvCTmSbqP906xVcFp5CWI4ANKizhCEiFRLIBuH3t9GhRkLY0llISSWJzKZufmzs1dWJ0/v93f2hlu3999uN7rt9L3d2plLeYTjqpCZkljUcXTzflTD6M32smytPDdW7tftJ61wuQTpxSniBLSx8ainqrZZrLUqC0161uj8XpfeOlztoFBYBLsj2W6eQfnkI/gTqa/CQFBLIiyhebU0lMXZj+2MvOUOpamFatUyahK36ioqKioqKio+H5XOEQcRVrr5mHdyruguFjUGlHtKTV/BkTzq1MXn18EcNjWdNJFJT0hcBTF9s7uy3dvvLRx9+qPf6TWadB30/+ecSBw9AbQGmAoiTiw8yhKCiZJwqG6caBvsLU8Gu3cvXf3a9e9nK6vLCw9s9qZm0vT+uQFOwR/mHOBgzyLSUdYHocwXr9960t/+OVhRGqmcemZs+fOL84t1nXUObTtwKHAUZ48SvMoWWPSvQUQh+UqzlpXlkbr6Md+7KMf/3j6xotfjFg9UghQlrABeYlv+P4/yXgPT+5iGWlMd3B+Fc8+hcEQAHp9PDg+XiRJRzKNVUNJXfqx9yPrc2Z/7NwCsw8ciNhxUfqeMFtKmkku/2NpLyGw88G44Pxby1MqgeMHFOvNVvfBF9/4o9/8j//Loy/TlBYW5eKiWFiUafZNhrJKI80gFBJ/KMkBpmTv4B3GIzjLJCBVUBEAIQSriazJ7MGWA3lXBm9DcMwHRjUMgJgVUU2JTiynjk4k9EsC+ZIxiKRKWHuOCYn1sJ6t916Et/9YDx5OBafIaUgBd9DHGnGEZh3tGrRECOgPYcqD6TmhGWdZNHdu/sKHrj770u1Xtofr9/fuF2b90vzOykz52KQiookfRxqfXg+ZxXXH+Wb/WpJKcgf5I5FGlEDH0AkpfXRGtUzNtpLV6fql6XbWlV74vi/2DTFYEKTEsSIk5GNYg3yE4eCtz2kAvNxotpMLC+0rnfoiVX1SKioqKioqKireVRy+v0n6wUm8VSfVDQmk2dSZ2atx2v6TixfVz/21n7t69ep3+6D8xMWhRJ4jmrypx3CWtffSQjCgMCn3DgHW9Nf3Nm++8fDWXm8vnn1qfvr8Sr01G0V1gIhiIXQIjjkHAJRADgDsYfLu+tat167fv/0wzzFzfnX28pmlM9PtqZaUrZPqxqQdbxKCYTZCJETC+8daihiADjM77O/+7h988Yuv/cIv/Pzqqt7Z+X9ORgYM5w8dUr5BRBDAAfBAODRWEYA88VMEJRFpJDGMhdYQ8q03LiAECRAxB8/O+oJP6w3M7K0f5XbXcyblUUhTuoHxufXWB3aTjw/Hi1OYOQRM4ktF9VbSbMl6phan60uxqn0fBj6VwHE6E68NF6x1pT9mWrPdu781eNOK9YXFIyEjjqnVpjQjKU802RYgceDzKZXIpEilyCRFgkgQCZoYf076tmIkByM5GNGgcPmjPUhiCqwEIsUAKwlnMRgEF8EnE6OZY4ajHGwUfHir3EYHlh0n7z9m9hxc8IWzw7Lsl/mgHPtgXLAuuMD+7V+u4L2zwRp2BsaCgThCi6AlnEd/BCWSZnrx+fPnP3h+xRra793f7d3e3b81k6IZI1YgonZt+dJi1sie9SGeaizlZrg/2siippaxlHpyCl9/pLqjjbW9N/aG96RysUAcT4r7SEUkFYQgJUQWqVSrTOtWEiVa5s49HAyH1mgp5uqZFnIwtv2R7UtjzNHMZgKIhIJ+gocOxb3d8c31/QWtxKMMDgJFKlEyEiQr1aOioqKioqKiouLby3A4evhwY21t/bTldnmy9akAoqQ509L1qN6c4/jy5ctJknzPDj0ElIZHY5AIkl1aIvaHLp4xgOBK18/3HmzdeOXGcBixnKrPzU4tz2X1llIRACJBpIASMEAADGDgnC/K0fbewzfvX/vS7ZG38VRj4eyZs5cvzrZ0Lc6AxskQWACSSBF5Zky6NBzKGf6oHS8AYG9vf339zo0bd5RKP/jBDxjztc3N/JuXeoAcnAMFOAKlQPJYWYu12N3H7XtgIM9xfw39x+xIOQRrfV5YLa20Pg/BPlbEdLQpgvEDxxu5t0RHEs/I7AzLrbEZltZbzxPLxxPH6eEcrGVnMZudmW8/N1e7Mte4dHb22WY2Jb7/BMFK4Hgi1pf9fHe7f39U7D/6cm90b73/ulfri0tHY6kU1WqUpiROdiEVRFoILaQWOpbtSE3HalrLuhJCCaEEBYYLYWJ60RObUmwyB6ajFCkloIgjjSyBscH5YC3nBYeEmR93fVEUnOfjksfXV3ACsw/Bel9YOyzL7jjvFqMQXGDv2b91/19vfvrgTLAlWwMwiBBrJBGcg3XIC0iRnJu6eqbzQ/Ot5xCwvvXq/fXodlifTbkZcSxBoGa2IMTqfDthjn2wo7LXH2/Xk85Mc6WRTh0ZWzxhpLZ6d9e719f2Xt8Z3FLSSYUooiiGjkhKEgpEUEI04mg6S6azNFaSCGNri4ENjInA0UmTbZ0ryh0HFkeWPyQhFekEaR2nyrEi2d8avX5jS41sLzo8VCK50D7fqc2nUYMqG46KioqKioqKiopvK9ev3/wX/+J//8IXvhTCu80QMjCMAZFpiCI1SiUK2eQN+uANv8z31+88uHH35uvd5rlz80+tdJbazWYspThUSEpmy+wPm7l6ABiNxuvbr37utbt3d3peTV2ZOfOh2eWZxdlWM9YxEJ8UfQiImeH9aFLW4X1BRIAHaNJV9/ghf+ELL//Lf/mvPvWpX/7xH/8JKc3Ozrd0ARwwBvoIfSAFt0ASSI4HGtZiZx8B6A9gLPa6jzmMMuCDtT4nR8JJH6xny08SONjbMPDeeu4FOjLQLcxgZHq5GZU2+IAQHpfKQoA1XOQoCj7bOHN26oXzsx9eaF7M4maks+/DSvxK4HiiAlDY0fr+zZfu/PH6/o1jStu+F7tBby8uHs0NIUhpaE3yZAwriDTJWKpExpluZ3opi1YS1dFSRkpGUniG9d44b3yQlDCC9QOHI5MhVogVhwTeYzSmwRB57ocjZh9AgkSgY/4YWgTng3/b1VKBgw/BeZ+7A4FjNx9NEiL4oKnr2xY4HNsymDK4EloijZFFyGL0RsjLwwyO5Yurcy+szjwngFaiEuzY7uebGTcjxBIAGslsFs0QtZn17nDt/s7X3nj4hXrcef7sT8QqfbLAwbkZPty7/pXbf3Rv9+VhuTUuN6QwUiOKoWOKoknS1oE5ayOO5urZSqvBQLcoumXRK4t6FHfiuJ2ksVRaCMdh6Iw9ltylNKIEiceT/nZI7G2MXu7l69ceflmKR11U1Ecv/+SVxQ9HOhOoBI6KioqKioqKiopvJ91u78UXX/I+/NRP/eWLF8+/qwSOgNLAh8DSx04hO4xMPbiEMeX+zvr1O5vru7lM5xbac1dnGtONOI6PrTWGwxVZBjy8hffbdzcevnHr9r21ruHG2XPzlxbOXppuy2ZNRUACHO+M86j5q2e2x4QAPtonRFn6l19++cGDNQD7+4O/9Jd+6oUXPtRoNIpi71u8AB4Yg7vgHXATpID0sWVU67C7j/4ADx6CA6yHc49lcPjg4HN2Xjg56Yb55AwOb/ygDL3cB39sk9LawprC2NIFximGpyHAGOQ5j4ZcU4uLradXpp5uZrP0/WpS8x4VOEII3juAhBSn1g54b/vj7fu7X33p7u/f2vrKo+9bTeq01VRHdloKB8VVTxxcLVQsk1TGmarX9XQtnq/Hy6maiZSMpIyU9Myl88Y544MN48LvjWxShJMy2LFpWJZBgLyDszCGlWYIOhZjuzw2hc0LO2RmIilIClJhYqgbSheOyslcyI0fl26Yu35uh2MzHpl8VJan3tZPUAEnzj9gwDt2JZuSbYlEQysAUBIcUBoMxtAiSqKFTn2pkU4Jgm8t5a35rZpOY2QaWoKIkqgBTAMNZlHYNkFs9+91xeby9OXpxlIaNx5pBMeHjJkLO1rv3vrK7T+4s/NipBFrxBG0pslHHTMWFUSRlLVIt9LYhTCypQ9haGyilBRUi1QjjntFlCUqiWUe3sGkLcthb3j94fDacMCPRBAp1FRjbqo+30inlFCPHsdVuUpFRUVFRUVFRcW3ix/+4Y/+yq/8T1NT7XfZcTPDexVEipjwKAKyCGMMu/nD+3devb0zDvXLZ+bfN798uZ6pGhA/0dvCORTFzVduvvqFV/tN2biwuPLChZWVznwUSUSn/UAESKDACceK6GTuhh4Oy3/zb37jd3/39wD8w1/5lV/6u/+9iiIAFEAFxK5QD4XeFfFIxI5ikMbXW9UM4IP+LuCxZpsGynySsizJ5zTOIQto0KTzjZx4strH+8gelvFQCMAg8IbzNxGsRA1UI2QEB4yYx4wRy7pUDaHqghMZUFprfShN8IEnlf6wkx4T4UQZADMHDx8QAkRozGQLS9lcPD9zdfFH5prn0qghvo9bKLxHBY48z/uDrvWlTkmIUyaJceO1/df385tRMpqZOrpLs4yyVGhFmHgQkVAkxBPi1VQ1MtWq6XamO5leTHUnUalWUhAFZuO8Z/bhrXlATxgqSWkqvAdJImJBKEu2x1qZhrKMsKf4PsBZ1ElUM1HNWDWtKwrqEQkXjorECrvbL+/3y7t9c29oH9iwJ0QZa+EDfODw9mxzg0cIHDyCY+d44gHsPMYFQkBRojtAf4h8DNIIDm+76oXSqLEy89THn/qrhR2nUbM33vHB1+JWEmVKxt+0Xug5jK3dy/N4IJUgx1yPo2UpYiknCR19Y/aLovROSMT6HeRcEEJwPNE2Hgkcgrhv7q/tv65VPNtYTaNmpBIpqrSpioqKioqKiooKAFBKfeITP/GlL/35v/7X/9eP/ujHfuzHfvib2Emtli0uziv1jV8yv/CFF//oj/6/l19+7cKFy997faORcTtBpgUUjgQO591o++b6+rVNUtnchUb72bPL5xYacUcjPrbZ8Vf8AFf2tro793eG7LMLM82V5vTq4tkzM9PNpqb40LhUHIoD/rAlSnisCOWwQSwf7ToU3e7+meUzf+vn/vpf/NBHUJRQCkIgQAyFXBfRNZVuybQrUivroASknuwvGoACPAbGYJOEMOvTBR/PeeoKbMrRJhUFZeAMlD25zawEYhAA5eH2YG4HF7zfYVoSYknQEmHIYT3ww8BrIVql9KzK0khkgokte+mIPXxgH4L37Dy7t/hucIC1MJatQSeZOdP54FL7ufnGlcXOpU5t4VG6eiVwfH8JHOtbD/bHGy7aJ3lK2G39uJvf3MvfiNPRdHR0laIIcXwocEBEQmohtRBPEjhqerYWLdT0fKrbqW7HKtFSToxFXQj+0GH07T3+kCVCEEURlSaUhouSnTv6YReVkvYBdhg2k4VmssixUKJufEHUY3ZG9o+ugN3ul3e65a1ecWts9yx3SZSxFtYzHLN/GwUqjBDYWzgXgkPw4AAwnMc4IDeQhOEIoxHlOTST93j7vYYilUw3lpOoPiq747K/P1y/u/PVxfaFhfb5ZjYrZPRNChyBR9bu5QUIWaRiKetRNJWm1vvS+/2yLJ3rl6b0TgjE+h0Ik4LAgUEQ8qgEkoBeefv2TjYsuoutp1ZmnpquL2dx413RdayioqKioqKiouI7jdb6r/yV/6Is+3/v7/39siy/OYHj7fPZz/75P/pH/6TRaHzoQx/9nucUczOxy/TIVXQiK7A3thjef/Ph+vXdeG569n2Lqx87W4+mM5yWn8IMcLA2DMd7D3auvXKPZqKFD1+YujA1Mz09H3Ui0QDSY4KFBBLAHAocp0SBB/+ytiwNMw+He9aaDzz1vh9vtPX1O2WtIVaXhVLwRCNSD2V8TSUjWRuJmhV1UAJo0NcXOPpAF4HjkM357IJLL3vzUIwFhiMqd6kNAhCB4icG8JNQlLTnYg8hBLfHYUtQLikCzRKPmNdC+JoLr3s5VmkmmmcinUkT/NgZQcTMPrB1wTr2gQPjsRV3ZjjLZcH5GLPx9ELz6cvzP7TcuZpEdS1jKb6vS+/fowLHOB/dX791Y+tLD+2LQZxifkvkonQUpaMkG9aPreSTgBA0sbaZeIgmQsXy9DFOdb2mZ+vRai1ajlWSqDjWsSBhfTAhWB8Cv4MOw0qREBTHXPfU7ZOz3pQYjY9+2kQlsOd4UPCm8TlDatGoabYomJ0LI+GPjnNsNnvlnW5xs1tcs6EIwQppY5JAmPRKxtvL4PCWreHgAD7QL5w/8Bb1HkWOskCZIyWEdyJwSKHSqJ7oWi1ur+/fvN1/5fPX/t9nV39MySiLm/qbFjg4jK1FHopgp9JkrlarR3o2y/aLYnM07hbFXl5MbF+lRPJObEGlIEIgwVLRo9Nk5m55szvafnPtS3P19338qf860bUkqstK36ioqKioqKioqDh4ya9duvRcrVb/7vy6JEl+9Vd/9ZOf/GStVvten7oAkmMBqQfM8N727pt3125s7I/y83PLndmZGk1HJxu7HgvEA8yw93Dr1pdv9roDAFNTU9NnpuqNRk21JU0TZULoEIqJywYRCSFDEMwA9JHrB8xjO/7Sl1769V//rfE4L4rypZde+Qsf+PDD3/539enpqNmIZqdVlpGHGJF8KKPrKmGRQdQhaifP55TjBQqgD94ByyTEsyG56Gc/4HoNOR7RcEPsQwCIQY2vE3cAEhQDPgB7bPYZCGEjiBg8Kw7qU9ZCeN2HzzmRcHJGNL1O0mhkbbeUgogBH9h6Lt3ptQTMk4ofjEasp6fmGpeXOlfatfnDSPn7Oph5jwocQgit4jSut/TMwG72x7v9fKef72hJWgmtRBKLdiwzJeuZjKJoUrQRmCemG5M+r5GQmqQWQj1BxNIi0jLVsq5kSwpJJADBIEATNBEJBNAkRcpHMk5UI9PTNuQ+GM+lC+Z4E2MthdJCSyGJVHBsbWngLAcG88QRIxhXjorSE5GvwTfh6t6mSpJSpCXJY4F1bnd6Zq1fbA7LvXDYB/dgN19XhgiBQ0DwCJ6NYWfYGhxrpAstm43abBrNpGp6v7e/293bttshEJjAb2syHM4ZIkKs03rabmYz7dosAbkZjsqeEkcCh/FFb7TVH++UviCCFIgUkghas1ZQEkowMwIjAIHJOA9ix0EJUdNRHjvrQ+l84dzY2rG1dCBdSXqCDiFIC4oEaTrmP2ydzUUuRSFk/kizYuZxGIzL/jiH88V679nZ1nIWN2OVHbsVJZF4UhPcioqKioqKioqKH2CICJDz84tpmn53fmMcxx//+McXFxe/B2fLDO9hLPICSsKHw9yNic5g4UeDB9vrr6z1+qNQj1pLU63p6UQ05OO+FgEICBxMmW9t79x6cPv1+xyLqfPtzmx7fnYhjlOtGkCDSBNNkkTCRN8gYqLJ2/ojk9ETwc9oNH7w4OGf/ulnPv3p37x06dLTTz/9Ix/7kY++8MJyvaOISCmzvUtEw5u3h9dvmq0dMDmgBAvwpJtLDkSAOC2mcloWnbrq1FtTmTrjape70bl9mu7qMkvH7Zbs0HQj3h+5vVFvf1SMj2QXCxigBErgUTJ4ABcIljmAuQBvhnDdQ0MaJJDyrFBRkjyr3Tzvi0KMbOFcJOVsLYul6hWmx8ZYw2/nJgVNLALeFQHLe1TgyNLayuL5Vqceoud3x/fv73ztxsaX+/lOGqtGTTcy3chUrSZqmaglgiRb72xwwXsBUkIokpP+r0o80YDjcV2A2YUA5wUpRixEHFMKOKBg5EBeixouzDOHSNbGdi93+7nbP+6aEUlZj3Q9impaR6GUKEDQCi6EiXEGgwXBWYw8w4xtsTMeyv1oHEUUxxTHpPXRoRo3GLutsekXzj3qCMtg59mHr5dV4t1BOZaz7By8hT9prjGVLa3OfvDM1DPzrcsPtm/dePA6uy8Px8Nv9qEv6knn/NzzsU4BEiR2+2v98e6RUmOG97ZfW9u7lpcDIRBr1BI0a1AaUkMqFjK4QJbhwqFa6QIzRqXbl4UgmviM9svSeA9AktBCSBLyCd45Wja1bGvRUvJIaC/duC92Be0GuEeCERiUsiLEmmNR9stb9/deDsGl0VGKXSOdrietSGWy6iNbUVFRUVFRUVHxA8yBwGFQlFASzp/4v6VBf6+7vrP2cCddqXcuL8+fP9vszIhT3AAcUMKWdr9/78Ub92+sl75snul0PjzV6DSSJBUindiFhmCYLbMCMikl4L0f88G7uj2sUjkR+dy79+Cf/bN/9ZnPfD7P80996lM//dM/zcZSUfLunhuO2Lnxg7XRnXvD6zd7r3y12NhkwIELICAYQB0afpwaIrLWWGirCwutS/PRGVObfxAvBOoMFNVrcoGnzujVedzccDc3usbR+KhBxKSi5vCI6VHsZsB2EoqVzFshKI8R66ZMUpVdUNkz2i6wWeSRKPzwoN/CbJZlSgsIY8OQbGD+AbvL3qMCR5om87NLszynY7E3fhiptJ/v3Nh8MY1lpxHNddJOM4o0aU1RRJ59QcSWLbwgUkLGQsZSSZAUgt6BwIHAXpKSIpaiJWWLYIE+A4CthQYzS0pi2e6JBwAbP3Q4Eji0EI0ons7S6TSRLAEE8kIH68j6YB2sg7VsLZxhI8djud1VeSx30ozSlNKM4vjoUH0obRgaP7QH5hkHkzt8I4dR72FKznOYgkNACOBwovYki+dXp5+/svRDS50r7WSJvN7a3RiOr32TAgco0bWZxplGOjXI9/ZHG2t71zd7t4+ehHa82b+7sX8zN31JiDWyBK0MUkMIFgIQKP1E5CXHCMzOI3AYlVYQ+cCFs6UPhXPGhwOBg2Qk1ZOsVWLVSvVCohYjNX2ks9iuQMRwJvT9sRoVKRBruBQUim55zW3Zjb27+pgycmH+hXOzz3Tqi9/nxWwVFRUVFRUVFRXfXYQ4cHPkENyhHaYQQjM79nbSvRMh5GO3tVG0O7WspgH/eD528PBm7eHGV1558+WXX/sen5MPsJYFodMMWXTYjTUAKEa9wb37mw839wfFC2eeXT6z0mq0ozg5bS8OyIv1nf6tre76vgPPnp+dujgztzhb1y2lUiAFYmCSrzEpSAmAYgazJRJEcQj2ZP8UGGO+8pVX/+RPPvMf/sNnFxeX//bf/h8+8YlPNJtNMLP3PDNl9nujO3eHb17f/ewXyq3tYn2zeLjOgDvQGg5cTMXpVqgAoLSszbfq1uUITAAAIABJREFUT5+pf+RyslxENY7SPrKHqlbLOgvq7KW0f25UT4bGDtf3y2PjyIeGqHxMkWFgEsgFAAa8yRh5/zCICyJ5WjUvJJ1nsj1ZjEWxK4ti6NpJ0kmSTpo0Im8dDwpLKIBK4PiBIEnSOE4AEFGSZIUZ3tv5KoAklp1mvDiTznVSmoTXQOEdM1vvAAiQJpEIlUj9jhJ0JsaiACQhEbGgZiznBJUAMSwwAhpSpLGcSuSQwaUfDs3W8T1EUjbiaDZLlxoNgIJgJyxrVzqUFqUN45y9h7MYjRBCTlQQdglUa1C9QXVDSUpvOSjmd3hPe4+yRD7mfHyoHJ7coBbNLXauLk891c7mCKo/6k01Xrq7ee2bf7STjHUW60zJqDfeur31yr9/+f84mu0cfHA+WBdsPUWsUUvRqkHKA3EzMIPhmczhQ9WD4TkEdhwK5/pGgOiRqiOJIiFTqfQTFIeabtbjhZq+kEZLj74cmW2GtzzI/YYL7tjhHTx9rCm6+1+93Xu93xfGHA3EX3zub2Zxs55MRSqp/oxXVFRUVFRUVFRMINJS1okEs2ceMpvDLxvejziUGAzQ78P7XtfeeGN48Wotq8Vv6XsKsEfZf+3LX/yH//P/euPmvSiKvnOHLLRSjXqyvOiGI4pTr7VxTjknvCdm8ahEpZ7Zp5a5MalPMRNrz35/59a16w/WNnNHl9OZ6T12Z5+0/ueBYnDjwc4X75k0ap6bXXl+tTXfqsU1STVgInBEAIhiKVPmEXPh/YE0QBRJWWMeMJfHd5rnxac//Rv/9t/+zmg0+jt/5+/+4i/+otaaiCbWHdA6Iiq3d1xvsPvZL/hy7MrcmyJkDCFZSCEUAGbPITCH48IBkSJSJFQ83UrPzEWXz9SfP5cujQV2BN8nSIVUYiqi5aS84AbFcGtQ3t0b9fLAjtkd+B0eEzsYzITHtQnP6AE98LQWEUXLKn1/JEfWD5EP3bA0Na0FUaq0hIiVVCebiU68IZnBAcEJTUktThJOOrX5WGfi3bMWq96rz4sjy4NIJjPNledWf4LhIXaV2i2L3c29vlakNGk1KdhSiaopSiMhY6lioWKpjt1kIQQf2AX2b08DmxSASaIIyIAWwIJyQYUUuRSlICVI0GQLKWMlJ/0+JFHu3PZoXDinBE1liRLUK0w/tyFYKVlrxDEHPzHCPTgSkuQcxjlZ920omnIFK8cZc01F7ebZdmOlWV9Oo+ajDRbalyKZDfOeFslw3NMqfubsR5amz10+8/5m1iESb+nG9A2u1DGJJ5mqL11Z+ohx4yOp1eW7w4db/fvbvXuBB9ahKDEsoBRIgAgQFIiUFJkQARP7FEEQSpJWIlJCy6ObgYBYKC3kZLsnCC5CkJRCSRFN/DiIImaR2q1M1VMVueAnT8LjuWlOMluPEATcOA+l8YXxpfFb3Ttru9fqSXuezikZSaEnQ1/9Ua+oqKioqKioeE+iDr0hKIRciJhIEhEzTUofQsiZHftg94ZmdxCcn6zBQgAQJ2sjGHAIBUxe97hQm2lcajeWltL0O2MvKkg1G81n37f63/1XxY1bYn3TrK1v33+YgJNIx1kaAxxpvrIaLsxyTUNJgAEFa9DfHd7bvP3Gbt+raLUzbmXTS7NInqTFREAzXT03Te00jWQn68x34ixWBx55dJBUATBTCAKwQDh0EmVmF0L+mAz0Z3/253/2mc//2Md+9L/5q3+NpLxy5cqBunE8MJEqmZ+d/pGPikgPN+/0N250H7453rufpfU0a2Vpm4QwZmjM0JgBH9XwUxRNTz5JZ7bx7EKytCCTBBifJhGJeGa6fvUSbD1d2TRmd/IJ4UiL8RQseU/B0+mB5+icl/NlUFT0OXdOEHWSpK6jWMqxcQ96g8L67WE+NI/Xp1gDU8KUUKjN15+embk8U79wdua5palLsc4qgeNdgxCqmU5fmH9/M53aHd3cGb622f/yRvdhloo0FVlKkVJSRKlKlY60kEpITeJ4/UJg70Jpfcm+eIcJEQpIaTKx0QfEY/2KpBC1SLfiuBnHkghAvzT90gCQh3eqorH3NDZeCK8jYoaQR408JikEgVEUXBbfhgQk6Vg5TglpEp2bubq88OH56edq6czRczRwCNjuPtzcXSMiJdSlM++PdTLbWqolTUH0Tdd5CaGa6czFhRceWfgCKMzg3u7Xbqx/aVR0x2ZQWowKKAmlIRVJBSFJSKmUiIQUQkqhJElBSkohBSlJStBRLydmRTTRRt6O/CIoUaKuRIM1paqdqlomIyecEIJI0LGbxCtWHFLFrTQMxq47MN2hMS7sDR/e3n6ZEYb5/mxrtZnOJFGNqj6yFRUVFRUVFRXvUTSgATBb78fMkDI5NMWMmZ33YwDBh3JvWOwOgvVKi6SpVHRqYYTlkKPIOyr58OrVcdqqX736neufotIsW1nWjXqxeib/6ptj67qvv1kDmlkqXCMGkCX+maVwbgoQh8uxOpTwG1vd2xt3r/eilcX5Kyvj5Za7tPDW/YcQgrMhhBDi+Ny57JI6vm59TNaxk6yQScrIo0tx+L5vvbePvjXG5HnxB3/wp7/2f//WH//hH166coWeUKhOUuhWq37lUjwz1Vu/Tney0Y099+Cu7NRqnYVOZ0UKORpvjUZbGB1z5QNltbladjGrXUxbS/FiHC8mIo6fFPDEs9ONK/WosZLt7o9HN0fjmxiVx84CgSwLWBGsOD2s4mnv502uuT9wWshIik6SCKKxcWPjtk0+NLZfmJGxx5edmWEN8hGPBqip+tTM1StzP3p29pmpxnItbmkZVwLHu0fgIJFEda3iVjZb77VdsHe2rt3bHraastWUlkQjSetRlqpaXTeUUIJI4MTyvmdHbhhC8Cj5HV//DNBADRCAf0zJU0Q1rafSdK6WGe+7Rdkvyl5ZtJKkHcetJFFEzvOo9PtUCAGtIQUdzztjRllyWcIUbN234XLVwSmhAcxE8fnpC+cWPjg/8/4k6RxJhnlvY//+vY3Xv3rnS0+tvHB+8enF6bPNrKNkJIXCtxC6Pxqp4wKHseNY13IzvLX5yqBYmwgcAFQEHUMFUhFlUkRSpFrGWikZKREp0kJKQRBEdExOYAZxQOATvqlPFjgkJVq2IjkFUKI6qaxlKnLspJQkxHFbjcDIFLdSWMe9gRFExvreCNv9Bwze7t+7s/XqCxf+8wtz749UIqSoJmZFRUVFRUVFxXsSc7jkSUDKHLwfMROQSKmZZQgEgDnkeTnOxxyCSnU2k8W1WEoZwuOriezZDMp8WOaMtJWurHSU+k6VG5BWutVUjbpuNtj7wd2724OBAWSrmTgHAC6AJykqxaGUY0aj/s2vPnjzxtbA89Wl2ec/cLUzNQvEgHksOz7v7W+8+druVnev75evnF+6uFqv1+P4W4q9X3rp1U9/+jc+97kvgkhoja+TSU0kkjiOdNRpYzoq2n2dveqaLBdqtcWF6cVLUmrVi9Dzttv3/lEPFJG255vtK63WB2uNcxSNKc4Rj0//DUJEs9O6kdXPZSYfdLsxd0vX3zLmWEcVgaDYCVc+YRht5POUpbKyL2aydDbLOmmaKLnWG22b4kF/2M+NDcH58NYMjvEIvS5UUptKLq1MP7cy81SsM3EyM70SOL7fISJJUgqpZTzdWNkbbkViaZw3pLJCBSijhEolqSiu6boSChNrjmND7IIJwTphBKnj/pwEmuiGzA6Y3BbEmDSc9YEdkSLoiccvwRBGdHJEBFGiVD2KOkkyNKZXlLlzu3kRK0VxXNM6U2ovKhOlBJGYZAzok080RggwJVuLsjwhbOKomSnANPlGyUirKFKJoOM1ON4HG4IL7KTwiQwN6aciPd9YnGuda9UWpDzSVATkdnf9wc6tf/f5/7OWNC4uP9fMptK49ujKhOC9N86X7zSV49FIRTiyq0h0bbFd7g7WZptnxuU2RGGdGeRWB0QgDYqkiJmEEJESWSS1VFpqLeLTC8mYQ/BMIXjCE47v0bACAUSCtBJZkEUk01jFiYwcWxISJMTxxiiEKJoUA0IKVZa6KNO8tN5hp7+201+7o1+da6/Ot853agvVrKyoqKioqKioeO8RAD8ppgcmLguSuWR2QDrpdUrEEwtLY8P1tbU379/PjZFKxUmqo0hKyfy4wBE8F70i7xfGurPLc88/fzVJviOr8QeZFEQkhKzVZLvFaVoYExeFLYpQGq6lPNNmpY9OlglmmHd3b95ae7g9UPXW3PLi+fOrcdwAJCAPvTXBIYRxMdrYfvC1N7e3uwOrG7OtOTfHnE2iBD5023yn3Lv34Hd+53e3tnZWV1dPywd5ywlKSRK60YymO2ImDUOIhSg6U0/PTGmd+T7xoC6G80XZK0x3XHZz04s6IZvi0AbqIXAZwiDYnnADJYQSU1KcDzznfOxC4XlHiBZlRLUYDpwgpOxq7Oyx2FPASzgJL6GEUEIoQQCsD9YHe+AA4gEgRyRkpqJm5AUot25oTC83g9Ici34OrDeCZ2dhSi5zeKkS1a7HnVhn77pOCJXAcYJYpYvtCx+59JOzreWhudu3t4b5jV1bsB0hKAJrqSQJSXS8hyhzCOwEqUjXjquMWkVSeGDgeYcQEcWEGPCec+u7ACmRCZFISgSd/pRxzENj9vKcAM+BgUYUqWYj0zoA+0XRZezl+dAY92S1QClEMbJA+nhmR+AQEDxCgHdwDt6BWC9OPbUyc2Vx6lwzO2oRUtrBuNwZlVujckOZnjZdbfrv6MIyc+BgXVmYfDDa2Nn52m73jnHjDM1v9UkKyuLm2dlnf+KZv35/7wO7g9tbvWsb/dfZeeGhJi1qAhc2CHjPiKTQCpFkcXruGWlIRVGk5JP6tmqlBTmg78Km8AYYhrBrQs+G9YAhCViDIneFDYU9fVAETzeTlakzyx86u/RI0lIiurL0kXY2K6p2KhUVFRUVFRUV70UskEs5JUQdQAjG+/xY0B5CKB+5V/bzvd/+/Gd/7z9+ZrffhxEYpahJnOaT4L0fdcf57hDj/Nnnnnn66ael/O6+bR60hi34mUv+Y+/jqQgIQAI4hBH2t+zDB1s7W1bqixefWVi+kCQdIRxggAjwQAmArTd3NwZv3ttYG8lm830vnFu+sNBup0oJQAqRAQfFO99DpKyl6TkpL9Trqj/e2O5eGxWvPeitlWLD0Q1m4exD5nEIY+aRUkUaR0l8QaozzurSRHnZL80bRBlRjSizoeyNrw3c+pCGVh61jC2FM8IFCgJIlapHuhZFYPQK0y/LsXEuHMUgvdwIjK0LkZQ7o6JfGBdOyEAhIHgOHt6yMwju7SWyVwLHu+ZyyKhdm9cqnq4vrPdev70T726u90OfwxgACRsrFQmphYxORKFEJKRQiiI6JnwoEQnhGAMXSFBDoC5IMoIPOYDA1ouGlk1IEnS6g44PYWQt5XnpXCSllrIZR9NpYkOwIezneWHdbl6MrPXhiXeiVBTHEAInarc8vGNv4RxMgGcEBwp6vnHpqaUfvrj0/qn63KONC9sbFg9Hxf1hcTPvPyh694uee6cKqXXl3mBrbefW1s6bo8Gbef+6cwW+ZYEDQKyz2eZKGtVmWyt3t18OHNb2bwSX64DJ7HaeCxtCQOk5VhTpEMkgTxM4iChTmZJayyySpw+KFpEUjjHwAQZDz7uOUhtGxj8MGAhJLmAwdnsD0x3aU/cwXV8+O3VlqfPBueYVJaLDXy2a6UwaNQRV9SkVFRUVFRUVFe8hsiz75Cc/SeR+8zd/76Mf/QsXLjyNAyc9D4jDRAbPbA8XU50gU4+i+eZUGtUX27OxkATvvWX2b3m/hZJeCUfeN5oNpb7rAaDzemmRfuiF8vIZsTQNmMO8DBvCeOfOxr2vrQ+GIZ5qnv3A0syZplI4PM3Dt2JXhmLU3d3tD8fZVLt1Znrl0kprejqOU6KUSE+WU9/BETn34osv3bx5B8AXv/hiURQ/8zM/87M/+7MzMzPfyokKkcVxR+sWUVNEmz0j8931u72Ro01ASB4F0wYss2E2cVzjMC/lmSRd8KFblJvD4eZovEukgYgosmwGbqPvN4c0tOqYySiCE8ETE1GqVDtJptOUAWbKjbOOzbGor8920hFWCTE0dlRa509cKA4cHDsLZ9hZeH/QoKUSOH4QICIBmUS1WKf1pCOl7o72TPGF3ZFhMKQhnWdaJVInUvljXVQEqUhmSseRzKTQx3aoBHlg4IMBBQgpKGV4H8aBjcMwiJIIgmKIxulzL4SRsaXzPVG2k2QmSxtxNJNmO+PxTp7vF8XeuBiWdmSce7LAoRSEIB2dKLnwFtawk7AGwaBkeAsR9Gz9/LnZ58/PPVdPWsceSrlxC8bNGlff2Uq2yWyX+8W4eEeXNy9HD7Zvfv71f3/r/udrtFen3brMvy0DJ4WuJe00amRxC+Dt/pr3ignOY3JVXOBg2TiWLiSaI+9j7aU4ZeoKEorSTOpI1VJ1ulewIE3kGH0Xxp6VCNJA2VCYsBcwEALWoz92m/vF+s7pJ5gspc2li2c6z823LxwrYyFBgip1o6KioqKioqLiPUa73f7lX/7lf/7P/9k/+Af/5B//46nV1SsADnM3JvXsxSOPTACArcX4xLPPLY709e39K2dW0xREpffmrS0dpUS9SbXmk6wzv/N4rz7wvp2/8YmpVrsBOjTXKIDC+/HNN9Zf+8pGbtPppenVjzTbLQFMooxjy8k29/ne1rDbVzjz3PnZ5dm55TmpakAqRI1IeD9ifgd2g8bYX//13/61X/stHJqM/vzP//xP/uRPfqtRicyEmANmiGp1ZGnWM/Ty3d4ItCEx0mGTTHo4QJymK1KeSdKLoA+7cKMwxXB0rd//2iNnA0t+SKOhGI9E7sSRZsE4kL8UKNWqnSQL9Roz8tLvUWEdl8fMQ401AzKTwpvACMyP+W4wwzs4y6ZkZxEcgd/ds6kSOB7XOAgEEonOpmpLi+2nzk59VAqt1cDZwf6wX0ayppXXmqNIkJakBGlBCVFdiYaWDSlEYMdsmR2z9+w9CsIoCKmgBWJM4uqD+8YIL4li6RPrB9b3jO8av+/80IeS2TMwSdYAoIVoRFFgJoILPLauV5T7eVG6YN7iEHPijAiTx9mkwgqMg396QDALSAkpWYpJT1UiTMw3J+1UCYCSMokmdsQDFDtFv9FT0SiM8rI3zvfTbBhFRwJNafMQQrs28/4LP7o4fa6WNCfFIMaVu/2NN+69eO3O55bqvFTnrP7tGTIABBJS1OLWbGP17MxzVxc/PnJrrPqMnjH9yRUgYsWPRhjyNG1SQFjlbfA2BP1Ezag8yJQDQmDvEQKsNzbklkc22LJMJJqtOKL26Tkgi+0PzDYvt7IFLZOqI2xFRUVFRUVFxXscKeX09PTFi5d6vYFzXggKoQACEB+EDEIDMgTzqGJFSZrpNFYXFr2cWZpebDS00g6nxqZBIE9QJPgursyTFNFUp/3Cc6t/47+V27t6dSmZziKljrU4YbffLx+u7T540Bt3py9dXj53rpVOxyp9dNxAeXBGSspaMnd5plU20nZWazaUrhFFAEIwRDiZt0KHQe7jF+SNN679/u//cb/fBzA93fkf/9bfnCdafOqZ2tLKBz76sW/9tZxIEClAASSEEiJiKBPC2JUDR13rpT1a/sxkDcWWGD2QamYwut/N1/fL3a7tPdrAkS+EGQtbSOsDnzawNCptV5WRkJMSldy6x8JCZg7HzBcffckBIYCZTcEm57KAKagVrywtnalFiyvTT59beKqWNN6NvR0rgeOJ92cS1c9MXaUrP7XRf9/++NrO+PXt3stl5FwGTkFCxKomRUurdiQbsUy1yJRIARu473xuff/YnSS0VCyJAIn82OQzwh9oD7ldy+2D3N4fmQeF27ChF/hEgYMJYWBKNSLrw84o38+LUemMC87zE+WNx2CEgOA4BHjL3h0kOEiJOAJnoGD3Rnfubr0qhJxvrzSyThJlSupTd+Z9ub1/G/qVoaX0WJvY0pbWm5W5y//lj/zC+cWnphpzx7NavqMIko10+uLCByOVbA2ubw7f3Oi/ujl4TWtoTUq/nSvEJpQjOwShcN+gii8EFGUoSi6LYJxzbBwXPphEnp2pXT03daEer5z6g1O1pcX2hVin1TSrqKioqKioqKiYeFueP38eYCFICA7BAgQkk6YqRDERheAeCRxCUKOezHTaudPTrZmsJpnptOU5Zg8/jvw4+m56K5CU0VS7+ezTutkwt+/FM41GLA9lCwt24GC2e8M37u1tbuQozl2YXz67UldTGhoggAE+7CYDaKV0bbEhgUnrhgxIAAEQ86mNC/ShwAFmHg5HRVEA+E//6Sv/9J/+b0W3vzTT+eW//6n/7MNX11/53PxTC7NPfyhpdb5zV8MijNn2mCgcCTGF20N+DyTJF4NyYy+/tWu2e+EoAPHEhq1hb4IPdMpJSqJ9YUKg3Hgw9vJiaKx/G3EhM7zn4OAdlwUXYxQ5TC5Wly9dXPjw6uxzS1OX5jpnsqTxblyLrQSOJxKpZKq+mMWNmebSvd1OYfMbvVfzyAYGCZZaCBnHoqPlUqKntIy1iJSIfBiEkBvnStfnwwcQQYQgACYKjNGxcLoEEMCBObdrY3NvbO8Mzf3C7lv/FoHD+0FpXAgDY/qF6Rd2WNrSBh84ML8dhWPijustO8fBIQQ+EDgUIkAI5mB2htffeCB3elsrs++7vPz8wtTqkwQO58vN3eu7udDbWyo6eiK067MzrcX/n703i5EsS+/7/me7W+xL7lmZtS/dXdXrbOSMSHGZoaixSBHwBgse2IQNPujBA1kgLXogG9Y7BcKwHgSKgDkUYViUBJIShqI5GlLDZWZ6hr13177knpGxR9z1nPP5IXKJ6q7qNbu6e3h/SCSyb90bce+Nc07H97/f9//m6yvl5VrglTzli0eVD8cY953iXGW17Neb/UWvVRiG3dHwZc8HEbh45/lJoNSkoHFms0nHnLfBGBqO7HBkhyOTpMaSsaQt9KlmdbX22InGszPlMw8ZWq6nCp+gbtI5OTk5OTk5OTmPBmNiYyYtVAmIGZOcB0SZtRb7wf9RjGCQjUw4MIOB1g6nB31rzyzC0AxDE9KjrD1gTASBv6jcRj1qNEzYB7yDpAwJQ0ijnbXutRdaXSp6K7MLq42ZGY/zSfKFAlIAQnhE1toIUAAHXIAL4RExay1jLueOtdFbilNokm09edhsrf1X/+r3vvnNPwGwsbHV7/f/+yef/vEVr7j+7VfSP3ab8zMliw/ZdDUlM7ZwiIw9+uyijBPuwUQs2RvqXjvb62St3pTAQYBh1lhrmKUH32NYm0Sp6YYJgCjTcabtu9CxyMJq0hnpFGlEUcjCMbJE1gsnT88/c37p6Xp5QUnnHaOhXOD4hMGZcFXgqsBThUyn6+1bg74QrmaCSYdcT3jKAatJueTKeSmEZFxyYS231M6MjrLBfnseAOBE4NwKbhjzp8ZWCoIlMtzGeiPM7o3TW+N0LdaJNsmbBI7MmKG1oyxjQJyaKDNxalJj8V7WKmugNemErDnqFCsEOIdSsFa3Rm9stdd08u2Ts08LJop+JXBLD1TutE53dt9oJ3f30v8UmaPl9LOP/czfuPzlenG2Xp599A2TBVe+o3ynJIUTpePb26+NhgQwIeC8Oz0hM6m2WaTZOwqWWUadvul0Taero4Qm2V4ALVcq1cLZheqFamH2YUv+waqU16fk5OTk5OTk5OQAQLlcfvbZZ7vd9ksvvXj69KVisQAYzjlj3FpNZAAXEIyBaN9y0sKkFCU6StJUKKOOniqKSYAMkIUe23FIkRWcHtWXT8YYEwJCcNf1T56I2w7gHJScMJ1kWa+3s96+fqOdLdZqJ5dnFpqVSsA5O3CgkIyBMXGQEa8AF7CAAIqMaWDEmGRMHWgZeIvGcfAX0Q9+8OL/9/v/4dNLK6u+v3zm4qfKxfjenw2DLC3rlcbfoeKHHRNTRiYky61O7cEHwJAYzUzK0jbj94aUdGzUsWH/TZfzTmFektn7zVkefhJ03z0xhnSGLKYs4joRJlWUBY3S6eXm+dnaiqu8T+48ygWOh87Jw7+V9GrFhbNzz/3Ihf9ylN01bNeY7e6gp4h8zslxOPcldxV3He4SkdC7YJLI0JHAYY1NMjPmjFk6GrWCGcu5JEZE2nYMDSwiMC04KcE9KE2ciAh2akTu10zRPu9jimHS63jqYnHQtZoSFicmDlO2NypvdK7N1hc9J5AClnqS9zz3SBHkXJSLM155aVbOEz9qhnJu8fJMZdF3C5Mw3pI1Rqc6DuNh4JaeOvv5hUpdmi3HbAqz8eF9ap4qzpZPXlr+QpJFsd2N7HZsN8NxX0ubSsQSDzQZBSAlkxJSMMagNWkNbR58n8kqhy0uVuZOlGY4O3IkvbT0o7PlU75Tyh1Dc3JycnJycnJy3iVnzpz5x//4f/uX//Lr3//+y7/8y7/y+OOPA8raxJjRQXfYhDFHiKK16X1HGoMoAg4sOyAAFzCAAZSBCikMRWQ8BS4e+WVZkiNZn0SdDsCBLAl7nbW17c3tnX5/+fHTq6dOVqqzjlNkjAMasEL4jHFj4oPsDAVMtAwyZnJdsNYQmQc1T2HAxAgvOVQILjZmvrpwqtDqjEHRrVuj5iO9BWRhNHRKmkMJSAnFoWC1zYYZ05Yilo2Qpsziw4werAVZsgY6pThCEiGJUHaXV6pna4VTzdKpy6c/Vy/NiY9gkOQCx6MWO3jBra7OPO47pdbw+vbw1Y3+93e6ex5sSZLxwSAE8xUvubIMmFiXBHtztoChLDMxgMnv/bvPjSM4STBmCQOwmHESQjqMQXBhpCFjyFirzVTmFRGMYdmBKnHMA0LC9cAYIAc7/avXN0tJGvuuclVcLmSucxToS+HWmxdL9WfLlcdc7yhVoVGZa5YXlHQBGGuiZNQbtTrDliVT8EpPn/lCvHRp0Ht12P3BoN35EEdEcPI6AAAgAElEQVS2UNXC7PmF5yp+Y3twdb334t227oU9ya0UJMWD9WvO4Pvc97jvMwbECUWxjSJrHpTq5YrCier5hfLTc6WLgVM/3F4vLdYL8/IhXWZzcnJycnJycnJy3kqxWLx06dJgMLp+/fpo1CfSgLDWEhnGFMCIMkATaSI+KVfRWofhOBxHSWRcxQ8EDjqw6nCAMbNGxFYkYIy3W3tpmkop+aNrqUIEw11Mqk5gDUwcdfqbb2z1OyNRcmdXGsun5oNiQezXxTNAEHFAMCYBRkQAAyxjEsBE8uDcI5pksjywImN/42uvXf3Od56/evVGyXXroyi6elPDpmWDRy1wkNHQKTSHciAFPAFBRut0kNpBZjJuMmEyaT48gYMIZEhrMhppTHGIKEQ0ZvPF5dPznzqz8Mxy43ytNFsMqjwXOH74BQ4wVwV1sVjyGpWgzpho9TbbneeL0tR9MoYY44L7SlRc2SRkkpc5c++vziBLOjORoYxPDVspNAGMkWDGUh8sZtwKIRnnAtKRZKzWNtMGxtrDShQiZIIJfvz1DYxBSjBASiLW3+i9OoqGdzav10vVxWZpda42U5mZkkKc2cbpxcVnm80nPe8ovFfCUdIRXDDGtEnbw52r935we/v1MwtPLM2cnqksgLK9vWCLD6L+9z+8T40z4TslR3qVYKboV401G+2bwwFxRpwzzh4icHCUNRiD4zDOkMR2OLKDgdHmATuXPVWeO73aeHalcTlwK1MfqyO580nXPnNycnJycnJych5pGEyktSYiwBgz1noMBIAFGOc+Y1zrIZE2ZgQQ4AMiy7J+v1sejKIQQTAd3seAA/hAh5u0MGLBSDJit67eWHn87PLysuM8skdxk76wGpNOC2SQROOd4b0Xd6JI15drC2ebC6fr3lFTAgn41oIxCBEQkTEaiIGE8yJjXOsRY0qIojFjouiBN3JfTAH+9E//7Fd/9Z8kSfoTK6c+wk920uEh45CMfA7pwOMgSxFRmOkoSiEBhzgn/mEW+FsDk5FOKY0RRywcYzxC0VlYaT5xbvHpudoJziXn/JPYOSUXON5r2M8EE4ILR3qMnRrFg0C+PByIsMiTGJmxlgAowQpK1AyNBQ84U3R/pZNBZknDJlMrGJTVDCSYFVxbCgkxY1YIIQ6MbowVmUHGbGbYVI0KJGeSM84Y3oP/Bk39vJ3AISUAZNlws/viteGLoyFbmVn99MUr5eBJouZUGO/WyytzjXPVyglxf7bC5MKJKMni7fbd777xxy/e/Hb1x5rnlq/USrOcQVCYjG9sSO9D/dSkUFIoR/qWbHfU8vlcGr2DDwfnVgruu8wEIIY0ZWHIh0No/QA11UOx4p6cK5+rF5ceZsWak5OTk5OTk5OT825IkmRrezsMw6MAApPUb8/aiamFfxAwjxlSj7u+8AH2lmJqDkjGHM6ltcyQGZikm4bDOImS8KDg5VHoNUSptTGYOXz0q+N0dHOndWO73R05CzPLl083ZxZ94Ykjn08zMSKdOIkepG9IgFs7eb7rEJExIREBLpC9KYmj3e78u3/3H65fvwng+edfiKP4H/34F38qZc7ttegj065AFtZg0gZHAA6HAVkyscEgAwdTgjnEjkXgICLc70gAwFjSGaUp0ggmcVxeUX6xpkorzScWG2fr5Xnnk+y7kQsc7x8lnGZp+amTP+k5RfBUcNvud8P45XKwWfIalaCpaW8QXxskO6FO6aCzEQPzpHCl8KTkjMVax1rHRmukjMdcKG5FYqLYhLGJMntUw6KNyUya6iw1elouSbVlgK+4EvxdrCxEZMnCMnIJmsFI2Hda1tIUMDAaaQbpQEi8S0MJIjJWZzqN07A/bgshL5/+7JnFxy6tPFcpNDjjD0kk+xDxVGGpfu5HLvzdlebjb7+npSw0G6G5O45vE+lmcHqlvBqcWhLsARO+6NXOLXyqHEwuKicnJycnJycnJ+f9Y6wNw5AxlqbZ3l671+tWKhXGPEDRfmcAnzEGWKIxZ9qXji/9ieno1CNMBghAMaY4Z9ZyCzaGHlEWaZ3a1NoEj6qdijEDa4eYfJEmgqVsnLRv7rTu7PaTbGV25uRTT9YbVRfu1MlPXDMZwK2lA2VE7oftNPk7tXaSoqIAPf0Et98fXbt28+tf/39f+N4PTszMSsafPrH6d4Jq7ZvfHD7yGOQjk1MsrCVrMNWUFsZSEiGOEIcoquZi48p89cJs+czZxStztWUlf3iK63OB470huCwHjVOzV6qF2fZ4fbd/a6v3+kZnp1osVUrlWloCH8fZRqR3I5MciqOCMVdxV4my5wjGKKbYZInRGSWcS26kEDw2UaSjMIsSk0wNRJNmOtVZovW07y1jjDN46mFGmVPjG7DGWEvWWMvJcFgBq/CO7qSJ2lc3opSUQ0LiXVbqWbJhMmr3t9daNxzpOtI9u/iE7xRqpdnAKzLGiR714qKE2yguKumeaF56+z21Sbf7b9zrPj9sdbVNmjOPnag/t1B5zJH+AyaPcKvBjL/vh5STk5OTk5OTk5Pz/gl8/8rly1euXPmTP/mP//Sf/rPbtzd+8Rd/0fe5tREw6UICa1NrI2sJzIMjuAPvwFETAMA59xjjxqTWZhNFQMpCtdqYmRnWx8JRhTB65yedx/g1fNLbdf+/xlnWHm/vtttppOZq5RMztaWa6x2evgAczgXn3JiUKAEc7Gd2pIDh3GcMxiQHFTqTDBcLGCCdaBz/5t/829/93X//xhvX/vaFx/+X536kGCfZYBTcuJv8dRpIRDAaJiMzFUEajThEOEYUskq1vtx4/OLy51bnLlULM75b+IR2hM0FjmOAMe6qghJeKWh6TjFMhoPxd2/vvVyvurXUGxpXKmPsWNvQ2PRQShSMlZnjKF72HMl5bHQ/RWw1IxJcCiuURWKiMIvHWRjrI1dkY2ySmUSbJNPTkoSvuO9wX3FXvXMGh9FkjDUalpMVgHpzF5UHEiukGeIUoxjKgVDvNoPDWt0fta+u/eBbL/7e02c/f3Hlmfn6ajmoCy4eoZvRm2WpwC17TuEd+0Ibq13lh+nw+sZLqQ5r3rmVxlOLtQtKPKC2hYFxLvL0jZycnJycnJycnA8O57xYLD755JPLyyvPP//C8vLqV75iGGOMgcgSZdZaILOTmnemuM+EZzkZk2ZxmGrtAJwxDkzK2A2RAcC5G/jFgh/4ss+JZdmjuBYiIjJE7CDeZETC9pJ4c7C30xsbqq4s1hdnypXCVJn3xDlVAgzIAIP9dHiOqbaPBxHWJNdDH2zRk/YrL7/84vf+9C9/YvX032suPvYn342JOrUy6/b/Wg0ksjCGdEZZcr/AEbFojPEYslpfqJ4/Pf/EQuOUEPKTbrqRCxwfUOBgDIwLLrisFeYaxeVKsCh5KcvCQbinWSjVUSYQ44wzcA4luCZLoMnMtCBNNrMGsIlIhGFCU6TjWCeJThN9tOpoYxNtk8zGmZ2WJASHS5wxyDelcEycSGl6wyQdDMwSsxA46C39sPlw8CKKy3JQ5igW3NJMab5anPWcYPpAa02ShXE6zHTM2JGhZpxG/XF7t7exsXfryqnPBG6x6Fcd5U6td8e8ek6f++Tapv1XJ38zJjjEu3m1emFprnRhtvh4aqK5yvlG8USQN3zNycnJycnJycl5JHzmM5/5pV/6pV//9V8nyrQeAoEQBWMiotSYoy/6jMMtWVXUmU5Gg6jdGlWqRTSEMSEgAQfQk3aq+99y09R0e/bI4OPDxdrMmDEdNYJUIJ7u7oxv9brbI5SClQtn5+Zng7fEJdZaIhApgE0SNwCfc5dzbi1Ze+i7Eb2l0GbiRarP1xr/++zqhdfv8t299U9d/tXWva+tLhe3dj5S6QpKwFPwHHAOYxGn0AZpBmNAtN+91WgwfgyRktFkNVlNZGEMrIW1gHVKzlxzZtabn7mw/JmVuUuV4owUijH2QzaDcoHj/eNIf756+rnTf2uueqIf3+rG17rhq4npHe3gMNdhrsukQKx1L44ZmOCsG8dhtq9YpEbzLCWiRGeZ0ebdlW9oS3FmGaDtVOWKhTVk7X3VVkRkjTHGTv7pneeD3Z8Dkper/pXV+qWSd7boFioFUS1403G+Nule9xZ3Xwm1CLyj7ipxFmYmXZk7/wtf+B/PLl6ul+el+HCHGZGxNtZ6xJiUMuDcJXr/PWZcJ1ion/nM+f/M2Gy5cdF3igDLR3tOTk5OTk5OTs4jYG5u7vOf//zv/u7v3rhx87d+63e+8IWfeOaZTzGmACKamFMowDAGJqFc7vmuIwTL9EHlySSvYfL11QESLlihotyyjK0ej+KoE1nzCGpUDNFRWjrShMJRb3drt7WdCu41a7OrC+V66eDx48Q3ZKJoSCIJTNrEOoAlSok4EZ8kpBykeBxebAwdI4l6rb3drZ0fR+XnLlw5u76nNrYAlMPkZ+eWCoOPuEJFCfguij4CD5zBGIwiZAZxisxMwhlYA50SHUf5kDEwB8PBGGQp0hSK+ytzl1ZnnlqqX1xunl+or3qO/0M5g3KB4wPcO+FWg1lX+vXS/Eb3lZstttm+1Y32DncoBLxY5EIIcijKdBdJaiwDC7M0yrQhAigzhpBqa7Q1md3vyPJuRm3CrCUkU4VVdtLZOKX7DUknOqi19p3thIigNTIDbVD1K6v1x07N/shS/bISnLORp4Yc46lzSHY6N7qJ47Xbym0cXbVXrZWaC7XVs4uXS0HVcwofdi9la5Mk2R2NbgrhBcFJ153h3P0AC5BbK8x7qkBkfafsSC8f6jk5OTk5OTk5OY8AxpgQ4uTJk8vLy1//+rdefPGVX/1VevLJZ4VwOZdaDwEO+AfdVSClrFQrXjEI2HRcZ4HkoE1sJBWrz3nFGS8UrD9M+xtDmz1yu81oiPZGa/f2em/TVgrFEzON5XpQOWxsO2klO+luSwchqhDCJUqMGRGR2X+CK3BfUrYFhsgG6EU7L9/6zp++/HPb8cyfvwS9nzlSe+n1vytlpHX0kX6sUsBzUAoQuEg1kgxphtTsR14EwGISwRlzDG83MRmdxINGI0kQRayoCjPlc+eXPn1m/kq1OOMq74e1C2QucLz/1YeDuypwlB+4FQCd4W4c+Xudo1GpNXEB1+UExFqnxgzTBGCWrLF0mMGhrUkYiGBB9O7qN7Qlk1GiabpCxWSUplbHlKVveZn9xq3vNBmANEWikWVweKnin12qX16sneMMRD2wXcbuHu6c6bS1+3pPb/Szv4zpSFB49tyPf/axL9XLc/XyHGfsw09/IK1H4/HN3d1vOE6dcyFl6YMIHJwJTxVcFQBgee5GTk5OTk5OTk7Oo40yPM/7uf/85/pR/xu//w1jYiCyljNmgckTyxgwYAzKZa7POB8nyUa3XU2C+9umTko2OFkvGysby8DxwPUg6xkyH975W7KpTckkB4nfBsjCTr9/defOWn99bMpnGvXZRqCkyx3BHWuTqV6wHmCBCFAAtzYisgcXZQ4UjfggqsmsjrJ+D9c3gm++cWZtb34Y1t64fZ/LiLVI048+5BbwHRR9FDz0xwhjDCNk+ig4IwLtNz055gY3xiBNEI7hBf5s6fTKzMX5+uqhtPHDV5+SCxwfdPWZxMBKutVgbrn++OUTX5otXziKvEWPyTZMZzjq3H8gOANj4BycM84Z50fDi2jSA4ksoLXNMptlVmcPlD7u22QzyjKbpaTT97oMHdiOEg+c+XphNnBnVhpXlupPVII5KVzOJk7F7rRawTn33FLFm3XZjGXFw+1z9RO14kzglTjjxztniGhSc0NTi7K1aZq207Rjbaz1OE07WdYR4siumTEAYuK39I7nc7hDLm3k5OTk5OTk5OR8JCilvvilL3b73W/90bcADUREjIgdfP9PAQtGcBzmuILzURpvdtur8QLgHIggBFggBThZV0eSpbLoumCmF/cTPdEUjiG+3Y9bjLFpSpa441iJge57OGj9ag1sPNzrrL+xsbE97GZ8ca7ZnGv4QikmOXet1VNmogpIgGySpmFtDDDAP2iVgoPkFALIZGM97iX3dvHCXfNbfyBur5X3A4AHX5QAXMCAQTMx4HxbkENiRrDl/fcnItLGZhllGXddriT4MYQz7MAhlR/EgA8I5D64rmRhzH5xyvQrJwmMZUzA8qQ9Wt/p3Sn6pYJXnhJfHMGV4PKHRuzIBY7jUDrAfLe0VD8vhRMmRya9nfBOa/Ta1vCvdjutqRCaBIfk4AJKMsfhSnHHuW88GUuTn0zbNLVparPUvmNux8SZ5n30YCULY2EMOHNmy+dXmk8t1x9bqJ6frZ70nSLb92F+y9ARzkL9QrH6dLHymOs1D7c3K0uztWVHuh/CnSZjYq37adp5k8ABULF4nnNlbRyG97QeH9qFMCYcpyFliXMnd9PIycnJycnJycn5+BPI4InzTwRBcGCo6QDTBQXZJI9DCVQDhGnS63fTNAE45wFj2pjoII8DnMF1UQxEPXD7qWxtpGsb65VG4PLCsXw3Jq3TXj/e2jFR7C8vqmY1YDjy7csMhvHu2vaLr78WodScm18+MzO73JAqsJaIRkSHjiF6osgAPiAOzt8AR9dyIHCkQDLc2Rmv74m/upt94y/M7m4AWwTjYOIhKoMEc8EYSGiIPvgWUQq5zPmQT8QTMkYPh/H2brLXDlaWnWZdBgE+IWG/tcgypAnShE17HkxUDyFgebg9uHF9p6IpLPq1wx0axYVqcT5wyj80FSu5wHE8KOHVinMFt2KOvILRGizKXbU33Gp3/mpa4FASSkBJeB4nAmNsWuAggrWUGZtpyrJ9gSON37l4Zd+A970LHJagDTINyWWzdPrM7HOn556uFRYc5UnuPHToSHe2fnZh8VPN5pO+d+TB4SjXka4Qx68CEuks643H1/v9F6fuJxfCl7JULF4CdJb1x+Prw+HLh/dLCK9SeSoITjtOLR+oOTk5OTk5OTk5H3MmfRtPLJ34G1/4EWvtN7/5p4BbqTTOnz9TKhWPQnYlRCAKFe60Ut3qpeMwNsZjShzF+ARYJowsKa/ilgI1HGaDVm9na+PU+RnHD47l27qJk2h9s/1n30n3OjN/8/OV8uPKzQ5MQ41OorTT2dvZu7e1Vz3ZmFmem52vl6tFvp9sMl0sM+n26jLmEE3SOuhgIw5yUjIgs/GQwq4djdgojna2Ozevm/G4BiYA/+GSjQSbGLQqw1mfkErdZfKs4CPGNANg0yze2e1+9/u9F16Z++LfLF95XHge45+MXopEyDLEEaIQxk4l3QtiHFzC8nCz93pKg83u675TONzh0vLnLyx+2qn6ucCRc98axMG58JS4z5BSMDmK+g5eaE8Zc3BOjoSr4DgwhjhnSvEHKQ6UaptmNkspTShLiOhDnA/GItNgQtYLK0uNS3PV00q4h1f3wKMEd5rV1cWZi9XqKSGcR3CfrdVJstPtfmdj43emdJZarfapWu2zlcoTWo86ne/0+y/2et879G2WskzEpKwoVWZM5MM1JycnJycnJyfn40+jUfva1/7hb//273z1q/8HwJ955slf/uX/6eLFcwAABQ6UfN7w3KbrtUb+ejfpjHtJUgU8MR02pJAazUDMlLyAi/5A94ZJ51Q6Ssk7nujCpmmy2+q98FJ4e80/sVS8dIq7EeABAkiSpN/eW+92+1Esl2aas2eWSkHFhcvAOHeFcLUeT5efc86FEFrHRMn9WeR0UL1CpjfKbq+VL5ylTmeksrhZjre6rqHAUKpJTEVN+uDHgk1MPiQYN8jGPBtDgYlNol5m4wxEJorize3eCy/vfvPbxXOngtOrsDPvMVqxljIGzThpk6U60TqdFI9ojSxDKpBpaL2fWHGMGAOdsTRFktz3ysqFdEhIMBm3xjda4xtvOlDbrFqYqQRNV/oPC3VzgeOvqcbx1o2O9GYqq0+d/GlXHVlUpHrcC9e643ud8e04iaS0jBvG6PAVrKVMU2rMJINDZ7Bm31N3UlVljtsVSBukGlkGK8xOZ3OjddOT5XLQmJowEdBToht4dvqSGeOMccbYh+O1oa3Npte7NG1nWY9zt1x+ckrgKAbBkuMEjCWcG9ctFwqrRLG1+mCVdBljadqWsihlaWr1lIwpxsS78ebIycnJycnJycnJeZQ4jnvx4pM//dO9tbXtP//z79y7t54kh+1OFZiE9IVTCJySQDiK+73OoLc7DprCK04/0hMQEoGSVVVuSLdLdpAMW+FgN5qpE47j2Z8I/MKZUwtf/lI2GBYeP6dZKklyNilyT6PRYPP6dq8do1CZOTG/cnqxUAg4OMCIjLX2wDhvkq+hiMjaeCJkTAIRQB82kc3iYdQdSt1xT5V4UcoC/JV69dPnk2pBtYZpa9DdHQzjbErd2f/JprQSA8SgyRske+3h1RtOrQZrs+EIjFWfe7pw7kz12afcRoOJ95a+kWTjcbylTchYuT3YurP1+lZ7M0swHkESbAbXwThGGGOcQB9rTDeRUaREUMD0c3GhICWkA/GQuH8YbW12Xw/ckrFHhQiCK08VlHT5J/DxcC5wfIgIoarB7Nn5ZxqlpcONYdJba796a+d7vbAVJyEXFgBZOvKbIRhL2lhtyRqabmKcJkhTlh53I2djYSy0gWZ6bee2L34QxUm1MDulBWSBm9WK1ncf0a2zNtO6H8fbWg+ndJax1iOl6vX6j0ydm3LdulIBEDKmXbdCdEap6mHGCxETwk/TXWsjzr2p/2fUXXdWyjJj+SzIycnJycnJycn5uME4d7/whR87eXL+H/yD/3V3t3V/ECcBX6JQRAVotzFodwa9tfFMIcB9AocCI7hjVWKVGeVvC+ygvxN3NyM6fzxnyR3Hm5sVrquzOG3azCUJD+CABpKoP1h/ZbfbzmSjsXBy6fTpo7CIKDUmBjxATRq+AB5RZsxoOlIBooN90izsdm7dbZ5K5Vxmqa7qpcK5RRG4yVzVXN3Irm1GgxDxUbCkDwSSaTHBAikoAxGQtNr9F18lbeOdllOtyGKhfPGcLBadRl2WiniP9SlJOmr1O50BjWOx29+413p9a/deGrMRwWSIQii53yM2OQjxjm+wQHBICcel6Ue3XBAXEALsIZcySLbutF7MdNoebB5uDNzKYv1crTDvO8Vc4MiZGk9MeE7RkV6tMH+4Mc5GSrrjuPfGxvfiFIwRWau1nR6IdtJFhUCWiPZ9QydNjqIQUXjs3hb7jVQY07c3rw+G49ub1wL3KNmhWiqszjbOLM3O1RYeza0zJoqitW73u1F072iwyrLrznnegu8vT58+55ZzC4SMMccpC1ELgrOHnknWZlG0HsdbafqyMeHhYaXS45XKM0HgCpHPgpycnJycnJycnI+ZvDHpBSicRmPlzJnzf/mXz//ar/1fP/uzP/3zP/+3HWfiwSndgt88XTjRD87tuYribn8vzfyDKF4ACsjAMoAFrrNUr+0UxnfsKDWjsRnRcfTxYIxBCFksiMA3aZLaDmOGIQEcnWTDnd2dWxubu21eqp69cKY+NydEwdr4/teYtIC1B0Uob0psEIAHkElHw9tbNrm7cGHNLTOgAganUZK+4y81khPNgRKDYdS/s5MeOZLue3jQW2pdDjvuJrut7vd+ML5526lXZ3/qJxo/+ml/eclp1BjneO/uG1E63Ny7d3Vt/frGZn/cGYTdYdRJY2YzxCEGAozBWli7H3wdI0KS78Nx4AUQUzVKkwYuYA81Sx1Gaze3w7X266488iucLa9+9tzPuSrwVPCJq/HPQ7sPd1USTAguFI4yH5R05yqnW7X1Zvm0tikhNFk8zhLGDnIOpsf6wVicTAZjkGVIjqOX836/IoCxI4GDyLb7rVE43mqvCc6N1dokxmYrMwscFxvli3FS0tow5rpus1AoO06Fc/W20gkdiSiH8o3WJklslLCQYK0dZrofp4UxkxGXMZM+OGVRd9S+3lr75qD/8uGBldrl+sznVHCpVLo49RaJtW2ye9Z2OJNSNeE0OW8cTkVj4ixqp8OdTusvxqPbhwc2Z3uK6orXRBAcnefU1M/rVnJycnJycnJycj7qgIIXi5WLFy8B9K//9e97nvvlL/+M4xjAAEL5fmWlNNsqnLjhD3Q06O5lWQOYaBwckAd6gfAcf65Ra5S6Bcm0icbJMNOZctQH/9LLGANjjHPi4LHHEAERwEya9u7t7t7Zbg0Gs8tLp6+cqzSbnDvWZvd3b7FTKkT2lpfngMrifjJox3u7fmXbr15jvGmxyJgvAx8BAIigFG517fpWckfFU4U3wis5hbL0y9ItmiS0SWjiyKYR6RQ6tSaFY6xrLMtskgrfVZWyLJe4ev92m9YaY7QxmeRevbhQLy4ANI57w7g/jDpxOp4oDgzH3N2RAZyTVHAcSHkkajAG9rafcKaHg3SYju9k+minYXz+RPNso7RQcMvTLpOcTfrmfqwL/HOB46NYpNzq6dkn6Yn/drPzRmt0Y7d3dbP7qrFkLcjATtvecpKTuikJIeA4sAE4Pwa5T/D9Ti5KItVIUiQZrHVWZy8sNy8s1c8EbmEUtUZRaxRtFz1WD5SO9jY3Xtba8bzTy8uPSVmfmXnG85pvp+oR2TTVYWTGR6kT6bg7WHs9vHmPv24gbLze6TfuyTpXlVhV+6qyAOWOdq8NNq5Hd9u6f5Rjli1FOh0ap2/rnal3CEHroDWGdUYOaJkQW4vDwhOrE9Pt63uj7Fas945eLZzdHrSu8sXAzuhDe2QmuCwWhe8xmU+NnJycnJycnJycj0P4wH7sx3707//9/+Gf//P/+83/phxUayjWGCvowcjsbtv4HOAA6YGrhQEkUOaudupRsdmp1T0L29vZ3d2+t3RiVSn/+GJs5nLODgPndNRb3+u1Brogg8XGzOlVt6iMCQF54KkxiXc8xoQxEQDAAfT9MocGkr27t/ob91YfD4LaAGIeWGV8kbH6UdDkMN4oy5MF2fPkwlH3g+LMamn+Ykegan0AACAASURBVHHurFdfzHqtrLeddreT/vZ43B6PO8m47VTrlRNPVpYulufPlB+76M3PcfX+owDPKS7NXPDcs+eWuT24QLJ2o33jXuv1G1svbnVvCA7OIfhDa0beZ3An4Ln70gZj4AJcMC4gBBOcCc74QyQJbWAMtIE2Rzt4XtRLbm30XiZYX5WP7qdX892yI9yPc1pHHsU98hUKzHUKs+VV3ynPVpbvtppap3f3XktTmIy9yUNUCOZ5BBdC7AscjJGSxyCYKQnfReDCdxHGGIQYhtBarMyfubzy2TMLTxW90jDaGobrw/CW1W1JoY73NjbvVcqXS6UzhcKZIFjyvLpSBfbw2WkznXa64e17o1t3jgSOUa+/eTXauMXvZmAsKXT7RaYLI1XtOLUNVZtj0hm3bo+2r8Xb7Ww0VUQ3jIw3so2+td0pDWUIWgNd43QdzIONwRgxn9j+0mZNbLoDszbWr0XZ2tGrRbWt3t2Xs7k4mtkE35+iwvdKF8/7ywuqXEaewZGTk5OTk5OTk/Mx4PTpM1/84t/6gz/4o8OIHmCAhZAQJeWXg6C424/C3Va3NW7M66BIQuCgwSoHXC4DBAW34Pm+HERxd2dvb2enMTN3LAIHERGgrRaMJl+gk9FgsLu9fnez1Q3d+mx5bq7arDrOW6NixrliTFqbENm3ZHbYZNQfd7dNqstzs25dQNaACvgyY4uM16YEDohGWZwsSOOpwVHufGHpRO3E05XFK0FtKevvZv2NrHd33LvJ2neTdmo6bT5TK118rLn6mcriBVUui8Bn4v2H7q4qzlRK1WKFs6PujUR2dm/B851ButWObkgJJSAFjrf/LOckJaQCYwAHF0w6EJIpyZVkSnD5EMPUScmMofs8QRSL+vG1Gzt2t7ehxJENx6mZK0uN89VglvNc4MiZvulcCa/iuyXfKVprtrp30oxHsdEpdAI9lR2kFAEQAg6BczgupALZY8jg8ByUfJQLKPnojyEGsAxxKpdnT55dunx6/nFPBameTfVMmpUH/eud9s3u3t5u+6brXGo2lyqVC74/wxh/++QqmyTR+ubut769840/PtxosiQb9ZKwK0YaQCI7WozGcpu7t4RX4F4AznU0yMKBHvetPirI0TbSzZE92be2M7Wg9jjuga4xvAQqEBghIKqD7S9tBxkcY/1qrK8fvdrI3UiCcT+4qvzSoYLq1KvL/8XPi8CXhcInpet1Tk5OTk5OTk7ODzeMqZWVM3NzC1NBnAKSiTGn5xWazeLtXr+1F9653fKr9ZNnfOE/JNAjjPrDGGo0zLQ+tjMcJkmYhSVpFAeA4fb2xhtX37hztz1WC6cu1meXfBeO9ARXWo8BA3hveQ0DxFPl+haIB7vrt59//uIXvlxdLAN71jpgAWNNxhuc198kcEgqyMA38ZHAESwtlxculGrnHa/mLlRJ12xW8oci3Uz7m229CTFbK146W166EJSXP/jTTc8pOHIJrMFZ8bCIgwApRaR7d/a+7+yRo+AouArieEONKWcDxiAkpGLSZZ7ijuKuEupt3+9NhiBpFnWHr621r4+HSuujA3/88b/nOYWiW1XS/dhOllzg+IggIiJrrdY2y5AmTGfMGhDdLxhM+cFMwm1xTGKZ68D3UQhQKkATxilUBEO86JdKhZrvFJV0HFUBUmCoaDcaiLaJRqOWMVbKglJFzuXDrmzi50HGZoNh1h/YNGNSpJ1u2umm7a6NIj5ZjAEGBiRAYkAWMBNzEACAAARAB77HBqC2plFGaQKKJkcBMagHtIAxAJuaLBzqeEeHZQ4lAAmwOBN3dpx7fX8ztjuGDur8gLHFOMFGAljQxGpIzTRKly74S4uqUlblMhN88gHkfhw5OTk5OTk5OTkfkbrBAJSKpS/95E/euPHGb/zGb/3oj37+mWeeBiYpDzwoOnMnipVdRw6yQa/f7Q6XdREQgGFMMSasTSElikXhBS53szgadkftjV50Ma7VjuckLTQhAbLJt/TW2s69N9ZHEffrjZWLi3OLFZ9DYFKMfxhECMCxVgOayByIGhNNQCfjfm/zXpbolac/55RFmvU555zPWGI6y6zdtbZ9+O5ah5Zrr7LU9H5s2sS0VnvOL5+QboFxJhwHjg8UMhmIscuHEgWwghCBJ1wP7J19JSYBnLFGm6w/3Or018dhd3oHzgXnCnAAPvE3NGS0SYdxe5zsGYwdBaWg5H56/nsbBhyMgfFJAPV2CAWluOMwpZijuJJcCiYfUgQgOXc4V0IowTNjU2NSYwiGidAyncCmUw/X2+PrreGNkl9r8hOCK84F+/j5ceQCx0dAZtIoGQ3Gna3OnRvbL2+27qYJkYUQUBKcHY0hIeG6B7lGnxztxsZJNhwmex0zHjMhas9eKZxaGV67OXjltd5fvZSuRw6gwNR9pWdsUo03+X1ICkSgCBTd/x5An2EPaDF0gRgoWVzIxiLa8MPNbrT+imuED/hgbqa9qxvl9TYfZwH4YbOoaZkyA5s0i7JJOr51p//SqwD8lWWnVpWFAlP5NMnJycnJycnJyfkocV33v/qFX/jN3/zNf/S1f/K1r/3Pzzzz2OE/+WXlrxZm7gQbu0kUjvqjkTFq4jDKucuYY62Bo+BUnGKlIANjur3+ePfu3rgbYuWYokpBLtMcMVEERDv3du68tkO81FxePn1lbmGhGACwxsICzlQoKqyN7jfdICILJOGgtfbiC/XTS7K5Nww3XFNz3brr1q2N4riTJJ0k6U1pQFyIIAhWS6XHOHembtqc6zYOvfk+cJRDcRYNxp1Wb7Pfv9rrvNIfbb9dSJSFw6jdHm1sdq+ud14dpzuOgpTg/D0HdxNbDSEYl+/85FVKOA53ptSNtznCEbzkOCXHLbrOMEmGSTpI04QZ12XFgmCcTaf5ZGx7q/8KgxjHg3pxoejXHOkz5ALHX28IFCfjrfbdN9Z+cG/n6mb31sbe7SQmKSFduIrU0ZQE55ASQn6SBA4yNu33R9dudr77fX95yV9aKJ4/x13lNhsgCm/f1eubCswH83Ff8ZYDqIPfh0SgPmBB8ZsFjgGjdeAmQ49QBxqE1Sy04Xp38HK3/9LtYkYAc8C4Ib814K2+O04T8BRIgQyw978LAwxIJ+no+k0wRJvblScuVp68HKwsS1XKx21OTk5OTk5OTs5HCOO8ODNz+bnn1H09PjjgwQ9oriArSvFs2NrobxeMPgEUAVibMKYP+rDGvs+ajWKwbbPx4Mb6naXr15fOzgSF4gfxjEzTdDDscxU7bsQQhVvt4a3dvZvdMMXsxcWT51dnSpVABpNur0AMOAcNUyYPHCc53OpgoyYdDW6th72dxsWidW51OutKVUulc0IUPK9kbZIkndHo2mh0Yyqkr1Wrz7jugu8vC+FPBVPOJIflWD4Ca81w3L21+er3r33LJuuU3hXJVvCQ1zZWD6P2nd2XX7r3rX643g3vhcmu64AxcPb+BA4mHSYV3vFgJZmruOMwx+GCc87AH36II0TJcWcKQcP3W4ITEGnNOXMdcM5dl017c2jaXO99rzXYKrurl0/8jRPNx1TBPWa71Fzg+OQJHETDqHd9/cV//52v3956TZtUmzQzJAuQAp4PP7hvKAOfMLNL0jrZbu392Xdu/rPfOPmV/zpYXfYX5kSxAELS2mvXqgxwAB+sCCaPBD/yAReY/D5keKBusDcLHH1gjeF1hh7hMrBKuJiN43Dttf5Ld/a+9ZqOtQIvgAkwz1jXWNJGg0VADMSAmXpJBmtACZCmyfC1q+Nbd7ij6p/5FJNK1aqyVMwNR3NycnJycnJycj5KgYMxqdSJkyeVUq1W+9atO7OzzWKxCAi4HuoFp6xcV+/1dvs75fFwWCy5jsuJMqL0oJ2K9gtsZt6prnHZSTZ3Nl+/dvXJZ08vLq8+yP7z3RKG483NuwvzTkERTDTaam88f6e7PTTSnT+9uHJ2qVYs+tIFJJAAGuAAAcn0xQF84ipKaajH3ai9F6a3huIvov4dAJ63JGXR81aBgjHtOO6MRje73ecPjw+Ck7Xac67bdN2Zh8gZH8jEkIgAaJvtDbZeuPnt/+db/+esn84VzGIRQSW4f7fJD7TN9obrL937j//2e7/mTnw3HDjvt/8s4xCSScWU984lIUowR3FXcVfxd9zZEaLkqKbvL5SKlmyU6Z4QnDPXZe59PhsMQLe3da+zttcxOilJ4ZT8ZsmvcybwcarozwWORyRqAGSs0UaPot5m++Zm79oguafRhoAUkIDrQTk0aQd7VGF1DAOFyMJaEIERhIDkEAKOBGdINUYRwhhJBm2OafEVXFUr5UvnF7/8pcqTT3hzs9xzGefcV6gJs0TZsk4iISPImDkWHEwAcv/3/s/RlAMCsDK4AalRzDY60WtrXYep4j032HUKfS5H2aibhrvJeD26kZobe2prUB7GxdR4YHJfJD06u4lizIAMyIAUpAEsLRaX54LFOTSOzIq8xXnuOFmvL3xfBj5TkgmRm3Hk5OTk5OTk5OR8tPzBH/zh1tbOL/3Sf/e5z30KALhkzC9U3EpDbg3DQWd85+aIi+LSyiT2tgddYz2/hua5eGW31Blmd3tJf6t36/qwVjOO8/5PxnFEreo4jkaWYhD1ttpXb91OXKexNLd0cWH2REUqPtWzloD0LXKDBmLAAkbvbZnWXunUPKcooJ8hmlSvCCkDrUf9/l8ZM5ayUK1+uly+chTSq1qx+JiUFRx3uQQRWbLapEkWD8OeNtmp+cf+m5/8qknWKLnDklvAkQ1HqsM42zI25qzSD7dbg6upWZ+twRGQEkpCvgsdiXHGGGPsPm2CC0iHScWEc7SVAG1IW9KW6F0IOJJzwYTgnDE2MRQhIgFuDI1T3QnjMNXGQjLuCzV1lK9ETYmqI2plllZEWHGiKIaluD265zuFSjCjpCe5etM55wLHDzna6FHU7wx3ttq31/Ze3e1fF3JcLB2NROXAcfZrNhiHEBCSMX4MQ8RoQJM1YIAS8Bx4zr5tb5ohzTCKEacw9rgEDuE0apUrj6tqJTix5DYbTEoAJMlWSK/Y5IwRe0AblDLPcgdw8dDCOAkEYDQpIuxHdHs3ZCzq9AqL68X5lpiPmKeTre5oe220ZfWaYbd2/L1hYBGAFcDeJJJOTI1oXzemFEhAY5C/ulT49DP+lcfc1eX7D2DpXjttd9zZpjs7q8pFplQ+mHNycnJycnJycj4Sms3mr/zKr3zjG9/4oz/61smTJxhjjz9+sVSSgF+tlRfmy2vbcRSPtjZ3arP+0ooP2ANxQQBClUvFE7UTJ+NBJx2GfTsab21s9wdz5aoDyPcXnQrBikUpZabHcbLVb6931rbawalTsycXm3PVctnj+ykbh14Ob32sSkBq47EdjWCk0zzJmnPKVo/CGROlaSdN2/3+C1IWHGfG91cd52gHzl3HaQgR4Pj9ICjNou6wtdm+k+lUSWexeWp17ny/f63T/kG3FSajI4EjyUbt4WAYrSda9ccbrdErqbk3V4UQEBxC4N3EdlwwIQQXgk2VfnAOLpkQ4FNeoUSIMxNrazOYd1I4GJjkwhHKFZJzTtZaa4msZFwbGicZCONEG0OKiUAehTyOqBSclcA5VXBOVmVUc/s1vzeOQvB0t38zSkfN0omZ8molaDrS/zjMkVzgeEQkWbTTXXvl9neurn9vmGwMk3XujIqSpobykZsu5xCKSYd/8J4pRIxxAkCWGOBIBC4KPgDE6f5PGCNOoQ3EsSwInItC4DsLbrPBXYdJOem3Sgq2bLNVnbQ1k2RTmM5ExWUC3H3IYiQAH2wic4wG0ehOa9Qbhbc39Pm+ON/3KOIlndzqjq7bztU+tlHshcVeVDJwwJy3CBwcEAcyhwZZUAIagoLlxeCpJyqfespbWjxaSaM42twa3bjVf/GV4tnTtU89LdxVngscOTk5OTk5OTk5HxH1ev2rX/3q4uLiV77ylX/xL377zp17X/vaPyyVFgF/pt7EicGNO4ONwajTuzMcFYD5g9wNd+Ljz4N5qdjSydR0uu2WO6S407m1tcnnFyKlVu+vFH/3Agc8D4whHKV7N9u7d3vtTlK5XJ5Zmiv7nvuuJQc7HKY3bwYXvqBmV0DkoDklcISM3UuS7cHg5ULhTBCcDoJV152djt85F8Dxm0EQ0Tge3tm5+pev/WGtNHNp5bnFxsl6ea5fLBZkYqPru6PXjyI+Pdrpb9xtba932tq0wHeE2J2tHfluvBsFSUgupJBS8im7QsYADs7YdJNNY4kzWEKqzTvm4jNAcuFKFShHMmGtMdaQMRJcWxolWaJNZow1pJjgU2Ghr8pVb7XqX6n6T4XeaBS0BsXWIGr1hv2N3mujrecbhZWnTv2UIz1HekCewfFDzWGqEIHG8fDeztX/9PLv/eDmHxZLKJRQLJL7oNs/sZARkimHCcmO5RysAePELZSE76Lkw1hkGpnGKEKcItUw9nh60DLGmBAQQnjefachYUtklmzaNgiZ7VgjOMP/z96bxsqVpvd9/+fdzlb73Xgveckm2etMT3fPaKQZj8aWRh44mgSWY8mWMjYMZBJBjhE7H4JEgPNFQSBA+RYEioEIhpYPdqREAgTFymi1pCTWjDRbd0+vZJO85OXdq27tZ323fKhL8nYPexuxu6fj80PhNlmsW3XOe86prudXz+IFKHirE5QEEC0ulXmZz4tqx02YU7mJyZiGZm1fbk3SF7Lps305ZA2wCGwJxO/3Bnd6LNWi7K+CT+GxthxefijcPCebjXtvLkls5vNqND78gz8pDo6ijfVoYx1I6hO7pqampqampqbmA4GIhBCf//znf/VXf/XXfu3XvvGN537lV/715z//6R/+4e8TrThZb69tNFyoVTMwMIfTYTOUsRJ3moyCuGTohO3VxvKk1SjTaTa4efvwfGf6yPlOxwvx3W0SmPfIdTaYbt/c7Y/nLm52zy5tXFqNkoRB3i/otXeacQjAuDK1w8P+tRs3v/XyU+c/s8QW2yFPvYRQakmINpHnPFKqp1SX8/C9j+O8NtUsGx2NdrYOXuFcKBE0406oYjTWymyjH7ZP/5Y2xXC2c23/+We3nlcyXelitYOVxjtZxDsWAxCShCQuGOdv42s4oeIkOElGpxM4BCPBiDPGT9WMcGKKi1AEsQgF484Za50jswhWtYW23oPgSRATp1465FEiu63gbDd8OJbzSDXjMI5DOS/Go/zm9f2XG3J1ubXea5yJg5bkarEzH2CtSi043kvBAW+tKXWRFtPto1f2x1crP0gaiBKEEVRI938TIQhJjAN1t4fXI4EEMIu+oRNmd/gk8Dzx5RZXx6yrWQBqvqUueXdv1ozJbqf78afwpX8Yrq/Fly6wMKyPQk1NTU1NTU1NzQfL2traF7/4xYODg5/7uZ/7xV/8pdns+NOfflLGUpxprJ9vq8SYpa7j/vbx4bnuasAjxgoiexKgUMTiFdmZRUkf/eHgeta/eHE8CptN4tx/d6Gptw7TMjucbN283U+1WFpaOr+ycWk5QvT6AYmnBUcBSO85fGmzcXlza+/bV772zdce+tF86T4OhUnZajYfJ6IgWAvD9dOzYN8Lu+G8rXSZl/NZPkmL6VJ7/W9+4u+d6Z5fX7qgZPTmvwhnYTV0CW+RZZgpvJP8b8ZADIwT4+AAc54by9jbb6d2nhPFAQ9PGQ7BeCCFEkIJcVpwxDIKeRzwiDPhyTpynrnXha5OW6et197bU69ircsqOy7NUWUL4+bOVwCUoiRm3TYnn42LG7ujMwBa0UqkGpIHwAfWj6MWHO8hztl5Pj4c7WwfXdkfvXZ78KLGcaPpw4jCmFQI/ibLzzkxXg/u+E7BQQnAgMAzO4XdwbSEDzzvc3nMe5qFoAgUPKiVIxKNJLn4kGw1WRSpboepuj6lpqampqampqbmg4dz/qUvfekzn/nU1avP3rq19bM/+z/++N/93Gc//eTGE7ozTssKe/u3X/j60U5vbW197bEnz/ZWmgAAA5Si7cJV3uqEgRTpOD8+nOy/tt8O2dLaCsnk3X/Laq1JpzvHe68d3d4Zorf8yFOPr66uhlh037j/5gMhUHo3mF07Orpy87Xnn+9cfOwf/fyXljfP3/dzOedxGJ4VoslYKERC9N6GsdpUw9nR9tHVaTpsJ0vdxvLmyuVm1InDpuBvHhF4OAujoUsyhjLllXxHOfJMgEsSAlwycmDWEQOjt20c6jkjwUgJdnoQrOBCcamElFzetQyMWCjiiMcBjzmTnjnv/Ot7k/rK5tpk3lp7qk+KgzEu03ZUmEPjjHGZ8xURlKQkZp02L6p0mF9BH8ezw3O9j250L3eSVck/sC+Ga8Hx3l4Yg8n+8ze++tWXf7eyxxoDjX7SgAqhIqiQ2Js0vbgzQqVewjcIDjBQCGp4P5lgXGIyIM18u2TtgnU0hWDiTpeNBwJTSvU6st0EMeL1IampqampqampqfmegIiWl5d7vc98/OMXfumXfvnnf/4XH3vs0uc+94NL5127Ny0Gs/3r/Z1nX9qL93c31oMIYBtxEgmhOa94QlEv6C2FjYTbfTPuT3evH6x2qnZDi9Z5MAV/MszjbcJr7wHvXWmydHj7+ODW8HiUnznffPipR5aWlxXeIsmCAGbyrJr2916+fvvlnYkOH3386fWHH3mzFyUSQjSEWPiX9/wzeVGlu/3rf/7il+fZ+DMf/cLZ5Ytr3U3B1VuvifewC8FRwHNkAnwRnLytrpKQAWRActFlAx7kFlVFbxWqEJKAK85ixQNxzyVxJiVXUgSK3dtgAlM8DlgcsIQzBXjPgVOCwwMAeW+Nq3AyvGaxU8a6TNtRaQ6tJ+O08wZYCA7eAZ+k4+Psxb3hVlUkH9v8W5yJWLVqwfH/HxYazMN77+f5eG9449Xbf/mNa3/QTJA0kTR8FEMEEAEJ+aaC48HCiCQjzokRSeYJ3jpn/KIOD4x/z8gUKaEklARjqDS0RqXh3KmT9UTVOqCshDDwKRxb9ChFQ7DwXbUscRbewnk4/2b/2wAAzumB9CapqampqampqampecChB2azKk2re59fecBiFazweAmthtsbDg+HeWH1IwfDJ596ZHk5aDaJsSSMOhtnw8Eu724hn6U3dgeXn4idmer8BjlOBXjnPKn4bT5Nw2ZmRLMjM0iPdo4HxylPmktnzly4cKHZfOuBGiUwS3cOBi/c+ubXX7SN9hd++j9fPnfWmIpxzogt2vq98WP5e+w1FmNTF0NhZ/kkrzIlgm5ztdNYTqK2FMFJlOec83aeHU/Tfl5OXxda86CTnHlo1Tm7mlYD7YeVP5rOB4zh7u3+MTkjWCJH5An+lHB4a8kFBNJ7v2hfenq5AFoU2vjFUjIQIy5ICZYI1uYsvO/uW86ch3X2dGwomCDSzs+161sH7YxxxriSaK5klYSkrSuKUWr6w7ldGq8eTh7uJitKRpwtZoLS+1yrUguOB39paFPlVTrLxrvH124PXp5Xu40G4gRhDBWSCMAFcfb+tdgIGBeSC2LcMy4MI1M6a7yzBJIQDsJDO5D2H/DKtZpY7mG5izDEYIjjIQYjFMX9d0rIRiB8oLTgLbAIYO/W5poKZYmyQFXWZ21NTU1NTU1NTc2HDiIWRb319YeI6IUXrvzxH3/1qaceXllpETNL51qPPNWLtrL+UZn197Ze0ibTDz++/vDjq1IqIaNWu9HtxL14clzM9/d2xrOloihk0XfDrNzOxcUyOHvBn4qzPeC8J86SZpMthiR6p92MzWblcX58PJtVrnHm7NLGxvJyOwgWM03s65/ALtqdlulwPtjZe/Hm7We347NnV5981DSq/el1AO14JQnbSkT0vvcjdN6VVTbLJ5P5oNB5FCTPPPzX46CxsXwxChoLBVCZYp5PRvP+eHxlOHhxOj88/QyhbGwsPxIHjzx6TgxmezvHL28Pnt3qD6SCkpAKjD3wbYbxvrKLjI8TmLPcac48JysYF8QEY4oYSBJPGPUES+4nOJzk3HsCYNy9MhxBEWcAMusGxllti8oWpSmcO2KYB8wnUuqInAMRvBj201ej46TURSdZTYKOEiHR+/ptcS04HvhJ5tNitnd88+rtZw8m14+mV+fVbqPpo4iCGCoiGRBjYPx9ElkEBIzHUiVCCbCKVSWVpfOVhyFAQALaem48Y+9EFL6XW9pq4tw6Lp5Hu4kb2yBgOr+v4CCQkrIZRzKJXRiEoOBEcLwbihwpg7O14KipqampqampqflwCg5qNnvPPPNJxtjv/M4fXb168+d+7md/+Ic/QQIblzZ6y+X8yrB/ffzqTrq1e/PfPndr8kOf6K2udjoISQjRTqJOrzMaHU8H+/lwfGkyX+sUub5yNPjK7phfn8UqBwwIQAWUwLScJKvdv/8z/7jZ6QBgoAhRmfp0lI9nuZbB8sOPL22ejSIwpgAOFMDpAaYaKIBiPti58bXnr3zj2q2t/if/5n84ad/82tYV7x2AxzY+tbn0eCeRjKv3eTGt1eP58Y39l7cOXjq7fGm1c/bs8sVG1A5kLIUC4LydZeNbh1de2PoLnd00xXXk+6fnGwQqWW23u40OY+3jyUEgw0l6PJ99I4qAyDMO8aCDb+e9dr6y3p8K5IgcI7P4qZgIGAcXgkvvBaHBqcdZ6/6CwzMIMPLW39tQRoozEGXOH2tbaJOWJi1tau2cIw2Yd1K6iIjAJeAHB9Pn02KyffTaYxuf3lx+vJOsMdSC48OMdWY877988+v/5qu/Wvo+E3MepI0mggAyggpIqMXgnPdvkwIuWqS6FEniE0/Gu9KaCt4TSEByCANegZiH/UDXrtXE2Q185FEsLwHAbIbdgzfdKSllHCetlk9iBmLfxdjrVMI7lEV90tbU1NTU1NTU1HxIBQeApW7v8z/w11689trh4aAsMyICIhUuC+mDy00VJlYeEGZVqZHOj67tml7Ujn2gZNwLu0vUmtvJ0Gy/ui10q5GJKwAAIABJREFU1dMjNpjl6bx0thjbaaVzCw9p4Q300WxotsTaQw9//DN/7czGGXjHitn44Hj3Rn88mjMVbV7srpxZDG1RgAA0YAABo73OzXxajMejwdHu9Zuvffvq3u7xpCy2XnupXJleHz87zo4A/Eef+CdJ0G5EXfG+Cw5tqoPR9tde/eOvvvT7//Fnf3pz9ZHl9oYSwd2lttYcTw+fv/7nv/ln/6KrspVYr0bleis6LTgCuQEsE8WRamRlem33lfkMABiHCh78NjsP41BZ704LjpNMGQAUcQEumfcKIYQkJIx6nLr3ERxw4GDkOLPO81PPtiCzPjduXtlJaaalmQOOwQfMMymJwKRXkZ/O+3uT48nk69Mp+9Fn/nEcNJthV76/h7IWHA8a7ytTTtLj2/3XIGetlm/GPogg5WL4KzH2LtwGJ1KCB5wHglvvtbXaOW3v7yEIxDwxz0631CCituh2ZK8nlxRTpIdWH2t9XPry7tlK3BlmCzLug106XSFNMZqACNM58hJv2FPGwDkEJyEojlkYIgigvtsLphLgHKxuHVpTU1NTU1NTU/Mhpt1s/tQXvuD/L3/14FZVZlk2ByBEU8qQ1pN2El32JmScBxV4dfTqzarX1cvxmTUeLcneMnUHftg32y9tHWztdZElioVxFAdMAcbqyngLTrAMuTXFzvb4F/75//Bj//CL/+yf/1ecaZeNjnePtq8dTsdpYzPevNBYWVFAAcSABCrAAMxXmZsf57uD4Y2D6y9fv37j5tbt3ZwxSmJshZvJ+rR5M7W3nPeTcudoej0OW0uNDcHUSR+H9+zjepoPB6ObPNjoduQ0GzlnN1cuq6f/zuWNJzvJkmACi+YUzmhbzbJxqfPl9saPfOInUO1xc1vo28D8XrBCDMQXMw+UDNc65565/NcrXc7K/Xm1Myu3s7TPORi/E4Wwk59c4p3P0KTFWFkiQdRQMglkM5CCs9KaytjS2lNJ+Z4olLwZimYklyJ5LhIboTgjRedU8Gqcr5zXDiUhZNQUZK0TzufWFdYXp0fGGlt6WM5YIO518ZDOMW6kMJEzzFW2KquqzMpyXm0fza41wk6veVa+94eyFhzvB4yBCxIKKiAuwDnRu0wzEJy1AtWNgk4UVtbOqmpWVvOqur8N8SS9kI5Lz+/WaxCoG5xZii70ogtKJMhuIb9J3pR2fuoq0RXpFL76YNdrOsPOPgA0YuzsYzBEpd+wHAgDhCHCAFGEMEDd/rOmpqampqampubfb1rd7o/9zE+z3uqv/ctf/q1f/70v/96fAvjc5z7xkz/5I8QSHtlwc7oWQa0Wg/38eO/6C7ekjxqf+uyljmqc3WgP++Xufjaa7I2n3CRNHasOcgqVFZIQKNgK1b1MbyKhFJei1JkxMzbK+/3J4XQebK72nriYrK3IpAUIwAPVnWCzSo+OJ6/e3Lp2fevG9s2dg/5kOnW20FrnRfHCS8uDVnjp7KPJWcV4sNU7GO/xJ4NZa7TcOtuMeoGI3rvmhbN0sHP40lTL9mxGxBmxyxtPPrb58dXuuUbUIcYAVKaYpsOj8V6pMwCbK5c3Vy5PJ1fHo+emx1ZnV+8fmjHRbiw9eu6ZVtzbHV69efjslb1qMBko5VUAIizCQybABXFBjIPe2RfhjBFnJDgpzlqh6sZhLwoFo2lZTcpSO2dPzUYRLFJiKVZrDbUeqc1IboZyQ4p7JSrW5cbNjZs7WzFSYA3yDCSNG2qbVzZ1/lQ5v/cgkjxS/F7eivNeehs6p53lPodNASJmC7+zN/62d26WP7LcPNuMlgIZvQ99KGvB8R5CdwTHou/Gd2GsJGOtUK01k41WI9e6n2WMQXtz/wd7FjoZWhk6ye9UbBBYV631kod7zSeV7IBF8Ib0qPT30jUMK1KChPlABYfHdAa/h+kMSmI6w3SON6gcwRGGaDbQSCAFpKgFR01NTU1NTU1Nzb/ncCE6y8uf/ZEf2t/a+Z0//PIrN64GcbBxZokcJ4ooAK2udGLWSeZ+vneUHt7e0hPXXLqw/MhmsLzWba+kUWN8eDidlV7wSAgZcM0EB5eeMSYcM9o6Y72z1jjnpJTGmsn8OM8P4+F4Ps8z61rrK72HziWdngwbdxr7GUAADsjz8XBwY+fqy1svb90azOcV8ywJdF6lWbl/dDToH+M5FYqwFYaKp82l/fk/GDfWrz268QPokg9ZEATsgffnBABM06Nh9U17dOjVtx8+94mLZ55Y711oJz0hlGCCQN67rJjd7l/75tU/a0TtyxtPbixd7DVXx632oTK3y63BmwgORiwKGkoEncZyM24Zq28dXk/TF50DY5ASRGAcQpJQxNhi0sk7izEJgpHiLFS8FcrlOFprxJwYp6xybl5VpwUHZ5HivUieS4KHIrEeyrOhXJe8efcBlZ0AWFgMgmJEHoEn4X1mnC91an166tmU5JFkoeDBqSjOB9477533gubeMzBDoijdzvbIHYxutcNLT1/43IWVJ6UIOLH3+nKoBccDD9PhPTw84BkjLkgqUuF3aaokZ61ArTXii93WrCqJ+cqZub5/VK8cT5xqIEgQ3BMcxLvBmV7ycK/zcSWXyWvSI5bfLu09FVcwjMlJqu7tw515t4sdeqCr8/rb695g5pjOsbv/5merQBSi2UC3/aAPm/fe12dvTU1NTU1NTU3Nh5TNSxf+0//6v6AwaP/Jn517dPPpj34fsghBCSmZWCMWQQ+5nQKIgHleXn3lNmi59dFVdSZPVoZyUqK0ADNACkggIG/D0orKZ85oXVZFludlWSoRjQbD/cFhRHM77QuBpaWl1tJSp91JeKJOKlPuYoGixHziRv3KjG3U7sVxg5IGTaflcFSwIGRMoKwMkAo/nefHO/P5b85aK/FWdzdOVoVo/9g/+PEzG2cAPPAChzQ/3usP9+fP76X4ib/xTy+tf6Sd9OKweTc0sM5Os9HNg1e/8tLvP3ruqcsbT7aTXhK1OJ231cFosNT33jqrrS51VeqSUcWYYeQBYsSYCKQIllsbS42zknfyDJyRlAic9wAIxMHFPbXhnMeddo1vtrOcSAoWSp4o0QxUJwyWoogRlcbMqkoy5rz3i/hmIThEN5LrsTofirVQnAnFquCN0yrG+9K4GREBiqBA8J4DA+t8ZXPj7iX+K54IFnAmlYi/I5xaBJ+wvvI8h5TD8cHeaPd4aLg/0whanWS1GfXYnYkq712tSi04HlR07IzT2hTD+cHB5MpM3251nYgQxm9slisYRVJEUsZS8FNpSKWxhTGFsdrdK3NiDJWz47LYn88zradlWVoLgHkSYNwz5u85sIDiplxtBstNtsIJ3htAAzaJw0AeMzxHiKW4HUWw5pyOlgBJJAFRikFJRxYHSVEw28+yG2nejIOW9xOikRAPKLFDg01JbLPgOg8PeDhjgWMxKMBbDg5iDFJACEiJJEIUvnFBiRaNOcD5u+qmIQiRtR1nAcjJrNq6lXda/txZHgYkFXFGdW+OmpqampqampqaDwlciN5S75GLm1u9XjNsFnN3fWvQXQubvYBzwRjALZNNEUZSWTct97f7cTu4+Mg6onZvudXs67QojHOltQGYcwQNYkSeLaIdY01Rmrz0nVaHi8AZrQRpUzJJUSvuLnU77WYgLIcB/L1KBGNRFfPReO/waJ7nJFijmTQbpFTOYqW0hAoc40ZxDWgpKpTVpJhszaY3xrf4tmXCIFjd6H7qhz7LmSDGBGNJq6WC4L37rL4I7rStyiqfF9OsmC23z/wH3//FjaULG0sXlQxPP9g6O04nbrAzdrLR0Ekwi4NzcbDGmLj7bLePr+6OrqTlkQxAHA7QBlTCOGiHajHt4W6QIogLiDdPVVecL5oYtCIVS6mdG2Q5EUprIynONBq5MYXRuTGFecAjJJy3xpWlST3cqTu99c5677wrbKFdyRkaQegTyb2NuPOGV26vP7uqhGrFa4GIBVcM71W0VQuOB0Nly2k2OJrc2p9c2x2+PDM3Wj3LA4oiCPkGwcGagVqKo+UkUvyenpgU5aQsx0WZ6lM5RZxKZ8ZFQYTKmllVlcYA4J4pL5QT8lSH20C0W/JcO7zUDi8x8t7n3mfweRj6QA0Y9clDCoojMDpnnQIixmKiyIpth+sE10gPpdvP05cnypuww3mllGbswfQeJQM2ZXJbBNdFdMzjGY8cC8EUSLxFLRZjCBSiCFGEKEAYQH6H4JACgYIKwN9FypPgLPYe8IoYjSbVy1emlS4O+/HFC8HqikjiuvloTU1NTU1NTU3Nh4tuKJq+2n31ptG2hP/Y0488HJ8Jw4JxgTDmjaZqdllS6mE+H4yOdru7hyp0zdVe57CXz1OTVppX1EIADRjiCOC5cfniyQuNeSXXWuvd3nqDQ8FoAAq8wdu9TqfT4HwOKCA8HSZhXEx2RltX9ivtmpGMI0XczatCebkcxiCyQKpCKBmEURVWWZKVRVYURVFackbC/vYv/8sv/8a/rsBUEKx2mj/10z/zsU99+j1dRm2qcTrYO745TYeRSjqN1TO9h9pJrxl33jATxDo7TscTv+OzIojGjfCgEa43wjVG8o7gcDuDazcHL02rQ6HuCQ5HYBZc+ze0Fw1CBAEYozcTHIHg7SBYTZJeEmjrtLUDrT0gGYuEaCqVaTMuc1/gPREctoT39lTzRudc5W1lrfbWegtvBUOiQpG4kPtW6IwW2t/eHX1rlo9Xmo+c6V7sxKtKRO/RsasFx4OQfPB5NdsbXv3W1h/tjl8q3FFhj1o9wwUW+u31goNagVprxpvtZnQqVu+nmZqThTOnhrVyhtKacelzo6332llt3YngcCKyKjg1ozgSrZY6106e6LaeYeS8nzo38X4i+bbktzndJp8psUnRplKbHstEbcZaRC3wLsELP22wYej3i7kdmNtZ2InjVqPRlbL3YASHJjZhYpsH10VUsKTkiWUKJ72G3xTOEARoJGg1oSQ4f6PMJIIQCAPE8bsaLS0EjwFF1GB8Phqnz74wvvIazqyufeHzHaV4FBJj9bldU1NTU1NTU1PzYYFx/tTnfkg1oz/+7d8YHt967Sv5bLd/8+L6hUfX1jpB2xbMibbonlvTjuj2fiZgrKV2p9VqrB/381E/n5uqhC+gSq+19wCcd4A3QA5UMKCq2eGtFcVjIg0AoXJJZKtyns6mSw0FshAAkfcWLh8f7d3+xqtXXto+mmZecBlwrjWzDpWzQMUYTEXOBUJKx0LNU3AjeYAg5jwLlDWGtJ6l6eFwlBOIiZEI//T3/sgwLoVKksbmpQtSyge+koXOdwdbX3vlj6fZ6BOP/I2Hu+fWuuekCNl3dFW0zs6y8SwvZsO+Y9uBeEmJppINdqfsxMNPs+EkG8yrYxmAMXigsmAORAADkT8d2TgPxki++aDIgItWEKwm8UojPs7zQZYdZ7mDX4qiZqCW43hWVh4u1+bBh73eGOet12TzeyvgbWFNbk1pDTEKhQw4D0UYC7RCbx2qiiaz7ZvHgzT9xnrnmU9e+kIoklpwfI8bDl9U8/3x9W/d+IO92bcbTWo0qNG6/0RYRqQET5TsREF86mqsnC2szqwxznrtnfau8nBwcDlcjnvzRJiHsCQtU5YF7t4RVJEKkASso9QyVwSeQDVINAiHzM8INwgjwSMuNh2WvTsL04RpwDaj8qhVtayOeSVQDarxoAJSlXS6l1nnoixYlaZ2VPqJpRncvLRpZluFF8ld2fiO8oscWEa8z+UBD8BCsBhM3Elfozu3exc3IxCDUggDxBEaCcQptUEA0YndUBJBgDCEkid3Eu7fodd7nDRI8ZyIOw8QGNfD4WR3bzwcZnEYXzifXHooXFupz+uampqampqampoPF+3V1Y/94Kd3X/7yN/70xtYrR9dfvB6fWf2Bz33q8cfWHmppX1FTdc5v+KDJtDlQCSmJ3kpzs8F2Xhvt3hzuZzMNl7kkh47I3P26z3hkHtobxsqk7eI2DKtyWxZlxVBKVk1GAxaKJdVgrsEbjjjBaVMMjravff3//tb1W/ujooqiQDnPyop5RwUZRSYEjJbGxFyEFoFDBc/gY6G4DELAmpKyjAiWC8agDfLU/Zvf/D//9//j10OKnvrYJ/67/+nnV9bX3kVI8nqkCLvNLo87Hdc807uQhE3GOIDKFMfTg1e2vz4vZh+58MlARYGKFzGGh3fOFtVsXoznVZ5bP3XF2BUjh9K/5QZwhNHpYOaO/3jdWFc4C2O81q9L67gbGy3+wIhxxgQ7eYj1znl4gBFxYoIxdp/xFh6wHpVH4T338IvGkc4V3muCWzzZWzcm9PDem8V//MlfYZzNnc6NKawWXHDySgSMCOzkmBhus+pof5Tu9LPj2XStfaHTWIuCJr9TxXP3D7Xg+FBinM+0HuZ5OGPhqYyD3Bgi6oZhBFEe6vLAFAfazu9fHiKcJ2ecI+PunYGlmswbt3yidCMPlhO5IoNVqVbuf5nZNCuPpvpIV0c6nW2l6bV83jfZvc6jXlDa6FOD66Qsink2PHLDTB6LyhzM8itqkvgzF2WzyaOQ/grSlAH8zk0BAicXApSEUlASUYg4PjEXr3uDECe9OZREGEIKMAJjEPykZO2+b3DOwVoYA2PBGZREHIEIRY5U1TNZampqampqampqPtTYfH+6/RdC5812I+6ZgTP9+eC5r37taGv5+vne2fVg/bJUCFfylWfazaTd23ws7LUEiNobrZW1eHdgR1Mzd2XUUGEsG5DSM4PSWpvnpTYEH5rcHl3b+3+3r+ez4/HgSE+9KTg1J412+0ovvvzwuUc/crG5KsCrG9+89tLXXnnl5naaV3EURjwKfcTAAeZ9LD2XAGSTKxZEQkJAE6oKJqtkwLlUALHQR/GyLJpxmTJoQ1BIq2yifSiDcj743V//zfXN8wCe+fQnz2xuvFvH0UrWVtvPhI0noubli+tPLrXWBX+L0MZrWxXVfF6MjkZX9gav7EwPji0KBq8oZJDsAVS4Mw7nUOS+OjWelXNICSFJSpTWTsvyKM0sbGmsYGw5jr1HwHmuzcF8nmo9KcvyjfUpDiiBOSCcz6xz1nvnnPWZR8qZDYg756131r2j2QvWO+Oc9U47WzlrvfOA8147k2vyHmXly9KXpUsLezwuZ5nR1qXFZHf4WjNads4G8sT3nO09WguOD/ObjndppY+z3JNXpyJqxVnAeTcKGItmeTHbLdjLturf//QS3sFZ56H9vRPXiQmCba3yPDiIL602Hl8luaJW7l9gYtIsv300f+Vo/upRmR5VZb8sB/rUZWS5S4OBUVUWjIyusmzo0lylvJrsjw+e8xtZuXnY+ujj8bmzst38rtUAAQKQgLqjOe4IDoUkRhIhDBEoKPnGhAzBEaiTf5UCUp4oTSmgAgQK9y0wMRaLfTQWjEGpkxyQNIVS76qFR01NTU1NTU1NTc33At57b4z33lT55MbXDl/8f3xu46TRWspnaTFP57dem/R3D2/31594qit6nTAMo25rKV5ud5u9dSWUMBXrrjTPrDU7r/HZtJxNi1iyVqLApPDMWm2MzfPCO8ZJzmfZztbOrL+b62nOisBG0gVukg52+C4LZoMp0+ie42D5C3/+8qvfvrHXHwZR2Gs1Eh/HLOBkPcA5V8QikBcRGCcyxnlY660V1lJAxJmyDowbHiaSN70MPSpDnPu4YCK3MpJwxR/91m8XhXMO/9l/80/+1t/7MQIYY1Kpd2g6Wo2VM2eeWln9VK/7RBJ1IhUvMjjui/MuLScHoxvXD791PLnRH73Wnx4MLSCIKYQBkaC/+qE0BtagqE4mqiyQEmFEIC8FlcZOypKnKJ2OhAiFaAWKQLkxmTbDvMiNzrQpzBtKVPxCcHh474Vx1jinrQNVnCrBDBE31sHC0dt3YPTAon9C6axx1nhn7xQ0VdZ4742z89TN5m4+d/PMprlJc2OMT8vxrf5Lxurj2c7dKpVacHzIBYfzqdY+d4Uz4pTkW46j1STphmGDq2FBfNfaFyravn9jGPKeYO3rTnsYspoVGdtnLGg/8xDEY8GaBN5UcGTbu5PnXj3+yhWbpc5Vi9u9lyBtWJWzMWPCe2estqaSllc394bxfBa/HJ89d/4/+QkRx6KZ0HcrOBgggAAIT1epLDI44hjtJsIQjIHRd2RwcAQB4hhRACIwdvJTSoQh4vD+gkMbEGDtyeyVhRBxHtMplASrMzhqampqampqamo+ZOg0Pfz612aT8XQ8Gm5vT0c61yGXbm0V7hjc+EFeDKeD0UtzPW7lu92HHrp4frPRWQnDKFyIAEZYbjbS5d7qUrc/Hx7Ms1JLAJAAAQWstUVRCPBQ8v2jvaMZ51XZWYovbJ5bXwk6IUY39o/3J0cjcesmS9NKhYXRs/2r29PxnCsVRXEUJ20fx5CWCgcbh1AkQgo8mDE6zSeV9bAR5xSHiQpjJoTNi9LZAnkAF3igBHeIJDgU+R6FRCEFgasqlCX+3Z/82dbudVR0/vxDP/r3/06cxO9k6RrRyvryY+trH202NonY28VxZpwevbL31T987ldKPat0WunMekSERFEUkwz+qoLDOWSp1xWK3FenRlkGIYhBSAJQWjMtYbzNTHWmkTSDYDmOGegwTYd5cTifF9Y6790ba00cUC3yOJwn60xlbGUtZ2CCcUaSCYL13pt3NmHCelc5W1ijnb1bZ+O919YaZ8nQODXHYzcam8nUOeet8877eTG6fvitneGVUMR0J/j625/8p7Xg+J4QpbhTglXqdJr30+oYolIKQtwnuL7TMoIYI+dd5QANxZlgTDAmORMlsQoYe+SOBp6VxCUTAfe5R+6RgxwYFre7V44neALYiRqo7g2d7iqz3izWGvNOIMKBDGYyrBi3ukhNMdTFfn6t0jd2/a09cXuPl/p+Ws55GAf4O4OeGAAwwQPZagStjup0bFXpydTM5qLZIMYWu31al3rv4b23zpVl1T82g2Oe5QHnSoUqCKUKJOeCkSAmGKEokRcoSngPzk9mowSnGuwsFMbCdwTBSQ2LlHcMCINSkBJKQMoTf7G4/57X0YCHszAOxsA5OAfveaBUGMZxRICSgtXtRWtqampqampqar63gxFvKlsWWrvRta1bf/aV48loMs8qA0cQgRCQAUTMRMSZJDc3eVHN9/YzV+XzqRyP/OzS0nmSm0k3TARjLBRBM4lavaQ5yRq2iAImpPCw2upKl1pXxhjOlQqT1mqrsRwkyp9Zic9ttFeXZUPaIc+3vZtP0sloMJimBONsWWWZkKLZbDSjKOFCAcw7B08gzoSzvtC54GIxZhQeICs4j4QSQhGnkojguLcE7okFirx3iltBUiByAayECGEt8pymh0d/uftaNS3XNy5sXrrwxDMfS5qNt83jEEIFKlEyXtgN7511VtsqL+aBjJ44//2VLZKoUVZpXs6yanI4vr43fOVw/IpnngjEwQXxgLgkIUm8SQYHnTTRoNe31RCChZwCzoJFvwoAzvmM+Yz7lPuyNMaV2hbGlYxZ76C1z3NY46rS5MLlykkvA1YlQgpOqda51rkx2t1TFMYVhRnPqkPGhHGJ9TGQcBLOW5BjtGi9wb0n65m2RWWz0uS5HhVmWJh5aSvj7tOs1HmvTxI3nHHOWFjjjX19Aw+z3ItWltQyX2m/n5dGLTi+e6wzpc7mxfB4vrszfLE/f42JeZxQENB3TvNgDJwxzkhwEpw4IwIkYw2lFjc1INZH2i+L4zKd6DJweIKxVeEPnN93/sDxChKkQOp0L054AYi7xR13X26a09ZRpkQxnccrt5KVPq3mItBlf5T1b2dHVN2y7rX9qD8LHF7/q/cUnwUMYAANVPAavgLihzY7zzzV/MhjyUPneRKbNE1v3BTtVrDUE43kDf04vHU2z/RoUuwfZC9dqV69JkfTpgwa3W7c60bdbhAGUggmBTjH0eDklmb3X3HOIBdSQyAMoORJ4oZYFKUJKIVAgouTFRccUpz89eQyE1iIKRDKCtrAaGijhGhEkW82E8HjMBKM1zNia2pqampqampqvpcVR7l79fBbX7u1NZ/ujfRRf+5cQfABhELI4Aqkc/IVCAiAgNsyzGfW6oHdG5WvbB9fHFz4vly1w/NiNQyaFp4zwaJu2J1HpUe7FYZh6PO8yPO8SEtdAmAySNrtpz/+yKUnlzptuxKaM9JwDhiX2Y2wUDs3bw3Gs93yGAi5CJrdXrMZdoK4xXjiAVQaBHgP4RBVdqrLURTESgZBECgPAJJEQCFADhaABATgIMGDJAEnU+W5BG+IsGRUAVEAeORAFFDT86EbDfZv/S///S/83S/9o7/9xR/n72bGovM2L7Npejyc9a3TcdB4+vIPgrySalYcF8ezcbp3a/D8KL2tJEiAcXABLigISCq8Rf4HY+CMBGOnZ1AIFoWiG4peKHrszlRJ53ypfBH7ouHzssz0cVYNMz203hFBVzDaC+4Fc4L7TEK4ivkc8EqySVHmxrwhcaOy6bzqA6RdWqkV65YITPEYACdigtOJB/HGmULPcn2c6VGmB5k+yvQoM7nx+r5+TTtnnHPwzqEsXV64vPDuVPnBenPzTO/ja42PdOLNWnB8ODC2HM33bxw9v9V/blLcHJdbTM1jRUIQF28MkBmR4CTFyZm9KLmQnDcCtRzFS3Gkd3V1W6cvldVtbZagl71/nLEc/gpc5X0fDAhAESg6JTgYSAHqTg+Lu5STPLvZz9K82D7oXB6yy8PA5qyhyxuj+XWMr6d+z0eDeTSYRRbsTQRHCVSABnJ4AhwA+GjzXOcTT3c/+Ux0dqMcHBd7B9OXXuVh0PnE0/GF87L9esGhdXk0mL74yvgbz9qbt92N7WA0ETJIup347Ea0eVY2Ex4oHihIies3wQjz9E0FB+MIJKIIYQAhIDg4O2miEaiTnA7OIe7kbkiJQEGp1wkOLAQHA+NgBbyDNlLKRhTJVssqGYeh4LzWGzU1NTWMoPl1AAAgAElEQVQ1NTU1Nd9zVsMZXwzTST4bTPovPLv/8mtHg3mWlZXWniQxIQiwNi11fzLdGQwzo+emyslYxYRWFjy1jsqiKofOOTuvsv783LnemY1Y0bASs8aSWcu4m0eSGCsKXeSmKqyzFigAQVpTPp4MJ0em5exEurG1fkJ+Cj3Xh4e2IukEs7m1uhKGlFch45xx51ihIQWkWITfjlAJBpIBYwwEAjFiApJDAmS1NkZ75xYF7JzAQDDaMSuUVBRELObaMGOo0g6WA7FAJGNpaMaLXOsb3/72Sw9duPzUR5J28x0Hd2Y871/b/fZruy88tPb4+tKFcyuXGWPj9PBocnN3dKU/2xql28N0S0ovFISEUCQkcU73TeF/YyTI7/oEAAh42AyWGmqzqc6xO2NEvPM68tr4Svu8Ssd5OM7duJjlZaUrX1XQ2hM5RsQZSeEJpYe3ZKOQCmOL+wkO4Ei7LDcj6woCCdYkBIIxzogz5py33hvnrLO5nmW6n1Z7WXWYmVmqZ5kp7is4AG+9d957753zZelnczebOW3uvfpDrY2z7acvrX5fL6kFx4eE0uS7o2tffe13nrv55TC2YaKj2Mby/plQjCA4KcHkqU6WkrGmUstxdLbVHJXp4LZOv1lMruTs+wWdlfwJzog5DRw5iJM5IxGodcpHMPgICIEQOK0WRtMinxfZ9tFQehpVgdHNuBJdV94YzZ6bD5875H0WOIocVhzE/SaqLoZdF0ABMMDh5NSOzq43H3+08ejDstX03s+uXjv8wz+xWUZKqV5Xthqn1Y4tiuzm9uHv/9vd/+23EuMSYxvGJd1u1O1G5zbCxy6LbgdxhDhEEIAxzFPsHrzpinMGpRCFaCQA7r2QWPTjiCBPDVth7CTRIwy+Q3DgRLF6B20AKCFkFMUtizCgMCTB7z9ltqampqampqampub9NBqLePVO1Fqlo/m1L1/9y63rzx0UOeWlLlyae5cSQhbHnkUe1tgqK44mk+3jI4AsoyryEEJaYZwvAGGMy9Nsno6Phts3di6fP3P50trSBdNs5yLK2w0UUaArZ2fzrMy0qQCUzhUOEpUw0729Xe4H0cRpRocF+V2OPiOizOjUCcsFAKsNDEljA+e5hzXISzCCFASAwQEFF4BYdMogABxcQhFxeG8qbe6W3oOEh/C2rCrPfRCFSoUhD31WeK3LqrJkGKC4CsIo8FEzdAWywdaN3/iF//kn/9v/8ukf/sxiIU9HD/dFm3J/eOurL//hv/v27/7Uj/yzi+tPLLXOMEaVTUf7e3/y4r86nFxRygcSSkIFkAFkCKnePmogAmekBElxL46LRdgKl7rRZi98jDN193AvjIN1PqvGR3Mr5lOX7vsZjIbRmM8XJ4MHwDk84MhqrhNzf7+iXaZdluq+ZDGBS9YI5ZrkTc4YI1KcGzhrrXW+NKYw80z302o7rfZyqzOjM6utf5ueHM6hLP08dcOxrap7giO8tL7WemytdTlUjVpwfE+/xThvrdWlyQ8nN45mr82rHS+mEMQ4MU6n844IixIK4sRilURBEqtE8XvxdiyJEdOWzwudKVMtOfsQgXFcYLRCaBARaJ2xRzhKoO/NlMoZspnnAAdxgIFOT1q9i/Iutr5lvbcuOPb2NmYxy5pU3SR+5JtzKyufgEIwDuL3C+Yt/KIRTQ6fK19EroydjpxdBZqcJAeRbDYaly6ufv6HXFE2Ll/kSfzGtw3vnTEmy8x0umghwsAYEWOMCcGkJCVPJsIukjg4fyv5SXSvDccb7lzcv/h1xk5UiJTgr3/wogtp4ACCc9B6Mf+FiBY9RJyx5vDI39ohKVmnzZQkIUBEdcVKTU1NTU1NTU3N+854MHj+q18xxhrrjcHk6NZg5y/MjNtcMaa0tNN5URpjCF4CypUlhHfS+0YzOBd04ELnuVVFWlVDZkyui1JHDRkwWQHwPi2HV/fy27P9pWuyFfmATQUxhsY4LcfDLLN2MbRxntsih/Xa+XmRzoe32U5besYKS7FWsVNKycr440mRFSctGzyQM9JEIaAEECESSpEA4LzVKO+Eo4qf3OlKFMIrQfdCVAYuETi4EoWF8B5VUVlNORGzhohkECwGuzLOASgFLihEoLmvgBe/8hd5Nc9K215afvr7PyLV2wZ78N4VJjsY3twZXI3CSHCxP7ran25ZP5PSnXT8UyQUcQHG3lGY4D2s89p6EAU8USIJeNJQ6+3wYis43wg2ON0VHE7bUrtC21IJlQSdrjtLzAY0DGgukHrM76ZoMOYZ82XlJlNbVU5KkoKkfF1Aek9DeFua6aw6YEwVZqA4l5xJzq3z2trKOm11rvdy3c/1vLC6tMY459+QD1L5svRV+boGqIIabXHhzPq5eHODs+ju/R8999nl5lnB1fscSdWC493hvM2r2Tg9OppuH05e3Z++pDFMGkwpiO/I3WCMFk03JBexajWClWawHIp7WVKKFQxZobNjn+aBLte9e5LxM4LOcTrDKCQQ2BpDJShm/rbTtz1uOztzAaBAAUi+SaKBBCUAAcozTL3d4RMLRB77XB1zVbEALAEFb14s5gENX8DP4NPAZT1bLNtqxdo162MH8gBYGEbnz66oH/TWhmfWRBx/wIdnUa4ixcngWCneOBhl0ZhjMUTWGBTFG0bDel1VN29XnJnRWJ4/G26cUd0OC4L6zK+pqampqampqXlvAw1ry6LwJ59qTz7kv/SNb/76v/hfy7IqS1MUlgsdRHmvvd5prAaB195NyqIoS+OcCrTSBQAJJIyR4t2kxSkicEt8lnFfGeuosk5FIlCSMUbG8tyk+XyUT6cII0ZczJOEt9p+NMuPJ5lmzDMSjGmHk9wKbbJxOfZ+EEsw5h2aSjXDIAiU0X48KTSzMlBWW+987l3hHcFLDs4hQIw4Y8x6MrZa9ChUJDmUtdD4/9h7s1jL8iy961vrP+59hntv3BhyiMqs7Ooau2xMN5JRS5gHsPADAiyBZIkXnnj3CzKPgEBCfkTI+AEQsoQRyCABFt3tdrfa7ra7uoauIWvIzqysnDPGe++Z9vAf1uLhnJiyMiqiuqurMrP3T0eKiBM3zjn77P/esde31/q+lHXkvW9nZVJWyP42pqBUZIGFsEoppSRKnhEsWe/Igukw++EYCohyZrWE17/78svf+eqts+6Zlz57evU/vf7puX2KJNdS03tnr7/y7lFB75159/z7N9evKjrv4T15D+fJODIGxE9VuotqqQAEoMjzaK4uwtVleH4ZPr0ML8z984bcwzIEl7WqOONm/phIgo2Bb1vcBG4W6h4WHZg0ZSkb9APNWm4bNoY+9H6xah3repPer5q2qd2PqNjDiIoU0SI114tUz3PZJclFpKooPihwbDey2ehu++D5o2b27LNffPHKrz136YvRPWjWOJk9s2hODf+8BYdJ4PjpqFIuutuv3fjGt9747a7e6Op7mW7N5mTMIbXjg+W2IWcoODvzy2V45ii+0NiHclv1ArjR59ynoYSSn1OdMfeO5oQFIRIAusbckj7HeqlmqmWN8R2poL2K8bjP6YAZKAAzxXZlNgWbC6pG5zsz39E8cwNyIPf4SYy9wNFDt9BtkPFSHT5V04ulXhNpVPeRKs764yM3mymUnftTh8X+TAUOg+ARw6Gb41H9AkQwFsSwFqVg131AAdEx9z/80ebGje0ffyt8/rOX/9qv8xe8nwSOiYmJiYmJiYmJP2duvPXW//X3//4WqMwz55wxAG6+fZNo4b1Ym5umI/JsYsOLiIYzD8M49Pl8t1uNA/M+xgDWmqYJl+azy3YeI1svuxHRmOc82QZCVIkT0SyGln3bBGCoGBPzWOpm3a3P8u31uuSaARdcG8Iy+FR11Y/gvVd/o1LiLEnFOKDLeayV+6Hm0u/65mhxdOWUed13Q5/H9RC2sTVACxRkhVgfoUCP6Ny8DQyWiqHfD44DDvDkRs+ZE4aKqugV+1iEkWAcnCGrADvAAwyGaTia+z6dWrs6MNcYkUZ0Ixjp7de/9/f++7/37/2Hf+PXf/3yE3dELumdO68krN5f/8B72o23tuN7iu3e3M8F8oGYifhpYwlE9rMnAiX2i8ZcOwovHcUXFuFTi3B94Z/je00rosLkACnaO/WzcBJsswin3iwAVHQJd/TezIgI0ohx1JSqNbQPomzih9+/FtSxbqrmvlwYsvvWEyKCQlQVKqoiY9VRdBQt+6DZDyTNpqTbjd69U8/PHvyNuzI7evGzL5z+qy9c+aJ3Dzo4DFtD5onhu5PA8Qum1Hy+vfH9d/7gn3znf54vaL6g+Zza5kOWNgHm4P7CwdnGz2f+8jJcb921/VgFwKm8P+RxKOdDTvCKK8AVNh+w/AzMpwCocql3UN+sAmXAgeTe2gEbmL1cWVEFIhb7o4QEWne63WG4xSO0AXvQEbh9kseEAhVIQAftvaYjSc/U/FKtp6IRYNC92Fs8mpzyRFRVa5WcZRxpGA6vI4JxRC4Q+dPvHuZDlkoMHz7qsldA9tM8KR1mWB7OtS0lvXV7dXZ26/zc/5Uvh2euNdefw8nxFKoyMTExMTExMTHxM0RVh123OrtQgBiG6btf+crL//JfrmrNREdN460F4Hg29y2hAkZhjVFjMHNt40wpYHDwwaWBhyHVmgkAGLVPRbbKRfuZcYEkqVV3vKBizQC6GNOYMnnnLS1nsbHemnqW5LwbeulTGSpgXNO0YRH9wps5o4BiE503xvJ2M6Q0MLtaNBlsu9z1mW1lVr9oZvO48L46FgOIkIhRWLC9V3iKFJAa79g4VCtAqZKlVM2AQkFCBAOCVb+XNoDDfVQC7wdYBKOShTEoQFExsp/Yt2Qdu6DCXLOBkxIGzLzNff/qN//4948XV0//jSvXZo/dK6SACuXbmzdX5Y23z+Eiwr2oRuvhA7lILvx0A+x0qLyIYCzPoj2d++eX4frMPztz1xp3+SGBo1Ydi2xttdVYa+bY90QQjfWiLzd3wvdtRGuFVB0GHUZlohAoRtq7YNwf4n94xY26S3WHh/qDfsLiFNnrMnhY5CgpaPZWQqQHBeDCf+bK8rNXlp+exxNm/oUfWZPA8TOG7uUAMZE1bM0HG5cIxnI0HC1HS0Xkdi7h8a/GzHvPXVfsmM2gJIKHsoitxfERjpc4OYIqzle4WOFihfpAJvDAHLQPfD0CNY+6dfwCzuYpl/NVfud9AHZ+SFEx+xSVm7fQ9dMqmpiYmJiYmJiY+MTzx//8D/+X//a/GwHXmJMT1/jw/C//8knfi2rbNHYfcToQjWDtACu0cJ6bBkysir6Hc+74+AisVOs5sBc4BHnAcL4d050LmjUuNCfSXF6G9lPuyKchoe/6oe8zQ42Nc73UtIsQcDYk4RGDNYwWbnbUNEenHgsUM+zU2KM4OzqOs7k9X91ebXjYQiphjrfG9XrIvoGfxeXpycLauWi6p0y0wEzRwgZqAVSteejhyLeNZu52AFBERh32ubDI2P9KYE/xQ7+3gjRq59EYNRhRi3TUkyM0aG0TKTQmGtbi4XKZAWhbG8Os7777+3/0ld/7xn/2X/zNS9c+fI8wwzj4gNkMsxlmLWKEM7AWzsB6cp5dYOv5pxI4mPbVoQl2toyx9T5Ya9kYftrXIYI93Dg39xWHalSiiCggIgDpMMi5Fu/JWlhL1n2gSj18jie+Z60YBh16HQYtD5WeM/viS1c+v3j+l+bu+ftPXlpc/aVnvzSLi4+Ia+EkcPysBQ6C4UMIkGE2DH50TxMZy22wR8EcGaRcj8b8eIGD2LJ3pnEcs3VqUCmVR3agwaVjvPA8XngeInjzHQBYb+8LHAQE0AIwQAU1oAj8YoU1zbmerxJQd50L3lkDZ40xuH0Xt+9OAsfExMTExMTExMQnhprS7sb7m+3Q9WMVkUPHNVLOX/uDfzbmFVlvEaialtxxmF8Um2tujCOVmrOp1rAl62FUYfbWkIQCqovogrU0am0EwMLaYkwpWaQAWYcMn7pC/aaMaTOUitkJCc+ZLrexCb5tZ8tm1nLjxZnEwWDWsCzdekjrsc+yyv0I43bQknfW2aYpImNOIXBzKYZ1LTVlKskhQ0eotYoZaAbXiuMmHzvrmnY5n8+axsJTJVgws81eqpRhLJVQYb2DBTL2ikhFHn+sn9uQteS8Bwg5HX4S+4hHc6hojWVnnCW7L7OtUltAYkHREAJpHwNjHIb+q//8h1/+1auu/RTwzUdLLxDDOviosxZHCxzP0TaHqXfDMA7Ok/XGOfNTFfOG9ze+XbDtUYwz772x9mCX8VSvw8BhMsDyfV+MKqoBUCHmnBWKfpS+V+8pRIRAUR8kxxBhn+ZJBk/MixRB3+vqQtYredhP9PPPPX/95Fc/feVXrx59+v6TwcV5exxd+xE54iaB489H4LDsLTHxj7UGgWEsN9GetO4qoe/z0nB87KuBDXtvGm8XbG01OX/ApsVanBzjxev4S1/EXl7b7PDu+3gortgDBtSA9MPyVn4BAkfK5fxCdh3dulMNg8gQgQlDwjhiHKdVNDExMTExMTEx8XFHVaG6ef/97/7Df/itV97+4Vs3h2EctB9pHEgS41KMx6ez2MxibGKMx6Y5Yp8hg8ILQar0o4V6NnCOPBER1AKNomeSWfS1UCmgyCE6H7x1dhiGWgoBYxq6ocPdvt+MZ12/q7DN0UnEwhiezU/Ytu0s2ug1mEJahKmGICLcVx23o/QD06ZSy+Beu+D4aMj90Hdd8/zJ5ZmPJYxFt1qSQQYlImOJWmAG21DTNmo4tM0sxjbEYIolgTqwZaOx5jSmbl+osyVi1nIwV1VIxohHvC0JCkPGOBAj50N0rlaIgtpD7IJlEzkQkagQiEGhQMUKNwFogGhgfDJL/9V/+q3f/7+H/+Q//7JzR0TmobcBMYxFiJjNcLTA6RLz9mAuQAS25Bxbx9bZn0rgsOyd8ZZDsLO5b1ofgrXO/HQdHMbsOzgeCByiCiVikJVx1KHXvtehh/OYFWqVYB50axABuq8un/yOIhh6XV3I7VvS9w/2xa9cu/bs8Zdeuvblk8UzD382IiZ8VCb6J4Hj6c5N+8wglT6tu3SWZOscrN2nwH5g8dG98JQH61Whqlm0r7oRXSta1Y4wEBKh7EXIvaEF4ZFVzuSZLJEh7JUS+hC97X5yqjGgD4qABLIP7+a9AslPYYmjAimo9c9kivGYI0aHsQ4jAIbKoyewg2rzs2X//ewV0irYj5RNTExMTExMTExM/LlRUnr9G9945Q+//so3Xrm5Or87bgZU681ydnRkWAiXYly2rWlmhrypBlq72on2qDmNcX+JXJFHVTsGrz7GYKwFMNT9GAe8MZdmcamuos3IBTV6z94FQlr4HVpjLgQ6shbBjdWFC/Mrly63CU7tbN4qtO87VRlVN7vV3e2m7/vtOKqqcy5Ef2SDJ+6TDBnnA3qqoxl5NR5F542vCDvs1PvQNrFtmrZtmllr/UwxJi/iBW0VMw6ptdLOwsioRLEJHG2r0FEwajdKoqyi++kQEEMlI+0nVh7ExGpXBwCoFRWCe7MsHvBAIABlVzsQMShyAOxQkQloDuKFBxYFnMDWXaD+4W9fXP3cX41Lf769O+vOjD3aDue74a7SejlH2yB6WIv7asDejeLeQ58sSRwcC0FEhomZzF4GoEN5KCpVUqaOynofNUIghYgOikykD+YAFIbZMQdjGmsrSFUVWlW9k72rARFKUR73bodIGWZQYoKS6qHcSo68FW/xxGSImp2Vy6ft8fLqkdQH4bq/9MyvPXP80ry9ZM1HV0aYBI6nItdxSLvNcHZz9cN3z7+7K+/NFxQiOY+nM1JRQVf1rEgzinLZMl0Q7gz5ZqrvV9kAYLKGvWH/cJTO/oiokkfdpNKXOoiWR0+cBecXeOPtw+H+1js4Xz22eidCcPABwT95Xe/tjNOIUQ6TcB9fnD1sNRPGfZ9Imlb1xMTExMTExMTEnweqWkq58dabv/1//O+vfufV9TYNGDIXjiG07XJ+7A0b1GUIbYwIsVbOSbo61LrrhmEcc5YRWhmDNyY6NyMTNXpyzFy1EMm+ZLWGrfFVRbSOQkUL2DCpIxQL73TcpTzkQWjTl37od2MzwB95Whrb2lBqKdAsdSxl7Pvc9zVny7xs29g2TdMsrfNKabSrvtztJatsU+K6kYzLi4WAEii07SnbpmmOmnbuY2DDFYYtkTHWkyFoAZT4EJGgLGCwEpgB1ZorCgADjuSUuEKrVkHdD4VE8qOOSTVlACIQBQFWVKtmUyAEZVTlJJWIGOy9I5KqoqxgC1SGsgCVAJO9z1G//YfvHd1o//XZ0jQ3evn2tdPx7vbNGxcvV3n/8hGCA4BuvJftAgBgq86L9dWVJ/tY7G0Z94/C1UhOpFk802gpea6GRtVNEcqcDRmmffu/VlkBoyF1bHSvrJA6Ys82GttYVwRFJYsAurd9VFJVSBQIE0QUREgZZaNSsX+okjNiDVsjhp4g0HizvDb/4pVLv3J5/rlgF/efv37lM6fLZ51xH+WjbxI4noyo9Glz4/z112788Z3tq3f717flnfmC9sYt/FTzHiLaVTnLQqn2e3VD5TiVi1RuFNkAymStCd627qGJFdFapVRJSbuch1yHKvlRgaPi7ByqWG+givMLXKxQ62OPM+8xazFvnxx9kjMMAYr8MdcCiOAc2gazFoax66D6yLlqYmJiYmJiYmJi4mcocIh876tf/d1//P9+60/+ZDWuK6tAvHfPnV4+np04swiUI3rDDBGMQ8rloh+HcdcP3cUwbIZx6JPUCujlxeza0ZGNzTwAjCylk34/hfHgsl1yL0MgPzON6lCkjIKagYIFeW1aVZyZcbVK/XZ8892LF5+xsfU0Atl4xKGMXV9NxcKatg0Uog9N0zZNaEwizhWxWzZD7PtNTV1Om+4upV3TYq9YXD46eubUN9w0bD2nmrEbERwar6GBcwZokKnfQYCqdYNOUAGBANB6r5nbAM0Dj1EQ2CE0ZBuAyREsANGSMAqMIBIyS19GSMIIMJylCNr7VcC42pghVR60AYb94ItmU9GYhqPDnHR9M3/tH9/+4r/ZvH39zuLG62N9t6s/rPrulWOUiiroxkcyRIxVV8RVsrU8UeDYe4I6Q84ySWFSRk1mMDw6zsEUQ2MVMGWmrWE2xIaNYSo6AINhBRk9pJioYxOMicYm4xIppFZVUhgmELMoKRABKBnNCbloTihZS0YpKAlawQwmMfzkFJXTefzC6Wd/+Zm/+uLVLzf+gcARQxtcw2w+ykffJHA8jQRb193dP7nxtX/yzf+pl/ddHF0c5gsCfjx95/Gvgb7qeZGU6gq4qzoXmZfap3pe9dDBYTkGO/fmQXBRkXHM26RlLNtcBqn5wzs41hu88x4A1Ho4HB9X6nuHWYOjJUJ4wkdOI7QiJ3Qf/4RUZ9FELOewBqpIn4iNmpiYmJiYmJiY+OgxdP17r7/xB//0d77+R390vl47Z+fzmTGmCfFoNp813hqwkIotQKp17Hbrob/bD2MaxzSu+qFLSarUilrALtnQx9kYajYsIK1SAUNw0EMnuUKrVlA1AMiAIVJqKTkXY7Sd2yVHIUIFWKUONYdaTEE1xAzjnWtYPS9ntSnO+RgXs1nwxhouBtUULVVZkwGNBOiYy6i5z90sxJPZgtk7ExrrHBErZSgXsiZbi0OWBxlRVIUlY9QMKYuUikowBlYP7RuW2VZLrPBFM7RCBTVDCRAYhq0oCjWwDKtkiQVcpZQqWgEGKUZDloxLkqsCWoh8IAt4EMHCsBgtxqhhpDlxN27fG370rdvtqCv6ZldfvnJ5vHq5v3KM9Q7rDt2IMT8scMAXdbW6Kk/UCJyh4E2wLCCgApWIXHWOU+SUbTGUgAzsiMgQWzbOWGeMQgA1DNa9wCGq6vnQwVGsoyKimkHYD+KD1ByGX9iIcdR1WrZIGd0WadCcKA+oGSAl6NOsYX+1WcaXrp9+8dlLL9mPdr/GJHD8qQQOaJHUjavbm7cL3ZkbMpGNebCm74XuwNDe29YEZ4N9yFyXYAiiaShQzUVKraNwL1pER0PszcwaT0QipdDwQL7ox7IaysVQLkZ9LfONGrYgUADZ+2EopaL8WMsGM6yBsbDmkTp/uTg8niRwUPK+llbqkYhxph9HvjvKW2peYHoeT3do/EK5/w04e4h48h6GEQLaBqViGJ5qVGdiYmJiYmJiYmLiqXn1G9/5H//Lv/t+urvpN7rtTi5deu74UmyaEAITGVNj06WEfgSAsZTz9epsu7k7jiIiIl3Xi0hso6m2L+gLzsah6XtvW6a5P1y6uoO3xCMkgIHGkjVccy2p63ihpkWgOCdDpKrCVGzx2hMagIEeTWNjsOiaktETmhAuLxrGKDr2AT1hrDDGNtaCiFXPAVEd03gSm+cunY4jlUyN3zeIN8Fixkii9wZP0BCSR7Xwxju1EGhCRTGwHnFEJ6gOgaztGzQJbcEIJGjGmBUd4ChamKyjQj2iIQsA3okzY9ftg0wFJaF4NAZ2kHHfBxIJc4uDU4eDaFKtfWdjMZjDR+5is3ur3H0zP//XT27nu7GH36gA3Yg+IedHR/8rSlFNEBwsDYnBj/HsFIUo9KGySVWLlFQ3Xb5juE21sxwtN5YjsalaSQRg3DNfBEQ1QZNoBnaGize2cXPAKg0CovrgrQtVhhAqAKlSi9aqtRw+QS1qKVw++tSV5fOXls9EN//Ja/jK0bOfefYvH80uG7YfkfDXSeD4uUIEb8hbCpa9td7aYJ237qHVoACJap9TrjUYVK5qMhEDsBwM+32bWap9rg8EjrrL+b0uvzXUtxK/Vd1b6lZw4AAE0E9y/7AGMSIGxPiIwHG8wHKBxRzB/+SNMslFqUeAIY5s18OOb1LZifkcc0/00ffotBYxIAY0ETEi+oO7avCQGdggJVxsnjyqMzExMTExMTExMfEU9LvdK9/+9kEVts8AACAASURBVO/9xm++eeddNzMnsyW3V4+PZm3bNk0bXEAG18pDqil3fe66btv3m6EbU3JFYowxxjLLRNS0zbbPN7BiowqyzjlrKSVYwKHkDmWI7VzZqCbVfZuBI3KABSpAteSu7zYjJzJOyMC2sTWOnXUzdU4dZQYDAc6RNciGUBGBQMI6MhNRQwqm4kkTj4TsnG8F610FsJgfzWZzZvZEVmEyqB5UgL2zporkcbRKFFvPQsg2Z5QCK87aSI2oESWXfS21IivEkutRBi0C9vRAwVHVhF5Q94EM+yLLsTPWMGPEUJDvKwkE8uzASJKzlq72np1jB0DEJmmqSabJ8+xZiWOpeezPt+VHl778pb/Zxx/cvfjetkMFdG/Z8VB1r4pagawqMBbGgn/K4l9RU93s8g1BSXUd7Wl0p4aDAqJapCqUcQieAIrqILoT3SlWTNkZp1gCVokBPHTDHaUy6X4HqAhUBAAxWVZmqMJT85nrn//cc//ap69+ad6c/OTP2YbZlePrbZx/7NSNSeD4mQkczlDjeOZNcNYb721w5oHAoapjLbmWVBOUqhG1GZKcCZaD42BNLDIWGXMdRR54XtRtKe+l8v2hfjebW+pWaNZowffSXh+/4IxBEzCfYzF/RPU4WmCxwHIB/4TCnnNuoIYosvEj00B1J0NN5gZTR/gYCBwGTcR8hvls3x4HY0AE7w8yxzCgjXDTITAxMTExMTExMfFnQlVV9c3XXvtv/vbfXg1DAZ73x8eLE9dcbqOJUWII3gQt0DyWVPtx3HTdxcXFputGywY0M/a4aY+PjhRg5hjC3e1mO2yKCDE7a41h6ceqIINaBslVxAscmZEgJACMwrOBqqJqkbpLw82Od9ldjTxrrJ+FOItNbJoBNqlmVafcsGG1KgWAwoGMVtGqGlWDCFiYUR2JpUrOA+wxEPFitmyahhRuLyyUQwW/1xgOtUwqlSqCM1RZM+UsGRTgnWmtTaJ9UYhFwYjeqFhxSWtGdggWhxvACs0YK7JCAVKVvXuHgQnwlWqFiBSFKmEfcuJgoUiSK2ovFQZMBkBRGsSrEWNqq84KVyN50FHqja9d3Hp79sv/7i/dGm6dX6yMKy6oC7DuEYFDiqqAWFUJIOJHZYYnr5OS6lo0j3Wd7FpCMeyjOZF9LAqJqBhiQwQmaBXtRddVLgQ7w9mTNXwEsBKAah4qyTIx7n1dogQFsRjLTAKgCua2efGZz37pxV976dpfmsXlEypBMs4+kn0xCRyfkPPUQycsUZVD0s+PJbUykTMcHc+CaZx1xjnjnQn3BQ4RqapDSX1OIiKmqCSYUd3cOGfYB7vQorkOufRZuvuvLLsqN0p9NdevF1rDkWnAi0dsXRTYtx49OjRiLWLEYo6To0dq/sX8oHo8SeAwORsgEh+SlM5lPEvb897eNjww5CMv5hmDEDCf4ejRA9i7w7ZvO8T4s4+knZiYmJiYmJiY+AtGTukbv//7v/dbv3W36+ZNOJrNr146XS6OQzMDKmRESsIlCbrcbTfn5313NoyUkrU2zudt0xx7P/e+dS4BVdWmHEu55ENHWo0pUruxHxWuaNOBjfFNTFSM0dmR5bHSuhbNPWQ+t5YkrZCBDtimtBoyqWYbjnHv+t9BSMqYHGxrlin3F0NXC0RZKBQ1KigplVxZYUShEqy95JttSlXk9HRujPXeogBp3y8C7LvDE2AADwxAIYfgYIExZxkHBAsXETMIhm1wpVA/bEtKyApBMehh1RO4omYdLAWFZB0ZxqEpGAWSMJImADRqrbWUaio1oyumjL4WJFSlHobN/WouhbzP1d3PjHg2ntshjGL0CMHBtNTeqXXFMrx69Kln/+3v5a+s+zdmM5obfbjw2tuY7IdfiLDvjHhKCPuxEy2yzbIFUGpnOHp7PNNMe8Vin4xDrEwAE0aRruqqyl3FSARLxvJMVYAKTebQaAIAVlgBJRUSJRArWxgnqiSiuaL14ZnT689f+czp8tmPna3GJHD8rFRYKZJSGS66mzfXrwz1ncsnCuNig6bh2NBDAgcsowi2Y821OEPekrfykMChQ0lZ6t4Gt6okqQQSGkEdyCiQa1dk1McHslKMdj4P80UzX8Aw2MAwifj12qw2tNogpceW+tbAWjiLGOHswRx1//y+r+FDztP53iFLyAnd7hE7j48+e5eNjYEInIO1cA4ElIJckDPWG3T9FKcyMTExMTExMTHxZ6kackpvvPrDf/QP/tfvvfwyeb+cLa8uj09mx/N20QafUupHqKmZylDrZtidbdYXw7Au5TjOjtvZfD6fxTjzNjA7wIOrSC3VWTNfRMllyDL2wyoVAB7oFYtZa50rqkk1gJjZM+WKokJBrFVJbBtjG+vH4iUnpS7BD2S4WBTLDCBDVXSsdd0PF5sNAIJhQ8F4FZYiNUlgGAYs9hGmKaWu65yzwVve3+8UgAGCcYCi5vvVPAhkyJKYkkuuyELOMFlyAhKDTEgiqQiECIatAdsCJSZyVUtFtfAKqciGjFE31ly0GlP2rhdjoVoFAEOdWoAKSFCL5lxzFVERUmIylWrdj2/wwcWQYa01ZBDgPElAU3Nf8nD2/f6yNKefWgxriKDvHymwzD2HQ/NT1tDR2mhNtNYS96UMpQyliKaxXuzSuwRisvd1EMfGM3tjGEV0LboSXSkemJ1WSQAcN+ysSK5aRAqhWuLARg0YxEr7iZXRwrAQ6V+cQ3ISOB4vxNZx1d2+uXrz1vrV890rg7x55ZKwcd7DeXIf6FaC1qq7KmOBt+qr+lofzCypJim5FlFVaFElqaIqxHsbDmitmkpNoo8VOLgJ9vIlf/Va88w1OAvn4B2Vat951779HvXDYwUOaxACQkBw8B7OgQnMcBYhwLsnCRzAOGATfupD+RdLLegHqCJnNA2aZp9GjTGh79ENWG/QD8h5WuoTExMTExMTExN/SoFD9A9/9w/+z3/wv73yJ2+YMHv+8uKKnZ24+YznrfhZIZeAHiliNNKn1Pd934+5VmI+ufbs9dNrpwIrZdRxn3C65KBM5w0QYRn25prOux0NPdG+AGbgmVotjG+aMvr13cGTiQfPUQWEvfhLbsnhGjV+pqutbi9SSnL7gkpPJgJNFO9U41jLand+vrq4WF0AcOSOAgsDsxBADUAe+7aPMZdVP9y8e/fu+dnR0fJkcSJoEYBmr2XAG1BFD2gFety/aVsr+g66N0W1noxHC4wZXd/XYY3eIHgTEOAF7XjoCPlQxhFJ0UbsuyoqDvmSzIaaCDKefda+UkWAoKZhsGo9Ncj3JmgsEJG11Fojx2gCAMsZ6K8wotF3S05iYqO2V1Ea+keEAefgvSL+9AKHMcchHsXgjVkNw/kw5lqrpqGcAyjSEZn7AodnG40JbC2rai/oVftHvxUiYmeioyaXnuqQSYjIMoMsEzMISvuX640aQ0x/gRIkJ4HjsSerPm3fO3vtGz/6rRvrbzt/5sPZlUvqrGVDzOCHHD5L1T7XvkifK5F4K9GJl4fikRWiIvvhPKCqqGjep7kqVCs0AyIqqj+xg+P0UnjxevNLL6HxCBExIGf2lvqRb94Bdh/+L41B8Jg1iAHMYANiEME5hIA2frhdaX5IgO17BP/x6+DQETmjH1AFxPAOBKSEXYf1FusN+h5lEjgmJiYmJiYmJib+NPRd9+arr/3eb/7Gy9/5lp/NTo6WV46W8+qdGJSxplJgVYuxWmrZpfH8/Hzb96OhJs5OmuZ0sVy0ja9KaTA57ZvIuzymWtdpt5Z+pX0/pCxizMFZs9aaqnS19CrGsDVcilaSRIWPm/a4Ob7mF0dsfDkZZle37ZDyxUX3+vfObt0s22xyTavdkCQGida6VNNms153u03JAKxKyutiyZ34aGACYAECCqRqFtllWQ2CkIwfohuDpaZYWAJDCjTXLIWY2VpWa6pWLQBMNdaxsdBah1IOF+pVRqkFYhwZY6CAaAWylqxFUBVSNAFk4VVRkJwxrGAq+7mMVLRWdRbRsGOAuABFWaR0Q2awESaYg+yjgMXhT8oVpqhAC4CitQBkTXTedymvx8vyOX81vnbzW9s+l/JAGghBobAWCD+lwGHtUQzXZrPGWUOUqmxTyiWN9aJI15c79y0QCIjGNsY1xnrDqhWoivJwhqXl6G3rTGPYk9J+7IBBlpiJ3F7gIIBUSZ1lw/g4JERMAsefk6qhutccSk2r7tabt1/+5o9++9b2m8+cumuX7XLprL2nBTy0SLRqztqPuh1FAW91dBpseaLrbDIqVlUr6SNqCGUggzL0TGijPCoJnHduMfeXL/nrz6KNaBq0DcaEO2d4+72DWSYzmEAMa2H40JphzEHLiPEwnLJXN7xHE9G2j6g1Py5wEKjrTNO4GEMInHLd7aTvtW3vD5M9bkvJGDeft5+6vviVL4Rtz5td2facMh+EEyggQAXKvWf2ByOqoBSkDDaHLWJ6mv0HEdSKUqGKUg7jcfuGl+hRGd2A7Q7rDbZbdD2GhJxrypKSpJRSSjmXWkX157nkPuDIRB9zkfUTuVETExMTExMTEx/glW996+/+nb9z8+KCQrh6bXllubzUNNSTVsnjFgLlhtkgIg95s9ncvHmzV/FXTi4fn1xfnrRtdKTJAoL9CIKong2bdd91/W41DHfHQRXMaL1tnAMwjqnWlIGOEQOCB3oMWnotV67Ojj578szVK6enISx75q3KFsDF7a4xP7R2dWvLu/PN3YvzhkJDTdvOxpTOzs86lWF/mSZ1s12rM6d6BHfo3UAFxkMDQYHrNGpWzsNM+7YaVIsIdRgHlCyjDtY6H61Vx5UTetHK1FigIfQp98ODm4uH3znAAANqRQcklITh3g+MFt6jyRgLhjY0BDNq1b3AkTEmzFqwQXOvoAAgottdsuRO2mDvW2jsXULc/RK4GaUbdQCQBD2g1mng2G8v3tu+8o/cS3/9M969IprrQ+PsxaAUKllzBhuQUS4wRvd6AuiRy92DiaOoiAIwRN5wMMYxG2bsw1ulK+g+0LIi1ap1KjZXS/ciYx9+ZQKrRgIZtszOsDXsFMJQVdlbM1aIqCppdBo9omfLkms35E2uI7OhT+4l+iRwPFKVqUqqQ5+2F7tbb93+7nvnr+3SqlTsejlbVVWYDyuzi2ifa5+kzwrAGnEGzhCetFwaryWSCKh5sLYog+/C3AHfgXlXzA/V34UpNAMH0E9qojAM7xE8vD8MZXwgIoToYMZhLULArEXboG0eI3DYB6Y1865dLo+Pj2m7c6t1evX1bdPET7/gjpa2bejxSascQ/PC9Sv/1l+LV07zD99IP3gtfef76cYtD7KAAwkO5kT3RVUDGNVDnwUBY7q3Ue5pdiFKwZiwF1f3E3LMyBl9DyYQsN5iu8Oux67HrsN2h802r9fDej2sNt16vd7t+nGstf7c1p1IrrWrdWftwpiG6BPg+vOJ3KiJiYmJiYmJiQND37/28nf+xe/8s2E0R+18sZw9f+l0GUJUyZ4qQbIfpfbDWMehdLv3++FW32+h7Wz27PLk8qJtW7aaeBBPKCn1fZdy6sfx7fXmYug9oRj1jTammdvZ6XI5ix5IXTes10MIUUXydjPOPB+7k8vLz11bHj8/P3lmcTyfNU1jQkN0DFWgLI5XX/qVfm7oR69v3xB+M8etSNf3q1JqrQMkxnjSxJzyMAwX1G/Hzdn5XcRI1lvvDCwAq2hVry0aYrrYdf2AXjBoGbW32VlxMGDLXqOzHA1yoEJsc4CAQEVtL65IAlU4QIEMA+spxmKcarIQpv2TgRrnAZZ+TFVKwiAo+1KcYTzForki37uLpgIMgBrAwSQXFNVnolJxCFax5C1bz1BFTsgyVO2BrKQKBzFBASIBN4iDlr70q9f857/47zz3wluv3PijB6UNgwgpo25QKqIcsh6YYQzRo8aGqqhVE0QV6yEHMxBRY+1ZP+xSqo+/mVpVk1QARdUSG2ZLj5SgorXUYQRXzVUKkfF2ZsVXzUVSlcxEjo0YMNEYqM5IBSx5k3703vnLBDqZPdeGhbcNk/nkHZuTwPGoVFHTqrvz3tmfvHH75ffPX3v7zg+6cV2qbgcRoB/1Q6UAEc11/xAFDJNh5acYdWqjkQXAsE4fiGcJ7hbs6+ReB78De0fjHYTKM1AE7E+IhmVzkC320yjef0hEiLEIAcEfGkBmDdr44QJHefBv7WLeHi15u4tdV85X6eXvp4uVfeudoy9/sXnxU/5oCfPhxwZb608vLYOP167unvvB2tru3ffyjRsV1ID3Csq+46riIBPTXuDIGV2PUtAkzFoQ4J6iQhZBqUBCrfAO3iMQ1CAVYDi0dWy32OzQdeg6bHf7P6b1ZnuxXq8uNuvNkNIwjlV+Tn1cqrWUdd+/s9u9vlh8PsbnnVse+uc+xlphLWXV9+903Rvz+ec+GRs1MTExMTExMYF7ibDvvfnG//Bf/1d3LzJsezyLV04WV4+OIwh9rxbCCvUpp92461YX/dnd98Z0IWrns2axvDpfHjU+OqZBTB69UR3H1HWrfrfabd87X69SvjKf+7ltW3sSZqfh9OT4uImu6s45J2JFNOfclbWY6K5duv7C0Re+fH1+7JtZZLtg3vtxeCAAfTObvfTZzZxTSGko4f2k3Xo39iPGBCJmc+ybq7PFYIcNsNn1YxkvVuso0rZgawwDBMtolS/Pg/Xc9WnImhQJNbFQYSsOEewMwzioUykMdWSrIyUQKlmVKCTgSp6g0KoGzsGGAhZNUZWJhZxYqI0OampKtaIWjAAYrKogGNi98yiR8j2f0xFEDLVixLIwSApqQdl3rrMawBioVk0jak0JCYCCBeyIGhApVaEAH8h7bO/84Py9H7T/yt/69AvPvrsdzlLpAdSqtVJO1FeIQBVEYIh1BMA+eiNcgCoKQEQ2Y2JCEQnOdCl3Of+EWqNCskBUi0pg6wHDj9w4Fy1ZRoUUcczWkLUc1EiuvaoKyn5chQwsc4kKBbPmMq7G116/Y+5ubj1/8qVPnX7h0vy54NpJ4PiEM5bh1sUb33j9N7/6+m8MadOnXZ/Wotj1MozKXD9UXdiHtKqqKADQPufnKbp9FjMlUuMQmgeRKzSi3oZ/jeiP4d4lkykmnj1lB0fwmM9wvIBzHzLWse/gCB5tg3bfvhEf28GxH5AjgNgOQ7tcxl0v/XB+vrq4fffiK19Ppycv/Mf/kZ3P3WJOjxE4wGyaaGJwx0fENJyd5698bQsB2EIDSO6pGxlQgPYrct/BkQt6QkoAwTm0+jT/4aAU1AoCRA7bCyBn1Iph3/rWYddhNzzcwZHW691qdX5+cb5ei6qIyM9P4CjjeOvi4uu3b//2s8/+B8yNtTOij7vAUcbx9vn51+/e/Z1nnvn3jWk/ARs1MTExMTExMQGglvLat7/9L373d29tt8Wwa+1ysVwul8ZYVAJaB1gS+FG0jJv+btfd6Yfq7NG8ffbKlctHx85aZIcaAuBNZYyllm7sb67X76w2F9tCxrnF0XIRvcXJ7PhkfuKheddtxn6z6/t+N445l0rRB0eLu/W5Ptr2mnGRbUs0u2cRwfcCTgovnl9e118Ghrja1e27udzZ5YporW+9b+HQ8Xy2CKHBYPpUd4Mrl0K41HI1qECEERvQDLs1D11whcm0DGet+KDZHFqyMwAMyD1SVaiSk2DYIsA5RIsBqI6DC1AdMFjAM0qPocgwjNZy0wROhIQ8ohBbjYJUkCycgasoRTMAhQDw7hAIeW+/5CzJWm+jcynus0aMg3fgZKTKphsFUgUFRqgFoCqMzFpBIRcaK4oFR27GWKsmoNy6/Gt/5W+9V3/vzbOvAhgHdB1SQt8d1A1j1DAAEJPaD9YltWoVJYAoFZG+ZG9NVa0i8hM7OEQrQawS7UNlHr1NKFq1DlUSgaObWxu8bQkE1co514GJHBkL9goNSgbW625Mq90rNy7eHLr2M1d+3XzBtmE5CRyffAyb4Nrj+TPXL33+5/F+vFF7BrlzsblzXw/hLdoV6TnZu4RzZpABHIhTwWZX75ynd96nxnOIFAPnjJu3sd4il0Pyq7Mf3ruBe3nN5t6Uyv3HhwocwP0fYOd479kRgt11cnY2nJ/vbt5Mt+7UYfgJAdAH1YaInTPzmZm14l0B5IFPDunh9yoPm+eIAhUVsAW1Ht5CBLlgTDDmEImyt3utFTljTBA9BMQwwxTkApsf9YMt6Dp0PXYDuh7DiDEjZ82l5JxyHlXitWvttcvh8uXjX/3L7YvXTdvgZzGZds+WQlSrPvSN5XyR0lkpa6DmfJHSXeeOrF089B3uo3YYH+0ZOVXFYfBP9htS61r1sFHWLp1bEpmP/oZMTExMTExMTDzuaqfmfOudd3/v//n/vvq1r2yGYbGYH83DLDaBPdeKygDR/tKVodAylpxlBC3j7PLy5MXjy0dtA1QWQAgGVXWXx7u73a3tZjWmBIoxNrE9Wi6OZk0LRBsBDH3X9d3dvu+6LvWdWkIwZmHNcZgf+/liHprL1kfmAISHSjwFCjhSvNycIgR6cbjRnaOcne2AATaY5njWztg24BBtRc5+V1K/Hsa+lMxwso9VBZNhmMCusaZhYhUumdEY71ClIpMaJgZQq6SaiR0Rp5qMFqseVEEZEIVKLQqtKPz/s/dmvZJdZ5bY+vZ0hphu3DkzmROTTJIiRUpiqUqC3SgYMGAUDKOf+sE20DDgF/8jPxiGn2z4xWjA7od2G922gap2qVAlqTSSFIckmeOdYjzTHr7PDxE3700qKVJVKhalioVAIDNuDGefE2fH/tb51loggoaBgIShFKwDGMk/9dUkpZRSRovVbM+VKVg5DjqOnFIUFZRoHUViSoEUKb0qitTaOIQAIhGJEQmJwQKlYRkJYEIUUBLlk2ohIHaOOMs8mAKffpD6xbD36vaqlTxFGCPG0ipFJUZ0DUiQGKvuEpF1lgMRaBXNKhDAJ0aILGxiIoIiIvpN62EBBMICpeCMLq3RpBJzYklycW0doMQxSWAJBA0ipazVBUtYhVcIsdXKQSWoIHG+nM2as9NJ7NvDZTtNHP8gz9MNwfEMrM72hte/eeNPr41f/go+bt4+Pq5++Xjxk0eTIz6v7nWFtCDd6vzZfhFp23gyIW2ka7W1xlrjrIoRnz7EyennZsT+QRHmCd6D6EKBYi20ICZ0HiKwDs7AWigFZoQAwiqs5pzgCKga1DWqZh1s/azXhnJu8MpLW9/+5uC1VwZ375Q3b+he73f3oxhirEOYpFRfIjhmIUyMGW1tfVfrwvsTAMb0LrFMA2u3tC6//h0QzD7Gpfen3p+GMDVma2vrj7Quuu5YRLJsx9qxMf2NH8cGG2ywwQYbbPB7ynB88rOf/b//6n//6x/8+GgyhcNW3rs2GFuv0SSgWZEBPiBEIGefCK0u4HaK4spg73C0d5ANSk0itUf0XHWMzvsns7OHk7MHp5Myz6/vjjNXFEXZH/Z71pZAFfxpVbVNtWzq0671dcNVs31zZ3xjZ7Q92j/cunl7dPPWuCx3lNLnMbLPggyZIfWcyvv7V4mOT48/osdABDKnx+N8YIoCGemu7VqDOsb5ouumczWZFCOXGXJo1wELhe1hZE4mMdW1z1rOsxz9BN8hOpcp64C1I6mxPdJu3j5SKQ2xHRErJOkk+tihSkginJCJ0nmBMlPgXCsCKAAtwA6s2NctacryQnkll2odBeOQc7sMVeyc5YyRt1oLgOgDEzvJAShpOXAX4VAYWEs5ifJoDGAhXrqEADADHm0raAmZiNOEkauriJmfPKwMTa7cWVcTSsM5rGxfiQBB1yFG5AwRgAQsypDS9JkcWWbEJAROArPiitQXX+9TRJnR/cyOs5yI2hDbEFN8pnhJEmJqOhEiI2BNRtk+c4jcRfaJ/T/B03RDcFw694m0tv18nNnyYHTrK/jEaf04Pynm9eR08h/4PCDW1FBLnXfU52d1XE0bT8+46+LZmdMKSiutwILZHPMFvP88I4w/IIKD4T2Y4T2KAliL6RDj+t4lSLYOkWFGjGBBuMRNhrCWqCwb1C26zxIcOst6L90e//HbW2+9ke3v6SJX9ndWjafUtu3DxeJnbfv4YuZS1pi+c7v9/h3vz7ruuGk+Zr7wly7L24PBa3l+Vevia85vxLis63uz2Y9FgjH9LHs6qKOm+dja0XD4zaK4YYwBNh0cG2ywwQYbbLDB7xu/AZweHX3wzi+X86nRlPcHo/5gWPaAqFmIV2koUTRCSsvFsqnriDgc9Xd6O+OsP8qyXBsNCpyLBEFsQpy3zaSq2xAz5/plOer3+0Wvl+fWWiS0bZw01Um3DMEzcbHdO7gx2h7og5t7ey/s9XrlaKu/uz/a2hprzUQrv/5Vffd0AWzWhbTW0KkcjXevHeztV9uPuFsGSAiihIzRNsVaYtJ5ZvNcNyF2qCrOU3AWWhm16okmCHOXfBUD2mwYoFcJIQCtnpDWVAhzEJYQQUwheWJoWAg4og6JKRoDTZJEuhAhAjZCyivEAAaQQCBttTE2t6VSlFQKXZuYNIyCSohigExl1sIYo9YqjiRBhNcxqWASKDGMFEk0jCZjJQPA0mlA42Kdv9pxmYVV0ASWEBo03tfV9Kl0XWtYB6XEOXiP4Mm3xAIWEGSVZ2AEBIimZw1HZdWSrjmJVjBKrWJXvqg4dUYPnB2XmQg0KDG3zxAckjgASBy1skY5rZxRLnKgRCxfXWjChuD4GnMcIKOd0a7A4Cv4uMyWra8/evzOZCKR199A2yBb0rBTn3GBkLaLncfpBAQB1NOco5XeQQTFHzrBwQzP8OfFv9HIMgCICatTPSYoWtuRsoDjpcn9nOBYWW9U9ed0cNjezRuDV18ub91Qzj2dXH4nv4kpVVX1/uPH/3qx+OnTR/v917e3/6TXuzsaffPs7AdV9auzs79qmg+fPmF7+59pXTo3/poTHCIcwtls9rf37/8veX51e/t7hL+FzQAAIABJREFU/f4rw+EbZ2c/WC7fm0z+isgQuVUTx2aq2WCDDTbYYIMNfh/RxFhFbyzbzBVb40F/WBQFpEIQIAcCEGEROZ48OWmausjznb3Da1dvoKl0SEohiW64YEAQqxCmTVM1rQYOt4ZF0SuK3qgo+s4BqOowOWuftIsnYQpgMCpv3Nh79fX917+5e2V/vLs9BECUK7NN1AdagAALrFaw6Vz8/TTuVQCy/UH/6vWda2HvUZr6Bx37ZUulImhE72NMuj9wQRVTRrRNg05CjqSKEkYBiE1om2aemgn72NF2UAAMLFb9uas4kwQAKVQpgZMGtBevQCs2QQStBxN6el3gV61npIxKTaq5WLSDWNk8z5zr6UJZlWxsUxW9ssgYyaNBDsptjzJD7unrOpF0af2vYBwKj8aLz6jUMI4KL61H41BYyi7qDABAvoqjBEzUKpcn7CPNz/8IpeDcegcvFwgeXbvOb9QEo0UpEJHSn7XWZwGLgFeuqKSUGP3F9cVFB0eZJxZmaWL4bHkkkVMEoJVTduTIZmag2YukQN0/zZN0Q3B8lif7Sve+ctv9q9944T+OHJ+KoKgJVDxy8ZF78gBns88UkRf3/1DbZGAMrEFKECBE/K7ODY004PhC7G7HplKq1qjFsTKABplzq1GFNX2zvqWErsOyAhEyd7F5MaLroBVSWvsLab2WpbTdegb6dYSAZYWqwrKOi4WfL/xsEebzZmtoX7yxNx4dXLuy/SdvZ3t7pM3f+csgIiJJJPKlrjBm33VHzG2eXyMSIIoEkdjr9TK3MPo9koXVn+RZ0++NtL5FZIgsYJzbTanquieAuqRSIaWcUgZQX72fhaxEfRL4knJvJU4hon7/lTzv5Vkw+kOShTUPi5zi4AazEQldd6SUUyq/mLuVJbJEemPMscEGG2ywwQYbfG1RL+b3fvmz9/7qR+08Bc56ptwuytwYWjsuJKBFZARM6+lRNZt1rdLaFUVPZ71AnjMBEykFKjXmdXO2PH4872ZNpxT1e/3RaFQ6V2ijE1fLahm6adOdti1btT/evX1368aLO9eu7+8f7uzu7fTKQptVVW+JekQlUACriEJ/Tmfg2R4BB4ypgNrB7u3qhWl1VE8ns5jaduGMFJQRK6AE5SZR2XRwi7Yb9gq2ToLS0FnmmMJTEmXdJAGQo5XfRUopJp8kANCwVhmdESMSrZxBJYpvYj2bnzYp2MKOy/52yeSUJhWDV5rKvBdDCj7AguzKoyTV3GTKaaVtlrHWikqK0YXVFpB2hojWgQWAgVu1eDAYAIGIqHSOtElegQmAMZYMieeQOkN2tWEMKCB4J2KshTHoFXBBItHTvXh5raoNrJO8IGWgDVJC0yAxEgszBDAGpEAK6lLsgwgSS0xMBGasCZFn/TgyrTOjM20KazJjupRO6hogz8lqNS6ywBwTh8SXs2ZFOLEP3FJUKxNWozIYMFpGK0LJoJch9JCiKLecNPeezK9pZQvX18pqZf5gluIbguMfE0rpfj6+ufd6P9+Wc2qQ226Z3q1O/7b6eQXMvlqCB7AGRY6iWEeudt1no1j+zlWxFRlJvJm6x1EfaRyDWxQMB8oAA+LzdovLkbFgRudBNVJCka+3bcW/dB4ChITMIstAau1Cihacnt/0tSI4lkss6zhf1LP5cjqrZjNz+3r+rTcGr7yc3b6RXzm0owH9vUbNKdUhnDbNw0uTTgxhISK93stleQ1omBuRJs84zxZG/RL8jtGS5yyyl+WHRIVSJVFBVDB3VfWx96dPRZVEJs+vOretdfEVyz1W9E2Mi647XjmGnDM4bYxLrfPR6DuZa4q8M+o98M+szssiV+qlEHMAbfswxvllG448P3Ru15j+Jkd2gw022GCDDTb4GkJEhPnh++/+X//z/3T/Vydt5dlkzhVbWZYrBU4QAQngY0y+imfTyZNqEo3pl2VeFIV2RRRm7aEYCpREYt0sTs9OJ0tpEm1vZYNef2s4yolsSlVbz+r6tKsXHCuddnfGV6/vvf3966+8dri7s5XnW0qPidTTtTuQA9macwA+2798AQtYZEyGd15YXJtM7z0YVM3Md3UVVBIaKyk16SROMdkYuGu6LlJPdIYWRulC5Z2qAWiQhTKk1KokNhASqYVDTAhCQqS0WKeyzCAIdcwCAhAQa26mzWTpvUqFMnpQFk5nWisfOyi2zkAkJSQD0Sv/ThZEJYqIjDVitMCBlI78TDm76mxQMLxeZLLw+bKZcmetRS2IHiIwxphct6lJKWjoBAmIAlYAJx3JGAOjUWQqM9LEQL4Y5oeVP02XVOSrVnIisQEQJKamphDAAhEhEnGkDSn9LMEBMEtIEGHWojUZpUhfUAsEFMYM82yUZbkxItLG1IRKK+WUtkb3nGtjbHwUPOPHIcKRA8WaJSkoAEZnVmeAESgChCUUAIMUtJ6dVu98dJRVzXx/dHvcPyzd0Og/EJu8DcHxjwkCZaYw/SvDcvdpgkiKfl71Tj7pHg3e7fDxV71N1qIoMBxABE2H5RK/IzJPDNKIw43UnURS4JbiGXEkATQI5410CSvPZNCq3k2MrluHvIYAAMaiAGKCdIgRIUByKAVrIYIQkRghPL/s9wFVhWWFRRXni3o2m06nZ9Pp/ng0fOXl4XfezK4eKmPJ6L/PqEVSCJPF4henp39+cazJOLeXZQeDwStaO2DOPGeeG/XQmgdG3Qc/sfoF5NeMeSHxoVIDpUZEQ+/nbfugaX7p/cnTnBmty+3t/0ip15TKzn/hvjow+657Mpv9aD6/0NpoXTi3n2VXxuNXjPrU6F9q9R74I2e+odRrLn85hFHT3K/rj7ruRC75RI3H3xsOv6lUrvWG4Nhggw022GCDDb528HVz7y//+r2f/23d8LSZL1NTjncHPVsAJnqkiHOl+bRZPDw7fexnC+23B8Ot3lZZlsauCi7PlBqbN219cnp0cnJ8Mpnb0Xi7P9q25ci5EgrBN217fz57UleLlHpb5fVrB3fe2nvpzYM7Bzd3tw8y11eqD/Sw7p7IAKe1FUnMX7Ln2hKK4bA4PBxcvbo9XXYfPZr06zDI2PW0LfMw7xAM6kJpsbpSfojuqURjXaJ7uKj0OM/z9dAg4AAvYIuMjEIG5RXSSs1huCOBAtABC2ACtMAAEFhGGXxgRMsOUdfL1hjOSyw8ugYZkDuT5VnyqfaNzZPW6LjhS9GLFw0rBnCAfz7DoxSKHF6ha2EIToGUCwQFlQCmQsQrBOdgHJQCks1IDbCs5rOHf7mz/c1/pkc/mDSfXCx9DRzBnLeVdy26DqpbLftF6/Wy/dfbIpKIJCSWxOSgiERfKlsIyI3ZyvL9XpkbPW27SdtO29ZpvV0UpbXbRbbstAh8SpcPuUASe5GkuDMqMzq3Krc6F2gBCEkkcQ6loB1imB3VPzlbPHkXP3rj+n/yytU/cVv5huDY4HdBcBARaQVt9YVyTGxJOy+EnauTctB9hZuyDlh1DkWOXgkAvQpFjiyDNdD678t0GEhP0gGH66JbpSqj5llYqhglRYlR6HyqXolTNGABFkGIFOJqG2EtXIYQoQiRQIQQ1+xGjF+4heIDL5eyWMp82TVtJ2hz122N1PUXsts3siuHpvziLOiLkNfP0Qol3zTzR5PHP3z48b+6RByNtrb+2I7Hzuw4PYaew85FLxQWhEbJx5BfGk3K7Ds3ZrlBPEAaEg/F31/O3p1PfjGd/tVTzYuxIxOHFjtmNCKjPveY4vkT65ca3ecPMHaLenLv9OFfHD/5d08fLPu3tne/39u73e+/pFCDPfgTyA+1Gmv7WqYOvd9vlw+a6Senx3/p2+OLt7turGxbNVaZ/fWNxyZTdoMNNthggw02+EdFqJv3/5+/uP/kUbOIbRTRqt/LermxBBUYzNpoJmmjn7T1/flZyCkry2FvMOr1etbZ1SUcSsKhC2pSVQ9Pj2ZN2xo36vf2tgZ9ZKU11uplU5/N50eLagIu9reu3N5985WDF795cP3V/R3zQs/sABmQAwWgiJSIPW+A9eeLaAIY+A16dkNUZP2t4f7u1Rdmj08WHzx4kro2NQWXJZxRlo02Bnb1JivbUgKQknhPAm2sInu+bAdWS3dCMmAmzUZpDYsUUpSgoAnKkAIjBKm6MO+6ilmUyvI8s5kmawlGidKGWMUQiaC0pJRSFFklowCra6CGNCnFQFQpGShSmjRWzQuUYAB7wW4QSMMAiBKCKA2trTYMT4k5pcDg9csJ0FAMEYjSyhpoMpIkkcq1yjl88sOzlO1tf6/3GYnK6sCmiJTQQkIgyFpPb1YEBwkpaH7mcBDAqwBZRUpBK2IRPN2bRFarwpph5jKtlz6ExPPO50YPskwRcmtC4pVLKYsQGQWtyIBoJSNnSQQ2WmmyVhfMUSSQeEgESBloJ7NqeXr2zunZz0/PIsHuDq/vDK7C9v4wTtgNwbEBYAycXQev9krk2fp8LQuMtyBASqganE1+J2oIXbjihfGgtz28vmOOAz1ZhKPF4mhhAAsyIHXux0GAOZ9YNYAY0bRQGsLrDbYOWiMGNO1a6/Ybkbzv5vN2Pu9mCz8cqJdu7VzZ3z48GL/9reLqFWW/3Okgwt7Hqkl1/dy/t9NH80fvVPc/jfcuGCoxVdV7QP2fx37It3bcvnG72u6Z556C3Hl/8iQcP/DHqZk9Wi7fq5ePQ9XIuecF2+Xy9CP7wgEOletvP/+o9nu6LJS1vy0zJSlx52NVceefO/zl8Qfzh+81nzyOTy4GGHea+OIymTmPJ2TmkIbWvzBBpAbPuLPpZB4/quIHbVxevLA6+nR+/R264ortF54+qJw1vZ7KM9q0dWywwQYbbLDBBl8LmiO2Ew/08wJbRb+3cqMPoEB5P+sQ5+3yrGnOmmZvuL873tkt+yOXlZd0uZy4a9rl2fLsbJryfr63uzvsHxa5AilrqChmZ2efTqaTms3O6OW3X33721f/5O5oONrO3I6mPWAAEOCAQimjtY4xiYSUurWx57rEP/f5/Lzqj0r0992eunK9vvLgtK+UBDQNNQ2sUpnL89IVBTp2ET3jTJ6BWiBGLGvtkBVFboxhX7ddG3IAlmCNIsqCArXrZWeETxxdl2tSuaCLqBPms2o2m8UYizwfj8dDVxSEXt43TjfcJs9oEQNiEGavKCErook1c2aktNAqI2VLhQ5drVqnbaFyAEFiHesVa3CxmIR2lAfxndTEOdgUKgcJ0LQ+Ln1rkRvo1V5TgIfpoAGloHKVs0o1GmNMnmd5E7LkrYNNF4tqTsIMSQDBWOQ5RCAMpRAC6gopIfE6YOUyvaEUlCalIEBihCgCNooUkVKkCU2M07bVinJt2hhzYw56PaNIEy1DeLBY1D4uWr8Mvkko7Sgze6XdMypP0jK3STpCJOLE0oQZcwDI6lJIR9SdgD5XxPSHUtpuZqsNYDTyDGWJskDm4NwFwQGByxACzibIs9+J24PObfHCeHT9+i7d4I+r9hcPmxCro1kOKtakBiXAA3w+T7sVIx0T2g4iCAFlgV4BpdeyFHRIDP0FYg3ufDObL2azxXSm93fLu3f6b71RvPyi2902gwGZL3U6cIj+bFJ9+HH10fMFRO3kUXX04fLxvfDoooxPCpQ9TFls89PicK//6n7/lV2zvfd8gsP79tFx9c7x8t3j9vSo65503VHoWjnPElYa8wfvy6Hp9idu8HyCY/Dqy+XN6268Req307Bw59snR8v3P+ienDyP4ODq+OPlk/erR4/C2SWC41qbTJXGc44TUgtCA4kEEfEitWDGnU4ni/hRFX/ShsnFC5f3P1H3en5/UWxfe/pgtrPdv3snO9w3vd7mBN1ggw022GCDDf5RIMy8WM4/vFdxXMRm1sy8RGOc1qRZUQIEorn1zTK0k9m067rCmFFe7JaDobWFNsYYBQMgAHWKk/lyXs0A2ur3dg/29qztKd2EUFe+nbWTeVWT7Nw5OLx7/btv3Xz1zuHu7sjakVJDYAQUSimi1eo4MXsiTWSY07lNmz1v4vgNUCCCLm022BkO90flduaWnXBqubMwWeZsZjKtoZEUeVYpahgHH1KKXQhIEsGsiZwxSiS0ndEGpAJHFmhrQIQOOmmBJI5MCYAAkqRrQ9uwSiZXRWl6RukkbRu1Vkhqve2iIAoIQiIUoUUMUkSMxJqMVoBFTAkRKbFXARZRkkRoiAFiQgLBQMApRggMLKJOHkIrHTxIKaUtJb2S3pCCNjBJSYIiCEuMgVlgYXJbcFG4VB/7vck3rh+Mjrq/YUkAUkCKSCxEMAZZDqUkRjBTDOQ7xAhmAPJMgULrC7JEtDIcBZhlPTZDEFAb46ztInNhjNU6N3qQOREJKS29nzRtl1IXYhtTYlO4UW5vj4q7mRnFNAtpHnkeeRbTLPIspZkiTaStKZRknmFSImo3BMcGf/AEh0GRY9DHsA+l1jcAvQKZw3CArsXDJ8iz31kHx+54tHt9b+fV9p1J8nHxZLYAM0hB2XM/jpXn6OoLupKrICZwC+9RN2s6I8sgghiRGN5/YasCd107m8+ms9PJZJC70Ys3+2+8Wty4TlrhS7MA3HXN/YfH//efP/m3//65T4jtMraLUM9jdakDgmJUD1p9otSH5e0DkVfsGOVLz+cm2Hfto8fzn//q7P97t3t8mrhj7pjbC/5XxVnxTlU+cuUPlcuf+ybX/sU/V1lm+/11bu6XRlxWy1998Ohf/5+zH//sub/1sZ77eh6beWovBhgnTRwv+caM40TZOfBMB4fIjD3x6Tx+VMeftPHo4oXL4qOudzopfmryi/jYwWt3r/7zP9O9nilLbCQqG2ywwQYbbLDBPwrBEWL75z948qMfz7mbcz31k0ahVD0hRgIaIEeyqa6XZ/P56XTCMe6U5U5ZjvO8AKzWyEphEi9eZBH9k/lx1VQuc/tbozv7u71OqI3zLk2ny8nZZCJVLPWN79x683uvfe/l/f2tXbI75wkpBeCUMkopACm1KbVaD4gsM13SpKQvNzJrdTHulXv9cqfMWNpWavGFMqpwWaYcAIWghYPEVkmRISF1oZEAH2JKyWjdzzOnyDcNqSLCduJhRJUaUdBAwyrSndRJIgARKObgo++URVaiKFAQYidN05GKWVHAyHl56gAGAtDBEApgxmGBLgOMCSiBSGgREAIFFACAFlpQAg2QFJCBhX1sDayjAgEQgelW+mtjjcmNNJBOCIACMlhPNgEAs7RNBwUUsHAll2XZPro3f+9/SH/6L28Vt34euAEQiAXCCSuCQys4B+/R1PAdmhoxAoBSYvRFBwcpQIgUKb3q4BBmiUS82hBSotHGGJmX3hfW7pbFoCz3emUX00ldV217XDeJOYkwiyIF2srs7a3iO6Xd6+JJF499Om7CQ5aU4rSNc2dKp3tWFxaqSVHH9qv379sQHP9UJ1ARiAgzex/OJulsqurWgczT5AyIOpe76cv0rFZQGlohz2DtuouBVv1PBFJw7lyBYmFXN7M+EVelo1IwBplDlsEHtB18QIwQBguY03yRlstU1alpfJHr69f6t6/nezvlreum38PnnyQiAogIp+S9nzK3WVZu7dwYX315dPBab/8bqj1afljT1pEHsgvJIMnFPC0RCKshiyAlpAREuBaNhXNf7Ltx/rYMaQm+36OtQf7Srd533srv3La7O2S/OBVpdXQgIonDfB5mcw6ejPJnU3828Sdn3LZPo21XWVIEWFwYi9BadrNc1fzxsN8d9OuDgRudmGxhs85Yjl0b/Cx2x+2jzn/4MH14Hx99qo5nz9u/SXDKOK3PB7i6mX7f7YztzthtbSmj6VKu1Zf++oUwm8XFUhJD2J9N/Nm0Oz2jGM8HeElvCXkq93R5R5/OwkdPqiv33PChySY2a7Tl2NXBn8buQftoHu8dqU/n2aOgTi55PmPKmHZAc3GkEGbz/st38sMDM+jpPKdViNaG6dhggw022GCDDb7K9Tlk2TbVcilthRgI1De9vh1q0sag7CEoBJF56GYcQuEK298uev1+n0C5cjlZRPIcj2P36Ojk6OxsHrq837+2tz/e2gbQiU+xbtvp3M8foD64vfPW69de+/btOzcOBr0rpEdAfqleY+YKsErlSmWAFiGRAHSAAiwQzq8PKpznpiqVKeUAMAfm7nyJHUABmUPRk6LXVVi0Kc9iiaZidNwBYFhB1nnumi6H1clkVNQINV1EdyhjXGl0NCpRP8+gJHmKKUYJhuwqy4OgDFyX2sZXTao9tT1rtUsdGnN+FdMIVAdtdNZzIUXfesOOtBSZUgqNIHRAXMlehFtnNNkcWBE7cb2CjEANqMwNne074hhmJA1iK40lq2EBaKAAhCAKNXwU7pEjVl17YaRKClkBhvZwhYNDmi7UXFLjWydMThErAGAIsySIiBKIAAIRBCOr2BRmxADfPdNiThrCa2+OVcVGBJAoUokkKYmJY1oTVV3iwphRlkTAIj6lOsZ51z3lSwwJw4AKrUZGbyfhJImRdFoAjkUid4qtUUkgCqRJadJWa6d1ZiV3UuTEqGo/qbtZbvsroQx+zy3wNgTH12YCZU5NE6bz7slR/Yt3u3ffd9MZgTKolYmCOjekWPWlmXXwNMG5NTdR5CgLrDwXtDrnMiz6PfR76PXQK1GW6BUoS+QZnMVnDA6YUVWYzjGdo6rgA0JACPHh4+b9D5v7D5rTU7lz0925vXf7hr11Y3D3JTveIv0bCA6OsfZ+1jRHdf0J83Rra9+YK7u73+r3X1Xqtu717HhiBvd+Az0Rz6mcZ86zENG0IMJzfSKe/WXykAAESBiN6KXbwxdvjm++UN59qbzxgs7zL0kApLaLi0V3cpqqmrQe/9G3erdvLX71/vxnv5z+8G/9g0cOsCD7DN9DTw/Z5R1Ntdf3T7uf3jv1oTg4LvcelXtLsyX+ZF4fP6xPbPugx+8+dI8n2126ILh+bbesEmci4CEB4gF3sDf+zpvD11/rv/Ti4LW72eE+mS/VviGJU9OE2cyfTVJV29Hw4D/909Hrry7e/dXsp7+If/0jWkYLcqDLb0eXB1gHff+0/cm94H1xcFzuPS53l3pL/PG8PnlYn9jufpnee5A9nm77ZwZ1eSAB4iEeiIvF8r1fue0tiSm/emhHQ10W0HrDcWywwQYbbLDBBl/FylwEAIeurqq2aeA7YSZjcleWtrSktSZryafU+TTt2gUnVeaD3nB/MNJEFrBaW9JIXId20i2PT8+OT6Y8tFv9wcH+Qe4sc9eGum3n83a6SM0yo9dvH7z9vTdeurl7sL9HZo9UeX4haXVj5iACoozIam1jjMwdkIgAkMhqSVUA+jyWUBEZIgeASIDuYv1FCdqSzZUrIndVkwb90KFrWQWJK4IDyGNCCimJ0aIVbJLQMTMRrQwytVI2A4uwOGMIqFpOKUR0q55wAAStyHHqWh9b9pG8ccY4CeQTjILKFFkFEmWhc2M4JfGsobVR1iApbkRSIIJisHCMXrMT5NBEikmCIAoABiVQochYVZAhgMlFSktpNWkhJIZiGAEEzIAkQdIwSCSJSRmt1cojwylmUBJjrSOVlcaUkDx6B1ZW6XOCgwACkwInpCSc1skHeXF+BZbgO6R4yTtfS4pggUCcg9JQmpQGCyILRX7G4p/j3HinGwEi87Tt2vgZ+wyJ3Po4q8IRkQppFlIdOSZhPg8OYImRW4pE0CydUVJYF3NOPS9MIEl0fLT4RW6LLrbDYqdwfat/N237G4Ljn/w0GoI/Pp3/4t3ZD38cP/qU379nz2YZlMHKFXdNcDjAnXdwqDXBYVEW6PdQ5LAWzoIISq/zUPIc/R76Jfq9NbVRFigLOAejPpuNIoJlhaMTPHyM0zM0LZoWbRuPTur7D2YPHs7OzoZvvzl8/dX+W2/kN6/rXqnz7Df0UDD7tj0+O/vlZPITos6YOB4f9npXBoPX8vyWUgemp932Ezvc+Q0Ex9P42M8SHHWDEGGaLyQ4akgDaSA07G/dvNb7o2+Vr951O+O1B+eXqv9TmM2W731w9oO/Ka5fK65dGdx9mZzN9nYgUn34cXzwyIIKUAF1mctw5x4ilz8m1KG5f9p2oX406d+a48Uze2dZCPuPZ9WHD6cfdt2nWXG8KI7meRfN5xAc/vzWAQ1YgADJD/ZGb76x8/3v9l95yQ4GKs9Jqy/59euOTxa/eGf5wb3yxgvF1Su9O7f7d1+yW6PUdrOf/YKWlQOVoOLZICt3fuPaN/dPmzY0j8/Wg3pxmQv7T2bVhw+mH7b+kyw/nhfHi88MKpyPwgMNGECEhNli9vN3kvf1Jw/G3/7m8PXX8muHuig2E8UGG2ywwQYbbPDVgNO0OX4nzNaWZJxZ7ufIlMokU1Bias5m3eKsbc/aNhEd9kfjvCiAgmCVsOkqeHjU1bydn827WaXjbv9wlI9V1zFXkdpmXs2m9cO68q54Yfvg1o3bN2/cHIwGZAbnV5EypbRSOiURESAXoRij1lqt5dVGa6OUBlRKivkzhZ5jjsyL1QieSVdhoIPpUDJM8LGtOP56YUguy2yWBa84RZKWfa26xhgDY/ICSqFtoWLQEql1AHXcpWc9LBOQAA/H0gPmSqksc1lmicjAZJQVmc6cAmUqAXUTY9NJZ8kRu7ZFROy4U2wyKgGwJKDzUZYNBpQVYkLsWCIADWspq9qqCosJ5Q6qeBpfYiEWnYdf1RVhJYbPDHEHnZA66Urb75U9KICTbltFsczrAGkFytosy6iNWpGxOrJeLcfPu5o5Bghk5TBqHUjJKj42RvKe4iWCQxsIQyBEIBFtyQBKEYukBBGJlyJXUpKZ7gTSpSQiTQxNiPJMRcCRmy5N63BEoMRtkpYlRV4RHAKAOQa0zAmkWKJVUiqHAiJEBGU4qicPpz9aNrMHJx++fPW7V7buDMsd/fssY9kQHF8XpLarP/70yb/99w/+1/+t51OvDT0fHRRd6l9YERzF+X/iOUplAAAgAElEQVSxIjisQ6/EaIgiP+9zwloHVhboleidd3D0izW7URSw5lxL8QxZjarC0QnufYoHj7BcYllhUcfppD49nZ6cHp2d5VtDd+dWefeO3Rp98aBSt1h8/Omn/+aTT/6Pg4OXDw/v7u6+Ohy+pvVton2gNL0dNz40g/FvIDhWHRzhM38IATGCui+kFxmyAC8gS0h24+r42tXi7kvlretPLUW/TFOAxNQ+Pjr587/84L//H2/9N/91efN6fvVQlyWA7vj4ZGvUrg8N9UHmYpukADJgdf8Uy9rH+2ezx2dnmuLjYFtfug4lh0/my5+2k7896e4ZkzBKvJ1QPG+EDDRAC7RABQgoQFog290dvPLS4LW7+ZXD3/Lr19b3Pnn8b/7d2Q/+5ua//C8Hd18qrl0Bi4RQf3JfF8WKyyhB/UvchIIU52Flbe3jp2fTR2dnmuKrwba+tB1KDh+vB+Xvmd3nDao9H0sNAJQgLeBns9mPfrr4+bsqd1f/iz/TRWG3tzYExwYbbLDBBhts8JVBeOnbRy0tO5uCX4umoY22zhirlSaWpmunVZWMy4tiqz8cGVcyDCUFFkk+cVulyaw6nSwiUTHs7QzGW0VfKwmxbWI9qapZ16We2zncv3P3lZdeurGzveNcQSo/v6BpiYxSmjmKrD0yRZj5vLhWawMOIqWUERERdS63UIAVkXPv/udkxyqCAxQzx6hFaein5QGnCA6KoLViJJKkAXBCDIkpaa3N+rIeaUCQVtyBQEED2mprtE1sBcJEseU6RB+Ek9IqMypzoAyqIKMBFhYJKUnyEYqdgyVSgpiQmCCktNLaeJ9C5IA2KUmsI6kkImCBMJJW2lo0IbQ+EKmCzMXyWwMayYOjMBKSIMEabawFEGNMMUIlawXQLJSEWAQhJqGYyBiX5ZmtU32kbvL3Qn5vmT5e0QdCwoogwowU1h0c1kDytQ2H97icu6g1ICCFVUsMiFb7UARRhHil1F8jEgPoUloGr4hY5NkGD6w6OLo4q8PR6isrEICTCOOig0NSiujWXxGljLJaKSJRmk2W5suHn06Pl8u/8U35Z/LfFW7Qy0da/R6zBBuC4+sziQp7H2Zzf3SSQ8kqQuiZq+Vrv4PP8mkpovOoG4isY5eNAREUQanzgOaE4NGq9SNK4zLBqysQgRnLDGdTLJZoGniPzqPt0LZoO/GBY0wpQSnlHBnzpXiBtfvGvG2PU7pKJMY4a3NgldpN5LL8yuH29//41mKJx0fqwZP46cPlyeRi03JrR6UdFXZUpsaHWR2mTVy2ZlS4UWlHBVkdZs3qcQ4XhHF29dBdu+KuXjF72xqSA0OwvXF9+MZrbmdMv6XYgbRyW6Pha3ev/uf/2eit1/ODPZVlpEg5q6wjveKhSIH0uW3Kyq4iO2/fuHymaRGKSSInCJ8muc/oE6IxH6jioQzOYlZzD5SDHNQlugThqdbGGLl+TV27Wl49cMNBCRlAWsjwO2/1X75jBgP8lto55Wy2v7f1nTfNYDB49WW3PVbGCJAd7I3ffuvGf/Uv/Hvv08MjPHjc3H+kAQ16em9WsimRPKZeFA/JT6Pc57pHiLr5APSQy7OQf86gCMKAh3TGqOvXB9cO+1cPMbwwHO3fvSMi/myirG1iYJDLXLlJV9lggw022GCDDf5BoQznthqmRRnrGm0IoengrFE95IWhlPsmNLPFYtG7cm1rvN0ripKpF9Gmpk0+B0KTZqft47P20TT0D4Z726PD/mBUlLqUugqzBT2uY6Nw5YWdb7x55/vf/9be/k5RlEQF4J6nEWCgXSmDmZmZtdZESKkWscb0lcqJXIwsclnBvYpW+bXsWAVkgL34HAuXI3/qtsYhMNccRwAraQ2UQ9mhFZHad1GlxLkxKHMQLNhSS4hwVKyYlCIvXW4RRUsCaFI1Z+1pVXchauHSIC9FeoKS0Haou+ilUkIOubN2XFoCpYi6hl4lqFpiI4vaN01NqKzTPVUqhIBokWuYDo21KHuIFbpu3V/8vD0YvTQCEFC4vMw1AHRolgCCSEOUs9JNjuTPe6SZMpWVeV4WzQf/oT751c23/9ue6n+iNVmjVjSHWglCWFKUVVjsqiyzVqyjLCIlMCMlJJD3YlpoBWaYDiaDsWIsjIU2MOZiq5PAJ0YQlrWvx/niGYpAREpxSFUTj+dd6dPiomRIJz6e+Vj5FBVI0cpagwhaK2u0U5S8ZmeiZSIKXWrmTZrPddVOY/LP5cI2BMcGXx0tAh9Q1WCG98hzFPlnnTVSgvcAwOdcngD20qFPjBDQtDAapxMsK4T4Vf1w6Gx3Z/ztN7PtcfPe+82Pf1bF1J2cPn2CK03vhS334l724l53tOg+Omo/PK6rprfTsy/umhf3TeniR8fhw+Oq6WK4YG3o+pXij98u3nw9e/FGsTZ6EDXoF9eumF7vtw3mIK3dzvborTfs1lZ541q2u6OM/twnP635z//xm3q8KsJjBWVxJtkjNThS1KoE6oOKX7NvDUAFqSCN0b2Xb5ff/U72xqtqfzcBEZIAt7ebHx7ozP3WB8K5/MrB9p98d/jaK8UL18xwsCJI7Gg4ePWu7vfa9z6sf/qL+gc/XNx/4EAZ8JnQYAOUIAYswJXCI1Qk1RnhkVZHetgq8zmDSkAHqSCVNb27t8s/+nbxxmt2f/fZfUrtg0ftw8czq9DvD/f3NgTHBhtssMEGG2zwD7tMVeOs/6rIB75+zB0kiLCQVeQUpdh4v1w000XdNs2WSF9ro5QSVggiiYHAWHbdk9nxSdUsk2y7/ri3XRiS1CyWcTpfTKYLIT3a3rr16isvvvrKweHVfn/LmJJZAFIqI1pdEURKSUQApVRGq2tMIAArlcr5gyBS6/hRUUoVREpEM/tzP45fW7Ce2+NHwIN04VzhODZdG9oWRqusUAaKoraml1kUis46nndeYkuWA7hj+AALtTK2gAIZWi18PXeh9S1LYMQQmjYkSVZrpUyeaWu1IqOMUQ7RBx9XYnTNBEpkPMEZUYooMGJC1EkTdKY1XJ5AWmsiB0QBExFAJJQSfIeU1iNbOY4kGItMRb32sQcEQlAahpOOnVjAiRoUThvdpEQxcIpJOMSUYsysLp3J0GfSvYWfzfnhbPLtTqMPRWQ0AEVEJCthCSuNFCUlSFwbBgDQWoKH72jVbRIjuhYi5D2UgTbQep0rk5cwz1bnzBISRPgSvwGtSGsyigQceFmFIwY34fhSbbcIfBbTLCZvlTakrNKKlCJjKLOqAJKhoKj7vfba2BAcf6BY8RrM8AE+gAVa4zP1bUrwgpQQIkRWXr3PEBzeo2lgliDgbIqqQoxf2U+H7vWKzLndHbc1ksjzDz+e//SCpyhL666P1FvX8j+6nT46TkrayXLx4NTsluXdffvd226rV/dsaLvlg1O/vHhh79qh+dbr2Xe/k924hnXHHEhr5SwZ83fazrJwV7LdHZU5MhZKQZ7Pbq7cUjIgu2jl+I0ExyONBehTypZES8oa4nM7z8+80EOW4CmwtMa+eLP/9pvuW2+Y7fFqOwQga5S19NubcZIxdjjURSEpKeeUWZuz6DzPDvbseCsbj8no+vGT+V9wCSKQeTZoXQMFaEVz1EssH9FygeZT6S+pt9T9RpVQ9nmDipAOXAOVM8MXb/Xffmv4rW/a7QvVUpgvmk8fLN57f/qjn0yv7pmX75Bz+4eHm7N/gw022GCDDTb4BwIREeXl4LqmUZwlNEAEKaFMkRMKTTXvTk+aybz1vsuiLyVpCBBFGgAs0glmXfto9mTSwasyt/1RPrSoulBN6+ZsOp3OZr2dnYPDq3def/36yy/3BnuZGylViCxEolKFUnbFbqSUABBprbMVqXHuIAkio55REwggRNqYnEiJSIwNc/ecEZ6nfqwsKToF3cvcIOtO5l3j21b6A7u1lWWkVbS2KDKTClX7SZq0XlJnLAKkTWgT0dOS0gD5eqnXVLXvQqLSB7RN2zRBhApnlXJloVymBYU44kIihxRTRqUmAwBREAXKQWtIZCQvjYu5S3ZgssK4Gj0WEkCkFnRPd0WMaBKeelQkQQMAJlMWERLk6X7TMJkqk0frRQPOadcrGlDDQPv/s/dev5ZcWZrft7aPiGOuvzf9TUsmy7Ga1dXd00ZAtzQtjCDMgwRIEAQ9CNCTAAHzBwkQhBkJ0gCCRjOAoBeN1D2t9qa6q+hNMkmmu3nNcWG2W3o4Jx2ZySSryGIWET8cEMjDc03E3hF37y/W+j6/bIzPnDy3hbZVtWxDdwPZ1NTUNGEMVsKGhCAhBa/aSgjB5+VPyYCUMBZSstZoGjAjRkoRMRIzYoCQIAESEAKVZzCUJhRPDFHKzEB+0ltFS9IQgpiRQ5oxp5Bmy6yc1Rdyl3ObuckcErMTSpIg0JMCRyuo7gWOnq/5PqqUKks1GomYEVOOOS8zkT+fEFcFFzFCKRRuOa/BjJxXr0RAgAwgYOlI9FRzzZyxqJf5KZwzcuacOaUMsNaiLFRKsixIyq/qWiAiUhJKSudw8UJ3/0icP9OtjR5tm7dG6fwWXtmTv3GeRiofTfyNu02hB6fW6KVT+keXzOZYtDkfNuHGSZce7Z1p/5y+dllfOCtHw6/m95QSUj6eusLPEjiWdtVCOEHLnN3VcDwpmq9080ZQQzgQBLGspvscItAAE/BMy60ze+LSBXX61M9Rr/H0A9RK6CduCMy87EgSxrjTp9p792lrswZLIiskkwSJ1dHlrEAKK3ONwwZ1Q90BnYA1aAwxBI0fUzYeng4GohDB6E7JsLmmL+8XVy+7M6eEeXRQwpj24GD24c13/4f/afGPfm1IPDp/tr9h9PT09PT09PxSsEqZovBqBgIKTiUnAXSpPeoOydiNwZnBYM1aRfSoDSSl1Czmk9mkzskOqu31jfV160pIwE/88cnJpKk7KS7u77/03e/tnzq3Pdw0egyotGxyAFJKS6ON5Rbh4YLtwZr9YYsKfUa36D6zyyMpHTNybh+VcjDQIfqlm9sqeeXRBrEEtAEGxpTWakE+IdWM6MEt+QQLMYIbS1MYqFXVsodIoFUwnkomQ7RdTDkVJk9aNA2o1HZQFMOiMKbwQEDDsNLokpMXnAEgAHPm2MwSAYkklKVSLH87AyAJHwQLTSYtrULhCVLDClIAFBkBJSAzUmQvIDXZ5eIzss/IGm6ppBgLoyGASMqzIYoFBU+rITSQJRWWll5zSUq/NpI11KRePQZedahLLCtultGzWNpxZBCxlJASMKtVb4rwHUKgFMFZpPB4TQYIMDq7kj+1v0iMlD+942AWRFCCmLNPc5/mn13YP/ZhSJASq0QbSUZTAUqSFpIk9QJHz9eHtLbcP7/7H/6+2VzPNz7KH9z0b70f7h8uU1S+9DilDO/RyCeMOaRETOg6AFDh6QLHfIHFArM6z+fddOqn024yawel2H95Y3tzbWdr/Td/VJw9LbT5ys+AcK68dOHUf/SPq/3zj/1NibQV2iLevvNGaGdxI5Xf21ajcvO3Xh29ct1sXpOD4ej6tnTXh9cO4qx9+HXrr71anD0jrPkGxrIssDbGeIjxCCdTTCY4maJ+lPayjOBeAwEoQRXIvKjTklPKnU913dz8uHnzbf7k9giiGo2rtXGxtlYYY06mcjKhk9mqDQoAoIEKiCAFjEHlZ240cRWbwh3QXTxvruzvXtoXl/c3fuNHdnvzUz1WLEUeDePl/fbf/53i+tW1i/uD8bi/Y/T09PT09PR83QghNy5c2Ll7kD58z2llhHZgnVPKuQ7dpJ2X5dpotFEUA60U8gI5LwWEnNNsMZ83dVRyPCz3tseDSgkZffQL3x5P595Kt7V+9tr5a69c3tvaHrqBFCbnnHMAQCQBXj63l1JKKT+zxV3x2bXbshMj5/wgZmX56E0/cB598LnMuUvB5zrFTLBCSSZkhuBVi7XUQlZWF06rnOuUQmD2IefAkMooN5R2oLQ1RNCAFsjLPuQcM0demQKmDkjSMARChrPaDpwx1klTKhJMKaIoFcm8CClxIogsBAv4UCeOElaQUjCrHbsAgQWCgDQwARQhGJkgFGkCZWSC0KRAiEgpJaJVywyYc07MEJBSSCmk0pCWCTln8kFpma1AWJ5bZA1y0AI6QRJ7KWJVyjIo3fFn66QFQUliFsRABnEGI2fOCY/cPgEAha3Obl05vbm/t3G+sI8s5xbxzsx/OI0fHB3ceO60LByXJefiCeWDCIJICIgnf78MDpxFjkgUUXumJsUM9rkVhFLbRvNMQhJ/ay7bXuB4USCt7fbW2qvfd7u79etvzf/ibyb3D+P9A4eljfKXVNdyQufBQAiwFs6CBNSy62sZAy2eKXDMF5gv0mzWTqazyWR2MhGba8W1y4Pvf8deueh2t/V4/DkOFD//nxCj3e6OMKa6tP/wzRCmi+7DeX57cu912bHZdOX3tteuXBy98kp14ZoenhemKs5u67W2utJyeGSeZLY2zdpIqG9ihlcl9nZw/jTOnMLNW/joE/jwuMCx7OMAoEEWKEDmxVRPmVPdtHfuzt/9oH373fb1t+nDj4ckq/GoOnemPHfGVZW6+Yn66BOq2ycFDqoAARSgAiifSJZZChxcA3PwDGzPnS5//Nro175vr16yW5t6NPrUswgSQo2GxZWLa3/we4NTe5vnzg5Go/6O0dPT09PT0/O1CxxaXfytXx9sb9X/4/88Nos1S0bamFLTdZM61DWqCs6xlCtTsYcaQmJMulAD1fp4bTzaLEvJaTabT6dHdw+nh4u0e/H0td9+6ZUfnL14sSpLyRxTmq8aKKQVwgIiZ142p3yWZUzs01qSpZQlM6eUmZOUUkrHrFLqmMPjThw5567r6rqu6zoB2pUiKQSIAkIDNYTVuigLowqg6eBT9Ny1oQ6iWxtsbq2vDypt9LItWxKEk1YLA6AzvhUdWsgsRs42ELXoOg1UsNKWsZCtlIUsS6cEARASMYWASeRkyGmjndW5hvfNHD5xMvSggNo/FHAAQJGRq80sEUSC9+w1GUEWFhLSdgVJggMASkJ3NsUY0Go9qIqyA2JKTnRICW0dNCeDzMhIgbsEAbKUA6VkafUjtZTDQsgnt1FEEGLVMyKwio9lyikiBaTIjytLzgz2965/9+KPL536zqB49MTuYHLjg4O/fftO+Oj+B8+dlr5CTkzIQj7xayhJCkRPzovMHHJicGLuMqmUlGwJlBGF4MrYWrNRLEX6VfcW7QWOF0/gkEJVpXTObKwLo/10Fv/u7+dgRpYQX3oDnDI4ICYsuySWmUXMSAlLO6CnejQ8FDhm8zydN5Pp9GRyeHw8cC8NL+1X33ulvHielCIhvqxJ5xc7A1INKlkUbm/30U64m+VjnNz94O7NtwtdbG1eLPe3NoaXzMZVVZ2TbgvC6PFIDdntPaFikxRf0+/5fMoSezu4dhkvX4VzCB6Hh0/85QEKkAYNHhh2yBdyTnLO4WQy/ekbt/6P/zO+e0MdHZuDoxFEMRqXZ88Ur7zk1sekFDUN3T14/As1IEAOlAD5tANMQA0+QT4E75w5Nf7e9cGr33On9yCWHYKfFjjccLh9+bJeX7NFUVRV1TuM9vT09PT09PwS1udEyphqewvWDopiOyWnVMp50bZtjnBKF9o5KZEQl2u6BCTvu7pZzIKPJEZVNSoKK2WKsWnaw8P5ogl27M5c3vvuay+dPbszHpdL3zbmAEiiVfkEERHlZ6gYS4uQZ72vc85EiVaonIkoAvHBUpmBmNk3sWm7JrURCaRU4hxi6MAhL/35I3PH7JgFEpKPbayb2HWU1gszKAuhBRMjMESCTAwApEhFyeAMlQTlkqyAbJmlFlpBS6GV1IKkIJbKKFESuhhTYM2QgrSGNkIbjU6RUEFmFlKTDjHEFERSAEmsjEzFym/14cqVaNUFvlQZhFwWb2QAICYJRZKlTCSTz13MkhleMGVWIkEIkIrwiePyG0RApqx8TgoJJJSymiqZm08G66PfbPX7Tbq3WtsLIoIUtGw7YWImESgv3Tge16gKXZ7buXzt7KuXTn2nMOXD98eD9Zjjx/c+PDp4/rSMgUlkqUnaR5sfKQgQRJBPPsVOnBmcUvY5C0qCOiKphLBSGSWdtqVmI6Mg8emcnV7g6PnFb6DLtB9S0u5t2/N76vw23Rhxl1KbQps884NsjqVN6MMr+JFAh5QQAroOOUOI1UspaAWtnl618cSGNuX5PE3neTZv2sZbnXa2xPaGuf6Su3TBLrNRv1T4qFDGjEeji5ubrxbFKWbTNDOtT7TekzLRkzvZh2fggVDBzEyk4BRrxOzJjs3mVnnq4mjnOnAWWF/5eC7TSl8cBEEpWIPCwWgo9ankkOXvax4cNoRYZfo+l5yQI/Iv6+7DHGfzxfsf3vu3fyw+ujUU0grlrHXWWueMc9o5GA0psRxLQUujJEXPubNkTiGnJmOe09Z4qHa29eb6474bT84i4YrCFcXm9lZ/o+jp6enp6en5JcOE2qAY6FPaeqKFD13XJJn0lrOjwlkrYwAAWyAH+KZZzE9OThYxQKl17QbKAAghLBbNyUnHls5cGr18fe/7L51f0xVQAAUggCSEkbJMKccYlVJCCPFF1odP1WUeq2ImEkqVKYmU5g+e0ofEdR0XTejQCAQBgYBukdG23DRgIIdFaA6awjrSzIgxNu2ijr4DlIG2CAIqRtkmWLBEm5FYVapcBQmamhCctBKmTijmpshQBqJgW7DUaDLGjE2Jw877uhuxZs1UPVo1KylGpYWyROW0nvi6MVRIaE3uqbsRCS1IEQgM+IdKzmPbdobRypWy8f54dl+jUGQ6sNYoSgihQcajiQgGVpICyATYhMYhaKGcs94X6F7/Vzz62ctX/1NuxL0HohKW8bpEyIwEzsiZKafl4TySIbS2G8Od7fGpYTmWj7nDbgx2T61fOb12fbt8+bnja3SjUMcwb9v2sQUzZY2cBHIW4mniF0CClnsOq7QUhRPSKW1V0lJJ0QscPV8n0mm3t7b22r7M9/jWJN+aLG5Nks8ZWIagyKc+GM8JXYf5ApnhLKyBMbAGKaHrQPTc8FfOqZtMm+msnUw7o/nShdGFc6NzpwcvXy0vXpBF8aUPRNrB4OyZM78/GJzJeQpMj47utK1eX98py83PaR9hjjE23k/q+k5d3xAi7O5eG48vbmx8vyheAs4Do2fkW78A1A3u3IMzaDrcuIk799A0z74E5WqYzBcw4vAdfIuu/SYmpSRrhXHSOsqZDu7jLQnncOMmDo/gA4R4NOWeq4LFgK6Fb9Gl/nrv6enp6enpeZEpR8Pf/8//s3f/4q9/9v/+CSG0Ofu2Y6CqirLQRSEkjCCtWRBRYzBJ/qTpUlLGFJUrJVHbtrPZbDKfzTls7ez84LVXr158ed1tGyjACWGIllUbmkgKQcunffTzViJ/utt3GaRKy/w7XqkBSeVFjovQppYklcZYSRrcMCLnFt1QamsUUWTRweTYUtMKjtoQO2uN1gjEAAxrraRUPiMymtQlJgBaCCVd0qqLwXeh6bpZ2xYpWgEpIClpahP0jLWXOVsEtqSEkVh5D1rDkmL0OTGRpzbbVlgDoRBADAIQOWRKSmlBEgEkiTTFEHJKirWSUlukhKX6xJwjQmYS0IJllVXWIMWaIAi+Q6Y2ceuTB5hISCW0BiL7BEGwggDiQuWMj4+7+5/ka1lBfGVzTEmzPT796pXfHZUbz/3wSXvzqHv7sHt9Mnvn0SgLtDJryUry0wUOgrVkDVkjvt0aQC9wvIgIq92p8dpr+8qcND/9pE65PphGnxliGb2hAQOITwscGZ0HM3xAWaAqQQLWICZ0HilDPq/OIaduOpudTKYnJ2l7Y3T+TPXrrxYvXzPbm2pQCaO/9IEI5dymlK4sTy0W708mbxwdvVfXnTHXrQ2fI3DE2M7nnxwf/2yxuEm0UCrs7V0djV6uqpesvQBsAvpFbewAFjXu3IX3ODjE0TGOTlA/W5JYBt9UJaryC3znBRZAir/8YyIpyVqqKlFWImUcHNJ0DjCOTnB0Au9XAkdVYVA+vxqlazEn8APL256enp6enp6eFxVtzOnLlxDxwV+/6dvjOs9CiKTUwBSVU84JwMiki4ggsNCYpjTpItPQykFhC3Csm2Y6nZ3MZo2i0entH/7oxxfOn6+wvlwLCqHEgzA9IpLy617iEmA4mTylOAttbqVyVWErJS2zZM4cO26hh84VUmVID4m4oKaTiKaQsrCFVRbNKhfWKG2ESxkhhzYvsNQ9RGmkmyvUqW26dtY0J123nZJhCIag7EQbGEdJZY2kRJesIG2W9d1EcDYH2c5SiglIos5lp40klhwfuHAkDpG80EKQQAQkwSKlEGMgCCOEcYgeMRAepKhEJmRVQg2EWmgky1YiedRzdNwGbrEsDgekgivQNWgTlQJWAoAslLDqXnvSiJa/UscKKdSwXL+4d317fPq5H74zee/G/UF7++Tj+duPtl1gIZY9+vw0fQNCYFhJHgil+Nt9wfYCx4uItMrtjfXavhkvDlOeH0wXb97yYIAFSAL5gXfDE6SMroMPoAYxQghYCwApIid4/9x6B06pm05nk8nh8TFtjkdnTxcvX6uuXBR62RbzcwjJQkonpbV2TETz+e3p9GA6PVpbOx6Pl0ZHT/2GHMLs5OSN9977l03z4dbWhZ2di7u7Lzt3XcoLQmwB7oUev7qG97h/BCURImJCfLYkISWcxWiAL2KcKQk5om2+iVuFJGfFoBKjEc1rOjjEokbTIj44QGthLQYl1scQ8vmnKCf4Xt3o6enp6enp+dVge//sP/nv/ut/+KM/PvmTP3Jr65BiXBROVWALH0lGM5IqEdWlzkoqWW6Mt8br27YIOTDArHIyOztbZ0+d2toaVNXywaEGZEptzgEwQsivX914sG+IeTKpF7PouJClG204ayU4Utconwq4QhVFUVS6LIRqcwB+stMAACAASURBVBcRF1jwANY5N1wVdssINEABaF6GoK48NgE4kEIRUXepa2oOXKCQUMzoPJoIEJyBtfAdYsiGWwUPAqxmZzsJT8jFg+C9SvoKXY6JfQQElCKjjFFKFkmKjI7BCWigkiGIhFjH4Bcgoaiw8KBImpwiWcgSlBbkYwY1AIFT9BygyKgieo8MOCSNhiEYFSBhiJbjFQDvAIGvsHoDy02W1c4oO6qeX8FROBfy4ub91+czfly1WtmQPGO/piTAUAqlE9/uS7UXOF44iAAppNTSFX67oj2TTovubI42yY6pBXWUll1eDyfzQzKvuqc6j7bFQkOK5RVIz74OIxCACA5ANxyo3a1RUZiXLg9feclsbQqtSYif+1p9cMWR1pVza2W54f08hJOmuaf1QIinVIWk5Ov6dtveZp5J2QFNCPO6PiKqrc3PMlX6pcHMyJlTinXT3boTbt9Vi8aBHpWUpIzk0fmn3FeWidiPn8/hAMMBhkOMh8/XNzi7lAYxQpCYzMKde2F7CxvrpOTSUfUXPzPMDGbOmWMKJyfdrdvp3j3rg8rQKYsQufOIESkDgBQQGkqBDQqH0QCjIUbD59YKCSVsilVK4xjlool3D/y9+0JpUpKkxDc9xD09PT09PT09n0Jbs3Xu9OUf/fD+5PgwhtQ2Q2uN1IAUMUpiNoQgVRaChRBiMCpGQ1dksTSXS1lIVZ4/d2F/f39tPLbLx5AQD+xFAWTmr3XnSUSKOYIjUoxtOzmZzesOwtqyHIxKnRN3IceEBA3jtCtc6chooAFFJA9PVtuB1kZpJZUFAejATDEzh4gQIbAMZuWUo/ddCs183tQ1R3ay1NIIKYkVZ5mBlCkyYkKOrFMQS2c6LZhjyAicIJgECyBriko2iy6loISQBGKx1INUAnjpx0eChRSUidrUppy4g7RCOSADTCILRdIK2RH7DBEgIhhIzImTICWkFEIy5yxyQAwRFqSEJFo+WRaCIOEtESeIemtr+9WAuSDKHJcvTx24zblJuc2Ss0RWLBWUhjYwloXw8/bweHGwNtgq7ECQIBIPN01fcAE8cOt7a5eu7P141ky+zPhHUiekjrw/ruuoOTvJrL+F1Ry9wPFCwwZpjeOZ5K9FUUVxJHEI7mQCMwig/KyvTAlNBwikqFZWP8/Eg2ugBjdGyUvnipevDa9cdBfPl+fPqWH1VQWRSKnLcn1r63LT3Mn5ZDp9K4S5EE8xnsi5a5pPmKfr66dyLoRQdX3cttPNza319TNVtf0ND0pKcb7wh0fNx7ea19/yb75jjqcSwoLU55wsQTAG1qKwkI+NxrDCeIjREMPBc3+0ybnizICNQdy7377+FqdkL5x121tqPBJfxMXjixxgiGE26w7uNx/crH/6Rnzvw7INKmXTekF1jjkLYqPhDIiQMlJCynAG49HqQJ4ncCgpypzz0jR3MvVvvTOTwk+mbndHr4+lc+gFjp6enp6enp4Xj7NXLtuqvHXro0/efQfVAPCEZKWWrGY1ZcRsmiCDAJc5Kl9P2jDrmqNuEVIebWx+79UfXH/lB8buAuLBQ8YspRNCA6u97teEEJpokFKTY8R8no6OptP7x2ExL7WqKhQDtHWCb1B2iECrtSmKQgafUuyQ/WotymVC6myUVUVsLKDRQXQJmQEJGCgFR/DeT+v648nBUTNtQpcgdVHZohyU5booS1ICCBCLBGOgJHyDJFRROsjIqUYNBEbOKsMBXUAM6BqkLK2zgtij0cGKbDoNSGTAkHLSMbc5ZTQWkR2QiDwAAxY5tB2xzwwEQgOToQAPBChDIsbgU6tYE6vYeqYMoNNmUcg16QtmIqsIpYQyerHgD/+fjSu/fWnn2kxKCmkR8iKkRRMmWhwJHDESMVNmAhjZJuRlmIua35u8+/7trZTiztrZUbVRmOpxt9EvtIGXZmNw+pWzv7M5PPvFvyqm5nDxzr3FT+/O/u64O5CcC8XsvoUXaS9wvNgCh+a8luOZFOaRdYQEt0jHK2cdWra4PWMKo+0QE9rGPijfeNamM4AX4BPwvHJbu9uD770y+P53zO6WtE7or2yGLAWOnZ0rsxk1zcnx8dG9e3/LTzsAIjaGrKWtrdM5b8xm95YvIS4VxXeKIslv1Hwj+9DdOzj5278//rO/4o9u8Ycfm+OJhJDA5wkcRDAaVYlh9YSfaFWuCh++gMChmStAC1HWTXfnXvOXfzN9/4a9dmXjN35tcOXSw06iX5DYNPXNj4/+8m8WP/kp3/yEb3xUtl4lVq0XiXPb8bDiwYCHFZxFiIgRIcLqVfnGFxI4ZMmsSJRCtCfT7u9fX3xyG2f2tn77N4fXXxLG/NxFQz09PT09PT09XxNEJJXa3Nv7g3/6T9/6y7/+6GdvcwweUXihpBAkWt9NppNFl5iMVSRFWqTupF0cLeZwo/W9jXP7u3un1pXSD74fPTDgEMzMnJfvPh6eknNm5k+9+eU2FJxzjgADkpmZfTubTo4Oj2aTuW9YaLWMlo3sPTc+5JxLpQVz13UiRPZh2vrFrPGdL40zskKWKXGWMhNDRh9yF7KVWQIRYIgsZRPrk8X03uJkFlojBCSYMlPOOSdkllBKxZCi91IkwRQZiVnkTDlljikBGUhgRgaYQRmKFIkMICPlZf4piCwggQgSrFQGZJJGpQgBK2TSBIGYU+aUOYVEvkspCo6IiJFTnWICKanAEFi5WGRKy2IaUloZQ6vSeWIgM4QmbsWNN5v1c7vXXr1c2rU2HrXhqIlHC3lXkMmIkafgBE5MIhPnDIBJsEjzO9M34of+1v2bV06/evXMD3Y3zhXmy224pJCVHesNu/VlBI6QmlvHm+lO/OjgvZm/42QeOeZvox1HL3C82BjkdU5ncuCYkLijdERLx2L6dOrQ8sJ70LKSMqcO6IAMrMqqnpzAj/7liRfgY+QpxhvbW+7KxeLCWbkqnPuq/h5AKaPUelVdca776KOf3L//k48//on3i89+2Lnh2bM/OHv2B9vbP0gptu2sro9v3369LF/d3Jzn/A3nbuS2XXzw4e1/83/d+uf/6xBiCDGCsE80AD3tViEEjEFVYm0M99i5LYtVl8qgev50IDJCQKko1b3bd09+9sa942P1ykuysHZ7S6+NvwpRjeNsNvnZGzf/xb+c//Gfjh4coAQhBXQhE9hZGI21MUYDhAjv4QO0enAgg08HcH/2vqOUElRKBaXuHx/Pb9y8e3Q005KEMJsbZmO9vzP19PT09PT0vKDbJ6W+++s/3tk5/a/f/u/n3Ukduqb2VZH2CjWv5598cjCdU6ZSGykNZgKTnI68394sNs9ubO7o4TARtYADCiGUlBKgnHN8YNmmnvThzzmnlJT6+ddGzDmlmjkDBdAx6tns+N7BwcF8WnfeQZdd55pZ23DTxKaZUA7rziGEw6PDAo5bPjqezWazuq7dcFu6TZJIaJtUeESgaTqkgKpiDaQFYlKJill3NOmOF+yjpKG1KaXQzbtg57XOQLbYrCRiQNt2YAKYgZzqebN08WALGKBFZKSlbx/R0NrEIaDNDwJNCTAEYqQOUJF1InIkHEwDA6jCkFTgum1iG5CRgKZebZcW7LvUNF1NJApbGlEYKggEAeMcKwAoZFHKgh44A0RGnQEF47BgjlRsFt/ZGlyZ+zsLf2vubxtZMaXIM5/uMgLATJkFEVgQpISv57eOf/L+rTeaWv/oyh9aXYyrjcJUX3JISUmjpCnN6EtNA2Y+mNyOfnBykkZF9sNe4Oj5Rim2T2+UV8bf2R/F8/njW/zhx/GDj2a37j4S8wptNiuzMTCbVZp33dHCH83DyQIbldwc2I0qG+WPFv5wHo7mqXtke9mdO60v7e+cP7198cLGP/qx3dmmr6VGQgFD4KzWvLYmQ9DMFML8Kdt4U2xsXKiqDSl1+iYSQ74oQohqoKuBHQycdRDL2Cup61pNZ2I6x2z+bL1HQiooCWdhzEoRkOIpJh1P3pmwvA/ljKbBV1SyAWBpupF8Fyez+VvvLt79IE4mpLWsBnowcNVAKg0pIQWkMNYqZ0kp5AxrUBVQCkpBKyiFZf/k6sPyCQFuGb0tCM5CCpAAM9oWizmE4JjqDz+evfWOLJzb3RHWCq0gRO/H0dPT09PT0/PisFyZbJza/Sf/7X/1xp//+T/8uz+CYohUd2i6GGNmbaBNZBEiZRCzErk4c/bCtVeuD8e7QiyD8yJAzMhZPAz1XJZpfDbkVUr5iy2HSAibc2D2QGDO07uTw5uHbe1ZC12WUWPaNCFikdpJW3OionBKWp0UIaXss/BZCWHGzhUDR2VmF9gZMGRgKzkQp8Q6I3tuQleHbnLfL+aFPndxx0iB6ezgqJ13spSDsRmVQpdaEUFpVRTWZ59TMhHMCMxSkTYgrTOTpxA5JgQVhIxUUxtFUspoaAAWsgBrjyxBEhHU1GwtCSkQCQBpQUII5sQx5C4jC0hmZMTIISEJKcaDSkljdMWROD5wOBREDARIK+STfUO8WtKyjl7GLqSFT7OUm4xMJAXpZQ0IfQoBISAEk+DEsQuxbqnu5jGFn0Nj+Hkng6js2vmt7/zW1f/k9slVoY8kH949vH88byZz3/n0rblCe4HjV4Zyc2/jwg+3x6+tj16q33xn8bc/mTdtc+v2ww/oUomza+7qrru6292dNu/cbTnVk7ncrMy1nXxlNw9d+87d+Tt3F4smPGaBac6ddj/+teEPv2uvXnZ7u3o8+noaBCRQAFJrORwKZpIyxzh9yqRUZjjcqapNpYz3zQs7IiSFHA31zo7b3SlGI2gNrWC0vH+oPr4t+PYzBQ4hoDWshTUwGsashAApYQyMwXNF+pwxn8NofEUjxTH5yaT95Pb83Q9mb709ff0tfzIho9X6mtndcTs7qiigNYyGlqrtVNuJtkNKqMpVZ4pSiHEVqrI8wOWhPS7rSAkloSRcCyEAQs6o6+UZyHW3eO+D47VRrpvB1cvF+bNmc0MWrr/2e3p6enp6el40tDWnr13K2d9586cAYvZ1V9dtIiLlNFsTkvCMnCHZOCnPX7h47ZXrg8EeYIEGSEDKGcyCSD1YIYrPVmr84rkqQkghipQQ4wzZc0jTO5PDD498HaC0HNou+pOuBXPN7dS3kuy6Nco4ByO4TtQk7dlpg7Io3NBy0aBkKksKUCFIBWbOIerAoU1N283brp0YxeuDqz+8PNbi8M33fUP3D1UphyM7HmgYQQCUVlKKnHMMyWbkjABoxYUjEjpGGREzkudOBilaUdMsKl6ThREWgCNYBnlkDeEoRXQNS8EaGZ4BsGWmnDOnHCI6Xu1HkBADWgBaqrVB4UxJVDSNb1K7EjgAJKADJNgwPhX9yKCctfciNF08Xvg7Ps1iWjDHF3zSGl3sjPeVsmdm+4eLt+9Nf3L78M7xvDmZ+9an5wZu9gJHz1eMW99bO/+dzd0fDtb2VVVl76dvvz/FI5vRolTFuTH94Iz9jcvp/YPMqT2czD5ks1WW13bSb1zKG1Vr5XTeHN88aB9ro9g5vTf83vXha6+6s6dJqWWMxdchCCzdTqVURQEpuSxTzk9pUSESWhfGFFKaF3pIpJSjoTm16y7tF9tbsBbOorB082PBEJPZs//OEIyGc6vaBylWOsVS4CgcrHnmKQSBCMyYTL5CgSP7rv3k9v0/+bOD//uPu3v3u7t3w9GJNUauj83ZU8XFi2o0hLNwFtaIOwfi7gHdvYe2hbVYX8PeDpTEbIH5HLMFpIDRKBwelydoqXooaLVq0smMlDCbrQQO72fvvBems9nrb6+9+t3tP/j3Rs5KZ3vD0Z6enp6enp4Xk92LF//jf/bPABzdvfPv/s3/zgfzoqhKW2jrCi2TT20L6crNDbd5dnNtd6zdpwIEl/kpJZFUSn3NVasJaDGb8cHR0Z35rcPuaE41t6b9qBiNaDCUXQMQ4CA1CugChUHs0DXp3nQWsh64gVWKCK6whSnUxiD6DsfzgNjlHGaz2i8mzVFWJIvq9KXtvSvb37k+UIuO3ynuYq4wnyxObivaHurKGMAiRI5eGal04dknTgCQgQW3pgsQGSyhLBUSDGRmlzh79sTQZD3ABGMhjSyU5ZSATnUdQkBKkGBufEddxybSCK6Gz09sg41i7VtJOVnXQGUUsAQS6AhMy/hbMLjLPjO7h9kIHlyjaUPj2yYeqyAT+5Q940UvglDSDIuNwg7H5ZY5dCfzw7v3//RwUXc+dz59a5SBXuD4lcEOxuXmabexq1zhzpwqrl6216/K999/tN0+vyVfuWy+d8W8eqUrB3x/7j+8sxjkYkvWZ2xzecA7o+beqPl4WN8YeCFIG6Gt0EZdv+auXjKndleR1l8L9GiDTlbrDa25qgB0T91uAxmIwIuigz4qHmNOTZsXNTqvhNBloTfWzOk9e3oPRYGyQOnAjHuHKIulWgMiCIJSkBLLEkQhoBSsQeGwlJOWr2U0SVngWQYoD89izqIspHPaGAlw2+WmySE89Bn9sn8gsw/tnbtHf/ZXt/63f73sMyRAbW/pwcBsbZqzp/X6GGWBsoCzEAJti8MjpAwpUTiMh1AKIDAjJWiNokDp8PiMWrqQWA1joM0qfiVGqkpZOG2NESLdu784PJq/+XZczAfXrlSX9rHZX/o9PT09PT09LyjaWm0tADccXnvtN1MWN19/vaictiZFnnUpBNKjojq9ub6zMVobKiYg45F323LFy+IXe2TFzEsj0qeuAHlFBnw3m8w/unV0eHLc+KBUTr6ZT2AlDYaScwCMLXSh9Ugqx1KEpvWLrpu2ndLSFUopASJpNDmdtYqh7lI9i3Heha5tmtAsUjdcG2+c27n8nTOXXtq+cFp1t+cHsjI4IaQ2trNuMbBOAYDMvuPQVKLSQrGWIFKA7DJ8zjEmgBmCpIAUMmYZBQyJmJAyJUhkoiggJLQQWhiSgVUHpJQSGDlTjCEHTh0skZS6y5l5tU4WQirWEiYl+JCFzACrZSMJoDISkAVSzjHEDh6cTaacY8oRiSiJEPJs2nYLr9VJ5NUj25R95rh0u3jR5ioREUhIoaRWQrd+MXTv+27UNJOYfMr8rXmi2Ascv5LIwpb753b/8e+XFy88usOOi/LcRnFuQ+gNueHUxRN6+UZ3EObbx0J+nE7gxDjYhdov1vNFipVe29Vr23q0tfb977ozp7+qkNEvJnZoYAScf4aEkYAFMAdmL8oZZ84hpLoJ01n99rvtG2+LuwdDiAKk8bmJXkshw2hYi0EJaz9dcyEFpIJSUBJlibJ8jsCxjJjKyY6Gw/GI19cTCf74Vv3mOwD09paqSmkt/7zWFbSMbgVpUAXhQOpz6tUyo/OY1zieoCwgBMZDjAaQcuXK8XiZ5UOBY6nCdB06j87r4aAajeLamg4xl0WqilyW1bWrZnP9lzgne3p6enp6enp+AaXDmF/7vd/b3d35tzdv2DUtCjU9Ct2yIqJwm1sba9W4FCWnZfO1AwjgZzzq+9IsjUif2uGyFDhSSkuf/uOTww9vvHV/djc5v7k7ajMd3ps2edGd3KOUCLy2NahGbrRbqhy7ZnFvMTmoF8IoXegHFQ1oJThnHC7mdX3UNHen06P5NOdGKlWN1i+/cvY3f/fKxm61tjEo5TimCeEkowyopFbOsIxAzkCTUhNySy1sKmxhls045FqoznYQAW1eFatnLVgqw0EQ5DI9wcFIaIb3SAlFCWkeCEcZqJEz2hqaUQGdQRBSdk4kEEhqLYykTiABduU8ahgF4IFIMIwMNEAgHylmk6VgdG1O3udakHGFE50/uNF+8hf63Gs8L95ZunP4OK3DXZ9mQH6Rp6sgMSw2ruy99oc//G8+OXrn7sn7Hx+/c+/kRi9w9Hxzk1Jru70prX1c4BBGysLI0ghl5TCrM7fpytgfhPn2SRRoTuYujwszLC4OB3s71pzW6/t67YxZ29Xr62o4EEr9cideCeinB44gAVOAgBfFgINzjtNZ/eFHk3943b/7gX/rXXl7JXCYz+9X0wqFQ1WiLGAMrPm0wCEEjIY1sBZlgapEWX5eiwoDBMrZDofD8VjP646ZP/x4QbS4fWfw8kuDKxft7rb4BUJwFMiBHKgCOZD+nOPjDO+xWOBkAmZUFQbLOBgCMzg/MbyCYB54jgiBzsMHhGCGg8F4JBeLMuW4uR4318Pmur162WxsSKP7i72np6enp6fnxYeIlDF7ly797n/xXwpLITbv/NmfnkzebuNifXDmwsX9tdGaFirmZSXFco+uiCAEA1+ifONTqbHM/PAdIKYUibQQ8jMSR0D2iP74YPreu3c7ymvnR9v769HXA0wnizz1i85nzqJ0RTWUe6ds0Uk+TolyIl7bHlejYjzkQrKk3MRmUi9ms7ru6iY0E994jc3tjZ3ttTOndl5+5fzll87bsjTaUWcIgUgTkUA2UhghOaeYvYQKKTUxiZwEAoksk5KQEkwZOSGlHJEYQkAqSSRIMwG09LFHhgArIBEgQISUERIpLUkILSIxIJWkJDmBkJkIcvn4L3POKUkmIlJKChJgSGYFJETOmRNiThGJIKVQ0MhgTymKTCQlhNZyUCju+KN32+ElnuNtRgYQc9PGE59n/GILHESiMMNT65crO95d23/vzt+F5HuBo+ebVTiELEtZFGZ767GZ+tCjAbrcNtt7tL/mj0J0x7Wci5O7RRjvrl8d7O6sb1wsq2vC7ku7J8zoazPd+LzLCtDAs7avGSDAA8cvisARU3vv/uGf//XNf/6/mOOpnS3syaz4IhUcWqMsMBpgUC3dkz9TwSGhNZxbNYCsKjieJXDQcnyJ2Q4HajSu6rY+OTn54MPJ+zdmOa3/we+R+g/UaPhzCxzLgXGgAcSygkN/kQqOZcnGaIjxCKd2kXlVoBHCUwQOrVcCRwgIQQ+Gcly7uklM/syeP7Pnz5ySly+azXUypjfg6Onp6enp6flVwZTVpd/5XQAp+Ob47ltv/NXETy6O3cvXX15fX3/wqYRl5QCkEE5K8aXMHZk5xiilfChwpJSWSSs5tzF6pQZLK83HvwjokBq0zfGdxftvzaorwzPXhvuXRnI2O1PPP7g/f2/a+oVvWzBBWnfutLaN7WBu2BNbxO39neG6LF1tGhY1n5zMbh+fvH90O4RkyWpnhxtr33nt2ve+e+bqldF4bcPaLSE2kAvQajEvEDQWDmMLm7gJiIKkD1i0ZEroFCf1TEBaKgqCAzpGC265FZCWSg0YoAMihIaTSWHpByrgCsCACD6gXqCsjNXKoWYJVI5E5FyjwfLzqwEIwYfWolBKO+G0UTAggDlbbmTwdY0up5ZbQ0ZCAcgCrQOztlC5JZl5baiDw/1metQ0c/f20oCDl6Ez7F9wgQOAllY5XdmxM8OU4t3JB9+ay7AXOF5MJOCAdSlPF8XxaHQyHt9XSsc49f5Y64pIEgkQCfX0zbVQVriCBiavs1AktFLKWDcs1k5Xu5eL7ZeLch/YAYaA+qVb5j73xwnAAkNg6+EZWFs7enAGTpQqVmcA9MvJEOWc02LRfPzJ8V/8zTCzhCggtCtE0/FkFu8dEkDOCWfJWbp9D8cTtO1SioJSMObZXSe0Uge0XuWwLF9PJS7/ryatpTHSGlibSYiTSTg+nh4d6fNnw29NOMZfZGwESIE0SMVEdZOPp/HOQW4a4RwVVhiDeweYzuA9AOSMGOE9vEeMYF6F4BKgFHJCyqv/EmAMnFn16TQtGg2t5bCSaVNrlTY2MB7EquScU+c5JXwrs7l7enp6enp6vqU8XJdKba781h+mYvvOv/hX4/XN4fZQWk6pZk5EUgi7tN5n5pQynhEQ+6wf8VDdePhP5pBSS0RS2pw9c5bSED0hc3TTxfy9Wwd3ju8LnD+///J3L+7sWuknu6ORe++ufPf+35/cP5jNZl2QH0RFUcccF/7ObL5IUMeLkETnOj/r2glmTdNy2thbH42GG+P1vd1q9/Ta2Qvn9va21zcrY4ZEI6ISkLCOtczoFOcCTqlSuUEljEWW4Kw1LBlSBFIwBGJGkGCFGIAkNNkQ/TQeZ+VYOUHGgAUkSYICCaWkKi0ZZ1CUJ9NmMa+5CxyTTxmAaTvSAqYAAlHSBmCEAMnKwDojteFInjMboYHE7D1SAGWApDTKyiRXSgXRMoSFoAU3IrciZgDdLAS/SPmQRJZEDDDlzPkZVeov1kQlkgJyVGzurV3a3/7+S6ff3RqddboiiF/py7AXOF5YgaMEdo2R47HMWRJlKSvv700mb3o/L4odY8ZKuS8gFpBzo8FgazDYWlu7sLX16mj0itYXgU2g/Iy++0KdgQEgjBHjscxZEGVjrPe3T07e9H5WFNvGjKR032SgUcppNg+374I5HdxXWiujpdZ0cB+f3MZ0/qs+C9mHdDzxH9/iEFXplNFKa6EV5gvMa9Ttk2cjoe0wnaM4hitgNQoHo9F26Dp0HZihFKxFWUIILOqVQ8egQllgbxsxhfm8mc+nN26qritO7djtrZVi0tPT09PT09PzK6V0VBs7V1/77fP/39vrG1vFWkHIObcAE1kpSyLJzDGGlBJAQogv6DP68JPMvNxFCyFyzik1UlZS2hjnOScpP10o3U6au29+cnR/2g7d7v6l69d/WBQsxCRfGEs3SBP64P0mxXkgf/fepJk0hC5nDzihXDqata3sSp5OwnQavOxGG9WVy6fPXzh96vTu1Uujc2fHQm0IMQJKwAIOEBAJRsMIgaBBTlRKl8KVpXIFBeYFslJRoQMFSDiAwYiSoyYkiEwCNsDXYSaEkFQSHnQvi/+fvfd4suTK0vy+c5WLp0JHpEIKaKBQXaxu6+rpHrJtZowzNBsjN1zQuOaOxn+GC+7IHTkL2piNUS1oxsWYsZvTPdMSWqdA6pBPubjiHC78RWQkkCgUCoUGssp/9pCJfOH+nj9/4e73fn7O9wEZwVil80LRwFgM8sZHAAiBY5cSC9t4QSY2BxiUQ6vAPwAAIABJREFUrF2NWLUYDZM56ExqDolhoAkhSesZPglElNIq19QSBRIIuiJqaCAjVCQNPDhwzIJKtJblziAzmkWWIVQhLIN/bqadyqwPd1+//I+Gxfr17bcm5dZXWpx6gaPnN0BXwmC0NmUJInEuVtXM+wcHB49T+pu9vT9ZW3tV6x2ibzwVUp6P1tYubm1dX19/dTh8I89vaL0L5IDGj1ef090esFYPBqSUZFmqqmXb3l8uHxENdnZ+sbb2alG4X2EPfG/zf048mwcWXixTnmVKkdZKKywrTGeYP/8CRwjxeCoxppOZtUa0Jq2NVlAEpUAK5z0yEqNpMV/AGqwJ3Bh5jvEQiwUAhAhOMBqZQ1msqjm6XPfhAMMBBqUYHT76tD46mt+8bebz0ZuvDXzozwU9PT09PT09z+uAXqvJ3tpkfVKg0ADAwJfmvR5IWue/1pRSUqoBUaogcsaMiQygtC5F8NVB/rxtP328T+PB71+9cunK1TxfU8oTQWlpw8GsSjsbkz8aD3ZeKUW1J/tH06NqPmsBTaSVQTHIRmvDyZbRTm3eyPcuDK6sDdeGa8VgPJmsKb1OtAGsaT0QAbNXKiNCSrOM0pYu7mUDyT20ZkiTWqYAIHnAIzMwGREyREHdthGBcZa4WubD4XAgkSR9aQ6bATqK7C/b/UWF2bLpxo0ZYLqGFI0iCyztoooxiaBtoA2yHCEgeLQCLZSpTBJVVQOTxCK1EM8htaSUhXOZs5ltqBVIrjIFCKpEoYa0aFuAwokVPc6yYaaHmY0sR3UlkCo8N4NYrXSZTS6uv7wx2CuycWYKRb3A0fMbpnOSVIAiGmUZWUujkRwcvHfv3vsPHnzw+PEnIsm5SZ6vK/XNLox5Pl5bu7i7++rGxk+UukG0CwzPFT7Qj3sPjPOcnMN4LPv7792798GDBx8cHd37yU/+uyxby7J1pX643+HEabZI82V4RGYl6pIFVv6a/Ny3V4gP6fgkTacglUgIMJ14vTbGZIK1ydMCR0LdQGtAYC0mIxQ51ieAICbUNYRPKzgKAMjOCRwX9nBxB4MyHB017/r5zdv2+CgcHbP3/emgp6enp6en53kd0ys13NwYTtYzykQSEAESYeagFABFBCI560z55WmvXx2pAV0cqShluoYXESGyStFXlkywQhO9M17fuv7y7t6ecyOgkQSKqan0dBG2dnZe3B2/+PMR0/L+F/cOH9fT4ycjsazIy8k4z/PhpLz4xvrubrmhYGkAWlN6pPQIWAPGQEkUibrIVwZgtRrmZZ4V2s5JQxCC+JWAkYAAcko7Y8iRYsSUUgrxySjaapvneeu99x4MYWYwsaJIScRTqJs2xaiWEAI0jNOZpeCZSVHmECL7ICIQxAgBjAVpgtZdYqxRKgUO3ks3M2aIiGhRGoaMIoIwAEXKKUvgyKHrVhEIc6B2oWU4yfKN0q4VWWQW4TpG9TzVH5PVmdXZIJ8QfhvqpnuB40ercQAAkQIyrTeAG2WJ9XUVQgphDjRNc2+5XMvzrWeuv1zen80+q6oHRF1Pn9HaGmMBA3RWRvSc7AEClNYGsEppopRS7f00pUaeFnJ/IA1AIJ2L0PcmZygFc5q6qhRSQuv/QT9gEuDpTsKYwPxsgwwRsCAENC2WFeYZQoRSGJQQWUXJaA1nMCixvoaUYA2aBg8egQVf3JeDI6kqGZTCjN6Co6enp6enp+d5FjiK0V4+HGmtU2pFGoBFOKWFSKF1qXVBlFICUTLGpJSYWWvdBaZ+4xhR60IEZ14bX786A+3WXv6L//Q1ssNstDMYDIxxgGEf0nFbH9XTqb/x86vX37x2+XLMsvrKpa0QUopPnDKJotZB6ULbUT7eyLOBISisA3ugbrEScCmxUlrrIXPDXAMatsRkYApXCPTK6vOpMbxnl1JWGmWswrBE3aJ5kp4bQ6pSzZaRAy2Yk5dWxegYXlGEMHNnXhg1mhxD59aVVVQ3nXe+s0qpum58G9Ddj6sg2qLIMwunk4KP57fHQVntkDttS1NW9XLWLnXmsiwHEMVUqQzcAuSQx6TaprUYZFqLSBNjZCaiwtqNojAUFuJTii3Sj/q39FRN++1QN3qB43n5joaAyTI1mWiAtI5Zhqq6k1Kwdv2Z6ywWtw8P314s7va777lHK2QZihx5fuoQXf/YtzkmNA0WCxi9+giDElojz1dBucZiOIAInMV8gcUCDx/h6ASf3sTjg/NXtZ6enp6enp6e51fgGG5sFEMr0p6WJwsAkVVyikgSSSIESEqRufsRRJjZAwRoIkUEkSAigCFSRCTSxc0mgEUCkSayQBQJzO4r01cCVFYOty69ACqVmRiTEzFz45vl8mjeNkz5aG1na+fShdGY8zyO4LsNBOLqLpdESARloJzUUKnOPn+i1CYQgcjczSs9YJTKmRsgAQRl4IzJTOlc7oxzOmOtIscQNaAzgbAOkZSFFpgExQCgAQLSKiZmNfUWEEhBKyFwEqEEMavCC5DWmdXQNsCQs1pYEIhIGyErXXZNZ+5PVpE1TkMBgSXwad01wRhDoCiRWZq2DhxEQchALEACSUgEZckZkxQzfOsIWlMVwzx4Fk4ipTH5cFjoVgv5KIu277nuBY6epye4gAKstWowIGO4KOJ8PlssPjs8fC+EZ+dlNM3hcnm/Fzh+G1AaeYbhAMMhmFHV0D/6wzZF1O3KhaQoUOYoCuTZKi9GEazBcABnMRri9hd48BA37+DmHXzxBR4frAJoenp6enp6enqe60GcUuPNcWFjSgsgB3KgBgjIAQsgpZo5AIUIp9QAFig64SOlpQgBpdZGa0qpZk5AoZQ1xjBzSgGogQhAqdwYCwSgYSY+F1FqjCEiIANNyIyBDCgBKxJTOq6qg4Ojk1Z0ubEz2RhPJiOb52QMrcpoGWiAbn5uV9ahnRKALoaj0NoQWREWSSIeaE5NRp+ecxpTDIqiLMs8G3hI8MsmGodyACxbaiOsgmaRaqWnOEAB9WkNcew+KAjanXOIoNN3qgFLZqBLDzoGpMghHlKLsAhgVvteKxQltAYpEJAEjeBcQwwycpr0Mi2bUM/rxmbOFeWpc2on3ywNAapQeQ0JtGgdoBXN2zBtWiGMnOseTpkQedbG/kDoBY6e89Dpn0qpQZ7v5DmPx0jp3ZOTW48f//3h4WfPXI2ZRViEz7eiiIhIBBIRnzkP0XMQUXFqWUy51qUxpTEZEZiDSJRzjRL02xS3QQAIRLCnvhXjEbzHbIHMwRhojR9Jex8BRKBzdW2J4f2q0sRoUIE8w6B8koeiNQqNPIMADx6hbvDgET69iaMjzOfETFo99YI9PT09PT09Pc/daI5QFMrpzl0udAUXAAEtcxQh5vP39oVIKaW7BnOtC+kM0IAYE5HTGoDt/PWVUoABCqxSTFWMkcho3YkXwtwCBLiUEhGUyoksMxNZpboXIcC64WD9hc1XBrx9o7z0wkZRlNYOtD6rAek2u3sLDRhmFhGlVLcZRIaImH2XTQsIYJl1jJG5+6QOsAD51k9PpqxZMVRmodlLK0FRbUBQDk5BR6AVeAGRVVAK/lRoiRwYUZPVysACvNI7BPCAUnAOxnXeJcSJ4b1IgOMQETxi12/NIA0iREFM4sgLB7QJ/rRUpYbPAsi3bRODF2YEEAAbkuI6gWOCh1XkCmo8auAYUFppRXWMj6uKCLkxhTF7w6EmNW98pvv7dr3A0fO1dNEqm4AaDtXWlmHWRTF85qJtu6jraV1P27Y6J3C0IeyLBGCs9VCpXCkn8iPXBboz4xpwrSyxsWFTMtbmWqe6vjufD4tix5iB1hk9536/X74eWgtnYS2KHGWxsvN0FuMhwiYIaD1mc9gf+hDWGtYhz5BnsG5VoNHFrGi1shFNCT7A+NWTSkMYMSElxIjEyBzW13BhRzljM+ucM5sbuixI6/6w7+np6enp6Xl+B3R5BrMaaMdzqoEXgQidCgc4vZ2pjTGnI6xytVqMzGJMdt5Zo/PY68pAAKSUUopa22515pY5dK8sIiIwxnWmpEoprQkAM4nYbDDKBnbtopM4JruhTGnMQCn3dZ8oxphSIlJan5VyQMQzVwCdhZswd2JH94wB4L2fTWfaGGsy5QxpDuQ5GCRLBelMaRKKQg1BhEgcoIFI6LpTEmKCV6RXQYvxbHeSB4zGIIfWIomhFUTgAyTAIiVqW8hT3v8UBQ0zkVccpD21BElAQtAhqti2LacEkHSSlAqiQktABFrokk3GeWAt3JJUKSWWwpjtsgTEKlXH+HC5PKzqWevblPoDoRc4en7JVN8CIyArCqytQSkMh+UzF53PHx8f32VO5wUOZu/9A+8fpWSs3SuKy9Zu/JJT2I/pt3QAWOdoPFZEcA5EslzebNtpnl9cW3upKPasHf5WXQ+dRVmiLFBkyDJYCyJkDqMRlIKzmC1wcABjfuDtNBrOIs+RZ3AWRkOpJ0JGd/GLDO+hFKyBWFgFZoSItoX3SAlZhrUJLuxqZ01mM2f1xrrO817g6Onp6enp6Xmux+6Zhf7a8W03CFdaOyIAhugZ4zql1Kmc8bUopU5bUboBmjGmy0zUKSWRlFJLpIzJRGKMLeA64w/AAQVURnaszYY2g2duw9MbI8xtjBEAkdO66N5TqYJIpeSJrNZFSkqki8X1T7zqXaZcUbBS0CgKtISITDmttGefFOXDAhyQ/Mr6wwIK8DDkNGnlzOqZZ+IDWkaRwToUOcFBwxEpJW3TBt8pIpooc8QKVWyjDzjfznP2KZlypk6LUgDgAT79uoAGntEuQhWjL10SxMRSGusGuiuhr0JYeH/S+GnbtrEXOHqBo+eXoQENOGv3hkNkmayvF89c7uDgFnOq6+PzTzK3bftwNjtYLg+L4tXNzX+sdfk8CByqK28zRg0G5JwMBnx4eP/4+KPp9NCYrWvX/ovt7dLaEvhtmQ93lXaDApMxsmylFxDgHMYaZY5Bif1DDAY/vMChzwSOHMauol7ONI4nFRweIIiAFIwGM0JA06BqTis4JkhJOWucddaazQ1dFKRVf8z39PT09PScG8sljlFb91vVlvtbrXAY/aX5ePcv7mbaXSisUvp8OcZXNYVfYURGT9d3rIJUuuBY5iTCRFBKpQQRFondSoADMtIZMCTVOYPQWVotAJF0ao+6imY8fc1OGIjMHgCRPS2mlu6NmEkEq7qIUxI4ISGRImWMRWIdRTFRhFBKoKAsg4TBESwSVRJSJEqTBjQIAubIlIhEnYvXRRQNYcWBxJKiVe0zQF2irKdu35NSRBbkiUKKCF4YiUAERYpWUZNQ2igBVk02Z99YBCcWSYlTChKZFKnCgJlTksLZwpnEfNw0x01zXNezNsyb0Mbeg6MXOHp+yTny9BRGVDi35RwDzy5b8N7N5wvn7otISiGEqm2nzrm2PfL+cdM8JBq07aMs29G6AMypURD9aD81QEplSq1bm7KMmoYWi0PvH1TVo8XiJ6PR5SybaF2cOkU//34cnbFFF9h09lG6cy2f9ncI4wdJUk0JIaBt0bRoWrQe3iPYzhccALRelXJ034LSYAuR1ZargJSQEliA0yd9gPcIaSWk9wYcPT09PT09X2Fx8PD+R3974w/+qSvKfm88n8O7DBCgUUoppdP337+gtSZCjJ22QlpnRCalWiRoXRB1FRFGJGOWlJLWugsuUUpprVKqRBKQEdnT9hmldakUA2D2Kc2VyrUumWtmOTXdeDYhzOsGS6zlWnWL5kDbtiGRK1iY6rpKIhC0DBZum5agHE5v6HpwSF5axeeeBJLoOhVOx2JQf2l2GzjUqWHm1b53ACEImtSZciQvrQJZyskQcoCgaXV7selcX7OVNgOPFGOQxrTWhmGmy5RFrhtOKiQekimNCcwiUoVwWNdLn9qQwrNKRHp6gaPnqyigALaBwTN/bG3KsgPnPgUkhGVVHUynd5jbGMmYnfF4V+st5qZp7jK31q4bM1Aqw499TqmAHNggMsMhxahFqK6PgOVi8ZkIF8WucxNjiufej6NrHVxWEKDNkDlkDi5DXWM6w3SGoxPcf4jjKVr/A2xeiKgbEEEESq28TpsGWYbMIc/hPZoGWYU8w8Y6tMFwgMwBQIxIASxghjVQJeQQJ1PcuYdbd3i5jIuFXy64LFLdSOovCT09PT09PQDAnEI1//ydv/ngr/7i8lt/3Ascz4meQU45iEBiZ9J5Wm7siIxSitkzJ2YAhoh+4/fnuhckUlpbEUmJlVJKGRELKCKrlDkdeyqR9EQxkJaZgK5eA0AgIkB3Hv/nRqxBJAGklBWJRCyiz/WQEGCgDUrq+juikGdECQLlSKzRJjNtDByS0mCWFCEggDpLUGKtoJ5MUJQhpZQkRYQEraE0YoSwcEgRaG1mYTp9JaUUQmxS3aRawyinrYEC+9azEqNci4YpOkuK1GqesQpqge66dxwypzNrACRwI5GJlNPMhpMxBhlUaBJAdYxoYp1iFD5u2jpGlv7Xvxc4er71VL8z3ym/RuBos+y+tZunAsf+dKqYvXOXnLs4GFwETErVYvEp8PFw+GpZXnNuk+hH3q7SORUNiVyeY20NxvBicTOEajZ7fzr9fDR6ZWPjzcHgojHP+VWfGd5DBCHC5xiUUATrUDc4OMKDR3jwCPcf4mQK/wMJHFWNGBEiiAABC5oGZYGygA+wFkbDGDgLrTEcQCs4hxBWj663xRrkBsKYznDnLj74OLVt9E3rW15fS3UtvS1TT09PT09Pd+2tFzf/4v/4//7vP7930PyL0F8fnxuBY2AGMYIlnisGAFCcKh0eCCmRCJnvre+4a2BJKXUFI1prrfOvLnbW5CKSgFpEUjpLtO2iQDLmNqXqmW+idUnE8amODAIy2Azr1E1ZErKIXBA1SaGgMouswGKJ1qP+6t5Tjp7eTpeRJQfAJ9SwDi5DtUQMjLaOkkVVDohWAkdM1aJuUuWlzopS5zpTkJjqZZ3leVkWLSomPy5yMrbq8nDPbYPujP6tLXUBoE5xhgrG5IVpG3iP3CHTWBIEaEJoOFGLKLz0oQ5R0CscvcDR8+toHF/brWftVpbtWbsOIMaqqg6U8sxxbW2vLHdGo99jbk5O/m4+f3c6fXd3959rXRgzfk78OBRgrN3WGkXBZYmHDz85OHh7f//mxsYfap1l2dpzL3B0FRxdoUQIUGpV/lDXODzuih0wneFkBh9+gM2LESmhadE0q61lRttiNIAPiAlar1pstMFwiO2tlTFqDIgRdQOlUBYwBmUBEZzMcOcu3v+YJUVJXpJc2OW66QWOnp6enp6ejrpu//Iv3nk4Pc53tkn1bZw//qGczBfNsqonI21MAqCUBhTzKrSDmUQUcxfC2jLHGFVXb6FUppT9zQocOPXy6CxLv7RASkmET4NswRzP5doCyJTKiRDjUuRLt9YiEJipi5IV6ao8uuQXDeRAcMpsmMFAZwJJfhHq2KDMolUERRGoldZZkYfWJ2YBDMQCcDiLnwEQBF4Q2XMDB5GUongKlsWyPt2QGNHUklMi+BbBJ2bWMI4KFbU0aAkmc+WFIbepXjZIyqpCq0JrO1DwKnjxUaIoNs4KSWyCEoEFAmJgyxyFmgYcA0lIHjGyCENQx9j41nMKwok5CfcVHL3A0fOtz1TPPJMCIpJEovfH3h+K1Hle5PlaUWwXxVZR7GVZ4Wxl9R2m4OzSWZ1layLR+yNrD58+3yki06Vk/2j8LJ54USRG1YbpYno83V9WSy/JOEW0bNuHVXVf66zrMCRSP/DGx4imxbICAKOhDczT7TOrPBEPRaCVyRFEzl9zAAIn+IijE0xnWC7RtPABKT215HfRjZzLL17Y/Md/RDGpR/vqwWN/71GaLzpDJ/1V/aV7Xw/UNeYGRCtbkMQQwaDEoERZYlDCWSwr3HuAkxliREyIcbV699XcvY+UsL2Ft153g2I4yDEo7WsvD25cM4NBf6j39PT09PRTZYjMjqfvvvdZ4+L17aHqTbifh2/t5u3HhycnP3tzc6BtN+ohEuZakpfILCwizMIMXnlXQltjnSuKNefsr/SL8bSE8Q2DPaXOLELPVun+vzPdALxwm2IIPngfWSrAE3KiQpuhSOS4VIpU91/3h4pKeyIRSiACGSAHwMzdLUkgOtLODgY6A5B81da+JdMmrUCKEpAGw8IYswyrvg4LKQhwhFythp0swuITxSakwEo4cFtzFaTMo1YFKUtggBNCgiXW8K2EABA0jIZZRcAClNnB5rg+nDcHLUhZY5RkRowCEjEIQokVizUcU/S+JWIAjUiEIWKh2kNx0vASEQOYWURiV9kSQ5S+vboXOHp+ozC3Icy8318sblbVJ8xHg8FgOLwwHl+fTK4PBttlzpnbV3gEotyRDDe12dF6EsKsqm56f3j2UlqXzm0aM/pxlnWEGE/m00/v3773+OOB5YEZbm2/UriNGA+m0w+8n5XlpTzftPYbwq7+ATYUdQ0IQlhFjajsqQUSI3gQkNITk87z3hMhICY0DWZL7B9ivvg+2lJU5oqLe1t//Ityd6f+8JP6796t6lrmMwdyON/7+BWlo/MKYUFMEIYIiFAWGA6wt4PtLcSI5RInJxDAWTgHZ9F6zOarR1fK+MoNevVGvjahjclwfWL29orLF82wRO8S39PT09PzOz66i+mLv3/vr//837aqsuXA5UV/cXxOR+lABZzExdQ/WDRtVcVmPpfl0lfVdL70x3Paurx36cXL167Z7e3hr/KaKSUR0Vr/6vfzmJmZlVJdQ0r3TyIyxgKqXaaTL764/fndDz+934a5oHHQinQgoyCW42AwHI1GRZEPRuV4PCjHRTHOnWOXAc7BKKD90htCa+Q5rAXQBEWKNjJPRoHO7P+8YFUD8gTKul4TCR61h4AELsFzWLSzI189Cs3mIG2VGPks0wbu1PrDWoIBWqgEByTgfLmzj3y0lGULABYwjLYJDTVAUkylGqiRAnkfUqQMpYpKksTUConJMrCGhyHrSMEhIYSwSH3FcS9w9HyPV8C4qKqbJyd/vVzeqqq7zAdlORyN9iaTl9fW3hoMNq3+1OhPFT4jyrLsRW1fzIuX2/bE+8O6vnO+py7P9yaTn5XlNaXsj9B8NKZ4vJh9cu/2J198fGN399ru7ub2jiNTVQeHhw+9/8u9vT/Z2vqZ1tmZedIPtKERVbPKHBkmECGzX7rOIAQkhvdnOTlPRXIrhabF3MAYTKeYLdD+5ttSSGs7GeuiyLY37WScvD/58OP2NpdQCnC/XOA4a6iBAASlsL2J4QAX93D1Cu7ew90H+OIe5hXWRlibYDLGYom79/HFfdy9j0t7uH4Vr7xIVy+70cCMhjQaqkGpXKZMf4Lq6enp6fldJ4bw7p/9u/f+9j+4nYl2rhc3ngsESLFdzA4ePKgyraRl5pTYc5r76cw/mLdce/KzuSyrmNJyWeN45vSw3Eo+ptiJDl+SLc6KL1aDN4JIFJFTK1A5ff5rVzxftXH+p2fFHRBm3/jlyeLk4bKdRqkzAMxVjByFPA2Ho+Fw5JzJi3w8GJXjYTEZ5FlZDEbj3a1ybZJlmdaKiES6gNjESEwgQ3mmF1FCJFEgA6OgSAGKVCISbbRAEhhQpDS0BQzAnIgDmEAEA3jhZaxP2uq4bZ3LS8mzqCyRzZ3S1A1qk5AyWhOSSpwSn6uqUBF+uUw+AtBGGUuUwMKCJESw0DA6qRBTd7uRE4tIBHeNMNJZxZI2pGGgEidmkb4dpRc4en7tc+UvPX6Ek2+PZifv3Lvzv3r/uHuyzAeDYnc0vDGZ/HQwWEN6CD4A/xVhlNntTG9A/Ww6/aha3jo+/Mvpyd+cvdpw+IZCYc2G0aNfbpPzD9kDcrYHQgzH8+ln926/d/uzYTF64eJoc+sVK9Vy+fcHB2/fvft3KbV5vpHnW1pn3307u85F0kYXOfmI1JWL/gqnsxgRIxqgaaE0sgwsqxaP7tEFpiKs+lO669XXBUpVFRYVvJfT1UWERYQIxijnlHOk9a9xY4e6QkNrdZFzjNWDh2l7o3ZWMyyfvhUg6KytzwkcnWkoQCFC08pYVARliZ0tvHAJB4eYzfHZLTw8wIUdXNhBTHIyxSc38f5H8v7H+Ee/Ty9ew0vX1B//oesP8p6enp6eni9PleU4zJuR2f7pK8tH+75p0E+onodRu29OHtx5//hRxQsfDnzbNk3jm5ZjSqKim5hizaYEY+327tp2NtlI65df3L3yynaRuRijMearOsWZhadSSmsCWkAAy8xndQRa6zO70PMrEpExpvPgOHvlc/+UlGql2/Wd4uVsa/2Kn7eTOlYERB+qxWI2jUfHpJRp0R7MDprDILUh0kpro8rxaPONX/z0+msv7u0OjCmM0TEuRQLQplS3TW00b65ni1lYJHCWqUFWKDJkQDlRTZSKMvNJKq6hLHQBRQCL1BGxBtgAFmjBATWQgIK7eawEaRkq1yNrLIAmNV5CnjsTTVXVMcUgzdmuSGwlAkwAMpVl1ioNllBK3QCtoG1aCsTMCdFLA4iAGBmL5VYZoDgXEtPTCxw933VuLzFy61NdP3OBsJzOH3+8uHvL35rHtj2duOp4tUphzvmJFAJZEDzAQAIakQX4mOcn6d4i3q7i3SdFZe34eHH0ub24KTsw2bM8O5XSRa6cw7epi/uOeyBx9LGt2+WdRx/defzx8eLA6nxYXhyVL1nzSqbixoZJyQGUZaZtHy4Wt8rysjGl1g749beTrMn3drf/9I9Ja75zl299kT69Nb9734A0vn0PDAtCQN2AAGtWxhzGICV4D6XwlAH1lwSOJRZLWVR+NvOzWTubt0Ty4vXJ7uZgY330858OX7qui+LX38tEdjQav/Half/6v1y8/qrcuSef31l8cjM2TQLJV3QfBXRpYGQNRkNsb+LiHvIcR8d45wN8cR+f3cQnN3H/IaZzZBaZhXNxNvfLpfe+BbvRwK1PsuHQ9gd5T09PT0/P0yOyVqmsAAAgAElEQVSfxWz+2Ucfn7Sz4tqkfG2tbg79UdPfMX4uvrv9/UcffPBhZrnUNFA6LzFap1xpbVyZ2Xxos5ED4KxZWx9n+ZqizbXt9clgmJHrDEGfNfpW52oxunBWOS3aoC+VeHxpxdPIWDqt40jM4XQ+qIiglIFxNCzG2Vq2xk1ca1MAkGIMdb1YNLO5F4BTXC5MUzWpoeRVCEYhKwo1GCVjEpEi0kSGyIo4ICnjdFHqvDS2yJyKiZXRrE0kI0kRByOsFJTV1nDGpElBKyCmFEKIIUgSgAkJ0GDNTYhtTBFQ0BaOEAHRpHQUhGg0SBujDIPJEETk9MahtsZYY7RRECAZnSDkI4BkLFSAeIkhCIs2RgnpaLrmazGatDIEBZCAYwiJdTASSYwV9c2uvynCe9Q1JBTbwyvXNy8P3YVXL//i4tb1zBX98dILHL+rJ8rEcb6oHzxafvr5Mxfwi+PFw09mDz/x9xbp1KaBtE6+SsU8bZ/wppAsIS1BuoBrkbngOM2n6f48fliHj56YO1B5OL33oexRu3dssmd4PaosG7x4Ld/dMcPBP0wvKHNaNrP9k/t39z+9/fjjz+6/ezx/bE02KnZHxQvOXLYao5ECyJgI5E1zN8Z2sbg/Hr9YlnvODU8Tub79rF9rt742euNVt7lRf/Tp8m/+frZc1nfv5UAG6G/bwiMMHwBCSsgc8gzkTgWOAMHXZqMsl5gvsVzKfNHO5ouT6WI6C2vj4vqV4e+9mb3yYn7pottYV+47VULoIi+uXNJFMbh8qXrng7m1yy/uxaYWgJ7+pgmwpw+sBI4tvHAJSuHoGI8P4AMe7+PRPh4foPVwDpmFdWm5rKpqEfxceDwajNfX7Kjsj/Genp6enp4vTZL/7P/5f//1//y/3HhrY/1nO/YVh0853W/7Co7n4ru7/+D+229/uD5av/LC+vrL5Qs3RrtXBrShR0W+Y0aWNJ31JgOkSqVHSg2A3Cj7pRKM1XJEX3peqSdzY2NMjPGZAsdXVwQgwilVIgAKra3WWqkcVpgqm0ULO3xSwS0QpDTndAx0fSQLkRZAU5lqnndSgy2LrMA5ZWZ160rZkK95U06EyswqmKiVYlG1FKpt0VYDQBsNDW1QqrP913LyTY3U3fWLQAJysJE2+DrGmgDYHLnCaYt9iFgs3bAgVwBgxchP1wVAZLIsd+XAlMp4cQnwKfm6glLQBohALVE8q6SyUrHJkll9Pw7GodRIgiUjViFGn/kSUcFm0N88v4gJbYtqSU6GF3Z+cmP351e23riwcWNrciGzeX+89ALH7+qJMsZ2//D4r/72wf/2fz37yGkbPz/088N2PpfVyQBkdMyqtDPn6yfCAllAPIGBJNIwL0DHPJ+m+4v4UR3++kkFB7sjef/tanTPjf5WmWfcXDfraxf/5b/QzumiIPUPUasVORzNHr936z/82bv/58ni4Hi+fzx/tDXZGxY7o/KS1ZvGUFnCWi7LeHLycDq9s7//Tgh07dp/rnVmbUn0awocINJFnrudbHPDDsrk25OPPl2AGURQ7tsKHCwIEYnReqQEolW0SpeKEiK+TgheLLE4Ezhm8+n06PgEk1F55WL51hvDV17SZUlaQX2n7Biy1q1N7Gjo1iekdbN/sPzzvzAnDCgFOv9NK0BOPbJhukTYTVy5iMNj3N7HnXu4ex91s3poBWfhDKyLTV0tlyfeH4H1qBxsTGg47I/xnp6enp6eM6rZ7PO33/78ww8GL6xlv7+tdobhdprf82YaUx9B+aNHKbp+fe+f/Gc/27iwcWEzv7RpJ+uT4WREOVmT5TRQqyGVXU3HKCMaExVATmSeOZD7xtFd5zbKp64QZ7rG17ya0roUAWC6gpHOflTrdZGS2a9ak7uwWILGWKlNQCAMLIEGCKTJZBogkFZmpI1Tipg5xsjsAQ8waUJOpkBewAT4SESkiUpFKiPRSC2qxKgbbcU6UdEjCDKldJbnXkQBtvZ17RvxrvVghpZOuwgN2oxMSKZatoYEOUCEJIDnGNhz5zCqYTU0t7GRmkBOsVMAHClCFmLiuurqp8k4R5qLQCDtcwdEUMyc09p4QQqRgtfJCtESaRba5WyefP6NM+oU4VtUSzJ2uDt6+eWLf3Bj7yfDYs0ap5Tuj5de4PhdEjU6FVYEQKpqf3hU33uw+OxWnC/ichlnC24aOu0UeHLC6loGuocWurTkF4791YfNZGnskTZLslEkxrBI8TDFe+HeY/7iRN2u7K3znRELj0WLWwD49AwngB4M7GigB4Pi6hV/MmUfAPne9wBEIFU7f3Ry+8O7f/kXH/3vT36D3QWltIhiocQKVDq3WxQSo1osDqrq8+PjB+vrL41GV/J83drRmWHqt5IAiAhEpBSsyfZ2y5deLN563X5+Uy0qmVdhUQfvu97A2Mnwp4/znwSJESN8gFJQBFJQBEUwGtbAfrN1KC+WaT7nxTLM5g0QRkMuC/fS9ezF6/mli2Y8+u5K02q3aE1a2/X14toLxeuv5G+9wcNBmlftolaLJ060ioDMGWddZnlnjScDLjLWmjiqZqmmh+rgAfvIbWQfRRsMCpoXKAov0WtpR7bdHfH2mlofU9Gr1z09PT09PU94fPvOv/nv/4fmws7aGxeyN9cpUvqgrR56mnNfwPHjh4iuXr1gR7+3fm28WdCGYqXXlR6d1r+eOTlkQHY6KctPB4/fYsYrIqf5I9QpGjHGzo9Da31qocanU4Tz41Olno72Y2YRpfVIZMjcTQoEaLoSCHoSqsdADdRA6wy7gk5veGVA3n0uZgYiEAGBBjKyuSpyZZdABBE5o4ZWkaUYaZnQNiJN6xKUJvik2iSmJGNcngiaKG+5iW1IyfiIlKAYGYHAkaKjIsHUbVAWyEmTUEoCjxQROvdSY+CUaB/qIJ6UhlGaQNAsWmxkQdsAAiIyziolrgYr5QsLYgBaEYkOrDgJWhhYQM9RLWPdLOYpbn6zwJHIezQ1hlRujK5c3LixMd7Vqp+J9wLH76bGEWKsqjibh+mMYxy/9vKN//a/WX52c/HRZ9N3368/v2UBA7J4qjihc0YwgBaYw4V88mBudbtflBt38o2jctNzpObooD66WR/Bf3xAnz8anlTFOZ2kc+lIq3AlCUCEBGBw7YXRm6+OXnlp+MpLk5+8bjfXv+/yjcihDVXVTh8ef35/+l6Ne+tbT37qBsuD6rM7B7tEGOQjqyV3epBfKUu1saGZdZZ9onVYLm8rZYpiz7mxMcV3yY5VeVa8cHnnn/1psbMdPrvlP/y0feeD9PARgwQkgAP06f5/SuDwHssKRGgzZG4VmNq1pVT11xqLnsPPF8101sxmTdPy9RfKq5fLSxfyl2+M3njVjIe/8UYh0sqtr01+9tYLxrQffRo+/iy+//HsnQ/OqUtW7a27C5t8YRPjUWPyejlt3vvApTovUv76lruRtw9OmgfT5sFJrJNKUYVAvo2lwcXx4Eqh7d7otQt2baB0b9jU09PT09PzhDrynZovvHF5448um3GFBzMcn8S6YXG9vvFcCBzr69vGtcOCc2sUWaIhUAIZkdPandMy1Kn6oM+Eh28jcMSUKkADTin91XVTarp2EkADmVJGKdXly+Kc1HEWHNuZdJgnSXbqK/cyOaVcZASkTlJhTsxyOv7V3ZMpZSJdaqwGcquKoSmN8kpJluWj0XBzMGiXMp1VABgcpOVIWGYZkwMaboVNppwhA5CBdaponeaExsMHZBksbIGicFoB3kMiUGOc+9zGVlJSGnmWU+HUIHAMMVmfg0ENRYeKAO8lETtG5x3qV4GyDDSAIAE1wCy8qOciRC5TTyIPkUtvONoLHD2/jrwhcbmsvrg3e/cDMjrb3Bhcvzr5vZ8srlw2ZekPD+vPbxlQAcpB5lzFgIWszBGE/OGi/fT+fFHTXR2v7dO1oywFDlzf3J/eptmthXlQuYcno2l9vtWCAX96pLegGlyDAqR44dL6H/x8/fd/Nnjxmp2MTflUs933sAO48YvHszu3H7/zcPbJ4/kntXyxsf1kOzO92F9+iLvYP358Yf3qhc0r25MdwaZzdjwmpZDnOiWuqk+r6mFZXl5ff3MwuGjt6NcXOIxxmxvjzOW7O8uLH86Mqb64Wz98KKvzHTHgvpqs2xmLVjViRJFjUAKAtauA2K4z5ZsI09lyOp2dTJecxnvbw//oreLN17OLe3Y80vn3UAFBZIaD8uoVtzapLl1crE1Olsv5O+89OX1YbffW8zeuyps3otXVvePZ/aPZg6NiLRtfGqgL227rsn/v3sKq2byq64XhpKM3bavXrNobDy6U4718+NoFt16S6S8QPT09PT09AMDM9XL58PEjujjJb4yLqyXptmqbk6OD1ofcjoE+KvY5kDicHQ+LnaHxRnclGwZwRCWRBYRIq+92A19ERCJzy+xPZYhOYqAuQbYTNUTa2M7a4wWRdes7xjlAMScREJnOxJ/IEGXnbUq7kl6l1FfLSURExHaNMERKKQOwSDr7KREppZhpJaGQgrYms3mpiWKMjcgosTQhxsDwstJekjBTCFAEAkJMouCsYYUEiNLaGJYUUoxAIkowkjQiwQHESRJEKdZwnf5gSGmtrVHakERuibwWhSBIAHd+hEkEhrQolQjgJJyYExjCiiCIMRESI3ovnCwllYyIAYG7qhgi1kb66OZe4Oj5Fmcu5nA8nb793hf/6l+PXn9l95//k3xvN9vZUtaG2Xz6zntdlVsOGkBl5652DtJViWUiR4eLZlHNb++HDaHjOkvNsPSpoeaTg9k7y4O3H4yWkrVp6NP6ORUyAs3po4IwKEAAFJcvTt58bfzma9nWJgjft70oC8/ro88e/s2/fe9fzfwdmKVyi/MVHBwXj+bv3N3/3C+HP736n/zJT/7l1viyooGyRilkGYZD3t+/tb///v7+3Szbe+ml/8raobXDX39woJQucp1ndm1CWjVHx/7f/fslmFZtJ53M8YyrAbxHiKgJ3oMI1qIUpARhhPir7Ek/my+ms+Pj47nRw+3t7NWXh6++ZEbD7+9bIGvt2NjxSJcFt+30k89meFJp4pwu99bDm1f5P36LQ6jb904+uXnw3gfjl3f0Szfy17fkp5daS/NZdXhrf/GYXYomBOvb0o1GF8eDt/ZGb+2YyQWTD0j3/Yc9PT09PT0AMJ+e/Jv/6X884MWNP31xcInJHAFp2tSfHj5qk2xPxr9CaEPPD08I1vuhiJz2bniAtTYiHONS60yp72hAxinVzC1W021mBrPWeqAUYmwABzggxOrk+L3PlM42f54pUzJ3TSVaayOClJpu0oCvJNF+XS1JZ/ZxfsnTZJYnqwNhVQmhgRx6xG4jpLvzup7VdX4ATP18mHiYAAeVK9fkSARQACLAHpoZqgmwNResASd+6ttFy45ZmYhB41FXDSG3BuDGwDjKmV3DGQOGqDQUGcsIgQMpuBqU0MAQcoXaIYnKTS4wywSYBirG1nNkJ7kWhQYB8AIkKHBoGpGu3gMM1IRKa58XovsJdS9w9HybCSY5ayfj8url8oVL2faWHg5Ia7u+Nnz5xuaf/BF8MPtH+vEhHh2mqlKgrtDNgbLTc1XuY+45h8Az1qMfpUUObuFvBbor2UOfB8pBOVR+TuDo2lIAJAjG43x30+xsjbbWN/7wD8prL9jxaGWEySwpiQBGd70q3z0ytlOOWZglLpuTx/Nb908+uD992+OgHFCpVZY/eYvgU6KTRTieLnF/urs/e2t3eaXMJwJPIKU2y/KNwUAtFktrv0jpoK7v1fVDa4da5+clC6JO8KZf4Suh7i9lrdvaHL72ysY/+1M3GZn9I358uHx4wDHKSuOgL6k1QEIClEfTwDlYS1qpr7ionCetWhglAo21uHIpf+ma2doc/t4b+cU9XX6PDq9nnxSAGQ3zq1cmv/j9nUePnixQOvPSRrg4nJYV+7qZeNlS7uIgu77jXrxmrr6Ciy/Y14dl2Fkrr5rbjyM3UZqlVBhXxQbTtsv2xtoV/Ymop6enp6fnDO/9u++/9+CVo/hSZko1aSfX5KqfV81hm+uNtfXd3pXwOZlmkRgDApEjygFNxESaSETcr94ufVorQadWoFHEA0jBLw6+mB8ezY78aGNj79ol5RyZLmKWu/ukQCVShbB4/OBwsYj3BHvXX7j0wuUulYS57UaszJRSBKIIExkRFvHMNiU6e98vjQ+7PpQzXWM1emfGqmvGi5z69FGC9s7Q0A5ycgZWlwNd5CZWHKVlaGULQ6CYNAcNpUgDMYATfMtkxRq0HGNsNaIVpghKorSHdmwSQyDKwphVnIliEBAj87KBEFgBESmlBp6Ec2dYUxBwgiSJKSolmYYX76NHArFKCALRyQgSS4xgBcrZKGhFSBKBaMCaOaXIwl/zxUmMEry0LSyN18vRcHu4O359bbBtTdbXYfUCx++qvKHITsbjN17Vee421otLF3XmAOjMFZcvbv/pnxQX9tqPPmnefr/593/XVEsHcaAvhXo4YAgS/P/svdeTZUl+3/dNf8z195av9tNu3M4MdhcLswu3gAASCIZCCpEKBhV6ICMkPekNROjfEPkkCqGQQmQoCAgERBIgiIVbg12sGdMzO9Pela+6/h6bmT893Krq6pnuMbuzBjvnEx0dVafOPTdPHpO//ObPsLwE74vyLgaWUDL3UIRDoT2LwePjUk7HzyRQgjJgCsJyL/z0S+aFq8GlC7WLF8zSAlMS8/wg02l+0IfzeqGrajWm1cdy4taXaT4Zp/t7k7sP+m8Msts6KiSYNu9e6WccOkBcB+Mgtb89/m64FeVFGpkwCnQcBMqciWPW7XIAWTYkmkwmN63NpHxUWCsMF41pCxF+1DIrMo7iC2eXxa8kF85m372RvfpGMpq4SUHv79ziPLICfAbnhWDyRPzlE7oCSEAJKAHYpQv66qXw/Bl99nR84Zxut35ojg9MSrPYa3/6Zd1unVBsyoIPymCwP37HF1PUMnO5ZhqX65euNJ59Llg8z/hytN4R5kJ8dpzuH0wP7g53rw/230zbg6LRdaaonvGKioqKigq8xwZLBHuj/dbNtduMcHp26jfdb4iR5AdU77a7C2uiWjH+uwBpgDFw4pxLqU7a2px/gMF8MkGGc857J6UkYgC8L5ybACizZPjg+sZbd+68NT519eriwooQWgYxAO9zgIgK5wogKW26M5jev3Mwe7D9ys+z1VPPACljpfcpIIGQiFtrgYQxkrJORNZmRGQtP5GM4zFO+nc45+ZpTY8aXzqXPn5HZ4aJJu/UWCNSXrd7YaQaPi+mdmZR49pwAT7LgTKAFAgYkhnK+YIgUaypsEWRZUogUOA5MV/KsOTKIAQADq5YcMImJiAvXTlOoSSCAChgSzdByhVTgSg5Kx1QgBWUIdeKohqszYo0NyzkTOSUcPIcnKPkyAoGBhnBGEiACipK5ILIOOfTxLsnh5lbiyzBZIrplC3Xzi+uPturXVprXz63crUWNnkV2FIJHJ9UhYOJMAhWllW7xaUUgWFSzmebutUSYWgWe9N2y5d2dP1muTGvWgp1QuBgwDx0RQOZ5WmfEod0AOZZNOLhmEeeGzADvEsWIcCCUmAKHy50zQtXWz/z2fjyM7IWcXMoM7g8Sze2ht9+zeVF+9MvxefPqo9J4MjLZG98//rW3z4cXBtl90bFXRMUEEyKd8/oOYcJwDnTBp72HwxeHU0HtzeuX1x7/szypci0GWsEAQOglJ9O72bZdDR6fX//2nyQmLO09Llu9/koWv5IaasBcK1NrytrtWBxYVKv29k0ffWNckIEsMcrqj5uuXjkBTwhLxQDva+Ea4EUfggagRrNl9tXL9ZefjE4fUpEAdcaP6yXIxNC1Wvi7OlgaeHRiFvmk/Ht/uj1g9EtW+436t16o9u4fDpevWKWLqjmGuNN1W7KmgvXbJRMxXYzezArb77qzCyvz6wpiFWJ0ioqKioqKh5NZR/evvXVt/56/4W98hyBSWlllEatcUQjMMJv/L1f+dmf/3wch1Vf/ThzcDC8fvOO7tQXFztCaM71RxZHiI6rvRLNc+JFRPA+997N661wjmarM+sORC25c/fO5v89WLl8fvXimaWlTq0mgPSoYosKTHThbN2PDl69ufXWN9/MWPj882fX13veZ3P1gbGAc3UUunI8C2FCyA/j3XwconJi/iGdy+jQHZwDgQl1q8tqNSUPWLa3l8ZBwysPW1CaZsxJBUnOAzksQwociwbWumSWloUFQNDEHFA4lBlTtgRLoTWk8JYKgpBMzb9eMci5I7IFMpQOJWNSacZYkbN5sxSDMkABOCCBsFIzziEZmGKBJ1cgY+ABC+cJTohKCy+ZlkwRIS2naZGl5N3THucSWYLJiMZDfql9/sLyZ88vvbzUPB0FjUCHlQdHJXB8YvUNBiFEKMS7imgyxrSSWslaTM4nW9tlsz4FvUvdmKMBDUZAZrE34KMBGzAmAEM8JN4Dk0+aJdNh5BxNQHqhE1y6EF9+xhxNbudZiOw0mbxz4+Hv/Ts7nvIwML2uatQ/jik3pcXk3t61v3jzX9/e/1oUU1yjqEZCPLGIN7SBNgBhNt29f7A/7H9jfMB/62f+WaexutIJgEDKbq1GcYwwpI2NawcH1zY3r2XZ+Pggzz33PxnTCoKuEOYjXR3inBvDjRFR6IpicuduEui5ZCHeRyzxhLxAXgDwjPj7PocOlMAPQXugsFlX58+GF86pRv3RHfJDuxWlFFKKeXrUwwvlbVyAbvQf3imKB2btxd7qmd7aZaWeYXwNrAUorjU0RAzZarhaMTS3y9x6Pygas8qDo6KioqKi4iS2LP/yP/zH/2/j3+382iRfLcG4JKVzFe5LOwaDunzlUq/Xrjrqx5wb12/9H7/7b//+P/rNxV6XMw0I7/28OgkAIk9HQQ2Mcfb4iti87Otc3zg2Bhnz82qv83yijAUAExK1ZrO52Ggs7Ny8uX3nrWtnxnvDdJifP9VbqAntgiAITR2Ma2PWToeTbcZfGzx45+Z2Ss04XOh0hAIXHvCMSc6l9/NgE0fkADr20TiZdvT41/fkIj15CpxIHoVZz1Ofah3oRkfGNSM5Tw4GKgu7ja4jWCqzIrPes1AwcGTkCA6H8dscnDzlWeG8ZxCeaWKWwQPOMgXPhBVKQgifwxKD5MqTZ84JQRJwjBOBLKynkjEuJAhFDgYGkAwZVwzew8LnYJCaMTAQSJAg8hZOgksoxbmHKyjzABgEU+SZdZSVNgc9rQ6itUhTTEYYHrD61fVTnefOLl6NgyarfDcqgaPSON5n4zx9MeP83bJCFKJeQ73G4giTKSZTNpnKLAuI1cEsQQA1cAMmTpa1fmojAM7nSTdOtkdGYe3CuZW//1+4LG9cfkbWPp5slwQQeU/O+sL5AowLwYziTxQ4cDgIkCcwRgTvPBUWzlsisMP2SqDB2LoxaDZFUXDnXJYdHB+hXu9pHX4Pr5vjj3AhzEK3/ZlXzv7T/664cQsPt/zdjcndB4/2VEK3Y92OVTuG98VgVgxm5SBxseHtWLYjakZFf1YOZsVgZmf58QeLXgdnT7VPr9XWlrtf+Lno9Low+kfyZnzvlxIY4wwAwRM8GJhgXAou+XtqrYOIgXHG2aNqaKwSrysqKioqKh4bWHNVH9XlztLmNB4xb6GY5dl4MqJZDbJbme5/N65jUbjRiKYFpdaaKSMNaCHEvA6r9/PCrgRAiOg9q2vkXEZkOQ+PyqyE86orAJMyPkrdxohL1wgaa+Y5K0WEJLST4c3XvrR56+vt+kK3c6r3zIXl5y6uQksoyBU0L7Dzz8h3NkYP3nnnnYVuzOTpK71GJwTgfUFk57rGcdsOxRXniOg43cbxxnm6jePiso9Z5t4754gkEACHNq1QUteioBZKpQ9mM+uybpQIgkboYAsqFBoC7Hh/aHDFAx740mVpLpkCRA7BwQMEBMAjVCoIAyE4AM8CLjkMClv4zAJOckHagAmAUOTe5kWRM2IaZn4mAdexFIgyW7g0hTv6Xs98mWUA0wg8XIFUKiOU0Dix3uwYpQGhAArvfemdI0+HwBMRoXTeOXKOvIeWYWhqWgacV3UDK4Gj4nsjjrCyhLVlLC1gYxsbW7COZ1kA1gAEOAdiMPP9CRIiDMJTaz2jyXmztCB+AA6TjEFwpgQ3issnCRyeYL13APn3CXYQQAhwIUStxomYEL4o+sd/brXWtI4/agKOdzVU1uu1SxdkvZbcuJ28/uaMsfHde49aoGRtua4vLJpnlrx1+c3d4ubOdJz4ZqDOdYNnFul0N7+5O7u5My3LfPYocFEsds0rLzZfeVFfuRSeWjXdDpOqusErKioqKip+oqbERGVRbG0/3DQ7w9PTYW2Yy4yRZwKW3Hg0VolQXFRx+z8mF6tIktJaAo/iSMj3GJDe+yyzSWFzCxJEDii8P0y5Ni/gSuQA5704FiwwT3fPQGSJrBCMMfLeMiYYk0ceE+rRMieT3kSm1VpkC7kusxoN7k5GD4fDvdlg0N+b7BWTfYz2WL0uQxHxoUXRWUK9n9Lm9O6bbwrvIJ9bP79Ubxsh2HHSj/n3AIKo8B5HGU4F0XxmzgE+3/SknnFEzntPNN9TAuU8RIWbmmw2dS1Uhmfjwud2lpcRScmUo9LDAsQ4EwrWOus955wLDiLOoTScFfDCA4oxKSRnwgNcCKkkF/OQGM4FhxSwjsqygPNCcK69IMdpNkkns2kqcq1V2yjJmQAeuacwBn24xCoYGHwBxyAkk5aREw4MjAuhNGdMeDhyYB5SMqEkmCNfeGe9J4DmWUm9d46s8555rkgGEHOH+erxrQSOiu9D4IixsojLF3DhLKII1qI/5AMEYBIID2PymPz+HjQmpWo1ZS0GgUnJxMcvSTJAcKYlM0pI+SSBwxOzh95873sYOa+GFYYQgoLAOzc4/nMYrhkTM/Z9tJ8xERi+0AY2Bo4AACAASURBVFOtpm41GWfJxtbkREVVpZhequPZFf3Z866wkCwfzyZ3d1kzCM/33KfP4IVTRU1PimKwPZidEM4b3Xb83OXap1+OLp7nxnA5l6cqKioqKioqfqJ4+zvf/n/+0+9++/kbg7ObKc8teQYA2lo5Gk1rMx4ycOarjvqRU+b5N//9v7/+5s0Ji/7hP/tHS2vLTzRQszwvSsd5yLnzPvUe3gMA51rKyLnc+8T7zHsLBPPIZiGEOGFOe19aOxUiFCKae1JIeTIpBgfqTK/IjlyNu+1Tq+Xl3fHDg2vXkjsb093dG6ONG9/9ilK9pVqndaFVNsxYRrbVcIs637r15v7eLmOCrL/0ck+E8j0zxMD76VHb1IkUogYwx94o7xE4rLUzIo6Tzg5QQA1BiU6i6oEJPMm08CLNSAkcua94IJNSBgqztMyzQsNwJ9I8UxxhiCyDy6EBw8EDshY5x2GaDg0BBNlhszUyj7KkrLRMe9hAZJr2h/v7e/008o1WvV6vRUoEgOXFzAIpSYYwRA7kHiYDSmT+0BaXWgktWc5RckShFDwqkdq0YBYBeICAA+Rz7yx5AhGR81RaXzoqnSdGXJIOSEiwyn6vBI6K7wutUK+h18XaCvb6qNWgFAczjBnGwNgHCxtEIIA86GkzegbGGOeQP8C7iDE29+AI5GMCB+FQaHaePJHz/ulLGuz4f8YCpdpKURwDmJ4YP5YAPQ92ec8Hj072g9o57w2uFFaWwwvn9aXzOLP+qMGtgM4t+Ys9eq6LrPR7B+5BreyExVJcnGkUlzr5C73Zwd7kYTBo8WlEjHHOBeciWu3Jc6fMqVVZr/2YxOwdZ/Ymcs4VgFNKE9WkrAlRAyJAP70sTEVFRUVFRcUT6A/Gb23efPC5++PmwM2FDGI612qqpoMidLy71JW68uL8AYsXZfngwYPl5eUoip62j5Dy/CuvZN5/+c++dO0bX81feJFJKaUIJLz1ZeFufPu1Mksn03QyS63LhbBAAkiAA5ao8N4SlUB+NBfL54aT9wpQRHO3DsYYF8LMC8pyzk+WVpkLHJxHkPDcaBGroE66GcXdMhy1zw2HyWB0MBvt5lkxme0l7/Qzzmbej4Z75cDZsYUb07evXRsUw8291mK30arX8iJxtjiSJKJ6J2r0ojBumCAGJKA414wpQLwnqyhOaC5yHrnifQFYzhURiAicQamoLutNpfa0s5wUyAgIGVguGEmplOSSQXIvQRwGTJMoHaeCw7PDyGZOYBaKuNRCGQ4NeDCaW+0MEEwoKC+sw2FOEe8ZZS5NylRQrHjAOJNCRPPwH39YZ6Fk4M4GpSUOp4Wg2qHDjJZCydKXxJgmxj0V3nrrKacysa4kVYtJicI7AgEgwHkqHeWlt56IEZdQGlyi8r6qBI6K749Zgq0dhCHSFLfvY2cXaQrGoBW0hlYf7AXgHYocRYEy/xGeBwNTnBshQ6nUkcBBgCPvvHdEDh+1DIcGGsCpRzF+gLWwduJ9cjIxKOdaqZoQ5qOGrnAlg5Wl3ud/RkQnYna4o0ZiO9ne6KHPZ0U90ZebC+KyWArcAg3t5nRjOEofjKKd5NTUCkRhPYxaUdhqvXTaLDa4/rF6VL1zhbVJnven0zvej1utZaXWFxZertevcn4B6M5jgqoHsaKioqKi4sNOrYWYGHEQDifmMA86Jx6mxox10reEYHH9tDam6qgfBMfawd7e3j//nd/+57/9O6+88sr7CBwrzzxj6uGNV//jn//b3/393/Wyt9zrNq50Kesn23dH1zf6OYLhaDoaT/LMSO7AMiAEBENGsN5NjtbRQkAA+XH+Uec4MHfTYIwpIRQOC5q82xxljAsRMqaJapxH4CEanbi+dGm5f9GP4KcbG4M7tw923hlu3h3c2e/vj6f5NPXOEwEydH72netvXn94+83XzKXTaxfW1ybjnSydAARoIF6/evrs86cWVkkqzlgoRCjEI3/n96gt842cyMxbS2SBUog6EawdAyUD4rpsdUwgo9yDBZxihSCMiyg4UYlEcma4AIVgAto6Rs4fZgWheYbWnBkpQq2DgFMASkB2PmsggEhpxoUigMp5xlAiKqi0vGzoWl3XBReayVhEACAAhcJh6hAUaZDbWYRSSol4XltFSRVwMzXekw8cWetmLkEBSqgYFbYk1awLY46b7z3KgrKMkswHWO11T9eX1hvB6WfXf7YdLwpeTb0rgaPi+xI4dmEt9vax38feAdIMnENrxCGiCOqDLn1ZIpkBBPujLHXBGSTjmotQSPXIZ48K7wrAP7Uw0/swz8chcSJ+xPtRnu9PpztJsnu8MQgWWq1nomhZyvijiTJC6FazfuWSWVg4IQlk0+TeNH9nf3zbFf2gVgsuNZrrK4XOs2g2LLeyzVmaDbJokK7P0IJs12udlXb7VOviabNYF1r8mNxZRORcmWUH4/Ht8fimc0Oicbe7FkVLjcazQXCe8xUgOFqmqKioqKioqPhQ2NUi+6mJbxz63UtmDAujMjazAFOp4qDd6UhZme4/ENtmY2PjrbfeArC19eD0qWa9Hnzgp8JQfuazS0uLdnNrvDcbjg9G39ixs1k6Gs+G5Eu4G298yyX90f3Vbss0AsapkMKFNSNVCB6aSJlYohScBarVEsH8Gy2QHtmrgoicc09M5HmCeZ1XyfkiY44otYjJt0BluzPi7GClu3/x2f7L/cWD0WxnmG3enWzcHiUlEkcosozsFk9SV9zd3S2maZFnJQompVJRp7/Ve+fthd7a0srq0um15bWF1dUu5/ywDCsznAcAm7eQc+69n2cenTebiB7zWZASYRTIRpM3F/R0Qp4jtpalWcIcHAGAYNAMUrEoDorS+6zU8F6IQmmlmZJ+mk5LlpPxjlyW5dZ6AMWhHwYYLJCUJSsKVyapYD6uKQuXpoW1DCKSzbpuhAEHyM5cAoB5MgUEk5HW3iDhcAKMvCky4j5XVOald96RI6KUZ17Q4eyZAdrDA0mAUuKkwFFSltJsRu3m6pnOp0+3X1puXu7WV2thmzNRPW6VwFHxPQscM5Ql+gMohaJAXqAowBiMQhSh2YD5oIrcRQEQbIks/RGeBwOTnGsuQ6m0PKkZM09k4b+XQ0K9587Ps2y8s/ONBw/+0/GmTuf5s2d/S6m6lNFHy1XCGA8DY7Rut08IHIUf8snO5uD+Vp5vLLaeaa6v9loXRrPdZHhzONo82LjrstLFhTtVah7LlXptZbW7cqneOS3rDWZ+jB5V57LJ5N7Dh3+2u/vlVmup3V7udtfr9ctKnZdyBahX0kZFRUVFRcWHx3tflPl+vDO5OnA1e2SvCAkdpIGZGl4Y0651lrpSVab7x65u+Dwv/uIv//xf/Mt/yRV/8YWLv/z5z7Xb7XcpIN45/nglEW3EpecXa82y0eXB3eTeVvJwnA/zdMaTUilfYPPu9XywP9pb6bXidmy4GyqZ15tNEzWFbEZNEzUVMkgZxmvrcbsThYFUXKgS4ESSSBPxuWTAjnjiGQCeMSVEzBgjKogU8RaAenMSR21aa5Pt0zjp749ubw9ktj24lSVUlNb60jrLCmKD2RQMSOFKWyDXsWo268Okv7mBZri7sLizfnlwfrRK5XKjXYviiPOQMZpnHp1XwAXIe+u9BzhjjIjwLidrKRkLo7Dejhpts2uLMs8B5oGycAQizrlmIA4pjZTGu8QVhSI4cKekVkIzn1rGBIRmvqS0tNZ6OLJEIFLgIA9fWIu88HmZSwkjpLWuSAtrQVyKUCmjDAjeZy5nnEliooQUZLhIGRWMgcAtibIgDnBY62zp5hOOAiXTEJJ7RuCAJCYgreEkjldcyaMokaWYTihoL621Xriw9JnFxlkhlGCiKhBbCRwV7/MuJhCR9z4vin7fHgx4luuTi+alRWkxSwCAcwgOIWAM4gj1Gpp1fJCLIyty6axxNipLaZ0fjuxgpJoNNk9u9NSX7MctcDDGGZecKy4UfyRwlOS55x+9Dew9P8x7SAMoy0Ga3jqhEYWz2f1abV2pGufqRJPEkd8ge1qbAUCIkyotk1zFdWZ0Vs6yYuS0FR0TneoWQ4QqjRlZ1kDreAjQtWZPtNquA1vLuco4KwBzQjhgP6TbDCDygD/piJhlB0nycDa7nedbQixF0WK9fimOzwELQHScCfzEQYjIW5uW5QjIo6jJeRDHp7ReBRaAGqCqvNIVFRUVFZ9Y+vv7f/Knf/RHa3+wub6Ry8MQWkt5bsH7PTMyMmzGS52Fsz1lKtP9Y2bQP/jSl/7oa1/7Ktc8WjI//YXP//qv/1dxXD+5TzFLbn3562c+83LcPSF8CMlaS90gjlZOrZ3ev7Q/vnuQ7wwmB4PR9q20v5k7lo3T/eL+5N6mJM6KfOZdIZUKTVAPYq2FUBwe2kS99TMXLlx47tLFznJc75q5yefcDJCA8d7PC7U+0Y+DMSllfMJElEK0gDoAixgICS3IJYhUpHd48sANB9lgOPZ+5Eh6CAikBoZBAwZS8YCZxeXWucvrWqSws9lw1h/f3vvGwztv995ZXn/5Z1947qcuGwOlnHMzQAH6SGfJARIi4lwAsJYD7vFZZ9joxr1VY94u0r3BMEkXllqnGk0xyXjhwtAoITkDAyeCMbAKuQPjNhSp5IYzVY8ahcXBIE+AKcusBVJiLudEYAZWwAMenCEwYAx5jrIAZihtmfsZ0rEIDHQdzqIoTGikUoWBY9YgPXTuzuEtsnlQTDbPWwrkh6cimQxlkCHPfYkRl4zXV6SKWfnI7p0fG1kKIzqd6FSnthrouHrQKoGj4oNmns67NC2Ho2x7J7n2dnn9lh5OBHgApt6bwkZJGAOjEYVoNdCso177QIGDFypwrgFijPEsd7fvTes1m2VmsacaDREEED85M1LOeRDUO51TZfmp441aL3g/mkxuel9y/qi7wrCnVEPK4GOZkxvTa7dbYfjiyspJ97bcuQHRYH//fpLYZlNEEYIAgAHUyUQhP2i8z4timucHzj16dSfJg7Lcq9XqUfRSr/dKo3FVqQtAD4je1TYiInLWJnk+SNPdJLlHNOt01sKw1e1+qla7zPlZoAkEldNHRUVFRcUnlv107/fu/JtrK2/NgtmjMRTOuZKNmBoHcdw+dfbs2bVzRgdVd30vljORh7VlaUsXhhFjfJalRVkoxd565zv/4Q9/f3M3W1469Su/+fmf/+lfqNWa71rEypP0nS99mYw69dLz83AMxpjN+i4JpbchK4mLmkBLuVQghdbIOWCZK1xaTNLMIi2pcIUjp6RuxGW3aeuxCBnL8tInfFIkWTItprPl9e7SWru3tFhvNokEQPO0nfM8o0+EMc6YfvzX4Mi+ZSQ8g4TXYNMy0cOHyWBvNs7yGZABBnAgOC5KKZiAAJNcMN1oNM+cWW41cyOnu1vZ9maye2+4v5WPDwrdjHUtOnNqrdMxkAyMgJII3ouj+rLH6Tnm7WcA41x7T4xZ0wijxWbUDDk/SIZD2wqU7AnhFOeKKcklAEvOUSkEk0JZYeGJrAUUJGOCCyWlElRQWhZZWRS25LZkYPoockQIoblgTIE8OQYPMHgGR2DOoswdMwpMc6W5Elw5BQYPOA5SDJaBOGMcinHDRcZ8RkcyjQAJTlDglkkw4u1FufaLKlzanaEqb1QJHBXf52u6LPLdvfFb74y+9Zq7e9/dvGOGEw4uAflEgSMMUI9Ri9Gso95Aow79ASEqotQhEWcwXOR5aa/fHI/Hw+s32595pX75YrC0wIT+ielPxoQx9Xb7tFIvHW+0lspyPBq93u+/fXL6vbj42VbrMueL4uMoi2tMl/NGrdbgvHHiq5Pp9NZg8Pr+/hta73nPGfNaQ4guUAOCH5a/gy+K6Xh8e2/vW0UxOu4tzjMhbKPRDMPT9frVILgg5fKRuvHuPnEuT5Ltg4Nr4/HbnBdSlgsLp2q1s1F0JQjOMLZwJNlUHhwVFRUVFZ9Q8nZx75e3Zu3kPeMwMJJqGrXr3csXLi41lioX9+/RoIEdl/dvXX/7/jsPvvir/00Y1f/wr7702q1vXrlYu/2tW7sPhmkZvPJTL/zDv/ffdh4PTjk0vL1PZslf/d4f4M//tNFo1Rv1OAo7NbFSZ1T2s+nmw4eD7b1BfzrYG2F3qEdTm/MTERolkEIFKgjCZq3V69aXVsL1Vb26JPb2R/sH08He8P79ye27t1cW186eOvMzv/RivRkAAeCAlPNIyu9P2LIe43y2kd65lj/YtAdzX4vDfPsOyExphBUI4TXPfQBVb7Zbl54Ra8t+e89u3B3fUw8ebBYPx8mb3705TdLwl4JObUHomJh1buY9eT9fhINz/ijP3VyXEZxzzmvWWu9TxKHo9OqdXj0aqO0dUZYAjNGBAOOH93bpy8xloQg0UyFPitKnKRCCS8pcniK1prRJmSZp2khTylhBjkQgDr0tFJRyCgBsCbBCzTUihTwAuHdFkfbDsBHXm5xxMIQS83gaxSA4UgNHCDiaQvZktD3Lspk7FJoMrMTMPrqyCxdU+6U3xuwmPFVPWSVwVHxfuDRP7tzf+Q9/uvX7fxjnLs7LqLAajD1xmqgUohCNOpoNNGqo1VCv4YPKjPFSB4DhvM7leDbbf/Od/je+vZ8k5/7pP5G1mm63uP7JETg4F0FQ0/pUq3Xsp4DZ7GBz8+2Dgxs7O9eL4lEikmef/R+0bgRBe/4e/z5Rqq3UKtA6ltsBEFkiNxze6fc3vB8w5rUuGw0PPHOY7vmH4u9A5PP8YG/vW9/97r9Kko1jgWNp6eLy8sVm80q3e4XzC5wvP55347F70Np0NLp5794f7e19ZWnpmaWlywsLl+P4qhBzdSOsHueKioqKik8s1tqdzc2vTv56t7eT6uzknzRUjJAPiPZKsci11uyjBAjTNPG7ewDABbgEOZDjqyvsE1Zolog8iv5o67U3v/qd77x5453NsLe+fGr1Xn697x688beznRtDL/U/+cf/+Au/8AutZvOJPRy1m7/4P/73b379a9/68l/u6wdciYCbKApqjcBm+0XSH81s4Z00darrRmjywdCNJmnqvBdSBSVlzE0ZSQ3Z7UTPXGw//3xraVE1G3x9Up9Os+mo3Nqe3r47Ho8337w2VbUgteLcueV6PQYUUeEcm+sFx/VZ5xk95+4kTzt3xiTnkfdllhdbtx68/d0HdzeS/tS5o/QYBHBwCSmEgIQUYCCL8qA/eu07G2F8urd+urNIcZh0o1rv1qB5czye5Xv3dm7e2DLRwumLoQkYQIyBc/FeF2Mi7/28WIEk4mAaJhT1uN6N4lYAo0tL+SSLajGPBSUzchYAL0tVeMfLQgipNIMjXxZ5SQAXXDHFOANjRJpKTjlJriSXjDHrYUsAjnlIIqEkAsUzjzSVnGvDGWcE5kiWoByFhpJMMoAgCMaRLch6C/IoNWZwzBepd+TJoWSMhTISUgEoPQhUIHdaFnxYuHH1KqsEjoqP8FIGEVnry5JOSIPZ5la+uc2SNK7V46aIuIy40M4jy5EXyHLFIARnQkAINGqo19Coox6jVkOthlr8ZIGDAO/gPLwna0vnyjwvk2QymSSTSToe5+NxOZ5QWT6xNNTHBQMLdG21c+mnn/mt7dE5LvYF29sf7hltteRG8eN6sQDIk7WU55RmJKi91lo/31zRF5Y/df7nes1lKT/UKM4YZyzmfPmkZuHcoNlEnpdpOsjz0YmLMknTzSTpBMHCU+QSxblkHy6TEOfzguHycV2Ac64A7px1LnUu8T4FCsAC9AO604ic96X39nhjWY6TZMPafhQZIZqPTC4tnctnsz3GQqWUUl6pBc6DJ0okSbKR5ztClI1Gr9m80GhcCYIrSp0Cmke9XS1GVVRUVFR8QhmPRv/qX/yvf3zxj/u/vv+uP4XMNFETfe/2c+r4DzNanjTP7Ftvl//b/wWAZIi4h2LG3DT4X/5ntrL8iTKkCX6cb75x48t/9Sd/8fr1rZu7kx39v595sbdwpb1QqDvf2BzsFKa2+Ou/8avr6+tPO44yZu35K5C4d+3VzfJgMDuwoyJ1bCqYKz08dBg2Os3lbrveiBYCJe/ew4Pc2aKwSoUNyR25DEkgLGs01Zlz0adfaTebgRD8WLO6fXtXf/3Wm9/Zv31jJ2e1SW6aDRNFknMJlM5ZIDyZatR775x7f1OTc8WYJD9LZ9nbb995/a279/Zmw8wd2vzzfRg3MFxyCkkxcJBDtrOzv7OdRr2ltavLZ3p6ZcGeOtNdXt5YEPfeeGt0Z2N8/Z0NFi901xa00UR4Wn4Q78m5jMgDIcDBQmiIOGx0dNwxPopyx5Jh2mg3eMO4fEQ2BaAsyQwzFKWUsYwZc4AtS2udi+Mo4IaDAZIhRClRMBVqrSUDrKXMAqzkKDkgjEIjIGcpgeSkA+KcCJJYUHqW2JRLLg/nwgIICp8mtmA5g2cZRw43ZAkcCGSpEBCaKyP0vO6sJyqoKKFwWDUG3pPzsKWJVc80m4thbb1zuRa0eVUathI4Kt71YnZZVvSH2eaWy/LjrcXGtt3aDoPAPHfFKG2U0krJvMRgiMEIg5HgTBottIbRCAzCAGGIKEAtPvynnihwEMoSRYGidN6nRTGbzWbD4WwymWVZUZY/tPMOVLzcPKfOmf3JhYPp27vj17YHu0bnjUg2YqWkONlkWyLLaDallu6d6b281nxpuXF5uXOmXV+U/EMuU3DAAO2TDgVKtep17r1gjMpyeLzdGJ5l9/t9r3XniccKw6UwXNC6zpj6u3Oj2aKYpOlumj4qlGvtJM+3hCgWFy8QrT8+YpX9/v3R6MCYvjGbxqyIeTnx99y/eb5t7V693mq1Xu50XqzXr0h55ijvRlUrq6KioqLiE2+Jrwm0n7AIzwsppyGzQhhEK1AfJk2hdfbGBoYDoHTffv1woyuQDuDKT+Com9t8p7/x3bf+5o1XX9/dzKMz7au/tLR+ptduRsnBeP/OZDCgqNY4d35Z6w/uncVz5/7r3/4dS24y2t669sfTbNvGwer6FxeWrjDOOedSCc4ZY+ztb/7l1//kD2/ns61BNknGkzRJU8CVNp/cvb8zy5Jrb2y9/PKzn/nsS+1WXKtJYLawFH3mMwh8zeT98XR0+/W3/0rj+U+Vzz9/XikN6HdZTXNXjvcXOLwvnEvznd3pzc3dmwd7W9Op9VZKqJBNS15Yr+GEy5Axy5CgZBrgjgoOqwi7dw7e+fZO9zNXFhotIGq3mbjiphmfZv3Bw5278s4zF04J0YqODEDnHA6X7g5/BojzkDEA0jlGBKDQUiy1mqvtViueeItBkrYG046nBmkn+MQTGYCTyfK5ge4EEEIzpZiy1qZ55j0ZgXYIESE1xGwOX3JFgsuQaQCcsTjQXPO8yFyaZFmWZmmKIjXkOIyCggT08UQ4yWeD8UHhCkte8boSgcqhCdqg1Cg5q7GGAC9ym6WZRVEQz0smndHQALxHUfgspywnw5oL8Yu9haud6MJ659lefV0JU73nKoGj4vF553g6vX5z7y+/Wuw/kvY1mBYijqPg2asyMMIYERg+S7G5jc0dCM4E51HIwwhRACkhJaSA1qhFqMWIo6cKHFkGIljnvc/yfDybDUajdDotrC2t/eHdl0I3om5o6s24Zw6C4exgp/81Y3IiGMXr4aNXvCeUc4FjRgu6s9p+9tLKZ9bal4wKpVDzNM4fAgbIuXx7YuSIwpBxDmOcO+F7Np1OkuROv3/dWvfk8W/xcwsLPyWE4fzvjMDhXJEk23t7f7u7+43jjUJwY1QUBcvLF4WQR/eIH4+3RqPt0Wgry2ZK3Vaqo1RLPOn1TcSCQIahbrU6tdpqFF3W+owQPUC/q9hKRUVFRUXFJ8zEI+fccDYYLc+KzhNMLFEoPQuZlWS4WTGy9lSThryH9yD4/WH+R39Ft25wTB8NscwDOVvu8fXVecbyT0j3eu+3dh5+/bUvX/vOt+9vPRzIUl0Ia58Pm41aLQn339oe3p3lmXjh6uUvfOFzYRh94DGVMe3lZQC9pYX1Tu5oB7Ex4ef4CS/XOefPXdpotw82aZfyNE+zvLAFB8iXxe7OYHdnkhV8mizFDbp0saPDllazVjuq1wxNa2wavvHm3u7Wg9e/KaSKzpw9Va/FSmkc1+k7EjjmDjveO4AYY/P6rMfW2jw8xPtstj/o39vd3RgcDGaZK0sJLwTIMscEMQ8qUcIBDiU4A/coFBOKib3N/euvP7x6/srp9R7jIm4hPud3x8XuKOm/3t+5/WDz/l6tqaMoANi81Mtx589/ZoxxrueSBxG850SJlKbd6Sx02+14tz8pRmUxmyQlE1IJzjiDIw5ILxgjT946LxzXJDgXEDa13npOXEtRCzk3VAgXOJDjTkKCa8DBgzEmOBhcXtgsK8vUFaUlV1jyHopDcclZoBgkUeH9LE22B7uOiHNVi0MuYQiCIAHHwSTTXHPPkyzLy6z0WUE6t4KzUIpgfmp5QdOZn0xdL2r0Fq4+s/Szq60rtaBjVCQqD45K4Kh414hVDIbD167d/z//TXLnHo5mhItXryw8ezm+eqV97gyiEFGIKMB4isAAQJZBCtRrqNdQOxL8GYMQiN9X4PB+PtlFUXogt3aWZsPJJE8Setzv8QcKY4yBcaGl0EroJJ8YuXIwJqVyI3k9ktYRecGIS2Y09wpOkGXW1836cvPiSvt8PWp/xCxcx9lLxImRQ2jd05rqdQDTeQAPgIcPXx8MbmxtvbG/f/vkOEpE83KqFy+OjOmE4YKU0YkdvPeOiDjnc9nFe2dtwVjJWMmYO5kfex4wAhBj4uTOQMGYZcwzRh/Yhx/pejmXTqd3Nza+dPPmvz7eWK8vra292G6/sLh4wZj46B5xzpXD4dZkstvv33v/w3Iu19ZeWlv7VKt1rtN5DjgNdIGwkjYqKioqKj7heOde+9q3/vOtP35r/Y1hd/iE6XShwiRyJSuMFmtLvPFUFw5/MChenor6gAAAIABJREFUfZMVoN0+du5zpI8Zk1r7div4tV9UL70Aoz8h3Ztl2fXr1998/duvvv7t29PhVm86eOlhuZ6ygIz9vOqfGr+9VzxI6qbxa1/8rS/84hfmCsKHNhuV6n1akQdjeIq7LpHLi3FRTIicghJzC5M8z0tIHwbmzp3bf/D/ui/+6i9L/dLK8mJg2kB3/VIrrIeel/y1nZ3te5u3Og8ePL++Fne7EEIcJ+A4Yb857wug4Fyd9KUlstYmRBZAf5LdP5jslNMJSxzS0vrCg4RHACOMh89x6CSuUXCwHB5CwKA/2r9+48aDBy+eOXOm1WrJkDvOmheStXK8df/hbLz74N699lLt1KkewJ1zx/VlTrqWHP8ghGCMOWeYqqmllXip341uTHO/79mgKOIkoyhQwjnKkXvKkDtXEpBmQlEYwFKZktNGxxSFSW0qySlO8CJPa7rZEKHgxBkHMEOReZemkEw6gi1LjqkGAhYIwxEBIZRCKNEWkB7bST6eJgdpDhGGptbQMooQcYAhJbgCKJCzApx55QWTPA+zwuVFQfO1ZDAiFAVNZ34wdG1Z78bPrLauLjbPcFa5KlcCR8X7Mk/dI8EUWAimP7x//zwThxRQCnF0KIgo+WSBgwhEIPAiDxv1RqvpJ9NUyrwsi7LMf4hRKu+lKGmc2N1B7hxr1S+0ozON6JTkrbTjk8ynGS01Lq51LhoVfUxfyAANtAAAEyABZsA0COrN5qq1eRCcrHuSpek4y8ZpOk6SneHwbWOazaY/qSDMZne9H7day9ZKpYIkGWxtvWVMqvVQqTWteyd2TqbTu0STbnfV+0hKPZsdbG5eMybReqT1qlLdp1xqI2XAuSaa62OltZlz2VPUB8G5FEJyLr0fCVE0m5319Ud1ZKKo1W6vh2HrXY4wYdhotVatzaOo/UECh1pa+qlO54UguAyczLtRUVFRUVHxicY5/91X3/zK/S9vPLeV1NInjOleKKtIBiqqiSaHeeq6he/37V//DcvAspzlY4bHPEy9Itt2tNxi4SfCfYOIiiK99/D2n3/jz+5s3LxnHzxcmx6c259d3MnrUy/sYHu790482ZieXj73+V/+lZdeftmYj9YzjDGw9xNEOIRhoWSKEYdl5MgfFhYhPy9YKsvd3d29vVmvuVLXnfBnn11YanMZ1tukjLt4aVaM3Oytg+Hu7uuvXZcC3W5EBCJGRE9SEN5bZoCILFxGNj84OHiwvdufTlKb06HrkOeMCykA0GE2Dg4IIcCZZxYeKAnj2czubN+5c//UqfUoOq3iJhdoLU3W8smD1f5Glu7eu7Wz3JxdXtNmLl+Y44ynJ4WYuTcNY4xz7r1mIhb1VthtLiyGu1lWDMpM2sy6zBNAKEs4AgfjAuCOLGdMMlXYIrM5F5yBG2mUzZhLQAzgXAmmpHewzjtnC0GOo7CFh51/OynDLZOMM8nAAQKcIyoKJQvvJtlklMzGiVMxU1oppUKlNId13pWOSpClAgVxEkzww5ZZE/vlz9Y7zyUZZjj0T4FzIJKSGyUM/3DJ+CoqgeMTDQcMmAELwCIwA/ZhC2kIAaOgDYxGHCF+f4Hj6ENlEdTrzWZTTZMp59MkmSTJj1bgyK0fJ9YT8lI0grWW+fRq4/maWXKOrCPrEKpGPWh/rKFuAogACYTACPDA1Jhas7kihKrXl473y7LxcLgxHG7k+TRJtg4OXiWySbJ9omsLawdEo05n1fu6tXmS9MfjbaX2jNkwZkXrhcd3PgCm3e66cy1ri9nsYDTa1Hp/vvPTBI44Xq/XTwdBl3Ptvc3z4XT6YDK5+8SdjYnDsBWGzTBsMjYwxrXbC0p96ngHraNarReGLXZCgWaMBUG91VqVUjebKx9kAah2+8V6/YpSp4HOyXDHioqKioqKTzhZWY59Oo6TXBdPGUZ5HHcb1JF6wlj21NE2K/jeHgggAvl3G3e6yJv98Clf8ZNHWeZvffdrX3n1a39z/Tv9ZnJwdbT5/P3J0oBkBu6548n10fCb+7NB8fIXf/of/Jf/QP8AygIq6DrvxGasZcGmg7Isj7wkOBDAEdIsz/OySF7/yusmC1YvLDcWGzVZZ6yntT13wbNUDQbufv/gq1/+SrcjnntuyXuae1pzzqWURza+OEok9yRshqTf39l8cP/BaDAscgsKgBLINbSAyJC5QzlMAQYa4BY+cxaZA1B6N75+/cbCQu/06V693uXctJopW81Xz+2N+vd279/c7tV2Xjzb6UaNRvi0RSzvvbX2KBGpBg9hwqBTWzzdvHcwcw9mJD3m/kkWmAEGqDHDjCCRuARMMB66ssiTBAxgSmttCi7GKdNNiuJCy1QBGYrSZmmmQxMYJSjjsAAgpQt7xPugAmJeFRcFypLZWRCVsP10ME4nSeqjGCyE0TqSMQNsmSNN4UGgknLvvMlDAQ5AK4pW+OLPbA3MN0s3qV5llcBR8b1PtTVYBF4Di8A12Efw4NAaYYAoQPSBHhwMYGDg1oaNhpqmUZKZeVKgsvzRPsFF6cdkk9xNU3lleaVprvaiF2LTmodiEMDAOeOMfYwlVDmgAXX0pKQAgqAupY7jjnOP5J7JZI8xnufT8Xh7NttwrhiNbhrTOXERZKPRbjZ7vd6699nBwd3xeHt//y5wXYialHUpH7meSqnq9Xar1et2z5RlcnBwZzTaPDi4y9gNKRtS1p6Y0RPA8vLPra39spSx1tr7Yjbb3Nr68sOHf/rEnRuN5V7vXK93PgzPSjmLY2i92m4/iiPlXEgZKGUe9+BgQdAQQsdx92QPPO0NEwRXpDwjZQ8wVWRKRUVFRUXF0XAK0+B65nM+K1lxskgaAxQT7XFt7eFCmcanV9e/uPCLp+Tae49BhfXb++67t5hzTx2JTz/T+sLP6O6Zn/geJaKinGw8vPGNv/mbd+5dT4u0v7ize3kv7Q1dkDHyoQ3itDbbdIPdbGlxfXV1VSn1g1hmL4tiPB7NfJbxIqOcYDXoMN2bcgBQKs+sl2U/2b2/e29nZ3/l1GLcqXNel5pqC3nvzOT0ve003Uu2d8bbg53dtFFXYYjjurDzMrEntDDG/3/23ixGsiS7Ejv3mtlbfPfw2DMj96yqrKWzqnrhsJstopukhhwMZyiQwIiCqOGXIGAECRAG0ocACTOAIH3qT9AGaDTaoAEFkaI41HCaw6W72eyu6qX2yqrcY4/w3f2tZnb14Z5RmV2ZXZ3FrqUJP0gEIpAvnluYvWd27di55zKd1I69R3CUSKf5sJ8O+lZEQgOwgg4FuhTyJea6EigFrZkF5FRgQj9ThZTCttzb3r5x42a/f7XdXgpDpVQ9jFdWzi8f93pHvd64N9q/cRCb061WWwSzRJUf6lIimgk85hwGOZCpNRrnLm3sHk5vbY85cKnkiYuIVRBFMCAmIqOFIop49sdprYMAliAImQIiEsls5otxozAVFZgAImx9ECoVgDxEQALjqQDnsB4WyOAC5BHIwzhxRWGldM6W4lJBBRKxKFiRPBeUsBLAFqWzlkAMUwqVcITCE1hHYrqFHy5msgXBscBfZatNGhSAIrApLSeZjCa2N6A0oySlOKRJgvEEeQ7vH8hfYYbWCAKEIcIAYYAgeIDgIAIzmCCzLb1AHIchR5GpxKhWfJpOs0yrT0RqRaGO27WNi2tXD0ZLaTaaFIPhxEIasVmOTFPxR2dNTPd9EwAVoAG0jIExiGN47wqbFjYtysRxQroeRK1KpWNt5lxvMulNJnCudK5wrgyCilLPt9v1en3JezuZdImUtbm1I6A7W5edK50rrS2jqK7U1U6n0Wh0iqI2nR4xs7WZc5N7Fz8cYVhvtS5Wq+vGVIpiOJ1uDwavdbt/+YjLL9Vqxrk2sGlMYMxyHC9/cKcQZj3wY/Nyp4EWEAK8eIsXWGCBBRZY4GQ9jTscWikosVLcH2Ap4lDppWF98+7ycaJOLW1cWXoy5IcIDWQwyv7H30N//+HxGTOiKLj8jDn3GVI/GTuAD+3I9lHHkDP/sr29733zW//vt1+6duxT25HR5nHv4jYAFgCI80pnuJIe0mSKZ595anNz8yNqVV4U3f7xyI4STjNkDBvNtl2sKcwgJDaGITLZVAYHk72DvYPR8dZqsxoEVeaQlpJm3jtztj05GHTf7SbHk529TOvqfQSHeO+c8yflXomYaFY71r+Xv+IcssyOJ+Vk4plnVn2G2IiGpK54T9SjtUSRIAEcB5XgvQ1i7o4PDu7cutM9nm6sW2MMECuz1Dm7vDo4fPeNcTJK9949XF9fV6rinPPevb+2ywkpIyKABUrAVGuN6qWNO9u9lXcOvbdTl0auqnVsqvFJvMiEiMLZ3bQxAcVIgRIKMAADiU3TrFzJqmSiICZFCqIiwMDnQCnKU+hRAAlKi4wQk68iD6AttANsKTYX550gEwEkFGEprU9TB09ACOettXlAFaIgBbwvSDLPcUChyDzBRwQkzESaWXNApLBITlkQHAs8Ltw0KQ+PSSk/nqjA6CBQgaGyxHCM0RjeP+ZToDArKKsUQLAWafZpoXWIa9HSxbXnDQc7vXd2em/fPHplv3/j449D7tWR1SdriZdyku4dDwf7vZuT6b7yqTLttfWnCSf9L9NpbzrtJUnv/nsZE9Vqy8vL55mVc/bewuyTpDe7/n0XrywvX2A23rsf3cpqtVGWR6PRO87lSbJbFHuVSny/rcb9aLef6HSuVqtPAuc/Ql4O9YV24xODPYZeBuDLQzarAMr0GGRM1Fz0zQILLLDAJwshGW6mvTh1IQsxvS+1ZBRMD+rHYblVr9c/5D58Yy34tV9Rly6Af2JnDM7a69//3s7dvYkDFJGhahjGkTGx1jrSOkJEZBABcC7P8nRa5NPy6uc/X63VPtL+LIrR3v7r3/z6t166caf33ORguX+00h2tD+6FI2RYmR1NL+tKv/bU5Su//hu/cf78uY8qUAcSJ1lWSOmiKBQfAFLkHlJUSYuoCQjaVAJGrnySXH/txnpn9eyZlSAwAAG1KFw5s7nZXZ9QdTRKcLCXrXZSLGnnQu8FKIgCpbT3mUgJQIScY6JA6+CHnhYxNR+0ZTKFlAjuRWRBQFpHQGltURQoLXxSuNAKI8s1s4GxTLaCgJElxc47R2vNlXqjwxwFQXO5c3q0Ml6uDUZTd3P76MxwcsG5mcvGj/usBiHanbjTbLWju4f9NJ0EYRTPpdNWpJjvAyh8qOtgpLgTh9m0HCR+GI0qCqHUCZ6lLClw0I4i63xRFKUt74vlBQrI58qVAkiEklwVBYAMiAUoBJmF5AADBhqGSalAgREVSB2mGekaEME5meZSlt7bqBFcWNs4U9k6vbV0datzJQ5qiyluQXAs8Hjw06Q8OJYst4fHgVZQirRiIsyzNR6TXNcacYRqBUGI0iHLoD4th+1EHAfV1ebZWrTUqW/GYW2SDT4hgkMD1QezHIvSTnsj99adu8PJ3Y12faPZXmudCc1JRVXpdm8z67JMrc3u6++wVltmVnHcEplzFt67Xu82kSqK5H4iw5iwVltRSlcqbZEPoK6s1dYe9XqTbvctooQoq9WqrdbVh15cqVyu158Kw3PA8kdJQJgf3w93gcdFv3dojN7b39na2gqDCqGE995bhgNDfEnuYD4huGPxiohYkdgpscZ96qc8GxNREC7W4wUWWGCBj4vgYExWs3GceY0fWoVFxIlPVDaIxusxwvDRskkR2AzePvQ/udVQF89T9UOar4uIeC/eiUBEvAiA3v7+7/9P//QvvvWdI6dULa5UKxeC1dVaq7oUVsOlKq+hSbpGDQB5PhqO9tPuoR+snVo7e+GSd14pzT9pRfBMu3Fw8M43/uL//ub3b72rD8efHx9tHe8u7ZF3s7pzSlTso3A/NK8EV89c/erPfvXC+fNh9FGpgJ2TtLBZXljrNRmnvBVXUgnxQAwoD6cUmyDwHkWR3bx+69SZU6PpMzo0gSKiahh0ljvr7U5XV7aTrDg6HOZ5lagiYkUcUCpllJrlqsi9bvBEgVKz6nuz2BLWwrHxOnR+Kt4bpUkJIKKU95oBIZRl6b233js2ngninRX27EJ4VkLI0mL37sGZM+vnryyxNsZU67W1drO/XL017mc7O8eDYVKWPgi0+iChEBETKREPE8A0G+3WqdX6Xm84zYuJTes+LL1RcCI5ezA0dCDi4Wb/TlJqEGrViqKjqbd5mRZFkuc5YqM8UeFJOyJmw96StyxQokUyR46MsALsvWK6gBOUnqwHwyuQgnKOSgFKzIQiirSimQcrWCETFCV5ImvICpLUJ4kjF6yvXDzb+RsbzWeW62ealeVQx4spbkFwLPDYBIdkmev2WDGIFEGDEAWo1dGooV59vNsphShEvYZKBWmK8QTqU7QjVWwqgYmDeqCj3Kbbx299Qg3hOZd78jOFRM1xStd2do+HN7R+YnPl7Pr6E9V7pdRFPLMqy3Q8Pnw/wVGptE7kGwCcK5lVUSTj8UGeT+8jOKJ6fblabd9/8aMwGOwdHt48PLx5fHx7aWlzZeX86uqFTmfrEcN+RqlzzMtAZfFO/TTi+9/7zvMvfD6b9i5ffg6As2PFDPh5SWOCiCWQQEAa8MQgETYN2LF4S1CAE2+99wxr7nnI371zHeCtM+cXPbzAAgss8JFSHGWjLDkDSpIHFJoOkjlrxUG8K6e2mAKPOLvyDtMuyvQjaZ9z/bff7t66OR6PjiaT48m0KO3hwdHLr74zZtNoh+3Vs+u18y/snD2921FHXJu2Gv1VMkSKNADvrbV3Xty+/tWb29vfHRx/f/vdwaWnP3/lxc/+ZAkOZ9Nh95XvfPMbf/7NG3ea48Nzk8ONvWltRM6e9Ju2pla0o1497td+8z/4zRc/86IJPsKybt65LM0y5wsLyVH6skAxqySSCzRchHzm61kGKKnY7W/f2t++dTykMFhrxMwRTNNFHRXXoxi27A2Hd71fZ46cm5mVRoAGmDnm+44r6EGDPmuRpnAu85gWSLySWqWqjSPKywRFjpPY1AIeMAZBwEBkizLLM10GkVMcoHDZwXinl2x6uXAvJK4b1WpXqjs+Ge33p/0sy2ZGHh8UTHMEKOemM7/V1Vb76vmNw4N8POSk9IOsqITQDAjiHCxABfAlkhziZtHNfECVqUSVii4jOEZU+mCYlbHxYTjrBwQBlFEVRCqDz+AxKZAZuOA+NtEAEQuFXuWIplGMSoRYlQwAD6b7Y2ZXYub7gJw4YV2zkiR+MHRGTOP0hdPtq2eWn62EDSbNtMjLXhAcCzz2XO7EOUE5U2vMJ+8ygjao/HiVrojmtWOVQrWCOEIQzL0l6lWkTWQ5xhMEwSebRfZeESxQHNTWmmevnP5i4fKzK8/WoqWPcfqgh7aNSYMoK9NROjyeDPYHvbvdbiVKTwiOg/74YJQdJy5LXTyeRIOjKL6T5+OHDalzzgZBpdFY9x7N5uVK5ZJSZ5hbP76wtCwbtZqbTPpaX3eST/KURqOpdO9rsxCBGEQwKoqCSmhUZB6RukuKWc2KeC8qXX3acNzde/6FzydJr1KtAvB+AngRT0ysGB7wJWsCCUFEPIjFOwBS9jFjPXxGBECInTHKFkluh0S0sdnRunXyQbduvxMEYWdpLQzDRbcvsMACC/wEIwsx4gMHJz9c4RNwRB4EQLwV+REnHJ5sjgf5ETFGolBffUZ/5hl8qBIhIlJkWffOndf+1R/feevNUTLZ608OhpNpkRbiRQeb9c1zOLMyurg+OX/pYG15VAcQTqrVYYMeDJns1aA8HwTmnUHvnddffqd7NKo0lza2TkXRT6BmrYjA5v3d69/60z/83o0b29w92Bp0L/RG9YHVOd9zoVdOR8Nqc6cdHdRqUt9Y3QjC4KMdXCF2zAIigEGe2M1DKnFOBEoTQFKKhyvhh8Xg8Ojg7q29pUq03qwQaajA6wg6JB0UpU3HI1tYQDPbmQU+kZqdZ4iAWb/PYp8ALaQcgzWFoanWGkud6lPPbjYqNsK4vzfu7ie7x7ZXsjVmZq2iybMvHQABg+G9l4JEF3Z6PDgYjPv3HFiYqGKCRtSs6aBfphNbuPe73HrvReT+pBUiItIAAc57L+JrzSU+e2rt1nivlybWZoVNgiKwVjsUJSBeF4U4b8vSMqBo1ijvnJDX2gRaRVrElYUtsgBmntAiNHuLiEykAg+TOQBWyJUMBxOK8kQeoVZgHRoYRZoUgTy8EM30Go7gSpC1JJ6dYlJQKKWcJtMzX2osfzYbSTcvJEklIhWb5VZlvRq2tDKLuW1BcCzwCUEphCGiEFGIOEIUQWsQIQ7RasxJjfEU3d6nR82hWDcrq09sfK5dXV9vn69HS0yfdNsIxNABHOW9SffG/u2syEMTnqy7w+HucHg0HGaudBQNoO7C21ql+rBFGt5bpYJO52wQtDud5+v1K1qfeyx5RRhWmk3lPTP7xPpR7vf3dvKdg/sJDtZQCqwQhwf1+KgWna5Faw9lcCpBo1lZicO65sVk/emC96PlzgbcJFAMQZYcR9VIEHqXMAmRQDzmsbGHeGKIzHQcAvIETQSQAYdkB0S+KFKtuRpoiFib5mkKKCg2Ojh39jKA6XTc6x13Osu3bl9/4vLTiyFYYIEFFvhIwwthjQ97iiNx5Fc6+qtfVqc2PnQLrr/88h/9k//5+s72sMzLOLQJ5ZkeC+ma3jrdeGFy5WfvfKVzc7M1WNZWsRAA8g9pcKXSWF0922oUSXv6dufOd//yT//oay/9x//oP33h8y/8BPrJlXb7B6/+0dd+73f+fPSkK57Je8/u9Dd6Xnu6l69NQkEZVg/rrZeX4t16vdZW/JFHjwwOKYpIhRopw+RGO40A0J7SDESIQpQKCYBC4HNgeNzbvXb7/EoL59buo7p0iWqRq2Jiy9x6D6UqzHwvbPPOpSJCVHsfwaGAENoghonDWq25Gq9tPLPx1V9/Yqtdtn3v9g9uXPv+9ndeHrtUuSjyBIhQlrk8zwESHSIsUWZII0JpR4P+8Xh8cj5HSsU6qvNSnWoRMHn44DgnIu/3HCVipSoAOyeq2Qm33PLW/urh0e6euMJlSMiSzpELPHwlySwkBbyZp4mLdUWSeVgAxiAMvXPj3JbVehvGQGAAJchyWI04ApUl0QSASJTnyjmEIYwFcoRhqImrCc284mZ/byWIYRQAVyLLQbZkFAHFDAUgz/PeoP+F52uT1T/vd0eLqWpBcCzwqSI4GGGAWhW1KgIDo+cERxS99/W4h0r8EzSm+quuFqTioG5aYbu2EehIq4A+aQEYEVhBB+Io7066WVHsd48Vn3hwIM/HWTbO84zFQQ3grRT9WvTQcwOu11fq9dVW61S9fq5avRJF55hXgcc4ZNA6rNVIKYmi8s7R/v7R8e3D3b1B/70Gs2gDHUAbRMGtOLxWCZbj+8rZ3o/N1qXLm59b5/M6XBAcn7LIl+1wdKtZb2nDw95Rs9OBL8GFAjnrRErNAk3wFvACEQGTEvFETPPAiDBTc5AnSBBqwHlfOFcCbALNrEAaaBTFwFpfrS5Vq3XAP3H56Zde/sZTV56oVVaKYtDtdjc2Lnpf8oIFW2CBBRZ4LBoCyFAkKOSh6SfiXMUVK66wua2WD/1/v3/ovv8q3nd0LhXyq0yV4MOpLyej8VuvvP6NP/raq3vbpq6b1aqqRgc7o2Gerq1vri8tnYmal4aXN4/OVEaNKPsAIUYccWdJTw+nB+8e9/fTfnd8NBx8/c++Xmk0z507HX5YJYWI+CIZ7Nx442t/8r3vvjV2wf7m0f7TR+OlqTcO91fCEwpEBVOiO2XDVc6c2/pIk1PuEQBEIVumqBZtbbQlyfPeeApKnM9EvBcwgxykhCEio0so711p5aRQABFMoLWpglKbTbKRF0dEInDOA5gpI5gDETzsmIoAVkQhk2ZSStWicKleW6ksLdVVg5unTxd5P3/3Hb838Fw6WIiV0sEBymh4Lm0JhcAEzCG8cmUmLp+5ehERQJq5obgZca0NE1ogd06sfeBh5odvIsT7XMQBIZmGavhTm6eTo2ky2RmOs+EoIx3HQWwYWnyRF5aUN0Ybq5UjMlaUsBReW8A6VZSAEfYiBVgrE+vCivU5YJTnvEAJLVEEZQluVgeQaH6SW5Zl4cs8o9ITQiitQgQRcUAoS6C0cJY1jA6Y2MKnZTn2RRI4hK7wQy92MY8tCI4FPk1gRhigWkGr8YBGY6bpmF2ws4c4+vQQHESkldHKRKb6aelGAjN0AE9Fb9o96PXKDCIPiSdCJZAByoFPpBY8dED06dNXW61TS0tnO51ngHPAKlB5rOqqzCoMEYbSaslBgtH20bt7u6/ffue9C5SYEEEkJsQHHmBcPfvVKKg2KyuVsLF4Yz498DIpi2G9FnhfkHC92fROMRxEQKy0FhGIFe+IIc7NDkswW9AVzyILCIhzUgxxIhZeiDzz7AjHEcE7EfKCnjE6CIzzOYG9LzzKF158liBFecyEjfWOs/2i8NPEFkW5u7eztrp2fNxVSm9tbQHI86Jer1lrRbwJAsWcF4VWSmtNxHKidmV2zhHAir2zAFjpwIQABLNQ9cc6cOv1eszcarUWz8kCCyzw6UeGMn0YwUEQ8s5XXL7i8izPw9SKNWIeICyK0v6rr7vv/gDOCYswyAGAKPh2gDN1MY+hU7i/+Otbr7z2n/2Df1jWdG2t+sS51Xa7Fhg9muZ2MDm3fu7pzqXNUfX09HzraIX9B3+EYUs6u3v78Pp3d493kyKXIKI//pd//Oqb2//oH/9HG5trH47dgPjx/ruv/8nv/8t//vU7SZ6tNA/OT+5c2iNnfygIY6GoNNGU/HGxcrr9zHNXoo8h45IhIUqmarP2zLPnaDoc37V7YxxOvBPJCysikBJUIIiZg9BBe+9s+V6mBzOCUBtTgcDlqZ16eKWUtfZksLTWSsWzH+U96uGEQBMNMLEh1priiCMmHrGLKnkcV6rdTmfrk7/FAAAgAElEQVQQV0faJGQdLJCjFIhScRR551OfGhOEQUSIIQa+EJd7kZkoA4AWqTpfM1JtwAQWyL1n597rfq0f7jkq4p3LRABEMKxYbW6clv7k7k53NJ4Mh2XQiFq1yCgo75LSOlYUhVpRxMIILJNnccqXgHNBUZBXXnnxGSjSQRhOJZ/6IoYiz0UBKxpRhXSm2AWhaAMQvIhAsqJIi2KaovAssZhARxRHjBCwBcg6jcKYQEcx4LOyHCX52JdFlWXhsLEgOBb4hOEc8gLEED87zYUImADAOqTZnNQIQxiNJEWSYprg8Bj7hxhP3n8ysMCDtAuIHqDOlYYx0AGMeeBNY40EOEoxKsEMYjCjGlbqcb0e1+pxa339c0tLn4njp4jOAi0geNziJkQERLOqKOtLtecvnV9ufOEzF/eOhncP+rd3+zemxXEYUVhBGEGpD7i5o8HR5J3d/hoTx0HdqFCxooVt0icKkZTQD0IGLHkGmATeFzA1yBiC+Qs+U4QKkTIQmT9IpCAKmA2iiHfEBNKklmF3wfNkFhKGCLGAyQt58SRQTIDz8AG3vPQZ3igvIt47RSqMWJuAKN7cPA1ga+vcj/gTougRWVcn74sJvZ94n+blhJU3vGL9gXesucHqh6PSohgEwZzO+P3f//1f+qVfWniFLLDAAn+NQjgUB+ZG0nvpyvXnNi62VPzeDjYMzN/5ZT5/tvxf/lmxYm0D4S4A5BuIv/hC/OwXOX6Mwlje+9tvv33n1s1pnr/9xiunn1k5/8SFza2NZqMyGExv3j6Ei1f06nM/eO7F/Gql1JVBneTHClG6b+7s/NMfvHTt1XcODrhZbddC35s2GpXNpar+sDX7xBXpcPe1l7730lt39pq8/czoztUbg/MD8u79bqyqUO2dVqvfCVcqP/c3v/KLP//L1epHf07mwTnXwnpzc/nZzz9bmx5lDffSrcF0Z1xkYp2bFIUCmTgOlBIBA+PJ+ObN608/d+7kDshRFhiDdLVW63TCKCSiE8rg5EkQEe89gAfZBAdk0ArxUqXZqdcPdyf5m69c375+t9OprixX2jrNx6PdXn9cTgUahsAI85CZGlFs4QFYx2mGWpiHBEJQioydZe8jpQCUpesPpr3jdNhFnhkgVspoPbOX9d77RwersxQVAApQwhzWK9VW3K7GBwq9tJ/GnCIkgXHeQxS5kFMPldooLC2chfE6QAx0GrEtW72857M8DZBZmyeevYoRKahZyVkFsKBl4GN4RuqQphBvSxQBwhKSIs2RCwANiZFTCLCEWRhGNapa1qWQzcd5kqajTEm40jwNMZOp0+is1pZWwnYzurDeuhAFtYVj3YLgWOBjJDiKAiLw7r1pX4DSIskwGqNeQ7OBJkErTKY47uGoi/0D7B9iNIZdEByP+VJpRDHiGipVun+h4RJpiTyDIigNpUVpUKXaqq212hsb7dNLS1cbjStBcBZYAqIPVV2VAAPUAdOqNYw+s9ZKLifD20dvXtt5OZNBOTqOKoirFFd+DIJD9fZHb2g2k3Sw3rrYqW9Ww5ZWC4LjkyU4xqDZ+cgJtSZzI1iEQHp/0DP3IBYADBDk5LdmRfVInGN4wR6p+37lvsuIBGCmmYQnZQoEI8B7b4H5GY6IJWHiWV26ERER1QF4nxCRiBJJAYBExHnvWZiIWBmQdn7WXrKlB3kiBCZw5USZNvNIwzvx4+nNerUBJrgM8HAFVBOA+ON/99/796Ow3m5v/sIv/OLh4f5XvvKVBbuxwAIL/BSBP0ilKR5Zz9857n7r+I2VlXZLnXpvvWemRh3PPOl/7m9QdsPlu7YBbrbUC+fM5WdUtfljLyvinesdHf3JH/zBt7/5jZEt22uNM1fOPnv1yubGZpH5yXhn2N8Jg/ryau3CSxfP3734AXfc8lhxsDadpoPe+Gb37Xe/8ep21s0jdf5ix8PjmkQmCMyHKRYrIoBPhge3Xv3291599Y3R/u656f6z/Z3P3YYCvS/Xx8DUXG35uHNZXTn/rz31woufazQ+FlGqB0PVotbK8sbWhXP1iUmme9f2R7rIYa2zZVkUXhsODAuxA0gV1g36g3SazIqtiPMuKYq0TKwL6tXltbWZLSvNV2ea8Qizr845IhD5kx71vgRKaKa4Vqk3G7X67jjd3zt+/ahbr4erK83VWqhQ7ncnSV54UR7i2YOgiBUzMZnAuAzOwzvrHZelzUuXOVeTOXLr+2kxyqwrIVBQBqxOmvf+wZV76g8iVurErs55UboaxkuVTqteD8PSFolNJy4hYQjPwgf23goXjrnMSawozDzwa2GYxZVxNiiss7CFt2WhlQ4UG+/BIMNMUEIqVBQQQHCC0hIxQbMXeBYH8d5D4MVbcqWH8gSQVhxyBOHCuyJ3aVJk06x9rr3y7Jrlu8c9t147s9a5ulJ9aqV+ebN9sRq2FsVTFgTHAh8jwSEC62At5F72vfVIUygFpbDUntsdRSGmUxwe4/Zd7O7jqIvReKHgeFwojaiCehON+2TyrkQ6orSUJCPvxQTQAYygpiqqutZavnR648koeioMzyq1CkQnLgkf4vNn9tqVsBYFvl2T0hZxHFuZbg9e6ReIKqhUUanN6nr/6NW5vzP6QXe8F9LLnzn7i0+f/mKoKwt36E+U3hgDs/eRCAoEEEEIVBGZEpn5YyOA2oC/ex9bMYuiWUSIaZbvReRExMOLQLGC+Ln6473rl0W692KUBPfuPnelJz+3yhfxBIZgls8mLH4IYdZ1APBDzJNUPcQpEu88K0NCHqRYeYHiUIVwPlMcQQrFAoxckRIJAfWoKQ40M7xBDBVPslffeP36f/lf/NdxuHz7xvb6qtr6+2d//ue/vHhAFlhggZ8uGCCYTa+P3s9Pp5PIdT0OibP3X0CNevAbv0ovfRv/z+8U6wg++2TjxV9Wcf2xmnHjzTf+8P/6nbevv4t69fKpM53V5eW1TtRZGiM43E93dvN+b3zm/NaVlaeWbrZx94Nu96sl/k6K0ejwzZt/8bXv3iz2D/zo9HMrzz516YknTNIbBaPxbk/2etPS+cfvs9La3Xde++63/uS7744Odk8N7nzpVne99yiiqE71DWxsZutfPffVX/jyr9aqH1fKrYaq6KpbqkZriqtTNgcaw0GW7IwG1k+ceIFY6xMfIgwogomCqF6P2kaF1lqllLc2Gw6z4aBMpo3T51Y3T0eVqog452Y6Dufc/SoJkcK54v5nB/DQQAVRLazXq7U+RyEoxsRlRdceHjCsS7O8dABQoixQwKMQhQysFIAggFLICuRTiX05zcqTTCbvfeZdT6u8quodBHUggoezdn5woZT6IQOOWYOVUvcrTZwrvJ9IlYJObWO1s9MaeNWbltTPsiAMY2IAziKdwqMAbG48GL64p9Sxs9gkAEogAwJHlciw0shzAIwgElYOKA5NkWXGzdXRdRM14kbm8zG5ioqmtkzyrExsliXx/NX0FjKl1AeA8lnpprmf+uzpLwT1F9+43bve7dlz9VOn2y+cW36xU9sKTdWo4MOG7gssCI4FHr0MwnlYi7K898/C2nkSBdH8e2YQobjPsMoLjEEUQjF6AxwcYXsPu3sYTTAeI89RWjgH7yGy6OZHgRlKQwyCAEGIMEIYgRUxgxm2hLVIMmQEOyukzWQZhTY+rHDcNJWONkvEDaIPp92YhzonX5kVA1AwOlxubCw3N2rVmpm3jeKYtJ6x7I+cjLN80hu9Mx5fm4wlNPWN1oWVxhZQXYz1J4QJUMxLwAuDGFAQBtUhySyZlE5qxLs98D0TLYGIzMb5PScLFoDndIg8/NX27kDIAEI0P3gB2ZlRPtHsnMzPPoJF/PzR84AiiMzbOSYSkAD+ntxEmIgUibPwgCLFVQBpNoqjBpAKCOIIUAyIEudgNPlSpCBuA9cn+eTv/b3fSqdY6WxpFXeW4l/7tb974eKZxfOxwAIL/LSFbdCl0oUmxkOzPayyRVAoY7VYohz0EEdDYkYY6KeeroCDFtT6KVVp/PjJpGVRdA/2X/7mN9799lsbxfm1cGvdbdX7jcphxVUxXEp7/UF/mOZ5sbK/fGXwVHP0cGGIKJHY41xBT2fZs/1pfNzv7VxzN96svSU1c+585/KVzQuXOhur6LJu144OB66fTMU/BsEhIoBNhwd7b337jZdfe2P79ruX9u4+sdc91UtryUN9WiGoS3XZt5aosdpYrVcbzB9T9T0vKJyULpmMBts3jpLe4d03jneO07GDJSb2xs+OKnhWmtRJ7mCNMiCVi4SAzYvjnYPjvcNpkpyO9fpaKwzhfea9IyKAvRcRf2+XXwBWxME6eIFWYAOEYAtCsx6ttqq3t7X2CDRK58uiyAp46wGGYsxPNhgKzATvIQQLZkDBs1aqUq2046g+V256V4x6095RfzC0ipdOr9db9dCwOglDie6vDjurF4t7yo6TnBoAs0qy0BVTba+sr2xuDDe2D4dFPhxljaauRkZpwLrCWoZSrD1rUspoR0KAjmNX8UWY6LIoU5flvgLSrKA1vAc8SLzzroB3pIQD7+ZlYgOtNYcaVivSpDQZxQJh55woB1JwEBEHh0DBKA8uPRXgoEFH02t73eNuz8XnT63Vn1pvXoqD+mI+WxAcC3w0cB55jkkyZzq8h8zWz5knhAYznEOeg/CAsahSICDPcdzF3R3sH6I/wGiM4RijMUZjjMdIUpQLr+BHQimoCFEEqs/L0aQJnEUcI4opjsmE8HUoSKDhHLSBMqINdJiP8qNbR9eLwp9e7izXO5WwoT6W8rdEUETMNF/a3h8YOJ8pP3OlXAzxpyAUziGWIYACzVJKCTQjEepMcK6vCJA5oQARMEPce4EzawiLd6Sa4obEESSbURczNzJimpMmMquvxywQgsiYqC4ymeW8MNFMUAGZOZsCpGimFpF5TEmqCTe6x7p5kEDsjBAheAggLEJEDkiACsHPvoEMiLwUuTiwqRGxm/ZU9RwBb177w//vX3zj//w/fvfihaeD5dhauNL+m7/563/33/iVxdOxwAIL/DSC80ClASoPP/ctgzKpJiu1Vi0LFP+ok2Faapsv/uyHEFju3b793/zj/zyxvmNO/83h3z5397LpBizs6rLbHHSf35+MkiSZAlj53vITdy9x8XDqRAJxS47/9RH9g6Pxq3d2/vTGK2+98e7R4Y6Tz7148W/9ypVGu1mrVZnRZ6dNjWkIlz5mdOGt3d5/66XXf+9b13b3b/vjd56+vX/1QLiAPJIoqbqo42p1ExujPs6RdQ5JWg6Lw2Rn/Mq31eDunVs/uHVculFcYaBSFrAptEYcA3DOZumkKBoiUgIpoIEsyXZu3t25szecplFMp1ajKCidm5U7PVFXzzowA/oAARHKDGWJOAbXgfpM9blUj04tVV8TowpEgCEIkAbwZmbcBgAGxsAAUISY4EukCRCCQgRBWI1bW6tnl1urc4LD2aK3N92+2d/el6Cxevny0tJSbXZu9ghyaiZLmTl0zHQoJybjQAzABH5pPdnaGjy5137rbvdOd5JElayCOILkNrdpgFBBAyEzRXGiSBPFFEMi2015OvajsqhYexLihiFQOmSp9XkiiRBzUClKPSsTC4XpfYn7pLSOFc/M8wKAgZPH0xhEAVQqYIuKwMzszrwHkWLWzGphvbEgOBb46Ohij7wAgLKA8/ek5kAUzbc6AKwFCN49UBtl5kI6HCMwODzCwTH6Q4wnGI4xHGE4QjJFnqMsF338yBhFwRgEBsaQd7AWWYLJUFpt0gyOKQ6ZBaGWaoxZdTDWUAzD2Sg/yo/Lo8FEq6eq4YU4+JjYBAYUk9Zk1MPTYbyFVmByi2n7U8FviCVYkMyzkGRWxpUBeD9y3jKJQAh+LuKAn4s2Zkv0bPUlIm6IG2LuQi8nBMdMpnFvkZ7RG3x/hjgRCRhiAQHRA3EpEclMMMLzWKYcEBF0E34IEOAEDuJJSJwlcUShIkA84ATTKAoBnyUHQcjkLSmiQCPPQKKq53Zu/dn/+r//b9/6zqthZf38ueeLnKaT/OkrT/47v/VvPfHU5cWzscACC/w0gkBBbsI85Ig9P2SLTgGoitTZ6aDI75b+lMfSI271+Pursih23rn53b/8euqzJycvPjl4YeNwqzqsUsok5J1f+lq9d/147LedHp3aWm8ftHT6yF0DVRI+vz8Otntv79z4wc6dNw/6ZFsXVi6cbj/17LnljY0grBoVorS+7OW5spZKW9y5fWep0w7D8Ee3X0REXJkMhzdu3X11+9r26O7GsHuxn25MvS5wT0H4Q4gprlH96uD88/sXyyP2p/zHObhGoRZ4TNLjwzSzthyOJoXLBQKiErYkC1JEZsZbeQYM68BUdRSqCjPnk2zS6w3H48JTrV5t1ZeWwiBw4kfik3ycTLvTQT/vD9LRaJBnYyDLnEsdobRKqFrvbJ45/9Tzn6nWNBBF1bjeqaysRu1+MDyi3MMCjuaBAQNm9q2AEShSQSgpihwJQykYWxao+NZyu7PUrBujkKZJ7/rr77756o1eMl3eXL1wdbXRMd4lgAYUM/9QcspJxsrJQCul5AHpKEnk/VrS6C2fXV/tjZKj0SDL8uFES6yNViYKQ9IREwwprTRFTrj07EpWJYXGhJrzLM2CtI80LxF5MjAMBYPSCUq4MvFlSbrKJiSm0pXWwmhr4ceUTakUBDN1alEiV9AG80xuYwW+LDNPUltuBJWF1deC4FjgYyU43JyGSBjWgwBiMM3304GZO3E4j/LBDW2aYTSeazoGQwzGGA4xmmA0xmCIwRBZBnHwCwXHo8kCRhihWkWlgjTBeIg0wWQIo1CNiMFxyKGGr8wTfU5qr6RJPhofTiddmx9sLn15o520qh/TGkwEpcgoDjU/9OzIWzJKmBf8xqcA7giwYCcQmmsfWAQQERIQiIRZZikqIpbgACdzD089Dym8FxHiAXEkPoNkgBfyAmHy9/y/BJB5JgsxPLx4IgKmgHjvmEXg4Rzg5ySHF/EQqHuciMw9TUFiR/SAHlgATywQB7FCSqwQCbEGVW1+HEVahIS8s3bUS7/z9d/N8vzVV9896iaDkTXqdGfpzNPPPPPlL33h3Lmz9doiW2qBBRb4aYbA5EGYBmiSPOycQYz4SDKxybgotq1M5FEEx+N9rAiA/v7RP/uv/tvj8cHS2vrzhz/zmaMvqK7m7B6jXVDzL8L66zS+tCtPFecuPdu++aPKb/s4safvHhXXrn3jxjtvdfePstaV9vknNz936cLa6nqtXEEZiShBYpMwTako4Zy/eePW2fNbq6urs8yRh9Ics9Y6Oxnv3d79zru3r+1fT5Odc8Pel3pFnNKjtRsVxGu8dmVw5rndM9e6x5L5j1ONGmg0QiFXDkbjg15fiQSAJcALSvGl5JDgvephTBSZqFJfrtZqYYWpSMfJ8Lg7HCYi8XKnvlRr1NmVk3w6tFl3sHt8dON4e3uyvTva398ZT4YEGWb5cZKLQHOw3Dr12S+kWxfPVqodQmSqUbUTr6xHneNgZ6DEumIWRoC8+DnBAUCgoRSHyni4suTSABrGWkss7ZVme6leUeTz0eh4+9pr195+8/aY/Nm16oWnO42Kcm4KxETB++PGH6I87q8Fc4/mUD6EX2pWNzpbm8u73cO7XbG2HE0KZagW6EqoDUvAXrEQsSBwnjI/q7RLAQeh0pzbIsyGPilLLqyKoYxWiGELQe59mbgyI71BgQaJcy7PHRGs92PJpmJnAhYCO4tSoGJAgwBRVrwtyhQhNp5oV1paFgn7C4Jjgb/aHpR1rVo9d3blK18uT13X3b4c9bPjHp94Bj64UkI8ZlltaYapgdKYTaY0s//7oJ2q9xiNZ9YbfjR244lNUptlaRRieam63F7ttOrPPGXaLdZqMTg/RHBoTSagMCbvkaXQRpSCCMoSWSqJQaDJGA4iun/qJ+fyzCacO3HjbH+Y7Dera0xLTPOCrB+d7I2ImEgxKUVMxPPUyPc+zhfOKK/uM+Ve4BOBLbpEpZqtvN6BPM1cLSC4l7qtVCA2hxKQhyvBHorIz6cR4F4SCpFzVpmCQN55ZvbeKa0AD/h59VjvBWDSAM9q1xEz4MXnmkUoEfEgh7lCjEEi3pKKiDVIwWsRFoFAmNnZVGkPcd4WKgzgc8D5suAgQuE5qiAvQRbhSIfLAOAG6WT827/92/XGcu6DcVJW4mq/Pw6D6hd/7ov/yT/8DxfPwwILLPDXhuDQI9JDhXUj5N6/V8/KYlyMV9qNSgb1kzs29t7ffOUH17723dPT1aeT55ZvnD29c051FZXvLfZCMm0OB83+sHS1WvPy85c7r3V+xD3HIjeK/PW7vVeObtZWG6c+u3HxyurZ5Hznnzwbpi0EEaBcy6c/o0Y2Go1V7kLSXKs3K5XQ2qExVaJH/YXWFQPf2x7ffPsHr7z9Ou4e/Pzg8PJxNz4uVP4jmhS5YLmsJ7vZzu1+aSpcreKTiGaM4iAMSuvmbp4kCAtwifvazkRhEK2fWn/hS1c3z66XRTk87h/c3dvd3iU2V69e2lg3ZXJ7/527+zd3Du7uHx0OjnsTFwUuNLQcNlfagc78oT++mZc5MudKGe8OxpPENQuEAVAN1FJUb4RLjbjTajuMkUxNVAWbaTZ2zmaAzVGUwuFY8TjMAuckjKJQcUBAGNTrtfXNer1NE3/cfe3a7b987e3X3u0m2caTV86eOrscqVjP9iE5Zom0j/M0zvw4RAQIo3pl5XJ1c9rcnHR6E5+XLi9z5TwhtFLm7OqVWGuX+QLgqgpzRgkKEQWoEnI4QjpFGJFRIWCAAiBbUjqBIyB0yD3yE0qnLJHn4pMChYURAxMjiqHCmcwZCAmlReFkLEXjYvyzv25dfBv7OjbNZqUSmZpmQwtj0QXBscBj8htkmo3Gs0+pKEyvXc/fuJZ9/9XRcTeAGFAAeuT4OYs0B00eMAf9wHooM4JjOMZw5CeTdJqkRZ5459aW1YtXW889tfzExdoTl6L1VdKLUhqPhNKIK/AeWiMwKEvf7yNLqFlXzRoZo8P7Kq1SqLjmI/ZFrK3f3R++DlCnfrYRL8dBTavgYyJoiA2xYtb3OZN5RQGLZr8Y008Sfko0yxyZ0xUARByBZea4AQLg8kIFNVt2GZYDA3ixGfHJDHEyrJ6ZiywPohXxAwAqCFFOofy9S/xcGwLAW1IdyAjeiThiEljxJBCcJLOQgIiZBBBvZ40DFDFEBASlyRWlMlBBnI8nYaAglk2ALKdKB6CyyMFkonUAsLv/3X//P/zzP/gXTLVJFkpQTYokteXVz/7M3/+3f+vZJy8uHocFFljgr0+MJwgGJugGEAXi9xtJFJJP/GQ1KE0gPpPhdJz7PODgQ5eiFBFnXf/g8Hu/+8f9r+18Rr60kT65PD3DPcXJA5tST35Y6Q8bfV2PljqdU1srjUbl4fQD22F9cKdy9wfj7Ruud5QU6xu1y8+dumi21t69UPmzM/ro3i92rE+laFfGE1VKGIZRHFeigFAcuSzR4YoEAc2Kcd1zhgLgynExvNV/5+0b195+fXDnrTP7B8+Pup3eNJh8ALMguuai8XHeH7itn3l6/cyZj9koQQTOwjlh751zhbUeEDhQ6cgJAA9YgKGNqdfbp06vP/Hk5lLTlJPu0fbuzs3d49G4urJ0arXpktH11/fuvHFn9+ZB72CYOJcb1Wip9kocBJqkzCf98ThTgPcoPJjEkQgMoEAWYUU32kubrc1Ba5B6711R5ETKefbWW2c9kJfICgFnDFeUsSatjdakFKl6tdZZqnU6gcjo5q3ju9974+a33jzsdXW7df7S1tbmSo2VEoIF4ISsFz8LKh5aLPb9z+R9gghtqpE501jpd071JuXusBhkeW6JQKycOGEfaguQQ8FQDEXiCRyrsKpio0Ln7GQ8NsQwEQEkgIUvvSsL8QTR4pw4C5ntYsg52FKkEHIwkQpIBcIawt6KhRCx5jItpmmaettqcw9vZePpUuUza+dOfeHCxhObP9OurSte7IkWBMcCj7f6karE8eZG0GrFqyujOMr6/fG3X46BGLO9yyMmDuuQZXNLUfEQgAgfWI7LeQzHGA7RH7npJCvLYVEMvAtXO63PPF372c9XnrqkazUVhaQWdZ4f/VIZRBUoRVEsNpeiwDTxYwI7VdVs6rpyn/7FRBIpaYRSlGTl7k6fDoc7y/UnLq1/br11vqbMx1NxShEZ5oB1cJ/7rFUUsFe0yFH5BNmNFN4qntcf+f/Ze7MYSbPsPOw7d/nXWDMj9z1r6arqpXp6mRkOORJFiqRNyaTkRbIf/OQHy34x/GTAD34wDOhBBixBEAxDMATbsgUDEk0IFCVRHHJGQw4509Oz9Fpde2ZW5RaRsce/3nuPH6Kqurqnp7tmeqanKMaHfMiMjMy48d8/7j3nu9/5DuiRR4Z4EBEwT0topRRsEiU1mGANyJHUD704GIIeWA6TBMgL5oCxEARmlPnDZiv8KOYGA+SsTSWdAsJZBwgiyU6DASgBM3XkAAjEcATniAi6BXQIFmBiY00hSZRFJoM5lE6TBgFeiGTkpBCiMW5fryy0YMr9O9/eO7j3T3/rt2/fOY5r5wf9TMrqtbff/jv/899+9dVX539IYD3DDDPM8GcYTEHbj07DH2Z1ZWSZ64QTg1NOPbxx58Z4ffSFyufrVP+xX/PWG+985R/9VvMofK780vbB5+KiKa1C+eEBONg2Todxd/fS8vrWQkWWGh99SJZ56Zvnv/tG/bvvHb/jLdOVn9956Ytbzy5vh7910fv6qhi/f04jBzL+g4q3GE1WCXFQD5qeJNgJBn3XOTLdffniszQ3LYRhawfMKQA36hQn7e99651v3Xz3vY3x3SuDo+X7xSexG4/Qn5SbQeMLX/4LCytLn/X0MvIcw2FZjBPBVjkuAAMGnHvU4jQBAvhxsLm5tb2+1IqKqDwxnd79d9+7c/N+4ukoUPh8dzAAACAASURBVOj33rl1eHy838tyVmppbW73/NLK5dVWLJqeI6Sdw+5b3xipCUKLXMOGcmm5vrbSatTrvu8DBmh4obd65Uz4hbBsTNaZpONhPpmMJm5MbP0p2wJG4VyJHLnTzvf9kjXLaGV+bm25XvHL04Ob71x/5/73j7p7vfpObef55edebK6vhJQ/HquyJes04EOqD3SE/ej482E3WWY2huD7UK3GSrJ1lg6GxfAsK3KwsBSkmpSHoMwsrPNC5yxP0sRZJwVVfa+wXpyhm+XdbqG9oBajANiCc5QlJtN+sgzkhAL4QEwhAV9LroRhoFhyYgFngQzWaZDfGwxOu13rxU6Ex2eZr2ub88+uNl5sVc/Xo4XYr39mrXlmmBEc/w5RHFLKKJRRKHyvTFJx7cYQbipM9z8m9bUWqUWWY5rDgCAF3BMQHMMR+kP0+i5JUrghuw5cszXXeuZcdOlC8JlvD38mP1QKSiII4RwGZ5hMuN9jLhArtCrCgwrl+5+7UIJ9gGEcH3X27nRuH3fKenRZCq8azsV+/bM5bxAgTTKQyn9sbKWEJ4ycFaj8DCFCthkJBhEzg+2D5n+OGRAQU90FEUFpLjISCgxnSsAJLQEHpikbQg97r5CsAxOgAsrAmSlL5U9XiYe9V6Ysx9R2xxBIAZIgwZIgGAy2ABiG3LQv7PQPBIjAbTwYoYNzUvtcpEGoXTIQUkMwHCFLEPrIgfw4iuu/9zu/9/Z7177xzT/Ni9JYEqqSZuaXf+3Xa7XKP/kn/3C2Rc0wwwz/DkMWMkiCeloZalPIDzudOQGr2dVtFmdH4453GtaHygQlfixxZ1kU7cOj61/7XvHN8ap7dn10uTpqKfvR/8vC3cdRuzg7f//89mur1facfvcjSkgOGge35269Gb6xr/dsI1/hnVf3Xjkn5+eiFl5bpjsVKt7P/ciQaivnMKwkqqoac74XOM4n7n4P+z13v4QX4dIOpGAuLQbwMig77Nxv7+/tJ7292vj+Myedrc4kGIFK+iQbBDdm2+Eyl1SN4lr1Q7aXP/XoXZGuSj/WeqzzzDAJKAgDcs6CQdBawaGwRSj9ZjO88PzC9m4QmrPBUffo+uHNG/vt4XB+s7G61KgGZuz7stKaX6PKnL+5Wl3dWl7cXa/KPCjHw5O86Obd40F/kKRg40hLtbKytLK24PsgcsxE5CtPRY2Vhc3M5S6x+Xg0PCLXBpeZsFaAlZZWwloDY52FNTBEVAujejVcaAWel998761+v3vrzkE2gGzGWxeXL19ZXV2qVcOInPd+WQoBkhkGbJzzADzuLfoRF+qhysM5KaXvKGZZrc4vrG6VZ2fjcW90eDxOcoCCKNCkZWHYGCYHtmyNnf4HLWWovVoQj0qTpeUgzcNkzB4FiuFQsrWgEqZ0zuWFy23BTGzgbGZNUibGFY6FsdayYkg7ZR+dsXmZGzob5v2yXPliNdyY3Dk+3l78XDO6sD73fKu2JUgIEpiVqMwIjhl+tPXxsRVBBn64vjL/5S/aPMPRCQ6OzP798WnHPThwpcep9WkzA8EsLaMokaRQ8hPboLDjcjwusqw0ZRaHdmstXl9ZW1upfuGV+MI5Va3gx7WEmPZrYGNdWbD5pEoZepBPkQAet6sgRaSIntJuTIKgBGkl1APbZTBz6rHWLBWM4dzYYWLa/SLNP+IKOOazUT6YFKMsd3x82L3Rqq5r6cdBQwkthZzuAj/e2AIdr85d+ML531hsrCXmaGQOJtk+bEEBK2Loh/YbRILoQ7vOkygMZ/hpwQ5B04+4I2cZDoKAaaxAACSISRJqXA6F9pxJia1QPki6MhfTDtAQBPHA2JbqQFoUpeeBXcFsVBSgTB/Up0wPlcgRABYSHltBEEJqkIR1NF0BiNlZsIVwYAdmdoqkDygYBSemrWWnJ1XGZjokoS0XA+ETpPfHf/S1o9Nevbr22//sK8NB2ukOpdS1RiuZ9JTGc88/87f+q/96c2VrNvkzzDDDnwcExlsYN11QdMPkw7ETCfYUr/NkND6+f68xaCwN5/X8j6mHP7x792//N//tS3jxi/GXtm++WO8vEv/QnN/C7tHh8eDsL1//K7vFrhT0gyoPAG8vv/3VrT/s9NuUm+WLc8/evvql3/l1JaQAwQhY+kFfz6IsBoP+/EY8tyyDyHA6tne6uDugEbt/8xq+9j0xF4ulKq4sYVFDpmfto1u3brardrAlT54/HDa7AD+JXSh3Yd5hKgK1FH32YYzwRdjyqt2gmoWugJUOIbwE0tkUKUkKwqAoitSmdT9YXIwvvVrf2iY1Prx/bf/1P9q7dtDLffHype2tlfqCIG9+u6mfb+xgbsEtaRvqitI1toO8cMfXR7e/175z5+iwX3QRcom6p1dXV1fXlkgUzOIhxaCZFyqtMqjBFiOcHF0PrYyt6SDJFDgKKPMpSxOkhUmRWmttapdqWJv3F1rK2N4ffe3dYT+zzptf3Fjb3nj+xbUrz6w2wqpGCITvJ/kCCABpgNQ5MIsnDCOJpJQxYK1NKo2Wt62GZ93RWfvw6ChNiSgwAThAkcIxwJAfvAe00HWv0VcA7CApnOqJOlhZACUKAAWKjAvOI1dEGUcahjiZFMkgGxs3Ms4bpWk9CBzFAMBGYpLnNsmyztBmUVy5SNdHfzJITjfnvxjoudifU0LPwuMZwTHDpyY7pPTm5+pXn/Pmm+m1m+n33hyXZXp66kAMwgcJDgkoTGvvgLJEmgKMNP8kGsLlWTbOsok15Xzde/Zy5ZWr3pVnwu1Nf2lR+p/K4coVZdnvp4fHZX/wCU+VoKqgqqAqkff+2uH7C57XkjImeuruWyJIIbQSvhKPGoEzs++x57PnMzuXO9NPQGcu8MVHERwYTspxakrLWTG+33sv9Ku5mSzVd+YqK1Oa48cenqfChdqG2vqLS83Nw947e71v3zhpl2Uuib1Z5eBTCy6AEijhLGAYFsxwBHIPmL+pIsMBGILIlYVQAizZFoxSSAF2DLCzDEPEJEO2XZDQOmSXAaXjwqaF1oSpLuNBb2kBCDBByIfCaQtn2FkIR2RAFbgx6GHZrAMzwYLITi05IAAZgqTNO0J5N959Uwl67fXXx4Px7//B188/+8rXv/GdStxwViZJtry4OtesX75y4a//td+M46jRaM5mfoYZZvhzEdcBkdYLRcPsIaOsu9758BPYAcY0jFighW7Y8pQfFuJHN8YyZXlw+9bbv//66tn2VvbsenI5SuqCf6iuPosmg+pZEZBwsTSeyj8i6DqYO3ln/c735FuDTvtycX4z2Vz4zvxme9cr/I/3XNSsq1xdjJY2WzuVkcCkS4cdnPWpmFZHCpc32HNC1PLBePRO+9q3D7997eTO1f7JRjuPcpb8iTmlggyFH/VD8a7SsqI2K5+9vej8+vmf/4//y+4/+a3DW388YnLWIDOQWijhw4eAECLQuqLk+up8qxEcvXFj9NZ71Bsf3h3c3xvL+cbGemO56hW99Lt7vb49TH21NqkVG3VvvpGLgvLDw739+7f3797o3j1oH3aKcc7MWFldOX9h58pzmxub854XAR4eNlMjCoRsaN8tnstB0Ien/n5H3uyddW1ewhSUG8680kiroRVIAcaWR73u0CUEMxzaxvzc1vnt7Z2l7e3FrdXFarigRIXgTfumAQQoOI3i0S1QsoD1PKcUPtg85aNyEHbOOaeABnlOVcYLc9WtVvOo0bPluF/0gqzieVw6CMcygyalfE3QjoUtE8MFCLGvVhr+pDTJhJMKQogQGgoccCBHJZXkaSNFluclHBERa41Q+KGWQa3aUKHOKI20JxyyRHTG2fEoLaSaW17ZWT0/Pj1Ki9Fs4ZoRHDP8ZNlgoeJI+J6/0PKqNTZ2ePvu8PvTFIMIHyiO1A9pDgAwBkmGosQnFcIxu9yakSl7znA1XnjmXPTyi5VnL6lahbSmT6fus0k6uXtw9kd/Onrvxids+SHElpabSm4qqr3/oo3GS7Xa80HgP4X3LRGkICXJ1x8iOJznkedzabhwtp9wZuwjiccHLj44L11RsjGcuvFe+51J2j/ovP3M6hcvr3/JU4H6FFSEkroSNEOvUotavgpGWd8Ur+Xc8xVsMPtoPY1wthDSAwyRYVeALBGDpkae8kEDE0wt2MBgdlZIsiYjTMNfV5aF9jVBEDHYMgnihEhY58pi4IeLwACu1JqNLZQghmVHmHpwALCGQBAKxLAFAFIMLoGC3ZDJERFBgCSIwQwqQMSCSWyWxU2TnBTGmLz8X/7uP8gTN+hnmxvnJuNyfe3LR/eK+eZl5+x//z/8d81G9dzOwmy6Z5hhhj+PBAfR4sLC7sEu7x8dV9q0KvmBZO8RA8KAKWuGmzzv+TWtEJQsfoQWlVP9bK/d/mf/6/9mvsPP5Z/faT+/MNz++L9KolFvvq3gV9OW5A/HHpZMrrLb83t/eP5P+/f3vGO8oJ79XPpqvT2vy08+CfNYN119KVhan1uPB330u9QeYjgEO5qKVpTiJCaeTLrjw2/fuf72/e8fd9pfOumstEuveLLcRlYQB/2Ab4m555cXl9c+0QniJw4vjFfOXVlf+V6Qf0MSHFuyBUIhPeWLgAF2rARFkubmKoEW+9+9Mep0B/1hWQiI8MoLy+cvtRZi7/6d/ptv3O+bSRnY8XAha6/YTRETY9h7+/Xr77xx+7BXdLM8Q0nS97Xe3t148YvPPXN5c3m5CQQP24UogAGfqE7Sa27I6lIo7+7pqnYWoR71BjwYI7VUamO1DRD6LH2QsbY7HvbTiSdERYUbW+uf//nnLlxobq7WhZkTtgmO3u91SwArsEIxjU4IMBDOCTG1R5dSfXyDFeccswJqUKkIdWOuuro0v74w6KfF4dlZPyOtJAnSBJWDfBahFtBwqnRjI0ohqRIo4Yf3e8mwcJmxpeWq0EIRSw6kzimHkpaoLIyTIBISvgdAe9oParWKVrbgLJZCEmWl66XF/eFg7ZmL566+sLG02TW373evzxauGcExw094I4SUUkrp++HWRn7WVTtbZnG+yExeGFkY+5jFRiCIpFBKsBBsHVvDaQFmkmL6BYCNY2vZPvCpBmCBXFIiMQqkbNXlznqws+m15ujH3RgeGSOzc2W/P373vZN//rtnX/+Tj37ywy+qkX4l0i9F2gVySTFbZgdYwPn+ouctShk8hbMjBXlS+Epq/SA8YWZPw/Oc9iALgDznvMJ4xvzQz50n4UkAmGSDSTbY67xLkEuNnYXqRuhVf/w7B6SkUFIr6eX1c4u9/Vit2yIj59gZY6wldsSzzt5PGcVxJJWDtdaUyhcAl3muvYitsRbKj+C4KHKltPCaRXLfjxS7jLkUUpJg6RzgYEvjJFuhfWELI3UghSc9ZbKOVI7YOmuVJi4L8jxi5rJkVzoItqQlwTKEePDlDAOOnZDO2oJdmaVptVolpYhz0AtZ9hZDHB9+9fadg/lmS3vhxfOX/6e//Y9mcznDDDPM8IOQSr345S/Hy0v/+//zj/gk9IvFUvWtSj/0tNzPx3rUH5+eTlb2XPgMxJNHA+z49hvvfPcr3zD33c7k8osnX2hkc5/4V330j3H/IlZqPNdA/OHfht23l15/M77WObl5Jdt+Xl24OLhSmTSkeaKcwndiPvNbEHNhqfeG7mgMxPAtstEDo0sfUAZn/d7h8ZvvvnPsdd1L6XCl2w+6RpgnCnuMVGVoxmKQZL/2a3/p1c9/3vO8n9UsC4kghO8pHQpIKbWIqxXnxGRYpmkxKcv9/dPuqTZJSiC/UVtfXV3d2rz83NLyQpU7FiiBiaeYoPevdw5udL4XX1NwMEX7bNjpj9PS5bAWvNSKd3fXnv/C5pVXNmtzi0AMFEKQEKEQAmClImYPqFrymcPFJaGUCOJa872jm2/clyyZIsqQm1ygKIxKC2++qRYWdGO+1WrW16uV7XMruxeX63NzQjdJzsFEKB7mEBqQjKKAMw/ZjhAoHjaAs0ABeO+zIR8VrCqlrLXOOSCEmFOLSZSOF9rdxXzUTiZlgdNeEVZ1xRcxYAALeIAicr6vFOoR1ETwmGqeIU54Mk7h0grEg3NH7ZzO84kppB/Oh5AaGKMYuTTPcg0onvjwA4Scm9wVKScOeQD8zb/xm7/wq18emaPTZNfT4WzhmhEcM/zUNsXQj3Y2l379V4KlRXt33968k1+7lZ91Hz3B1iOxWPMXapiPi9NRfjrM20ObGX+x6i/W/MUalzZvD/PTUX46YveQhhCULcRyoVJfrHpXzwVrczL0PpWuj9kVpU3Tst9P3nnPXb9d6Q3VD9Eu5kAOzgBH2tOtqLISNZZFXZRltyi6RdF9quknQJHwhAqVlhLWsWVnHysSDXRlo3VptXlhqb4T+T8CVbHSPLfaPO/rn0wXCSJRDZrnll/6FXankxuT4u6wvHXWe8+GVoTKo9mS8LRACECIIh16vqc8KvNUe1qHgS1KKUMlNNgB5HkKUrE586shlxPlSwC2mDA75SsuM9K+cEaoAMRCAM6ARZ7nfqCszU2Z+JXA5anwvMmgF9dqJImkh7IUUcQJg5m0ZpO7MpVxyNawLUhKLT1ASCmNZZQmyU2Jb5pSLLde3dm9srM7m8AZZphhhk/ckSmIorW1jSj3w6FfTxvDMEk/SHAwceEXmT9Jy3DQS47v5WWD8WSCTmNMr93++r/81+/9i7cuuiu7g8troyeyNxq50Wl5esU8t5nuxPZBRmdaxjTLJEsP5L23m9c6dLo4iC9lFz+XvVIdN/3sSaMUH2qeo5pxKutS9wydPgBWGmEAU7C1NiiMHI6Pxsf7R3udzsmlwfDqcLQwSnX6pEFyIcOzUPS9LOf1jfU4/hklpQRSIqoFC2FQaWFhabq5y0oYFznaZ9lwkid5EWoVKKlqQRSr5ry/vrO1dW5na6NS0bKbDbQWSjkybAo+6wxHowQ2m5755UKUQoCgA10PG9u7G5/7/MVLz26vb66E1CCEQC4ECSEeHl9NnewIUMxBrW79QPnRXOiHvnXLw6Kfuu4om2QZUJhS5Lm/2vI3VsLWyvzywvx6db61tNBoLUldJ1cDqiAN5I9OSac96wEHCEylptNyV0sPnEeZnXMfb8nx8LchJGQ9j1bSld1+fzw+7Q5Pu2aUpMJ3vtSlkPKBGsQCAiSE8kIfxGBDmU0dpyYvEoggKnxoAUz1qaU1xloAisljBqyFYcOwTGBBQgltijLNi0GWFoKrjerKSqtRq7rJqFVdj3R1tnDNCI4Zfmprpvb8xYWG5wXLi8lb18ZB0D8+zc/er97kWuDtzIeXVnh3Mb92NLp2NEoz41x1uVa9vKIvrdjMJNcOR+zGZyP3SPohpGpV1DPL9csr0fO70VpThvrTeAOzMWWvP9k7mFy7bq/fcm9fq/WHNXxkqQuPgBFgwCUpz2vF8bl64xLVkSR3mFGW/aeb4CAlhC9lKLUQXMDCsX1MDxHoeGP+8uW1n9taeL4S/AgN3kKvWgmaWvk/qXEGurJU3478anu4fa/3xq12ebf7NtWUDxfrmYLjqYEbQZQ07WwCFgTAAUTgqdQTIKgWyjOwJWdhDJE1WSrISk0A2SKRkOASICgJZ9iBBMoi96MQ0iLP/JBgUwEDy3EY2DSz1nm+KI0VRa7VHIRXJiOHzI8ETI9EU3kXBuOvHB91Vle2/vAPvvGFz/+FpeWX67NCpxlmmGGGHwuC0FRYMl42ikql0g8tp8Q2zE2UsXD50aT/b++bjeIHRBUfjf3r13/7H/+ft+7uLbmNV/d/aW2y8YRDmtisk47kKKwmc490GfkL6eDnBnv3Dm4c37lzNlrKV3/OPbc52q73Wk+o3ZjCE7rlVb0kH+3d1WdnwWQEAKHvWg0ajWk0KOPRQA0O74zvHicjz29vFvvPtSde/uQvoRPZ2I+pU8k4AMTPamYJ0KGcW2utrq4886z34lUBANaKSdHv53vdPC+dZY6rlSiOYx1VYr/S0EFYDf1GEIcoOa64SiUOw7jb6/fHkxwGnkAewBVArrVSvg+gUa1f3Nh96dVnPv8Ll+ZbKxEaWgRSeMADF0xr7ZTjmKokhPCVkhZrnh+2Wt1KXN/abBkzLsr0pFsOJ2aqwHZO1IOwWQmrDY5j35ctLZeFXQVPe6bYqcv4QzrtIbkBAfiAA1LAA2vkAg7wA0fEbKZi9I9IA5ittQCklEQhs7bgsGo3d8fpeHR40k6zfpqklBsrgzQINRADEiVgkDsQ4CMIlfZkKoLUZVlWWELKDwYEFEBuEedQKXKNgphTJAXlCkohMoid0tCcZxhMcDwoRSVcPrd6enIwai8FEW8v7DbixdmSNSM4ZvipLZpSqDiSYeDNNYVSea9ffPs7o8f0AqLuRzvz9uUtvLxdhGqcZGf3OkVWuJWqenYl+tIFO8lT2EFneCZgH+jHIISsL1SazyzXf+5c9dlzqtaUofdpuh/ZvEjvH3a+9sedf/X7lW6/0h3UzvrhR202DJZgC04AK7TnteL4fL3+MtUdQGXZT9O9pzpAAUlBnlCR0iwcA5Y/YAPm62ilcX5n8epm6/KPJMcgEkSCfnI9qJT0KkEj8muRV7XOHnbvnHWtR7ainY1nBMfTAmsyQq59DS6dLaUvwVxMJp4fw1h2jnwFc1rkhVJKKCqyxItkkU9IuNCPQezSQgYBTCHIhy3ZETMApb3IZbnwBDFgHVCWZSYMCall4EsZFMORCnzBJZs+yUppx9FcDVjpdr4B2R4MX7NOPHPhbwL4jd/44mymZphhhhk+JcFRCVy969W+Xw+uBqom7CNhLcDEGeXjeJJdKCb3x2d7Jyb7aB8KZk7Gw1G/Xxp2jhnuq7/3lT/++p/k2jnhvV17O4vGK7xQGcyHSe2HDabURRGlvWh0JtPSkC7fr+w4C7t3GnduHN84tqehkevJ8vnkQnXc1MUnH8AwOA/TsT84pP3T2n2zOPY4jw6NGidkCwBcEmU5GQMCK5O57PCou++S+8+Xna3BqDIo3RO5bxDIJx2OffWeCLpBbWFeKfkznFyltCcj4kq1urSxtQhYtgWSpDbJ40lpHECsfeN7MlANP6j4cSwoJAQkhXNZGAx9X0qpIAQLKAXnyLCEUwD7YRxVa62l6tZG69nzWxcuba6sbAZBQ4uqFFoI+ejGeKSYmH5DJITQLGtaaK0rvt+oVObZtp1t1+by4SgfDTMJVQ/jIKz4QexLoWVAsgnRImqQFXAMTEtRNIyDsVCAmD7GUBbCAe6BvIIJbqrpwMeXQhMRMzPzdIRO+NKvRAutld21q0mm1AG74zy3SZJm1hpmJaUmLViwMQAXpKfNgLXn+0GA1BhnsmQibQDhEwnPU55HWoFhHYRjV9giLwu4aedGIxyTsSafFGVKnp5fbj179VyzShifSA5rQr+68Ysjm85WrRnBMcNPh+AgAhEJQVIGq8vx5YvVz7/swvc1eN5uzZ1vZevxaAnJqs43YrvVcBWv3Kimq/54WdjEz7cXuM8ezRXDQTEeFJOetUm4rLFRCXbno815IPx4N6AftsUCgGN2rjzrpjfuJK99N/naNyLP034QVeK4UkFeIC9QFI+oXwYSwANJAA7IwENwh+DAA+f6zg2sCxw3GBV+OmdEklBCaCEhyDq2whonJLmpt9KUVqiF84FXkUL9LO8cgEgKyDhoLtS215tXd1q/EAeJR1lepMPJ+4ck49SkhS2Nm3lzfJZIx+2wsgAYZgMWgHPOCKfAltjCWUAwE7EFJNg6BjnhhYrLLAoD5sIkYymgPQ0wOwvl5aNxENekkjZnKQIupDMlVABytkx0HMHm48FZpRLBQAds3YCCCL6EG0Y19dqf/BuGd/7i5Uq0NddszOZohhlmmOEnty+jEnPluh/tqXAl9LZl9jjBAUw4FVXVfCUd6pH949Oy/GgfCufca1/7l//8H/9fhwfFKEszpEUhrQNHaRK+dbp98nnx/Jfdyxs3XvgYgqMIsv5iu6MGbZdn8gMt7U/y0zcHb904vu5Oi+fNMzvJ0tzJonRPan+e1Eb3m7e+Kn530Ogsr61sKywcm/eLG/Kc2jkAVgBQFO60nR+s9e/+4qA9387d+EkvJqhCYTwO+S2ulP7y5qKnf5aZjoZG7g1OOR0vCP05IINOEaT1Zll7EDNbVx7AjQgVkvOk5ogiwAcyIXq+T1PzEKmVHwVIUrLGBmAoQIVxfXF+4aWXt1+4unTpQq1WW5R6XqmqUh9W+HykYkLKAAiAhrXzzC0HRZw2qpCc908TjWipWlFRDVGVRk1K6whDhDHCEBmhmAo0GPBhDCYW04YtGQCH+FEkWQIWCJ9ERzPtsWKtfajjEFOKCPXm4rnNhXooJaVJurff6/WTNE0yY6SUEcUBa8E5wHmm8CDK9YIwFHlapFk26Au/xkFA5EWhH4aIPPuoRKYsTJ4XzoFgFBJpBOXWpn3mstKY29xdefWVCxuNMOQUY8Twfm3hL6vlbVFrzRrEzgiOGX7KUxjHlYvnVn7j35/7uVcfPWjl0ET9EfUH999wnGNFVF9eQ+LEpp8Go7x7XbiqXGrWv7Qz/2ozaR/2D691D95I2++Zdeuajj+NGROzy4tyNC67vez6zfKda/7x6YJUtWYzXGjJVgsAOl20u+icwXzEPu3KMjs5Hb3zHpip4iaT20lyVE5SS4bnHJ769EoQaSEYihT5Ako48VSug1KoRrR4cfXVwIuG6d1RdmuUv3MwufN+pp3b3qhMc+dm/MZniLCyYItDIick5enYD7SUVCRjz9M68F1ZCuUJKWFLsNOeJKGsyWALcCEkAyA4dkyCuChI+WyctRYgMBEZiL5DoiuezbqgUsqCJ4kRKgpiIGDm/nBiDffP7q+ub1kxT6ReevWvSVWbTc0MM8www09hL6a5elWRHg5SlNKnoCDn2H4ocYcEo2Sb8Ad/VaTpvWvXkjzvD3rfe/2bYzsxQV5YJHnwzJXm1mYMZYyzv1zoowAAIABJREFURe5G/ftfOxtXG7cXeetZvrKSrYSjinDywy9EiKycLzzfPUhK8yBNq+N2eti+fY9tNu/NX+68sDncFU49kbz01Yx/ORncu3VyfC3t90naULMniBwAsJSuEpNzNJ6YpsvmXLczbmfpYN7vbdJprZ14kx8hJM5l/aRRu90oU/kXfvWX/8pv/mZrofUjBLDOcWcIT1E9/olksFpBynKcD3Jrlao7FzJXAEOChRDOlc5lpAOwkaIJihx8elCF6kPVUF+pLg52Nu+ZI5edIcsKA+MTjCFTIGwEc/ON9d3VlZ2NsBopb0HKqpT+h0b++I/Olc7lROoxt36aKoWFiCCa9rSc3Da3vtkzIuteaG6dm9tYb8LWiCL4ITwPRCADlMDUBENAESJAAUTwNQBQCYiHfqL0iN0gIiHED7uw08enEgzxqG8jaaAuAsY8ti/vEFEY3aUb7cN2mgztKefNSLBnqbACUnkQHqDhlTq28aJ2QzOemKREGSDxSQgOEmOdKX3mEnCEpCyyInOelqEIQz9N07PB4Gw8HpeWS9XbO775neuTSrQYRMtLS/W5BiI9O/KbERwzfCbpdOAHy0uqWnH5+/q9dHI8HL83Tk46h2/EaFZWm7XFNem8iepNVG/S2w/9zfn53erWc3F1Kzm7z3ve+Pppefdts27tnGPvx//4snXlYDC+eaf3+vdwe49u3gkPT+pSBc2mv7khz20DwO09GIte/yMJDi5NfnI6BBedLnwuirOi6BRl4hYNn2PYp31pESAlBJGSJHzBmozA00hwCBKhX11p7NajxdPBjb1OcDY+Pjh959ETSsNJbpPczlbzzwzZpB/EDUlknTFF7oce4JwrvDiEc3ky8cIKULqyFMpntnlhfD+UvmezXEiyrhSAFD5MXo7HOgxQFtZx3Jpzo8SVRs1dBaCDt/evv7G4NP/7X/nqb/9/v/Mf/Yd/49Llq2HQmF9/hYBmAACtldlszDDDDDP89AkOrTd2LzbvDrO7ZyLRfhZOVM5k8ViFMIMdOUcluzTNJs65R73Ce0eHv/P3/u7h4KxvU6+hZCyVYd8LXV67cnX186/MwbnJJG13e/fujPaSs2zhXj26G+c6GCiXO7+IPPd+jYmFzZH7Ts7bavCwQWzqj49b+yfFQf9epyKjLd64MLy8PFl90nd4McN/2u3/wd3Tb94q88yTsirhi4ftNaTgKIRzyIuyWaarpvOn46Pu5OwFv7dR9qKe0eWTRjVO+Llfu9Oo3KlPCnf5+ec3NzefNHZlBsBJbr7xtlhvyZcv/kQmV3vQXpn3+3maFbkWQtPU7pKEEBJImROSc4CUKmaWbO0Dz31IKIGKqC51d8/PJ7bsT4rBRDlRhAQyMCXHYbS41FrZWG2trHkIBDWljD6el2G21uaP9BzMPFVcA0zsUVnJjtvda/ned4dDWXZc4lfE5kIVLoT0oTxICQbYAAUQAApE0MCDNiXiAcEBCyiQ/0CmTTQlzoQQUy3J47rgDw1YCDFlN5gdQNM2KfAIHlZ2qREHRWmz1I6HnWHC/WEuwAQjClKALwqpJWmhWMdWkQeymHBZwpZmIiyRE2lZcukYMEy5oyQ3WVGIiha+lEoOivxwMOilWW44SIed/aN3Jc786lJQwyXIHaEXq4EpJTP/wMhnmBEcM/wkQVLKKJRRiMfWC5lFWWeQ7pl7999YWbxSWWlVF9cCv5afvpu2909OrzeblYXVZrS8HVfXVCvO66N28Gbhm3LD2KbjT+FoydZkJ+3ON7519x/+H/XRpJnmtSxvKk3NJm1tiOcvA4C16A6g7uGjTKNcWWbHp0WnO75+CwRmw2yYrb1s3OjDpxpPJXFAmqSGdML50ikhxVO6CJISnvK9yK8pIUfZwJrv7Lezx/d7dnDMMwXHZ4azdmctbrjSSKngiXzS86ueVGoy7HnS86NqkSRerYrcuIIhpCAmSdl46HuytKWQLCgqx5nWvtYONi1LoxubRb/rRYGoXsXgT9LSHyTm7/+Df/pLf+lXfvmX/4tf+43/cXbZZ5hhhhl+VvCC+NJf/M2enP+377yDw1p23WIn54ol9364Y6VLw7TwCwDf+v63TKWYa4Z1LeOJ7d+5ppv+M5e3/EVtTHZ0v9P7znCurpc3lp99duf8ziKSzJgkPTf3QlUnJryetM/6ZnT/7Eb+rl701wc724MLj15ogskB7mYR1eNdPaliAgBtdfxa+NU7/qFD8PK9L3+u82I9a/4I7/A4wzfPujfPTnojHQTzYdDSKn7kU2aM6A048N18k+OJRXEvz97G2Y317GSl4+SPEPNVympzOBfcDb3DUGqt1Y+mRnZHHfP6NXvrnlpp/ER8O4gQVmQj5ur9wfje6XtvH61tNucXKtP4yhgjhFKqaq1lhrUgYqWmVhaetZY5B7LqQrzz6nrukrLfyUvNFEkCyxKuaK22ds6dm6ssh2gISGZlzA+18HxIH2ilKkTyMb4jZS4AxrC0p8ne9e57d7sTJzLo7qlN2gX6KUIPnkOZwzLgPTTuKyEYvgerUDyylpv+5wCK4AFFCWvheeRpqSWJDzuefsxQAZIyJBLWpoAPzCHUeim4dNV6niZBe/u907PJaJAmQ1WNtFZkB06WgU/V+bgWRX4uMg3doOYwSe4NJ74tFNj5FckBQCiBDElKk0xVg9Bm6PV6Z8NBL00LqxwoR3mS9sdHfF9W5tSgmxc7g/HmcxuLftR0VjUXof3Z8jUjOGb46WSoj2fOj30vtBbaY0JRJBYlfFJVX4ehGEknbGky6ywpJbUHEkJ7IghErDli+ID+VJ7T7NjlRdkfTO7uR8YCQoG0UMgy9Ac4PoUQmCQAEEVQEkJCCkihwCG4BhbsYB2chXXW2NI4Y7k0Djlggaco2aZAR8uN3Zd2fm2pvqT0mRLd7uDM94ynhaeEVkIQiY9tiPV03DwUeNWl+u7l9V8E3g8IsnLcG590x4dno/uzz9png7Xt80n3IKp6MBmXue9HMJkxSRx5gDRpooTgUSLCOvKS2XlxFQV7KiQUcFzCgUrtSZgJyCKOdZLCGekH9w/uNaOTr/z+11Z3r1689Lm/8/f+39nVnmGGGWb42e/FQnhhvLyx3qgoPq1mt9lb7hXVjPE4wWGScJxFExeW796+ngbFxcutnWYgx6VwR+uX6nObKm7Swc2ibUjDX6Xll+mF3ePNeZ6nScZIOS5wFKNfi/LDfdvNmzgKOqNk0vOKRNHKeKGZ1wGUKAboGx0F3rxSfqmySXx2r3bzmryW1/2FaOX83Uu7vQs/+C5ykY38gRUGQOGMgaHACQ0phHSnuHlweO/wbNJb31habTQWdBhnORclhIYQlBfOh2kGI5OfHAzuFcVepbi31O41ByzcE11DQBBVx3HzpCEOlOx7zWYr8J80/2TnOEnN96+Zr34TAJ+s8HCCSkTyU3VgIRLLO+cvvPTKwf4fDTu96zf2KjXVWqwS0bR9IZESQjDbhz9OKzgks2K2zjGz8uOaF65vnnZN52QAGGRJ6QoL0s5CGisk+xrhQ8IiZ/aZxSMG4VGkNzXvBB4YjjIzs3WucC6HK2CLwfFZ5+29d9+5997e6cAUpZJFb9Btj87aSbwaB+qBoIiIGPJh/ji1EaXH5uHRNwSAJCCJ9bSABY9G8onNYh8OXgNgdszErOBJJf3FTSeI02ykdWlt0RvZcVrYwkjDxpSKTSBU5AW+kkyspKz4Ms2KojQOpSQmw9YCDAtbwhTW5QYxI8vLk/ZkkE5SY5QIfeUpUTKoP0pTskPKJnnWzdKxL3IW0pla3NAzgmNGcMzw5x3WodfH3j0YCyXR7aEsUI1BMTwPngdPe+AKGEDkLIoSRYmiKPJ8kmVJmk7bVj9t8HW0VN/+3LZen9s9S97rjN447Z95Oq9GqhYrrf7MfL609Ocrq1fWvrRc33n04DA92++8c+v49WF6NruFPwOM+2eVxrwSVE5GSlkSCoLhHJhBBGdKm4TBClDDeAJf2yJPTju15jaXCZB6nj8pJ+PypFGPYQGDsjPQlfq/+tf/am3nBVOKtXO/9B/85780u84zzDDDDE9dOK5FsxlQF+Vd7r0Ul5hkj2lcrTSTeDipV0wzyzIzOUC+5Jta7JrlQrUZ7+baHCftk9e/3zm8VoZ6bnf4whdf+9XKV2PKPDhHYBIOuUAqd3ir2Rze/PLddnT33btn79a631q68Rs3//KrJ8//4KiScHBn55u3gjeOs8nu6uZz56/O3Wxi/yPGP/IH11rfn3gjAJ18OKaxXs69BgIvCKpZ0B/c7t3sF6NXdnbPLbYWBzLoDJGk8KuQHtKu9fK8fnb/+v133rh/r6F6O363Zsb+1P3xkyFJeEJWu1H1dpQdOVeK9Y3VuBo/4cV3vX72la/z9ds0aQMwr33HnfS9v/oLcqX1qSaVaH7z4vO/VP32a3c748ntvZs7F+aMWVRKTa0ophm+lHJalPF4wi+lJNLGBCQaJOTiRscznZ5pZ7k96BcjKLC6d9ALg5vPXNzY2loGABjAARLQU5WE1u9bwE41I0AJZEIEUkbWZs6lgIPJkfcPbtz49le/9e5e+/5wIJuWZEITe9Buvnu4fLHRDOYFfJ+0p6SyCblMAoAzyPPH9OMP+7Eih5FwgQgD8sk4N331x9Ulj971J11CpVRsrbB2AmgIgepSbb28iravi6Jg6mRpr+wNMmes57PObVHmEQ0oyuzESofARzXkIkNOXuGQ54WX545D9stUJ0aXDGcoG2RZ0s8dGeFR4PmVoBr7nmU3KUqDPMPobjfpZFnfUQ6vsrAcO+jZsjUjOGb4c09wWPQGKC16fXgP14RqBYGHMEQUIgp9gMAeYKxFkiLJkKbpZCKEsMYkef40fn6kV41agV9txAthNxong9P+a0rlzsHXohr+mZkfKWTk1z0dtmrr7+fbWd9XYZIPbhy/PruFPwPcO9i/1Ji3Lg80W5OpMCySsRdA+b4rMrZl4GlAclJSGHA+UULXag2YQgqGp4pxN56vARgOetffvJVPzL/+3T98/nMv/eZ/9rc8f9a5fYYZZpjhKQ7HfVXfrAyuZdwR9W7Vzk0Kf/JIv+DgcsqLMHOtYtI76x5FbrKg4AtfeVFdO9e+Obh3k4b71dph/Yq6ciX93Nx4SQwlpR/OISMAnteqJP21YTc6OTppHxwff3txLqlm9XrjyO2/Obm+nl265Fratx3ZeZffPQ2Pm8uV7YuVZ86HtdoHagruRO8dBLfHphwE/X5t39ZKEapRmaaUqWYJz7EVPE75bHRGtrK6uHh+sbVcC85G0ln0AFs45cyCK+ec9V3fmoPcHO9mvaujrJZamE/UvxIgScRlXE/r4rqXv2ljrl996cW/+tf/ytra2hNefE5ye+2AeimcJBQYDHn/FFn5Ked02vEwqlbmm5X+8HhwcjgZDPI8Z+ZHHMf7JItzzPw400GkpIyYNRAHzUHDTs6dIhsWw5EZcAm4LO13Tu699fpbyLPl9Wa1XgvjqnP5VCTBTNYSEQOGSANSCMGsAA9w1ibMBWyGrNc9PNy/dvvN77z37tGRmK/s7tbiljOFG54U6bh9e29/eWt+kRdhBOCczZgEtIA1cBbOfUBZrQAhAAlSQggo4ZhRAoDwxCMbUXqIJ2GfnCuZGfAAAyKouqpwfW2yyZENG/X73dq9/vHtSb+TFEWeFLZEWpbp0Fc1HQeBpwS80Ku4qmdNbq1QpENBBFOYNM8AQ9Jm6QiMwnHF8+t+EFeiSiWqhIHlMsyMcdqySgnsuN3u3njvrhTCrzXXz+9KzyMhZsvXjOCY4bMECaGF8ADFTM4556ZukVIITwgPkPgMzC+JMLVUGo4wGOEeI/Ax10CzgWYDtQqqFdSqVK14j6ojjMFohOEEo/FISmNtmmVPoY0FERFISE9Lz5NBXmb73u3R2GeBUHMtZufYMT+UBT7d9woJJYWSGvr9E49AV0qTnQzuRl5NCU/QZ3LD/DnG9u4uyrZSzrpcaNj0TCrAosxzKSGlb0swJ8qTtkgIglRtPBzENQmZUZ5BqX/xu//3m9fvvXf99Ohecm7ryj/4+789u6ozzDDDDH8GwvFQ1s9Vza0s63G9XbULk+5C+/FmsYWzxjNolePOkTzLkJ4PoIXUJAhOH+yfvPGdSnqysHH2zK/2/r2W+TjpgSK16M1hcTnYOKM3Ou3Dkz9e+cZbjf0L5y6cnR596+vf/k/Sjat2bRj3DtzhW4NbZSvdvrp98bng3KoRlQ/EM29Vv/V7rd8+SCZWubWKF7civRhOE9ccSJOyN8z67f6w099+5tLWM88sXlirrZDrtTEscAsoxuxxvgbTBICJUidV7+TFs+4XTo1LiT+5PoVAnpD1rLZysjF8Mxl8N1+9OP/qz7/64kuf+1h/hw8l0aAEbEMGBAZCKgpC/IQSV0G0UNMnVJ51OtlomGXZtBTlcf0CM1trp48/HphJ+TAkq+a+dDubE9Pp390bnXAJytm5ZGi++dWis3/0xb90efvCThhXmQtrpz0HlLUCMECqVFUIJeW074ln7cTaMQDYHMP947e/94e/9a0b7UEb7ks/d+G5F7fqDTs8bN/55l6n17lzh1546TwYKMBFaZEiCBB4SAv8/+y9WbBkWXamtdaezujHx+t3vnFvxL0xR+RYmaWsIWtQlVpCtJpGZgzdJmgQWBuNwQMGxgMGmCH6AQEmwBiMbhrjobvBQKCWREkldWmquXKMzJgj7jz77H78zHvg4UZERqayhszKKjIk/x7CItw8/Bxf55zte/177X/p4r1qkwDgBMBGQihjSiotNWSABKn9wIODfJDAGqOUioxBAAcgBdAAPnIXa9ZseWr6XHN6fXv6zt49OtpS/b39YpjJHshuN/EAVhYWpmxBAZhtO5blJJHMM+ETwQUSlGOd9nLQmlCZhDEi4Y5TdZw5p2aXbadsOY6tQXu5NNLS0kssjBIVRtH9O/ePd/csrUqgK2fPUiEmw9dE4JjwU4IQ4fsL8/OfZ8xmTFFqBoPOaNSV0q5Wny+VXgiC89XqWcbcn+x5lHwoV6AcgO3AMIThCEYhIALn4Njge1AOoBxAJYDyY00oiwI4A8oAEWQBcQyMftwDjiRw6mfnntfmbw/j+8ocKr23295tD/IwVoU09hP4qBEkJae+NvuJX3j2b89UTjfLpzidbDj8CWK7AFLlWeR5VBcZZTkwAlqDygm1wHCdAbVAFh0mSqA16CGnQ3Q/CfE337722t//B/90t0PBEdsHg+m5+tSp6UlIJ0yYMOGJoGTzT56ppyuJLvL8VillhVPfS1n6eBuzrJT3T4dip1Ab1vZO2JyJfN9JRsPW+tbh6+PsTrCcLJ/iqw463697q0EwFwAuEzFrVSt10lgbjc2wj7sHnf5wZzxyVT60bLXl3v/9yldlcdxJd7qjfhCUKvUKJSLM08Ezu73s4PhgbxyN07zYn7pnzbgvnp5uzvtzU77jW8R9x27haK/75rfvFWNr5NSXV089dfVMpTZDPUKoMBcOND0swkKhpvN8mI637h1txdlwivTtYoiZRIU/wtqQldtT8VT5VkBfMeV2eeHSyq/+m7/61FNXKaU/SoGAkVIeHKk3rpOoa6QGkAjKoNI0Mag/kitre97Lv/Ir9e+++k/+8W8e7B7dvbN/9uySbXMpx4gAxkBRGGUMs5G9a4r1+Pkjusga1txpr5+7t1Kvp0vIyk7gl7woDG+v325nrfqrb9dqtXLVq1ZK87XpRr3qN0tM2CfbRozRWmcAOUCus1hnUXtnt7Wzc3Tv3v37u+v90F9orK7OP3NuZWWmLsp57ohp6ne7YpyV6zUfEIADUArggKaQIWjxIIukABygyEEZyAEkAoBBo4jSWp/YdBgwSqnHb8sf0C/23UGglLpaS61PfPiQEArAtHYIKSGvN5pG5/Zg607L7VGClBpHgODMo4R6yF1SdjihRBpTCJ7kkiSyyIpRPBxF436SZFIyxp2g6XDbcZ2mU6o6PrOYQOog5dSvU7sgJjVmOJSA0qAklDHbWd85dl+98fKpZXcicEwEjgk/NRCpbdfr9SuO00ySvTjeHA7vSTny/fPl8mnHWXTdWcuqM2b/ZM8j8GFhFhbmoVyBvX3YPYA0A62BM7BPBI4SVMtQq0K1/C6Bg1JABG0gSyEUwBh8vLsxIRLH8merq64IOuPV48Hbe321270bxipMZC71k3kXEVeU5qqrrhW4olRyaoxOthz+pFBZjzIz7LXKtZKOh8ooIkTYP/Jdj5ccM87AEG5XMhlbjqXzXGvN7Nya+iTk1/7B//yPbt3faQ9FNVjsJ3t/62/+85pkv/Ir/+okqhMmTJjwRODZ7lOnLh6tFr1u2j2w3VIYnC/psk6sd/bnZn4xWBi5gaFFfnA4PNgbLC/B+Kh775W7rVtc7dcWyPKKWbbg/TMuY4HxQZ8HuEp4YPl2xWqIuQXV6WStbm80bI0HgcxSIfSuvx2WI5a3cjboZdITgbCsIjP94WhjLtm4MtwQN0bjUQGmyv2Z0tLTa3Nr5+uNetmiHCQAgGE6L6V3Bd14fd21rVKjunJm7vz5+VK5RmwGdkktG1May06kksIqs2hb3t3u7gkYnsKhn8cmR6N/yLTPADXUid3aXt29YZlvm0q1fPbK2atPXQkeXzP7wZ+RpNnXvmnu3KPZ8NHhtG/DYg0/ooUpQmml2Vy5dN42aXvvkHvb83NT5YqldYRKmkImg5HMDC9NC48QDwiliI8Xd2gAbQwHLIFfg6BGbMd1vGniVWYqbs3Zv79+eNy7t79jWbzkWM3Zytzs1IX504uLM7W4JJwKITUhYkKFlpExkdExZKlKks23rm/cuLt+Z68dZ6lvnzk3/4kXL602pqernvISLJVJMN0fsDB2KlUPEIABUAbAINOQ63eMQymABWA0qBykBtCACIga9GMbWFAr80j5ek+tyg+OHyHCGA1w0uOPEsIQ0RgLiItQqQSMTfENf8fmQDnahFIHHco9zr2SsG3uW4IB0VrHhGpTsMgkSTzORqM0DvMcERkXvlsLHL/k2GXL9oRFEJgxXBuXCY9Xcp7FJNWFQY0WIQrRcLK/f6QIefqLn7E9Fz+uzQQmAseEv3gCB2HMpdSy7fp47BdFFIavxvGu5z3r+2fK5bOMeYjvGkN/IpRKMD8DF9ZgehoEhzSDVgfSDDgHx4KSB+UAqhWoV6FRe+d/ZTkggjEgFcQR2BY8CW6dnFqBU/etimcHRuv93vZuKy2kKZQu5JPaZ5UzK6B1364gEoLkJ37D/CWGWiLqHVocQeZaFYwTKKTFbKNSzCQCARRgJFFoCtSAzAKw5e6tf/j7v/3m6291D8e27ZbvbXz9b/zNT1+6wFZOXQ5ATaI6YcKECU8EhFT8ys8vnhd+67iLY2dAFv/kNFzZSS4cPHpPwbLQ77lNx50Vcd7ptraG3enW9t7N1zdwPF0O6sFRxR9WqHz/KZNZBv0cwBSgRNrjhW3SKcNYUGvUK4E/6rU7g5bMMqV1u9M+6HZslhGj0pAN+unBXktEYcbozbvDjYNRVIzqi8HK2YWVm+cWN89U/qntf89igkNMSZ8AYFaN9n721v0s2t3KbNt69uL0yopfrRHOT1IPRLtBaoXl9eR4INvRqIOtQa3z9GD0cl/WYtTyh0fMkCCr1I8q/ncJ3DWRhoWl2uzFWco/SM2vAZKAzt8987lygX/5c+h7H+H1ZUBqxh4eHB4hGVxZqjUY5zGGY9Ua3n5zo32cLixebZ6Zq1/wheNS+o6Fm9aF1onWkSrGR/d2tq5vHg2G9rR7fnWhtmKJQDno0nwEw0JLmcemc9Ad98ZHGy0hbKDcFq5rBV7gOC7nRoFMsywySmqp+u3OeDxWvli4urD8/NrK7NSpRr3kzgEvEZ0gpGBn/gxYyAXhoAGyhwKFLgDkyXaU90YTciAaLAGEPpjPy5NLSQFOtsYDIeRHrK8BAGOkUokxGsAmhBJCCWHGqIc5rI1pCiMwIwDJeMWuI/qW5VqWKyyPlyzKJBZxUuSjbJCH/TTsRWmiMsXyAhQAcMEtx2IuoK3BNlIVaaxsCwCNTCHVEmzgYDxEzYTnU+45UZp1x+1wJPfD0Z/+7ldf+OJnlldPTwSOicAx4acjcOCJQorIbLvpOHNCTGdZ6jhzjjPHeUAIfVwN4dxz3flq9ZJtzwBYWRYnyYixjFKN+GMUTzD6oFIjKIHrgBBACBACjIEQYNvgOuC7JzYcgAgEAQnkBUgFWQ5xArYFnD8o6PjYB5wioYQFTrNeWmmUzpXt83E+Toux1uGTexedfKnJM/WTR3u+A0Ci3pFrM0SUWSH8ALJ+kcbcqwERMI6IVcqlVEay4MVXv/Hf/dp/8l+RYrE2c5ZZhvDwK1/5H2699TtXL09bTnlimDJhwoQJT84PLqXUr0/NTZ8KBsMkPWLF2yWvXAlORYmIC1YAgCQyJmPVLGBZjY6P97bzG9V+b+t4txuuZmvLyUo1qlvpD7I3RwPQAugAWohAYI3ZtlOpVCoVv2XT/nCUJbHM47RQuTLoE0ZJIWUcZb1uIqJkaPLD41ExpIvZ0opcWNNLi+NzMwcr8FCEwTHigCJgUevtBvGG028P8lNr9csXl2ZnK47HkWgADcBQlAlBYttS0vbxaH+YtaawfSrtrvQyleIPcy7jSjipXdsLyrd8vIMitJxp55OffPGF516wxAfZS2sAJeDD5QBDiBGczUxhUPpoU1ZGSbVsDduj/p7eWt+2y3R+nrNkVLQP9+9vrW9HcVzWnghWLW6fWLdJYzQAaBXrfDjstjsH+7ffvL++fiSpmD81ffWF0+U5Sniq7w30sYzzvjTUsRzL0VyoJO+3+8WwX5iCC7SDOvfLXBhCwWidM045Z5QZb8arLlSXLi2de36t4VTK1Ec6hcbDJAfIgOeCG8EQcgsUgAIABaABCgAFwAGiDuUXAAAgAElEQVQBTpa9CgBFHiSV5LEesvBQ3KCPhDzyHv+RD/SMECJOuswaYwAYgJPH/XEvGgyKKAHOLUfYDde3OROECbCklMMkiqI0GWVhEo6y8TBLcpRgAeiTEyUGTAEyUalJZK5oJGkFuA+UatCEEF0QRTiiRy2gxCJg4djkaQZZrx//2R/+kVMNFldOkYnV6ETgmPDTvsbMKZVWlpb+SpYNarVLQgTvGbUJEZ43Nzf3WduuAYQAcb/fybK7lUrDdeucex8+UwrHsH8IXMBxFzZ3oN2FLP/+v1fspF8sSAVRBEMBT+Z4QQmrejMX5l+yuXc42Njr3d5u3ZjchxN+GEEU7jnCCM6RGF0UhBAZJ4xwLiikKWABllvkCbNLlutk0Zt/8rW7qphdWXhq53jHVMJ/41/7eRvvfeKZ0939Y+3VnKVTk5hOmDBhwpP0MxDYpxdr8XYR7hWbewN+6C91Tu3Vdgd+HwAU6FTrdDpPz43VfpzeOj5uMS0hcu2F9pUXD77gFD/IWA23AFsAAIYb3ZDUUjYDjwu/5Feqru2zvaN4PBqj7juWW/dL1apAYo7GoZIyjdneeGDyXlbYp2DlS+N/Zv7ugrUj7D2XHj+WSjzMafNU7t5obfmtEKTXqKytrFYqFWQCQALkADYQmzAOyk7H5u7de7fzwdFLw+Mz3SPo6gebEX4Qfu7XBrXm91zrLTE+xup0cOHi4pc+9YXlxbUfS5hgTFcrxvnoe+BRC6unxFGo+r3BW2/cURY0Gqchj7NxZxSPjqIoGe3yqHrarAAwAKNUqnUGAFCMIentXrt57VvX3t7eHim1sHrh7LkzFy8sC5uqJMOm0TN8f3wPuDs/tTC9mAfVuN0dHh6OdrdH/VYx6kuSIxQUtG3bVqlmlyp+pVJeWHJn50rTM5VyULFtm9MKsiZgCZQFcLK1xIAEkBrMIzNRCZAB6Ad5AQGwAdSJ+yd/mFQiAD58owDkIAA4AiIhhH3AiuyHbWJTpWIAAiCUUlorgBOBg4zH6VGrs92NWqG2LNuzy45dpUVm8iKHfJyEh8PDUZGl2uhU5RnoE+ksBTAMQBR5LnWCGhFjkubIORXuHFbq6Nq2KQE4AIUBZcAhglNBAHybWJykQIa94d7hweFh6+PfSWAicEz4CwghwnGmGHO0zoUIGHPfI1gQwiyrWq2ed93pKNoOw9v9/k4YDjg/L0TOfxzXhdEY9g4hycD1oNuHXh/yHL7fJzIGjg2uC8bAYARCAH1CBQ7q2eX5+tmyN9Xo3rGYG0bdUdqb3IoTfjBS5XmubE4BlEGgaLIkI4ITYet8pCFjnEsA23YB8Nd//X882MjKpdPH7VZedP+tf+Wffe5iU0UtNLkspDNVm8RzwoQJE54sPM5nqsH+alKL49l+GB6R5OtYm522Z53R/ChzU0VlUS7SuZS4IsnJ+DhtNKZXr6zODpeDzcqjzxlY3bZ7BAjK6FhmCUtjNyspp56XAYAaWkpLyXF2dKMl5km9yufqtU5las+KEwqcktNnGmtri5aOw8EoGY4F07ZUWhXa6NXVxpn81ML3ZqvHDYwJCQkW7xUURpX2cXmrnXVoBZ99cfHKs/OzCzW35CLaDxPgHJEBMkiIHEF7rA/c9OhUb1gdFTr9we4bDKiNIli3Ste4vMV46s+tNr/wmZc/++JL87NLH3ghHUELMAwATVEFWGnYz36Wra589Fe20njhl/+WCP40/dr3evu7O/fs1vnpulEsQCfQnEed1s72ltje9uqlioNCRUOVjTPIxsPR4Ki/eWdja2uvF0YpY4PBeByrgvo28YWA6fl83IvPDrrHo6zXazs1yw1YzaXSg33Ibddx3frZ89XFUyXKieVQx+Ou6/teqd70qvVS4JcE99A4QAIkFoABVMAZIAF5YqChAQiAggf/fqRikAcVHCdFOSduosBAE8gfvagANCgGSIDBh/CqQEQAisgA+MNykUdzpgJU2jnubWy2O6ORxKLuep5gVCqGBolOUxknaZhnKWhtUYeKiqGaBScfUyieS64hNpgDWMrIAlFJUGnRx0ihqiIlRFNKAuF43FbAUQNDaYwxkiMypJjn2Z0bd9969dr5yxe8kjfZqDIROCb8lEBEAMKYy5jzcEh6n3dRalNqWVaVEJ4knTAcZFmvUukGQf6uBtcflHAMaQ6tLlAGhYSigEJ+X4GDM3AcCHxABM8F60mt4ABATi1OhWdVGOFJFm62rk0Ejgk/TN5olSsVk45kkTAGFFHrzPFtk6NOJbEdQqTKx47TGI3Zf/Pf/vorr236dF441m7ntT/8g/+t136LDsdgaCduN06d67QPGkuTmE6YMGHCk4SDohEE/qWkYRLWi+9smO7bxdTiAl7Mtu2tgegpKqVf5CbzAgeZGEd6uTL7/Iufmt2YN2+ah/M103aP3pz5DiDkumilw5bTP272lrLm5XAFAB1wT8FK2I2ufefttZdmn3pxdbHWGFTm7vpHeUpd4lx5avFzX76cbG9u30n2DhC1CYwsjCY2e+aZhXOw7N62cYvQFkPzrlnlyRn0p/b3Zm/2ol65bn/551bXzi03Z32AB+08AAqAxBgNxoJxLofZQOmWkx01u2MnJPqHuEdZICqkVHnbcn8beoBsKTj34qXPfP4La/NnP0x6iWA81DaQGPJZpM/MiqevEv7RG/Bz25lZu3pplO+9df1o6+hw3drbvWBNm+kppzpFgp3keHu0w+LbS/ms36hACdq9POyPTH/vYHj/5misxwkmkqAycLB/vHc434k4pdUKc8oLyVI0uLLXSPub39neyNmswdrpsioTqeLM9eqziysvf/bCc8/MW+WEWScesBYxDjIHmQPgAjgAzju7TYgGiwAiyIcxgpPSmxSAAjiPpRLmpM7j4WUtAAhoAu8Y4xZgJOQENIUP1Q7xpDjCmJPjkpPdOyfVJUamkPSO91v37h8Px0MidLkiPABIY24bItR4lCVZnhijBbVcpy7cmuU4jsM5B4BxhqMUJURaZRBjqvMxdbJ+kvfSEUQJxNTYxEhpwKWOYzljCbkpXJqoXEVjkA/To9e/++rda7f+g//sP/zsz708GcEmAseEn7LGAT9gm8ljb0DOfcuqOE5FymFRDNO0LUSFMffEkfQD/3hICVJDkr1LdtUapIQ8hzSFOIEoBnsMlngwUCqlAWS3p7o92elGWW7qNa9Snr56sfLsVWuqQTh/UgJOwPh2da62dmnxM43Swkz1tC18nDgjTHj/wbiZdN8iJrccG3Seh7Go8nQ0sIWHjqvDvtS5qPup1r/xG3/35s1BtbrU7dy5sNb8r/+nX3/z5u8/+8xz4c66xmR67QIUfmP+yiSiEyZMmPDEIZDMC1suBOTTuj4jR+ux6WGxKbzphiIAp3I7EqJlmZGyOblwfv6py83zq6z2z/WK08nh9U5nJ+oP9T1r9yberdX9cs3FOq+VG7bjN7QrcgPgEmAh3C9o2ORjzPZ3t0Y3b2yu39t3WH75mdmzTzcvL9tNun+v1+nuj4uhqs9bqy/UndxyVDo/69kjSsj7z2QyJ0mC8Abdu2laU1frC0+5i/PzJa8OYAMYgPSh06QNOtdF76jdvjtsHZzt9ZvDhITS5D9cKUitclT3ZLlcK68tT3/ipZ/53Ms/Nzc19yEnbK7r/OKXs7Vm9OpXvS/8orV8EdlPsOvnzMVLf+Xf+XflP/ytrb3je3f3fVadWZkqlWvN+mAURmmWXHvt7l2+biOBhKKm1EHuePM/U/FL6Di6Ox52ulF7Vw629r/6f/7hsxevXF474zrUW6ycfr40rgTDWiWL0p0b+wdWNE6zXspWz8w+/fLVudVZu1KlQhJ6olYwNBQIA2AADNEmxEOkxhitU6MMFABSARQPkngOgAAFB0Mf5I4nM3GjIc9BGQAAhsBtAAJKQ5HDya4NjsBsAIIUCf8w1huPHDcopQDFQ8PRAiAZdHtHd7c27u62jltMc0t4BH0wBCCXeYEm11oTANsAGmNr4xpuG5vklBgquGBMOrbMCi4NgQAAHcBqpMORHnUginXaDcMoSR0vY5RzYRU5GCkLSFABgIACSU4Ew8yopEikkpOxayJwTPj4QilznHKjsSKEAhiH4X0pM9edte0TMw72EdRfGQOFhCSDcQTWyT4UBG1gHEF/BI6tlco2tuKN7Xh7R1JKTp8qLy7U5mf8M6eduRkinqROpZzZjdL8lcXPnm4+NV1Zca1gUsA24f2RLcdxQJloMPCqJeHYJhvbvg8FQDwmwhYoTGH2jw4PjrqUeGD0wmLwH/9Hf0cXrSvnz4YHh5ygEKK11bp+9/aFZ9ZmlycxnTBhwoSPOw9XpAHAgFEWEbPCyafkqETqXpS60fgNnkZAB8KNrBKl5bDs7zlqKIXFzl6YP7fWmK/p/NLhcWl8T+7umlG3RA4x6vCxU3KrNae8XLEDCyV6AGUEbPoYKDC7Iu7PdfM4HWzdLtbv7x53w/py6dwzzU98cWWW9NzefjroD9qxyozt8vKCU4m1HxMEHWeZr/Wj9XgD5kEyIWFshUflnS3n+KgUPXeleeHp5nSz6TgVAAsgfWhRyQEoqFQno6Oj9nr3+OhMfzgXZjRWUHy/GRICnKwPWdIqjStVqz49P/Xs08s/89zlpelFStn7BlZJCQ9M9+Eku37PHAwpodUKv3ie4J61cpk55Z/chUZE4bqz586eObt8sLO/fW+nWWErC0tepb6wFGrKj4ZRZzAaYYpYEFIRViXg5ZnZYGm5PNt0ayXe7h0dbbe2THf/qH/z2207BUubxqJfKZHmudKaW42c9M73Ous7/Q6kUgjPa8wtn7r07FqzHNi+DwBaGp2D1mgAqeCUMACCaFHqIlJjtDHKGAkKQOmHe1IAKAChoBloBggo0AgDAFBoyBVoDQBAODAKQAAkFOqBHQuxgQkgAAgEyHvqfX5EtNaIQAgoVWidABCjcpkN2weHt65t7G0fjIYj3294VgkN19oggMylloVWSBFdyhDR0sQ2VABDw5hmwjCB2mYmk6QgSGzCmeUSN9SiB6gzrZJsHKdjkgqdW7bNLUELSpXhJhdAbQRmmG0sh+cpFGkiu/1+kRdc8MkkfyJwTPh4ChzccSr1+ooQWZqOh8O3O50b1eqlev3pUmmRfSTtWrWGooA0hTACxgARtAEpgTPgHBgzRZ5u7ow2twdbO2xxvjo36z9zxV1dYaUStQRS+qQEExEpYb5TtbirtBTMYZRPeltMeF+KPOOMABINqKKEOiSLMtsuQS47/UFjbhHASCwIM3fubkw3znFijnd3aapJRrJ8rIocTIZAXbc5Gg9fef32X11+bhLVCRMmTPjYo5RqG6MBmDaJxap1xH5REIjqzbprOdIr0lSHi4TPnfEtnrZ641udo2FIyvbC5cV63ZebnZvXtq7f3N/rpkXAa2eqT+HCF/O5emumfGeK73KqGO0TJpEzA786ghc6RlYhjrHZv/bK4Na3R/04cefty184fWHNmZeHHiQSIE7zqMhpWURa37rd5aMhhiHsjZshvhierz86fQK6rIAY0qct1X4le0OuZaefbp4731yab1p2HR80PRUA5p163gxgZLpb3b3dveHKMLNzzagBhUa/b4w4oQwJADg286ps9ax7qVo+ezFoNuzvV04y6vb/+P/4J6wx5TTq1aq7uDjXaDTePxfypyrP/PWfxM6U95sZQmParlbVzd3N266w3erSbP3SZ8VK0gnjPBwzbTSisT3bcn1LVC1bOJZy3LKwPKfcaFSOl2sb9+8cv3W9t3H/9q31g8VT9fPnghee9WYWZj5JIbufHEF/AFa5Pvvccy8899T5xWrJs+uMlQEgH3fTnc0kzVNk1YVZr1Gn1CVEPFZnLYBQsAgQAtnDwOYAFIETZEgpRYKGGKWUOSnGORFBpASdAligKZiHLxYUNIAFBowsJBWUuvQDhgsZY1rnUibGSAAkxM7jvLe5s3vr1u2bN0ajoefZ5bJtWSDlADS1gGUFFDkqDULwilcpNChFCRhKMl6yOWNYpEWu8hyMypjRPLNsAM8B9BkyVyWaMINxFuksM+lx2M2KInCDEncCtDhQACh7DmWQhmkuJbfsP/3Dr7f64b/wL/7S1FR9MqJNBI4JHzsIYa5bdpzTjpPs71/vdq8fHFyfmfkcY77jNBj7KLqCGwNFAUkK4wgIgtEgFeQPLZoRdJKmOzujrd3uzq43PdWYnXZOL9uzM48GuycongjIiGBCPD5YT26zCe8ze3MXZXwzHYelRgNkpuXQnprRwx5hVmNxDjSORmHQbPzZ17/ZqM9yBjs7d//Or/6y26iP7rTyJG1MB3GU5Ln0apXf+70/WVhlf/WvT4I6YcKECR8jjDEqS43WQBARkRAkYEwk5SFqA1oA1YwELpgyy2osZGWelcrg5UWhxwF1OW8Oxe5Rnh10SsypBJ4LEB7137rTevvO3sb2wFenmv7sjK4uyoWl4bJ7XLdbAQBgimRAUaHhGtLCVKRJszAKW5324eH48Dj3V0tzT02dvTS9VCtK4+M8yrtdddjPj8I8RqYGib7dIvHYxFF+kDQywdNrM6zr2u5U3qyaKhiIMe5Y3Q1/c7d6MHduevnZ6bmlShCUkDpITgpv35XZxqkedNV+e3DYa0c6VlSZ7+P4RoBSZA5aNeLNQW3Jmllm8+eWG6vN+syc7707YTbGqCLPs7Qo1Nvfe+23/td/TBdP+UsLy6fqzz136crVK6VS5c+v1SGhVLg/pWkhoUuXLl/tj/b+n68f7x2/yr2gOre0Nl8TgVYqjakxFJHaLuW2IKQEhhulCSsh9Ww39Z2g4RlmUWBw7cbw3lZvN+mauGKThk9TNRz2R5nkvDlVWbpw5vnnLq6eXggcjxDLaAI6T3rDw5sbR91hL1drzz27SAOvrB/rq4sAFAgiRUBt9MOaG/3wAiIABWMMFO+E/MGroAEMEgRCjSHvXMx3NsF/yIcGQBqTG5MDgFY6D3u9vf37r9+989b99Z0dISzHdpAQKfMkGYMmFEQSJ3maAwAwAwZyCUWBxGQSMpuBoIyoopBYKGYRY1GkCBQ0QME4OITXwEVpSEl28nEfkzTP+zLUlBJKXWIBUgCwODdg2IiiAkbh/q3bb12//aWf/cxE4JgIHBM+ftk4ntwSPuK8ECYI6NQUUUo5jlUU7fF4B5EgPlJ5CaUWIfzkFWO0MYVSeTpqJdkhqcnGy+fcTqj7SdiPZfiO4xAoCVkK0RgQoMggjmEUgvtOUy5FUFbL3nRTfO7T3uVz/vk1XvKfUGlgImdM+FEokh63lNaaEAJFAUqCVEW7DwQREgQC1HEcC4g7GmS1ajMcjuZm6r/w858f7mzIogiCchRFBKFULgNjZ8+e/ff+0/98EtUJEyZM+FihsvTwm99M0x6WiOtVnZInakBsQGagIJApcGzgHqEY8GzFHhwQbFMGvhEGHApeZ1zbae/ut+NxOD01PV/15L2jG3u9t97cHiM4MPXl5Gcvja6yNrUGwmo7tGAo6YMk8aF3p9aRKdoY7R6vb/3x7+2st6yoXH3mM6tPvzS/UBJl1ScA/a7eWC/uHuTr7ZQAstGg1ZcWGK51Avm+vn+gRtNOc7rS/NTos9WoSoa0Lwbf9L+xP3eQrhUzz1UvfmIxsCgy8f3y2l6s77aKzXB0XAwzU4AxqCSS9ynfYGjZ1AvAW4W5XyTPX2Tzs6TqOExoyjj78xrS0d033/izr928c7i9cdiJ42x/jyXjPGlmSXd359rnv/jX5uaW//+dFtaX1p75fLD+xs4rt9dfea1zeu1zy6sLFdEQjuZ2BiAAbCQPGogAOkgqhApKuZQFco/WcMZxK0tu2dts6nSnM9i70Tm4eTfPkjSO+pqAH3zymbXnPnHp8uX5clAFcLWWWvchHfT3N2+9dv/6xs56t/dFWRH27OxpQ5lmzH9cgaKUGlQKE0gNnPiiaAqZbQyRKCEDKAAsADzpEMsAKHAOFieUIRIp321IgYAEmWBIPvCU2BgpZWQe9qnVMu/t3Nx44+Yrf3z99vbu3rA/1WxawgljLdMkSfqZkRli/EjgQAMIxoAx2PcsN7HsXtflzLY4WA4IpyIsLgQASpSxVidqjQ9CCOY3fSse5KNDbYwBSIs8LjLNvUdxMgbyHNJMgRujRjcBovVklJsIHBM+npATp2JKaalEjEFKtZRGytZgcD1J2o8EDkJEqXTKthucewCoVJqm3fF4J+0dStlis6b5hQtmvWXut0KlwjB55whaQZYCAkgJSQRCgBDwmLMGBiXrykXv3KpYWXIW5q3pKerYkwsz4S/yU8dsJYdCCAqWzDNqJFJCwdZUG0y0SokBbpeNxNs3trudBHXy819+yXExGYzLvleonBDQ2hileu32v/3v/91JSCdMmDDhpyRbKHWwdzAej4GABm1AE6CPGYobSoEgSAXtvf23v/b7cToCl9uWL1yH++AGXrlSbzanGs06aARuKM8SIwUhFQQEE3KqEAKtTZKFh73BUTxoKapykgxGh23GWOPs/GJWbQwXl9srjU4TADBBHJP3mJpnzShZGqzvXtv/v1/NkoOD3f6tHePVvItnplZPlefLrFT06bitB6Pd9dErr46Pjw3n1dmFqUqtbAUl3wFHmMKAVoamoPuj7nH65tEbrc4QVNiix9e8dXqGNr9Uz8+4LYtzKhhyBu9Jalmui0gNDweHOwdbUZ6DsAETfPcaPwFio+DIKXBf+zVZeZbPX8qmFjtgRv2jJI1jlaaSSGl73amlQjg+gFLGjKPwjTe+dWNra9eweGEmn54tGEfbOqz6UR5vfvcNgNInnv8Z0AaMAXLiAQeUIONEcOYFgV+pkZ9kCz9EBMByo/EL//rfKP/xN37r//p/t2/vv+KVLl8+PTNTcV1OCD/x8Dzx1wSwCPEIeeD0j8QnbNGmFred5UuWzd3mRnd/f3DQjroSckoqU5X60tzlyyurq4tBUBbCBkCARMbD+M7u4bW793e3D7r9UZTvHLYaewfB7KJXsZSKCbEQ+cl3N8YAImG2EdqgeaBSAAIDQgkKNMRoqkETAA5gADJABoQZBKM1SAAEYO9cUUREih92ze/EDaSID/vDnePbb924c/PuVqsVSxU4NYtwyDMdE5XnSkrgKBwbObUdCbLQUkoplaEauDIQ5TLOYYQZ58B4ynmWuHxk84BSmzHGuM2YzThlyAHsQtVsoXV5lCZRUVhaC6ORmwc2IwA5AFLgJ2YeaZGZVMNE4JgIHBM+ppyMSZRSZttIiLFtPRrth2F7ONyK43d0CiHKi4tfbjSeZsxBxKIIB4M7+/tfk3HXp15pOaiuXQgrTqh02B4l+49VHmoJmQEpIU2AUiAEKAX6zs+JmJuZrlXcC2e982d5uYSM4ZPaL3bChB9tflwkwp3Nx+08iXzbNUUms4yXayQNwWigTEsd9UO/OkUMDfxqtzUo+e7u9vpczU47Iy1z5iMCDId9v3La8hYnIZ0wYcKEH5+TLpU/mDAMf+O/+I1vfueb4JoEYwnSBY+DeJjtmEoJLA6DMWS5NBAjCAAHDZxk19VydXlh+conL11+qYRJQbiyvARZagyUjfaM3gPIEaeVHEbxfmvQbaX9Y61GUdsKI+xdenr1Z19+en5vqXlnvppM0/b72W2CMWjihUH7k5vfWP/ud77+jZ6GDAWi++kLtRdfaJ5u2nWdYnyk+sdFa7hxu/Xd7w0i1ag2Zi9eOb20PFOtVCsVXQq0oVAUWTwY7ewMb9/rv+688WfsLZPupSbuOe6ZtTOXf6E50s7dTFsWt1C4J+4OeHIaCCBSlbXy7n5/e2//bqYK4QZIQwPm0RYVNMiRBeD56NvgVaW/WFR/CS6dG3ubd+7vbu0eHZLjdtrvpTRJskR20n+Uq9yYeJikMQV28Sy9fIF84ml0/UcRaAG0N9bxlaP1a//L//73/j5EiSmkcR2jGUQQlEStZs3PN174whc/89f+Jct2Poha8aGyL8EXL6y+BOba7/zB7u3dTqR9r+57s543/cgwVWuttSSEnOypOTGjRbQp9QnxAL3mOb++UF6Z2z64d3htY7gzGIs4mlqYX15duXTx1NLCLIAPwIwxYMbFqNV9497e63c3j/f7BVKrdDzob+zvnr06ZYxSKgZAxgSlFBGllACEMU8JZdg7STshhFKKDMGAlFJnBowFkAGkYCwwVCsFBT6o6mAA5sd97owxxmitcm2i4ebW3rdvvfXGnVt7Bz0SC8edteoEY0hjTBmREsDYluNUagQRlDJJVCRJmma5tgpwJcaFTuMCpCwAEgGZA1nPBe6SmhAlx7Vtr+o4gjIUgFQTmVU4VMqVfcDjYmRr44ChFhgwRkJhIEWgwliEateWWqWQKlWcnPmkfHsicEz4uKkbD/5EtDmvcK49DxAhirpheHt//w39sEW5bU953oznzVpWFZHGcavTeXN9/TcpzefnL5dmLrvzU2kYQyeSx0kWfwBXIRoEfGHOWpwX9Sphk1t0wl98hC1AHgkhOHF0XhBKOOVZv21VApB5msR2qekzBpbdbE6vb3WSJJtqTDeb0+PBvs1ROHZB8kLqyunTt1/bPD/RNyZMmDDhoyBPk/uvvx5FcaZ0pkAzwgPKXM4tRi3DOHJgO/2d3efvx5f6iRcRBA9L59lZAuSOvJ6YCACUAEYgKyCReaxDh5QCIHzEeY+zPWEGau9oL3pT3o97p+Yb87O1qbpfslzXJLnIQcjTRgtAD6FIdXSU5JkEF9A19WZw9fSpSzNnLo6W3Z05516Thdb7SzBBtL/Uvslfeeutb+yk630NUQZeYC8tzZxda66sVAIewmige52N271vf6977X6egrewNruysHaFnJ+/caq6NWNTpFUd/ZyMzo41652yw7lmfJPt3473WyM5ApBVBsGDyV4OZlOmudRrxmIMQQAAaNA5hN2ou3nQ2zNhh9gAACAASURBVN7qHR50O6W8szBsV1sja2DQUEQL+ZRsNNJabRRMF6VZ8PV+qPbH15Ibb49Yt5uMRzqOMVeoOfWCkm9hIGA0KjpthxNglTJ+7nPZ5Sthc05a74rGhWnnl2pHjXREjcl7ybif7vWLbqJjCWmSd9I0OepE3/hOV1u1RoMCOJw7XACA0VpnmQZjKKUIHFEIu76w0Fhc/DHz2FKJfupF/41DdRy2r3/ndZLk5ZeetwMbODzspwsPxY5M6wJREMIQ0RgGYCOZobbrLJenK7PPrvbPZqO4iBy/VqpMVaqPCp9TMOPR25utN9dvvHXzfvsIGXLNlAK/YLXcttFnrAQAiPw9EoNS6iRdJ4Q8quxQShFCCBDIAXINJgcKwG0wBpKHbYAfnXsBoN7zVX4ktM60zgEAijGEu/tbu9ev7xzf32ttHe4OBjHNPc4C267ZNgXQ2oyNBE0qIrAszwFXcCDCFCAkD2RFESQUuEG/UCqJwRgthCykzgqTG1Ba6SLtZlFm8oaVpm5WqbqOw7ltgyEAYtoOvKksy2JERMTMyASKpMAwk12tUyRlbpESAcSv/M5XxmH61PNPWZY1GTwnAseEjy0cIABYsG2o1ZjWHNFo/WBnHaUeIXkc71AqALDXuxGGG1ImWhdh2O50NozRmlhibaU5dXH6Sx9gj4moVspPXRGV8qRwY8Jfmjl0SklOqUE0UhdgFLEQCUCeACUECBRSa0GUbrfagnIAjMPYcr3xcWrV6mocFkVqWdZwc3Pt7JlJPCdMmDDhQ2NOVo2l1MYcbG789t/77497vbGGQ5WOfcXPMLdp+1W3VvXLJdsY2RaD3We3I38Uuj0bLR/tgPsUiCmK1IzlY36Mqc5HelxCzZGbroUHDr9L1Cbk28nwMN8aDcaDuSJeoPmiU+Wu7TAGOZq6AUeZPJa6k472I0bI1GK5VnKWZptXL5xbUyuLB4uw2TDbFfrnFpMkypE92q8d3prfeCN69Y3j70hmJGHaYDkonT83v7pSna6RpDfqdlrpYf/GrfCPXo/CwnVq1dXLi1dnzpzZONe8sRx8b5ZIquraPJ0Vl8eadwJr6JXC43sd4kaaGvSc0nzZnTmx6pQSs5ZSXMMKCCBoADWo3BR9kx5Gg629zt5+t9Ue9pfS/upoVA0zVnDN7Zz7hTMbNWYGU5WWNx27i9obbSTd9eR+lAxzmhMbGeeMeRWrVLaCquW54PBsvwddl+pyUCzMwSdfis+e71mOfHfTPT2FizPtORlSpbJuFrUif7vTCZOB0e3WqHMwHKXJ0fUbX3/zOhpwEKZ8v1EKEInKsqzXU8YY1/ItHljCd0tXX/7Cp375l/0gOEl6P9yd5gf+c59/PvzO3cHbB7u37zlAF5uNxmLdm/IRDSH8sVtSG1MgckQ0xhhDEV1CbLBKdNrnU42y6oMaggllLrR2BaMmzYwMk2wYxketN+7vf/f++uH+IE2qjssNGSpwNLE0Y2hT6sLDHTEn3+XkKFrrk7+fCBwPnosTmwkEowxoDUQBo2BZkGVQSEADFIACUA1gQCEo8oHqOIzRxmitEyXDLE6yQSdt3bv7xr1v/cm9Xq8fRmPJKbN52bIrtlO2LAagtFGQUmMsWzjUtYlwOFIKGdjSAAgQFGwEMKAkZA4Agm1BVGTDLMtyTLIiimWcZYMk05FWUYGcMsE45wQtALdqkQrXvUEnzVIASGQe5VGak0iaGIxhzGbC4YIx+ge/+9WN2zu/9hu/NhE4JgLHhI/57eEAMCFoqUQQgfPCGPlwDCLGyPH4fhy3pcwGg7v9/h0px4g6DFtaqyQZVskzwfKab5+x7OaPflQiuKhWqO/BpMRrwl8OiiIXgQUmjUexa9lgs7i949abEI9NmgnHAWZ19jvNYG5pafnt65tCiJ2dnWF7ur44l+ztjUYDv1KOojEipZ43OviTYO5zk6hOmDBhwoejtbl5/VvfOuh0jjv7fVtOX10+MxvQ6sZG+eCo3AVHu5wGzvOeNfdq8coGbI5YHJMs1dIgDujgunzTAlsDSA19E76TYxutwUQmKkxBPCqWeLlRml5rLG3Ppfcw3IgPrq2nOy243PcuLixfmPEcrmkmANIw3r/R232r19sazF9ee/Hptdm6M8Or06OF0uasuTaNmw7tMMzfO2saW+NvL3/7RuXtvdFWyjvzi+XhuEgyEzjW6aXpTzy1tDQVmdHWva343l15eDfa2tVdqMyuzK6dXXzhZ1bOycXSVxbtW3VUJwtOCGBRhU4CcS/qtlvre52dOHRXvNPnp5pPL9YWK4CAZGSwAFkD6gAHoAxA5DAamHS9kOtxtD846Aw7gyQezA6j8yHxeElX3MQuH7nBgettc3kYjUaj0RhvpbSIMpmp6vRibabCbFOu+o2p6qklNj9DGSfZeNzZ3Os5tdHsaufMam95GRpTStjqz62Q3RZT/2XjM1NZXMtSZetabfzp6c2n086oSEaD0aA93LjX3tkdpgOpCgMAozTJlOSWpRSECRjQFs15w4epcq+bvPb6a30qPv3Fzy0ufviaSeY3pl78ly9mX2lt/uZeJ9nZ2P693y2e/tQzT730tGXlhJzMtwUAJ0QgUq1PNo8AIqG0pHWitQIoITJCHTCuUU7UGaX9cbVmWyiL4db9ra3X793prg/Hh5HN6alyY5EFPZ3sZjEKObCK4qGxq9ZaKUUpPdmHcvLKgz0piI8XdGitDRrDDVAKYD9wWeEcKCOUoyYqU0AlWDkIASAop4T+qAuWWkulImMGSnaO7tzfubmxsb67udna3h4Yk1OGNc/3PK/kuB4XLgECXGsSgCOVYpALCpYNjAIiCAFcAWRAOIAAyIEUIDQgAKbgGMaAaA8zj/dtbSWFm2AYxbtxbIaOorwRCIcDAAgFHEEza6xVVBRhGA4Gg0KIgnPhUEGJSwgnxCNOTPPJ4DkROCZ8/EEADsAopY6DnIPnKYAHAoeUeaez3+td7/dbUdTN80GWDaWMACAM20kyHAz2nOWrjZk5v75mOfUPdFgkZKJuTPjLg1eeBwDQPcvmWhYkTlzXjtttt1RCBDAa8qzZbAJQBMIYM8YEgV+eabTuvmYpPT093YsGglLXdZN+//rtrZcmAseECRMmfHBkng87nWvf+rPv/tFXe0ls6tw9W4Z5K5uVcSMa+f0+7WmiI2Q7dD8nuC639/UhAEidKaNzKEId7cCWABsAEpNm5r05jwQpQYIAKogs5ywALxDgcGXD/8fem8VKkp13ft/ZY8t9ufteVbeq9252NxeJ2iWOBrI9kqyxiLEMA7ahBz/YGNhvfjRgwxY8MMYYGDYwwBgejGBDA9JjS7JEURTX7mZ3LV171d3XvDfXyMzYTpzFD7equkk2Oc1FYwmMHwoXmVkZmRlfnAic7x/f+X/oAE37+c5DKAlYnKsEmAnPAYRlLM92ov5JpqyzsNB+/aWNhuWVs4r7YAHdrdtHJTQkOP3uHHK/dPK4uvWud/3I3UIiqdZJvdbe25ucnWcaSBSp49NhFvYdc3Rn12zvZf3jLJxaBa5GNLcAmFLtiPOADZ96UmRI3EHGo3mLnQ2y+9vHh2fjyEB7qTz3QmPmSl2UXAAAlIM1FjOLWU691FqV6z6edkx/L0mPR6eD45NoEEqpyAQHp46XMJaAm1Dv3OWnXB3rqJ8lqUxTM83AWkKoEJZ6hFMKjiP8sletk3YLOwZGU3TczWJK5eJsuroeb3zfGsYh9d6jXkCyGpMAsOKPPw2ZOzSDuJelKEtVmufaGs8RtEzLNeYQEICIgmSqU0FTZVOtI208C55LyhW3Ug444z/WJBtjIvzVFz/1mSS7/tbtg4P+/tYOLXnWc5eXa61WiXOOEDImQ4hhzIzJnt5lpAAMAF90BkCII8StshDJ3v7Z0e459/tEGxOO905OHu8fmhDxjDUdf0V4a4idYDkBGBkda6WttVYboy58ReHCEBShZ14S1trvU6KiAVkg5Ol0nQBcTFIAKwyEACZACADGBH8c31ZrjbXKyIlNB8PBYfdsb/fm1vb9g639Xm+URtp4QrieU69Uy4ErCCEWgwYDxALmRDNAlFjKCKOgNVgLhFBsLBitc5AIiAGCgBIK1oLWnDBPEIUVB4Qc3yVGunCKdaKTYRKjEHHuU8w8aplVTGsH0xw7qU5AgdFaqkyCxkAF4S5lDCNjMKN4HI13Hu84juN6buHEUQgcBX8z1Y0nD/Ic0hSShKapb+0TDw5j5HRKk0QmyWmWnQMA54TzFsYOpQEhPqV+ULvsVhaYVymsNAoKfjCj3u3AV0YrYgGQAcFYao1UmGOjJGYuIAt4/vbtu5iU8lw+/8JmFg6lloEoASKVSiVJBgghKWWSREU8CwoKCn4ETnd3//l/818PzQRX6LVPPI9X3fFC3uEnx/Tgkbt9Qs8jk2HDLSndyG9Z+25qUwUKAC48MpU1Wmcp5BcdTH5wVwUNZmqiRKTHc2e1Vr35Smv5K23/Bt/dPQNEmu3mzKVGbbHcRFQmtHccTSPE5+bm1uauLLbJPaA3K+hPZuE4AEmedYH9MO/Mvf8Xs1/t9Ld9T7/w0tLCIq9XbSzPzoeD4SAb3jndP+n5JBEoGoc2TS1jGmHqIOh2RuEkrTaqJRqJzDxL4nEEwReBPdSTf1sOsuH1R/tng4SwoLZcra2WqfjwkhCN6MgglEFVKxnLbI92983xSTTsnR9E26eylyCNmnfr7ASrkwSiBJtMqmyiJOQWaQBrLQHrAgCziEfplPZNzh1QRlnNEIOEzig73Asffnt4PNu0Cx/r+EaMp5QBgGv0dOqe78GtR5Pjw0739HAsI0CoXa621qrNl0otjhvayoPx4Giype3ZBEYym4QxQWR1pfEzn33j+V/4nHC9Hz+JLc8uvfSrv4kIMtk3HmxFd99/8Pi09yu/8vIrr16q1WqE5EppQjxCHAAJkAGAtVwpBE9G10V9AkDC0BkcPRp88/rDs8k4S1NHGYwAE7wApQVRWiLuLEDTxEObAYBKjYyU1daYXKmIEEGp/+xXXSxL0VorpSilF16nWusLDw6CkJLSGgOOAxdLgSSAAgMGMUR8grEDSHxnb5x/rcChlYpsMoDR8cGNW9ffu9k5mXT60+40yQniTccTtbJTq9a9soNxmsjUJOmTLZHJKDHcdS5qT/IclMKOEBgsQJIrm2lwBBCBAATkFnTCGXM9J4pjnZmyFSUOVgDGCQJ2HsYnQ+l54DGnIYBAbm0G1sHgC0AuzVxXJLmUUUqth3wquEOxTdMUOBx3j/7JH/xPv/P53/nVf+dztMh9CoGj4G8yea7G42w0ksOhtRY9vRJhpSoA87WabTbnnr2ZsSbnC0LMCdGu1a66bhvjYpgVFPxrIARZRJRSxmhDEY4izD1LqckiLARgFI7CinvkuGIcZeVyaffgYH11tVJvOFicHx/7dRcjHIahmJ0dj3eKeBYUFBR83MzKmHGvNxkOc2O27t3ADeLOVtM583BxP2qmYSnp4UHX9vtkENtUg0bALEAGqbQfoSZbsPoj9YaPwoA1WOVYAR9pYcSLuEGr7g0ynkZf+da9y/SFy7PtaRhNjofbvWGIVH2pVkrn+e019HXA33bg1IP4O6ZYllnjmSN//7F3/17pvRAfNZcri0v1y1cWm2XmYt1uQLOt0nQwjbMwVDm3JeHNrwT1lue3HARIjnR3kA3GamerJ+RRG8clX6MII0DIAhlD3knPjk6PVaczmPjt0tJGo764JPwKwnqqg5GpV/CwRCYAOrJyJ0+wjSSedPPz6WQgH54n93q9w+moH0eJxruAzoSJlMqMygETzBh1HZcHnHCLMAXrADIILAOGLUpllvdlOB1NuvQwwCVjJ730Tkd2S9/R7YZp7as8sNoDc0ZFSD+osxBaBUoBgAb0F825ykkv7t3QOfObm5OlWjJTC92KbnrTRdEjKDCgWondiEqTcXB0nG/tDCZ5NJoeMFR9uB0s7Sytr7vej6VxXGzLHW/z07/CvVr+L7+wc9rt7g/ef5dmUl27tjEz0yiVXISyp61Fnu1LCk/aseKLvwhRIML3eL3ExhFJNITalByn6ZfWrHcFnDIyPigGxiOmJszEJCabaJVZizAWAKB1DEARohjjZ2YcF0tUnj41AKm12AACisDQD6qtKQACRBEmGGH08U30jJFGZ2oyjQeDwcnZ4Oy43zt8vLu7tddR2khigBNrQCmJRM6JYianioHlCLS1OSFACSBJCQKMCUIXhecKIYNxDgDAgVjgAMZCJoFCTgBAgEI6y6QGgzgigDDFnLPI9cZ+OppM4lT2exNuCEXYx4gDaJJbgBykNFLKPEvTNNe+62POMMZayzRNsAYs8cHuQee08yN3kCkoBI6Cf0NgjAkRlFY4n3/W9EkpmWWGECiXvVpNfTCk6Bzna5wvCtFmLCDEvah5Kygo+AH0+93FhbIXeNlkzAgBxsNOz3V9HvhZlDJqKqUqmHTjyvLde4cqZ1/+8jf/3r/15rQbdjunM3PNVKXhMJy5fPXGWzfm5xeLeBYUFBR8LHXDWpll3/rCF9768z8d5snyK5cu/fKr57PTndrBO/wbx+QkgTgBkNYinSOw8NSF9ON0kP34xDZOcYqvEqjhjXhuekf+1Xv3w9U2fv1qrxOO97uPB0NXiJW5Rqm3YLfW0J8BPPqIz9Fcy2b2sHXvXzX+KJwOGcIbm5evbK5vrDdcQ8xYtRtyfiGWkwibPAEQjlOuea+8PnvtlZa/UtWZifaGW1vho61wZ2eYnh+8ycbtSs4TjsyTVDZN04OTo2NzNonk8htLV3/2CptfJJwh3Jnq0mG+RpgukQkATLQaqymgCcBZGo3S02F+s5e8P+yexuF0mskMp9i6BnuZQibTtMJFzXXr1bpfCXAJWeIaWwUUWZjkE5TFOpZJGsV5Nz051NgYrU0sYRABVsgHQMYgpQBAqLwu0xkjW0jngMaEXRwqBODneStLACDF5I/nFsvHneeT6UxQr608P/rZl0aby+cA5x8O6Co0If0k6S/ce9+n0cOH3YcH46395Gj4jYdb/b//H/7eS6+/+v0XcXxsmQPjUmP20ic+1X/4zXh63t3q370J3ZFEiAPCghPGDSE5gAtw4V6ZAaRP98k+EdYoBc9tzpQ2VmrWIIzpeZZw16uWayvAr2gwydQqCWAEMzXXdGyk5Fjl0hhEqWdMrPUUwENPuZj/PztNAMBaDZBZa7VBQJ0PqS0ADIABoeSihuLZ2fFdkXn6ur1QFq2xMo9kOkpOTgY7B7s39rb397d6R/0snhpZqwnuU0GZjvIsikEk1MZIWmtdgIsGxDljIDgGI8Baa8FYjMBhNEFYA0hrAQhQAGIhTSGTFoMkDMAFJZWKFDgADgAAxdSjrsel56QeTbNcDvpTawwS0KR+FTng5garHCWZTtNMpkkmtfEqmHgUMFJZniQRUcQ1YpJNM5XbQuEoBI6Cv+EI4TSbrVqtrvXqs2tWksSPHiGlSKXSXFz8oEkKQvMIrWDcRMgrQldQ8LHPMkEZy5OIUgrGGBlXGiWVKRCBMByQC0CBWkzyKA5r1fr+3kMgfpppv+QkWWTAViqV8ODg1dde+/btXhHPgoKCgo+jbnSPjt7/2l892LvrXausX1utz8+77fI2PTqE/a4ZTCBSoDUAAvvsBo+GPDVjY9WP9qUEIYZIbrT+yBTIQWiZCNeWX0Snl298Nd9bOfH5sTYA8+O1N9/75YVwDQ8BnX30h3d593r9vev0/eNBunF5YW29tbiw2GjWgZQlxjawixubolxxUt5xBlNENzZqLz7XWFqh9ZYw4GeG0VL90npeLcdUb4c2fYfezjC8enaVw5NcN0qznZPOtJYsLzbra/N0eR757oVBW5mE6+hRCY+fhNdEebqbHPTjx2dnnbP+6XC6H4/PY6U0JRQLTFzilN3F+ZXZ+aC5QFt11qpwwZ2Qla6T+ce0ecCqGimA3OSISOWlUSDTQMmVwXajs71zt3d0GrkOWA4AUOmcimgKAMr3h7OzkVs+AaOMbaXxiAkMUJaZRXDq+gCgEZKYlMqN9ctvnM/N3nzhWjhXj13/e0MaGcaUPZ25Vv9sGS/trezsTo+O0350srP7zS9/DQt26fIl13V//NHoBNU3f/c/K69+Ff2Lf3pqkniy9fZf9Q8fL6yvrm2+sLK+ufhk9D39i5DAmBmjrM0BLDgU6m7jattWpsAJYJMdJTZJ+qq3Wypz5pWIw7A2Trg/Su5GuoPLngUNYK3SOkUIU1oGoAD4mSphjDHGPPMcNQYBuE/WY+UabAacXzRZeVbx8ezMurAs/V7pR+vU6gTyKB2PJr3e/n5nf+8k7HajcJJboUtBo765Mm+CecMVykfZyeNBpzPtgAXq5+CnEhNjBE8pta4LhIAFkAC5MTKVFGXcJowjygkAaA15DtaCtYAxeC7yiOCEAAGZSwk55AAWAROAGQBygdbBTbhnXD3FGVwssqEMmO8w4Ci3Dig3S1wnlBZp7RDCkZEyTZMkSdJpgqcpKKOLS2shcBT8LeBiJR5j39EimxASBNXhcHp+PkmSD7qgua4MgtT38yCAwl+noOBjMrewAmjc7/dn2w1QCiECjFHGx53T8vIl050en3WWntucn216zo4Bmkk9HYbNxUXdOz7c21pcXpKgEQNAXr2xUMSzoKCg4AfoGlopY4zW6u47X/vGn/6hWK63nm/Pf2pGeuQMdffSg311OLRh8tQi9MOzGQta2R89hyGIMMy1lfo7JRILNrcyFslocWJmAFg8CQbT8Y4+mKkcVwUJ5pPVK3svu33vqYDwoW2pVSQfoMFD5/477lvHokutu7q08NrGek22aa+qzj3bwjALs7Rc8tzhdsemtIkrLzbnP9Wcc3NJT00SiZgLXBO+j5uNrN9Jt6anu/KgRusvo8sAzCAdOaO+c3qe9PAsurq5VF1a8muzOVYGJgDg4djDMQBYY2yq0nAadgbh+93w3e7p2XmvP87SC7kIO1xgsI5LnYDWyrXlhealF92VBW+x7WIGu6hyXT93RmYfu1X1tIjAUXkjS7WRFLR32px5TM5PMr+XkbJrygKhvHR2qg6PpNVhsxl53qTeUI7XSBNf5w4mGMDRasr4iAtqjTCmbrNFl68sbZxcWrr/8pXvd7wSRbRBvYZXbyzNtGYas/XqAzd5sH9yf3T9W2/3pqPP/4PfXbu0gT8qmf/hJtuE+LX25U98Kunu3N558HBv/3jnuH9y0j3qGh05wgbVluuXCcEYX6gJGCEKkAEoAAycA/fKbouXc50iq7RKo8EonSbxPiOZtU1JPCwRDveU3ItR6gFHVAEyYMDmBLkYO/Ch4gt41jLZGISQvhD6gAMAQtaaFKwGqxDCHxYynm6ijMkRonChixkFOpOZzJIsTsI0GeloNO11BycnD7fOHm2dpWmEBJ29tFGfbVeqlfmreGYD7MRER2HNADdmnBrANDUksyDAckdjZKhVWZ5nuUpTSLXJcMbAuhaEI5ji2hilQElsABmwjgCXE0oYBkotBostgNVgDcIIA8FgQQAtIVEVnvS1NMpiLXOZC6s5QQSoNRwIAQxgMSaUEodihozM8jhNY6mSHDIDYGE6mcZRXCqXMC5q2AuBo+BvFYSQUqkqZRrHpN/Pnr0eBAQhw3mhXxYU/BBE49Rzod2eAz1N4rHr+pPz81K5XG43os4xA3dp83LSH7764gv/5H/839auvqaABDX/dOuuj+3S0qpK01RN6mtX/8v//A/+23/0vxfxLCgoKPh+yDS999Wv7uxvdybdSjn7zL/7amO2Ni2hXZPclDdv0NtnJBygcWKzv7a5twvwQVu6ZwJHaMKEpp2ZHgEEWK2OFpYOVjpbYXacvDx3bZGssi7HKfneTzSBDsujPyd/dlNcP4+P2ouNN1/efKW0cLk7y768ivdrxhL4TWT/Y1DTbtY/m2aZScQSvTxzY9V7e5GNEYkQ1ti+buXnFamA8LPGQm/UMdkdxc7lRd1ATtPHy+88at9BPFy9PPPqZ6+h1nyW1HrOKP7OH2Wlzo8H/XtnD946Gh4Mo/MpgMQYhABrCYBggAW2IsAOl/2wg/dSias8m2+hJm+g3PUHwEMgH/ZolYT0hTsGcQzWtjYnCRl5J6UgXd/c5MszQCeTznTUGZ/IKW9UZwCGl6/019bHXEhNSrm0AAPhZIQCQEVm83n8HAkvwahdMc4PLL/In37vEVgxv1mpzn5mcWFu8QGom9F5tH3j8VvNL9touvrii4zzH39wBM2513/790vvfpH+5R+6CHrhdHfvYTodHz44fe0XPr3+3OVKRWB8UVKRWZtbqwEIAL/oY4JJQ3hk4ZpTCsRCxTzYGt7aig6n053eIFAoYGmQhoOQTBPPwYEnKpqwHDGPcIIvSh60tfaZYHHx4KKO4wMh5sJ/1Fprc8DymerxgXqotTESINUamYuVTdkIxvvdw7OjvfPD806n2x/3k2Sa5mk20TQG3l5qraw3X33jhfZsizEmAhAuAIOcDmewJDY/PJhGKhujOKACiADh6DyVyeSo1+sMR8aAJtgIignGAO4YEwvjLLMGfCYMwRIBxsAprfJ6VfhlIbi1FEACaGuEzAAZYA4AIIT8kl9hEI+jPJOj4VAQ7voOMmClGo6SwXA6GI40Jq7ruASo1jJLklwmGBQHwAAZ3L97/8tf+ouf+bmfbbfbxfW2EDgK/lYNHUqr1RohNI6ref7BJMBxPM+rMMaL8o2Cgo/PF7/w//z93/k1q63RSnAGBjvChVKgkwQzYEAgSVzfH55vr60sx1GytLI2DsPecFCdbRNCwiiiAQHKF5aukKCo4CgoKCj4CKy1yXR68OD+23/5p/34FCpmYfNqcK3VLYU70L+Vnt+2d++bBxJAg0Gg/zrmMdqa3ChjP6LBigSZITl2YoIxB1DjObrryF4oInFpemVpukxiB1kLFgAAIABJREFU+swL48Psi/37/oO75NFEZZf7Vy+dLl9trM+zcmVcRXcaaK8EAOjnEZRRPDnHcaKSXEyDNbsy013knRYeEZxgDCBmlKA5MDBalqvtcmNwyo57tfPd+o4nIdfDe6Ubx6XjmdX5S8/NbFxqaeZGSCOcDyBPwCiltMrTcZacReP3jzu3Oyfvd0HbUslvLTaCCo0GORjiB16F8jKl4FiNbZpqo+XwtP84I7KHZjZb54tOx3dGhH94DY9BOKX4wnniWAueOdiImlOZmVuvtGvCg5Fr+jwlseGd3iS6YY/7ZK+jtDKCmfVlW68Sa2d1UtdZY2wX4/way+c09Wpt4Zd+wPH68PcCFUM3aFeEMLC6ezzRcu9weufddw3O5y5f/okIHBgT4ZXXX/g5im3j3bcfPDzYOU2GZ92or0AEcZpdubZQa1Qc10fIWGsAyJMWrUAx9q1FwKjfcARlZY6gembqvb2dzulxOs7Q2CIhWcqobDlLl9vrV+d9nyJkEBbWgjH6w0LGRbaPMTbGWKsBLio4iLXKWgCiwVqECIDVOkXIACgArdNMjcbheDSYDFQOSlmTZTIaZuFp97zX6fTPw3AQxunUUMbLtWCm1SzPtNszYmm5vnFlqVarAxCEKELEUGWwFyC52M1XZqedsRlnMtc6kspK0JlMYz2Os0kSU0oQpmCQJkgTihTCuc5yBQg4ZgZMbrRMtNFoyvSQjwPOK5yVOQchCOUASAPODCgDCCHGmGMdl/kmszLLcmU0YGVBaRvJNMqSNMuoX/JczxeCEyKNlsokEqwFapEm5Lw3fvftO9eee6EQOAqBo+BvGRjjer1RrzeKUBQU/Pi88clPUz+YdjsuQ7hal6d97gV6MpVGu81ZSHn/sFdptTNtMpnU2gv9wdH21v6rn/wMjPt33/nG86+8HCXdaT/c3LxaBLOgoKDgo8UFpb75xS989U++EOLozZ/b/PnPvTzhzjYefRGu37APjng30ZHWuf34zS1/FIFDGqvs9+8gi6y2WkuA8Dzrb6U2I3WoXz3dXB4uYfvRFe/vonf/jHwpB2czff63z/7OwmmbvcdQU2sHkb5AT5JVTAhGSQzDEKaqFPqXooVGt0G69NlvIYQ4DkkBZZK6bsVt+mE7Ttu7aBVXxyHqnb2/v2dy99VXFzdfnms2ESKxNIbpCTPpMdhMZjKa9B4Nzu/0Tr+xN9gbTaVZWZt98cXVa59pNxf8/VsjnKPl1WDeL81wf4rsOEvO+53j3fO9e2e398bvZGev/+IbBq0dX/ZCIez3OQ5RL+zvnfhTW2M1p7zQrLTqJVRfnDTcWnnf8XYO7l9/t2qvzwflaRqHs43z//Q/wu1WM01egNGraOj3a+Wh23BdT5RxsypKP4QwkSHyDmvq2vwvbtZwNiKxftg7jR86v6HUT3CQBPWVzTd+q2ZNGTKXhTtH6uR8/NZX3jo9PuD4k/S5S8J51r2FAyCAFCFBSElrBAgh4rGqR4PyldXj5dcP7n/FPrput4f4PNIj5eYVi+pi/eeXXvvEaqtCBGQIuDFW6wtrj4+MuQHIADCAa63U+uK+JiUksDbXegKQAiQAqRoP5M7R4eO9m9u7kymKJloOB5NJ3I9thrUWGnPOuHAD0V5oXXl5+crV5fWNRQIZwZh7VYAAwEEoIMS1doqYIHXaWLLPb07c/fDgdCrTSV/axCZK4TSFHHHP81yXM8YAIeACHA9SjKTxvAlQwK5vc2nTeBjL8VRGqHuONEKoFQTz9UrFaZQdASA0YrFGz1RHjCgXldxCkkgADuADWAMmAykhAwCPejXRCBwXY4UQ0jkkEXAAgVAqRA582LNZWviMFgJHQUFBwU8xUkprAu66BNvo9NRza2ByQFR4ftKdCFpqLMwBoZ/+7C/9s3/6hXA0yfP8C1/8o1df+E96R0dXn3sxCUMQ5O6DrTgpF8EsKCgo+DBKZuPz48kk7p52trffdeb17OaS2Kw85tEj/Og22r1pHh3as6mZGNAXEsJfaw3qD1I3LnJWxX0V6A4dbGclWp0tz5UPyzwUyH7wuxTN02B6QI8eosfv+9elnX5i/Npr4zfm5ZzHXEsNhBSGCNJnjTBSrdM0D6fZZJqmbGx4X7AJRR+qU8EHln/B2k9gu0lb7Tkpk7Pz7rB3vj18QMchSaf+pfL8pcXlK616yyMUYWwB6ZrJI5sepdPR9ln//aPu4XhwMJl2Mu022Eur6bX1o+c38tWSX+GDawnWcFIXzPOx8FkuSRbbYGkQTA6aEX7Yc7aG+zvdmDzA9Vnf8yfso6UHa4zRBhyPc1aplqvlZslzMYQEu4I6xtjOyVkYjuQoEpjM5t5iZ6u0h1o5WfXYul+iVIiAOMw5cfl7ZX7L/SGyIYtQClTykmis8FbmNxRL0/7R8Ft/+Y03PvNma6aN8I87dp4sD+F+6+Vff33tU5uxuvP2t77+r/44HOukM/j2V9/fP+i3Fg4vb66urC4+XehkEQKEMMYOQhd9TLghhFNgDl59uew3BovT8SRLpc6NoKjkXbsy2666HncREKMTYzAAuSjZ+K7fgzFGiAGAMXDRTQXAAOTppD86vh12R5NBGKkkUbHKExNnaJSdnXf3To9TyyQQjnJU49W2F9RFtc0r1VIQ+IK4lVqttdhqzzQrlToCgUEAcRESAAwhjhAjxEcIDAK/Ml5aW4olGUfyPJ2MJ8lkKjGmjNHAdaueyzxKCIEcCCaUcM2UIZqyFmYMKAMjrRsFRE09lUCc6SxXOVjoDpJMDdI0K7sVnzouMAwAXKA8xpBinBJiHIcTsJClQMGYNM3THIx1BHYZFkhlymg5TqUExR0ACdoAR/jV56/81u/+5vqloqVdIXAUFBQU/BSztLRss24Wp8CkX6uZSCPGkFEqs261CYkennfLzQZHuTFICCfJ4OrVK0k8LZVKg16XUMO48/ILr3guL4JZUFBQ8DSrtwAQnh9/7Z//o1vvbnX6vaU3Z5c/tbTy+mqHqG/EB2/xb92h94eQSiORUX9DLAHd3G1PZ9SpM9qXy5eXF0uL7tQjU/JUH7EW2VQk/fr5++6NP0F/rlDUlNXPjj7x2uR1ANBlbVoan1MyJBfvBwzWRjbvxdlgko0nWezGOQwB5d+RjZM9y/8PZQVFr1DXncEYet2TZDp4/PBxGkeckp9989LLn9qcX6mVSuLJJmBLkAd5ko9Gg3sn+3/8OJymcWyM9PHaKv+Fn588dzVcXX1w8e61J1/UF6LreLNJNMPTVilXs6j7PFtsPGrA7eNHD/pxxF+6Wq6VEr+sKbXku21HkDbEIOYFDnEr5aDkV12nZpGDqSiVgjRPq4+3pyoax0m90pit+qv9g7ndvAaNUmM+oHPggHFsDmTbZX9UhjEyXm4tQhZAY8AA9KJ0BD0J95OBhC4eAFjLLbPOPJRGtHru9Jyzo9H/8t//z2efP/sHv/97XPxk1mgjjFlltlqZrQK4gsrdd/d2s8PT5NY37uG7B7WlpgU7M9NiTD/rzGqtxZgDcABrDDUGYYKAiLnnVmavJiY/sGYMAIA8wAEmM5hwSl1rsdZTAAbgEvKkz+t3CRwAGIACaK210cqaTKt4eLa/9e23jh+dnO2HgywZZmmaZggxz6sbnWVZqgMgZerVK7V6UKvXFpdLy6ul2VatWioh6yLsIeYh5AC4lLYJqXzX9xLiIIStBS9ozS4vhJNsMAiHA5RlcjJJHZfWaqLqNatuBTxAgCAFYZELKOOxQuB4Tcou7FVSC27NgTQ3sY1imSRJNArT4TDNsiyKJ1ldaqfEkEuFD1xgMyUoIyjlzHDmMGRNGmsHtE5klimLsOdilwGzeSTTNA3TTILyPJRYUBJ8gOevrr36+nOUFVl2IXAUFBQU/BRTri+BOkAEcyGiYd8P6gAIASidcRUB8mu1FmChAcVJKDOQUp6fDd3mwmTrrrWqPtPOlLpz5wHmzxfBLCgoKLhASbl14727b3/z5s391qXmxq+uBas+zLiHNr9n927w+3uwP9GRBo3g37Q5OgJgiFiA/EM9WS5ebIXV5+6vn51NBjq72l19WV8L5AcdTC3WUWV8UDp+h90ewOAlu7kwWlqZrC2nax+t8nBrKhqzEfQPpsc7g9NDBXFeTca6546EP/nuuj+VQ5pYxnMKaRmsq3WexJ4btGbaS3Pzc+Ua1wwkAc4BcjCpnY7ivcPDd7eP3+8Nz8D3q6X5ymhhbXTt+eErr6iZtvW+u/1qhjEAhFxISrtgLEACeLS5sV8uO8tVcnasb33bO92bW7kULi6N5+a+a/NqN1naHvOM+9UqRb7WKE4SjDknwcnZwfHhfr9zaKSpV5euXFnduLTUmmuWyg0BDSae2G2ECN6ldgvLjVTOhHppoCQRE0GP67pmzfNjIygDQQEkaA0Z5EZJJC1iRpNkEDr9093B/fTo+LQfh+lIwlBKcef2nbffevvlV16qVKs/2aFSW1j/hd//rw7f+fLdr33l1qOkr5LxaHz9m7eTbvza6y8trs4Bv3D3VAAIwABIAEuIhxC3tmxMYlGMKEM2AsgAOQA+Qm2AQGsJgAEEQowQ+pHSjNbaWg0grdUAZnp+MDja3XvYOdg/Oe4fjcdRIqWoiGqpTDDyXFqvilLgBJ7Hy5wHQghXCEdw7pe9UtVznQBTH8DF2Cc0MAZbiwHED9h94jneQmNpOuVJUnHIdtl9tN2N8nyQZVwkjuUiBUYw5cIlzMMca5uD8jhmWFvIABBCnuuBzHWUWpeQxHWImSBkE6umVufTsdQafHAVYsZS4vm+QxxlbA6Q5QZFJp5MkUw10aLOGQpYIEquddI8SuM0TmMqcN33I0MiQLnKUyWLa28hcBQUFBQUAFDqe6U87bqBD9aCtgZhr1bPo8ykmWg308EQC2cSTefXN9IU9fvd6PxUatXeWDXTMEqz8Xh86WqzCGRBQUHBRS/Ys4O9P/3n/+z4cI/4ztxzS2tvzo/8yREOH8neHXh8j9wb6zi1Gfw1r0n5XhgwAgQjo8EQi57U/gMghChmXuTV96qToRxbuTSeX89X3dx5sl/U5iLv+uf77t4uOawo9yX5wpXxiyvjje/WKUqZZCpWUUoTWcns9MDe3tp5tHN0fJpJNRWDx5X7IzMq6RpFmCEqtMs4p4hmSiSJRZCCTGySpuNo0B/6VVw1UA78eqXELIEcAcYmz/PppLt/sv/+7sG3Ds77JPZn+MocXp3PrlyJLl8ara0p9/s2KUkoS4A9ezqad1C73gpI/T4LbrwnzrvuJDbWSM/LXVd/yMLTCePyaUgZdR0PY2qslUYi0Ek2OT46OD06UjIrlWrtpbWNS+sbl5b8UoXyCkANBAZrwYBGMKaYaf3KVF4e5ZcGKqVm5OAtljeUfqNnBcNW4FxOVJzoqUnyLEKRAaYVCk96o/7J43h3Oh5nYR5raalSGWxtP/6//uUXMUavv/kG5/wn2CKUMFGeWdp481MCjXPz3qOT8bFODh5vjzuDQHicstpchTnUWAnoQuDIECKUegh51lqACMAFHABkACkABXCsLQMIgMxaAGAYM4yxtdoY/aS3K5iL88gYaXUGKsriOJkkncf3Dh/cv3v7/Lg3kRWLPEpqtDlTbTUrjmClgNQrqFGv1WszbsCFy5F10cVRJhxTAeAh5AIIjD1CvIv1Rk99Uj9CBkSIEOER0WjOJ36euRXMXRNH0+O+CZWJcznOkgBjxCjxCKKCUIGVRgYRbAnk1kiwFGHOCAgEVFJGEWeAEWCie2kcynQUR9oYKnhgkWdR4LqCuwEFAAmQjZLxOI2yHCsJFLjPsesJgTlWKJZ5lkmjgDus4jjWgFQmS1KllYXCgKMQOAoKCgqK6XiWj8fjSrMkwx5HFDAmjMfDhImS8B2YhE7F1xI1G3NbWzszc+7K+oLfqtg4DI86hBpC6dWrVxvtehHJgoKCAmvM3W9+46t//IWHZzsbL8x++jMvVtcW0wa5lT56V927y44G0I/1RMH/P13ty7jiIDE0AwOKE6qMeVrHgQFErOE0GY2lRuA7UPVtGT/NAE2g03L6GG0f5vuL4K9FG6/0Xw3kR7gvJZeHw+rpo9GDzvQkTMLk4TDtD0bTeJxkKrOJ2vm/yZBVBfNZmfMGqi7EG3OwPEvmM1VOE1dAko6jg6P+w93T+zv7Fh8cnR3/8q9ddcoOlhi0hjTVZ93Rwd5ffeP223e3t06TdPUae+Mzh9euTtZXpeflnqd/yMYiFuPR4hLT6PLR2J7sHTy8E1jNje2ub0w/1JAizeOJHNW8GvMASGZoDq7oDnePTx7cv//usHPenl+cX15Zu3y52W74pTL2a8DLAD5gBSAhg7rGv2aEMYbFyEPMaxuD8jqktSg1iZ1GdAxRbsaDk87ofBCNkkkSj3WkjdRGhqNJlMS5TigClzJLfMf3LEzSdHLvxj2Zqtu37v7O53+n2fwJ2/A77ctLP1sBa4JbN52T5OB8dNgZfu2rbDyOfu6XP1mf5SAumr1ceGR8IBlg7GDMAczTf8hapDWyFmPsA1it7dOTJjVGAYinrqIAYKxNIZ/CeDR8fLh9c2t3Z+fg+PRcO6RRufriTHPVKc3DjFdqOAHBiGDKqeDCZ06JUhdjB8CFJzIWBsCEBBi7ABiAAGBCLjw+0PeRNwghPkJIa0TqqcOSuVqMmCcnZY/j3W6WSThL88ThvmNdlOaWIYA4A6UtshlDYFMLViGIHBcYsQ4YhAEJYNgNgGDAxqhulEws0CzJME4NsgiM0U8jCek4ySd9zTjGgnPHZcQHIDZXJpVZnCvt8WrgCtd1x/lU4dh8f4edgkLgKCgoKPjpYn9/v1HDkOc8CPQkI0EAShPmYkRBAwCCXBLsGGMWFxdz3W82m0AIxvi401lcmkNAyuUyr79QRLKgoOCnHJkknYP9977+l0enj9afb19+ea393MKZkz6Gs/fg8W20fQhnOWT4e1IRDAgjdJHZ6Kc9FTBQgigHSuDC0kJrUBgofvLUGFC5zSX8EH00LEICvDVTsVZLG5sx0iHOvEwJjThjCbFxhg1i1OPIYcDxk5vqcOCfbjd2d8eHOtNX00vr8XojaT/7X02UdJMBH/VUt5fvnpm9Q+dkzEJTzXlgnYpoB2hWO64gQHGOVSSzKNNxCjrup9O8n0+O7LCMlkvTWSEnchIalctchtNo89rypz/93Ox8nQgCAJBmMMk624ePbz2+fad70tXVWj29vDb9xIvT1fXB3PyPeOQwlr4/mZ3tvvAc86k5eej1hqX376pyxdaqCaEGYwBQOstVzJ2mV/JEiYLNkt7kZGd7+/HdfqdDMFlcW1laXZ9fWjqoV96vlEEEDAtXmTkDi5qByUiWV/LYJEk2no5l2jVpbuJMRkkylYmWKZUmzvQkPB9Eo4nOlLJWEUSwxlhjH3w/4HndFdwvcYRBybx32hn1wukkvHvr/e3H25cvXXrz028G5eAnVceBEAJERLm19ObfweU6+tZXTZqlk+jwaC9HlvlseWOxMV8vByzwOBBuMdE6w9giRAGwteiZ5IEQwhgZkwIojIW16KlTKVirrb1YXqEBEmsyo5JJrzfu9EaHvePHh7sPdgZROtG0vtievTT/3EtzzSXPa5EKdQLsABCwDFkO2EHExdi5MA39cL6JsYOx+O5d+757jRG6aN0C1s0Y1YTjGcR1Jnh5QE5Hx2dpv5+NlZIpyQEDYAQsz3NrFbUEAQYEoC0YbQxBjBBOmDbUaowoo7jKHWU8k9oEdJJNkVUWcs9BDkJIqVzrTKswmo6nU1byhcMIRYRTgkguZZxkscwB4UZQLgeO5zISx7VG5Td++1c++0uf/V4rk4JC4CgoKCj4qYNx4ZVdoEk26jHqyzDhnid8mmc5MgQL3xhrMB6Ne1W32u8P9vdO8tFUyuTS5TXQaio15WRy8qXS/K8UwSwoKPhpZuvWzT/8H/67pExWXl371c89zxq1EeHfTm98PX3vFnt8hnvGZB+ZVBGEHMIAQBmTWnNxX5si4ZCgAp4HHAByyDKIObgcHABQoDKIJ3oq7eTj/8IEsqqlb+g3XEMPYRedCLYdDOb6YSOMvaQcsUqiJTDiukR/R6Z007v/pfrXqxneHK9cHb88I2fQh5bX5CILm/1H+OF1eevg4Hb3/ADXy+V2pT1X2bhSv3K1VhqEQZq6LZf4BACOQ3nYz3rbo95R2nVPd7MwtQcvkPzlic9xT0XDmocqPkMIfv3Xf+Yf/sN/3/McwAAuQJLCsL99b+frbz3cO09xuf7Sq2vnr27e2li3pcqPefgm1dL1T71cXqzN3PPd9x94N+6YjXVYWjx3vQvzDjAS2cRz3XKt4jf8fBiNHx6cvLu1/2jX8nxupbm2sdqeW/FLM99q1f7fZhkQDlTeTpJfytiidiwkuQrjqDce9Yf9weC4Nzjpj/MoSidpNNBKgoXU2tRaow3FqOQ6lXK1Um2VhOt5giy5rh9UxlXBOakgi8I07j+8aZEyxuZJnA7P5R/+r/+is3vyW//Bb3uB/5Mc2ZiImc1FUSK9e2ai8hG+Ow5vbt09GXSvPn/1tTdeubJUCuZK4NYAU60jAE1ISWttzAda3lMn0RwgB2DfszzEAmQAOUBi9TBPeqf3Hz2+vn//5tl5fzRRY7c9X1tfevX1y1efW5hdLDmeh4iLASEgAA4AA0AAHMDFmBFCv2f51w+9GgwhRikFAI0FYY2ymPXdprd45Jwf49unyYPpaJAnCUKWI9AaNAAQjFxwgWBwAdKLYhSOiAAXQOYwjcFYACgxQVHZs+W+DDvJaWIjAqmuOyA4Ummex8Ms6SfhJE1rnisuRj4lBtwoyYcjOck15XyuUg4qDnKBUjo/P/fv/d7nWzMzxUW4EDgKCgoKCqDfH8zMzOssE5WaCmPulQBQNM4cr4SxkycR9V2KieOU0lTOz8+12lXmcULwdBIjrajjHu8+Xn/5Z//4j/7g7/72f1HEs6Cg4KcKq3U6GIyHw3Ayvnf/bbHpXtmYW728FLQXHrCTr8m7N/G9B2RnBCNj8w+nWQgwRYIiwgBW6NoKXj0NjyfTsa+EDm3Uz4nlFJiXAM8RAKSKT1PhCeZQlmagra4IHijXScu8wnmZCY8zjzDPxiwdkyQN4lxInDGMMBKoMvVrYSkbYN53x4NwGplJHpmzDPUkXIHKpXp9w+EYUiETpjKcxHYSsbFb9Y02GSQO0avj2ka4cilar+Y1ahkAGF9LNzuDkxOxt+88Og/Ow2DUbLLl5myrhWvNuNQ4a9TbrdqK8PeF7bOAYoYBAJV0UFfTejJcxgeHrb3TbKfb73QrpcfBc+ul9nyLV/TWcIt8Bb/99p1//I//EACW59uf+7k3zGCy/fadWw8PzpRaem5p4dLcS68svr88d4sxwJgYE+SSGwMACaVTyoJcMmOmjOcf4862xVg6fNJuIXh+2YTPeb07cjDqdNDCogM2yHMcJdM4x1wISqDf7e0c3nrvdjgZtucbmy80167ML67M+K7HCKEenVAKABnQzBGP9g4Xb+6YeJwn46maxtNpNJok0TRJoswAIKiWG1wQIphykHIwtxXu+mSGeMQLkoDWGWuwCvcr2Cm1KUZYUbBQSb1Gax6Np7o7neQYLOO9cXjaPdfmJ7xa4aLYgZVac7/w+6VPZM/3xn/xJ//nu99+SyeDo4ePwt5ovxmsztWbm5utlYVmsyqEtTYzhgCQp+tEcgAOQACotVbr1FoAMMZga5ExOWgFKkmHw+lp96xzcHJ6eLTX6ZyEQ2nEbKU9P7+wOr+4urC4PNOaabpegzEfYw6ALhxyn/p3EACG8UX9xU9krxFCAqESEAc5Dm6KhldBzSbi1aBa6mxPJt0Mcos5kZ5OQm0SAIMyoQBAKOoBQwgZgNxKhXPuWJVDLhHHnHDiC0RiGfaFJkRxllkdpYnO4lEUdyaJzkE4bqlULpcqDDhCOIUsskkMCWZKCM4ItsZImetUE0U5+8m00SkoBI6CgoKCv/XU6/U8z7E1SCeEUrAWCNOgESIXU3GEscH+b/zGb3zpa+91OluULoKWUkqktc+YtrZc8nqH23/3732uCGZBQcFPkbRhLQDIONr90pfe/fpfXb9/u/mLa4u/tPGJ9aVWfTaitbvZzS/oPz/DgxCPL7wHnkobCBtMDPNI2bFM5OYKufIy+uT7Z9f7vdN5Wdcn0NtKjbFgDQ0TmuQIoygBM7blAHkujKbWWKgFKMtATKw37/pzTrlR8uvcqZm+Oz5k/Umrn5QiMnEpoqSEFnqtlcPZ7lYy3o27p+dymGZJlsUml6SZNVqi3lheVFwO3OOUTTIch3gYkhHhTGsV2VHdiJf6Ky+OXp+PlwHAYK2xUqVsXBtuk7sP6Y1tdh3NQmmldvlScHm1vNYa10p9cB9APoQMoHwPiaNnoav5UGsALME09GtlBsjrjKJwsL+lgtnm5fZCtdUu1+d9hNE779y9c2cbwL750uYrcwtJL/zyX944lXlecl97ffWV1y5dWW/HvFnRNrGaKtmMxq7MjIE+4zl3qnHkKKVdDxj7IG8FBAQbwc3/x957BVtypPedX2aWd8eba881fW97g24MvBmOA4ccQ3LEICNWGwpqFbEmtOZBEdqNfdpQcGMZetpQxFDah9VK5EixKwZH2uVoOB4Dj0EDjUb7vn29O/6c8jYz9+E2etAABtMNATMEWL/uh3O6qzIrs6ry1PevzwiEAYK7zcLUtMaGUYGNc8ZGn3rb/Z5cr8mYT8Y+TuKUMkkVZYFm+9vtG1cuvnm+MFmZOzL58BOHjx6dEBUVZ5gHaRHFahDSjHLOHOBba7fe+vH3eRxTlkQST7OMeXGm4swgHGuqahZrNatkCoYKRYwKROczolGM5zkKkLIOyRSwCZD7hhnhshwmlI0SYKAwlUszXPJCurdHQwRYTRCPafIxZZrEgiRX5+UqlFo08nfoYGVB3tXOAAAgAElEQVSvnWy1d65dXtmU1KlqdfmzyeGUiQIxDUEUEkQ0TLS3NYiIc+Bc5BwDYMZCAArAGeWcsoxSFkcsGNgb+523tq5dv3ltbXWc0UQUzGq5uTy5fHpuebE+N11BooZICaCOkE6I8C4J5mO4wTkAAVABVBA0sAzTKplQlw2jXDf29H57bTwY+AGksULdfhLYFBANMwEQspAsAc4YRSwL0ggg02TgHGUpEpCkEKTonGJlf6SFEkG6mnHmh2EQBYMg6rmJJeOiaVhWoaAXIORRlvg8CJgfoYhIIEkAmGeUxllMIwp5+ZRc4MjJycnJucP0/MMsvoR5ag87hVI98RJJV1RVpjTFXBBVCzjK/GG/38uyJAxDjCV77DDGao0q+OHY9SrT9YEb72+tTcyfzOczJyfnbw92d/vWay+9+uMfDmFc/uL8zKnFmZnZVNF3KG5Tfit1O7Sd4UxFGLBMGU15SJAkgVryzJJn1WlJ6PBgxbX9zvn4+WEwCKLAZyEKBO4QZjIwma6KgmnJpgIxpcNIL8iqJWTUYxw0ohOfZcMokWI7TsCGzJWDW2yYxk7KQRFlomQ+pggEnQ8SxwuSyKFZlGENJFPQocT6WWxTuapZVateLgMkqhYEYrpHgpVGp0F2zu5ahb4u2HUR9IQlxfh2PmnXGgwmNvt4rSdu71RtMtH70iSzJkS5iQqVdas00OUUJB9QCkIfUApk/L4TKKvx9OJWRsqAamu78Xbv1rf+4jXKXSwmW1t7cZx8/etf/NrXPg+QaIilkbeyvnlzMJ4+1lo6s3jyVHNmxpA17TTB/x2PQxoGTjBeuTXeHwztrB9E/TCgdpRGqaQJIGKJAwORgaKKIjSrwyceHE1PjiSZ320bF2kylwTHZHmpMdWRqlyVaxBoWTCLHJgm8pny4fm4KG/t3dzY2bllB13k4m5XuXRpg4G3vGTpSIdAPdne+NJe0t7Yc+0xRbHRHzhpv2yV66VCoZ6ICuUZu15ZuFQ/bMtaLGsriiLKIhYISAgkLICGBZmaHOlAFEQ1DipS68KCD593sn2J/7CKKBYY5X5V5bKkbQ+0eN/3I4XIuqiij7k4D0L48ENfqk3Or77w7YsXr8irLPRpOx4GF8/vdndXLrQW55pLizVroqJXDo6EAADnAaU+5wyAA2QAKUCSOn40sLe2up3drt/rD4ZOxw4CP4ytQmm2Um2VjrYKzWatWGkULAuJBSKUETYpvZ1EljHGGCOEfDwCR0ppiJAoCDIAcI4oPUikigoWiMQsa/sTrfb2VntvZ7C363DqhSzcGRBMBJCksiSHkqohTUrlLMwExGOZEyZikGVZFiScohiQXJBLVV1ULckPQi8K7ChKeVpQoF6y6tWSpmkADPE4jfyRP3aTOMZgiKIokwTFJCWQACAA5VdekCknFzhycnJy/iaD5ZNAL5hWCTIqyTLLMiRJjCHgHDAA55KivPLKK5lozs7OXrly5Rtfedjx3dB1CQNZU+zhSLMqsl7JZzInJ+dvCYzSyPOuvfzcqz/4q93OoHCiOv/I3MTUVLFS8YGOeNrmQQykjKsSJgRwGvEoiH3fpSGCUNRHetEzy9REbYDrQhTGHttHKpEklSLARFBLClSRXJNP1k5MlqZkQ6YZjb1Y1mRBIzH2OYDMNBqx2I2DLEh5pgqqlArIBz9KnSSVIMEsSy0ABJIIGYYUOAAgAQkFIiuSRrTAyQKX1mYNbVJKrCSMRqRk7KtjwO6W0VmRdo+0FytpSXYFnd8umJLixBfdHe3Wmv6Gb+xFhT7MpM05/8y8X64KuMCRvIOk/Z/PFPGB+L9oGkUpK9WHnArEbdij6Jodd4Y9P/QklWCinTt38plnnvyD3/8SJH53c/uNn7x2a2u/HcZH6+WjJw/NzmqVgoqB1DxX9wbB0B13hps3bgl7AxJQzfOqnusGaZhR0RIEgnEClAsZFxQkZLU6Vkna7weyJOumolt20Yx0FQAEzlWWlbTChDB7TJUlIZtlfYWnk9jjkxwnxmRxHNv+9vq1vXYnZKEY2oM+uXI5CMN+HBYMrGBXpFvJxLqb3dzSHFvWkKSLgi6pJSg1hKkWNiwAgK3JxUHr8YGieKL8QZea+fYHCXYJL8R8W4FnS4hiBABQLdTc4FS5LvRs3/eOHz985twZSRI/ZoEDyZrRWDhuIK84NTe5Z1+7evnmzRVntOOPh6PNvtue8kfT1Vat1CjLkk5EiRPAPME8zjJGKWOMcp4CxEHXdvcGt9Z2d3e7/sALEUqKarFqTZUK5eXm1KHqqVmraBQxKSKkI6RjUkJI5ZweKBr8bd6WJDjnHCH0kegdnHPOKULiQeZOxhDniHMEIKiqpCh6sagVqrpcUmUFC4kvQawKyWicuVEW0DTLYkoDlUUykXEICiEZJ5qANQJYREjAGRMwlouKJYtEQsiObNv33CwjCJu6VDS1om4AwiyhLI790Bv6DsWYiKKqqqoqI0xZSrOEZQBUwHl52FzgyMnJycn5OX/8T/7h//w//reYUBYHWME4Ay/MLLMEaQqpD0gAWZNVQ5ALjrfz1BOfA84hyzLIYsRl0XD6XkUpkZKSz2ROTs7fEuz9zpt/9b0XXv5xP3CWHj2xfGZiaakcSoYLtINDB2UM3GUyWRf/ECOURfGotzvYHA43/M7KsLc2jJA3Ikki+Vi2UqlUmC1Va4I4a8g11RSJhAgGLFhqtTjxldpXm3oD3jbnEBy8nj8wZxDwn/9BCAEHxIED3A5SeKfRg+76jAAAIeDAOSAMAfVfsH+8SvaVCaKsYZGxTtDZTPYiFr9r4K7o3Ky+dQW/dmnnpcXfmD/02PxMc79RHVqFfSzHSCCAw/udTF3Mpq3AwkhMzS8/9VuHjh5qtHTF4ADRxEQBWACDkbvevvzW5vremCmKbhbKZlkWREhF8NPh6sbqpcs3V7obm6Oxz6gIakWwFNJoqFVNwQauVC1A8niE0jRg1IsGydjext/+DyLHBZy25o7MHDlz/rHTm0stABgR8bJS6MhYpMYi7E3wToISDJmEKK8FGUOj0fb+rf21W6udEQVFTZnvDn23TzZW5Fdf0wTKIUg9JvoMx0FU0I3WbMsoCoKRSSQkSh+wASABgC+KHVVP76fcSVuGf99AEQb6jrMpCMjUcaxQQP5vf+OZc585d5Aa8+MGEdFYeOTo3EPLjB+++MOX/uOfbu3GoyGjyfDaLfv1jesFxSrr1mS9oBXlTAMFuJpRx449L4qikLEMgNnDyB4FAYtTzAjRGjP1Y6cnDy1MtVoNQQJZkUythIkFoGNsEKIjJAKgO7VCCCHvrPbKGKOUvp3N9D8VjEWEzDvpPBA66FcBkChFlALGsm5VWgszdbN8tIndbjDYD65vu7f2vLWuF9JoJ0rVJFaRLGdgKgoCSxBBkyHGCWKEcknCqKRCkKaDftQeOr3IFWRJ0hXFLIhEwEHIkJLGzLXTfhQNISwKellRyoWiKcskSfw0DlEUAoq5wnMXjlzgyMnJycm5w5ee+S0QjXGvUyyI1PNJuWlwOWNAkgSpKgBK44RyGNrjJPIJoMhxgHHAIKtqr9ufXTq5vrIzX8l/XHNycj790Czzx+Mrr7760gvPJlJQP1E3zjVhruEaJReSEQ/bsR0iqsqyHmLFKQz3bGfPDXc92kmFrlT0ioqglGqyWVIlXV+YOXXq0KOFgqrpBBdFQRNljAkCAMCCqErGJJkUkfhxD0rk4ll4aJ7MQTX7zIw/+lwAqlRC5algsvtK/8V//sKx6NhhvDxU++vazTelV4KJN5daKwsP0blj3mShZ2kdEF2EP2QmAFGJzEbPMqAolBemZk+fODlxyFBNDhBEdn+4tT+4vnXj4tr21nhkRwnQrc398y9dMkysikhIYbjd3rmx3hmGbkQLE6XSpF6dFEsytXDCC6ZgGUW1wJnsuECziDMvGNrDjm+sxbujsB97+obAfNASv9jtwvJ8UizYgrizN7yxe33kbgReG0U+xowohIdJ5kW9sbO1M+65qWoVj0+3avpY4c7GetoZhn03oSnlSUIJZpgIIIhI6o39hIl6DD5JApnxTMEKeDjtDleVdaUgElQwkvlWZFmhIPAPdD2ICNp5j+WeKZLbqOJuSRt2q/WaKIq/mhsBIQREJAQIwPzRh3RNsh26v71//dWXN/c7oev2RuM+xcOepRgyVUACkDMee0kUJkESH5RDjmKUUKEypTcmrWq1ONWqzi/WpqcbjUaDU4S4gsUiwhqAiLF6p84rQuggOAUh9M6CuOht7ugdBw4dH65oLueM8wxAQIjcafxAV+FcOUhrikkiioaGaUnjSSOoT/v6bLe4MzA3h4NR4LlxmjKasAQjF7Is9CPgATCFEAkJABSyDFjgxFE3DH2aIkJMVS1oZkE2dCIKmESMhzQapU7MqSZaBd0oG6YlaTInSZpFYWr7DpGLlmV9VIWBc3KBIycnJ+fTQKMxATQ1LJOzkKgGpDRMQ0XRkagBQ4CRIOt+EBhWTTKrLzz/7JMP/z2UGaFrE8ZrtWpna2tyYhGkQj6TOTk5n3q84fC73/zm6zeu7fnDL3z12MRnpjsT+pakbdMCkF4MbtsbcQRNoQyjIFppr/zkxuqFzcQPOBcEuVRdrhx6YqF5tFyaL8pG4fHC02f0Mxj9mo0TDHhKmZ1SZgEAZu/6r/Gh4f/65//bfxH9/QU8t1G8cUF7+bXs+bPHN//z/6ovqyMiYIw4IAZAP7yprAeCGpkVvabIlioqMrlj5nu98d7V9bdevHzt6navGwYJDSB47dWL185fRhgEEVQFUCIyV7QaxeZS5TNPTy8fKzZrgpJ2sL/NzRqXJwRfR4nI+UHUAc2yvjMeL03FK/vejeF4azdZu3IFX7/eXJ6Dv/cN+9hySPTNa1ee/eG/v7G7193vo0EoSlipKgghhoCqcsKEgJuLc3OPfPbskcZ2Ae99/4fe+ctBOEgpIBBIEkVZEKmgjkKvPbhVUtSaqhFDlHS5L3FfjDZFLxy/Ojl6pWjKwtLc+Btf6S0fiojO7z+2ItTUvdZ0aTAo7vU/Es+FD4Fi1GaPfxEAlk7aJvdLV96cGIo3dtq7A2dn4KGheOBegDjIDAjjAeIHTiiiYulW5ci52ZNnJpYXzVJJxgSLogyAESkhVCSCifFBxg10t/rAsyw78OB4p8DxTu+V993mfgSONMs8QlSM360ZYawcqC2MxVkGSJsiSlGtBjJ1rHir2d+fWC121sPhZrLnDHqu44ckCKnt2oM4lBO1KqmWIAMEKIlR6PWieD9NmAimqDUKpaJsakjTRFWSJC8a+OCN0BAL6oQyWbG0kqmoMWJBFgXIcZPBaFRdrDUbRZILHLnAkZOTk5NzB8uygMiu65UsmaUcE0IIAo6Ai8AFoAnlkWGaWBKTMH7yqceAJqPeUFPlLMnSNNK0iu1k9dlD+Uzm5OR8iqGUDnZ23nrh5Z+dv8yP6K3Tx/nRhlvXqEIYigANAIeMcsb5uDvqXNiMt9140/bGoT5dKk9OGZVCwSp/7uTnzi6elTRBkAVMBJNYGOFfe33HDziA6fnpf/2X//qtb731T775x53hbsfbbfOdVuopGpMk/hH1DkCYJBFVlSMaDsfbYma3ndHm9mh3a3d/e2/YHo2CCAusYirlommqXBcBQkgS6mZBQHkoMJ6G8njc25AnDDKjT4hZjToYkjoTSwGz1uTCc0WLc2am8TRUTN0eKxQvJPUgMrfbC+t7N26N2ttr8O3vaM+/WBeQs33r8t5QNsz5YwUDpXpZ0qYtg2AVKHAvCLPuSDHLBUP14yDpedQeBaHrs4ACKCDo9UrZ1CVLlwJN31KKQrUq1KtYIgaBkyyVidtWh+GGl6x6Lk2dYBe/8F3hUskUdMWoyaXG2vLsoFG99+ljhHBBxqKOAP96rx9ZM09+4e8sPfblNMuCOBmPBmvnf9TeuekSwLIkyXIRUTXLAj/daUeX1nyzWJ1cmD18ZGlpabpc0hVFBABMTEIKACpCCsbi+9Z8fTtgBLIse1t0wO8SMg62+dCuDQgJhGjvUjfueI4c9I6xKAg65xKAxZgHRJOIUKqVFwWnUQ2DxciJe2Nv0O7EnV2ntzVIYsTSzE09j/sAgDIgGUq5WpA1TRN0WTKJqgmyKiKaxmM/GEXjIAkUIuuCUlGwBVhJALIkoUkUx0nCOJe/8nvfePKZL2iali/RucCRk5OTk3ObYmkxdlcUWQOMOGcgiCIgBIhmQAQEotjvh4jgKPAqReOJp57cuPQTU7EkWRElPIgGimpyUsqnMScn59PKQRbDwLZ/8m++9dKzL2+O/CO/Mzf3O8cyYGPEAQBBBDhKoiTww8gOh5uDrZdWwj2f2rQ+U5s43Zp5ZKk5P1m1Ck9pTzeF5ido7IqinD17dmdn+0+/+U2VZTIHIggpIR9QtoFzAEoAAAi9d+mGCISIwjgY7exGLF3bX9t99UKn43jjODQ0VdbFso7VqmzOGsUCMWQMTuba8eYI9R2KFAY09my6c50VOZkwagbSmS0hqcjkYqQW35Ia/4c5mTLajP1zuLiAPagCAGCA1vo1sxQNR+POpTb6QcdEWVFKQFO6ZfOBmdrifMkqo+KkWpwtVEWhDBS7G/bIWe/qbiikyaDXc91O2OmGQRiLWMgUIzaaxcnK1IRZquBhsdgrzJCZaWhNMAAxi1thv4H6c3rPvzF2rdHmaLw/GpLLL5thxqlUKC4oU4c9kbsyYQgxUWKqCvcwiRiLgmQeBFP8GsGEmNWJO3lROaPLFdTdsgYCwrqmGnqFJHqSxMP4wpudrb1bpWJ1dn5uYfHQzPQMgHJgIRKiCYL+y8aLMcZZllFKD7SM9woZ75U87m8sWHyv7wbn/CDNxztEkNtWbZZJnMtI0HSzrpsxnwxYGnLohmF/Y320frOzQbJRL/EcPgwiN04o45CJhGuaKBmSXNZlXZYgRogD4CxKEseJ/cSlkFmKUVTUikxkQCTiIUuiNIiShDIggnn2oYcmJifyVToXOHJycnJy7mJsu42pMg/GRNGB8jhLNFXlAj4IUWl3e4PBYKIxaQ82nH67Wq0YatEb22kWmYXC6vrWkceezOcwJyfnU0xnbe2NZ5994/KVuK4efmypPH+IZzWEx0CiO9usXVxdv7jmdYNsmOqOVGtq+kNyabJ25NDJZw5/vWbUCcYK+oTlY/Z976UXfvDKsz99+NiRz35hb3nZQxjNz6IPSGTJU4EOqgg4qQ5AzO6xozRJPcfpvnmBXqFq6IZB0Pei6aXKucXCRFEpagxjRzC6YvGqiKZEXgK0k6ap7zWDMY+HwdquutkW93txf7y3ukMnq8WJcrE5M1Uymwwk4BIA8kVpD+MISW+hn5f9Oul1j23KwZCQDOsFqTxdqi8bzenCRMOYVwNZDdaVQqLGjWBTVasgGQCgQjyN3M1hdnOD9vpebxgNQsmcqc8uTK+1jr3ROokFCEUkychW1S29xAxDVjUAMLPUAVJgZson02bC5KiZDptur7i9n/W7YPcdZzjcfKvy3T30iunLknPk2Pjxp7gk/9LZU1W1Vq8LIvmbdfUgbMw/rM6cmUaAbosQHAPXKT9cujV3/p8R0zBKLVmdEIQawG3VDKF7tRPvZBj9qCqn3EuPgiC8b18YKwihLEMIKYSIFCJAPgdFRubUdM0yKosLlfaevbfr9Xbc/r5vO7EbUD8NxpE79qntEUUQQJSQgAkBXVAMU22SsihgQrCEZZnoJKU0SlwvHYWxRwNiqHW1IUhSvj7nAkdOTk5OzrvRNCMLYswxIiJQxtIMZI4EGRgHobS9+X3T1GkaJr4tCoQgKUmTME5UCQEnhlWFkP68lF1OTk7OpwhGqW/brz/7kx9/9//t67R0ZHrioZY0XQROAFAWZ7ETxl6UePH2a5vbb26iBJuyXqtWjj949Oi5I4ppTJZaLaMlYvGTNXDOeRJHN69d+vN/+acK+F98SvvyF8tHj4uAfYR+YcaN0Ff9oTG6VRDldNIa3kfFUhQzZve6tp2mEpOMQlpfcI+cKp08UZwopUUtxiRCogNyGxIJMg5yF4BCYlEXMTuoremmpdy4FbX7zrWbvNuL+03qy+GMAYYmEIbVLBsRyZZkG27rBVoYVmynuxMV1mPfobJMJqf1qcOlyRPl+RllvkYqmRtk6XYsp37q26NQJVykeOynIy/o2u3NdOsW7/vYzWSsV5S5lvLQcbZ82lk4LcRhmKYA4BNhqCgU39YdRCyOOVaoBQBQAlLix/F4Mhpl1V6xvTnVuTXYCchuUhjueQPa5ajLMpiocqIDSFmtlBp6Qsi78nSgOBb7PY1F5QmDCH+zBA6EEJJULKnvvQqKE62irhHNKBfqilwkxPhwcsPdVyzlnCJEADDn2YFW8tEKH3eCU97vYETOEcYcIcBY5SQFpHEuiEgrluNCscShUJ4YFRujYXXUr9p7+253FPT90HUi342cGHkxzkQBCMEAEwVk6poha5ooEUI4ExiTwswJI3/ohXaSJCKUa4Wp1ryi5gJHLnDk5OTk5LwHs1iK/J5CCI0iIkpGocASSqMIY0wA3nj9zWazOdjb+vxnH1VNzdnf2t/uz87OEaAjN6w2FsFs5XOYk5PzqaS/s/PTf/tvz1+6NDDo5JdbpeWm3JCwHCAhBpSF46B9abd7Zbd3bc+3qUy16lKpvlRuLle+eOIrpxsPAkIYIQzkEzfwJIn/+q/+4tkffG/cD575/OCZzwdlfQbiKsgrQIJftFdvr7F+rXHx9bhYj76yBGX9XruTlcAsDrSAUixXq/XjR/qPnrtV1HRd0iT9FpF6ABngGICD2AZhADgC4CDfJALCJl001WbLeugwWdnAz12VRuPo2s0dBxfGTDy+MC8XtXoYuhiGRL3T40Sv//SFC+mFS5trO17sG1Xx5OnK9KwliaQxbleikVyQs0ys7XQHNn8lphz3gfah1/e79m4v6Lt4GMpGuVlqNq1yKVicvzl/ersyDQCOJPuiBAAMEH1HCokMk4Gs4rfr9yKAESiyVOXK3CPFyUcLlaVqGM2nI+Z2XWd907X2dwvf+TMcmEDqzhceGx0/1FPUlNxlRgm2bVy6aErMODaHP0mmLmJcK0rGtKHq4kdjGDKWUBoQoiEkUhoCgCDo8Cu99QghKkIHHxBChFLOkYQIQ8QE0MqVsqb66WzPGQ02Noa7++NO3+53pEEviiIcRjyIE2BcRnfuQSCMyLLCGI+ioOcM+nbf9WlKBKFg1hemHnnqqG6o+SqdCxw5OTk5Oe/m2rWbR48vpN5AlEQQxMQJJb2EFYmlKQBgIviBs7N17R/86T9ur10oW9Jsq5XEiSRgRa1IZjOfwJycnE8fNMvcweDiiy+9+NILcUkrHpkqHW4aUwWikMgdRW032PVGm+Peat/p2IETFSbLswvzn33kc7OzM0pRbhmLIvlEvlzlnPuee+Pqled/+qzbW3l0mZxeTqdnXEht4AKgDyqYsrUlvXXVGCSGoXDAHYD0tqkWCaP9km/LcYTKE06jZb9rx1qZnTicTohBoiQFszY3yxfmIgG6kGUg7iPhHdujGCB+26L0gQCSwBB6usGqhUAqKalhra7yzbWs19kMM2oqSr+kB0jL7n7hrwXBxN7+Xqc7HI1i8ImMt3ZGru8hoHvgrBAPTClgQreL7BB5HBEEAucqA5aoY1A8zEPgmihgGUVJ6Lfb8SVJHPqlqemgXI7N93Fr5Aild7//j0AAAiCCmyEpEkwl0suxzAdKMFYMfzLo+Wzf8UfjQdi/KKH+TqarSaGEipWwXKKSPLOyUn3jdXlr89gTj3z+8S9Y+sfoS8loFjpjllFgty05yoAgLGIiWRYW7s+444BSEFKOM4Y4/2icLBDCCAkHSUk5pwCUUoKxiH9Vwg9CCCGBMcb5QQlbkXMdQOScAUgARFIsUUw4VLSCTbRBqTmcsYfO2BsPg60db2/X5Xs0iTIEwICkTBzHgccDVVWBQhKmfdfrhjES5UK5OHeodWxpcn5SliSUr9W5wJGTk5OT825mZ1tZmGBJYmnG0lBSCjxMkUCwJFB7c3t7J0mir3356R9+5//52t/5HHN63U53amomCsKEytg4nU9gTk7Opw9vMPz2n/zJhVsr27F/+Mhy8zMtpS5hhQCA1x/0rqzt/3h7uGIHlEtVw5ytzD85++gjDz0z+WVdMD7RA+ecP/+TH/+f//ybFMFjh80/fCyx5hGgDKQtAATAPmDf1Q1+8TpeOFVvLAqCvPpzS96TN95sbd8sD4f41FNr7xU4ppukcZbgaRtbgOI6JikmAKgDQveDe7yNuI/ENtFhqlxrtpqXquJLFC7e2NnbHxTL1cFUfVeccsS7DF2UZcTzM99zQx8gGEXZsz0bUEIgkkASQUghSoBnXBFEQdFAQWBIQn16olgtFxsqjMJwZ0TELKODXi+O1m6pF85XDx+VHnxo7/iJ9xU4Pkg+IIVENWM5AuZLoNd4sdoCSHsoMlau929cH7LXn8ueT5EuZ3OL5Ojp9okTiVU49+yz1ZdfvjXsnTxy6tjssY/1qojc8flv/wt/38l8KlZEKqCxl5Qka8aqL/3eN9Ra7T4FDogQOBkfBbSRfVTleCRBkN5WN4BzSqkHoOFfrWfLnfK0hBBCFISkLMsACAAGzBEGBFwV4xltMDkzpNmAUy8O7ZdfXRVRzAfBOIIQgIIUc8V1e1niqqosUBGFZBREY4qKNaPZmnrywRNL83pDjQTE8rU6FzhycnJyct6Nbk6v3Xhxbr6BMTAGQCRgMXDKaEIMYzgeYwGfOXX4i08su3u7GGWNZm047IuiSkQ9n72cnJxPGYzS/vb2Wy+9fHFtlc5J88cXS0tleVbCChnvjDrX2r0bG/bqHu9ha7I+fbz01LkvPXrkacWSTcPUBO3XXvb1w5GytB3vukNnsD/+wbPPBUn7N7+QPniMWhc2WCMAACAASURBVNNUtDyEDszSX2iL7q+V1i43gvHs7OLsA+fmDx/ZluXX1q5oV8+bSYp8X+h3AgKk3rT04vs0IhRcLFJsBkjmQNYBJYAoQh/U493GLQfggACLLtZXpiaKDx0uDAfg7BBn4I4HTsYYIAScm2nSTOMTmdfs7Ljru+5wCBCCiAVJVmRgjESxSIFwIBREAEqAlwrFmeb0xJRQnNS69WWv0IgEUeh15zc3SgqxZAyQhIE/7I+GUX/wyiWeAs4yp9lMjHuVulYl9GcFInEZAANggDIAAK0jOiOSIana4IbF/qCysx45A/f1nwkrNzkW6JUrSZbNLhwqlsrwgeV+Pxga+/FgM04hznicpGmcJmGSccgAUmAMOEGkvXnr0qVLdoQiKhpjJnAeJRQzIqH1U0SYXV4GggFjABCQIAvS4rHDivY+0ROcsWg0Wn/9Qr8/MCdahYouyR+NYfiO4WNCVM4lAMD4V2d1ck4pjRljAIQxdOcfARKEOMYGYynnCQAAyIiUDurYMj/J/DBpD939vp3wiIiSohlVvVARBiHq+ylPYgKChCVsirNW6djZY8eOT7UWwDIoRhoLeohISNTft55uTi5w5OTk5PzthVKaxoksg8AQBCESVRCAJxkgOYkzgfFnfvc3xzde8ZxxsaSLkiRJUppmarWWT11OTs6nhtsVYR3n+b/4dy+98NNOFkwdn59+Zl4UNAZZYkfd6+2bP7pmb3S4HR8+dKp1dnHqsxO/ceiLLW3hkzZMzu/+3vc6f3nrz6+9emPzZ/vd685iPXrikf6xI8kvb40hoKSzWTr/ozlxYmb56OzxEwv1Gg376tU3yPf+XRlLgCUGajTdgsYCKdTep01s+Njwb3+Rdj68lUsCIFvVmm8t82vrxnZfDMZ2PBhV09SkMWJZ0bHnnPGTXg9trL65tRcGvmaIxFAlDStiFkV0aDMiCIIoKCLGKIsTv14sztbnZx8oW2fqXevYQGkCQKm3M9mwDOAW4SUzZeGot7ZRXAkLN1eJJiCCqCge/IX3K1aKOcOcAwAHxBDaktCWdGAiCQB36QLLhrM4GwCA2t6tv8rCayv4xmVzHEKQBAiZc60zDz5UqdXvV93gnAPnnHMOYO/d2vrRv+i4uOdmfdse9ezRvuNT8BG3cZwRUAVNVrGkgaNYoaSX/USN0yyjthsObP+5Ny7IaYYNFSsSxmiyNr04feSP/tF//YsEju7Fi1e//6PRyFlWSLmqycpHbBgihAn5tZQr4owlnHMAclBQFgAAGECGECZEBUCUpgAcAAOojKZZIob91N4aDTeHo7YbMAM0Q7fKhbpl1mTUVYKxEAY+oEzCrKbJ1aqxfHj28NFmudKVGUBkMrfDeCaVloHk2UZzgSMnJycn5x2oqiapOjCfMYYZA0A8i4ksrly8qKlqb7jX31gtmbKp1jhkvXZbN02ORMVayKcuJyfn00R3e+2N53/42uVXhTr64oMn6MlqIurh1fH45mBnbb/THfaH42LVPPb4Z/7oa//l3OwCUYgqfMLy/DGeDuOVYebaaRL7YTQKot1gbXXl+bd+6nT9bMyOlI0zy4Kp2QD3IHBECu1XY9vwRf/4gnXoRFPE0a23op/9dfXSW/a6Hf/2173PPATApjSdlxvrZtH5uAeITVec2Z6fbw36ha3x/lR/8wt+3yJUiHrrl9ba17avbg3t/X4nHFdmmodmJ+rTCJNg/frOzuYIhVF1uja70Dg1p+kCvXFj0O+j7bXdK2eX7cZjfbEQEAUApLqoGhURQOWszsPFdPBAqTZX3UPl9sv9Hn31LeBciONhq0Xl96nzqqdpMY0BIMFkJMkJ+YXG0b6oekQEgGIdsXOPqRzr7d3hmLkhAkk+e/TMb3/967X6fb9sYIzt3Ly8uXLTdqKdtWubtzYplhKRhHLKyyKu1zFCOoaaKcgFSShpWCVYgJSICISZAIujsLPXXV0PB3aYAgas6rKqFxTdkr7ye7/z1GefMSzrFwkrvhdHMSsUCuWyWiqBLH9qFg8sCBrnAIAPSt4ejBiAIHTwjwfqVQIQArhuf2fv2vVbV1duXt+41YYhbZarlUK5Ui6XDFMWCGo1sSUVvKTvOp47CgPb3owi+UU5GM6fPtacqJeKpTLQCJIYeL5y5wJHTk5OTs7dbO/uNyfLAhFSGsuKDhmLY0/RDv+H7/yJH0WGYZSLRjRoa4bmuTER5IyLslEBlK/nOTk5nyb4xs2rz37/23ZGpxYazeVyF6B7czB8vd270mnvdhOVmU398UeffuozTx9ZPqZInzBpg3POaeraW1dW/7/rw/01L/L7jrs79q7b4cAP44TFXOLkyKJ1ZlEy1HtyCkhDyd4tu06BqUqlZjUrWm9v5/qF3vmfKW5IGrPSkdPeucddSGKADOQ+wunHbmjKCYhJtTkxUafrgyHubx/aulkkLhtuDN/abK90h/3UR0icNCcOzRxfPqSZY9dpZxQAcKmoH1qsnz7beuCQbKKsIEmXrrgXrnmbIdpKzVjSqCgDAIgqmBUAIJRWksim5ULNekDVjml0+GrX2dgkVzBQmsmyX6m8N1YFAT/w4MD8l9imLhFdIgJAYuDJmTltZ72oCWOEsap+5uknnvrC5+qN+i+qXXrXqWcsSxKaZZQxDuDa41d+/L0Lb7zYDbyxHNl6wmTMNGAWKJakFzU5U2UmZVWuV4VKtWFIisx55IbpOFYpTVFKeYxQJotEKRmVUuOBz5ydnG6ounjukccK5dIvvgLBdsMgzqxq0SprmsYxzhhLESL3G2TBGIPbqT3/hgSFIQABIUAIHfiC3Tk2zinnKeeMc2BeEHuDkbe3u7a+9sbK6kZ3Yy8JxaJWLUxP1arVqlUoE0I4o8pEsVy07FDsd/soAtt2B7Z9/cZq7EXgsuS4JZ+SJOYL3GOJi3EBEPmExsflAkdOTk5OzkdPqzWfpQwzJEtmMHC1WlURNYBdN/X0aqmzuY5VVdPUXmcga5qsGhnIHRvPTlXyqcvJyfn0yBschp4/jONj504Z08aW729faG9e67S33ChhRlNrna7NPDT5B8f/YKlyhOBPXvFXYDTYPL/62ncvvPzitba/MYTIozSiiKXFira4NOkOxplnH2mFx1tUV+4pf6EfkLVNfeDUVaumygVwo+sv3Lx06daYx0dOzjzx8NLSYgC4D9I6IA4o+5WNVdRBLNFICp3B7quvvZSOOqP19X0fRUiaatUmJyvyRPVQvdkqlK7d3Ll6fff66kCW5KUTrYceO/TwQ7O6EuHEP0Ug5cJ6j9bsfnL9emdp2b87oSbFeCQpb4K4hgp/WCMP6nEr8CLaRyvXWN8HgtvHjvYPHXr3pAlSTAQAYIAyfB+GvSoIdU3rCpExOfH3/8F/Nr84h+9t9yQMr33vu5s3b+4Phg5CTpaE9jgrKtZDsjvddxrjPrI9FADOZIIVSaqOGpZbGjc6hVLxaXVmBplNmu2vDjcv7V661uvue2mSIC5bWmlmtv7A2Qe+8rW/W6nWANAHqy0c+MjznSwpzE9oRR0AGIsAKCH6hxA4GGMHyTz/htxeB2EpgiC869gYyyj1OWfAaLKz27ux9rObV1c29/b2XKzLxdb8dKlUKJfqtaquV2RSRphwxrLyMIhkcRSxlCYOSjjyHac9HttO0N3oOV5Wnpwpqb4peVnvNaG4jK25d3iO5OQCR05OTs7fbiZnTtDUTvyOJGKlIENqg6Jdef25q5f3vYz9/jeeisJN5m3KhWKaQRSTlBtThz/3obvLslQQxPeYFgkCBDwCjg+yoANinGNEZM4zhCSERM4pAD54R3Hw9gbjPLFWTk7OR0AchrubG3v9TatVlA1u9wdrV/aH247TjfVi8fTRY08/8WSz1TDr+py+IJBP2NMs5zzy/fb6zUvPfefSmy+ubne9TDKIeuSQXS37RASzlFSbEIyF1CsunwgKEy6W78nVwg3Yja3ETolULaUZGw/He3uD4ShS1ELBMou6IMYWGxWw4SIp+1UOmaVAI8hi1vdHF9+8lulqWFvoHm7GlVrYLJmVglSy8NDG253Ntd64H03PTBSmm80T8/6hmUvFZh8zX6FcSHxnt9i56cdhcGVtVJ94l8ABCKWEpEAckN4Qa/9RWZic9JedNOr2mNNG5y9ySaUz0+86tpCQ6D0/gncgjGpZZnT61tqOHwRBEhOUFVicpeFobTXb9UFQJ2ablWr5l6gJnKdx4I8GUcL21jdeeuG5YX8/gnitNh5UYn1GI3VCW7RX6Q8KAxu8kEeI0whQgEkG3FX81IxVptOd0LOH2469fb27eXPU70ScSROTjTOnHz5z6lHTUivVarVWF37xiG4fTBR117bae12pYB46OldvVAAAIYKQ8CEsc/Q2H+E9whg7yJoBgDGW7rfxO8dz8IHzlNIYAFga8ySIRmO/O9h+88r6tdWru51BmGFZLzUKlZmSqjc0s14wK4qoYy5FsRcEo5HdsUd7Tr/njJwojDBGqqbEfpjE8X4wunJlRTOMxZY6N6WVSkjX4vxhKBc4cnJycnLuYjjYqRSkJLQ5BdXQIBquXl2VoKrh/te/fFrivVCIkshVzYrrG1NLD4FYuN8uwihQFAUBPngM4pwiRN5+sKAISQAAKALg6LbTLgYEnMUAwHnMeYqxBgCMpoD4O2u/ZdQXSF7SJScn58Ozdv36P/2f/tHUU1NTZ5pxv79xefdnr64hbBiVxpEzR3/7N7/y5IknPnG6xju58bNX/9U//ePL3Z1RFouqMjVpLS1Uvvr54QMnRwAAMEJon0fLPGlh9TKWO/fYrBNk17YcUNPWvOpHEfPdnuvHXCiZkyIoTn9UwRrlTTST/IoFjtSHeIiYC+O+1+715cceVX7jS90TJ0azrY3bZijs/ejZ4Wsvtrf3JYk/+vgJ69SStzBzSyj9ICtclAu7qgoqnJm78eUwi97ojC9viA+c+YAeL7JCP138h2X6hUM47GfZpQ772UVarvFHHnjXlj1Z/QCBQ2SsGofT11fm//KHe+1O2x4p2JdxkgFshzzy2Ozi7OTMJBF+uedC+8abP/6//ve31sYdjyaKMDVfm1meXDt7zZ4f2sgPIRkjP2RuxFx4W2NgwGOW9bT+UBs1SVMfavwtZ2910Nna2e1FAzuzNGVubuLcI0c///nfm505cu9nZP/yjef+7C82bb95ZPbk6eVqvQIAGCuEfJhQL4zxR/6GgzHGWAIQYixiLN6v7HJHb8IYI4QoDSkNAQDSBKLQ39jef+Pa+TfOX1ndGnJdr9Xn5qbq82Z1xkj5FKBJUapgQEBdP+jvd26t39pob+7G3SGDmGsgakpRVxOACKWRDzdurW+vbjz62Jns4ZNHjjR1yB+BcoEjJycnJ+du7NGoVikoBaA+AY5BP/2v/uUfWbVTS4daaeBwEevGlNePogiaSydBmrrf9sduH4OgKtqBIgEg3FE37oJTAAwHHhwH2cbxwbudn8cwY3LwXOhy4IwxzjlCiDEHY8t1O6bZyM9mTk7O/WIU5KMP1oa+f+t83+2MIptOVWeLZ6bmHj761bNfPTx5WCDCJzTE3XOcN1955fUXfxTr9Mwj85W606jtFPS4pOPZCRB+/mDOudwFIQLBvo+BUuAhKAKUMZIHMbgBBDSMfLe7kcayPxaToynoai0j2p1uGGLjYjgyu33Z8WgYB3FM0phISqYooMoaZTSMg5EHjosgRbVGcu5Ju1S9V32EukY2Km6tk+v7gWMqeGFOOn40PHJktHQ4qFa5IACAlGVWkiSRt86C4NGH2fzs9xZnZqrKspjtC+olUhgIcoYIAPTMysXWqWD9Z+P+dvqBITY+EXdVIxDLCpmcP5kgQcV4B3XW+P/9ne1Hz/aXF+9siThvhP6dryEmrihpNDN9X7twSbi1Tke2t7/X72zqmrBU0QMnCN0kdFOEVKtS/P2/+wdPfvYJXX9/mzZL087q6mg0DpNo48Z5W9MnTpamTE2dsEbWaNPc9ypBSlKHOSFEMU+z27VL77LmZ9zJ2WETtjjZYitbu4onipnSnDOPzjR/8/HfnZ9Z1HTFskpwP+VpndDbHO6CVjQLuq7rsmwQomMs/tIWKKWc83cpGu/ai7GEsRhj+Z0vPz6EaIKQBIARwvfvVMIojQE4gAiAb/uDpBnYQbTf9zZ3evu9wcATkT5ZbjZl0TDLdVK1cE0XykQoMk5Ct+enacySQc+zexlGUqleQ6WGIIGsAxEFTAhNsyiMnVFgjz135K3uDckbNzPKqGRMSJpkFBAR88U8FzhycnJycgAAipV6EDqSKGJQQZsHb7NgVUeuE19dnZv+Ujpqj+2RgETHHhXGfaG+fO8tb25fr9YrBdNAoGY0pJTK0nsyrt0ldjAAAHQQ/o05cODwfs8/HAHnnB5EugLiaTa8rW7wFFD+G5+Tk3NPHJgiDKLmnLl7YWtrtee6/nRz/sEz55q/Mdd6bOm4dFzF6id0aJyxtWtX/tn/8o/1Jmq2tAcemDhySJqbXhGZD3EECr1rKRZGIIzuuXGATECJKCWCkUI5TqWxHw8c5Kc0jpzUiTxi90VNL6hlCVekhApZxhlHjBLaLXnt+taO3h9kTjD2PTHyRcWMDRMVtWLGUycctwe4PyBiShcPu0cf8O9d4Mh8Pdhrbu/S1WHqz9Th3An05a9G9UZfuaOxgBwFpUGP+nZbJdmDZ8OzD16VlD64pbS9K6jr7/iRGmrFK5PLUuEGJ6sU0Q/oNxLEWBAiKIhyvYkRwYgGbrbaC3/4/O7cjH3iKEWYIwQApTgsxfGdHUXKUOZagV/uD0ovvogvXBw4niQkosHq1ZpVKuxu49SnjNLGVH3p2MlHHn+43qi/77nmnI973R9+61vXr14aJm51eaq+MDk70bCmDNIib3BnPdobi07IwzEbxxABAAYsgggACBDmCCWIR2hyr3F4a8F9a+xvhXbiqNWphUOHSsvG3In5h449qkr6fd9ilA5Gw17gNJvNQqWgqIokqYKg3ePuB+kt7gSAwNtFnd/xlVIaof+E3OcIHSQQIQDi/QyNAXAA9HaZWHr7K2eQRNzz6e4gWNnuXbo5CCIHmEa0VlE0dNBkQ6GalBaFrC5gCGN/2O05aZZJUuCnWSzoesEsFiTVUhVJ0xAhB/IOj8Jo2B/u7PZ91u04QXpzk4iECSInMLF0XLHK+ZKeCxw5OTk5OQAAmqpruuWPHF2tAcD/8N/890iQDbV+qFUESQx9gWVquSqVqvKVy8+ffLwE8tFf3ihzUpa1Zo4ktM8hTdNYEosCSX/BU0KIkHpbyUCIA0JwkHPM4uC+3x4WhyEAQ4gzliGEEMIANucYIfN2m5Qhksel5uTkfBC+7/34e3997dLLq7eud4YBEPHYiaO/9eXff+LJ3xR1WZAECUmf0KHFUfT6cz/dWnv9c18/OjVzY6LRKWoVywwJ5oB7gH0g7odvPRNoryoPyzOCZUS8sjGk/jB0B5Ib1phQtWQ/Tdwg3NuUpUzs7hQpE7vtLMiEBGQimZIkmAQTkLlUliyENByJSiIgzgQiYW6Wp8va8oLSMHuTs37Ruo/jciJhd6x3YmpLGmsdTuYPDa1CIN59End34dnvo4zBkVNObSISZTNNHCR8V5rqE+WdG4aC0MH6FDLKidFn92LFiIBVrul6tTI/N++77d5o2GDRKApHsnKQW9QTpPQdSWrrN24+/Nxz6V4v7I20bGA12Oy5+kKdnykHdofsb3ujYSh5zLLMr/zuV3/7d37Xer8irON2+/prr7Udp9Pr7ttu7eTMmXlJmWxo1YYu17aV/Rfgpytobev/Z+9NgyRNzjrP53H394437oiMvLOy7q7qQ32pgZYEEhKjESBY1mxsWGN3bdixGb6wh9kyu7MY7LKG2c4eZmO7rAFroIWZXQYEs4hLICEJSa2rpT6qqrvOrKw8IyOPuOON93T3Zz9kZnW1urrUGmmERMfvU1WGZ8TrEW+Gu//98f/fbAU0CvU4O84AzmGuwIoAYGjuK0c0DfWqMDes/d2uJ8z5hVqjkXvmnT/+yGPvE5bghrAN+5u9U+LB6PYXnr/1lcuWU549ebKxOCvEN7EePDzxobWWUnLO7/pwaa0ZY4cHQxgzhcgz9p1eZmqdah0x5jBmApgAGUAKkAIl0NyXG3u9jf1us9c5kCEDdKAG3AcqKWBREqqmsQ+CqWbU3+z37zQDM19ZOnt2ZorXpk0JgpBZhkImiDk51/JcAyFJk7BcKbt+2XIqw85WPGq/vLa9F2V7w+gDpdm5icAxETgmTJgwYcIhvX7i+suCZSqOuWG8+73v+/Xf+ldurXj24qO3X3hxemqptnjhztc+25iZevjC/O7K1xpnHDCX3uzZ2vurpVKBG1WDtQG6UqZEZIjDvHtDqki84cwt4uFPCgRDAA3ACADAQgjuChZvmFgAY0xrrUkCcc4hk4nWzBAIwEgjF87kk50wYcKDCUajP/q939vfWxOWZnnn5OkzP/yu9z/99LuL5fL3buwiEcksPdhaWfnSHzjF/SeesWfq47I/gLQFmAFqZGPg46/7rShwwsAZ9WUcKqmRMzQMVi5SsajRjtGQAJANjaRjh5kIQzPZLuzdckAym0mvH2VJqJLkBBe+ZY8N2EyynVBu70ZJpP09i8AYjkEJBywvX3Uszy6UHdc+WudrgpFUkigvuGFl4EQFoctm0CgGhXLIXf3W+97pwdWbsMfL0fJMev7CeHF55Hjq2D8Fo8ja3bG2NjBN0/p0unwmqNaI8+k0Shi7xfP665wdEAjA0NzRJoe3EthhALpgpWYpLS9l9V5cb49Kaeh1u8NKFRxx9wPCMIJwTMHIuX51+vJlGI0lqcYJuzrn+w2n7oRlGI3SJO4rBlQu5wtLMxcfPVcqle7elkSk01RKKbVeefnlL//Fnx+oGHy3sjBbWjbsEzouUZDrcdI39J3n4fIu7YcYphQpSgEAARhiDrwpVXUC2x4KMQS4LdSrphGKvJl76qknTi4v1Kv2wtLj+ULp3+HPgUhTluyt3PjiH/7pvlaFqfrMUqM+XTFM5/7HVN9E4KBjDnt9L1prxMPyC/6d/RPTRFJrqfWhLykQZSBjiMfhqB8M+rCym623+3vDoBersXZsnTepyLCAmJdKqVDIMO1ipJK93v5Gr9/sQ4XbzDDcYp45dgqeBmGxGNBI0cvZhmdxhDSzYzRKmuW5cHeteL8VdvpxuNlKonjp3PnKVMNy7In/+kTgmDBhwoQJQIBAkaKIWTFD62A8dKoVs4hh1J2fPxXFg/2b7dn5i5SMdzdvO6VqPNgySg0uXreTE4ZjyzKlDKv1adJKZTvAOFFmGgwPZ7CUIpriTR3FMoAEIQ+QEKUACCABcwQS7zd2cBBAGhE4GgCatDQ4A4YAkggZMlAhcPdo2gEckWktv/M7PBMmTPiu/vbTlEQJAXhFb+axuXe9690/+NSP59z893SntFY3X/xC65U/e+rkTnG+5S60TREBU2DdAXjTuNbuXnXj5uzNy8HOehwm3LZ4qWg8/bh+7LGEN1q8MAKA8Xau/cWp9VF+u2cNm0HQT0LK7LwHAGVhzDjeouk04/BK0N+M5CCCBKOeTEuhWZv2Gu/wK/VCpVJYKNu1im2VPG6J4wsmNQxJkcg7jAYYbwtj1bA3BZdCZCC+CYPS1nb6lc8Fe888pJ56svPoI6PZaWW8duhA9Lvlz/yVB8De875hdapTKEjT8oEqIMfA2dEhyddwpKzFYU6+9QswAD0UwApKmGN/mG/0Crl4wLa2wc2B4wJATqaV8ZhtbcPaHX37eq61m6bJ4tnppbNTJ0/nai5lzd2NW/t/fXVrr6v7ITfKlYXluaefPjs/97p0dp2l+y++uHLzxu3dvXG3K3Lu0w8/VDs57c8UblPrq9HKNqx21B4A70B/DbZiHZLO6LiLDNBiIi/tWlSYX204t0VzvTnuSDYWU2dmzj/5yI+9+yfr5ToC4L/rglln0fDqJ2/8zddWt1r+2YXGmdnZxUK16plm7ps1y7irX2itlVKMMSGEUkpKKcTfgj8OkZQyIGIAttaZ1mOAGOIR7PY6N7dXXt2A3pAGiU4tS1IR0hJRUSJnxITGJEQlCwTbI7UR9rc63YMkTZ2CLpL0FZiOQF9yD5gpAJhhGrYNmYwjieBk5Kes5BSsBUtZNLa0Ztjpdgcrt1b/4v/78/bu3gc+/KFiuTT5Yp8IHBMmTJjwdscwbUCHcWHw9Norz/3bP/v81MKpWxuXH3/imX7/zlTjTGQme3uX6lPlxlQdqPjRj//lhcf0hUffc/jrl19a6/YOfuh9TwMAygxkjKQR2LF6AoCEaCOYD54uACBiCOAiKgBGcGh1/yYDBzOPE900gEbQitTdmDYiQDw634toEGUAbKJuTJgw4R4VQLf391958asVD08tz518dP7cEx84ufyk5+QRv4e3QCkL0u4tGH25XLjRmGs55Q63h0ePYfyGxkIHub0dtrKabjb5VjPdvp30u4rbpu3andSia9lBBItn68VqUUbYelXcuQTdVIcpFpNiXjCyYNayczpyQRsIgImS4/3hIGVGdbrKDfB9cWK5vHiyMH/KK/k6b+oScz3u6VRLDRLtNM2yKHI1cdJhV1ruoFjYYOYeGsNvquPdfWv1avHKzdKWbbeXFnsXz4/rNWk7dz9vr9PJtXY9QiiW+jNzo3wxNU0ASJXcM+0EmX7DMtkhNaWzAhPc8PhbsnjQiBJAI2doO/lifn6q7FVK3LYK7YNCZ8dNu6I/Ft2w3OwWet0cho0Z68Qinz5RmF7O1+u+p2W4J0xypK76NSzmzMbM3PzS/KlTM55nHw+XFA6HzRs3X/qrT+8cNMeWnF6Ynlk6Ob00J2r2wB6sZZsv4dU9vtmnAyCdUBzBWJFk9wg4DjkNWZnaqeQ3nOxWRDvoSvexRx5/4sl3F2rlYq1cLdX47K0uMAAAIABJREFUt5YcJFO5evnGxlYrLbhTJ6dOn58tlR3T5IyJb+pP7F79Au/hsLjjOy5taK0zrRMiCXBoRxqrLIi6e/2tvf1rrd21g9ZW21fK0+gR+MwsGXaeS1enJFMpZUgs0ZCqaC+Lm8AT2/DLldJUvTxbdWxTCJdxx7BcYoJJLbghhK2k0loe2nu4qEikZIfVWooAxDhq2k+S9fXN8SiYmp159Ml35IuFSR3HROCYMGHChLc1nPNf/43/+ef+6S90t55TioTtpDIBFc40qnJ3XaWJZfNSoxRpskXlM596+dOf/vJXL3X+i//y1KVLN377t3/nqaee+ue/+PNHsgPnQBK4YESKNGNMo0ZEgAjAfuAMxgEIj//nAsQPHDIyIAaoERi9NmNDAmJQBBjBGw62aB0QESIxxrQGxnKTz33ChLczaZJ85Nd//eXPf+Lxs9PPvHf5ifc96ubex/j3du0GEWUHX02v/uqJaoEtJ+C0kEUPap8aaq+++iXxh3882o5UT++lYWTYbKouyLVDYs1V+ModfO9oernuRG22utK7dH3XsWQtp0+UlxbdMgDkdFiiAAEkqSAd7I07K/2erDdOnJoFgGLVfuZ9C2fOFRpVYSY7OGym7arsGmnWiYCH3Br2o3DQmy6SKaDVj/Kz28XHr4LIvtm+7265n/yDxWup31my984u9U6f+bq3pthsVppNqM8OpmcOcnl5XNkRMb5i3n9EsIFqIH3DVFZBsLdiP5kBRAARgEIy87Yvapk7P8e8avXOWn73ZmNwtbsTHDSz2oCdyvmLzy6eOmWeqYRmyWYFAAQ1BACwnHyl4fhzRn3ROV2fq5brlM+J4wsmrV/59Gf+9Ld+5+ZOr3qqev4HTpx69szph88ycFrxwbXB2kt4+WXv+QiiFGLUEknDG3JBctpbUgvVtYL3BWtvs6WkWjxz6tn3vO/JJ9/17SqIyDK6tTJuBWgs1pYuzJ07P+269rf4nIh418Ljb2kNT1pHWh/axCoABRCpdNTf2lh58faLz60FwwQAFlw7b1l5zCrCLFm+iRFQqrM4S+WIe32gUTbYUkkLwZpdbswvNU7MeX5dgI3cIZEzLBsYgooFgAMYg5GCAQAGaAekhFwElXwZDJejJlBaku4cdC9fvka//f/sN1s/+g9+0nHdyZf8ROCYMGHChLcvtuNkegywUZ6d//0/+lNhJpnunD3Z2FtrPrx8rt/fGyVy/uR5KXO/9msfffnKBnOK65utf/Jz//SpJ5/5Rz/7Mz/2ox8AgLDTNQwyPK6k4oh0vNPCEQGQAAGCewNf74d7j8ZhAzzAst4ASA9n88ezNgZ0uM8zACi8XttIkFmIhpY9IE2HASwkkRcnH/2ECW9bGMMLy40yO/fQY7Uzj3/QzT2GzPue7hGpsRq/orOPG9Pr6JhoJsDSB69VuwN4/iv6pSu6lWEIBAhggmRq2E+Kwq1MWTVXFE1xsNtrruymPWShsWBXT+asE3l3xrV8Q1GaGJQiwMZ4tDEebgy762k4zhvFkjHl61GahsH40nOD2y+SZUgjTUScRNEgzWwtFHFA5KQQNdvIE6I+6Ch+bfzC5fpszZydEtOndwv1b+CEqnrF4W7upSv08qp303B6587BOx+HEyfvzd9yr7+av/yya9qZXxhMT49qdWUYgIik82nKSY8MK3u9iYOhVD5Lzu/uvmf9Tudg+0CMPiy7u0n/04bXfTOlgwDCbjJYP9htH+x22jvtQbvb7/a3/Wt54fn90I9jXydVtB+1C+dIL+XcvJ0vGo4lPA4+qiKYBuaksyRmS337zMDMMSdveE4BbBc5D/c3KB4fDAbN1u5Xnvv8yDEuvuedCxemT72jXpuZGVH6peyLl+XVW2JtkzZjPVQgGZGBNgBlFCMcFTvY2pymenWzKC7peDPVQ1E9dfLcQxd/+F0fXJw/+e3SANrb21e/8tXru22vXr7wyOm52ZrjuJy7AN+Sa+934DTK4SmYw38fHo05dPpgjGmdaJ1qzY4sRaMRhP3b126vXl/bWN9uNtv7vaFhe/li2bXssmGawJCAU8Ag0wAtFG2CIMoiBrGfFzl7Ie/zqRmr0nDsmmnULLuqmJVxAwQHRHAsiSxCYKBt0CnIJA0HwcGo3+712l5eWA737MrMlBCeYzkWELW7vee/8kJtcfaRxx6517FlwkTgmDBhwoS3F4hs6dRJAkIJl154lQnTseyaL84tL4a9NZPnCvncf/uL/3JzN/adEyAa41SWyv6//OX/fm5uDkAn46FlGm7JAZXqZAxAwJC0UkozLu7uGxF9w6F2DPDWFhiUAppEd7f4GMCR0xgAAwgBjvcudAbMAp0BRgCaQAEQAQFoUF1kHqA1uQEmTHhbcVjWjqQuPHT67Gln5lzeyT/C+Pd8AAFle3LvV8G6xat7D26ZxkYaGnEs76zyL7ykb63BmJumg56FihmEJJThe1Z9yp33U5+y51eH22sjMzaXvNqZUvXhnHHKM5jJidJMDROSPaCV8fBKv7cehANBUHKEzUiFBFmcJHduBDqKQKWmtgy0MhZqU4DnGCbZEFuG51h+EhGR6o+zrIvN5lQyZ9gplmZ6BXhTgUNmIkvM0XZh63r5uU/pS4HfvjCbveMiPPsedRwKy6TkSeJvrJVfeJ4uPhbNLfRm56LSayYFtpKG1mNhwOs9RD1Sp2X86KDzjvX163FX5dQzbDhSgz3Bt7UGgg7yAXJBmicZD8YgJZIMOqsbe7c27+xt3TnYWtsfZKOAhchunwBeykyPchaW6iV/tpQ/hXLKtRlaqD1gHkIJdBkQ0JFsxq018lXoABAQQ+2pDJNh1L7VbL2w96XrN1/eXB/lk6nl+ceePbN4tlZYFiGmLbXz1+lnvypf2uddqRKmFQAgcI6CkICAARMkjFDkQ286qhdueuLLupyfmjp1Yub8wqPveOL0iQuCfxtWaqR1HARf+/hfPvfXn+3YzuOzU488cqJSr5qmB+AAWG+oJvlu+37QWmfHsyNChEPXD8ZMIqlVAkrILI3jQdrZTfe3r33x8ssv3Fg/CEZKmwWrnLfNesExTYcLluksToNohEqlWm8qaBGTiMoyVN62S/l8qcTKJeEXhCgJURJOCRiqYy8YNEwiSDVYWgnKtBwFwcFe687BTmu/2a7N1muNSsUqVCo5o+QSwyRKurudVy5flQKlVs8++wOWZU00jonAMWHChAlvR0zL/Nznv/zjH/iP/9/f+h/jsbb9chQk+4MdoqFMBvnSE3/+qZc3mnp3AMZcsTMKwmj4f/7yr0w1Dg3PxlL1LLSBTQGMSWnOAJhCUobJDi04gAiBjtPiU7h/7GIAQPdWeSBwgOz+ofRoAsSIHtFrc1+G4rju457KzKOtNgV4FCMPAJoIQQEB6AhAA5/krUyY8PYijTtJ2J45/zg3vo8bDL9ns2BfB4vAfvWthL8ebFTXrkzfutm7vRav7kst3Ea1ungyN7/smp6NjKXj2BDcyVmtW1s3b7TbbfLMyrn6zEN+6YKby1MKlOk0ylQ8ijvrFN1kyVowbo0zLOSrnmUb/KAfX2vdmWkUKmXPrVeLljnnOZYveJ7Xc2Y+b2LRYyZnoDjjnBlMEBFkqaa4h+Gen2/mS61cOXhALwadYmtt/uXL+tXran1E7ROzuz/2E9npM+B4yXE5hj0cVtbXXEnswmOdi48Mlk+l3msyOgH2TZsB3ZvbesgM0z9tp+dz0ihDxXGFwRsVPGUG/zVLw4xBCr9rVj7B/VIaF9a2/edeZN09koPL7eZ2vy0lZZIySfml6onTubN5a0Zw6GXGPnN2TAcNR8qc1pBp2Y5Z3uVV/7W6BmQobCROkAMgUBrDKNhpr73SWrm5c2NlZ18acnaq/a47dKHfbwzHdqc9WG+J/W2+v6q3u9TXOj08kwIABDrVh3WR5KFfptL0jXL+VSfYjOOhrKryT3z4Hz71A89yIQzT4OzbEERCRMPdnSuf/puvfeFrYxAPPXrh7IWTtemaaVUACpwbjBkA3+X2EBIgPpotHPmyEIAFYAIYoCWMeoPW1o0b1zZvrjdv7ewOe+0ozHJ2uVifXTpVzRlFS4s863PKt+LxWF6PR/0kHKRppiyyPGehKhyDyaQ/DuP+wBqGuTqrzcwLbhPA4TwmOX5JLTFJQCqdqrDTv727vbJ27dZec/fg4KAfLI2TZXvufLFcdS2vkmg1ClmkOp3+2urOZz71BdL6iSefKJcn2bETgWPChAkT3n4Y3PjkX30h/aW+MArt9rCQW0ij3vvf87TpFq/vqz/6td/shY6dX6rlsDsOZhan5hoPnz5zIk1GRGEaB7l8Ticxo10wGtH4pu1YwmCAGo52ShmQRgA4LP9Gs9PerVQbb7iKHMEQj06yIAADcO6vbhxhAwSIAMABNEAZYAiQAeTu1VAoS4EUcg2QA0xBI4FGRCAE0EQaUYFKgE/qOCZMeDuBKEzHcgvI+N+B3hBpoCGpK2gcPLjlsC321q3Vq+7KVad1YIwSml+gQtWpVv2l0zR/MrHskpJO7yDoHoSd3d7eZrDTlBbkZ/OFC8XqGdedNXgaj8N0LKXoJeHGsLdpphs+djweg2CWQ2hwqcJE92N9vlw4c6ZmWbKSU/MFZRYU+tjw3KJnYyFC834OkekQoxGKHprdr3tER5aMrN5QD0dqPMp29+ztndy11WR1Nx1LnXIi0hjF2O2h7zPTtEZDf3Mjd+1V7edHFx8ZLSyFX7fYQ0yEYFpbWmmtE84BEYnyOltIx49Ebb+zc621OdKobHvv9lq8t29mmZECJLzkVEqmn0/i3OZO7tVXWX9fy2E3DXqoio1ivuAWTXN2Ob94tnCG4XSsJaR8rG0HMFGURMgFaKJIUkwAJgAHAlAMj6xMTQQHslSOxwerB5s3N29c2Vrv9LcoHMzZ/RO6+45hshS9alxOs3EzvrMDu23qpUSKFJK6Z8ueNEgns8tx1R96ua5XvJxzb9jY5cvL55/5/nc9+sRT+Xzh23UfaqWi0ej6l57/0p98fG8YF08unLq4MLvU8PwCYg7RZYx/N5tfHoa/EilEJNIA6q6HKRFoTXF3OD7o9nbWN9dWr16/1dzqtHdH2hdWtVLOV6r1ucUTZwsmODSOeHgQjXrj0aDf2Rz3+0qHxHKm5ed8Xs4rrmV33OkNut2BNUxLsWnmltEtmYaFQjDOOCgEMkBoQA0QZ+NguL+3tbl9505ze6u9f9Ab9JxqKU1TrTnnruM4pXzGa1KNQSndGcc3r9xU4bhg597x1OPCMnDiOToROCZMmDDh7cY7H37vj33gZ5554qFitY5qZGDwY//Bh37l1/7Nyp1xNDCRG7tbw//wH3x4Zsb68Q++l6VahS3TdEExm+dUwhA9rTXKnpsvgc5IEjKDtEYEAAXscP49QvQB4H7qBhClABZhgoAAh9sYCoATKIT7rkCy1+YdgABDAOsw8fbeChE0TAAAUkADAAZoABAQHeovAASgABCU1loxbsFbspGbMGHC9zamVQar9F1eKv/NrMxG2eh/ouQvv2HDnRX7U79bXduDtt5fuHjyifPTjyyLejkxzYGVXzW8HZY9FPTq4zDZu9r+8me3gtQG5p+cmrqY988zXZWhlhDGvUE6DJh3J4i/uNtXFbvQqPpFm2ViZz0Yd0OE2PDskwtz73z6wvc9Vc/hHcdYNbzbTCTEuJGe4+CDuoXyvjkpCmx56LL09evnfnG8Xbl6XV6/Ga3eGrS1HrlDISzTsaMwtnaa9T//GJ46i2cv7J05ExZL1bU17/qrcPXS8Kln2hcuKPP+dTqG1pU4yhjbt11CFKQX0/Bkf180VzdeuvSZz36BwDVN/4YpZCb7/YHMGJDTdfmCxTOtJWd9R4ADQHa95k4tuLOPL87Wc9NazVisbnNa62c7kbVKRgdQgpapTkJu5+5z86UmZMbxABfDYBy3dl/+m6svX13ZGHTklGc/1Og/vLV+Zitwuj2ZddWuRkhNlTElgeDYT/TrqESlp3cfgVey0ZXh6GAUyXRxce5HPvz33v2DHzTNb6e4P9jf/8Rv/ObNq6s7O/3SycWTF5cWHyoVKzkAhzGT8+/2ZSCRlHKMyITIKRVpHd3zUCTlYHjndvPl2y/cvL6y3eoMJHc9/+xioVwsVIqlSqVUKhdLZUNwJDXa2d45aO9sbnb29keg0C2bubpTrrFyAWwRjfsH3W5rr7O3N8BuUom4U54RplVipnRdxYUNqQGEwJhgjMFw0DvYXd+61tre7PdSGQouHcctFcuVimmaApjg3HCm7FKeNHJTw3orHI43rt550flcqa8Wfuhxy594jk4EjgkTJkx4m1Fr1BUlt7dXU8x8y2e88iu//H+NYthtBwxG//gf/8x7P/AjOd+2WAIqiqPI84pZEhl2DogrTcy0gJSWMSAxg2uZgEYUx0dUtMZDm9F73THuI1gczsx8gBFACmDB0UGV109BjiSPI4GDUCMBAANI7xPUoiLgDiAnYoSZxlRDikAADMFkiuPRSzNm5EGGpCWKyYmVCRP+LnN8KP3v0tH0jOQroFcf0CIaGzublfW1Ygz+3Fx6vhbPPLo/e3q0WBO+myALUOwBHwBfH6rgYNPb2Un3Y+a4ouwbhqUyHQdapVKGWdYMOq1wNMDxiHOcKk6dqs4/MisUxMPUHKr1KD6IFUtSOY5u3N5mLKjlx/PT2cnyyLISIgS2CdoG3Ee6X8ILvu6T6XfE6iteu4dDKfVABAfZK7eDvSHw3LSYKVcXyo5lMgKrORoEahT06fo1ttnK37hh5QtOa4d2tsLmRsYMS3PuWtx8TcK24sSOUgDgUrtRkjEmXJMYCq0KURCMep/t7e6v3lm5sy/svJ2Tlgka9Rgyu+gUS8Z0STR8ngFo2+blAhoGABSKvFC1i4uVsu8saigF0utkcgthk0QfWIqHa2XQGoDAQFY1WEkAAkiABMBWh2WLQbfXb25313d213dWNg92zWz3sSRZjPmJaH92b1TsSB1rUCklBEjIQCMAIdG99zQHtDO7ul+vblSSW6lcU2lTTE/VZmdq55emTy3NmOa3atCgkiTq9cI4SrNMarp96dKrl18eZsyaqS6cmztxslZ2weIZQEqUqKPKEg4gGGMPKOUgIq01ADDGvjOuolprAEkUE4UAXGtOBAAmgNRxoLsHrb3W2vbuzo3mzu3d1rA/1ujVa8V6tTJdtd2C7RVcz7Vcx7LN0WCwv7e/vbG+u7XZD1Mq5SszhVyu7juNXC7nWrYJ0B2ngTTiFHQqJc+iJMsk15qD1owRt1CHIs0UgOSgBTDK0jSL+tGgFw9TUKbj2rlcozLXKM7ahoPEuXIMM2dXgOwhuuMUonZLBt3k5o1VIeGnnj47ETgmAseECRMmvO2YXZhe315hFncdT2kgbQ76CQp7aS7/7LPnPvShd/kuz+QgGgUM0fNypJXh5kARkOKGAaRAK8ZRaw1aMo5ARDIFzgAYECESEBHQfecqGsb4WtrrCMA/ljyM+81+DyUPFyB43XMAu8+C5R5/DQRA0Ox16xwAJAANWAQ6DnBRMXB7cktMmDDhewIiAtIA9OBmYWBffWmptVXyl+jh5fETZ0DMr/FK7+vbmdux7G+tLjX3raBQLFeMWoHLINiPwi0m0jjZHQe3ev07o6CPUJ0qvvPi8tmnF5eeWii0B9l2F3eDZGTsZTiKk0Gc9D7ffemKeWJx9vue0NOzYBiASGDsvJVFKxEQQXvH/OwfV19ZYZtJAgBxFqy1dp0Z/wfefWHh6fmpixVETMeZ/WqHrwbxdppubsDG8wXXAdMEgLFMh2nId/aKX3nBrhfNgnf3lYvtQakzBAApIY5AMah6AAxQa2cctdLsFYAwSdIwMiu2Y6UFG+yC4KVieal86kydTTtQtQGAm5aVK7Dj7FIgAgCLeJXb9iBWtzNjBcTWfTqMFuMzJtYN4ACKICFwU7IBiAaDnduXrlx/6fbqyq6slIPz9vD9rLOwP8zdinWW6dfKNJAI6f6JYwbyQuKfXT1nvGy0XtpQMTfN3Kkzp7//yTMP1d1aLf+t3nUAw62NVz/60UvXr621WgdxwrhwXVtUG5WFuRMX5ubnCi6lPBsrsJQihBQQAAwEhwvzAcqF1lpKeRjE9gZd8rVXhzcJVbn76P1kzfu0VEppLY/zfSMiphQA2QQmkFLjUbp2feVrr/zFc69uHoS9iIr1SmNhauHkianperlSSXUuI1cTpZqUhr3dvUsvXtprrg97XStXri/OLb/zRN2tlVkZACglOYBxL00oB2A6yCJExgRjPjIPgAkTTZvFgZnFCiAyATgIkKSRAgzGGABiLueXSuXZ6uK0Pw8AoDlLXduxLd/g+QYvjDLR1zyKRtnG/u7+ePgjYVR6CzbvEyYCx4QJEyb8neLUmeU/+8Qfl4telpEBSIq7Xu32ys3PPfenzGgPhtvRuGtwUxDYXhEItNZcayACEKQkACAjIAWgidRhEKvWmt819iQAltdqxPkbZxjZG0bdQ43jrZwW0QCaEA5Ny/DNTEkBDl1FORkAAjQdqR2oNGoOVQ09hiXACLkDAEqNGbOOz0JPmDBhwnetuqFJXtfxn4C6/eCWrgcXH8Hl5QDMZrUQiWKKXnjfllJTP8mGI0iG8XoY7O5rO4EC4y3fAklhnFmNwiMXZvwT5Zk550xDVWc384WrppUqTz6pLbvIcMXf3I/3ezFlMBrI5lr7q7Hu7daeOkdPnUVe6mFu/A27lsTs2vPVV14qNnt+abF86kzV9SiMR3/8J18mlz9+sVE7NRXnPETkZlY5SVbJqZ1XalTE0QyMNcQEAEGc7o/CJFQq0V7N8vNWASyTFOmxVS5ZSRV0oNNUjUDHSBLQArRIZDII4sFuP2dZ+ZmZk++cXXxH3TRAWqzr2EbBsYsOugJsDgDI+b0GB4KopFUlUNBRsBKIG33WS143GAmTOYjcAHboXCkBxyAEGDbEo7DTba01b13bevXKVpCmeKqQPqzHZ8OgEY6tJNZSEX3Dt44jGiAWtherK7XgKz2nbS4vzC/M1E4s1E+eLs3Nou0ysr6l5W4ahmuXr7z6tS9eufZSmBDWyrMFi0nACNrReH3lVjTYf/krls2Y4bmi4Htu2XHytjDKeX+6Wik2Sn69AGAcrw05gPF1RVVEmVLx4XvGuY1o3KuAaK05528mWxznnjCtNRG9WSXIYct7BBH2WshL2MmGg7W13Z31jc7are29trac2sJU1S3kZ+xSvVzIL3qFiuf7RupFMY6Gm93W7s1+Z2dnb2vrwLHc6RMFf65cbkznxaINBQ4+2DllM637ohhXajXPNvXMDHdFsVqbrnueb6BrSeA6JsUBLITUUiRjkGCLXKlwcmG64DCJZrFcmJkuVywHoA8AGCMfdPKOVy3kh4JsKit7GUquMb3bCQaBTD7915955l3PnD5zSojJrGYicEyYMGHCvwf64TCTydbW5onlxZ2d7d/5nY8US4Wc8P7zn/9v/havyi/5C0uLYTAiLVzD215vPvXO87/6q//deNTk9riQdyGLIEtFsU5BooEzy02jyHR9QKZSyQUCr6i0hVwj4zKNAeneoZSAQPU5L0oZCJG7O4MFsBDhaB8F6fUah/1AjSMGyAEM7lE6jnJa7qeCDBho0AT6+JJQAygA0oAKugwM0AHjOaAY0AbQmmKOucntOmHChO9idUOB7qvwIzr6zW/Y2Hb0ieUYMAV7C1n2oKaM0AJApcO0EyUJS11NviU6lvJt23PcuRPF06fLc4+Vp2epbuya1hZYtzEH2jc8Y9p0CzHaNgdKqZ+oOKJAJxux2GuVzIDNcPAXlYvatBPO9QOuQma8uVpqrjdEMTd7pvHwM/OmmXW67b/5nBsLml+q5GdKu8IARG6qwqzI1VNAdeSydBDDIAOAOMpm+lHQC6NhZJY8L+fVwPW1tBVH5iB6pPsUjqmjqMdgIJip0JIKs50+X+uODLe4fOrUkz8we/E9dQU4QNwSLGYMAAShOEoDISAlieSh6zVBKaNCIKkV0dbQ2Bzdq0aB1sgYChc4J0uQhWBqYJIg0RmP+gf7W5vXL99c2exudBOYYXSKDZ4Me0uDkRGEEGdaPeAdQwAGjINwY9MPnfpKI3+p3HzlNgqr9tjSmVOzF881XHvMsm5nEMfQLvEFzgS8SfEPAjLO7pUGiAiISCtN1Fxd/bf/x/++NW73dVouz1brlepsHmOdtdPB7k6n2w1GI8gAIhCuEEXL98uel7e52SjnRwvV2rBWisscXcEd07FNy7UsD5EdqwyHr5hpfagNMcYMIgGgiBAAtdZaK0Q6zoYnIg2Ah89wmPOKKABeEzjeKG0AaK2V1hqOnL80aA2KZJYkSZoc7AxbzWuXt1bv7HQ7BxK5ma+WKrNefSo3K7xC3tOznpWzTCtLWBaPewe7ze1bWxvNYJzGEivVqdmleulkyS9OOXre5q4hTO2UCTlmzCnF02msVR2QXAcKfq5cyZu+SbapiVMCGjVwABSaIAUJpuXlSwvz89WCnzKnWPZnZgp6SBTETCkjTN1+kne8iioZDmOmLc0ZVrZNKVjXSLsHn/j4J5vNnf/s5362Vq8xhpNSjonAMWHChAnfKmvrza1mc3t7Z319/cWXLqVZnMaJEKw/6BX9nONahtFOMrx5+5/NTNfOn1v+4fe9p5CvfIcv8uLFh9oHXUTBFB9HQa1aeuzxczNz5UFnyzYdAMxiZeQKNBghd4AxBCYEO5wmMMZQlEF1EZEBAumj8fMevQEBAVHroRD3lsVaACGAADjOkT2SHg6nOG9ajgGUAQJAAFAA6B6eT3kzdYMgY3cPJjMAjcAQQAMCAnBgBAYDA5kNAIA26DEiESil+5wVJzfwhAkTvksFDnlThb+hk8+9pdYsBusOoAaUD27o++KRh70ghN3hGLnjWTlOiWlyK1c8ca7xxJPzC6Ufm1POAAAgAElEQVTRTKHv1F5ycj3BEmBH5RgopKgdNCh9F9ZLrufaxZubo4NAzi76BZeZMt3uyd//sny40zhzujhzYtPLP6iOQwhoLAojXymfPFPIW3kzXl3pbr2yM+5GcsrdFULdNa1khjAr3NDIu4AKiMDyYUoDQCFTZ+IEM5VJ1bWtyDBN4FPEzhCYpAAkkK9GUbI2xD3D6BV5ENC41xP7CGMLdL5aPfeOdyzNODUu+iSGoO8GiJa0VSYbAIgSTaM+pzY3AIBpdGLLikKZ9o4LEO5+XlInIRoms12d96GUZ0KAEOQ5sh1Frf3r1zZure3c7gxlsTD30MzqiRu352+GJTUS0UgPJMQPVjdMxh10c1BobJVnXqwEt2F/oxuN0M7zJI7vrLXaB20R7FM4DFLBc1eKjdNCmzoDCaAQwTRBa5AZkGBoFjz3wqMPP/z0Y/y1vQpKDlZbN166fbt74/b6Whz40wsz9alypebnfcsRoEDXFdZq5cHgcPQFBVpKLWVGkEg5HAbt3sFac9W6bJqOUTTccqk6ffr03PLMwkJFCH7Yj+OhX79ekpBKhUQMwDqWJxIixrlLlCkVAZiIJueHwWoxgPWAPRIipVRIdBhhczhDSEEOYTga7u5ub2yurTY3NvZaozjRrFiuO37NLNT9kpcvebly0XaLBhVAUhKke63trebWndWr+/utKIyLxfLizNzM/Pz07FS56ptuSVPVsk3H4ok0dEK2UbAqUC3nEDQgcAaGZZh+SXMnlSgITA1JmslMg7YABICDIi9cqEzzaiXSyA1TGMzIQGmd2qN+MUwaFPlJqrsBsyzLsWu+K6oVVkLa5iyj3Xb7ztXVP/i9P3n/B3/o/PlTk2/OicAxYcKECd8cw2C8v7/353/58UF/sNPaVZL29vYQhZKqVKoUcvk0tmIMHcus+UXPtednZ7rdTsTkq+uvbne856989bd+91+Xi6UTi0tF3/+pn/rJ2dlpwxCI/36zDAum87/9i//1F37hlyjNwqD3kX/9W/lSXmZ38iWeZBkqy+B5CAHQBMsBrZVGFIZKFTDkhiAVaSLGhVYStGKMIzICumvlR0SAmgEnSomOTsMiHu7JaEAC0ggEiHCkdBABIii4f8cZkQQwAPqAh6+ACEhaIHvjtM8ALYEkcNJZwAQHZEAExEgzFAZqQORHMxydAvOQ+kBKa62hh+ggTiw5JkyY8N0ncKhVHX3kLTZGVCAGb6WlZbFazaxUyfZErZr3q15vv89Iz09758/gY0+MKlanIPbB3MDXPyFyQjfyauigSY4UZduy+HrTtnJOKW9Oe2aYBcN4uLljC5OXGtx7oAsEF9RYDCpz7amThXRgt2/pm1c2v/bCerc78hremPE8YwAw1l6qXZcLg6XILUQFcGhRDQBgKuVpRwARgGbCYMIlXgd7ljmmjkGOqZuqQZQIgxlgcpOBqZRFEt0EbbSLlcLc+Sm/yhTKMVAM6JGJpCKQNgiPjAhkCkR4NGrZRHlJ3gitjmJ7CRvJrxfeEQ8Ff6gizCL5SlMoh/HeWrd59WBlu78aBXemA1rKSqeNnemDvcpBRBRTllFE8KCCFwbMQacUFusH9eK1vHHJzQ7GUS8hEolie91xL424qczRAMMoSDFWB8nlK5wE01ymlGWUKEwzmaYJI9PizuJMzbT5Q08+cjgGqywLe53tF75y9blPX7rW7qFg5VJ5Zn5ufqFYLjuOB2BqxZQinitX4gCOyltUMo7SIIyydJwk43EYR+MgGQWDIfSzXoq79sF2P2getPb36pW8V8h5rl+0XI8bwDgCcAAOgFpniFLr9Phpj4LeiQgxIcqIUgBOpBAVkQSQRKg1v6es49BogwAAlKIs0dFAa63AlFJmWRSG/XDQjg/291t7m9utnb3hfi+UecsrlCrl5Xyh7hSLrmc4rmkaeVC2zLJBt9tr7202t5ut7YP9PdK6MV2fbszPzi1XZqfLUxXftVF4scwbphAGZooYKsYtLoqGkxNMM1AKuGYCLBPIBHm0NwQAwBDYYTKc4OBYwEzLMXQq4LDkhGsxIB2LRFmxzFFqZSnEGY88Oylw2yLXTp2aUoSpjlW2027/zWe+aJhmpeCX6xXDmATGTQSOCRMmTHhzPvYnH2+328snTvlF/yP/92/v7e8LW7S7B/VqbdQfHBwc/OIv/hIRWYb9+KOPVcqlQxOK3fU7jflZ0CmFY8zZGsZDHTPufexjn/yLP/vMtZtrG9sdIcxPff7LKumrNHzPs0//Jz/z00uLc2A1/j115M6Na0G3/Yv//J89++7vo7CZJDu2nYHMGPgINjACKYEhSMmFRVhAnQDjRKQyiSgBNCICICIHhgAAUh7VVSABKUAOjCGaiJCmfdO0ABLEHMAASALy4yMqh3krBEAAbyLrIAfSAPLeChGpiWEGcJ8gQEKOvAwA7PBBug7sPAAwNiDJUHj3TBJNoBECIBIyUpCClowlDAuTW33ChAlvoym7EI7rXniofuZc9aXPgxyFT54yLiztzBa+bHAJKAHvf86FORGbbi3UWO0cK1onX71UvN5TBnMfPncK4GAw3Li9k97aTs89qqsPvgBDNhZ2CA6EuLK9Mf38J09/4sWVz16/FcXpKXhtHGzL2kBVFowNk/cBvv4ER8RYix3leSlAA9iUdqvMN3iOQaqlQ7d7cEeZsoS9MTvoopSgIRkZ2chzhVuo+KVlUB7b13ybjVOghnYDyJpMAoAEvc/CIUsBjg7bFJWcTrXfl3YzEyvAgtcPXMLgnAMgMIDpGE4yXSU5yqK13tXn2199oaeqxcFpu/eecLex2hN9MlMNMtZSkn6wugEADLgHhVq7duK5RnA929jsS6UZY5ZlJQpXdgairKyayruuk8tpOgpjd/KOm3OMnpQH0UFr2A0hEtwktA1wG4ZdFndPM/S2Nr/2+/9mfa2129Gh2SjUCoWFarVeL1Uq+XzesgoAxSwVcUzVqs+N8XGoWRSNgzAYH6kRWo+Dca/f1Wqg1bDbHB3sD661WuKSXSmVLyzOXVyemz+1UJ0r20Vg3ACwAWwAfpzYSgD6+FM+9MsApcJ7aj20UjGABCCtM60l5x7nJgBonUo5BtBABHEM4wB6PZmmMeB43BsOO1tbo2az3WpudsNkpIXpOm5jpnayVKlNN8Rp3/WcvEJmA1lZSMF43O93NzdX7qy80ukH4zB2bL64MPXoOx4uF+cso+ZO5+1yjiFKaYBGyADka5epwNDgAUgT0gysjAxIjtKDMgDJgCzjWMchADDAECCQXEbSgoQDB7Cz4UDCECADrXWSkQ6QRgamkAL6nu1aObegqozn+EhkQ8z6u93PfvIz7Rs3f+bnf/bE2Ukdx0TgmDBhwoQ34X/4F//LCy+92B8OGINapbp6Z+WH3/s+S/CP/u6/SrIQOFrMUZBxMABAQ8p0qMKQW9iYdyHe1lkIlOEYkOuCZYyC3n/0E+/6hz/xQWT+Z5776tpa6zN//bkwMJ0yu3Jt7af/03+0NF//0I/+/ff/vQ/Va2e/7X159ZWX/6uf/yfPvvv7INrRMrJdR6uEoc2ZxVAAKeCoCZEBEyalATKTEJUCIM0YU0ozdnc4Psp5A4TDEyt0uHEFADQC9BkBgAMAWvaYAAB9VLtx/MsADEm/aYwjxYgewfDuvJFAC2YQvYnDKDMB4PrLfzgzU2Sgtre3/cL12fnzYCwcqhtxmtjm0ZYfHU0/AYBQa0QAJQn7yCfHVSZMmPB3GdKoh/nhdmHlejYIrMXTs43ZYt63bEOgy04sGjMNZYohYw/yuURGYGamCcLCxbkk7aatgHSKvcxuTE+fWXZz/ppW3Zz9DcwyEcGwMoAMIBwE3q3muNkOE6QLf/+Ri++/6JWOhOkcCzhqk4VHtRt3+0IMtEdAKRvjscETIzSAJQFtBamVhWY8Cra70BpVNbejFDNJaSLTaDCOB6kGNy9ynrBgKLIhS0coCajPkgQ1AAwxzZgeo8yQANCJpR/KCnA/FUaqWEY8AeC2ztkYRpimAACmSZ4DJQWVDBooMxlfD/e3Buu3NzfaOq7x3sVu56HRcKY/zg0HqscQuUZFmuAbG4sKbdbl/Jyerfk5LI3alQTqCooqMcPYTEMhmQPCgYCHDrctwypBYVpOOWCIlAbd/WA4GoWR1qzoOssLxZPL5RMLxUYliPZvjckejNKrzz330qUr4JWtualcwfSr1VJjpuAWPCfPDY9xHyAPjAFqYRC3HADj0B2DYWQY4eFqnQzwk8gfDEkPSY3y3sDNt2FvO0mkzPT2bicex7e2m/mS45ftXNHz8rmi4xednOF5pm0JIdhhlabgIMxjmeNuhNAItAJJRytOLUnKNGmrFNKMxVEQBXthFIZRko6zaBSNut0kTTKAJAnjeDwY4ThUcQIiX56r1vPFQr6Yd2p5zy/loGwZwjBVlEIYRN3Nnf1Wq7XX2u/utHtN2y03pmeL+Vxjpp4rNLx8xbPLwnCZtDMArZhJTNDxDg4iGAYgEAoSDDkjKUAJQUAA8vBdAoDXF6Pi0a4REGEGSAqNjDnaMsCyqWtQj+kxqhhBMgiNlLNhgSw/s0yy8ujh3Bxj6Ju02mu3L19bOfncS4aTn5ouG8ZkYT4ROCZMmDDh9Xz0Yx+7s7HSHx18+Cc+vL+/++ILX/ujP/y9zbX1H/z+dyfJwLLMjJIgC2zDJBBSZVJKm7MkDVzG/3/23jzIsjQt73vebzvrXfPmWmt3VXdP9wzTPZqZHmAkFltgBDbCSAphhZFt2ULhwLKMJeG/BAEobMt2WIGtQLKMZbQEwlhisSVAC0wMA7MwC9MzvVR37VVZmZWZ9+Zdzz3Lt7z+42b1dI9nYxhQxHB/f1RlVd36bp6T59zzfc/3vs+DWACVMAFSwFWeGypDS8dueeLCnMTkm9791Lf+4a/95q9799/6ib8bRfrG7Wtpb2va0E///D976bVbf/JP/sk/9Ow3fWUPZ3Ty8Ft/4K+iOQ1sZRohMFivBA0AoBAkE0tBCt4TyeA9hFBKgCQHr43xriJ4EmDfEAuhJQe/6kY520ELDMEgqEiD5842ymxY+1CvgmbfJGcEkPB+LmXrc32zAVgQzlJemRkQRLRqa/lc0/aiKR689Mr1v/JX/rd+v6+Ueu3GrW5v6x/89K9sDDLAvq5uhLAUooUwZTC/HqtGgRlhbcmxZs2ar26Bw0s76p/e7L74gq1T/dQ7Lw82wL7mwElM5y7QYJPe7Ab9hRUK3t6s/IXipdv6uA53Rn7jav+x53Yvt0eYO5V9SeMwgwPNKr4zaeYW7c32e//D9z777c/iUcZnX56cmT4xVhL7IzFdsu+CAony9cqOlUXmbFKPb9WtZtqy49HhkRjNW86kEACCa1y1mJTF2AMbLZllgWgiqiNRrkY9omolN0yomaxqWBgAstLvjeqWzlM2MtQAmIjThPtdEcJK4AiRCYMenmjoasHMzYkbfbR57ZXRb93Zx+V+9NaN0/fe2r9yUKOwoWGwZ/Zf6smGYj2oz+/Ii+1Ltgo+RVG/vQpXfJPPy3xWJiU7hcoA0FJ1k3Y/tC6U29Ex7P35yXx+8vBkUoo0y/Za6fPvuPDeb7y01RNxPZp8/Kc++ZH9X3v/nalHSLPHLl7cuXKuP0C7s9NpXUpCrJGWlDhOgESCJRyQEZJH6740Mk1kKgAswBmYm16nApcIy43BvL9zlO/r6XheFno6md97eFzPTwVcr9Pd3OtuX+o+1u9e3ujl21t5t5vEiVSSAI5jxOkqN+0NqTIj+CWqGNCIAVtzWZano+V0vij0bDKZntw+OR2djKaLgk7n9sFkUjar5FoQiTjvZ61et9fbvnj+ylNXO+1O2moBK6UGIbAPYrFYnhyP7l578d71a/cPHtRUI8HOuccvX3q62+lm7Q6rNlQeZzlCEpbGgglIQfT65o8UkGb1JSvBseIlyCMC/Erg+IIEkjVk8E5VLvGRRCZ5GYWRCvWZMIJKOtbzpTDO54qVhjZqZ6Od7LQavOb8p/b3f+4X3nftpeP/4gf/g62dPj5PgO6atcCxZs2aP4j8i1/91//kn/5jIfD3f/LvnN/bM8gABMwv7/bLZiyFcOwVMQuvwPPlpJWe0zRt6ibt9NCU1Wgad1pw9XJ8nKYxhGe2xFbnPT45NW2J6jgsT568tPE//Nh/FXScRt2/8bf/9kuv3rx989pvfvjjn/jEJ/7Lv/gD3/5tf+ordTivvPzCD//wX/PlCdhKowEOtRNRwitXM3YBjpkFEYjADPDKZWP1zF4ZmZMAQljNIQkAqZW36JuakJkRZhBtYOUtPxOUAXUI/iz0fmUyygLECO5zN6nQG4t1Vw7qBIL4PM/plz/9vv/ub/wvR0fjnb2vW3nWP//erzsZ7v+jf/h//KUf+NE3+pAJkYYwE6JDPKTV9wAEDqAAcOCxoN764l+zZs1XJY3Dp2/TizdNo835c1tf9/Te/GhyeGMxHbHrLbweQs9+B8MRZP80vxyuDvfC7Wr/2s3H9gr57Cl3HyIdUtR8KWOURXryYOfB3Xy6XD75zrf037qxe2lv9U++aVxdqihWUQwAbNh3ICqScwAgT/IUhDd6VTbL+sGNabhZVreWY1vHoe5OuV8pLc+8HUhHSFrz2aRKafuZXvJ4sq8XFXkJ6odYsBlx1FBFcsahhZABANUkZoiIejJSKg1GVUJ0mDcJi1qcjKh8ZA4aIQxYbCi0k9G9o/3bpy/fKo8rr65sL9/G87cPy43asZ9xseTyzScSWsjA7PjzNqpUtHzFfOKke6uXmqJrR1cq3/e2XRVyWqvSsQN5GAuAyTBlzXE1efE4HNbF8WwxbFqt7qWnti5d3Hri8a3HzpmuK+5+9PDo9uj4+uLe/uJoUUab263dXZXCucV0kiimjtDWeC+XvvaghqMSipAEKElQq7W8MXAO1gHQAkozWER1mmhu62CNLqKolaTJfDYt5rYeT8rT08lptphNnbPzw1F5erovog+pKOsmcWyUV7FRea5qrZ1SUZDk2Ta2ASwAqig4bRU82QD2gb0rq6p2loQAOIQwmS/Hs0ZJCCnag+2uTpXOTERJLNrdft5qm8jEWdeh5ZABCbCyLG1OT47v3b07Ojg9eTg8OLxT1YvNC5t5J8u62U7v0lZ3I+3vRXlXGiOQlWWitZIaEQgSMIAH3ni9e6CBCygZ3gNA/egyVRpKwTZnf/858eAS1mOheLZjqWWN5IahAxKBkjj4ek7NIodroOaAIeSJHlzeWlAxrat6Mb937WO/9isb7/mG91y6fElKuf7oWwsca9as+YPOaHz6N3/8x1+59tL3f//3/Vt/5FsbjMHLmufBO6OVhFTSGakZASEYqYvFJEsyABBSawX2AEdpBA4INt3oc7WQUpCMoI0dHZskxeIUUSKY7eyBSjpNUx0vZv/5f/Yfvfzqrb/7d/72tRcPfOM++Jsf/koJHM65p595dj4/bCVJU1ZsA3xQKmJnWQvBPgQX4AMTgUkEaBkaL7UmIltbIlKxDrYUipjBwQulwGDbkJBAWBmFEgdelVnKjq1HWiulZbCVoIBAIQQSTGcbHSAKZ80ifgH55rhWbv5/W4gCDCD/nC0t11/85Z/8yZ86Opr2B49NZ7S7c65c1g8ezHXU+We/9L6/9AOAP4bcAsChJhGJM/FFgvhsbwe8MkllBOaSKFnfBWvWrPk3AjMD9iwY2x99JUe2yi7i1+7IVx8Y1e6fO7/51PmNlw+KyYOmbigxHuaQVP070DcIlBfJTnj8qc58qW9cn9UnR1jsi8hS5r+EIwUasxjl11/cfHBfQZWXn7305B99i9o9W01w8ME2rB/5LrEER2D/6N0DZPHG4TRYNLYcTpv9UXl3JGo2QWyJVk/FCp7BIBEUGsJMosrM9pMDcyE7VTVIqRDFrAUb4visHoQ1OAEgGBGpWEUmUZFJ45CItg09NANLoRTjmWBACI4l9yV2wS14j4eHixt3RteLatEx6Vu647dOT66OZmZecV2Eslkt2CEIFBAILFfy/ecv6LCi2Re3jrXutDI/kKufU2BX+yKsKgOEByFGFDfKnEh/ox59/JinztZNHufd7dbVt55/8srWE5f6opguD49u//aDl188uH+vntS8FNQXKjJ6tpzZ41qgVbciLPIQNyyDKA2RCpkCERiSEi1jqZWJojTNvQ/WOSFTrWTkJGltZSyIFLEyqdGJMUknn9dlFdpD105GqR4f6+npaTFf1sPqpFlMHUVRUAi+DHGiO724kKISlFgnrK+tq0Mo2ZOEJIqCgBN1BQiSkssgPFGcUZplcdovbVqQymNu56bd3kjzfpT0k1TkKbVavSRNAfgQO24JkQjSVV1W5aIqp3dv3XrpxZcWR+PFZLbgJuvl5x47v7U5aPc6uRrk0Vbc29VxG8wg41ykFARggEAcFIIP7L1fiVVCgAkOQSAIBjOYrRCrAlQCg8JZ5u/nuzXADqFGJXhJgXVQgGJohmE0hCbYBTWzxFaRS1QgQcyRam93t9xmeTp5cPfe8cM7v/Tzv1ja8s9875+RyVrgWAsca9as+YPNiy+++LM/+zN//Uf/OgBGU2PY2DLRmoiFoMottFSaZLNcmLQLzxAiy/twAVjYolCRropp3ErJ+hCWQVRKEiV2OV2kcbs8nSd5DiJ02qG2IolC5SIjlA/L0cMIxde+ZfNr/+Zfg45/+Mf++oP946/UQa0KFKMkXiyKPE1glCtmkKtKDQcEQRxYEAmCRBAIYZUqzyGAAojAnhHAvPqVEABmeGJ61J7CYF5JBYQCgVftKiEEokBgAhPT67ttzIIQhPicTw0L9kyf4xA+C7/c/7lf+LnXbty+e29x7tzTTc3bm/357LSubNXUbZVrNWiaxpitVSQtiUfO+2iBT8EMQWAGBaJVcQoCLeRa4FizZs2/MYWj9OXPsHsFQLAf/goO7Kft5v5gdM8sFvKZt+/tXR4IKYaNvVvX6U6ye7Floi9nIRTF9d7j9xbF5PBWr4fI7Z+XW8ey8yVUgnjpRxuj17of+WB9MBcXnuxuvCXVV7RIzj7tpYmElPSZsNiaaAj6vNJJz/u2DGE3mUzjgxOYiexU8YZWHeFls/RCyihdqMmxOJmIsozbdH5bbrZBY/a5C/mJmJGcOixoZZUg5xAVgJRpO0QbddpdyrjTE3GC/tRXVT0esyloE9E96EK6x9q4msgrwhaL4trkzifKuweq9cxOfbV87bF7w950bOYFZmVYWpy5tyqKlDCNX3rY2vsvxYnDwk39gumsypGZwxuMVwVoz2/vjDbMbxCu2f39o63+xvlLF5++uvPYxW5/W7QNpWFy/bXhtY+fXL9f3x+JY4u5lMs4nk9GB/OJ1qSliKDiOI9b3drVzrnIx0oqzgQ8UCOL0jxrtbe7absbJd0kyZM4jfJWkrUYHWNSUGQNBQNYuJLKhVK+M4i3uKucch2wFdqa3KcVz6qhlmMlZVPappr72kdatpJIqoKJy4JC0FGa2CatljINKpIiZAgmBKQ5tdqiWWrvtGlFWdJumz4iwQkrCSWF0jqOs6zVUUoIAtuEgwFgZGpEL4ugdf3w4PDWzRuvvnbn8PDhaDjMI3T7yWPn3761t7e1ladppLSC2mOzY7JOIg1qDyURQTxSJ7xHteSmaZplrQAlJSIDqZA+8iyrLYJHZKAUgOWy8d4qFSn1eQUOCRFDe0hLPNdNpEPH5jo4iSnBAUGiQD3B5NRg0EJrGblGA0CeRY9f3CAuGiwns9nJ4UkIYf2ZuhY41qxZ8weU2XSstU7S/Jmnn/iRH/lh9gVTADnJPpGKgocIARyrKPgAsIlTOMukiQVAzCDWOo7ZV3GewhbWlloxCemrpZAiyXK2Ic5zSDEZzzo9LUy8nC2SuBWKwtlmsN2Gt25yW0iBOP3L3/89L7583TVj6zhJ+7+bQ2uaitCE4AWQpWnwgRunksxNZyIJ3jdCSkgh/JnPBRjONipK2dvAUklFgl1dKi3ZNwiOZGBbhxBkFLG3wbNUHIIkEoADC7hGxzmHwje1VOS9k4LAIQRPLIgE+8AkQYpIgAwHR0JxcHRW3gEgYq4+I2qc/V5wECQSAPDVB973r/6vn/nHJ/NZ45G2Npe1k0o8PL7V7uTf8ce/5Zu+8ZuLorx169ZvffSjf/i9731UW/KZJQRzBThCGwSw8G4ilQZTYMGhIWHWN8WaNWt+X5UNZvCC7W/78qfgPvEVH//ggbn+yWw8T5JO7/zFfreVFCf2aLQ8qmZveWb5trfO0/TLWQtJFfLO4twl9/Z3hp2eISUgvvg4oYybaXbnlfxTL8d3Z4St/OK79ravtDaywA2jBoDgnLO2ip1VhOrMXVJBGUQuJySUcAghFN5FJDIpFTNLkebK5SY1WkthSNXAXFPWTU0mOdfDmb8xLI8YhYw5z0UaryLImXxJlkTzmQcO7CpHRgWZsck5yqltKCVpOEmwkYrzCS891xUkuFS4KLHJFDend6b3Xjg5GrlZovgJe/LU5O7gwVQWS66aUAZ8JptGkYzJsKjB3p+ZjPAX9ktgcAO3UkIESJAQ0BJSQ6lGqqVqPcij6xE+yXIsktRcujx4+9v2nnx8d2+rnYimGE4Obg1vvnLyyvXTo6JZBKN7aTvWWabRNLAWgAQEXF3PFnVRVraxPiUjJbmxtzXcktpZ0sqzaJbHeSvJOlnaybJOq9dN8/boSEcmi6JW1MnidiwbR7Vz1ghBUhtq4lWljBQ60omIDUJ7HnGhA0rT2GQOlEZUiXJJ1hhTuVnQpFrdpnHLRaniIIwEp0JEWus0E3mLXKnZaZkksclTkctEipSgDAkFQGmZJIaE5CCbinwd4Bu3bIrp4XS2LHly48ard27dPrh3VDUuTlpbO/nebv/8uacHW3utjhBSBi+d2CCdK6EVJBRBSUiGZ3hAEgt4Dx/gBUlHYAFBkAHwkIJBPiWYe+8AACAASURBVHg4LwVoJV0QQb5hy8Z/JhpISkgJJSEUlIYQDIKVoZGeLQAn0ABgEEOQ91gsRVyqLCnGo6P6dFgcV8UEi3ntGopFKOzhwYOb129cefJqkiRrJ461wLFmzZo/YPiq3emxnbhqqLTmAFot9EECAkwMIj7b2pJn9QoMIYg0ExGDlARFQEVCuHKuUq1FBFcSC6lzhNBUCxNrdr6uqu72Di+WVVmlvY35eN5qt02ezQ4ftAdd1W0106GdDNvd1jue2lC4q6T+4K/+gvP6a559vrf9O45WmY0ftns7dTmOdFLXtYoi0sYVC5BSWRz8XCcpXON9I00SGltVTZzmSkehaYTUEsI2jc52lRhyUzI7EUlXFMooqeRiPMxbLRlH8I4BIUJVVnHWBqiaH5tIKaNCsxTswFQuZkmnA1uXRR2nmZCGvYcUrl4ySx23VtMRdiVJBSyY+SySFmFlvhG4AQtCAi6/78/9ufl0Vlp37vHHhpN5ZcPt27efePKx7/j3v/Uv/CfffzY5DcXTz1yRQgMLQW/ugqGExBR0MdhrP/mTP/l9f/4vKn0JfMDMgpmoWs7GaXv79Piwv7W7vj/WrFnz+0Lw1c/7xf+IcPB7MfqLN8KvvB9qY3Duyt753VbCdPJacXh/Oi5P3vb0w69/1ywy7ssefGOnfv5bTpQgpQH5xftTwrSzuL31Gx/kj93DYhDtPL+5/cee3IvFVtPw2KNiAHWxLOfz461okUocVyg8AI08R694XCMWm85ZW0+rsqv0uTg5kmom9S45A9XijOED8MC6eSt+/OlNdV5Qtzr4uHnhvrrvFCNxj3oESCwgCnzeoNYmoJTKJElCikENKa263SS+wLMhT4Y0AJiEaqAazHH/5vjDHzuy212+aq4/fu/exv4BDq13DP6sLFi9ChsTisAlwMFR8F/6OdcktDRAHCHtIEnLxBxF/GvN+LcXqOK9rf7XvO3iu9+1+c7nNrTJlTNqKIevnH7kAyc3D4b7k0nBgbJsd+dC1jUm87Qqw1ydEKCaNotRXTTcBGSKAFfYar7kOQvKI2/E0WgmxkWnPdEmUyYfbG7GcXJ6eqqV6m9sbp3b29zZTYSJKGKROoWlqlXVyFEQ41pPlr2y1sH4qNVDQa6AEkHmltoLzaemznpbpt+Zp/OmLandn9dyPA+P/L7I6Chr5UpJIQAmZsGUEBkBAUFEhLRLUQ4AZEE1yICNySq2BZbVcLJ/59bNg5Ojg+HJg8OTcr7sKnNuZ2/r8ccvXtzY3e1HajtJ2lFLhWCaKpZQIpBsAiQjUlAEAI2HZ8RqtXmitJZSUUmwhJoAC9SIFCLTgDlwXEMyECPJjNa6quBXd5sDSqyqVE2MRCOJ4CVXaKDCox+HFViKz1w8IiCjkMiqgS09FkcHt6/du3H38MGiWICDNy4Ya3J5f//mf//D/+1//Bf+0z/6bX8Ua31jLXCsWbPmDw4cnG0ak8RMsN6pOIb3zI982gkgAtObWmNpJcWL1Y4bMwAhwmL1EqU1rPWukVoheNcslZBaa3iEwFEch/lcRIl2BOfyKHZFoWLTarXscqnTWIDggUBJFFfT0zjJ3/P8O2TeA+JrL7w/ilqXrrxV6OhLPLp2bweYKXZQXW1HAKNZqEgAHlwJCV/WQigpJFtLhDjVYF8vF0bnqyBYKSXcMPhaSCJQqCtlDNjD1nmeQ0pfNVIbYg7OKaXgXAghbrdh62a5MKmxVS1YJknEdUlEcaJCcMJWpNK6XAihpBTwS8h09bQP3pFgYha0qthdpcmSIBnAAH75//3nJ6PxzuaWn04Xi6W3gb34qb/3D5544kpiqLKTSItls4h0LCgAGsitn2nZfnRWKiBGaEHiJ/7Xn/p/fvEX798a/tiP/hiSC+RukHJwIW217HLS39q9e+fWpcuPr2+TNWvW/N4jhPkGZKUvfgLh5hd99WKcntwdZDH3u41oz0RafuHXX9im9z4X0osPNi4N97ZuunH71HckVX2ddRKkif1dLQA0K/0lLc6LWTY+Hhy9Gt9/hW7sYzgPtbR07YjZHxDnznMZYAnQrqlstZi3VGkE5hZ1ABAhS9AOL8moL+e5Ma3YtbJyU59mqhCCCUzktKg6kbANBV9YOITMVIWS5O1B0wytj9udTifZqU7xIDyYHtZl4xpnEiONBBCzasHESRyncdKPe8psVk0uQLpBUNQoKCKKpNjgRLGMGQ6wxE0xLIevLA4f0iTrTJ4sh2+bHPYeTtTE+iZ8rvaTmhsEtrButXblL9yiQooiRVKtzBsYj/Glc81Oz8XhuJrdOJoe2tmxVzdkF/mV58498djgyXOdS3u9LN3gqpwfPbz7ifErn3r40o2hi6ONi5d7XR11W5udvSyJlPGMyvtyMV8E5nYrD9tcF8762HNkBABfe1s1dVXXHEkmUY6dFuj1VPC6rk2sXKjn1XKx8LapZsXi5OTwbksliU4QRa1WNui29Hys3Dx1TRKIOBEwJKTglYkXBUKERrHSLokqoZeIdKdRLRpsp5ykC2Wtc87DSS11niQshDvL0yEFLSFXcoEjIKTCa60sBUIjK2erppxP9mejg+nRw+OHxwcPj8tq2dh6o52nW5s7mxvdzc3WYLC5tdnvbUjXU5RKLzgoQWrVauI5VKGBFRJKKwUlIPh1Gw0igoAjF+DB4FCxny+G89m8COSNiXr5uaTVVlEUPDkiZoQQrLUikDKGnEPwDqrxQhUBHmSVVKnMum5SWISAglHTqrQJTKgCqlK6qaqGSozq6elsOlwU88UCtqFYykxv9vtGypOTyUc/+NHNweDJZ55M82z9IbsWONasWfNVzxKQtqmUksEuhO4mCkBBq2APYiA8ymDHG744e5oBCD4widXDj/ms35K08VXVNE0SJQA7F4QioSO7LLQx0PHp8eHgXEumUTWZRXlHCSqm06zf1Q7Dw8PB7qbK4uLkKO10lOTZbNje2i3Hh4uFe+rJSxS3929dL+vwxDNv/6KHF5pSCFeXc60FmjERQbCrnUo0XMPsScBaqzWk1N4FpRSkhmNrbRQJMJi9EAKCgw1CCTCstVEawTrnnMpjBNE0VSI1AxyCFMp7b62NYwMO1tYmKEYIzoo48ouZ0EromGvnELQ0YJZSC0kcLPyUZIckgvdnHh8MOnMb9YAI3pFoIRS/9C//FUs5ms7b3cGy9gSzvT14+1uvAiiqcRpry2VmYgaH4KUAgDeoGwBi+AXYAHj55Tud7vlPferGH/mGb3n/r/9rkVxlt086Yud0HLl6ceny4w/u75+7cH59t6xZs+b3FCIidZnE97D9WKhOgM+2sQiBQhDBcwjMjJOD/OUPXd7ucny1iC9588UEjqev4MmOU+fuyv4EwGGxtxBvSeNoL+skSn/uh4iHcwIgQRCCiQARvoxS91UwFwfyAacn7ZsvPfbSR4tXXyyGgkri8jgsTvYPP3pjFbQFAqAEYpAHSiY6a9tYZYazYYoTRhark/O9/qWd7mM5ad1sKQAxQiA0iVxsmigEGUKzhJX+WCzGjfANP1jUk8Z2OulOWw9mD4eniwe3H05Hi3rRtDYyk0dgdDlSyONeN9mk/pVkkEUbBUcxe70UNiErEUNAw3ZYxyFtM5XgJfvZYr+59anq4VIXu737b331wdvuTjFahmX4POYaNTc1fyZ7Q3zBcyghI5GkImlBKhAxnq3e9tzyLRcLPX/5/gv/Yvjqg8VoGvJW/9yVjW/6xiefeby9Ja1q5ezadjwa3rr34d+8/cpr04OJu/iWq5efvKouJelGawMbRhgAPozqeliVtfOh1++laSKEIOoK6nzm54h54NMxUFjwiFOB7gaWC0xOg11Ui+kyUtQ0zXwymU0OEdBSSWIiTmmzt43txyMqjJsKX+csPCUsVtoBgQQYxIGwjH1ifCLmDqFiDEx3E/GeNu0oSpZl2ZQOlZLQMZQF+VW8Gjh6FJZWgT0DNZNtZLyU1vGMXVnMFuMHdz59/9Zr92/vny7KQlA7N/1Ocn57e3dvd/vShThLiJBkm2myQcs2uQgN0aNhPUIJ60JAg4igtYaRZ4IUM3CWYG+psdSA2bm5L4cHd+4e3LwftXVnY2DORyrRCsY5cm51O4emqaWUKlZcNhxsQ3FwkpZeBgBK6VZoWze0tYJVWrsphdXVwpJqp8pl7CdRc6IxCeW8aQoOi+BQl4TUaNNpbW50Mpbmtz/+2x9934d+6H/+keeefwfWqbFrgWPNmjVf1cyBVggziCB0p66nq6II78/8NYnAHNHrseVEWAkfKyWDCSSIxOshqXT2fwRsJaMoER7eAxzHMTi4xgpSIMVVNRgMQllSkHEcu8Yqo7JWyxZzbcTGoIemYWuzrF02dRKpFpnq9DgZ7ETKVsVQLIvzF3ZhNj72gV97eDL7d7/7u77AEQqToFlo0gQHjWo6S1RX6diXcyEDRTFXizhPfFPYptZxix27stRRmqcZe09CEaFpGgOl4gTN3Lk60soWc22UMlExGmV5N0mSVYirVKqu6ihvSS0Xo1GWRlmvw9XSaAEO9XQctVJumuXsNIpzpTQHF6UteA6uFkJDdoIdCiGkJD6bMfBZNzQDBCElgF//wAe6/d7hw5O82zs9LVvZzmI6/vM/+L0AbDjRxgXUghgQ3q/KN9ybnk3BQ0jIHKEB8G3f+T0//uM//sST77D61nd97/f9/X/4U61oR3FNirx1q9nLuQvnh8PhYDBY3zNr1qz5vdc5ctX6Ua+/zs9/AHhTTcR02Dve392/uTw4KE8bezJSo3vDvQut2771hzr6ytYXGVh0ZhQ1lC1XfyxLOjoSrZwHW67T+dwr8OFh8ukPDcinvZ7e3aoHW4Xon1JS/Y4PKpA/7U+Pslv33Wt3zav3jh/ed8PSVRGC0XmcJ1ma5SLP0ziPOeMoog6UIgb8tKOKXAFA5TG2tbcl+bCgUKJgLo7Gd/fducnOZdpTO9K16KQXNfAubsJG8Cchc5THOt9Op7q5V04e1M1oxqPq+GExe3AC5no8LxkshaTas5G1dUOvC2RR9DBJZfta2k/iHSG3tja3z5/rtHpZyqgBISANhCKVIICt5aKBg+wPJufv3di5+WBwf+SHDSoH/7u/KFKKU5FElD+G3a+nq21KELhzBHP7zsvX5w/ujO+fOtnffu6JzbdcPffUE7tXntjs9VJF0k2K5e1XXnrh1osvHb54a1GIeHClv33l4valcyJXRmateFOrCMDpqDo5Orp27XRZ2HLSO39hc+/8nok7Osqxmh7VYF4yb7eMDhBNbhF8FCHLbLdrg/VVWW9O5lVdg+2yWC7m8+p0sphPxvPlw4dHd167s5XonVg3IEWyLxphMpiWSAcUD7ioUTsAZBvRTKkRYGMEEEV1uuHbBgaoASehQpBNRVZCJzDQgGBnG+cDAAvrua5OZ9ViWtO0nM3nh7NJORkvT4fD8Wy2ZB1vXug9sdnq9VS3p/NkM8t24uRSHKdaQ+sWkDVgCG+MIQ/YAE2QEo0TgQykej3cnhlNADGMUArKEGAIoVmOJ8f392+9+vDB/unxaNvt5q2BzjOTp3iDuCCEiOOYXEBZOecdWAMCXMFpkIHUIqMYbi+UWRhPSy6yVmm48QDJfsq9rOzFyLJctEycqFzm1nhOloz+5vbu+QsXHt/utiPZSo6Sg6P7++/7lV+vFnjH1z0Tp/H6U3YtcKxZs+arEMaE0A08IiGN6QHLKDr7xJeyBaxmb/GjakBxtsJ+Q4fqKjEEUggIQAApAPAcRK6xSkkA3nsJhhQIzD4ordk5QEAoAaqrJspTZYOva5lEKijbVDpPXDFTRFBSVyXilJjkdOYmp8rkWkApuGK8HI7e9fXPQ+a/9E9/QcfJ81/7zs7G515+l5NRkieAgG201ggW3tJqm8zWJBk+CCGEEHA+BAhSWDXoCLFyIpGKQARXMzMRhRCEEBwCgRMTgT17kNDMAQwlJZyDlMZokgRvVzoFO6s0uKkAxMYAIXhLUPAOICEliBHGRMzsiZnhQY+0jbNNEgAMEX/ko7/14ksvR0lrMi/zTnf/7r2nn37q6aefBCaNLbIoC/AcyMExSykFoFzjlXk9HSDAOZAFCx/w733nd/zsP/m/X71x/cqVKx/9+Ac/8Bsf+45v+XbAhaaUJpVMVTmPk9ZgMCiKeZa11vfOmjVrfm/1DZKQuzL+d9h+D+BsU5wcfKqYHlKgk8P8wZ3etRf0jetqv2yWgWIVeMNuBFHxF/f1FGmJN1R5ELMMfme73jq/aHeaz3qxszQZRtdfan/01zc4pJvb+vKF5e55qbeXJmctJHNw7BVJKYSUQWmhjDSKjQi1F9bBNr5puHFgz+yofpgf32+/cN3ePAoPZtYFRW3VUU2iuKWplZv2IG53Wnk748wnEW+AVlbPo4GZdgwAFA5J9aCY36ynTUNVycvpsjh2y0MU8zlcoy8ruSmJyDe1LRb9XG92E9kEdlg4+3C+vDGdnsxq65hlw4v6eDLL2LUJJtVRFCVNIKBk54IC1zYjZ6lYyKlQU+jxsJxO7aA/77Y7xpg4S7ONjjQaMgIzYMnGrJzbw3ijuHvh1jg+LXjxZVwAEkJCGtaSJQCCkmw2fatPrUxlb1UX/m39tqzWdVGO7tza/9T+9RfHR4VDnl64uHf16uV3PLNz9XI/yZWzNJzw9NbJ8PrNT3z86NqdxYhUa7uz+8TlncsXN3b2CEKqJI0HUmuAm/pgdFIdPFgs5q4duV43k3Q+ilpRnnIEAKTBvmGusyRSSi7T2jqPAKASqAA463qbhbMW3s8Xs8n09CRix3NfleNJ+XB+MIuyZdqqE4M0aqWxFV4r0rKtTCJqCC8AkG8IJTlwqNUy5mnhjpbkDLqBQiRJIvIQzAFgL+G8841vpsW0qSp2wYXKuuXi6GQ+OZ26xXw6X5zMSrcow3JZEYuotdne3tm4dG7Q7SWtTkToCtrQesuYNI6JWXuvLFegIASLVZOsEEEQESkILZQk8fpUEmG1EwMSUBKR1qFuiuX09Pj+reuvTianTdNs+E0plIyMMOqNRhhCCCEM2MK6wMGDFcCAFSCCASmKiETowZm6EEOhmEVslNMk/KBbD9KqFQeZGZ9HSTvptNuOQVqafOf8uStXL2/vbuSZ0XEuBJX1/Lc+9PEbnx5eeebiWuBYCxxr1qz56tM2ZiBH7IFjsZrjYWKbYEwSwlKIFLDA2ac/U7OqIOCV5+jK4pxXDzMFFo8q/dJHE8YWaKS0ZlvbppEKzOzqRiuptAZJIkDr+emkNdiOPPmqkjqWOi6nk6Sb6lSOHtzf2NqEoDCdUGywWFjrda8finoyGnV7mzCKl7adJvXwIOp2vv3bnkOSvfrpa7/6a3e+/Y//qdh8xpujmu0biaQbwWyF8gCNUEkCW1hX6ygGuboYR63IlbXSCbSy1UIIIeOMG1hrTZrABTBLqUColkUcSanIVo1ODOoyeC86PVR1UzdRYoIPglgaY6uKmU2WwJbL+TRNY1uVCJXOsmo+iUwi0jzUtbWN1qYpiyjOIAScBTMpgveNdVIRccBqdhfCKskVIvJ+9JGPfGRR1v2tc6Go7j+8923f9k3/zQ/+FaD2waVRGzBsrZIihLAyLWVXKPOGvlOhESbgANYy+MBFK64e22tzOf36597xvn/+S9/5Ld8OxAFLWCt0FCetpi5MlN24/uqzz71rfQOtWbPm9wOxo9r/E4BQzT75yb/1/l/4WVlTkLD66OGxe1iGkzK0NzpPvvX8e99z/Ee+9pVed/k7fYfNjn33U4toa5TsDuPss9tblnP9wX+5+8nf6tzdRymnWNjkICSfdFGcdE2+bfLa11O36OpWK4rSvG739WA33267QVodLeLjiRgeLo5P3OEpfGm5ttMmnJaL4ZJZZlk+2Ntt7Q7MuflRfz4z01p4L1Cr5VKVQsycaoJ5lGaSarGrBQB4RuNvHpz86r2HwSFY9i74JvgKh0c3P/3Jj4mEKCKlFDGCd3/su97x7j/xzqOD2Z2746Nrxw+PFoezRtR20JU7F7bPpfr87EFuKwGQJMlCTywCXFcEDaAJb7nUXNx6uFwuR0u5v7x3dPTC/n5L5N2ovbm589jje8+8TaZxDhiShkyH0thtn5ym94fRZJgeW/FlepokFLcp37T9LKQAYt/P3M7lafti3druJ+da8XkdzYfD8av3X/v4g2uvnD6Yie7O4N3v3ts5t9nf7G+3XdwMxZQOb84+9usPb+4f3z8+tVUssu6Fi62dixcuXLy6sXk+b20RIkGJlC0CA3VZ2Ol4ClCSJlGuVRJD5YhTxAlW8lcM2EjUGSBIEOKEHKMEcbXaFpKS07TPTY1ymfSz7ka720NvW+UH6fHh6ejhrJjZ66fDcSpOm2iMzk69GIwP8kkvT7od8mfpwMG9eWHpcypBpqFgMujIQDAssITFYikWi6NiPJzsn9ydnp7aybKsyqIum2ZWumrpFck4NkmrPdhtZ8ZAZ0JtqE7WHsSDON7RapOghDBJYpSSQGSta5rKew+gqqozOcKCLOkglFQi0pCPBA5BiORq+8VZBA/jIRs7OT46Pjw4HQ8FiX5vY7Az6Aw6gX3TNFEU4bM6RJREGuuqkc4JAFIiicAABOogGhnJnGQfonsahUOxOO9EX+p5Ty3ypJLdiuMKlLQ2B5sWbpTE1U4kzl8YXLzYT6O+VpnqbhDHJHA9PJhW44B1auxa4FizZs1XlbThwXOGZXZEvOr0DeyIEmO6wOup5quOSwe4MzmDwpm0gfCZBLezvwGzIq5BDcEEXxAcyBMFFSl2DRBWcSwBkGCWMlRVmnfQWM9MxrjGSYcky3xdSRl6G31XFRRcMCBiqEhJWp7Mkna/1W8DKpSNUsb6ZdQyfnkSnJXN4smr21eu7t26/Yl8YzdSeRynP/eLP/9//r3/faOTvfsdb/vGr3/+2Xe+O0663CzAUqmUrWPJJs5gSxUDXIbaaZ0wy3peRVFuIunrWuoIgcvFPE6iKI68rYRkqVUzn5k4ElotHz5MWp0oScGQgkDw5VJFhhjl9DSOdZonITgpWBhdTcdRmgAyFAsIFZnIe0Rpxja4eqmUIsGhCUIKrUVgRxQQVp1BgQMzBybcfTBvrN3ZPXc8Guat7p/9s9/7Z//0dzM3IcwAHzxRYCkkEITk4CtAkuwhMAem1zPnVRdch9AI3YL3t+8fXjj3RFEsl67cf/WlpqmN8sq0QnBNvTRRR5uoqYtnn3vXeDzs9daNKmvWrPk9h0iCWgB0nD31ju+ZT7YevPxCUQ8bXWAydVzFaXTuvHjPe2bPfs3pxXOTL+Mt0lYZXT4W3YnsfrbZx/BWdOfl1qdf6Lw0M6O3nSzTqpHOzBM91+Y06rpol9pVXZ1WSHWUGZmmutNR3QPRT9ExYViE8ZwW42g0UQ8nwS7JV7QEnGbTTnbj+KrAdsSbKW+NbGu8FKMaCmEhQYCHmDpRfaZlRr75e9s7mbz1YLQ6R9CKjBaJBjeYNFwRlNCWjpb25Vnx4mZrs5s0S7eYVEdHU/by8mY/rxbtZrlNdrv2m7M6KpewDjh7XwSEhYQmACHNLCtVFMtZLSbNpK6cLxHKmSiXi6asqibU56+c33nsvEwN6cgl8Ug8fDF69R72K/FFungkhCEtnBJOKqeM12kwNOcwtinFOdJ23TLWeOeVU8qB59bast7gYataJPb4/uH+tXs37pT3h35WQWV+OqukGBenVaFDSzB5f/f29OOfODpZ+gXEzs7uzsWd7afSra29QedCmgx01AneMCsGe+eCc8Q6irubA8dQ7W4nyWITGaE1lKL6bJFHBDD8o25dQmDtgAjQcF4gCKGABqydtU3dNGWA0732RgQ9MPpoOB+Olwv2D3xVFhhJfU7QQMgNIhA1oApBgmIIaOkl1WHpqyGNRUXTgtMmiqyWbL1dNs2sntWziZ2Wp/PZ6ex4clIuSlH74J1jDxWCUkZHWd7q9Tf6G/1ev5dEUCkhl0pm2nekGEixISWUIq2lD6Es55PT48V8Gsd5ZFITRYD0QUhIRUJKBCVJEsnXA+wJkgRYg72F9yCwcqylylutne3dVivd3Oxvbp7r9nrGmDeaX0gJIngPFgJCsLDMDOcBAcjA3MApQVIr6UXQeZPvlJFZ+tmYBStVdrM6bQV0g4u8E1F7t0daqyh4p+Ok02vFcUepnpKZUr7tgquLUbs4qkavXbuRpEm7na+dONYCx5o1a74q9I0wAzcgBnmAV08RolWa14Ih6PVCjDOBIzxKTll1TBABIAaLVREHKLDzpJiI2HtwKQQH1wjJrq7EWbg5EzwCwXkIQSSlUtCKK1ctyyyTjllpCXjXNDKWggJLllrYeqkp9kwclDYZBd0sG6MVQASvjShmx1nelipZFkUqnGonF7ZJmELEsqjtn/jT371/ePAzP/2PGuc+8KEP6bD8oR/6oeee/04AXJz44DhwU1VZz7hmpCISRsEzySiKJSDLxTJpteFs8BxFEUVRNRvFsYawoapNu8XLJVxI+11UPrhSSAUYCC8FQHBVmeQZKCxOj5PUSM3VfB53uq4ogm9MkkEp31giXYynWaut4xghsLeCAAqhqeQqhm01mSIiAQQIYz71wod7vZ4Ndj6f/td/+a9+83uer20VaQKRFBIQkPJs9siNkNo2lZbLqmzi9E3t6WU9juO0cdPR6ZhkcufgcLC56UMj83Q0m+0ONplLgE3UCb4CoDSFsIzj6GMf+413vesPr++mNWvW/H4pHfTU299++YnLB7d+7fDwpePhQ9tcmw2PNjbaX/OW6pu/9tM7W+WXOXJWqKSE+Bw7urc/1P7IL2++VkX3nypH33vkNmquded6Jm7n5WFFp1ItRNmYKSeHTeWtTZcwpyTuFaGufFOFACFMHnW8EAVXFUINREAnNhcvb34NhedHp2oxAwncGPq7Yz8r4P0qbhMMz4zPlhXO8AAAIABJREFUHyfyrA9PaH22Rswz2cvNZk5aMiFsKo6EHLr33z29MZ3/5r9+6YUP33zrhY29vX613X3ymZ1veO7x7Pod+eJNc3Ikh7U/mvrpHPPiTe8rztoj8eJYtvJtZhEr3c/9hm4GciyjEy9uHw1fHE+u7R8+fxq+2ZyPd7Xsyyoq79Hxr+P999wh+Iuc/Ai6I1rGJapI0mXar1rn6r645ZpPz4iJA6rK1mVZF9XM/X/svXmQZelZ3vm833qWu9/MrMzau6vVW6kX1AgsCcEM28hhgYzAHgssa4ABZphgjGFsjFnMYsCYADMeYGIMCAkYQB6WwViAjQHJIBBCyBJS063urq69Kte737N9yzt/3Kzu1mKPWEKgiPuLioysG5Xn3jp5zvm+7/ne93lmNd86ZHpayqydaKuJeHQ03b99BN3lmNaz+mZxNFmMM6a0pixJEimpKme132tCd7hx5uTJ+x995PyLzw0uUG57tjwh0GJOqoqc94yFc65ZeGvbJ3Yu2HTIzP3esN3K0hT0YQs7DSg0BArgGuCAtGKpiRMUFRoGLJSCpOntGzeuXTm8flAXVf/k4NRGOuibK8Pk0mg6G9XLeT0rFlOTLnu9IqWQOJRaNXwAl0BsQrOR3srDMClmE1oeYtamRT6BmIXoF9VyOh2PDnZHi9uTinkRgwvRWtPqdnqdbt7LlU57NsmznHrdfLAx7HQ7rVabCCDJIildMqvSyAqAMdCaiGxVT49mt25c/cBo9/pw8/zGcKff22CkldcprBKiTkIApdAfoVUhBdUOoWYg6igGG1vC0ImN7c2tbGen01RpiG3KW/SCGltjIQhledyD68AOMakb0TCQBoQKlTVWWoOKg80qfTaEgQ6LCbCQpNtaWCuQoUoBazt5t5UNBqQ4Kur7mDmXaNWFTIDSqLKrBtutYXEw+dEfefMrP/uVb/gf/pa1dv10XQsca9as+cQmhCmxF6totZVPOwSOfTXE86Gwx1SrLhXChBCByIjHXt9gEMAEjiAZY1QcQQQO4AgiZg9EEMfolSb4KFfh9sTOO93po6wn+/u94Yl8u1vuH6atLig2RWXbbaAu57N02IVbwBEEEVSIbJIWhKnKRdrdBNAsZqbXzkLa1KXJu1knHx/u9vPUSiESRpi0tJ5O9r/xa//h537mY//6R9/8O7/z+2e2z3zlV/+jN/94/667ziWdsypMEGtQw7FSykBa+NDUCymCFC1IaZVGiAAJSeAA1xgpAIb3UilUFXMQxqJpYKxbVFYbjpF8A2m5rmMIAKOuODiZdfxynCQpnFdCRoC9B0MIxYw0TcHguiEpSUggIkYiBjMzkxAA4djzVQH4wz989wfe/35Sycte/sr/9lM/BYDVCVBLkgD7ulFEgIK2btlARZ2cAZBkAK5f/uCVsztnZOc8gDTZBmDkaGfrrr/7Ja9+61vfxqHpdgfv/eMn8iwHQJQSgWMtZAJuGMwcrDVXr17e2to6e/be9T21Zs2aj4/AAcCmrVP3fPrmmcfquhof/sL1Kz//2EU89oAfdmqj/Z/xyIIhPtz/8sal5Mn3tN7/ntYTBXZfMlk+NitOLH3u4R1fOCh6c77H6UKMqiPhpXTyrsnZraLvUDICgNKVla+SwmAu5kfVfLEcFyUJk6XJIz1xT1sPfHViWdvDGY0ck4+7BaYVGofIH+PHtkrZJEHTIEQ0Dc2WMnoSBEKcCSiiRXzQxTec2XrHaP5Hh4tnIovK/zWSD6WjjUDi6Wv85C2xCFh4LGtUzcrb8qMQF7SoFUBG0nShDpRoicHGRtJpWxP3lNmt9DOXLpfOnbt4YXBhYzFcXhGHoziLFDvIZaNlo7XT2di2920TuIyunpa+9IAyMImwaemT2snolG+8L9K56c66SmohxLIuffBkiVMJZeAhmRKliqK+OT5yIel3T6X9jjVWzAopvRgwlj6M3axp9svgS1cHLgCua7WY7x/daN0KKSVCL0pXE0wIcrlsfCCdZDZvt3sdpK1k2NtZKARSdtjq9SlPCBL1nSqa+gU7RgAEAsg5LZ3UEAgaEIB31aKaHd6+dOXpJ57aP5gGFudUq31u0D67c36naRXVdLycTRaL6UwFVkI5rWZSyBi0CCXgIUCqiaGY1rvL6dhVJcHZNNzIWVOgEOahqasqzD3LfjdNs1aa2TTtpmkrSdN2K+m0U6lSqRNjVJpnaa9jZWKFBVSEaqAIykBZFglBSg/2TT0b7V6+cvk91y4/e7i/f3t3fHJnevGeR/K2MpqFUBBaCyEimrpRQmhIKAFB8JEiE0BeEJNDIEGddtdoUZqs02unaV9L6bxxwVAkncF7hADvVk72gAccVNAEEvDEEaiByGAffAlAiah1gBRR69hyYCdY6gghHVJnDITUSEToSRk0otVpcNbXmqLk2jmESIntnt7ccSGEJ65d+pMPPP7Od97z8MMP9HqddR3HWuBYs2bNJ6y6wQtGFLTyguI7MXSrIg4CEyCYX/icX3lwzBnxTn9JxAu9oSBADI7KyBgc4molzvCNFITg1KqSgRCDF4kmF5mhlQ2LaQzoDYexqf2iTLe2mtHEWG2SpJyOk1SleY6iaFydZJmrvE6UYubgiGX/xAmuqshsOp3pjVvdnQ1TlU01V0r1z55x40NhqJmOACiTDHud+eQ/P/bwxf/r/3jzaHn0tV/7je2s9/q/9z/ZBO/4g3cEt5QiaEuu8VobVAhBmLQDpVB7hEIkORoPYxGjrxsilqmGq1YiT10V1looVU6P0pa0WQJe2WTIej6zeWayZLy31x9021tbXExJECTqxcK22kLKWFQxsEpMjCythQ/OOcVBKAUwJEQkIKxcXBEjhAQTBJVF+V3f/S+/4isv7Zw+Y9Vzfp/O+1oKEZpaKQNhwRyrQrc2AMS4ePbZd9/Yvf62//j2d/zWu6wwr3/9l1x85MGyml68+GjWvxfAow8/+KP/+ieHw1PzOPqMV7y8k2UvWACsrNUix8AcQmi+8Atf/13f9S3f9E3fub6t1qxZ83GUOaRNhjYZtpgvvuSVT7z3nZ/xyOLFLwrK8l/UWwQP14hnPpD92s9tXHFid+DKl4/LxyZVUgURYVCfLHHy+X/fRWuLB/de3nlk7/4RRrWohaIllUuusr20vuqffN/lg/FsWfhuK9nqpJ+6Ix5LWOzNwl7hDuaYL1F8TLUnLAQLEQBeOUsmlrMUC1BVC+dl4+J49mGrtHPD9r137whBTxbFbFosHT+c5ReXHn9yq7l6EG4efkw+BI1D4wDwEn48X72W3RU75/zGpuonaMpw49a1P7566dGqORculPcXt1oTV8FG24m5WqRmkWZFOrzW3nm8s/RxHKrl9VE9qQkpkSISLT/OecFaCEEcvcqz3mCQqNQYXcYSFkmaJEmWpllZkm844XDraP/ydJa226dPbnS20lZLZlUhtUMby3E53VssDyZTVzeSPBAjT+vSjQ7NtUDNgbrdzU3H0R6R5MiL+TKwyntnNs6d62/1ZFe3KEmcEME2cTPaPmUpSuY6ICMAWAJMWLXdCiBDhKwLYSI0CDBMAVy4cjrbvbl76cqlx5/dLwuyWZ6f3DnZMdsvOpnoHeb5fDqbTSdHo2I6b+YlcSijl6owgQFqYMaUFstqtqxvTcv9aj6icgldxqSdcaaZC0EEkcd2d9Drnxhs9AfDQW84SJMUoDTNWu0WAIYCEpgEWYpKUEVAwtAODIVUw0QYZnBwdb2YTQ9uPnXl/X9w4+bhwdECycFi5s70LmQ2T5MolBUSFgKBytCAhIZBAihCE+CPS33BwiMQIU/bqTGJMCbpgYbKgiRCCaFgNEeOzqG+oxaRB1WkYDRpoAQ7XlmeEJwPLkaklrQGoGATEIMdB0IVI9WwUQpIaDImSLDWFGwCaiSTqgtXedfACZ2k/c5QwEoelZNrN2/98P/+pi//ytd9zue+EuvU2LXAsWbNmk9MdWMGMK3UjeM4Vz4WKVZRr0jAHgC4hEgBIC5BEWCiCIpAJGLg+fwUWv34anDiSKsXmIEIDogO5EN0MoCjRxTgCAIimKM2Glpy09R1ZaqKmRHjyoUbADh47zlEeHCIiMwxRHaCSZAMwTFDBtM0HkHEECU7IRhuIUwMIQiQMhYsUcUkUDUdkXWtvPOvfvD73vDFX3nffS9JUn7ly1/2O7/7qxB3sX+f1jY6KSCl1miaUJaMxvuoRZC6jaYJwRGxII5VLSQgOFSVbXfQVCiWabuNGMr5Mk3biAIi2jxBcAiu3+1AEi8XJEiEAJDREq5BVEJrEUVwjRCymo6TVsdYw87FphaSIClGLyRzjBAyhCClYiZikead4N3Jk9tGtYEasD4sCVEIQaSICVLGaslwMj0F7I8OD97yll/4vd9798HoqNvZOH3hk4qiefPP//b8TT8vdfPQi+9/zWs+/9Ne+bLGy1beVVLO50cxNB95CcUYBYMBqRWAxx77pB/4l9/7df/gG9Y315o1az7uSgc9/JLHTu18t7rx08Cv/gUe+eC2ec/beu96j31iWY9eVk//WlldmFe2jPThGooAaSG2ZxsPHF4wj/vxlWsNajuUvbuzDWOrQJeu7V/+k4ODo5HV8sFz5+/r4GIrnA+Rblf+yihOCpTu2PniY8BtbpbD4S6Hkfdz5xchLJnRlraNnVZ2qqpP7+0Z/yGlKLyomsu7n7KV9D7t7nh90R03G7fH9f4UQFyUf56zFA6msaz4KrU3uxfvYiXzJZKnn7xyczI73Wy2e92HZ49ObhyU1+ZiKVG5ytdHVdksl9oqbcQwsXLTGsjMZK2s0xts9ztmc/7J7eq8hDTKWGukVEII3/MAlJRSKilVMPDeNe7IVo9fSi+1sv75/P4+mQ6rpBsJ0VdhGSfd9LBKjOnOWidNVVeHo3HRuGaJg+uhOJxdsoZZVB6ZyjOZOudZCNV6dvPWztnd8xtdM+wauz3IuvlQp6x1I+G4qFE5Z1ahcNAKxqIGwp24ueeuDgsIoF41/fIMmAMOWEXhhGCrqi9lrrRM0kzILM9a5WBRzJeSo+bYY5dwhViALIlO8KF0dasan/CuodSz96iakmNAbqEtkWJteond6HY7eadjbFvKTEArpQENGEnaGCW0BKQDeQCQAkhALAGL0HBZR1TlfLR37dqTN648PT2q6iDZJk3wRb2Yh8lm1WrFtrXO6EqCvFKwFqsUFRcRCEpAMJoIOIDRBESqyTBJSDhhGIymYcfMpq5jOapXiSnPr5wDDAjaQCsDE4NYNDVJ0sZSQxTJQEoQ7pTRGJBg6ZsEISZgR+wgjIaSEjbh4KqqQYiAC5ZJSwurNKdpkDH1zXBzc6suy9FuePxdl7a2tu+771yWr0NV1gLHmjVrPgHVDVBkRPqQoViAV+UbqyaIHLGESMEVsBI1VoUbuPP1uYBYOjYeXaWYxkDy+BsQQyA0TmoR6oq9hyAhAFeDpBCiXC7Tdg+MYnSYdQbtrFscjrJWF+CmKtJeD9wsJvutfldFUy+XxmiwJ4rSGIBGB7cGJ06BlS+Kze0duOibYBKFLLn51JOn7r471oXK25gtkLQXe/utnTOazGy2NCRbee+Xf/kt3/6t3/NLv/gzFx+65++94cv++7/96osPPHD+wqcW00tKyES3m7oGBdPrqMjFYZ3pFoQQLEIIJEXwUSSSK8cxwjcxBKE0wBAUgwMxE0AMpRCCc053Oyjns9msu73hFksjiIzixkfvhVQkrITgyEpJeB9jFFISCBwQmDgCxMwgipElRAwsBEXvYwjGpncmU1DgJjZGJwBJIxGDD6XJz/nq0s/93L/5xV96q/em299WFKRsX7+xGyNcE7dOnElTvn179L3//F/9xBt/erFYdNobQgglFm/+yZ/4yKtIiIz9HMTMMcTxq1712p9402t/6Zd+4Qu+4AvXt9iaNWs+zqRpeur8fS75XD85BB0C0z/P0RYTtZipuuLLT9l3vaPzvlm4cn5efXJRv6JsVBlU+MgfscFsNJ0LhxsPPdvPL0dzdZYitAu90dbR0KLhD1wbH+wdiVSf3Ny898zp+8vRheltOW54dxl2p1zWf6pPWOed8cb2NXK3op/WblSUk7KChZXidCuf6rKaTtsBqdJ5VaSuAcC1C7W7a9Ne2OqGccDEYbJcRWP8OYmLEosSgK38yQ1b9+wy7z116/D2+JDTUnbQW/b5speXWAZBxEh8mtlOK+11TCfXqZQmSlmJzLQ7rc18aDvt7l3Tlw+rCx8i0DCawOG5tp0IEKJqHCUTuz9MssS2U7PRbtIuJ1ooZvazIMPYqHbctqf1tL+RlMvZzWv87K3llb16XJYHQFCKlJCaB1m7Z1vOhxAjapRuPF8cneq2i363XBbdjSrRM4gsIDMZKasM9YROIOGF9wIxSjiBQCSOV90eDAIJCBJMyivFxihrLXOSZEmWKJU4l8fYJlLGCG0SavXyfFm0FswkQW3hDdfs50IqZfLIlEev4nwQQbEDqiAm0yk1tWh3Ya0gCCAndPI8N0nKSIFUwAoWghFhhTBaQALRI8Tjnhoi6IBIHAWcQMPRF8vx0f6N68/sH9yu6hAAaCHqQDFEeK4KWjSZXra0bYQUNu20O9HoqELTiEBSpIoJETGuXNuYOArvJGuCzlioxjNC5BiZvQvRVWG1obVqwI0RqwYXqMgaFBUBrDwLAaEhiYgEQTIQAIEgIADNVETFMSqE1VabUjBCQAvfwPsIYqEgFBELFY2S0YiakiR0uxvDzWa2rI7GV5++8R9//V1bW4O1wLEWONasWfMJA7NnqsUq3JVXYeWrjSheNY8ABJJACg5gD9JgD8g73qKrPwGIQADAHEFMLJhBTGAGBRCFuoo+aqMAjr4RxNFVBAgrgyslCUYkkK+btJVFX0cXs3YHLtSzcdbtrlJXTSutZ2OTiLzdik0TfdBKexe0UMLKejk3Sd7t51wvoyeVtqeHo85wyySdGBZxtDh56iwXS00BxRhScixbpzbccsEs260ugev5gUh7//if/K9f87Vfce3K1R/8vn/+g9/3Fp34r/yqL37153+miPVyeSPPuojWTyNDJWnbN7VKUpKyWc5UK1VKhqoiglTSN7UkAbAvCqFN0ukgBEAw0MxmJsu0ksXhfpan3X6Pl3MlRYwuVo0USkgZYyBuSJgYndA2usYHb2QCgdDUEsQIFCkGD3CMceXHwZFBrLSJ3pGYkkhDvRA6M6rxfimFITSMxuTnfvmXfvCX/9//IJF18tOzqb/r9Isfe6Rz/vzOcJh96ic/+sylK+9+1x/q1DzzwWtPPnFZRLTbbSmMD65y9GNvfNPX/M9f95GXE6k24jRyEBDM9Q/90A+/7nWvm8+XX/zFX6KUXN9ua9as+bhCUm9/muz33fyPEf9cAseVJ9uPv6tz+6a7fSh25+ro0eX4b+yHEz7qGMVH7+TolZ2HDy4+9qx9ydMTNd1KqdXmIh1H897FYWwWddVcq5Rp3/Oyhx95aPuld1v86h83v3MUpwUWFdfNn/YTzh3tV2I/lRNNTkqmlf80KuZLRXm9af6w093J+mdbgxdfe/rsaPf5acB+FfwRDudYlviLUDc+hJkLT07OvnTj1MMd0Ozdl0dPvvOoouB0nbPptYftjmkPk9bZ7MyJwb0b270OZ5kTy8of8ex6EqqOUP1inFTX0kXSaHXthcd2gQ8Wftl8yPlXggd5NFL3bK+Q+mZThGWrqnOhiJk5sLImaQ8ee8nm8N5C9HQ9Gc+e6v767115du/awjVOUDvNzpzZuPfek9sbupvT0XhWTGssMC9xMDmYH95+JnLrfZaFGDmv2LSRvfjlL3nwpQ+fO9fr5ilqLBfFdDqt69z7DImUglKQA5dgOAgHG6wwWdLpbPR654bDeYg6a2+d2uoMOkKsPN0DISFkQNSmassCMIAGqsq7uvJJ6rtd7xtyDVt47ViUgHac9JLURtZKQQhFsARNUEJIgiKkgAGEAgxQQ3AAKnhCDYSVUrSqMSkRPKqCIyNwnC3nR5OjyWRSOSfbRhSVjFXL2o2k3RU9lMuj0eVOzDSyic3R6m5VQ/SyumsPnC2CMWBWqOECFGCgAR0hGghCYhAkKoIxUfm6rolEYhMIIoJNSBDqirkC6lXfNJoGHKU2CUWgJGjEhGuBJgAVQQEJW5ASgOUIVBARBGasBJ8EQssEiYkwQAX4yKiZIqjSUqmko3u9Yb2xnNVl7d3R7pFr3PppuhY41qxZ84kz/SNF8OAIEoIiWILVcTbKqlbxuOy2Yja4U9pBAnfMR1cP/Yi40jjuVOkyiOG9JymkUmUxS1MrlYihpgghyNW1zgyaBr6RSoMDmgYIytrQNFLnwspqViZ51yaKvZOpgPbVYpx0jC8XTVFl7VwowWWllEII0bO1OYRZTpadQVsawb7untqAb5r51LQy8sHXtU4MQgkAVpPnUJU6a4NlOZ+mnb6SDD8xkNYiPzd408/+P9X09ue+5m/8yJve+uM/+6uvfc2nf+nrvwTRzQ7HnY1tCFUcjLIsRz0DkA1aKBaNr0xqIKhcFGm3HWYTaoLqdBFQVUuZdrmJJITtdn1RBNdk/T7gmuXCGGIwQlQmAWgyHvc2t9G4+WzaHpxolgutrBYIrhIMqSWURFUizUzwTTG2WY5QcAxCd1a/T6FOcJggVtIOgDkaKGlBAVQRzs6b3//t3/vNuk6J093dZ77nO7/z0YsPa1sjkc20cPPR/Wf6D97z3zk3k6/9jB/8gR//3fd90LZ6iGE8n50+d9dvv/33PlLgcNVcJ21EFgpg3zSjzY2d7/i2b/sn3/hPx+Pp3//7X7O+3dasWfPxHeAIpIW9V+ObOO4DIda/ws3b/v+l/0hcZMuJ3d2jySIsm+aDj2fPPJ1NQpx03ei+xegls/r+Ev8F2VZAJJSeXQ4/7dntB6/Es3szqmA4ZgzTMBo/dw3VtSiQd9oXzpy7756T587RRD2xvztHVX3sbSkvJIUbUHUO4cQgtRc2JnWzf7gYj4rJuJjMGpcq2myPRBqBbDAg8MZ8vKrjwKJGw6iqY3VDCGgV0tTZZA7mpunN5x/W2/KxEyEDp+WC57vTclHBe1eQzmx/o7+z2To1aGVGdTp242T31Fb/zMYgy9hoh8LPNcpLph6lTHk11vVM7WVuYT4kqdcHHpe+dB/SHCQFuVrWSHa6Z/ZDcTS+2cR2CBt1BY4AoIMWlPJc09SFRjSLWDbkgxDCntjp5L32IN85u7F5T39jkFOaxgGVTdpgiemiHiwKVze+qQTNl3XpF25RxkkD/QF2bn5w43q/N7CwHMkz2nYnSygo7aUMAREcwQgKEAEkdNLu9M6cO5eKMG8qMvr06c3hsG2tFUIBBGWIlHIgqWFtCDoGJZEyBWZo60XSCIaO0ACDYwysAnRItCGoAEBILTVHEY5LbIWEBlQAhIBSx/tUq+LaELBqI0ZEjDG44BhBiZVMxgIBcM4HjqRlq5W12slWp31qs9+ypamWpp4oV+tQpXVJTZU0hWg6OnRr1YfSIbKPJEAkBKQ6fhsESIJSCOAQQ6AglOBAgIxMQkBKIUAEIcESAElmwQjRM7OUAswIDkZACApMAV4IIaBwp9NagiOFQKvJqyfGypw0rI6yClxGvLNhF5hjlJBpkvXbg7LnJ9Pxop6Orz57rT/stNuZEGL9XF0LHGvWrPkrDDOOPZMScCC4lVkl6Nh0A1BggCSwCcyJNEi9wGRJ853WUo6BOCAGUMSxCiIBQcQCETEYaQANdVLEa0BAjMQE5+5sFkVwIAazJyR13WS5DdMiybsQBjESYgze+6qu66Rllda+LhA8EEgRpAouNLXTRimiTrsbayek5hB4PhVGmUSBPTNDMCRzQAhBeQ9huHagBjpRghAaQZGMXYxHrf6WDU1z9Ewy6L3xjT/yD7/pexsvf/pnfuP69YNv/LqvbnVbvpj4JmR5ByBoEYqllAapjpM5PEFFa41fTJUUSK2bTXTWTdIUHKXUANxyqZNEWTM/PMxb1lgNeHZOCKqrkkj2TpyoZ1Nr0na3xSEqJUN0wbM2kgH4QBJCKV7OSUmTmNiUQkqdpXAVyBIBYQQIZo5hKokgFEJg9qs0u+///u9/+qnLm92XPvH+p778y1/z6Ce9iMsJN0W9KCBs3svhHIzxpX/TT77x8vUbJks9yPnQ6/UODw+nk9HB/u1WW6Xp5vMXhDGIFZSOwXlfG5sBi5e/4r8ZjQ/f8573/Obb/9Nnfcanr2+7NWvWfNx1jlQkn3en3lCHj0HgQBThaHj45OAd75BPXqluTqYzkVQtmT1i60fi7kOHk94M/+WVjoQc0OC+5cZnfbCzfTtSIcAgFPShsagGpivz863ByWxDCYlGY7G80+b5p2ZDVyfs7D4g2W4P/uaFfReefXb8+B/ffvopF5mUsefOnCgns6PdW08Md4rW8JOf/cCxwFE3aNzz76sVWrk7sb0cblzh4KeTB5+9YnzxZ/tUIUmqrRNPTPCet1+dh8hCDzr9jbu2z7/03F0vsufOAJOY1WIn6eTthHqaJIFTyhOn9O1rNL5CADGDI5Yz/2E+j6u82o84YbyY+rSVnt96EQ6f2r/5Ab15Ms2xXGC1znc1vMPV9yb7zyQgjGO8Hvau7JdatR66eP6ee8731N3dKmvPvVqAJNpdKVMBC+4tEadADFwt9eVxOd7do2tHy2uT6bVn33/18Q+Idp51Ov1Of2Pn5OaZMw+fpZ1+Wqa2IlkU0GAFAGmAqADSZtAZ9O4zZ+4+tVwchFB1ux1j20SpIAUQLEjAekipkMq6ojrAwGrBSAANgO0d8w4vUaZgsXqRJFABJChN4BxCDQAEsgADJQANSvBcAmpwq1cBADU4xLqsvBBQyUooNGlq84yOA+Yx6A0GG+277hlsdnI530+rqi8p9VDgYVPCVVgcUTFMq7B1IssH7UNCCUqhWclje3oQkNymV2SXAAAgAElEQVRxpQ+MUDYqQkqkgENZITFQsvnQPi0NMuASTUQEkjseJ5bY2DoSI6SkBKUgutM4jQCUABPATQoHxpLgA1BW/AJNEgnAgGMv4FJKeumg7oUjX9X1wdFv/vrbrtzce+1rP7vdztcP1LXAsWbNmr/Kc77nZgoVRA6MgAgKEQ6rwZU1IBClwBKiDQKwAFrPHwAMEINBHBGFBAjROaxi0YQSRGAHD2naqGNd37DGQERfL5VJQj2RVoE51AUjKC2J2dVV1uk3k4WSKVSGOjR1NHleLSd5O+8O7GL/VmplsnXCH+5775N+v14ubdpKiH1gDoFsJmq3XCzyfm96sNvdGEBrrssYndYKHJ2rTSuv50ubKZXnaEJsSm1TIPrglAcRhVkhlTBpmN164u5Tve/+p//4q7/me7Z2Lr7zD559xWd81jt/99dVKpXWCHBVrZWUne7RlSvDUyeTfjcW81g7qeC9l1Ien+UYAeIQWGiKMTin0xTJhRj3BYh9ILmaqDE4GG3gGmuT5WKZb27zrBa9LTFbBlcLmyP4+XRinTYt7ZtGKwshGQGQIOIYSL5w/hdpVYTDMbATgglnJ4v3zcah19k52N37hm/4B6/9O19Ujx63RiGxzXK/sykh57PR0W/9yh/+yq++62AS8v6mNzSdL85snVrMJmmSmEH7N/79W7749V/7/IQIlmOM0YO8VMLYJAbnnTNWfOu3fvN3ffe/+Dc/+3Of/mmv0HLdqLJmzZqP81i3egwTM8vk1SS6fvl/wr/z+CEZKU679SKfVGZ+EObXq8PaHdaxOHKj6exqleydb8bb9SwrinY0OyLsuFlvGSwZ5IGbwB+ldl07tbMYntrrZ9NGVQwWpAwJGX0NkNDWWJdltZpVVbm49MzNrNfSyam61seLdSFgjc8y3+5MCKMYCh98gIHZKBanZkcSH0UE4fGcfRBAbMpCgoDBuLoPvpWTKTKXtrY2Bma7zXd3/J7Jri+leF4tYCK/sVG0WiOOExGmIjbGey54o99vSRwdwXv8qbpmjKkTu9fKDzudI467TEupo0K3l9//Kffede/m6VNWqiYcljji6cQfLPZiiAwKIXoXGuj5kbx5A00htFZEBtBaQSmldWZEbilVIZHRfpTzENHUcE41dZtjarRkUzu74CJ5bv3FEeWcnAsiryZusT8pk6R7/4uGp+XdvYNTwvWrSoUqEAMEdSRIr0pWDXFqDEy73ryn2u7YM2fo7qPy4LBzeGu+v7e8vliOjor5ZLo7Gtmb168/+czOYKu1vZN0e1pniUoTmdpOX+YtA0UESSSEFiohMeAYjM2lbAGSIBhAAyY0DBEJNfkAIpACEzkHQTCrFT8dLywTHJdgaAYY5BAj6gZBgFOggQggDSmQAlIde4CGAOfhHZ6zTwPuiIHPrf6JrDTDbv+BB++blYcFyp7tDlrd/iBNolCLYGe1mjcSUaKRAKSGzuGW4ei2Y+MrYTspp7YxlgNz7RxiBGsIhvQQEkJZkHMUVx4grCHhKMZmWhxW9RKAitq6jNoJt2yQQgipSUQJl1goyau55ir/jyQxOQcXOWgIAW0pMhyAAPYM3xAzYBgB8BqCIB0Ee4YHJEFKCmkqBtv9czpIDjyrig8+8fST7z9//4MXWt18naiyFjjWrFnzV4uyXKbpCxRobkAJeAZaDfqRj9swBREAQWBGpLCA0AA/HwIbj1hIBhEIICI6Lt9YfQWBA5FEZES/KsxUIISIGAQREKWW4AYhQBBFyVEQkRCyKsok76OJzXxuWr1yMjPdrpUSAJdlnqQx1JgulM2IatROQEIb8o1SCoxYlkJbay1C7HR6cAEiMrOUFKMjx0ISorepRQiQAUKQi8FVMm8pAilxPHcMITTTzlY/FPMH7jvzj77+y7752/7Fgxfv63fFy172Oa/5nM/+377u683mpooF2MO5PM8RXDObmcyw88HXSWKbshJLp/MOomzq2uiEmAG21sI5rv+k2+9D8mI0arWMJGpcY9OMPce6llrn7XZ5dJTmg3JvL01bNs/hHcfQ7rSAUC1mSapj9Ki9VAoUUZUkDdgDGhSJV8WltHI5VVrVbmEFrl7Zfe97Lp3cOj8Z7732iz5vsvdHndyEpgqzqnPmc+He85af+qnDo/Ltv/M+lidk1j+c18/eeObMmVP7hwcPPfDgv3/rr1x84PxbfuZnX/u3X5fYEwBWVqakUq5nyhjEMkYvhDRGcXRf9LdetyyqN//UT+/t7Z8+ubO+B9esWfOXpnTILZG8WvhLkccA6mJUzo7C7c78YOP6LN992u//0exyUT/rmiO3LNqVeCDzj3r3imLSWizs81UMihMrMuYY8OECBzEljTm71z+125KFQwAA0lYowxwAIWxmkiJXMTl0zXT+wQ9eQZpn3Q1VcrAyMkWpYpY2w0G1vXOV+Gp048p5L1qc33+0d3I++qhVHnG8iOMFAHd7XD55ACVT4PyL+4Od3iJpLTrDzY2N7R0z7Ibb79ivb071czvcJIK2y82toxObVync4mo/zFnAmObMyVYaOuLabSyWH6PAwUKwlC7Lpp3O5a2Nq3myGwKlOs2SEMLgROfBTznzorvbgzjavTm9dm1KIyoOqyu39paTSiyFr3xdu4XghlgIKCWtNkQZUZpYTqxN7BBqoEVfND3dQEDTC2ppSCAGBI8YRV1ZIMmzJOqqoCkg6QXrL9fAs1f5vArL2SwOd4anTt8/nJ01N4bFAtVHbxIyQCtrc3+7PpUsNk7pyKEcl8Veei2xT2s5ulYeHSxnxbI6PKyIngR3k+z03S/aOnmqv9Hr2n5XDzontzIeKJkLYbyQkFFIaZIuQxISRkJEx+nvDgw0q1KE+s7kSyMQan/sYkEKpAFAMCw/p0/Ae6zKap0DW1ACRBBABkpDAcfBdARmOAcfsDKpeOHCnZk5RhKCQFYa2x30ug/MMRpj1EW3gw6Y1cQny9LOF3LppXbSrPSyFDqLvgyLWeNsqJShLmTHaRNDjIEdXAAr0pFRA9qQsMTBI3oAAkJDC8+urJe7149muxGciKwj+j4Ogx5QmiqlNSgI6QyBCIHdquEm6tVs1ns0gUlBKVgJx+w4ogQ1EWhAq5INAEFDCqhIFBjUgDWYiEJiITttpYkaVPMru7eu33z7r71DuPjoKx6Wa0+xtcCxZs2avzo8/vjjFy9enE7H3W7/znTAMIo7YxoBguEI8bm/ggRDgQRB47mG4zAHtHcBgsSq0zGC4IlZrI4VV+kqApEQ2VUj3elIBdQFOAormnJhWqpZ1By8zVJA1EUFwCQpRYYUUKRiqOdH3ZODsDggxbEsF7NxZ+eErEQxnmTDnsx0OZmkgwFinM0W7U6ftK4XVSKU6vWqw8Nk0GsmEyFZKUCrZrEwVimtqsUs2TiBWVXPpjZrk7X1pMiyFFLE+STJckQVfS07XTc9hI/S3vzrrzp3++Cvf9c/+6H77nno0Yde/du/9f4nn/imL/g7X/A3v+hLYnE71k3SaoFDXZemk0gQB8HMUsrjeQSklgpKsWNSkgKxDzEGaSy4UVKyDyyiQIRzBIocJBkQEUcgqpUzFkfEyNGTlNBSRwmKCIEFAcQxrgQoZiZEXiXaMFaBvZFi9I1UBODX3vpbLbvdzU8Uiw+Gelwsj1ppJ3iyNsP0A1/1VV9v0sHuYSnTs02Ik2Z05q67vvFbvu6lL32pr1w/Nd/zHd/8qs/8/HZ35xUv/8w/+qN3A2nkWpAFoFa9NszMDBIgIiZw9YY3fOn//bM/929/5d9+9Vd91fo2XLNmzV8qRuVfwenrAFy+/NZf/OFvBi8cxzlndaVCBrPTedGWrM/dGu2Ml+2FH/rY8o36ECEjsKvjLPJHWQe3ms6pef/Bq/U9u1Uih6QDu1WHgBAmAxGITK/d2Tp9tqbRtcn1/adGv390+drls6MbOy85NS3NtMCirguEsjxaEpZgbVXH2GFFHXwMe8chYFmsdh/4suBCya2t7s7pu++6cOpMe9gV2X/6D7NbN5P6uPp/2tk4GGxf1foo1HKYnTg9fOSuTr+nu22ddzb1lWl875Mf+8n1vZ7bOflEUJelnllDW727797Z3DBbLezfPlgW9ZX3PX31P7vqaG88K6dLlwujo2oaadUw7XU6nEmyZWeKdtFtI4R6sayYJcUgK3BTunDzqN47JJsU7awctugeS8Pn3t0mxw4PUoYsrzayQDbZnc/3RrvbnOeUfogUFYMpZjlzp3uyL84N52cxb1UF+L/qN2JNnZiy2Je3K8yKw4ODg93dgxt77vZRmDhImSYZrFJ9axQ1AuFw/8Zkcmg7RqvMULuT9drtbns46Aw2Ot0T/Z1h78TA1dp7TZBKSWNBDY51MwHYY4FjRd2sRnnAAyVgnguYBRpAAgZNg8YhRkgBY0B61ZsFUniuhtI5NA7WQEokFg3QAHjufY+vI9+UURljlLJJVxrDaFnut3FCQxvWVAWiJdAYafpJz2K5OgxCg3JEEZI5V1NjuxXlK3nMITiEsJqsGAkGmsp7MOO5+J4AruAo1lU9vfn01ctXn1lgYZOklw/O8b2n2hcs9QTnlTG8qlGBAUlIAwIaAUkwgGFiGHGnxsV5NA1cieAhDEgBFSBXhS+CYA1YEqC9966ORkohyfkWhW5XDrpyOo+TG7dvXj/Ye5ijxFrgWAsca9as+avB7dt7Fy9eBNDufFgPYbwzkEZACJg7qSjH8SgCYCiOBck+4qpDmAEoISKxJIocOXrmEBGUoOOqjpXEwQyQVhJ1heggCCIi1NqA67kSzII4OILQWiISh6BIAFTO52netu1edXiYZDa4SmjT6XZ5PiXibNCFb1zt0jyPZSWyVpqmTdNYmSRZBsg4myVJNtvd73S7IIdYhao0xpAi3xRJnjdHR8ZmNjHsPbHKWhmijwFSp2FRkRFlvVCxtgmQdsqDq6lsfdnrX/t5r3r1v/t3v/szP/kL5+56+Oq1Z3/sJ37mgYsP3H/hnKBYTI+yTLe3tzCfROGhZDmf590uhKwnU6NblLYQV9G5aKpSay3T1C3nWnHa66FeBF/rNF1O5nm7rYQCwnK6yNv9ar5Itk7zZFa7Jul0RIjFfJpmRuZJPT9S0khpXFNLYURi4ByRXKlT4BAhmJkpKqOaCEZ04fZv/Ppv3Xf3S/du7j704vuuXn3i7gfPFYe72ebZt/3yr33/D/zwqfP3HS3ivBHz+VFn0P7yr/jSv/v5d3Je09VMCt/+Hd/yLd/+zTsnT//Yj7/xf/zy/2WlbgBwVaWtJEGSDEfvXAMWJpEAXvKSR9/5zt9fCxxr1qz5y4WIQH0SfQDdrVe1tp66vfvkZHFTp9YMUnMu1VvSnwrxARQ71TwWAR9lvcsI/iPWwas9gUHdPTvbvueoe3qeWpmQ8ojxWPAVghOBvtLneu0zw7tFXKhw4/G969dm124eHPRwftAaLexMoSqF0/AWaSozK3sCG2U8VZS94+r6/yoxorlTbbG3UDLffmiY3nf2/PlTm9vtTi4rZeAblRrWMpA86vWfHQwmGyIO1cYwPXOue/eLhq1cJYYcy6XiozSpWy2QIIrMkSMEkxUibVxWVfSCMwsp5nl7f3DiKusbRplt9M73Nl+0tZFyJy4m4zgaLyZPl8t5WU4ndWOCT11ictMy6BrdTUyvrbuZzcr2SHQWm0M0rhyLOZEn5jgVTeDCVzV7LyrnVFEVirwQEKuthABHc0IVjUo7NNjxbUdmnF47nOyOi06vl1glSa3y4Zgd0UJh0bJ8ot3vx2FeDZcVgo/GRoBCECv/TYgqovbBNc7Vdc1V5Wbl6FLp1WTRHBxND/ZHR7PKlpR0hvlGqhNF2hqdGKLGu3K6VxbFrJ77aZSl19YliUzTzU53eKLXP3PW3cNWEbpiZbkhSK/6UOJx6q3UYI/4AvHquV+yj5AKgoGI6BEbQAECzsF7ABASWkMQ4AGBVREtewggOsQGXgEaECBeTdY+/EKKMZCUShttjGIZglLUyoUDRfggyhquidxYEVpKCj4upSEOcMVqGijjQoZ5xLAhliKSQCSiCAGCEIgBcDEi3vkfChAifIxVOZ1Nbu3dunHrytUxZirV7XZH92x7s9MViVKZDwzPcBwRIpG0UhCJ44oTFgoSkADFEIMv5qPp5MgVUw5OJQOTdFKTCJ2RzoJgIUECxARBxEQOJAAhfTBErTwdtJODTIvxeDYZL/6sJjlrgWPNmjVr/kJhjs657e2NGD0Rv3AYY3jAMqrjuUmUCCkoAA7CH09ZQESrYWJKZJlL5kiIgiA5AJ5ixdww10QcfRRCgSSvPK+JmAnKIMboWWpw5P+PvfeMsi29yzufN+9wcuV7b9VNfbtvRyS6FQYkIzBoGMIgQMKBpBHJ2LOM19gWyzYztrzANiYJMCAYw0gk0wYECtMSQiCRGsWWWmp13+6+sW7lk8/Z8Y3zoW53SxpJaxjbuD+c36dadarO2bXr/+69/8/7vs8TjA5MI9SUOgTvnSeEUiYBYr3VlsiMyEg54yk0Y7HXYDQCMc45pnhwlfeaRSoYYh1AGbShQlFC4b3zICDGOc4kTxoBJLhApQi6dtZwLkCZtQFMAlwbL6gIgdRVFcUJPEXFiJeUhYCMKAeJ+dFuI1rChFk37MTxa7/jNc4N3/72x05cuE/rg5t7w7NnNkNZJWkK6qp+P2pG0Dp4qxoNb62pCtlowRAzz0SUEMphLROCALYsmOAIthgOk14DDvBBRREoLbNMJWmaxPPRMG4uTW9ej6NUMOaKLAQbR5JwYrOZkMI766xnUsF5U2RcxN5aQi2lDISR4AgQEHRVUAFvveRRO1mZDgoK+hVf+aIzd6zdvP50XZF/+m2v7rTW1rYuPnH9xv0ve+kPve7vp2lzbXUjYp9xw6qqLFL09G3Ldz9wZ//g6B3vfOixx5748R/7Sc5ZCJ7LBATB6+ANZZxSTxl3pnLBvOFf/avv+q7v/pmfeeM//If/aDEkFyxY8HxgbWvru//lGy594g+vXfq/T3SitBuzdvowdt5Hrhw1s8+nbnw+GKGSspPl0oXpmZNhs8MihpwICsZBGbxzdRFWBXlJyjZ7jV779mXJu/GVgkyfHg8m9dV+2BvBOs047bZZt5OmnfbWZnNrVbV2DqOrI1GOZTkh+Ks0WHXdIO6lLzrZeNnZRrsllYBzpt3RJ08okzmgpul+wGVRPvCi2+64uNzJC/iy2r/5RL8+6Oux9tlMG6b8mU04T0gVgjYFlOdrkp8ZjG+7ufNcU8wY0niPqQ8UYKuNldPt1otlusJZOb9xpf/RS3uD0SwvdKJUtx2dv7gSVZtydjZ2LW7SOmeoOSc8Trjy1I2bgTrTBmO+bVwUlVLqsoi1Fg6eyzpKimmZZnnKkDKGqAGrURU4qm/k4ebycnvtdPfkXR3TF3yecrdT2lmRpo22TlmHEobgrZsEMg9cNxq4vc0woRgCgBCuu1wRwsoyDgEgDvKgDgdlPhmOBofjIzNzdsdr5kns4zaEAE26y1tr7aVur0fWuvxES0aSUUoB72qbH5bjo3zvaH5jXm/PdTYxWVYdbvf9zi4Xly8MDrPp/OTamW53HTSBjRAYIiABSrCAyMM94+j+6RxbZ0aA9EANZ1AHBAeU8J9VIAaogQieoa5BLBQgPBhQE2gKAEEDFT6r2BlIDBKBRgCFds5WVWBMqahBoOFLlhmS1cQOZBizUJHPNVhcXgQ6i3sGzBlpAleESVSW2EBr7z9TJaSAAg8u1JUdD4bb+1dmxb7DDHBa+8lk1D/c7/Z6qrGeCImawTGAGdQ2lEpHggklwTkASBCKoIHa1cjGB7uXrl39xPRgoHPXXj29unp6c20r7vZ4m2gpDROoQWqP0hxb0RrtQEjwYFLJaCnptZuTJBsXKICFwLEQOBYsWPB8gBAqmUOwhBIgYc+pGxrwzhsSPGMMIM5ljFl4Cy4B77Wjsuk1pbJXzmZKRSABkM5VMpaumLKEo6oQNCWOcGFsLYS0xjPGtfPwXkmFQKaTeavVYmlSzUa1LtudRj4r0kYKGGKt1rVstn1ewhGuJOfe2Yq1k6w/SNOmiJUuCuocZ4JJBUathoiUqbRU0ltNKfXO11WVNDsIzGkjY0W0pd4njCOE6WTcbiouORiB95wIW9dSSIATZ4iQ3loaCAiH1YCjwsNVkmkpOrYslVqxrhCR4YFCiF/4iTe+588ei5orJAq2NsPhIbGOC67rTDYkZzj2HCGCodYBEIwRY5ylQkWgPNSWxFHIawjBBQd1vqoZJUCA80hjVBrOxSo63obbbLVCQHt1DTLSg4FMFJiEKeAcj+RksN9ZXgZl5XweN9tURsEE7xznKMsiTpskeGOMkJx5zwJz4O/83XdIqighhNrXfte3TGZ7m2fueP0/+ZHljbsJ1Ccff+IvP/iRz1dIg/1P/tRP/8zbfu+9K+un06WVJOKtVndnd/9rv/5r/uBd7yWEwWfwjhBCKA/eAUCwTEgGDsT/w0tf8tBD7zp9+vQ3fMM3LkblggUL/rtDKY3Txh33vuzE1qmmYoxOLL3xJ9X20/XemM4t/mrZqGlIVlz3jv3luy63e0PCCx10BUIpFwAcDbbFwgnGV6kX1s7y0cHkYG+cjQpbGUp92m73eu1mS7SE7+isFWjq3HquV4dO7EzozjCMclTlF5rMYMy2WkZGpSVe2hAZA4alpDsdlXu7lbHtTtpQ3C03ss3V/b7yICptTfP5tMzH4/zwJjvKZlaXFapZzuelKAKCVOmFpqW0BEBqEmxakzTzycjKrLzl4gAA8FK43tI0jrddfftydGqrzaKqmkx3r06z3VkxzJXpNmirSRrLLDohpfAniDhFTOK1Yg637hglrEcoVQioK1AGAFbVRBhXRcFyCjBhmK+FkYnkK6ds2p4xls9G8eigQ32tw3hvOqx3pCFtMquy4WxcDiqT7c0ul2HWFu1bGfa0ZFRHDLSyJNOiYqoiqikZt2M9nVdmlAcawIhDPHRibqGLZk64jZOIyliPYk5Ft82SNETct3vdVqfdbIqOFF3HxHPrWkJv2a92y9Uzw415vjXOr1+b37g5r0fVNJ/Udi6l5IRzxyIhkmbghBGnYAECHsAAT+C9hw6gBPzT3EaA48cNHcAt4OGPNwcHsE9LP9UG3II5OAPnQQDKbr1qHRyBO97tYgD73AIOQgjnHIBzjuM4e415eO89pYxAkWN7EEeEDrHxsSMBAgjHG5yDd8EaUEa4gHMwmgfNYL0nDDRmzAlYBOvgA+Pw5BmBkBDCHXPEgcGTEOCD9EQFmOB98N7XdVWXlTcBnoECgcAxCs4A4mmgcAyUBg5CAI7gYOtyMju8crj91N7Vp8ejeVn6Rllr59rNlCWK16lnFiBwnASABkKBgGBx7HjKKBNKthrtbndpcFSDmoXCsRA4FixY8PzA56DH6/+anyF8QAZUnDaB3NuKMjAhEGpw6k1FiaA8AghlALK4RRAKV5csliSfudKwiEJPjKuoZISYLJ8njXhezJqtVeAeyT/hXDBubr3vbHTKbGxmurXUjcAn/b12R5TzUZxEFrVsJ9nRQaRS3u6YaS5UxJiox9NGZxlRMrpxo3fmjJ9NQQII1VluQxAignNFnsVKgFIKSClBiDdWps2grTVeRiybjBrNtLOx4WYD5gEhbTF1waturxqMoliJZjMUpix1urwKbXUIcSzmoyMlINc27HA6GI3Wz63PJwPRXEZZ/8yP//Rjj1WtZNmwUNaT8eioEUey00E9K/ORNIR3u8gm3nuuklF/v7exgTgZXL66vLQB0OMHUCQX9fiDXHIQ5NNp2kyUINV4LBtKTyaUcnBOwnFuGsCot2CMueFQay1Xl1CVVVUpxUiAUgoAgqeUwjpQFxxIYMF6wRmcBaFCCHjP4hjFHJT+5V98YDgYbG4uxa0GOEmajd9/27tu7oyVWt25eXTb7fd+viKa9y/9ve9/HZeNlzzwEhuimhDnDWMiishkMvnWb/tbv/HrD9rgOUFAIAAh9DhDxlnjnRGKf93Xfv173/tHDz744ELgWLBgwfNmAoAkjZWksQIg+LnN80OWPcmu+L96G9N2rdvc2fuur9z3KG+6vvcGIVAVgwsAISL6QoItzjmxg2l2sP+xDz/+4U/cuHa9zDxRvfj8+ZV77739zLnGMqnYI4/z62PeH7H+OBhjnt7z/Rl8+MIhskEIffLkrLXUL2jdLv3KbO6jiijysUvdo+nmfXdfuHDi/GY3rKbTrZUPjACHO1qdwls7mz3xoe1LH3bjULKItBvRyura0tpaOxatBl9ZCpXEIUJA4MBqIK39gn5gEJHPSMr1KqpX13JK52XWWpNbJxrjg/7h9ZuPPXoQc3Gi297s3LNGb1e6mxI086Ku4qJKi4zUn7Y+wWiYZ1rIMr+12rSY37KaeCbpg08JDx5Jy1+4v1rbHOTTnb0rK3XeaVuRF/jU9vVHnpg8TEmivIxClvlK4+reZSVu9uLYalPXVRRFSkkAxuiqKpcbw1Pdo7OnWkzhqU8cXTsc7hZDAa8IQapkI+11uo3l9vLy2vqJlZXWqntsNcrj3imt4jkLU0oIAg9Z2w3V4eQ5ZUzEdOW2pHW6Xt7s31bP62H2oQ8eSkudg3dzbavR6MA70ml3u71O2hFCRgBgQDQkQDlKAucDSgvFPl3gYEAM1AaVQfyZZSAADpSA83AVVAADtIZliCMIAQC2Qnl8kB4oAfvZwl8URVrrsiyfkVMkQPH/kvxEoG0dKec9CTRMj98oOOuqjApFuLg1m4baBVMZRhmLgVIww1AVoIFEeMYkVnJQgtI6BsSIGnGr1Y6aKU0FZv6W/f2tNyOwQAzYgJIISAEJwAEOIQAcx+ZwIYLO88HhzccPrl8e3uzPfCiB6WCXJeKUPZGabloiEAsXAHZ8TgMAD/LMOWFARNBOmrq7caO9j0hjkaCyENKNaxsAACAASURBVDgWLFjwPCADPOBBCDA/1jg8chKUd4bQQGjurTa6YhxcEO8ZgfQgzjHB5GTc73Qb3g8ovb0o3pukXwnAh4+JtIlQQDHKSu0q503aiSlss8ULe53SPUFVVdtG3CVBGwxUg5C4Lsyh5LSzIstyyBumchNQz0ktGppwAmeFSpAu6dFciCZ8ihnprdye704SoRABxEgVe5OXxVRyJhUNwcERIiJblox5qpLh/tHS6kbSjmBNo90EJ/VooFpKl/NQlioWxDk7mURLSyjN5OCg01tLew0zm1EmYimr2jRXtqB1fmWQtpvr5xr7Ow+vnDr1sY9eettv/0G7ueHZDqVFcC5Y8y3f9Kqv+bpXl4Ntb7LGygqoHd14ure+xCNpZrPeiROo66w/XN44gcAHe4fLF+4w4xmbfjJpNoO1dVGm3Q5MWeazuNOx+URGEbjUeeFciDsdBF5NZ6qxMj84aq6sNWJth8OyzJprPQiW7W83Tqy66bSqqnRlA5WeDoft1RPUMG2djCJbG845lHJl7kZzmShC8CM/9u++73X/65NPPn373VsA/7OHH/n5N/3qytLFvcPJfS988U/+xL/4nDU0nDz6G7/5FpG2OFHzYtppS1v7OE5KXUpOO53O4eFhVU8ZhSeggYbgCQGhFAC8tdYLRZaWe8tL3StXrz/88J9/yZe8bDEyFyxY8DzROJ5p7NI4edl9dX9j9MFK5ZUsS1476gEwK7gXEMRTZ4MOz7kiPIerUWUhQzlPRDu3CJSKiPBb1kVUeLWsNavHj9mntstP3ci3+9k4NDcurN8hwklRnvDlxpXt9lDGtnJPH5G9aRiXziM4F6YFAhCprKNGy9GkIJMchdbWP3cYXIJEouTGhHlIRSA1poYlikpqrEM2Tfo3YjN216Lx7rCupmUYZ7Xzg/pgPh+XZc1Fp5PefuH0ijC9Wb9ZZ40bO6S2MvgkgWUhAQJAgRRQkwpXJmww+nRDkAJhF75WzVNRL553qqty3GdksnRX62TKWj3abfv1yPV8ERWALZh13GhqPzOFhkQVjStRF3U12636GkGIlBBCgESISMRKdkC8DzklCUllURSzqdU0jVbqTTyl96/39w9FKLy1c6AgjHPBmGym0W1xdCqOTkeK6MpUBeeccwZgbnRfyIy4vDi8uj0JlAxGRWHyWtRUKR4lSyd6rW4SqeBRF/NqdA2BkLi/FEw0coIxTpAcH3tA5B1zlQ/P/FuY8nOYJbiNRhI3omRt5cKdXHDSSujVfbo9l/PM6tn+1csfr+vJ1tGFjY2zq+uW84RQRQTnlPsacOSWuhEgAEYBAXjUBiJGLAELZ6DMLfmLA8R7Yv1xkVqgAginilCmb2kUHIgiwMIbWIfjBRi1RXls3oHA4TlIpBTn/FhnopQpFVEPVBYgoaZmMqsmg3k59c7FPPJGw+VEKEIZVcnx5NgtDaUG1V41rGG+Bpz1xAYZQODps7655jjW5ZaqlURJr7Os4hZhESE2jaJOa2ljfau3uk5pqOtCRIqSADhwTjgTx08clDzbY1tjppPD3f29naNxBXTWu2GaI6+r4H2goA1DRAXNwbgjsDXjgceB5jWZlm6aBeN42lARS8ANb0Ud0+y0d7f3P/DHj9x7/8XOcnsRFrsQOBYsWPDfB+/mwRvGKeDxTMIJAHLsBUU8EBA8pV4lErDwmlIagmaUgluQ5bR5FDCnNOwevL2R8IA/vXH9+ubm5nw++vhjn5rMpl/+Za948Lffcc89dz/62KN1bdI07XR6s2kWAiLR6LQ7KhI3dq4tLXc21k9u37w+n0w3T5247fzZ5W6TMREoKWpXO9rtLpu8FGlSHG0n7RUPV+oZAlM0ShuRt5oEU0/HqsmjRkPXubG1YpT44IJnjFHKvQfzaLe6cN4awxgIsbCBsRCslkp5WnvnKGdOO1gLxpIkAYItMhcghHDOQlAXShYJcIOYIZiV5Y3HL+383P/5u9NB7fRsubNmrefe9g/2JSWuHMSJLGYhZDMSi97yMoKHc4TQUJbk+CO8B0Kr1cIsY85DsmqeR2kcUQljAMRJ8kyWPa+zXCUJPFxeASxKmgAajRasLed53FDNuBeKwlrdaLWQZYSQtNFCWXob2u12KGvruYzbxXSWLK3AVPl4mLbaTMUwJQ0aRl+++vTp87ft7u+VOvzsz/7HtbWz2dzde+8X/cSPfW51o8Dlf/5//IsnL11dXzlDeJo2+HQ2i+JWVVWBEEp4s9l8+qlLkWoDsHZCKQ0+BBIoowAY5zIAziRxAqCRpj/8wz/80EPvXgzPBQsWPM+UDsZ47x71JV9a/40r+RM75LpTTjMLQqRWyirE3HFbu+CpAwUhlBACGgL3TjhrXV7UY14MW2zZyKYRTCVEUs8DoQGpRZpl+WT30ckjT1V/fqOWDdVcap25beO8NBfnB1F/zm6MAPjK2P7cT3NkeWDMM6ZJsJFEkvRXGzdua+1P2cGYjIuiMNb5EHwIQKPB4wYLikaxbTcYt4QWvKtYktIK4LJ21f5kpx9KCoCEwoXpuKqHVZ5rVwWnmGi04xdcOH0m5O2n+uJwSgZ93c99dmt9RefTz5QxmOfwn6HylMCeD0Y2ttL1aNYt53E2SgVpnl8+l4QlVbdgYC2qAs4iRwwgIIC4QK11xnsfAijPRGPOMDGmPww3SoSIdQBCAcdVUC3S2CAwxgwY60I29/t1Zl1oE8Wm8cp1Or3pMWBUU0KqgBA4nGrztCVbd3Y79zXTe5SQuvRV9uxhj6zeTerHi/zxcrZ90xcm+IqUVHvlEQvWanbXe70lFex4Ns3no9LkdVVhCWccodn4WGxoPFM/wC1rdRCC4BG4HrksJxVP0NiI1FK0tNZNWZU4222yzqy8cXO2vz3t716aTvrTw7w4VwuKuLHCozahieIUNSGBEkUDAnxgBJIQCGiH2iJWaKSoNVB6or0zzjjrCEWAN+R484cDHEFMiOQIBt6AAFyBK6CE1cEHEEAQVBZ1HQjAQqDBc0FUGhFCSEAAKKVKKdQOlUUIKIObzar5mNeZAImZgKm8KSihREgqFIDgHahDcDCBOSjuLHWVDzCOmqAIAkE4VmUICdbjGYM4AsRRTFrdZrOXNnrGopm0N1fPntzYXFpZpZ5YU3IngECIDhxEMoEgn/ttALDWjEZHBwd7B4Mpp6Gx1KpLXWeV50LwmPKmp6ImloIigBrLSBAcvCrZYGTGfTij7FJkG7GLa6XStNluNa9fvv5Lf/Yb3/v6b3/5//SixQVzIXAsWLDgr5unnv7k7RfOEuIoOw43pwgUpPnMbTgO3hJyPMXu4I/DwYzTOSGEquD8jBKv8aQm+KM/eWQ8rD/yoSeODkeMkfO3bT5x6RPOBSa6u3v9//Bz73PB4T8/xhmLoqiu6zLLvcPa6upsmjXjxBMIxUejgVJxVRXeOhWJTrfRbkbz+SSKJaW0qqpv+7vf3uv1Tp80q6sMYjYdjrtL6wCbDw+brS5mGUDVagNF7uYzEUsSxXl/P22mxAGByCSGF+U8j1dPhenU1Jo3Il3XkoO3UlfOKUBj6erK2Vo0m/l4lDa6MokQQggharcgIzseq0SOxzd7PZKeEagPnvz45VFG3vxbf7jXx1L3tNOsMqnXdT4/+MqXf8Vrv/efVMPHhVBJM83HA2mpaES+zrTTUaORDYeNToe2mtXhUKVtubqiB9MgFCjRto5UG45U2SyKBagIVUY4hXPGGCUjgFGXh0AglC6NFAk4l1IiUBBChKJwYDQYT8FAGZwnhIJLaC+iKFinlEJdwvtERdAahAZnEDnCwRWbTKd33PVFv/hLv4XQKUoyGk//6Te/6vPV0uHeYV7RdvdMIK1s7qQUIolrrSnngJ/lWRqLra2t133Xt/7KL//G8ZwGpTwEB09AAXDGoSst4/hrv/ZrH3zwtyeTyYc+9KEXv/jFi3G6YMGC5xvnGuf/9Z3/5lff9Yu//u7/2KWpFdRHgldBaLBYURm7EPsUvsMSkcRSoW3z9ax/5sg39EQMJrvRuNEdu1ZcRm0H14U+GaJuqUV26eroU1dHn/jUpHDtlc2TdzSqraZPMEqPCnJ1aIe5m1UAgvOhttAWgFlaytdWnqTVvjUm93Mtxoc0aaWd00oWcp7r4dSUldFar3TWzp9ff8H9zZMnIykY8Z5YJ91YhMwBjFMVM24b3LQBNPamH3n6SOfFHFV3qXl+bfkOps/xcv2JS8lg4p++bnJDau8rC/u5jEg+Pffi07objzQVS810UxVLtEyXdcIFEtOEVnkOAD7c8tp49o2QHlZ0d398fZ5ndQ3UoAWNGGIera5dFIwSUmujjdawdpz399x+XZb1ZE6kZLFIDh2hQXtCYHjQZW3mNRtBaRmCBqxDWUYNmShrKOrPZZ+QUn5KkEyJqWvmWX9ez+ce2mhTFKZEUfgyzyLObKUJtUzYjmxEceIN/6ztGoRCxQBQl+AcKkZVwnjn/PTmzu6lmweQQUTs/KnGqTW1utVdOt2+09hrT44uN/vX+9XRvOzvXoYuUI9Xz92xfOa89F4BgORgEtDaW+uNpI4y1LdOv85RW/AEget5Pd0/PLx5dLCUpJ20rZINIRsAwCkkBaUe0M/sNiEG8IAFfIB2jpJKMgMDGAHGPLOaBlDxzIYX/ezuFE4Rc9RT+DFgBBUt1Ux9yTANqEPwXpfB1s+dFkloHBNloQACWA9n4QIIoJj1TmvDOZdS6LoOzklwDhpD1mBCiLtvu2NrfWlWjYgjsW80262UK0IU4ZJqyjmVMTWOuRKABw2QDM/6zMF5n7l6bKfjWlc1w9FkVjmsr6yvr6wlTRKnNFaS85iCS+VIcHri3DDj434jVBFM1N+mM+VbzXYimfAjhKkUc+IWF8mFwLFgwYK/bkbjQRyp8+cvABrBggCBI1BQhaBB5DM/GEgI8BakBsrgasKWWNTw8+0nPvbx/mS0e3S0vX909cahdupwUAbWmediZXXtjz48FGqLICgeb5w/V9cVAZGclUWRJkni/Noag7PO6EZCiTW1MVyqM1ubeVn2ekIIUdeaUH80nrnQCyr1zjEpfvaX3y5ldKInmpG+4867W+3OYPRBOHvbmdOnNtZ6qVzuRDA5lGfEBFhXeNWIvK1BFJyrchMpKdOWG80oF3FTepsLyUAsqoJwBBJ8XQKeCWqKWZJE1uiymDXbKyIS1WwsW+eEyq48dTNO2G//4R96b6yl73//I5OJFI3O0sqG9aKwJanLO85tffd3fs+F0+t+fFnSEMqMEJe2mmDBVDkXUlDq6jpJEtTaF2XUbICJMJ8LKUGot7bV67k8d86oOII3ZT6PU0GsCQiN3pIvSmOcTFIKbvNCqIa3ntiaCQUW6mymEsmENGXOJIfzOi9FlBBCytksStvwwVtDiAjekxBA4X0IIYCEEHLiorTbiKPOzd3B7tEgTbdGg9kP/fMf/JKX3vM5yyl4/a//8b8f57rVWyOeOOU1Y5YgECIICR5CyEBI2mhcv379Pe/5/Ve+8lXBTQilBOyW7xlx3oEL6Z376q/+mne+853W2te//vXvf//7F6N1wYIFzzcElScbm//jua8vVqdPXnpkMJ9qLn1ehqKiQhDKvYNOg+6QRDXSKPGtOpxDqrRb01lzetTt7a261Wbc01HLZDbVmTITMR9W0488Pn5yu9pxarURn29Hdwq7GfJwmPmDzF+f+3mBqgYQGPNJUjZUHjDrdia93lVVjbiPA6NK9ZpRU/KIkBF12hNlmGqoKMIdF07ce/fpl760tXmSwVUIHgGk5sQouApWB+PmczOZmbI2s6ry4AlVKbAVifMNeUeRb4wzOu6Hw7nZHXr3/8NJkQJSsbSjOm7e8GWjgSbzoCWMhn6u54ULlcFM26r2ZZJOHe9bNXQhQ+QDUqsbBVeC9driXMKZ89PaVTWtLalJKEo79ZqFOonblehm87kbj0x/VOvaBGOjJOVxpAl1AsxT57w1xtqqsmJQznZgl0OcaE0qe+zCCcAEX3k/r6BrXxlfOJcz75yjmhriDa2Z9UZIKeJum66so9PqdqNGLzdims8HkTMMAGXgAlKBEE+JY5wKxQAnggX3unLjfl3ZIkCLbIVUrd46SVs0jfjJjYZwSBtZcze/cTiaHNTXdZE7k8O4jU3SW1eiw6kijBAEhOAA5wOqQAgYJc6Q0jpmizIbHe7uXt2+9tTOlbVkeaN38uT5uJ1EjB3HpYYQvLPEM0KP15kcx9ACAFhACLBAIJ7DCYAGYgILHrCBMQhKPG6JQ4HAU+K9d8764AkhlFAKT0PpKcDELf3r+PkBIMGDOCesEy4cp9GGZ0JrCUCOV/EcR9h6Y6xxlgQHWBsMqFhbW1vf6OZmakrncyYbLSljTyIXuK+dc94rBOuII4TCA96BhEARPLxzjjBCGYHTVVEa5y0Qt9PVtfXl1VWVRiKSUihAAoxQSrUjZcXKQtTzhLqGrVQ29SXXti3rREV8jYhx0hjE5tnNNwsWAseCBQv+Onj4g3969913xHGzKHeTOCGUwHOwNnx+66ZCAKePdzoSWoJUwCn4xwgJs73Hb1zb/s1f+8/jcclVi8n2ODNEbjrGk8SdvXixu7L21OXrP/D6f/mRj3y81Ure/o4Ht3e3T53egsdoNOl2uzv7u81mcz6cXjh75nB7wClxTqdpyiORO1MFD2NizokQLtiVjfV/8A/+3m/82lueeOJT1tV1XXLWvLlDY9E86O943HTOEfg/ff+VMhsmrNhYkt/8TV994fYtT013qcXSJrwCAkQC42ENYsIkr2dTRWMwEbyhEYUJla5UxMoiU4KwSMAUlALW8EanKVMkEh5RiOdHT73lVx/cvjp6+urN1vpGHVyUxHndMcS14mi/v68aHcLtN37TK77tNa9itSlHR1JKwgmxFox5UzljGGfeGSaZqWqhIgSQogQFbCBcQCiTFSKKXV2zSFITrK45C3EjgaTEVYQQk2ciaSjCTKUp9TxKTG0Fj0CpM4YhqCQGfFWUUSOp5pOo2VTUmroWcSNSnPjgbM14rLWWaQ9VURVFnCTBWyJgEUDdwdHO7XdsuooGwq9e377jwrmv+sov+3wV9fQTTw12i+6pdWu9sbbZ6ozyWVbXzSgmlOjapGkynY5jxdbWTrzpTb/0yle+ihASvA/BUUJAAUIphXOWsiiK03vuuedd7/qD9fXV1772O9785l9djNkFCxY8D3nBCx/Y3Nx890O/+IlPfnSa02w8y6YzU2ld+aqCzszkoNbSzUVR+zLcpAldq++bZhcPbnazxtnsLKeOU/DcXJvMnpg/mc2eGMw/ebmkzd69X3zxPKnO5MPmWNN+abaP/KRA5Z5dK+GiSG9t7SXxU8HvA8OyaMbsxObSfS84c+JUa6kr9h7dv/7oQT8zZeYSpc6db99339L521ZPb3VaLQ6bkXyHeBNCQLzq5Uma74Y8d+Ns58roE0/d3N6f7Y3N1LbPrizdG7AO290biu0DN5g6G2As3H+1nAhnUWSfbY1aYzgNjx2Vu6NseBpba521re4DogXV1WHcc4NeVdJQc+liT4CwLIMX8CoOXHpLnI9caIfTD+x2bzt8/FPZJ56azOxhORjbsgCUCN5HNWNQiSpqFBUGRVnVekgm4yQedFodK+KKhJADNYCpsbt1PS7rSW3GPDZSSVUHpgiaQVGWspV259SJ5TMXT54/H58/CyUUC4JNx+OnzOPvO5mPYgBSQSWgFIK7dqe0hld10urUUhqwznKITzW2SjMuXF/XxeVPDYaPzIjynR5fOdVdva33oo3WHSfzv/jgzvZhPtzfOcryp3ZvvuC++/15v95VPOUl40EwcApC4AJqxxgixQ3BXOti7+bR7pVrVy/vHFzbH94Y4eR4qWycWO00WpFqU+tCqbXhJgipmOCfYR3BKFGKUUIqQIBxCAJCGKRyoB4VIClR/FgGAKCtrytnKmnqBnXcODOr5zQUSoLKCEJ+xgQJEGjLkoaBq1EHBHAH6VFxWI7asYAYglgCa0kRTGVmdabtLPiZVO0o6arUCU6Y7yLiiFKVcKl4Xce6onWdheDyHEKISEko5cDqmrDgIjgNq51T8XLcXeOty0ZXWeHX1pbWN1bXN9baK0s86YG1gAQgHqQGi+G6mAheCokkK1Q5Y27KnCAWVFcikWtJc9ah+0v5sRXsgoXAsWDBgr8OPvnkR1/6khdSNB32VAwEg6AA5WxJGKXPGp4zSYP3dkzYMsIHYK6EMlx5Yv/nf+o/7Rxm6sQybyxPK50NZ9q4w8H2i1/6khOd7r96/Q8kx+7bwCvuPAnge7/hywvcMtcCcCXPh+PJL/zCL3zdq7/lp974E3ffffddd93V7bY/8Bcf+NgTl7qtNmOi1YxmZT0Z9E+sdqm2v/amn/ybr3jpP/6e/7l/tH3nnWez2fgtv/Uuy9Z++3ff1mwt1ZV1gZ07d5uIGoyRQ1O88c0PjwdvTaU8u7l58eLZWLrTp1am09FXfPmXxY0GzPzKox86/8L7wZHvbqebJyYHN1udZtTr5MMjxjzrdVBNnZuxOMZkZgY7Yu307JNX/uzhj33xA6/48Z/8+crHw6Fd3bg488idPhrOkpi88EV3XXvyKvdRp9l42csfePWrv4qh8FUlKWGRKPIsiSUQirpqpArUemttVXFOJ/3DzvoJ0kxNXgmRgAnU2hgvOul4/2B5fYVwRqwnlCA41LXxQdKgdS3iGMFzyjyAEBy8iATq2vmaUQlvvbeU0mC0EgxWexcoJXCWUA4SKAVIsFpLb+E9CYDXJBbVZKoayjlPYE2dM9aazud33nPhjT/9o1+gqHb3r6arHRdsVVQIvH/Yl5GKwZl3hFIEW+paxIku62YS7x3uXnvqsTMXzocwo8cRboTBE+MD48yHgpH2a17zt97/vj8vi2IxB7JgwYLnJ4QQxvjS8trf/Kq/c9uFizeufyQfjWbD6e7h9OBgfrRf5NNgc6djD0H8OvFbNl+a6zivvO63xm3ZrKSrDRlM9M5o+uSVo5s6HGnaaTRXm8ldtVmbjjv7+2Tu3LgO/RyVBgDOnJBHSTxI0wln01hM2nHaiXpddXJZLC1FSYvV+Ww8q27eOHx65+hwVGY1krQZXHCeFHkxOHKDGzUpZ6QakGBDQM2qyot6dljOpsW03Nk313bcYFZby0+3uueBM0XRqrOoyuzR1M/L/0I1g6DKyll9NGhVMjl2pgjwDoyBxaHyw9pO6jo3bOLTKuERiVYSts7NCWVasmayMKgb3jf5cWiGAXA8uw8QMAtGwADGwWO4Ym+4OxgeVkVWKSm7yy3eUUsr3V43jblmcNb57b3yyrZnBJ6SwDAN+ulyHGuuSgpUHsYCmQ+DECy1XmqkURJxSA9PkEgEMEpZ8FVdT8ezg4OKUSRcRVS0KLQn4Rk3Ue9gNQA4RhCYtayuAc+8Pc5/aVAgIi3OO9qNuZsZ36nqeTGbDvZzU7imZHB2dUkV2k6Gsyz3ICSbz3RdBetCOI72CPABDB6wnoQQOHF10Fk13t+/cePG5avb14aT/XkxtaKV2oJAc1OHYiYtIutyx2sYzgSlAoQ/6+wZCHGMAJCAC8SCWPhAwQWnAXDBBpAQ4ELw3sI7G4IPggveSP1KB6SnVakL6U1NiCZeB2cAECaCd8GZIEgA9cZorTMTLAgCRSC3/goXiPOUUsYCoI2ZDft7eTkJvugucxEtG6cop1x6ISkoF5IwRojhhATG8Ix9BwUYHIDgPaGEgJHgAgJVqtNb2tq6fdpcGmVZubQue2vdbudko7Ua8ZhTCtjjrtzDBlegmjBfSRqEK7jNCDRszaqKuoj6pCmWlyhfiXFw7er+6Y2VE2tCysXVciFwLFiw4L8h7/2T95w9d5KiGXBE4CkA4hE84Blnta6VbDk3D7bmqgWfESa8/ujHPvrh0dFw/+b0L97/CUFXV06eGBD96GNPvfo133TmzJnvePU3feEPTT7t6/Npej5NX/wjPwzgxQ888MXra7de+Ja/OwDG8/LB3/xP73no3Y0k+Wf/7H9/47//kclBfmKl9cu/+JZf8fm5sxsvuO+Ol3/pi77ve16bh+j+F95+4cKdwbNf+/UHH3rXewhTgGi32nBi5dRdiVT9vLz2xx/nyIkvEdxbf/99USw31taHw+HR0U+84Q1vqI3uBbpx+oydTd721t/7xu/41qp/8Pu/8jsP3H9vI2JXnvjk/X/jFf/Xz/2HJ566cf+Lv+ytb3v3m3/nT1vd9VlRMEn3D6+MivrsxbMdxb//779u79qN7aevxipKGL79b3+DRHm0f3O1te6Jh3MiikBCMZs1TpxANjZVLSJGuTDZtHPyRMir0Wi8dPIMDM3H47S7wiPqp9Pl8+eRz4rpNFluo8qqMo9iJaMI3qZrK3o4dhZxZ5mBVfNCNbvFeJw0U5mmCMZpx2IhbfDeUHpsc+c9KOC9c5Qy7wllSFZWUJYBLlrqoJzrySBa6piyEkp8//d+7++97U9ErKaz0e+89Ve/8FTExx77eF4X6911xpiQ6WyaNePmbD5hBNPROG21HaPdVq/A1Fkbq+RNb/qlf/vj/y5QD8LgAOMDZYTSAEIJrYtpt9U+e3pzb29nMhq97/3v+fJXvHIxeBcsWPA8hFJ24uTFtbXVuy9mbjLI+7MPXjr4+OMHdaXHJZADUtLlJHo5KV84PTpz0yQaPowaw35LamaKQ4xuukeenj/8dJ/2ep2l7hefbZ81Ye36TXJt3147PO7/n1veIKVtNS+vrX5KRTuTaZrSzeXuffdv3vNFGxtLvMyzD37o2qUndmZX9p48Kq6PtQ8QXFHQwZG69KQ4PJq0IoODMckrIBAghDDNbo5mZX9SDQs7tLAePkDE8Yk4ugvsfFklh4dkOtV58YUDaP8/CxzFeD4YHfHb4lYSrTzX9kjEzVDa3Xl5aZrtEBa3O7f35OmU9PygE7IG4zs41gAAIABJREFUJtBTovcCAvnc+bwBdYm6BIDj4N0nH9+5OX9kt0+zEMml7tKp5W4vunh757aTjTUbSFUcVZMPfGQ62Q6QEAntKOWDPtBTVzlSEiDY4yxVIUIcyYTElCQNJiICcpy/DpIBRaiybLfM93b2PxmHqIkl0V1Luuc3W6lPtb51rLp+dg8Om5MkAAjIiSR4rgFWcZK0VpfS+cl2HYCx291zjw1u9rc/vOeXo7SnLizFa9Re02PU6nOcAeOhHWLuCK3ArHNwrrLTLD/cHVy/dnT9+qBfVXkgiBKQNiIGOa/NfsYpXYqkCCTj3CoFHoOxZ504PVADFIiAYzM2DecJqBLUE5TOHuelameNKWA4aAwRJ1y20iJedh3vh9IdDN3BmIUJCZWvCwAsbgarfZWBdBAC0bWp9EQH6mkMcVz4NZhzlpRWScYYC7zSYTQ8uj6bTAFIudxbIUY3OEuiKHCugRLPDBfGCGMCOJ4nUQgK2gEOIOAUMUFpiGORaK8sn42bzXI+Kedz35mwFmuKzYStxGAUDiiBBKBA7WxWZhOuayAQFBQZgOBKFBl8StCOVdphdEX6T/3xH73/He/9Rz/6Q1u3nVlcJxcCx4IFC/5b0R+OhqPpV37ZKwOGgKOBP2PkbRAMvFBS2nrClQBLXbVNSElF56F3/MH29dG73vXwmbP3kPbtB9O+qQZ33ftFD/76r/wXHs9z6gYAYBlYbsY/9H2v+6Hve93xdzZ7P//Q29/+a2958wvuu1tG5Obe/Mq1y3/y5/3v/G520P/Uq775NXoy2Lu587/9L1/+gz/wmutPXHn00o3BpP6tt/5+7adRnASKShg9R7u50en0nr5y48K5C49en3Y650oa/eAbfkkxdFrq7OZ6XWUf/vCH3/3Ov7zj4j1FWf/CL/+MjOLl5bXRz/0lk1Fn9f5ffOjxtXNfWjlLG/EUOw+ca993Yetvf+u3/+XDf/CSl1+kLPzKBy4RZ6qs/Prv/BqJKh/2GyyC8TRKjC4YZ95ZzjmyDNZyzuEdrKeUwlpCaaPRgAvwPm00UNeSMhBgNoOgURT5PCfBCMbgXPABwZGi4kwEeGjtIRgTsDZJU6c14xySaa0lsYxTeAsSvNbOORE34UNd13EjZmDBe+RzpImdz/14rFIllQqzmfNaxJ1eb0VK1mioyegoAsa17qrPOwsxGA5bne48z4xxINJaa4wJIXjv2+2eccHacHQ06MRxbaqlpW4IzgUnKAcIvAMkYSpYx7nwnikekIjv+Duv+Tf/9kdHg0FRFIvBu2DBgucnx5bJzmFvb7Z7+WDn6vDxK4Pt3dm05ORM3HoZyo355MSEbhm7WjtlQAMAWKarcHB4yK8XR5fG/Up1zp7ZismmwMa8aA0LXDvyoxn8Z/fxttGs1tfDWru30ji7srV+snNya3VjI+p2WNkfbF/Zv/LI1ZvXJ7OhS5Y7LzwXA2CMKx5xwmlRjGpz6HQ5yohxccQV54Jz0Y5kmhb12Aa3Ekda2yKvvGekJiwizFgyz0hd/9dQN5CAbFFWCX1I+6Q15skyt7G1WeFvjM0s7xc2zkMc4vOno7CcFKdF0QBi1PLYjBrhWJb5gv8RZ1id5fXwoDqciLlrbJ7f6iVpr4lurFQU8x5V0VjOxtzbmU+2BTNJPF9aay+vNHqpsiYbjOqd/erm0PNUQBCrTQBAyMkzpy7+P+y9ebguV13n+11jrap65z2efaZ9zskMhyQkQJhMGKVBBQSxpR1ABG0RxetFuE5xbvDxeaRvK9022CAIKILM8yCRKUDmOTnz2WfPe79zTWu8f+wTCCEJQfO02vf9/Lffp2rtWr9VtWqtb/2Gc2bmW76V7Ax9SejYdIXpRRYoHYYlyXVVmIK4kFWD206MoQd2sJaImVZzJvVTcWjuXONZQSZAl8TZ+wgUmuRD2DIWUkoFLubnhYsbU3VsbPDRqCzuGGejgXZZBHB8h8RhAYMd3wftKAmRh4ctYB1c8MEVlupQU7yWtuN4enrmwO7Z3aIo6fKZ5soopZIkNRUnNK0ZJTTzWpSBCVABgAIR4KyvrCeAilgwwYVAdQAFFAOn3z0Q1obgg0fNRa5qocqK/tZKvbI1HZSH3CnTxwVVNcQKSUSaDZpGEfJAI8gYxhMXInjDvFVhp6wfWEREwmNOc+Iqz0HjILh2HpWGsJwDMWBCcM5pQthOslQAgTMvUIHABW8qOIKSwYWd51fwqEamFKKaTHQ844VMWEMSRkEIGCAAR2AFSAAfEKpKHQ0GNBv6KiciIoxTlRDOd4aWC1Gbaktny61N/wB5dicCx4QJEyY8cnz12m/++At/LGBMgkfYyR1FQDzgQehO4nLizU6hN6b2Idz9xc9/4AMfuqbXI51dFw20uOvokSt+4PIf+qHnPuvJT/nfcMGHD+87fPiXnv2Dz/vyl7/8/ve/D8FlWbY9Jr//x/99PL7n2F1nrnrqEy57/OOgq9U7blo8dO7cXJtI9dM//Zxjp07ecOvNb3/HOz7wvg+/710f726Mvvr1b77kx1/4t3/790KqQTFamN9tqqIWRVubayF0i3y0eO5j89Jd87Vb01pjbt+jtPMhrtXnp7Wzd59cJiI+derU4Ysv6vbWX/LC5/zcS5/ZP3VHsXHXEx+9u9i4a5DZn33ZS7/0+d+HdZ/86IeedeUlxPqkNWV6fWuHcb1R+qCEkFJkg620ERMgaO20YULkg0HSaEet2I0KFtUgIjvOjBdxWls7cWx+cS9tNKruepRIog2U8vmIRZHNK+9C1J4pu30XbDo1X/QG8dQsC7Lq94WncbMJW+TZKGml4821JElFHFdFxrmKk8RpjSBYkmyvbExFUkSiyDJTOqE48VYyDuz++teuzbORkHGkOICHUDcAzMzMnDi+CUApFUJQSmmthRDWloGaOKlvLK8wxsw4n2rVOaGf+dzn38RkqYdKRBARHAnBCy6Mt3CeyhjAhYcfs9kbXHDR4auvvvrZz32WQDp5hCdMmPBvjRBCCGE0HN15x+rtty4fuXtzdX041Na3pD2fRU/hwz3d4dzgfmdRLXyPLd+5NbonW14ap0rt3jvzaD86mI/p5tAv9fWZTZgHKMTglHLNpmqo3XPJ4Uv27D9nfn7fvNXDrL+5dGL9xG1La6e2etumKsXiVPPQBVNwgXgAyIdVtll0Kz0sq+HYAGhSklIeE5m2Es5gNywjYWG246wej8eDrmElM4Fq66OigLGPiLliYDfBdqQpNybdLKKaMi1Du2N3Z9dvdvWoFnWaUzNTuxfVcFe4bZZo7r+PsfAeGn5MdDfnZzb48aBk0jx46KK9u5pztW6DWQEABWyf9Ncii66YG1LfixK2MDV9YGGu0+Ku7G2xLOv2j9gijlRU41FR+BA08VPT7UMXnnvRrNld80FTICe8V26pcjsFUOiwPcJWP9/qDcdlPsiLtY0yL0eSnG4ns7J+UFRWWsIYZ4SzIAghhMA73FfgcBbOoswlZUhqSFLWpLFKWjXV1ObkcLx6YqPIBy7kMkScYEd8oCABcPAW4CAULjA4RlDBl3CghFImqUilmmk3VU212o3pqX0z9WmRawz69Y2uojKohmy2eQhWxoQJw3ygNAS+o2sJAvhQGCcEk5x5D2s9TIAgSBhASAiB7Ah+hIAAMM4bB4LYS6opqepbZepnTPAWJBAWQLyjTELFIYlRU65eD7HiwXjqgqDBBbgg4EG9FQgIHgiQlMUiFjyiTnsGKsGo89DGUA7HAIqzC1wXQEAUQBEAFoKEJRTGB2uCJ15jJ0Q2AIxGnEWByxCrkseWqhiEnXUU4jvlcRmshNCB5R6mqmg2QlkEpwkXhAvGhAvB+eADmBC1ejvOS0K7+TjzzhNKCCGT2XIicEyYMOER5q1/9bZXvuLnitFqHDHQnXKwAfCgDoTBMQSfZ92kdR6AUNwExj/72S+/672fr8JCZ197OB4Qkv/Jm//4MYcvbav/rXkRLr38wKWXH3jNa38KwNpWb319/ZX/+Rd27X3WP35z9IWvfLQZfZz67A2ve/XGN2+56PDC2tJ1U9ONgy1SP5+89H1/iOqu5z9+18zi0/TPXhkYffKlMYtb//Tlb37z+jt1CEeW82Zj+uh2tjC/cNvycrPdoM2GJjbP1rUrBjmxxsRS/urP//gVlz7mQ+/72ydcfsnjnvmM5TtvGRy5G8HEUYzKM12LjLEb6zXBWWdq//5dniguvRn2RVMKABYyEDCmR/20UQNcNhikqeRMOmuiKIL3Za+n0g4YKwb9OKlRE1BVs7OzQKi6m1Eag4bhcNiKFSgFwJME1hfb23F7Gp5mW1tpve1GI0ohhCDEmywTtSip1UyR1ep1hABrI6W8I1WRRXEdgbqinNo153XpnIkbNdgSznhnQ3CIln72ZT/1C6/+v3SVB6+3svF0WnuIMZKREkJkpQ6UeIcAWO8ZIc4H53I3Mnv2zr/g+T/60fd/ZDzoS0b37z1vY317eiYGQagqIiUhzoRK0A7u/Q6k6u3pvQc3BqPZ3XMf/NAHX/KCn5w8xRMmTPi3hrP27ptvvvZLn7nm2q8NxmWufdb21S6XXdorD+R6Pq/S6rvPapT1xnZ76W6jTnAamoeUuxyDzrCim6U9se23RrAPvK/no1G6unK+qxGbtXoDPrZ0196lu4d33XDi5NHNXkGnHnv+wbKYOdNrJaG2PWR9S4sAQEvoBFpB14RpUQCCM87AqK2c39RcuCiIuN1YnN8bteb8nV87s310uE6T2OcxyCP11uew0mdNJdvN+pn1YycHx2KZMskg7fze5hUHZnZNJdO1FkOzfyI5Tcn3Jat4mFE4ktM1m1TpHnHeo86LBkmcpbXtBBvJ+rpy5t69VQAllFJvlo3JhK9PSX8ozRbThpOi20ii1eRYKzk1t6c9u6vZ0dl4MDyxNVg9cfoLWWkvnMnTdnW0oauOU4ecFk4zANy52Jcto2NtrbPGufO4L9sD3TqZMT02Jze3VvQoaU7NtOSutt6XSLVTMvaB++JR5jCaZ6OER3M0ru9peanccHl1WBU7BVkFKGgKnkIBNKAQYBwJv4+1WQIBH7gwe89fbMzEemyTZtycb9RAVBXYirNjBw+4gXfbwfRCOWLBcTaPdGrHfcMY51yIop30pdy64CvrOAVj0Gc1uLNlYgXzgijwndonptLW2giMEaF4M0zNG75I7jnjR+WYJi6YWllwKYJqurReNeMhj4ZB5SRlTsjCGkcdWAQHC6JhuffSeO1Rfru2i4HLYRpCcck1JR4WqAB2Njb6rOdJgCYwhAbsZMPQgAUtwDmg4CswUBpFsETqkAjKOSgFgQUqAjigECASgoLyyic9Y03Zi6qmF7FLyL2pwjKLDOAeHLxO6inPeJx89iOfWVvdeNLTn6TieDJbTgSOCRMmPGIcO33q9ttvf8mLXwQ7jiMBGkBNuPezDiUMwYCMwdqq0brp+vd//Zu3nz69dftdp0DitD7TaTaf9MTHX/XUJ+7bvfCv3pf56fb8dPvaa744GGTbW9tZNvrMJ675ypf/8Rd/7b9K6S+6aPZZz7zY3nTy+T/8jKkplm91Q1E1mnU9vrvMtGxO7aqL9lTznBc954XPeEqzPT3OqiMnTw2GfeOsig8vnrPn5PG7KUGn3WzW01atUUvqEmxtZaORmJ/+qRfRvCiO3lmjgZsqEJfng6oai5iK1vxb3/ahvKKG5R/99Adf87qXB4uyMMJxEBZ88CCkqijnIYSgSxFJUOpMRSj1jgCEsgiEuLJUjZrJKiZjUxZUSngPSr0xlIV6p+OLgjB4Y+BsoIKqxFXae8aTxIUQAgkyIlYHBE8JrNVaU0IqU0YiciBOa0EjKqX3wTvLVZwNummtZq0vxwMRC5uPo0ZSFcaNt/fuP/eHnvvMa758XadZD2WJhxQ4br/9rrLSUkprLaVEGyujyBjNpcyH+eMuf8xvXv2bkpIf+5HnvOLlv7C1sVKrq49+6h9+5idfRoP2hFIfTLCEMo+CIADMlppF6Tve+pbXvvaXl86U//C+T/7wD74onqwPJkyY8G9E13C2KnLnw9ba+qc//KEv3/BPp/SGaVu/37sO04s2u2RcdkojSnznh1vuuPAyWY7l3XK8FZjxiwndD7M3y7FR+JWR2xyGrHyw/8uKnG2FmitYNqYbUVZrnlrcuuv27Ttu7dm1caowd1DNBb+LBLo9xor7lsDhUurbDN/1FTkA4zqxNE6CiJia8XKfZwshOBkdV2po2ZbD4iNWLwXUOZ5lskokauvF9tZgKFSk0npdTB2Y7hw83NnfjDs06S/T0tgHybTxXW2SipEyDzonWZWsezYIVaoa7enWvNJKjpXbQpGx4baw9uxelDKkDQRi837ukcymM4ndi+G8iYyUUZ3RRtSvxysLtbn9rT1zYZzFXcU2lkfV5on1o4TpKOHHYl/OWNXAvfvbCLZNCwnPAQ4ooE5gRL+QfOh7rMg0HeeqP2aZc2WVo21npmjbuwfpVYA1sIZWkLGXMY+FqQkjgvaE0bieirSWtDuNel1FSggAwVoETiAoO1sMD+xs/omYcj+9sKfRaoQMqqaSmViNBqI7dNYp7aiv4DO4PBgNZ2kU86Qm21OaE0fhXLAu0J3MJ4RYb4N1lHGAeusJQAPOpioHKKGCkkCIB2BJsDs/Mkpil0y76CDdsrZfFaYytorBg4p1LXGxqqKo4kJTaRCRwGC9A0wAcz44jwDvg7femxCsl4ZIR6sAj2CI9TyAk8B28q1bgp0R2HFPdjvpZ4mnMJRQBwQECsICZfA76ToYQAkBZZyzaCcxDbz3JHiAAgzglHJKAc8EiWTEGfcEYIKS+44Y85ABlFBGokikSVxPb/7GbWvL3UuveOxE4JgIHBMmTHjEeP1v/f7v/s5vH9q3HyhgC0iKYAKsJ97vvK2CIS4D8htu+eLb//oDhM5sbtFmY7E9NbWyevppz3zCr/znl/9b6xQlaLfSdisFcPHFj3odfhHATbeu/Pmf/9kf/ulnk8i+8++++ZQnHO5unHr1L74sK7bPffRBszVYW1rfM7sHlelvru6enwUrhltHn3rx3t6WBQ3tmeZwsNQ+5JqtqeBZPuzXfWW769rJubTR31ozhjabHamUz4ZpY2pr87SK0Zqfgow++IlvnOxFPc8uvmzPX7z2/85GSwltN9ozvqwAUCF9WfAk8uMieCeUlM6DUz0exrW6szZYL+PEG8uY9FUllArGCSl1VdFAIymdLa0tQ3AiTcpRT9UbKB24JNpSwiih3gfKGUmiYtAFfNxMmS2Dc5Izq6soieGJL0opFQLxWos0oVzofJzWa2CMW4CxoMuornwxlhAIFeHd5z3nae98x7vPv+jSpz7lirvuPPoQI5LUaqynCXGEkKLIlUqM1TKSgKuq6sDBg/LeVcBfvf1//OAzrurMpqNsIFjN2A0SPGERD8E6p904EjVCI0E0XFmr1d/2trc/+fFP7W6N3/Xud77q535+8kRPmDDh3wIbK6c//t7/ubKRrWwMltdWex1Hz58ZX7DcP7geOAlRcIkLDxRdEdukU07Jm7j9epU01L7d7AfoeD7TbM2YU1232gv6Ib0WKg1jbZb5eiwWZ9dObN71D9ctjc1oQK4ADpWFuPkMGeZhpe/GOYrS23BWJaAI/IGd5GuLenZ6qkMiD7t7Y6V5so/x9p64TXh6gzYDbR/BLAK+smZ7rFlsEHNHolhpQh0QcyRplDabkarZnK+e6q8tWWvrD2c3xOkokWe2TXeNjFp7+XSyq7Z2QOVN3CoqQ8sKRQZdEmvvnyciN/Zkf5jGC5d2HhvyeNgl2VDUaun01CxEO1HJVHVgfnBRIxnPtIb754f3LJ28++TptaWsh9GBUKtFdZBvt6nBtn1yP1EmFMqbdopsN7J87+qwtba83dvcPrZWrc2bi1R4XHh4xvU+bKwUp4bDQZHLRrKwuLc9PdWemtm90G4nPAGc9wWCByXgCuQ7Y0oFpWmS7IrVVGiCMkJAuSVJFWrwEXEMI4ISAN2J3hn1+KCddgpCWR4L3JtkFM6jctZbDRtpUEerwrCIRZDWeqe9ByhDFHHHSHW2oGyg94pqkjY5ifmMq2wY9NZ1Vc3xtEp5r0mdoAGMSR5FLNfftmjwvqoCEHwEWKBA5a31tlFxa3iGs4dWsIFaHzF4oPyWcFfBW5S4d0CiEHhVVQBCiIRgUQRdMWvgAXiUJYREzFACxntUlTOugheIGGJIAuEATacE4XPJsayz3ZVen63is/No85ixhqWi5Bg1mA1Ro5+Oeo6HOkAnc+ZE4JgwYcIjQFFUv3/1Hz7mgstiSeBNcCXhzvicU1FaypgkcJyUwJbT47e9/e/vWhks9UVDJWlc21g+Oe733/2e/zWzMP3vpb+XHF54y3970/XX3/yJj3/061/5yueuWYoEe8F//N1mJ7zmV372nMW5ix5z/vI9d81Pz8/ubQ663bprLixeMFjZas9fYMbD5WOrremZ+amFU0fuqiVJu9E8s7q9e2ERgZ9ZWl08dAjedzc3eKirRrPfH03PLSIt15fOXHvDmQ998patcjqzxeVXPFpn61PtDop44/jm7DmLcDofDuJUBa3zPG8tzIC67VNnpqZacavli1KkNXiS9Yfp7C6UWlda7YSUWiulRMTy7kaSSrSmtk4emZZCqBiVhqoh0MFg0J6rEUutroQkxBjOuYgEgGw8bjZTqMiXI1AJY7TWojONcVVVJlIBDIJzcO6LIsuy+kwH1vU3VpvNhgsIphLBLJ5/ztOuevJXv37z/t27Xvmql7/1f779wYx/4vgpzuqUBABCsNFoVG80GWPd7tbjHn/4ZT/z0m8vzgudxC1dhdtvPQqAUgqr4TNKdwFnKFjwzphMqjpgB71+s9360zf/l1/+5VffdONXgYnAMWHChH9ljDGry8tfu+bzX/jqlzficbde5JcZuxvYx8a7R9WcfrATCcAITTPVWW35Ja9W6UXEXVSMZwf9eGTs0PntcSjN9/j3IcC5QGkGtgW5ZsLqcNCYaR9YbO07krfO9P1a1w4LNypRVDDm4bhAkOUerQifWoDiylRis0+WVxv7iJ5iDcZFXdpd83bQ58PhI2C+EIJxde0OGCwcms2afLs3KsbWlNmZU5vXX2tWa2li2ekTo+2taFyMW3JhWs0bjQf0dDA+y+wKVSMVWaGivYLXZRyTlmBtn8fleEcaQFXC3181suADR/ulEjGpyaqlDayBM6SgMkvrwdUSliqfsqpR6sjHtQRTnTrdt4+c3BgMR70levcUq6awj927XwsgBt8VyuM5dGShDKmTIop5Y1ex2fDDXOXOd9fd3QpSQTG0KR6gWBklhWDDUdE/M+6tFse6ftycmWkvTO09Z67enK7VputpzBjxlgXOuaQmwFXacA7GOHC2iq4l1AvGUi5iCNAADkg9FKUVZcFtgWACaIAi0MRVvhiSbBiVmVYMkeeMglJQeAvrgyCUMe6rYIxzhBHCoJ2x1nkHgAXCKQkhgFMKEgKx1nsEMFBKOUlcfcq6jFE4U66nCeKoSqSXzRC1CG9bnwjwHc2CIEhCCCOOBM88HODBOOGK07pyJcmzrKiyqqqkVJwwMAJQQN5bNiUQBHhOKeECAA2BWMs8AEGJIIwREHiAc4AGC9gAUhGPsFO9njLCbKCMBUYCAmwAKAtMcE44SuZY8DzsDD33kEwkUqnQqdHpJm+pBOh0qvE2VMrpJAHHROCYMGHCv5yNjY3f+70/eNELX/z0Z16JCroaywYrzVgJbmEYCRyGwAAVCPnz//7O629eLmhN0KnuVpH1N67+jTdc9Ywr/t31Wkr6xCde+sQnXrq1Udx99z3XXXfdjTddu909/q73fLqW4JlXPfYFz322BUjwUVP0B1lkvHGmv7aSqKimIh5oOSxS1UiiCBCdzrx2NHgys2vBacsk78y0rPNF0XfelKU35djT+me/eFM/5zTlFxzYe+WVl6lys1rvRiSZnd+DCtr4pN7wpqSUttptFIXV2dT0NIJFVVEhXFEwlaaNBooCLIoiBkKC9UwqWOPLMqnXrc7oYNBut0GIKzXbOYtG7ZlZm2VMpFFSt5WmKhZR5K2mjDWbTRBnx2MpRLa1lXam01bL9YaEsMbsLHRwVcVkXA4GqpbUo6YeDaTirbm5ajjgjHAuuqeXOgsH3vinf/Spj33hLX/5jhuuu37QHzRbzQe0/LnnnnPs6KoP1nsvRNRoSC54VVVpUjt96uR9j4xi+YIX/sh7/u49dttUZpvBcRW7amTCUaVq4NJ7IXkE5Ma4ZruFYERkHn/F4aNH7hmNT9dr+yZP94QJE/4V2drYeN0v/uKZ9XXX4u7yUFyuN/avVWl5VsN4CB0BRFJWG6nO0fpo06aZfcK2Pj8fmqMrtjL4vsJAVDRM05to3BNC1HDZJTOXnbNQZWv6yClzetM/eITLA+I2Byb3SBegJFDBGIzHSo9bULMyJio204fsyZOPjMABAJgGqVEeX7rXPbpz/J6TR+9cv+vWwW039e64meyeke1E5EOMMzYsjl4YXbavNp8Nv5Xt4TvQfrhR3VBJwtShi9KZ8+I6CdBjPvYiN8ge4nqJgVghfIv61OVJPrqPNSzPMh50GiPh4NaQwVBRptIR+ALde6EahdtG5Znj1Urm+222wB7Gfq2AKILAWirWdu2io5bYVs3Tt+v+V8tvTKPRxoyCfECBg5MsFaeWt4/csnF0C5lo1Q4vXrr/vIW5AzHnHYI2h/SBVJZzLpXioapcWemEeEYZiAUKBBjCDInjiDEAYIACIhN4kYdi4KoxCz5AeTQo+iQYV41JMeBVRi2HD4LHgjIAGsECinMpaK8otfFBqUAJSmdgK1gALFBSERb4Tl2VEIKprIEPMSQYB63imqVzKYhHcarNItmssw7SuhO1ooiJpQpWw5awClwRjgga1t6bdUMI7lhY/MX1AAAgAElEQVQUpuMix3Ct3yyHZVmmaRuIgJ1gEw4QfMttCRFjTCkQAufgfeQRoAJowNnYFUiJIGARbAVXEICAUShJGdROvIsKKBx0ABjXJKmsQ9WTlfA+cjsCh/BoUCFpLaLzTTE/nSRJM8SkTUdTGY/v6+gzYSJwTJgw4Z/FOBv/zu/+9h/9wR9PTU2h6ENyBqK15Vw66zmnoVojCYXpb28Ol5b9124c1doXRJXf3tx++U/+9NOf/sx2O/p3bYHp2Xh69uInP/Vi4BVZNvrUJz/2jW985Z3v/uoNN24+7con3nTD19/wa6/pdMLpe27ds7eTba6ISMkkOF0Mx6PpPXsQ1VdOnFm44HC+tm2Mr9ebvf446/U6nZaS3A7W0wahzFQ53vGuj2wPbGNqZmnr+Ct+5pcVBswortoYWzALx4gJqMdeF5RSUOHK0hjD63VUzlnHuAAIjAcX3rjgDWt1MBxbEEnpeDSqdZqA48F5V7AoAmfEVGACO0s9xggX3ntGKQjgPRCstVIQMAbvvLGQkFLBA84RQgACrUEj7y0LgA9gbKcMACiFrqI4Ds4iiM7UVCgzUpfPef7P/O7v/dG5By9+39+//5WvfMUDGjyWCSe0MIYQQgihlAXvvXOMsdtuveN+B9fqgjLTqEera0uLey8p+sfiViPoEph3doNAg0ZAIsTOMlRcftnTPv7R968sN9/+tr942c/8RKM9B+z6jhbtWI/73UEWJc1xrrOirNUSQh3nfm72wGRCmDBhwr+QEMKg218+sZSVo1vuuXkz6XWvGo4Pl2GvNbOVUfbheKATT4mVZpmOr7OiajbanOYrvp/D+u9D3ZBCx+rI9NSpTmdQbywcmL/kKfv275tOBKvyyhaGzbc9eEkVAFgrNjZYlj3MtgkhO0VYiQ9uo08tFmYXtpL0Rir2U37eI2JK65DlnPdiSvk/Fvz2eJ/TDW32zWBLqG0ls152enM0HuuqYs5Gp8lJ6ppt7EpJ+9vXGZdQ425/Ravurkd14qgeFe26q2ejtCqhNTWamgd3hRERIN1qNrIUC/QcwWbur0QBFcgQxIDs/GkN8jHISo0M5g/Wys5BecfymWK4cXvv83vY3l18t43SwNVDqVs76glo3yelJSxEwMb5cm1oTQ+D2dpABuUzBc8AyAiB5b3yVL880x+sDvXQ1dK95++bWpzbO73Ybs9GrJFGM0p0nJHeC03goQWxUhBKFehOfVMwIAaBACgsDc4FaYJ0vh48xkXIMmIHNGSAJ9AUQ/LtgAtHUBDSAFXGkh3vDOc8AqrSFnkwlQMCiAah3+qdAIsYUynLisHmmc3NtbVBt69Uktbbjan5NE4hgmUSqhXmIgaXUu6pKIiAlcGDeQ+ECpYACiKAl2eT2xIFAg6iEDiYURVtNni7EbUjphACKkMqHRQHKECCCGAeOhBPAOIcKUuIFEwhIqAaRhMLW4SKEKEUZwyOgACUQypoBAcPawgIlIAgINCSOuKhbWH9sCDKkIQQR2PnPEEBEBBiE2lb6VBEI8eL3Icgo9ZU2m71B2uf+/QXL3ncxYuLeymdSB0TgWPChAn/LL7+jWv/x1v+0jkDlIgd4BiLgjMElpESVUZigt7Gm9/853cd2zy5GtUWHnXkZLdD6d+96z2ywf4Ps0aa1l/04p940Yt/wlT29ltv3NhcnVvI3/7uj1943u6Lzttdmjzt1EkiTXdDEN9s1AZbm0QMk7o6fcdNKkqEjPOcUhrSNEYIwSKRsUyjpaWtT33+thtvX0+n9pxcPvXS//TcR5+zmxQZ8XVUHrUURQlPhYpQ5owQACbLRMTjNLXjMY84Yyw4x1Rsc+MrK9MmqNTdnpSxALV5laZ1EFL2B6qZUhaywXbabDDCgrVM1UB41h+ms/N+WLii4DKG99YZzjkI0XkhFZdJ4qqxSFNooysj620YOx4Oa/WOYBzeqXod3hejflyvgaEY5ZR4qYTOC5nWgaq/errVce9611+/6hde//GPfezBBI5HP/pRt992jFIqJQfxVaUZi5RSRZbt3r37u9bQQZe5qkXwBEBcq8EYzkWRn4qT/UBx542faqa1hYWF48dO7tq3rzsY6IrUa62PfuRzn/jwp4K2n/74J9Dav9Pa2p1f+5M//TMDfnp5jcm41mw5j7wsIsEXFuZ+9bWv3bvv0GROmDBhwr9E3TDa3HLTDR/84N8d2757U/byRTt88qj7xB4A+EC8fVgO6J7AMNNFdtw000jUEjsipnTEh+/Df10IX0vX98ysL8w2ovjgebNXPGGRElqsDbNc900gU41CpgOSRpwrY+rD0fcWOAgBpSyAWEerghgDwPczajDXmhml5ChhMZfnKEWMIe4BXCkCpUEIeE+M+R598R5lxcOAW4v1dUg6PVWbmVYHp/n67nR5z/TtN+jV1d7WaKwNkYjXwqqxyYGYEkl3dAIKgOWIB3l1kjfKfZccarkZdneaD9LRWBVjGP09ustE5WXezTNC+PnJHrBa/t06DEhFqbt36+4dqgIoYtqVe84JU9N8NDKny82N8S0Nm89YQvkC4cKCPrQbjwcdIxq7CK4VcblHhONkZUwGmVh3xnvbJJYgeC9ZYKM+Obrsl5eqfhQlrcb84uFz91y4r03aUWgSWyOmEXyqK2uDCVEInlIHSuOIy7ATyRQ8JSRiJAg4HiqAWE+M49oIY/04QzamJqOoABCYnXCWAIbgEAxQAQGEW++1cWc1OAJtvS4tAEoRYAkoIAghDFQEJglh3IzzjVOnbjt+7Oj6+npnemZ+/sCiTDgTVFBKOWWNUG9QkLgUZfAlDByIDSq4AFTESsIFeAVmQAkhgpAIoOKscwb1KuWNetRp1TuxSgml8DZYHRwjOwViKQkcwQbiQRC8D1p7JCAcVFLuYSt47y2MlEQISgjZuac5R8TgAqwLoTQghChOKAFgGWwIxHgXUFnaAo05Kw1jxAtoSmngzNTiqpGOeDSyrDTEh4gmUjVbprf8t3/zgY3t7ite+Z8mAsdE4JgwYcL3zVZ385ZbboqiyDpdFBkXgVLDSAAqQoByiGg7+PK6a279wiev21ifo+TQ9Jx5/n988aUXP2rPzLSM2P/BxhERv+TyxwEAfuRbPzqTfeVzb1ldPqrz/qWHH9Mfdg9fdA6njkrrU9toS1dpXVXteqcYGmo8JfXrbz5x9/HVb9x8vJsrIg4uLZ9+9tOveOGznp6MuTWx9mPZaJWFJiFEsa2qkRQShCB4ynmAd9YSxgB47wnjTltCOaPcWxegaaS8894TKqUtCwHJZAwfvDZSJfAhBFDGbVkyoWQc+0I7H5jgzjlGGROCeAcQxilICM4ywU2WC6lkre7LknJVqykEhEAIYaaqRCy5lKaquIBME1/m3ngaK5uPWC2updJavX/v7ne8869f/epf+qXXvOrqq6+emb6/ZnH+uRdq/X4VcwpYbSgIA2IZmapk7P6fJs8/73C/W87MN37j13/nPX/3YYTEw48Gg3q99cY3Xn3s+FK3u+Vs4IxYl6dJY21lnKSNSLnF/T/Q7w9DKF/686977OWHRuNudzMr8jAacaES0VhwsJqzOI4e9wNP+qFnP29x717O2WRamDBhwr/oxbq+9emPfuJWdvM9TzlyXB3vR2ObUN0piLM7+sfDbYh5MB1a2u0yvdE2z7NRo6ZdRw7HROuHfz1C0EdfvOuCJxyaaYm52ZTzfOtEvnzr9j15OB3FW2PbteOeLs5pT5+nokOg6nu2qCKWJA1w3h8nKyf4qH/2euFTn9fduOYtbddLfkisrIhe7wH27UrpPXtoUcgzZx6WQYzBaAwAFDYvsE5DRHfNdfY98RAvWBgQXdG+sUDsYTXZOmOqLXcEgERIAWMin0e7L2wtXhBftNg2q+mZvDYe8TyDexh1ZbVfMWEZDctJA+GBN5yS83qsxHe9QbynWytNHtMDtXg6WlvvLGf94T3DGy6kaNOo52OLh/vSMa45DrzdHlK2fsfJG4Z9FtOU6YLojKZ1kipbc2xaHTq4q17b3ajvX5xZmOUzQjVtYfNu9+TGkZWtbedDvd4897wLmqQZLKRiXMUVgvauqspI8XqitA5WgwMRQcyty/NuL6v1+8lwRO1328tTjAlyICBY+BJcgDJoB0IgGac4m1GC7BRrIQAE54wLpoMuxoPe6ulTt95z59fXl7f63Ww46LuK7GkdoEkdqRJgIjC2c7/fR9kLHlpbEEDCEurBHQwhPooizigBh/YwHpJSJmXcqLfaM5hO6k0VxzahpQhCg8EBGkbAMe0AeAkwWKCyGZwmYDJw5glEYDIoa21ZllJK3HegNQkGlQ8EJCoJJCABbai2kadOcDQ4s8o5tRqG8FWL8TRN4lbLNNqVapVUVuCBxtah0gaynTTnZ2rd5lmv1AkTgWPChAnfD2/47de/8Q/e9PSrnuW80TaXkglOKUmCzogbwRcg9sYvLb/+t/9o/7mHtwZFvR1vDpcO7l/8sec94/+3RmMifep/eN2HPvz+9/7VW9/6rveee2DvqRMfecxjzv+JH3/B5Y+/4pYbrrOVD4QuHpj+2Kc+99nPXRPF9WGmaTKXV3Rz+/jigfZPPPeK5zzzybOtFKM+b4hxL6cmimQNilk3cD4nYjaYAEoZYwiOhMCkhCkBkBDgPZMxTDDGCSWddZSKEAIllMrIF5WQErb01omIe62Dc6DCGkuZF1FsspJQQRlz1vvgKIN3ju6sPkII1oJ4ESc7nyTojnNHVslak3ggEKe1UEJEUZWNAyVVPkg6HdMbMzOmksEZThUIMwgx9+9+z7tf9QuveNJTL3vtr/7Sq1/1W/c1Y5qmJ4+fuODCA9YZY0MUxdaa8XhMCbU6vOE3Xv/GP37Ttw5+1MWXPuYxhzf73Sddfhn04OrX/9rsdPv6W647tboxvXDBOC+728uMBmvL+fmFO+666SMf/fjdR4587tPXfOlLX2rUU+KDkO1bbl0ejketRtNZ7ZB7PXrB8384TuQTn3DZwu7DZ5dpZnX79JF/+PT1x890l5aW/uZ/vWMyS0yYMOGhCSE463RVOucQAii94e5vvOPGt2ZPyobn9zeaW4WsAuUkOBK+v+oigQRLrZu2/tHW3Z4PB+5kpOqR2hvJyDk497BasY5aO9WWdE5FxPS7veW1zZV7RmfuGJ4ZVhtRNAx2Q+uVUdZI6+cp+XBFE+925SNWVdH2NrPVzo/EWjYYNhg9kNQ7wYcHS5TIWa7ipVq7ZJLF2w3G6ozWslw9RJSI97hX0/GldrE0slYVnm2O83GlnXdU1jvpwvx0IiMBbK6vbg5LB0ggAUxIfNmQutWs7MqKdhtlTwfnU4T4ewT7cEuEHZm13J6J2rtSMcUMu5/dPXGWGU8tAGdhCLz/jlHMR0pUvD0Vq1ilCT/DljdJL8MKt8GjCdIEGg+ddIHAcJrrUGQ2d9WwH3rLW73uwNUSFREnuYsTmnTidLrTmI4701GjsVivndNJmjFR3pB80FtZOXHkxIljZ5ZA2fTMXLOVMhqSpMEFEAAXzpZWBQyCBwggGYkAQmBtafNuUoy51g9wDxOQiDoVKq5zr8vCBiUYp84HQggVlHrmxXeMpHOECyYF8d4UrtjYXF1bO7O9tdLvj4ajilnbqPerqjTWUmMFF6DcubOBtmdTWADYCQw5KwQSD0fhGAJBCCD3ykaBgQRCAudcyBqTERdCCMIpGLgPnARwwMHbYBA8AmC9d86V1FFqKSQhEoxRTqgIzFpvjCMECD7AeUoM5QTgoDpw7ET1eg/j4H0ALAme0xBL325YMTMS0HlmGSsjmSTUJ5GOaiVTDhI+2pk9VNJstGabrTOxkgSTVKMTgWPChAkPm9PLxz/72U+/8Q/eBCCgJCCxlIAH0mD6hHoIAUrf+9a3fuyT1y2e8wTHkyB7U7tmfusPfuO8XQcnBnzB818M2vjLt/zX9Yzsf9RTVgejN735fZz8DRdYXl6OVJJV9sC557POnrXudqPd1pVbXj7yO1f/ygue/zRbrXBBzFZXKGlHfSkVoyKEUBZF0k64ELaoKBWEkPFwWGsnLG6U3fVIMhpFrjSsVoclg0G/OTUNQowpmZKEUVMWjFIqmC3GvK54Go3XzsRxRKIIICpJIKPBZrc5PQcNXVRC1VxVaqNVJEExHowb0y2qoqq3GQluqopSziQHE95rWAsR+0qrRiPoIiuGtU4bOldKIS84F8Q7SGnz0nofKUUJ77QTqhIKcu6h8/7fN/+3PbsOPv+Hv10b5cCBg4EEqeIQJNGaMWaNATxCqNXbn//cNV983jVXPfnKs+uhaiQjEcfJDbfc8R+e+4JnPe3K6265Ia/CgUPn33rnsauuetqb3vjx4eDY5sa6rty5559DRZiZeewzrvzB2279yqDfu/ySx/3Yj/90zOpx0nJ6uL58zzOufPwLf/RHeSQPXvgsABh9A9BmtLm8dOfiOYc/+L531qbOOf6duU4nTJgw4cFYPXHi2k9/Znn5TGWNbDZvW7h1/SWn+53RuJ4bZoBAvPlnNOsRtLdml/FXWt4X7pS/vixKZ6aSOHIOefGwWtE6DEfVYNQ/vbl8z/rplf7J7nDQd/nQE8ISxadaSvfGK6PBDCsOMFnDw1Bhyip2/YMBxDtxn64Fbe3yVrsyV+xn2B7QM1vkATULpXoq/lJFzyCq2p3zmukFUp53akn1+g/TMmaqPnzCuSfG5shbv7y0OVobmYLVL7hw9nnPuUixMO6Ovvj53qn1rQrwCAzwYETTwc3sruOswclMvHeh9qh2vL/G4ocOUSGqYp3R1smNfq9/nrh4trGXQ95P4HDUaDnMMRrl5TjYMvpOgWNHZTKsuxmnzZnpGRlPJ51k9cTq0qnx8UUxq/g5njzqocuCcponckm7pa4+c3JlY3nUH4ycAy8A0Z5Vs/P7Fg8t7F5otrlKGeckTXfX0n3GsKyozGBl6fTdt95189rqSm+rjygOhJw8c4LJeF9tHlSSgEh7GeClsoSWOWRATEgsQS2txjwYQ/wWwoNkouXct5pFJx6o8cAW4yEaFFFCyohTQAEauK+BnSW65EKSGKGUtuLletbvFyUQWxQlKgVYIAcy63yhiYp99G2BJCAAAgCoR1QCBEQBBigFGA+8qojfkQUCBYjSLlhbem2KQmwUlFq0IUEUEMNxzhAp6OC1A2ABgkobU1U6ioRkFNowH5RSjO00KkOA1gTGAqWRwkUskiRmNBTK7XTYWhQVImkVy8vSBQSa8M5MNEPR6YRyMMRwXDo6GnEyRWXkeIKgUFHOQBVVvCHIzOZ0i6XRRN+YCBwTJkx4uNx14sZjd9/18p96MewWnCMyDsZA0ADn3ICLBQCD7ZvW1zc/f+1Njbn5cV5117evvOppv/6rr5lY79saxw8/+7LHH/ovb3rjtV+5IY2arXrb2my63Zw5p3H85DEXwsmN9c3NTcbIozvnvfpnX/K4i3+tvqs9OHNPrS5cYYWksCUXibOEOE7gIkLC0DkXeBTbsqJS1hJl85xzoiIJycthXyWpz8eURs35mZCbyhjVasN47yyjMKaKoohwYvKRELRWr0NyOxqg1vRlRSlr1upwIXgik6bJS5Ek3EmEUpdFo9mEtSYfyzi2VSmSGIGbwlBKVK0GLovBMG40qmE/ikStVjfDkZCccgVvYS04C6XmUcwJ11UmazGcLsYb7/3b9//Ob/56LJu/8f/87pe+9M0//ZM/+5YB01atOxzV6/XAZKktY4iVLPIyTuqdzvRvveH1f/Km33/Sk56ddY9+5CMfO3rk9tk9F1gqpvfMf+Sz1w6HW+eft3jDDbf8wwfeNzO/N1SbQftD5z4JAKqV/tZ2q9MphqcPX3g+xO71kzfWarWRKRUcipOf+dhfrNz+1USNZK3mtj/cWzlZL30xGvaCbbbo+rHbfv6nXvr2932hkSaTm3zChAnfY6dfFksnj1/3T/94/fX/5GI7ahdbzXxtz9Z4b5XzUjMN/Is2KQEok7IvurXzWqyP0RKO5fpzBNPNuDWd7gqiHe4f4JAbUoH4iJbejaqysLZkoTyyNhoXGxvjcWaM83nhR5WPIyqFmGu1ALq81U8liUlgD+dyQ6DGxNkQIXxHgEkIQVs6yOTqlhvmvnyALXGg1DabRb3Vd27EKJlurwviie81ay3OORAxqhiz1hnrSmsjsDkei9iHRJuKacMKa0dx0h2aM9adHla0mbT2xvO7pg4szjY7vNroDleXx+NhEazhHNNwexzhFiCjIEpDe2M7yNeGWrZDv+GXGOpMSgqtWBrLNncR8992Y8nCVrd3Jxqu0dydRC1mIq3vL4gEX1i9RvxYck4I9f4BDUasZWWu8h4RiZ+pIZvqb7Dhyf6qMrShaEwXFGmnMIxWhhaBOAAjWwxNMa5G3g8jPshor4dtHQclazkqxdLp2d2zC7vm9+yanpnptDtpHEci5lRFsiVJjQjvrM6NLrT3IeJcRbGoQnAejKZCNmSUME5AKqIoo4wLarwPTkMb672lkoJ44VlERawYe+BQmsCobSS6Xi94LbAkJhKc2YBgvScwnPr7CHYWzlLiuLeBGg3HtSel9qbSlSnHIP8fe28eZVt6lvc97zft6ewz1HjvrTvf27dbrbkltZAACZFlzGAFG4gZHDCLLHsZxwwJECAI4+UAXjg4mNgYZ2EbMMGYGRJjG9tiEEJosFottdTDvd13rrlOnXkP3/Tmj7qNpLYQWHH+yOL8/qlTVaf2Pvvd3961vme/3/O4tFBnz6ydP7eZl4UymVI5SR0/6Rqij38lYgEoCgEheKEklBSKGBxOUoYYzocYbLQNI4RcSSMIMJAplAIkEaT0ZFvfHE92Z9Ohm099EEGkK+unBitrqdJGkgRIEhTLGAwioGKE9yyZJcDB+xBJKUEM7+AdIsMHEiQYEQiQDXVAIiaZFAWj7xU7qZNszagcwiBKYhBAkqTWTIlK1L279575yNOXH7pclJ2lwLFkyZIln447209fPHv64taGkLCLhSk68A0hADraRqVnOd6eV4tf/vV/9bM/94tnzz00n8whzLd+6zf/mbd93rJ6L+HUZvod3/kNu9tfdvO57Z//F798+erW9u6dezu3f+3//rXd3f2maV7/2sf29nbGw/3HXnkNoZrfu9Hb6IPi8x975uqjj7bzKpGlNAoeEEFqA4h2PlNFQtI2k0maKSU0h4ZSg+BCCJDSt1ZJJUJwzkmpEUMzX7BUmTbe2yRqmSTCR9tUJtdczb0Qqq2E0AAxR3LeOWGkJxKIERS98yZNXTPXRQILAkIIKkaApZRCSBCBqGmarMiTNEWi0VY6y2w1N5og+MRSK8YoQwCxSQtXTYTMBDIAf/O73/Hmt7z15Y++5l3vevff/wc//K3f9O0n1fumb/qm7/6udzz++OPOBSVFmuijo6PVlY2oyGSpFP2f/Il/Rm3zD//BjzLEYDAI0W3v7kKoL/rCP7O60oNvf+5f/uzB/RuaZ7YVqcmayR1JguGLJINvRWwhsurwGcFYX1/du3VUbuRvePiR4c0ndTg63mlNmbswXO8kzXjaSQtS5O2k08lnx0epUhPm5QhfsmTJp53m852bN771r34lgM56+fAbHnGvxp0Lz4x0UzP7wP85m3pRz/hPqFVdq5peJhKSNOe7B+5JDpurxdWtwZtikcXsE98cGfsLGrP0Az0Mzd3RaFhVo6ZqP7bjnr0fimSjXz60PhDCh+hTQqnNZrkC0OrgKDXqJXrFH/OJ60/9SJ8Xjfujc2ejkLa/0nZXeLjIjeytrczq0dP14ulBVw3WMkLP6BVjmqadV81xXfdhXp9vdNZc3JzNJ8l0po8aO6yb4fPDRWLaTnH16sbF16xvvnzllFJ+r967ce/G+547GpIVmtNEXor68xvKgEiYpH6o3P262Vkc7j2f8QuFVBv9c7281JgPklNF55HEDoz7uMAxGu3e3//9tde+bvXCy7Lt0h9yNX9pgwaHKi62ZZx189S81FDjk6rZ1LKp87UNrGzQldP7SMbv3B/LUD9kRmv0hhy9nmhSOVqogyAsCEM+PGgO78/uz5oKyJEKFNg8P+iVqTfH2qxdufaqixdPnz+/AoBgFHqJWM3UiogSDSeZ8waN4KjybmcrRoaJ42mrVNrtbnW7p/I8F8IyWepkwqgkQrWWfVM3s6ptGaVJUhioXOVtX5ojBvMnHNHJqyiF72S26DqxqtNemmc1YENE61lQK4kfvJUDYgsfJCODhaJWsGgZFuDgbVuNBGKvl1+7tnX50sWy18vzTpb1iOiTy0ifVFkJZOwtNw3DiJjJPIeI7CuAGZFt7SM7ahtQ9OupyjWBDGQCeXIJg9lymPvF9t7ze7eeXty7A5mr/lmOr86LXiESAwUGK0bOmq2RASDn4AMUI2XU1tngkQHMqF4c+c4LIAEI8My1TxtnsqANCgA2TXynUDjxHwM+IRZJJTKRUirx1BMf+Z1ff+e3vON/fPPnfzbRn+pejqXAsWTJkk/H/TvXL1x4FICz22A2RREQZs2skyTKO5meD9ObP/+rv/z87TvXr79w+dLDVR2/8iu/+s9+0dtzs/Q6+hR4d2+1O94sizc/9tlf9ecfPx4eb5z9PPinXfDn1i9a21IYn1nRl09fbo520lR3Ntar4U6+Orj6mldhsZCE4FtwkGkXpELdSimLsgjVTEoRpWgWizRTZIxbzABfbKy2x9Mk7yKI6XDY3diCSSf3d8pOH9o0i6pYW4OtZuNhnhtTZNHWwpjU+6au0zKFbZ2DyXPFAiEobRCc863WChKLxayfG53nvpolWcYhBm9VViJQvVhkXTPY2IjOcvCSQ93UWbc03WJxtFd0SwjiEKVSADVVmxap7nTdrDFFMj+82+mt/MzP/MxXfPXXPfzoQz/xT35s83T+1V/x1wF89Zd/+e0bt3/mZ3/26rWrRadjrVvdPDOfzoIKg7mZHX8AACAASURBVI3u8W7bNOLbv+0Hzp45rbRIJI9nR1/+ZW/9iq/8i5lJNlYuAYujnTudIhNKRxukkHXT6CyzLqSZOB4OV/qD6eFhp+jmq+u3X7iZmNV61rzmVZ81Oa5Wy6SfqJ2Du1euDmDr/fm4u7ZWSHc8mRenN3b2n269b5pmOcKXLFnyR9G27VNPPPHBD/7+pZc9dPpqqS6pj26N7qztTOW84baNIcIToEhKUoAGPHBi0CgALSFOfmTBPjb+lve/Aex/ih11ThWDS71iO5XboJHJ06w41StNxKJ+sq2fsyShAQQ4ASmgJ4JrKdU8jZn0Wyk2oNZpnmKW1jadRF0J1crr3eK5wo/aCphJOKFSSsec3mJzHsL8f1k3BqaWJo6kwYXL3cfefPGonu5PZ25EzdhXo6pt3XZjQ920bTuPsYX7QHOcTkiDFjY2Mfpu3jyE+vJ4PljMi7EZbGyW3VMNq/2j20/de/768NkRzUsprlLzqK0eWoQLY+gIJrJaNSp7VF852Hjs/oWD25O97emwOTqqxt4u0jgseEdJIYWQMInQhdGjame3bkZ3bh/M6hXbM23iGInKCt3RyiilAMyrvcP97TaRqtNPhSo+Ya2Jk21QlaYFuGrZtk1VLebNzO27ehTu7c+O2Np5qD86bsrEd9WzPecSci71JkuKPK9KiP7g7MWEpAdUUqR5P887CYTs9hqleltbGyv9VYUVACB1ktL68R4HJ03sbHYvJOfSXk80NrPuTOuC1r0zp3pFxoTGuRgjigRawFosqmY8G44O9ptqce7CFaMzWAknAFTKWW1LFz/JB9x0kPVZdIAOaOBj2jQ+nJzmk1z5JvhIjgU5xyECRkkoExmyhcxR9szK1ukVihfKTrRJlN3k7Nq5siyFkIAHasAAEg/yaPUndHAQtIYGiJRSaZZJpZhh2xdFOufhPEIkkjrpZFPHe4tky6RrOkquTzYYCI0fj+8c7L9w6+ZHd27fdsdHUImompWtC0ywhkgB1rKQgNQeCrCABzNw4jkaAoENrMeJQYmS+AR/UHYLrsbjo53R4XY7PKaI3sZm2t00nVMq7yDPHtwSPn7etBKdXn+rNxiPdsbLO+1S4FiyZMmno5pP80QAx9Phfl7mHlxVrsg7ZaeDmFbTbR4//U//yU+JovPsc3cHg1PzRf01X/O1X/JFb1+W7o8i0zIT5Nr57GBYlqsJT1G9D0LMj8f9/poxWazrZrFQRb6YTtJsDcGG6BHsSVCaUCRAwT+wyorsBUBC+dYzCd3pYGpD8FKQ915rAtHJ0wYoJaWEUnEyKcuSiMGslAiLqUyTsiwBjxCqat4pOgxOez04B9JCEIQgYgDgCKIYPaSBs3meR9sISSSAGIikEAIxgoUQAtZCJwyWkiA4TZPQVFILpSQQwSe2XwJKGc3odqd394ruINimU5bj4cHDL3/F//6jP/I973jHq1752N/6vu8/t3X+c9705wB893d92/Bo9/0f+CABDGptYClZYDSZ9gbr8PHSlWvVdBqjH88PfuhH/pfHXvfyiDgaDpvqlp03RWqEoGi9ENJ7n2WZEABiVTVZlnpvjVHMDKKv+7qv+/Gf/JXC5N/7fT/4+7/9L0fP/rZKce3iucnx7cSolc31mZ1be5zmcffWs71BN02nRVEsR/iSJUs+xRSdOca4u3P/n/70j7U8v/Lqy2den1ZXqrvx+vO8w1i0wTkOAsKQLpCWKLpcRl87V3sGk1IyT6TJhLDAwrvdo73xE3P/izDbOs8T74P3niMTIAT1Hsq3HlsRQxYT4Z1KdNofdHqqLjHenvs7InjprPQt1RSlZF0X0RtKkKa9rHM6DdeCu8p1iXkWWj1zAd7a9UQNXOmeo7aNE+9bpkRmw6CuO/SV6SUJWUv/ZbvYpCCtWqKFNHtRHhJ4g/oPJxff2F91/c2Jb3bb47vTuzcODo/8qHZwPiDYHlVJGImJTIXOkja3QSuzIvhhb99Uz1dn88wbi/4sL+8vJrdHL3zk3gszt50rXIjhZbb5LF+fmbXmGPTgWDQpiDLfXbuadsO03tlx42q0qGLd1NIKEw6TwqrCkk8zkfRTXTt/zGIxHk7a2VQlqZAACiqsGBidam0QeeiHt0Z7qux2irKiaSUOcRIVQtHKyulZIkagaRPqKkznckye4gLH7XjWNMqAIg9FtVC3J8ndYxKGNJK0KHr9bqrzsiiy3orIciGEKIqi7PWI4H3o9SIhHwxWjVqRNCAQkYLMSRiIk04LQpAKWa9ITSqLVQteO+l7IBgtukkmiTxHwV6oCBXRWFRVPRof7B3er2fzstdPRKpsolzwRK1hpDGNIvEn880IRJics4FXnSAKkmWM2toX+1sIACFwZPIQHCJ8JBgJUogO0rOgmKeqt76yoqTvdksuIbpyIAYJ95zVRAx4JgUSeJCsLJgAIkQGMYyCJgBSKEkKBDCcO9FWAMdkAxBJSGnyiEbPlPHKGB0ZNgSA2Edu/OR492Dvxs727Z29XTS1TBLN1Lo6UnCKISJay1HGoEFMRBbsY4zgGKOzgZAKSDjPYAgBpaANgJPTEJz37WS8/8K955863j4KXp66+ND6mbi22SlEgiR7kBQsQQIkBVgDWVGsdbpr0qSgpQ/HUuBYsmTJH8FsNJke757ayl17VA5U4FZEkWkpfOO8f+JD7/3VX/tXt27dzoteWyHE7NpDr/2vv/Ttly5dWpbu0/DO3/iDN7/ltcY3HSNDVfV6a3HuidJB5xwc1cN5muVlpxerxWBlPbgaEuWgF11Tz6usyGOMpBJSIrqGoaTSJKVrFkmWRWdhG11kbBfBtlmRMYf2+DjJM2etTpOsLONk7Emp1MA651uTp962cC0Uees4tHm/B0ZovWxbFkooJUCI0fsgpUBwwkilZLRWJESJJglXL6QSznutBASic0KlypjIHJuGpIwcBIkAVlr50OjMgF0MQQgVYxQhBBY8nhV5HphlsNHOOqVaDG++7XNe9Zu/8Ss//dO/OD0Of+Ovf88XfNGv//d/7Zu3zpz94R/+4eee+dj3fu8PeBKkjCXvHaUqc943s9Hf/N7vsfP9N7759ZPjvaSQ0/E2R6Skpa1ywWAbvGDAM0spBQnb1kIIglBGBG8jUSDvJsOv+Itf8Tu/+5H729vlxtWf+/nf/NLXrIQmDMdDYxKQCOy9r2UaQ6iKbiJlfTwaBbkMn1+yZMmnIMb44SefeN/H3r36+avJ2tliY/AH5YdvxGd3sRd4aqMNzAAKkfa4XPerj4VTb3Nn5wfj/cPRsYWXSb/fK7udPC9Y0PF4/gu/8K6j35ljH2dOr7761VcPj0bD4ci1VgFFajZKc2bipCl83wz3G4Lv981rH07f8HD31jC92eDZldFOPglaOGtdW9dF2yZuHJmUUKnkDodOaFVw0rPwljASc3lpLIQxQ4lbYrg/AbPJ0u2jxe7UXlhd3ewk+v592bb/BYsmOpneWt2RyQ1KbqDYG6B9E20/OvmdzrOPmEce2rgSzk32VuXs+Gg6jQBgtMhl8VnCX24Xab3IqiprJUlSMkgKHR8HlVeeAoGj9+F4NNs+WDx9iOqa6b5RH5w6GG+O/QoH5T5xgUNEbNFsHw7f94FbRy8sxofNwqMNzJGzbm+tf+70lhis0GxCwQatarPwPGHuBZGFZiG8JQBzu9hfLDzJCEZrq7oe+QrzWrnJLt0rKAcSyIjURg8OQiROKKcQjOE856zbNXleNJmythvAUlGSZrnuZEm36GRpCimU6hq9IqQWSmpNSaqyLCdk7FOTepIWqNlrI1aE6EN2NJSGAkmSoMTDSTgFIyKhta3nVNF5hAqxASCUSbOuNgUozxVpBS0lnfQQNPPF6G4z31/Mqts3n50eDdezbj/PkZtFmXJVDHyahQiAuBaoSBtOi3laNklqjHdRuqAAQABGQgoAykaKvjUcdGS0nlSEkeAEvrYysAL3ilSZ1XVoJiHyPJWU2yYFUiCFFlBAYxAjYKEkjEbrEMOLzR2AB1ogAU66j06+DRoQJ68A+CIuzlrRCykDFuQFwXhX23Yy269GB8E2gJBIs0539dT6+bJMmeawGjEDs2+sndeUZFGbCB/ZNxxPhpaBNYiAhiQkQCRUdDLYLJpmsWgms/lkOp7MJtaFJuo7xxlNV9cZHmgAAwiggUqVLkwIrmkQAqCU7PbImOUtdylwLFmy5FPw9Mc+PD3YffxNrxbSIsBVC5MRiIV+Daqnnnzfs//bP/jpkJcbVx6dTCaPXH3ka7/qay9f2VrW7Y/lN/71e/6rP/vF08ObWockE76aqHwAz+PD7f7KSrbRgbPczEWZuVmlU4Hog7cykYXM66pOip6vrXc+G6yDRHU8USoxvV4zHpsiQ7TT4WFRpLLIm8mhkEjW1xY7+8X6FpowGY4HW+dN46vJOEkyo/TseJhlKTI13N/u9grdyevxKOuUJOCa1pRZaFvvOElzbVTwURiD6GMM2khQmBwdrJ05pTtFMx6lvR6s8601nQ4CNVVVdAciMHOkNIFW9nCfUq2MWkyGRdkhCXAUOkWkej7vrnWgtZstTCcJvqqnTafXAR9Us4O/8U1f9je+5a+/47u+8z3v+cDXv+evHRzd+fIv//Kyu3r52tZzN+6xj8ZQarLJaPjaV135ob/zz9vqmdFwFt2dbg/ekYgmS8vD3f1ssCaKFHWtlGHo4AOBovcCJEiQ1j60/OABqAreQdN/85Vf+pP/7GfG08EzN++9/Y19Wc17Sqb5Wot27kbGqBSb7Popn4m+NlnuvF+O8CVLlvwh3vvpdKqMaG393O0nj932pTdszVbsnjl63t+/Ee5ZXni2nqOCNKQH3DvdrFw6WLs46vUm0u1KsSekIxZC9jnbTNZPr3bXssrV//aZQj4ts9z0+0W3m0tF/V6Wau5mcr3MVlMaGDBli5puuOOxI+eo0+s/9PJ+mKipb/Vq5fJYqbZ1tWvbNmmtdi76T5mGEghB2PnazECv9QbEGE8WnU62dmowrg6PxvPrKjeyOFWudGmWNfPP/PGxlKxkTLNGy2MKbZEiTW+a/Hmd7vcxudzYV06m5+gom9skdZIHWtrUNd7FhM0ZUfeadrOlx8lfaOt0vkgWC1NrEoKEiyE+6ESAYS0mjd2ZHN4+ujuaD1eUe8iJ180XvVmdz18qsoB0I9WBmT8Xrj83lLVKs7SpHUVWynT7K2cvnzt/Pl9bS2YTbtsaYtzUWJ2Z0KmiqcWMyQJAsOwatLBVXR3dH83bJkqZ51nezQnWUQskUpJJTvI+DBINIeGcKVRvNc973STvrNgYQ7DshBbapGmSp2neKU2apVplRB2gpAfp7Sf/jKSzwjXRxyg0B8/Rh9rXJDUp4aEUE7OFYnIEx2xBLmWlfIgESEqIBEQKQAqlKBcygdHCk2SQgAAEoIKQToogYoij4bGvg151xiBTWSj77NvazzU1cIGiFFA617FjosiAREkJKZhEOAkw0eJE4EBgEEkl6MHCFQYgwQpsY4xRKuopUzzQJgQLIQCpoJkFHth3AAATQwIiAh5wf7ipj484AJFtDOwgnRKQDAqwzIG8b2M1M3NDFh6IJz0TgsFgSySUyjt5n5l1Siu99c3Vs51OeRIaS3Qi6ET44GSMiAjOw3sJQVJAEoiBAGYhpBbkCEAIIbDnk0sOABERCIje15Nxs5iDGewRW0ABEvTgYIJ30btM625RFN1CKrm89y4FjiVLlryU333Xv3vrWz4LLz9r5yOjSfhKJgFSYj7/D//uh6YT/oVffWcxODcJfjStbt28+8//0U8tbyV/Qr7xG7/92771e//eP/z+4c7HVGI8RwW21vZPbbJt69FBPuhRCLGd6Sz1baWMkEnmm5mUMss7vnG66Okg0DQgnZc9MOaHh53VAVsbgu/2ehwd2jrtdhFsc3BQ9LphPgerwdpanC0gVJ7nkJojl70uOPimWd3cRGhDVWV5DtdG76XRvq5V3pUixqpqWs6Lsm2qJDM6T2O78G2zduaMW8zqxay72p8dHZWDFdPr2PHMZGWxvh5n1WJRlyuDejLKsjTvdXxTRe+LwYBtFVlIpVxVa5N1Nze5bmNs0yy1bWWSrOx3qvk0lWrz3EYz3Ynh8Pu//zv+8Y//9Dt/9/dPnz3/O+9+koQqy55RmkMz3N5v2nh2a/Pz3/ZZdXW9XRxvrJdNPQshaFF4x4uW18+dc5NpnDlldAyhaW2SZNPptCwLknCuDd4mqbTW6iQlYiEBV3/uWx7/sX/841ql16/f3Z9dvZBoRXoyXngdN8+sD4fDe/fuXzhz7mB/2LauyMvZeLgc4UuWLPlDdnd3v/8Hv//aG06ff2R18FD+ud3HVK7eTR98r/u9MQ81uIrecQCQkumLctOtXRitvvLDnfjc4tfv3tsZzQ/ndWAwkZTi7Pmzj75KPPz4RrGuoClN9dbWqknVnXu7pzZWrz10/srF8tKZ/OJKWmghCc2xPdqpGPjYdnN/1+8d92Z4ZNid7Mu9w6w5lKP9uO+E4zQyMcc/ZnlJa+p5OVorBqT1vG77a+Xlq6eq1s0Xiw80i11Wj69fuKIOtvbmn3m9jEan4zY2D/vFB0W1XbfTiZuYtloR6WspPLbYPXsvdGSq12/i9367/t037L2ivNu9c1C5LJYvV7NHZ4dXD9sMXnlme5Iq4jmC48ftGEmkpNT2rP7w7o0P7+6RFa/LFo9Oj9fue/kpFGotZDbJyt9fxRPJ/m574Ux5aqNP22OMPZCvrqxfuri+sbnSH3RXVzlywxjGmHDssxgzzSi+ONPmDriMPBke7/7+uz7s708LZOcunj//6AXClFADlFHap1KUEl0BAdva6XiqE7W60pdaKaH6VAqIUZg4CkQkqC9EQWKqlC6KLakyggAoeL9YLGaz2WQ88S4wExETceQIJmBfiFLKAQFgH+IEIKl6MVQxLqTqKdM1RZGaNBeGZAZVPpB6rIGRyOAaBIvsxZRaI8q+ujxPxNyQW3BDfh5iFwwg7WxAZTXf8rrGpEFgUFJ2pSmRRiVdEkSmpJKaGsDRx70yPEQLSsDJg50Q4E9+bxA1CcjuH54jRmycD55RE6SHDHApnAJbSEZq4D3qBpEhxCfNgAW0AEWumiZ6IV+cFFuwj040s2oxmkxHHbOBAkiABBpBGA6J6sZyQ2wCsHZ1sC7zomf0WlEMRCz+cHKtlBSCWuEtO7SOCUiVIpUgF0BEaNAQKEVGmlhG2zTRBYOUVIe73bJX9nvdMGsrqoBZwAJgyBYaEAWERApPPtSB/UKhXitztL39rjZ6uURlKXAsWbLkk7nx/BNvfcsXtOG6banIZaj3pa6gkzia/tzP/ZuPPjV6/tZssPnocT158+e98fHPfsNbXv34smh/ch56xeuL8sxv/Pq//5Iv+Zx2sWeSDFFFDlAp+VjVNu8ypPZtY8oOmgYRIKlMOjw8XD19WsZoZ5UZrIFDcCyVhtHgOSB88FoSkpSa0NRNmpUgpbVGYICkMYAUkiFfvO1zjCEKScooRA/iGKMUGp61VCDJJNk6SgoRhI4eQpCUIEIM3nshCa1VQnQ6HXY+yxN2jsgIIVzTaKGJKIQAIYwxkBTaRikFcvCOQ2QGQtBaB+8l2hijzHJbNUprROe9N8bYllPDiiKJuZ197Bv+6te894n3HE9E2X9Yp1kzH9eLw1c/cv7v/a1v+4MPvvfRV778ta/7wsnBB/M0JRfJm0QRh5gaxTHGekISrvUUNRG0Um1dDwa9EJ3z1iSqaltrrTaKOURAKeNDI9Pssz/3jf/mX/32hTMXnrp+fO7lW3VTJaYzr46nk3Fw1daZdeuOTp99RdGZHg6PGtcuR/iSJUsAhBCGw/0btz60dqnNV60oyK30drNmhz/yVHx2Nx40PG+59vwgN0XNTTrJ5Q1U16vnbzSYxjlzf2Nw+qFTvVSydbv3hq5q7lzfPX+ut5mvKq/6Rf6Ghy6eP9frDeTqil5bM5vrYrVwA9GauBBh1iapGJjzp8ujRXJ3b3bLHv22vHldHV5Xu3fF/RGPWrSR4p8wk9aRb0TrCw6laFre7Y3xcHvUn/M5X9+Me/vhyao9TPXpjfWVJB0I0ZtOsqqCtR9/ZE4Eo0OWhaIjFgs5HvuVlbYoxhxnFCoRmihaVl7GmQ473XznSri/etyaacxV+ijiVlsViyCFA7RlGst7TxzmH6pHY9ucqfk1i/HWqB5UDggciSM9mP2+uHNIRSYLpmjT6W13/8Z8ZJPpWT9/5eH87Mhq+5LjFUFpq4t7eXG9SJ8p0jbPrqUb66ureWfnYKYUbayfvXjp0sVL5zvlZpYNtPaM1vszkQWgvV2JoVGGAHjLQqZSF/PZ4Wwa83x1sJoOivXzVy5du3ZRuDFCXUcYmfWSns4jm2b75v3D+3s7w3GSFmGRrm2e6a5tpkmiFcD9um7trKUogq+PJ9PaOVILF0NjGwNNEcftfNYsqkWFEDQD0IDQ5IDoAKKEKPPeh2BjrIWQxnThbXRtEJnSWadMe93uoLtalBtZsZ7lvcx0wAI+wrbOIrZEQgUlwdBlZ+P8VizTdHoaPiql0qJIOinSRPkpgp8nmej1szIXiCCa99dkvhJQRpkET5KgJMhHnMhQkqCEAGsO7KNnZqWkgAJ7UIAAIIgVKAIeAiAGRw4MhgI4oPVaRUhXh5nzgUJOgeGCUkZqBRsQTtpkAEYAEZMMmpgA+BddRhnMHKXjohLCchut4kBRhMjEIVVYM3lerG5cYE99WRZSF0SZSDswxguKiAAQInwM4MiMEElIg0RDCjgPDmAJKaKklkAB7GUUAiQRWUqZ9KTqK3Q1bKqM6aTFoGty5kQ0SsNHQUGpRARw631EYCkVQIlA8dzTt7v91bNnTyXJn961KkuBY8mSJbh7Z+f97/9dhv8Lf+FLL1w8XTdPSxWzJIl+rpSHMdXB0a/88juffnZ/ssh1Z3Vu/Vve9rZv/sa/vCzdZ8BXf81f/h++9eu++Is/T6ddN6siuTTvzg4Py/7q2uZZV01D9GmaT+5t9zbX4GtY74NfvfyQOzoMrNKiN9877KxsyG4+2z0ou/3O+no9HiaZAtHi6Kgo87TbddMJCVadjl+0UigIEepW6gRAU1VpmpMQzjZGGA6hqudFkehOpx6PssRAyMlo0ts4ExtXT6dp0tGdTqgamaTRNYtqWm4O/PR4fHzc31il4LxtVJ6B5eTwsLd5DmlnfOd+f7DR3zrnJyPVyeHbqpp3Oh2SYnY8LvsddqirKuuvywBbtUanYJZSkjHRWeagk1wxzQ9HnVKi9yYZ3/ejP/K3QpBJktetONi5Pzne/ql/8r++4Q2f2+x/5C99/bcBdw/uvHvQ69az2bieF0WWZemiHWviwLxz7/7FKw8DYjKZlOVACJ2mKYATFSaEkOWJtRUREZG1ThCnWbKYHX/2mx9/6iPXZ9NRIwZza9nN+v2yVMnw4N7aWr9z4cLukx/odrL5oi7LHtllisqSJUsAoK4Xv/LL/1T0j7/sv3sdaNBw/w7yp+LT74m/s8c7Y140Yea5OZllEZM81ur5NPxrN/xgc7tpeuudS49svOJVZ17+ilMXB0mcLt73u09/+Mbs6Zt79dWLWdfIRqyU2We/7NLjj52+fM0ofSTFCKhi3fijCS12pL1nzLlOdm5r/cLOUarC8c1wbyh3t9XunjochZl9kDHxJ5ZsODbwvmTfQzOmw/7Rsw8fdF6WFZNCvkvNPxSefGF0I9MrK6ev9VcekvrSndv6YB/eI0ScxHYKgSxzq6vNmTN6ZzeZTpuNjfHpUy9w2BH2QNvRqJ6NbEQtOZTdlfljvPsF46hq4k9aOtPGpmzWe8OVyXvnxx+qm04+Xp8dv/IekaMY8WJnwUuQUJnodpqsHGfHt3l2u642+/V5e/DovVB+Cm1aeZ3POuUH+8WHOnLP9E/3z7x+45QosplgZinVufMXrly9eu7CBSXPClrL8grwdQ0fW6Bu5t7ZmKYKQOu9MsIUYnzsq9kkVQO91t3Yurh15eK5C2eTRT82zTAIJGnZLY2ouR1+5PbhR9//9I3huFOsVFtSvfbi2uoFpy2lwXDPVVU1mpE/ts3xzu2j7eFo6qvxYjRajErOFekDqhbkADbMGQNcSKhM1CBXMQiEiLquW2sJ0EpneSZawQ0WzBAY5NjYWN3curh+6vL6xpX1jcupLpgYIaJ2voG1RJQFLQHobra5mZnR5sqCsgxgrmtI2cS0ktV+jOMJNBUrZoWkBhNVWAtYg+iBUthoiKSUcBEuMgAlIEhxlBxq611kkFZEEsGBLCQASSzBAdR8fBqrcJKw2rZovMqCoDCx48q2FDqCNBFlWaqUgW1wYn6BE0UDDKGQnmzFwzWo8WIriQliUGvluYHNYitZ2JaM9GkSO8ikUWKDXcZTXvNIQahl3kplgQcOtSGg+XhbkBQqQSrgGZVjeIgchQoKAYAltAlyQAB1kBCyT6JPoacQKOmUayvdtfW0ZE51IzO0TsYohCEfqXEeqiUjyNqoOZS/9e+f+NX/650/9He/6+Kls0uBY8mSJX/qODx+7kMf/OhvvfP3du8fftEXfsFX/bd/GaGBlAdHRxubpbdj8BhSvu/dz/zA3/6xsriokn6UUAVP5vtLdeMz5mWvfNXDDz/8Mz/1L77ua7+UQ9RlhshZkgKADVplmgO87w0Gfj5XmWFvg+d4cGRMokmB0ekN4KKrpp1OF0x2MjOJJjDHmKYpiLhtmVkr5WYzrXNmAR+lTmDSxWhS9HqI7Lw3SeKslYqLoojRhnmddTqIDOd6/T5sAIs0NQQKVSV1ErwXUpVFh+dzIur1evAeISitYuOEQK83iIuaFr7XHQCIs5lKEr9YqFTneQ7AW1uWJTgKElLKsFiAlMkLRHJto3sri8PDYm1dNE1oWimpU+Qo6Oknfur9Tzz3G7/5tFKn5/PtSxdP9+OpkQAAIABJREFUv/5Vl77j236oKMT95//tanfl4IV39rqDTpLZ2mZJrkkaQ4d7u/3VrGnHWV5unV2vq7lWnaJbCkKI3mgVorO2zfO0aefROW2ImWPwSogQeT6fdjrdV7/q2s7uncWi+ugzyV9482tDNRrb28Ti0tWrzfHk+h+85+rD1z72/o/evnW/2+s98+EXlsN7yZIlAIxRb3zjFZ9sdM3pHW8OWDeQDpiCZ9y2cRbhiEn5pLvfXXl+RTwf+IVGTvpnHll79OVnzm3RxmAySJs+7haVDIGunV+bztM7+8Pf+r0n/t17/uPHbtw9sy7PX55vrO5h3CLuIB4BIB9UY+EXAIQfCSf9aMUtctYplAW44mYaFx7hM5s0+AvOjS3vP2iMmOvZYjAzb9RmKzE3c97l+ZG73gx3F+LJRCb9AXSihDBGAzZytKx95DAaBddykSaxNu1U5D10i/We3Hy8w1vpC7i+o7aPi9vTjTnTHwZ4PkCAtJC968nqe5PprnObUbylka9rif1L7BVewjqvvMY9ltwj+9FquD8/7syq19nFq8dsPqXxCPpH5ebNzfb5KIfp+VPXNl+5vvHGzuIju3efuuucK4put+xrWbYLrVORGPgWLqKuQUJpnYEiCM6RlDLJpVCWebG/d+/O7efq1vcH3bNnV/qDLiOnTi4zqDlFkoCp26PFlIeVm1rnmRfV4t7udjDvPpg9K7XyIUxmi7oJ1kJzK7ge0WLRt7ZLjhw7NdwYuZW6grfCWmUFRcUAtITsSWVIA8mV8bmHRpd20/lU1MU8dILpqZ4Jju38uZvT7Z1F07id3el0eH08tLM5hByk6SAt4LWySISmTFAm5EkQa2i5rgNFkSUyE4jeNnF2sHP7cPv6aHp7OtlvZtTv9R5++bnNtdMr5VrEGqj/oIcCD0wzSQstxMKCI+smhEiOZDAeIcK1MarGqOACQgOtoT5RwnJAAAwiYC0ApKmjylZHu7ee3t3fGc7t+vrpixcvaQ1APnCvAL3oyqFBCoZPjEeVVZkvAETSPvEj5+/e39ns9rdARnRyhmgbVJPQHBmXGK+aqfMp0iLGnuRBBq8RyeGTBTktSEmNRAjZ0ol9KUtnTDDCCMjwYpxt9uIHSyRECru2vkqvuDy7kjpbp7TSXVsT6SrJFES6zEUg21ZwAfAClEELOFKkCymHAsf4zC7xpcCxZMmS/x+zv7/9i7/0Sx94/38Ek2vdm9/0+q/6S18V3K5zEynCYBDARwKzjz1z9//82f/gYlf3H0VWOo5vfevn/tk/87bTpzaXNfx/w/f97R/5iX/0g75VSufwEc4yJHz0jlWWRdsgRFI4WTjrmJNe73h/r9BaBS9T0TQ+ESIKwVrDhcCstYmulloF18oYo5DapCBEDj5EScSMGIOUUWe590FJKaQMMUitibz1rZbEQlhrDQlI6RhKSXCMLJQQrCSDIkGCXQikhWThfNAnzzmYWFBkdt4LkhGIzmekHEMzICQih8BSCSUT11pNkglCClYKgZ1vBakoyE3Gabcbqtp5r8otCP1L//z/qOr2t97z3nHl07x4xcs2XvWyN1y5cua1r7jczF4Yj0I3N4t20cn7FFWwbdpJra3ADUeU3bStZsaY6EITXFZ0F7NKq1QIJkHOtYGhtZrPpnmZNE0bI5gjQ0gppFSRqV7Mik7yoz/8d7/lm/+nm3ttKC/Nq+OiU3Pb7N65nyTJuYsbw+mxM9390fFhY//KX/mry7G9ZMkSAErJaw+fn3I1EeU0xGMEwHu0M26rWDuuJYT2JjnOu8/31t+7hvtNOF6cObX+smvnPv+tFy+emnfiOE5GPF2gho+dc5vnbm2btm6eeu6Fu8PDUwO6trVybnPYTyZxNIXdIz8EPmm5iYxzaoWbN22dslJQAfCWXcOW8ZnkubLk9lRjjmokQjqh5kml66ZcJD2VbeVii5pbsXnBHh35MGG50hEupVoYNqnMMrbS+/mMmyba+YKlEKdXN0/lG+vJqd5Kf6VfrCT8mqx+tbwX7jvvR/G44urEeeGTCssqi0l+N0mfNFPH/rLDmxZ8oaJPO58joOs6V+cX+bY9+vDuUVUt1tvZo7Pm8izql/6hcFI1Jr/TKT/SpcM2153Tl7ZOX1vvnZOjJ+/u7R4RdL/XH/QGiS6bKskkS21d66qmHU9agk+T4GMSoRVL0ipJkwDf1M3+3vbOzt2iXOsNVk+dGnS7JZAKkzCrOPdtY72tZvPxcHi0P1nMvA9Egf1hPWmG433xjDdm4f3ReNiCY5omgFExrHlsCGwmlEgA0wvH1ekxgCBdo2uIBydaQgTRyUWeIO8fFa/Yf6jMx8eYdfZtMZO5K3RcROsPRvXhkZxVsWm8n09MPs5XJk3bRo6sIjQ8ZKJkImVCEIQIRMe+ZaHZGGjAI8hY17Oj/Xu37hze2h3uNBO3urZO/QRms1OuEPWEKHAS3QpEoI1shAAjEHNkHWOE8CSgSRC49mB4oxEjvIcQIH4x1zYQeRIekIig4FmKmCStrWeLw4PtO3dvPr89HNfnL3VTaUyedboC+Um7B7NnbokESflA9xCQUUgvGewpeqnq4Pamx0W9oBg0UsNB1DMeDnl0kIhORkkIU1YC3RIip1XDQoRID9akRH6w6EYQaalkSkQOdUTgiCxIFRSzADzgIyRD0gPnVkNgBdfpdmV2tkNwfi5mvcT0pSwIkpi1URTQLhoOHoAinQgNIiWhUiEhaQ7EpcCxZMmSP2V8x3f+z9UUvd7K9PjgL37V29/+57+wrZ9PMpb6FdX8N3d29s6dvfjUU8/8/R/55dWN1+0ejWXSPXfl7Du+5zs7cpk+9V+AlbUz3e4Zpm41H5cdJbT281onuUoUrCMGaYrOyn4Zp2PJzM2iVxZSa44Ea0PjqEwTaULbklBZUdh6prVE8IgRQslI1lpTFEYFZkGkAAkGAps0dYsFhJBCONvq1CB6AZBSBrFt6khCGMOtIyOYCCFGREESzNpo+BYxKiEQSTITiJnALAkQQgJKJ4CywUPphDg6RwBIENGJt7uWCkTwgVloKZk4BJaJRhuk0TFwiEiT7O6Np7/5W7770qWX7e6NhSnObBRv/twrb//i18HVKqAabhf5oBVSqCJJU7YI3qWpnh4f9vr5eDFNkqytFlmaBguTGG5jFC7RxllvlLaulcJIqaQUeZ4hBhLMHAURCxFjZHYUZZHl072Dh65eu3zu/Ed3d7/iG/72N371W77ws05NF7d0saIzNa+2Refce991N8iUhHj1a167HNtLliwBABJOru+70fNtWDADHvI4Ys+6Pc9zALlIi6owHyrVh2j89N6lza1rn/PoY1e3rp1OVsTtZP822ZvStfABAFEHCtNm9uG7tw8mVTfH179N/rnH29P2hhiScP4ky/M/JQJthI2BURM8IJSQiZD2xVSR/ywixSqbqlxo0ZXjLLuRhKuu6SxcDDGpmjNO9AWuIVoWVnTbJvWZdFoMBe+ps6HYqOXxQbu7X+3sLzZOr165evra69bOXl1N9boxuTTyveZD7x7/x4VptDKrYk3z9DgOX6LFaG+67UqcZlMncC3DK+NoZVQni0+vbhgh4yIeXR/Pr8/u3t92F7R6OPErQ6cmoJdOBLNxufLCVniP3P5gtXVl9ewjm/1XsOpN7C0731vMa7m2unlu6/zG2maa9WpnkmgVH3PrFkejF67fqecjEWfdzbPd9dO9Ts9wiijn1WR/fLC9czSe1Rcunzp37nyv3zcnFgnWhbqaHB/v79473n9+/3jvYHwwHo1aIWKaiDzjfrfaauuz1ezcoh4srDhu/x/23jTY1vSq7/uvZ3ynPZ/pzlPT6tYEQgghgbGgEqdcqSQmJuByJUQhTplQtssFSZzEZVecBFMBuwqcVIqEJP4QPEDs4MQkVSYmcSFEMJKgNbTU6un27dv3nnvGPb7TM618OLdbLYGGdjB80P7V+Xb28+53WGefvf7PWv+F3hEEIIjZMCzBChIEwBd9tB4Agx83SjyOhLROTQ+XiXY1beuBMo+4fOi6u+ujB6uzo6Vr6tA158usbq0Qdro/ubQz3Lt8a+/SE7PpxBgjRC7BBXoBA5KwkAo5wCwQqQ/wAT3ApI0cHxzcsZkd3B8NXy1fvnfUBLr/2nw0cpevDQ20uShTuBiYEhLaUEMmkExRgglQSAIMiAjl4QXYIDgtk5AIgWKAFYhMzmlD2iiAIUGZcpQc2rpZnC/PF33vWQ8xdo/6F5vnVbZf7F23gJRAxsGzc8kY1hIXQ1JgcVHW0YND6tE3htxwikx52TYwPoU+LI6q5dm0XWmqBVClRRPU6RFEL6qq8NbWWgFATOguzD4An4CAYRJWZ8id671zzvYxJSsyCQnkAc6htsgFDIAI9EiRjYjDXBwY0VKpJRm0AcQgAjtJIk8X1SggRTBsAUPY+otuBY4tW75++bEf+7G//T//wt1XXpzuxT/+Jz5A6IkcR3/44H9/7jN3P/qrz7728JeCNj2PP/f8J7/x3d/yr3/P937gA9vk7feSP/kD/+6vfeRXvuu73wt2CC6fVEhps1xVVUVKhLZRRqXVSgigGoBDe3pcZRmxcM6V+3uoXbNaFaMRINbnp4NRFTlQSmY0gu/q9TovDIRo2zYfTBEBZmkKkOjXazscInAITlsbXS8kq6KAa+rNppxM0HbJBTMYxbaDMKoYcBfWm81wMO77zhqli6JZnRWFkcNxWJ1xTCrTXdsqSWqy4882rudy7zJcWM4Xo91pvViX+UDnOfveOWdnI6yXCaS1Dn0fGbYau6ZV0jKhafvq4L1h8dyf/4/+052bb39UuzouJpp+6MP/6s0nJtpv8vFsfbqW2VAWO7z2D189vnXn1ssPPnPtxuXEJHQ6m5/v7e63m7XrqTC2r2tJNBpNjx6dDEczYzSQYoyAV0r50Jvc9u3aOWeMZAaHKKWKEX3XmaiG5cCdnvzkX/urP/wX/5PTB+nhqVzMo0x2UIzO1/PGpU3Qzz1fbzZRKPkvfvsHt4G9ZcsWAJHpJKlDjmdYgpDgen8mg78ZDvYwQII+SeJF7j9O+lU1UOaJa4MPfNPwbXu4lC158RK198if0BubsIJZrI2ORTZ4YjC+sY/vfMfym653SAt8eeefJHJP1VnT10FPpraw+WylNtWsy7szLDu4t3pRTNxlbVbaiR0jZG5BqjcAEjjJ4KuA6vXzTUI7TtFJNuok6l10oOAyc6ryF4zeOHNgzLtNeBevb3c1LUA1gHvta3e7VyhJwQIkvkR4EIl00oOTYnJvEA/Nhjg84fqnN+2g8fIrXQuxyHwuzsTyc/PlYb2kNl13/dO9H9bpixeKIGyTVfeq8uN5/4r0Xk6uzw7eNc2vi7TYrJ47rx9tQlLj8bX9vTtVOTI6c9GG6Nuu5023Pjt69PDF05PDrp6PTo5nl6/dvvm0nO5IK7q22aybPBP7+9XBpfFkkFHXrVb1qnmNu9hsmvsnxyfzw8X68Nyfz8XS3+hc7nqZUHg39Njp0167udy5aQ27DuR8emsb9JRE1uem1mIpzrvF57vnw8N5d7jeHHer4838ZCWIjVWT2XjXjIizndnk1s3Lo8nl0ejKcDTKMiMECUCAgMTwkSXx6yNOJLFLCDFJASGVyYpBxXbcNJN6NT2e930kbQbS5KSNglIk4sU6SYkpRro4kFIQRAAhAoklBBG8IiIoMMdALugQhCBhMkHQxALEDIoRoCTlxfRVH1zbd33oIyWdWWOsMooZ0QeWHhpQIiUEQL8+NzalFH0QMUiEBA5wKWxCaFPkEHrfr+IC7BraHOl+U8VesCd2AjX1clFLuZD21JrpTOthADMoXvjOAEjMMQX2SEBkxARClCkJLyBikogpcSAEqJSQYvSe+4CISIItiamSUWoJVikJAUgQxUSc2HvBQkjNIHBE0oK1UVCSt5/AW4Fjy5avR65dufoX/uMf+fRnfvu/++9/4rd++zcvXxn87b/1d977je//xb/3fzy4vxhVN5lGPQup1U/91H/+9qfesb1jv+eMpvtkbNc6pQIiKxFBpBRBcOwaSAn2oshivfZnZ9mgqCaT2HVSFWYwQNdBqGJY9puNHY7zPAeRAMhYbmpQyItMaOnWy6IcpBCJFKQMfaOUFUJw15E0SilET0TM3C2XWlNZDvx6o40RJPrVyuZVTAhNo1Q2HIy7rpNKwvumXReTMVzTn5/bPGNyyYUsz0GmPz21w1090uvjR4PRZDQds/fldIrkmtWmKDNbDbqTk6zIJCiEpMpK+diu67wYAuT6UExvuJPPfO/3/8D1O08fLVYk4mhEf+E/+FPfcGPkm2MmnN2/P5peDsm8/NK969fuXL58tVkur12/RAh37927devWRFUvvfTiwd7O7u7eerkc7x/4pj988ODSrdvtso3exxizPG+bVsloMnv/lVeuXD1QuupcF2NSSoUQpNCj0bhf1UTJjPfa1n/r+97/S4e/8msfe/FP/zs/gv7ei5/6eFaZ29/0h/7m3/yNw6Mw3bl85fqNbVRv2bLlscCB9HJoH6YFqWMA0bvzzalxxYfkh4TgFNL8t+6dfPTh/c+clEXx9m9+6n3vUu9/8lyt7qf5mWxeFnH1O0vM98c7H3jq+vWr1dtv0+39jwH3v8o5qEkrdh+c16te3Li1e6XIrzxSYg9OopF9J96ywAFiZ10ofFFqQDuEL6utUFqbZoOOQHp/nQ3XL2TDM1mN2zKMhX05a3b7F+88+PzAcYqAuOitOVHzukgurX1yLDQjXsw1fZyxJDnqi9ndcveXs/NHaqlDd/OkfeI8frULEUkW7VAfmfWn5857c0mdPHm+fGqRxJeKQ9rp6aNp9dlCfbSW+Uy+fX/3HbvT2yOpxfrl+dmnHtVHtRBmNL49nj2pdK6UkMYg+nbt/XK5WJws1g8enj84Op3LR4fj+/el2rHZlKRwDCI88cQOSO/tl4ba5sGj+w8fvvDaw6N5f7psNvVJLIW6NE1XKV4W6zvr9tKCM+dkdIiQDMVJMcsETsxvOYM1wewvLhV3y+5T7vTlk4+89n9ySJE5aKOhh8keXN29cuvg0uW9ohyt5mI4nN64dVOZoRQDKUZSGKIOkEAOOKB1PnP+CyW93Cb4iExBCWQqsQ/uLKETQlSDwdgObt9+4tLBbp4jh1BRdH2kyFmmvBJRigKQQA91MfzG93A9ZwhCAPZxDY+p1/lmXRiNLG9goJSUpqfQsqMegOJMs3zDniMhdRAdRsX4YHzz5u3heIDOI+sAvqjWAAD/uHYjcOj7VkeWIAARoUmrdVevztNwr1378/IsFM3a+iODAFjiVqIGkhDemkMKUZxB53k+nAGAQJcRu4AuAuDEvu9979B5lgK5AsBIPboL31bLqoBCTlGEvt/E6ICLEisiXUplMhQJsUWrISyIiFLnXLeSZGw+Ig8E4VDEVBS5sHb7AbwVOLZs+TrmXe98z3/zN/7OL//j/+1nf/bnHjx4+Gu/erizczDcmTlHWa765eJ7v/d7turGP8dvwBE+ysxY6OQ3K13IrMpS1zCTkHlfry1pmWXCU/JeaC2lCZGVoOOHj/YuXYW1cVWntlZFkVwbOJrStIt1URkyytUrUw7A5NveFnl0zsWoylL3lAITJYCRWGgJJNFDKYXEF3NbhVRaWdgirJq27ca7A+5jZvNIDPZZliGllBIzIyXSOjRe2gKdc84ZV5PJioGBDEiaU6RAkCLLCmjtm5W1OcdApkjR901r87ILvU4y+EgRgvmv//h/Ndu5+eq9oyzviTd/6t//t9/xzpuH956zMmqlfO/b9SbEfjYqQ7/qO6+1Sg4kxNX9K6n3ve8vH8yUhOuXQsXN6tTm1WCY9+ulEIaZYuDIvszy9XolUB3s7rm2EzJJEkor1wellFKi69amUAm0Wp9ADcfD/dOzOptVf+5Hf+rD3/eBG9cOereZH8WPP3PkxaxZrH76v/7RbUhv2bLlguDDK59+9ljfn94Q0lgQYooiiYGs1HkbD9dHz202r3UjO7l5afYtV4e38+Ny9SrXHXc1pc2XOkqwE/50QPrKYDLOB0pJQfqrnkPbXpovb56sXj08W8xlWszF4XP8cFLzHu3d2FWXzPnuedRvoRCACQ7B5QHXEhaBT3quv4zGQUjEFz6HbLuk0olyjWh6nmqVI1AC99adyLM1Nm8s6rnv0AX0kQOnhDepGwBkVFUzlqfF8hXvRlLeFG4ndDakr2imaGEGfXnwuVH+bLFeJn8t8ftSutIH01NKXzg+o/BldVIWv2mzF202zDdPdav33P3czaNNtnuHb3sX1qvGdUyU2SLLSkOCJAklDIkYhF8z+kTGDI1eglba2DzPdQZlgy5Yui6ltVstm9XR2YN18CI0fhHaM26Wu4vlzeWmXIRhwvgUY8/jvt1d+XHLmqOIIfp/hr4DSkJFbVpj10a8yvqBkovEp14dGdVBVcnkOi+K2WgyLopppiazwXg2zrI9IaalyYtyWBRTwQNKJcgKIQADECDgBZJgRRfGnK8/HgILBEaMABRlRbE3rFo/C2aU6Xywt7M/qSaZsIDyTAwIhgAUkSUQEBNzSCBAC0msESNipKhIyD6IrtbLtVnVSimZucz1bpB3ZYZEiAoKCcITCQgFNZ7uIItNV5fVIFHa2Z0O9mZFXhgthcBFYYWENMiElJCM6GVMOhkpAQkVgmYAKXFKESlxQuQQ0DnRtSI6wU6gvyiwImIhQhChkbFPMfQRCkqSJRGILhwyIAX7iMgICYLA0F7LJAAfQ/IpBQQCs2+ZSMYkSUJJRCCy96DEAkkKsJaKIFjAg5KURc5MHbyCVJF86Pq263quQ7/EMn59u4xuBY4tW77e+SP/wr/2/m/9rr/0l/7KRz/6USF9nueL1eI73v2uP/H933/r1nZT+p8jTDQY78RmSS5oZeEDUhRFwU2HkGyeI3VICUjMHPpekEICZNq7eRMRbrEoJhMA9WJejoei9/BdMSghQmg3JssQY9/2djjjPkqpiqKMXedanw/HiDGlKKSIXSOtsJMJN0vXtTbPpZSh96qs0Hs7HNvMI8E5Z0cTNDUkCZuxq2OM2WQCVzerVTGe1MfzoigGBwdx06S21fmAXWjrphhN2vl5PsyElNy7lBINBwitb1qhtJKqq5vJcAQkF/ri4H3/1y/89KefeyVgtDeb7c3c9/yx73vPN7/9wd3nBpVtNyutzM7OXtsELUVZ2M55QdFm2enxyc7uTBm53pwxQlnamOLx8aP9g8ubTRtBWpchBOfdZLLn+9g0XVYUSqkQnLFKkd3Ui8Fk2DQrIRQRtW1LkL1DXhRcrwnuO7/tvT/x4z+1yfNXW/7LP/Fzf//n/8qjF5/9p598JR/fSk3zwe/4jslktA3pLVu2PNavnX/1E8+c54f56Ho2HLM1b8z44JMNf/rR2UvHZ/PNnetPPn1r732X5C6fiEef+3JHE+yEPy5h9orLBKpbEeJXz3k364PTs9vnm8PDs+PufEF9r9pO5Zk9KPa/fde8L1uP11H1b6lrP3DqrQ83vXiZ0r0O6/j4sr78QaIMUYYeTRNrCrJy0F2OAAaveHPMZ194aQqCL3oXQPyl6ZmKutqMMFfHp7W6pdW7VRiTY6Yv1kG++L8sCmFn3eDSpwbp2ezEBX+tFx/0XATxZl2EIVgMuuH4cKR/nUxt8rcPFx+8f/LBu/ejfxgv7/qZ8qnu+hByKSqTS5MnISEhMyiyuaPkpQwqG1QHw2FfbVaTyXT/YL8cSp13yhDTsu9P5g+OHt27+3A1n7vUIFOXh/Zmld6+8m877281dbnp0voLcQIwaTC/NXWDQSBKJJ3Kurw6rYaHlfoIxDMpdH0SZPKyulRV14rBrNydTZ6eXr08LkfjKCWlJNbL3b7dKUZTYwuQhC+FGyBXuEj9LypHgmQHZPSGgykBUBJCoA0ICYAxpamux3GyLK6M5sIWGrvDfJQjbwGHx9N8+fFQE24ZPiW4CEFQQnEUHDqERCmH0X0nz87NsrVrB0BrGvWyF6P5cMqwgg3s42EqCiKDznYPSj3hyKvJOMZFVk3z4SA3RabNY3mDoVgrGBiGjGi9CkIhZ0WwSbdtAn1hUsuFYygnxCRqL7iVtqUvPCcGKCjR56pldn1kASFhQYAIALSEFmge35mLJcZr6zQjOQ4BCIgBEc4JUA6jlGTNzIDjELsEZgShpRVgQkyROiBBlrmLoev6nI1I5PpN19R1k9beLWieaCtwbNmy5eub0XD4N376r2/vw+8z3/C2d4EgtV6tz4ezMTi252e5UjIz0TnIC7MtIilFSiklACoziCG1GyEsEYESOt91XYkhgOS94HThMaGIkg+2LEPXKV2ARXJOGitdAtHrP4mIIATamoTQWoMYIKV16jqwFuhTYiFAROh7UILgfr00VmirU70mwUVRwKeiGJAk9F7KTJKCpxhkURTwfV7lSKl3jc2FAvWrNSMZKQg9fMiyAYJzblnszrD8jZ//h7+iZk+m+cl3fOu7P/zD39fP7y3Oz43SKaWqKjhR0zRFPvJBtG0rtTVWd107GFZ9U8fkc2NBqmtqKcV0OvWut9aSVN77osiVRlOvBVRVFM1qba0G4JzLMq21rJdLpSkh+hCEkAJZisO+VuREZWFz99uf+Cff+s0fosn+ZP893/eDP1mVhjCuffna8dlf/pd+ZBvPW7Zs+UKqHnnxane/PmPmS+9woxvjCmAlBcFtQnPY9g2pfHj9bVdu3I5D+VsGD7/qMfd2/fu/ZUUmGpvGX9FW84L75+efuf9w1SZr8uEQmcotoW1dB16+GLuRmtzaXavFxmzeWgZt4HYS3YV7xdBZbl3ulUvya86mLrocNAAQR4pvqgHhr1ROQrXQL1h5aJxNq+vr9Ts2/XD1O3WQL3233mBlz84TUZTvEPXNdl0cd6p982uyYMquyJ619Iwhc6b7AAAgAElEQVRFXyyvuwffdXdza96nkMCoHV45dZ+Xy0cYjHb3rn7DznCay1zIIgrTIhgkKeSwGuGSHw5ptJt2DtRkZgdDy+GVF599qT1rj89ODueHoQ7eqPSdOe3VfXG+GZ2mMfOkSePO6RDYf8mkW+KIt+gFWwRbNUV1NJSviO65BnNyDXIuJ0+OdmZ7k2owUJktBqYaqMzlVpZqFzzkaFwovSvLYjTIC1/ryNp1UgsjcwVJb+hb8BFEbKWPIbYOgJWy0sbT6w1L4iKlTwDy8UwXGUwvpBWYaVnh9TqQCz2iAy6UgugjMZtKsBAuIYTk2yANaaUESLpoV65YneX1OQApCR0Fv+sgYzFCbi7CKkOMoBYSdUjCV6ay08uJd5S2Slr1umQhAQMKIP+7CHhAgovcvykWxcabk9r6VUnNyORlAtCy71LoAQiyIzWVqli9WdQDPBigAsaBAhiAEMqYIrAPrWPqow2962PoybXi9Z6jxHHFrQ9r75Zdg64VQW4gvIIwSmeZ7mNwISBCkJJ5qU1uTAYaEBuOC2Dz9T4editwbNmyZcsfLDu7u//T//AzP/iD/1Y1GPbrtTUyryoQhaaRWoW2VgYQ4JiAJLVEkrF3shi381U5zHRVhbqWUs8O9uEdCSGkbJbLvNQ2rxA9SZlA0XuVSUQOIRhT6CyLXSeVJCQOQWiFFPuuNRets0gcIpNMJJU2KTIzA0kpBSQhJSiCiLSKoavrdVFYabOwafRgisBd42xWQsjYR6l0IgnvWESpkoAHaymJEWLoSSgOirRCv4TNdDn+h3/3H/2tX/x/ohg3q7vve+f1D//Q97Tnr85PD8vKSqW6fqWzLIaUoui6LnhBQofEKSWplGQwM3NgFswBnIgghUgMZtZCQIoYQgiJSEMgRA9KnFJMgQT3rgMgjQRHAoQgAqXk+7Aq82JQaUq1Fsyu/pVf+cWf+4V/8OIrL33ms+fSWCnK2f7+z/yPP7O/O9nG85YtW96Uq3Nax9Xd9f3eITL73hidZaYo9HwdVkeb0FNRDq7fvHTtynHZvKzx1VWG0aCvZmegBZKXvv6qicyqaed1XQ6zG9PJzp4oC5VpffTw/Oi0Pjwh3NOTh7Oow2b21gSOpNmNg1ApnUm9yTJfJBG/FoHj9U3wGCUnAQkQ81dVKC5WEgtRS3oZ8kTrqnL758urJxQDfXk3CgGSkOWyKA4H7TlFFdJT7K41a7t8k4JAKol8lQ+OB/qFkh5mfkev375+9O7DmPciJWKRNmnz/Dy8nNVLuX9pdvXq9clomGkDmTOU5ygBI0QxrJSNgxB03ki5zopIVD86vnf8cH3yoFu2qzUv4tjgutTv9/3trq3mrW287t58mV+kbnw1xediiWQho6QgUIM2qNpytB6M7k3l86L+pCSvlR3sPjG9dOfg+o1be6PJEErRSGDMWBK8kGMpBsyD4EfeDYeDIteq8aHrqYuKFUEzEjimBEZIcEyGoBBC8CEIkFGQInlCTCyYiQBJJARBZOWIqxEAsBKwCjIBBLw+t4R9SkSCAA5MnGSpkgA6Tj4FF61QkojIU+hp06hmkXcnQAQSaoC91LnakdB5EoKIZEqRyJNCH8CptENkxeuBByEMhIgpCWYZU2KCADFT4kQEQQLgxCleVGuAgYjo4Lh3atUbtTFojTCSBaeA6DmEwGCd2XLQVxVby0JcLINAFCxBEkSJERJC5BQDtX1fd90yaCVI1Jsm9r10/UXXrwAS+zqtuu602xw1jehaDbWB7BnJSlWaovau8Q6cCEqZYVkNx+NRTuOMCol169auWce+Qwzgr2ur0a3AsWXLli1/MJTl+OxsDpOtTx6NZiOw7+dzO6hUnoW+UVYh+RTC428xkUkKmRluurIsfdv3/bqaTn1dr85PZ5cuwTkkLoZDkPd1owtLgZrlqpzsx96nBFMMkLiuN9VkB8nH3iujY18LyXY8RN941xlrSSv2UWkRvCNIQIauSwlG5q5vbZXbPI/9JrEf7u4guHa9zLPM1+c6G2RV4TtPISpbghU3vTDGNWtpSWsFaWO3UoaV1n7jdF50i3U2yqGyP//nfiyq/Q6XR5n7L/7DP/3U+556+ZO/ngs1LPLg2/l6sbe/c3x4uL93laVKECyl1ooBh2SMWJ6ej0YjpVTXb5ijsVJQWi+XeTFwzjELZs1JMAtrJTNCDNaaGKOSglRKKSYORirvIydSWjNz5FblPgm3XDTj8cTXS2vnzvU/8OE/Sjb7L3/8r376U58LqfkzP/yDW3Vjy5YtX4IUdGVfvXaXl5+r757dPX3mwcH+zq1be1ffvt+vwvxsqViNB9W12Wx31Mtefi3briJuqL8PIjBT6r/q6ye2fGJ/79a7h8NdvjYzuRXEeOkz5XOfP//kw+bsLKmPVw3WmL21S4sytkWbFTIvrJJGxspx67+mmSwpUu+i820pPPRbeVPtrdzI5uHKNJp3Jsg1xfCVqxssmYEor72yu/PM7qNlfb63Xt5eNntv3miHiWrgivylgfntgZjP4kyv33e0uXMC3V8oL9pbv9TPf76WD0U0eVYNR6NRXmW2koLgPZx7/LzNpEDvw7loN2eP7n9mfrZZLJuVc04ajMbljcnOzuj5J184vPWQZikV3kkfxf/fzXbBVLmi2ORynsnPCfkJ1o0UrVq3vQ12VOwe7M8uX9udHUzGO+M8Lwy0xEhiqjBhjIVknVttcyEKfPEDkRK5hVAAAy7GEBxCZAkY41nHiJQkyEDJKNoutggeyUapINBHmciavL8woQAkyEAkoHkjigBERheVYaNlD4SIfhWZgAT4CMC7mGJvTOPieR/nNvVAElwTHICiF3ouGyPbLG+yoiXp+hAkYD2QSEiTjZQUABzQgzUpSli51kXPHUMZFNq4KAI7rckKCwTne+cMUgI1gIObY95ieHHOIYZV30ffDNNKKoOsqj18MSwORmFvGmd7SAUY5CATMisCQosQPeCiaNumWZ41R0177to59Rxbv5gvfPIyk00f6saXgCEOHALXLi45WIo5KDD5QK0kZanYRK5TRN8l56JPRWlHO0XkijkvEa1gJckt5mhrvMU5O1uBY8uWLVu2/N7w7X/oDwOzaniWOicQbVnAmLhZkSYwQ0oBIAVmIiEAICYXk7WlzkUIETFqY2ZXriBGjhGKECMkExFSShFlWYa2kypjZt+1uqiMMQDALJQCe1AircJmpfLMiIxjJJDQulmvi9Geb50QUlkLCES21oLTZjXPc62zjLuOBPKq8l2jywLU+a4RopIigyMIFrlJXWPKIbxzXWssSVJoGdJoPWhWD4obt8Op/2P/xg/J0RNQnWsefui7vuXJO9OXP/Fru9ORhO7bWgja3511Tb2/u8fMdV1Pdy41rW/btihLLWTbbgbDsu+amFxZWkaq66WxajqbrNd1llVCibrpRnmpZLZcN1LacjCsN5s8z6QWm/XcZsYouVrO8zLnlJxja3PJunc+EA2mB+u6M+Woi5EEK/Yi4vTe4VAWddOURb4N4y1btnxpQq7UN955sj0+e/7eq4uz1aOjeTdrcd5VPhzfm5+vXFTKSmWhFQpW48ROpPYrH5MQKIWv/Rx2xz3ntb4ch1Paq0grwYnN7Uomcbp4lDYh3avKO8MBDTruPPzXLHCEplhTLnNtqLbpNIm9OczXspKoJTSI/mLIqfwa35GYspjZzrpFEOztJVYV01fr3ZAkM2H0qdGvWULy47re3fTVF01Osa2Znk7FizY+K/lmDE+G5ql5t7Pii2o+FlVfFqtqfeQqL3cPLu9dOtjdnRVVJhRxJGNEnktjIon+dHV6cvzg6LWX7t995d79455jMLDVoJyW+vpouGvGO3T35vPN3sIkpZLKUoYO5MAWv1Ps8eQDhSjiGz4XjxWNRCZq21q7sb5JqUmDVZavMrm0+kWpn5OZ0EYbGJNNq/HO5MqlveuX9wfVpKhGMrNCFcBAohKoYgQB2kpNiryiCGYOAZ6QpBAEoQABJCAxJSZJQgAypJh8TAlMIAWRmNvoXYiJma2EFLiwrfDEIAhACiJSj0svAIAvOlMYiMw+JSCk6DklT5KEksITAUgXI2RDT/06xTPiFXFL6Cl1HINsSQpL1Uo0dUMqKksgIgAiIAFQMAIGQBIMlTgkcCAGM2KMRAkSHFNK0QsSiU1MwTnve2uFFsm53jsvWSir1UCTFxRZkZcEFiWrjJVxMnZFzmXe5rmzeXQKLkXvfdt06+WqWS9WNUJK3pOrN+3iuD7q3Sq4jQ6KPLp6HSkJpzw4CHaAUmKQk9AhktBSaWm9zxJHYTVHmVymVg7LZtG0XdtcVNP6DTepb6NY+N4QFSbfNC1iePnFewdXrpRlJoTYChxbtmzZsuX3j4ODS7F5KItBOz/KMw0p0dYApM2as5NimEErdIGZSSm41Edvh5NusckGo3w6Rdt677WUSImJoO1mcVqNSjUYcNMIIWFtXDlVZCqibVrR9mYwdquVkFDWdE2XGQljmnkztAZSJu9jiNqIlAAphVAAECPAMbIQRDEKIWSeA2G9XldVLsqcegY8IkBEglNKHD0lKZCEFAg9jI4uhLpWuWUf0UcqZDG79E//8Uf+25/9pfH+21qqXLf61m+6/W0ffOfJo/ul0YOsXK1WUlCWqRgcOIbgmVEURbupnWcSoq5rECdOCgQwEaWUEntQYk7B+aqsQhSUuMwLZt5sNlZbJmqbWkrhQx8TvPc2U977qip674zOmLnvWyWzTJeJVWAjcxVVaNuuKjLXrgfZPq9j3MQqr7QU2zDesmXLl2C1/Y53f2ggU3V59alPdC88v37+7PDw+Pz06LRduPMaWYEUuVmGZmisvkKp/6oCx1tl7+Bsou6SZBFJrh9rBQeXbsLuPP+5s9UibhZm0I32xf5RPH4rAoff6KXMVI4RnRtxT1CpMPiaBA41z+RSpXhRfvI1CxygPGWZL3xHmfWDqxsz/Fpn3Da1X66DK4s4K7oyeh3frBiYjd15ead5Mc7vN+o75uG9vasWnrs3hJVxOxqvR7Hphll+54knb96+eenKnpAiJbgOo5Hc38+k7JvN6vlnPvuZZ5559qXnTs6Wm7W/9t7pjXfu7o4vFbsFrjiRMWQqbCZZDFyRh1KlnBaC5uAZXi8ReExCWstNo+rONPzFOo5KcujK6dF05+7u5mFfH3bqKMk1U4LxMkO2ezDePRiPJqN8OhHT8TibztSOFjOtZvl0JosSEARipq7l1IOIyDO6iBSA6BwIxFo+FiHeEFZIWKOhAtD1HTrHDCgQgIDUwcODEqGQFzNQo4tdFxmAIGQERQD062nnhfvGRflKCBxiaNlHpAzaSMqsDE48/mOIEDXrTav52HAt4YDEKcauRlQgb9pOdM2xyEOurVWkZIRyaCN7vD7HOBlAwTlHPmgGgy7OG5E8pwTXOpaeREs9+w4+z7VSsWnXsQ0jHlfVyOwV8kxph7GBkRVTxUJGYs47XxgP2SZqGQCYk3ObzfrB6fLzhycPXjs+SRsX2y5Q3XO/STFxAvOonAyyMqukkpII2dgW04yAMhfXL6uqFEyclZUtBquViJEGoxA8rZfq5MWzw+ePP9vWKZnhzmRUVCNbrUK3cvVqs65dXHaUnAfwv/7df7Q4D//KH/9QUWZbgWPLli1btvz+cfvJ9/ziz//sv/xHvzuzefItxURCSAm3WRZlDsLq+Hi4uytIbk5Pq9meahN6n812eVO3i00xHuu83JyeVqOBNCbU62pnJ9TLsFlnwyGEWh+fDWZXulWtlMmnO4h8/uDh9PJl+C6GkJVl9DWa9XB/n5u6b9osz6UUwYdqNgtNw0lqbWDs6uRsOJ6m5FLyxWjErmb2w8kInJrT02JUrhdza8ammvg2etcUxQDW9CdzOyzQr9nX+Thzmzo5iDwDfOCN6nZ+8q/9gpzdVqbi5cOhaD/8J//NqkzGqdGlyw+f+2xRysGwEDKdHB2PRqMYAkNIia5rOofd/X0GHh0dXr1+7fz4NM+MlDYml1KY7u9361Xb1llBIcjg/XhnXK/atvU7O8OQsFptZvv77XoZUxgNBz60Xd+MRzvtacsy2LxsN63vfVlNQlSvPji5euvGfP2osEUKgVyE41KNNmG5OF743m3DeMuWLb8DYTG+vvMuKvTV8uHd669+7uUXTudnx6+ce8cxoa2bwweHH/nox16ZYob4tmvDp29ChKXg3zOZw+Bcs0PA6/aPYBBJaeNsnKtMF0d1ko3a9ZPJqmxiczI6W+u65d+9+UWCFEntVbUsDx7M1Mu2T314QBEpv1/IA6kuWcwiTx0ZguTofYD32gfECJYgAy3rgmpL3HsV2qwDhPE5NIGBwJBEUlinVPgi7UN5efXuXvZCflSv04jjQUwDMD12Tfpy6NZW7TguxDq2dNOrWx20f72GACLJ0pfZo3LzMR87Kd+dN9fOm9HSq/6i80WAsqTG98z4BXsSWA6q6XQ2GVVVIX2bYvCm6NrN2XOHpyeLR4cnD+/evXeyOKFdXLo9M+P8zpXRpWkZWtecrudH67XvV71buUa7IgXNQhorRaepVVyGlH3BMoFCVD7kQiiVV9kgXQ/+na3wUi6VvQd1BNFIXnJ96mIjbFcVrhrYbDIRtpQqVzvj6c5wmhcTU0xFPs3U2MixUUNjh4pLEQ00QmTvOTEgQCBCArOUyiolhACTBvh101AmoBQX41ApCgSJGBlQEPp191EGoEAJSCm6EBAFkzKCfEJiuJhC6oE3dgMipz4FIsq0EkQAC1BMCQEpwfsU4+sjSoIPi4VdbYa9sMkmSIEOJITOWGpmeCF7Y8koKSmEFMFQSUEIZMQCBK1BCswUoBMTwUshlFIxUow9EJGgPTikNsYgOSnRuuQ71jqrqnw4UlkhhRIkKDLqgGVwG9pk1lirfaXjKG+GakX1an6vncf6vFttjpbr00Uzb/tV59ZWU1HAlnlR7QzHE1FKznlIeiBlmQetGIAupC01YIzRk5E0RgDQNle66p1hyCxLIfi26U3bNodqOCmpKi9dvzwsx7kaDeO67lfzRb5crupV05DrgLOT49NHD1P6OvUc3QocW7Zs2fIHyen5QpuMMkG9PH715b1Le0hRCAnFsa9DCGBGil3rsqZXpgh94MVC26yYThFCO18VRcEhEMUYo2ic0lqS4N4TpaIognNKKVWU9clZOZ2ORqNY19JaTq5Z18W4CO0azpFSBgbMYBZSX3Rv6iwLvROxL4oKWZY2vRTi4lePx68Iaa1NkQeTXTgdWq+zoTbo64a6zlZ57DYkgihU7GsWqQ1toRJl6oVPvvRn/+yf+aZv+SO/+dkXr1zCe5++9t0f/MZbd66tHt6XyM/vHVbVsCjp0aPXRuPBaDwMwQuphMBqvZiM9iqR1evNYDQ82L+0PD8fDYZd3+DCSyyl08OHSonRaDRfrrNspLU4Pz01uiiKou97JjkcDtfzsyzLlFZt22gjqqpql4uyLJjRbFZSWGPsenFWDnYO9nf6dqOlEux8cBx7KDGejh4ene/t7cUYtjG8ZcuWL4Up9tlQ33r6yv5Tl0/Pnr77f38kffy3ms8+dxQgdZ41dVuv1vPFemyzPZHTh6on31YRe4TfM4FDxiXi8otOChRqKRqXm4Eytl36vDc7fjZZDr0Pnymff9UcevaRGQyRCIk4Pq4h0CQzUnmd796fPfEbt7rn+1fDo/gwxYfIkVd7Q/OeEZ50iWtZESy7pu7RNmXbwfcpGJJZbdS5pZXh2Dv2iT1qkbkChUQitBGGyMhBnee9ZQbAzCDAdPLSszvqWX1eN0GnbhCSkiJYkAPFi09+4EtH1domGx5N3YJrbs0dyDsbUk68btupohrVY/ugWD3Tyycy+UHbXG2W2eILCZIQWdLDu7p63hwlIapqNBpXhTEy+tbBRzNtj0/vPfuJZz579/mXH77agIrd/MYTs0tvn+w9Pb3ZmtEivnLy6uHd49deXR2u6kdt0y47U5cB8DnTOElJgFYgBrUXRpgAtVE0UUVBVAg7Cd/m2r1zVWfmtaz6VcZzYd20fQotaptlRVHmo72d2eTGTZ3tMmY8ocmIZoJmSuxYuSvEiNTQZJm1Fh4AQyB49C0IkPyFe6aV0rkCIBgWSBcdJcxMQCFIAA3QC3QaACEYKA3x+CEBUAwwQkwxOXhltMoNOMAl+JTwRR4tkVOHoJUwWhM4pUiJI5JL5DnGkPzjiarMwfn1uVw3495K1gmBEISMkCohiyCndZtllBlJomt9TMwSGjlRBkAIGAMpwUwt6wQBJCkpyzLnXIwdAGJYRy7GBh5Kwqqmc6FORuXlICsnpC1zZGbyLJaRNtGd0GYkipEtucjbQsyzcNafnZ+dz++fnR+enq0erPveocoLmgx5PLXjaT6dTS4fXHni5m2zZ3jK+aYtQ1dUvTZvOGUQqIJ4U7UFW8E56ZykBpDCJsWz9T3zWiEG48qI7NqNq9VgV8lJSkvXL0Znw5Ojw0f9y10bOiD4ht3m69ZqdCtwbNmyZcsfJLPd3dVmo+oo4feu3wQHv6l1pldnR8Od8dTss48pYbq7I5R1Lppqcvzqg71LFRht3eTlAEpAifrksJwNT++/tLMzoclk89prRVFJm7uejbEgcs6VTLIcuNXCbzbZsOi6dWg6VVYnD+/t7u+Jooh1nWLUebY8PRvtXg1t3/euHA0EBPo+kVBarObHRWFUkTXzk6IqZVG4VWOGE+a+67pKDSGtICaRYAnRiVEVl8vFejG7ftmmvm4Wm9P2f/kH/6Q4uPVbn/vsj/57H/7Yr/3yX/zPfiSdPnzw7ItVOQwcT87u37lzRanAKRCxsZaZpdIXnlk6MylRXW+EkkVRgClEl2XmxReff+rpb/B98n1jra3rWivFzFprF0JZliGS90kKKaTs+z7LMiJKKRAp3/cxBWjtfQAghAi+jaF2fVKq5ChzSRQaRcmOC79+lI3lw/lr733bN48mo20Mb9my5XflVz/267/4//697/muD3zD1dl6vtmsmpRSENIDPUEX2e71G+++bt93efnEtfRWB4L+M9P7+OrpZtGWly5N37k7+ebB1Cqz9P1UTp+JLzwrn3XOi46Gj4b6genutmmTACQfKEQZZLNqn3t4n9aE/rGXgoCjI5c+5vB84kGANlIpK4yS0qosIkVOcIEawqOVP5btyuMTTHN4YpLKZFaSRGSffODIcCHFLsC54HpXKj0g8/LZgzQXi1UjX1D4+xjeHg/vDOs7q2an6UTrVO/VFzJoAmkhskbZQxkb1VM8K07XxSLS491sTcK2Sn5S5a/m2fVi/s7lo3cddaPH02QESAuZkcmQe6ejN7OsuDKbXL02hvOvPffg8P7D07PjOs43zXK9XOcFnnrb1a5XbfSLz6/qB/MHH3/lmVVI67DuXc+CTRnfpsbXhCbRkOhE57JuUbYkpWTzjvDUlXQlgssg9rxeruvzxbp7dbE6XB0ums2n+2aBzHmxSWfHnFYEMiAFoGmapmu7Lq5Wh/fuB1uyLbm0VWknZXFjZ/fOjZvFoCot4L3nmDSk1BKQmiH+P/beNEi6NC3Pu593O+85J/esqqzt23v9pqe7EWIE0yOxG9ty6Ac2ICkChfVLXkIRBi8KyREEyFg4kAhbYRNasAN5EUGYkEAgYEDyIGGhkYdZeqZ7eu/+1tqrcj3ru/pHfd3TMwyEBIJBIq+oX1lZGW+d8+TJfO/zPPcdSb07MxI4GS3AHVABCZiAunT6hDXWOSsBwRgq/iVjTB7RwjkXYADRgHswJnmipeaCc8C8l1nKCIqBEWKECbCAQTBNE1bH5w/uH94pLlaIcnL9g4P+TldlnHOdcsQymirSIwmAYs1Q03uLEIwlkqua4cIaYSiPEc77tvZKKSkBIAQ0DYgsYL2/1MAEwAECJECAibAtnMOlpyzJQCBfxGpxPr24WC58HK9Mc9rUNpcpU70qT1ZZuirK6ni1mD4MZ2/5I+vnJq7awFoIRttXx7e3+hube6MxH4+tUi5JkOhelg37HcUyTUqKXi5CEJIzJgH5qLuF5BfPbTGCAPHLBykmzID8AQHag0MK6mmWpUTgWUhEZ9xLvFrNV6vqPCtLU1Wr5TLEP6BWo2uBY82aNWu+kvz7f/zbf+6n/+53/Kk/4+rDi6PD4ajHpXTG9MYjb03wnnNOxEII0XrBkna+2rpyHZGtLs67k4lfrlxtVcLTLG1n843tHfh2fvfuYDJBQDROCB0BV9aD8SZCLBfzfGMDTWOaKu/1EVpf15s7O9EaW5dSJpyRb0x/cytaB1DeGyLGerVMewPBfbRtb7wRTenqOss7IDSLldIdXzeMJZ1OD+DeOpYkTES7nMlUmuWKy2SwsTs9W1nrfurvffTFl94uqoyF5ru/85ueucH/g2/9c8WbnyubZjwcGVszEa4/tt+0lVsVWzu7iHY+n/WG/bY1jKjX66wW86rxo9HIh/jwwcHe3u7x8cPxeHjz5s3ZbGZtNRr1jbV1U+adoRAy+JDnedsaY0OWdZlIi+VyPB6vlktnKckyZ6sYY5IkxjRSpYy4tQGgXn/AhKyrUqsMgXMePBwE+/Ef/4lff/mlya1r//Rf/H9/fXt/XcNr1qz5DcTgm9fe+vzf/dmf2syFsB88Pp6uypoJ0olgucw0+p38yZuT559gX3urzERFvkH83e0IixGrgp9O+eGiNTy7dWPwVbvXXkivQjbn9dLMQlkuTs2dsmpjwQYP+uqdtHytQAHJBIfnFKVAACoLLilT6bxyobY9JvjK14vmcs5Cx5gxJrKEZQJ54mO0zpWLVVM0obLeW8/QecgHx8LHhBjPlRScAzC2NdZkChLwFUqSiyTNODLC1DWF8a0J7DCE8zg8HHSOOmxFtM9JctXV1A9OOS+dZ0EwlpPKlwm/E6gSXrMyr8q0iCwAQISyKp2l8jXNZoo/zc3T9RFe5voAACAASURBVOLKGXlHj/QRMCJBQkExkipJ9wb9yShPqJmfnJ8eTA8PD87nR0U8IxmlTjqpzoVmAW1jV/PWzQs2L6dFtbLGZUwMO70JS5506rZjaeQ6RLJWNSZxoMghogt5kyVLPZizyQI65V4Rm7YVL61t2/uteRsC8IzqREDLXicVggNoTWu9DaoufH16VtGRld4lmU6zabcTrt3sjLcfTzMkgPc++iAACgQiwZkges/b1ALgAItAAGIkBAYPRCCEEEKABVGEBTwDLm1H4VkIgIk+ugDnEV2M3ssgCYpxDgYXKcQYYwiRiAnBAoPzgT3y+XTGrWbV+Tv3Xv7ca59dHF4Iyp5k+uoVpfpCay0ERW8Qa4aGogEiwTK8zyNWMMo4TxwTtY+1ixKcX675smvh0lvTOVz+K++eWxWC8B4hUIysrsqqmC2XiwjSWdZLOkplEJ7B1KuyKJs6ROOiN6HVWa2TmHKmDOTydFU8mC9Pz83FyhS+aUl6kQ/yfGOje/32+Nqtnav7N8YbcjAyiC2iA8sBTTEjrplIIAEwojzG5F3N5dLQ9f0qJ10KiJdHnLyjVpMVcGCW86gYZZxlggRBRC5JikSmRIqBK6BtqqIsYlh3cKxZs2bNmt9zdNp76eVX/8NmZut2MBozFuuyVIpVq1XWTblUrm0Zg9A5rK8bm27uzu4fDkeb3d7AzBYqy7hn4NG2Pun1ivPDTjcdbG+7ohBKEzEPhNaoNHfWC8nyrW07m4GCStNidpZ3JO90lqcHveFA8bStWw4mku785Gywd4MVjWuMSNJ0OIYxIUTBWDlb5F0ttFidnXQ6me52fd3wtBca71wrezm3oS0KpYQcjJr5hd7+BhSf/emf+bm7D49/9Vc/ubF1s2qHJ2cPv/G5yZ/9098EtPdffXHQ3RuPtxbLqU4J5N5+88FjN2900tHrr7+0u7e1uT15+PBefzhq27qs2snkSt5V52fzXnd47cq15Wqxf+1aUy4OD4+u37gCvXHvjVd3dnaGw+Fq1ahe17TWmYaR0mmnbay1TW+8sbg4HeztxXJ+cPhw/8Z+ME3dVFon1ljnWqU0Y6pqAqOYZnldt9xLnnhrW6bo7/30L/YmT0xX1VPPPLcu4DVr1nw5KcE7d+rdPAK/9uKLR8dHJ8eHrfP5QA+Hnc1BdytTu8POrRv6ypaRDMwtuD37lwl//R0KHO/c0Z95Jz8zrrcvPvjV3f1rQ8YHYXFXnh1tHBztvDadvBTOCqwsVk2DJnjvc6l7erC7O9zZ7Y36SDV8RFE0q3nx2isXx2+vnlYjTXi7mS+jbYHNmExi0o/Q3R6e2i+iWy6WBwcnZ2HRAnDQhOc7nY/0+kXIPERPtIp5PNqaBsaQWWwRK66O7n14b9VelPOT+4erh4fVwVHbGtvE5uzh+XzG+TucejzR6eB6f/epyWpzsRwt67SRCRvJjjyE+9TSyyRuS3Q9lH3Urh+RnnW6d8fy4bAZhIuPHC93Zu8PnfWIrXeKeSLkXbWz39u/uq8j7n3mU/cPTw5OLwJJPZLXntrWfU6MHb18fue14+PZquZMbW+ox3vyA8glBYVpNqv1tE6OWR5ZxwlBkcc6GE8eIYCA6F5iL500JzsvXlWvxOad87Y1jXWruS1XpjbGOAAIeRq6/XzUycfZZDvRmgEIMcQYGTHbumJaLI9Wy3vzAO29KoqyWNWwGuGLDSZ9ROMhIxJh3vVmiSGg9RAcWgAsBDTvlqFSSgjBGBDe0wgAAzjYxIOAFoCBquATWG04ordowYkBCCGGEE3rRGB5JmrramOSwDk8RLUqTs6PXnvnztv3HpzZ5TKV5uzwXj8dTTqb3vnGRdM6WjV9e6Gw+jI7VomQA5kincCbiAo848RSKMYYES4j49oWMb6/M4JdtnWEYIOvD++/df/tzx88eENl+trjT13Zu97N9/DF8b2iK5Pd3Hep5Lau6PzCPDhdPXg4Pz4pDKls0Lv5+JXRZj/v9XfG6fZmNpjo3qCf5X2lJBfh3UYZDkgge1fLACAY6wDkfQMIQL3PevW9TboEWsACLXyNpkbtYk2mSozSITADFaiHWDhXzWaHhyf3zk/O6lUJoDGmapuItcCxZs2aNWu+Ety+fXu5XOZaXH7fUEpxSZnIgWCbhohijK6uhUy1VliV/X4fRJBKCWmKlUoEnBOMwTmtNYgQAuccIYBL8uwLIWFEKEqZ53BtcK7T7UJ4tG1vPIaz1lilFEXyxgw2N1HXTKcskilr5QK0ptrEiHw4hKtDY7r9PgSzxUomCqGxzlnPRC2JKSklCWkWq2T4GMo3/8bf+L/Ozhaf+sxLvY2tpV2dnT/4vu/5My989VPF+WlrQn98tdsdPnx4OBgMjGnIYzLcCW2obbu3d8XBLObLyWRSVnW32wtRFWXpXZumqU7T+WzBGDs5PMwytbGxUdf14uRiNBqtVqs0SxKtrbVElCSJVFnw7NKXxFZVv9+vz8+lot3t7Wax9PBccGutMY5zGWNsrVVJt7XegIm0y2yCTIZZ819+739zZXfv/sX5hz/yjd/yLd/y+7aoLuPy1vybtiuO64Pwb8FJLFare2+8+Zlf/dgbD94c93pCO+TNtduTXi6GPTHqpaNOupnHjZzGnaqjljJcMLdgofxdXdi0HB4tJ5+9l71+ZJNBd+fqYHOiQ7U6eOmd84O3Tg/uPXh4fnxvzu7qkewN85w6PdpO4sBlQg5COk6SXHCKPoQoOReMIkUCsoina77n2XWjiygMsBHEmImOBdtO6xtbC9SLE1vN1IKpzkaagffb8LUh+XAhqsB8pIyReHS5Ypd7Pw6mtTzQ4oG3pm2LunV1IMsk41EFLhm5gEVMvUxKiUR22kQsmBrJtK9ZLlTGezq1n69Wd8vwfJc/HnzXOPIRYIFxK5N3Mv1GLvqivFEs9qZNXtIXv/UCIoFLSvqJ7nLuFqvTxcXZvUVLbdILg92euMbntxYrBd0k8ztuKsLyetVsOLEfxE0vH6vbpG2S2qnaidbh0ZmVxBiRpfBo2xmBAHPqq3fa01fO4+uhPlxyRTzl6KedcXcz4VHxNqG808l7PdnL8oEejkSSSi5lGqOyrjhfzU9W501rBF+QQEw4yzudQa/T1VIoxuSjvT15sEgMLLIYufUOl7MfHs7DeYDBcM4DJwTLQAycGGOMMc5BIXhHkXnAcQfhqG3bpl4VF+eBG5bFTrqTJXn08Iiex/fSbYmIFI/ETE0BYD4GH6IPMTAfQu3Kpqls2ThjLRnrKh/LyOsABs89IDnTUigufuPnWZDM9VSjVS0SSC2RACKAezBAEIHzy29DcI6FwL748xFEEXB1uZxdnJ6eHqTddGN3y5ptRI4YEH10NdoWZbTGFG5ZnZfGVChWi/n8dGpWTrBhZzTo7+4Pn3tuc2urm3fzcb8z7HeSNJUqI96lRyMnX/RDJIjEZVcLY1mMHrg0YH0vlZcDjDGKkd73iRBgDJa1Kdq6dVKlSZ6knCWwFBarZr4ozo+Oj07Pzn1rszRVWfLC17/wwh97IU3/gCbZrwWONWvWrPkK8/TTt//aX/sff/AHv9/WM04x+hAoMOa9NcG6pNcFUbOshIgg8s7zNA+1qZfLvNtV3a4pFoJHcOZNLYZDFMtmudSDAUwAGOOCmGjrOumPYe10Oh1NJpDam4LFGK23rlGdxBrjnJM6hYc1Le8kqL2vW97pqSSWZZ2CAhFjBC5gybvABCEE01quFTV1otJE5a5pCZHnXQDVRTHoVz/wfX/1/oPjRVmlnUEkX5Wnf+UH/ounJolidtmWzonxeDJfrk7OT3Z2JtOiGuQdtbE5O7zLuO9vj3yzmi4uev2OTmJd1508bRvbNGY86jd1fXFxsbe346NijEklqqpQSmmdAWhq0x9269pLkSmtjfXz2XIy2W2MLatynPSNMYwroVSMdYgh19lyOe92BzFSVRqVJEpIJfWsnOkkDwgi6x2/eefwdJH1tkf99Jc++tH/7i/+pXX1rlmz5v1473/hH/yDv/U//y+vvfOO4vz6ZHL79vYzX7V77daVvVG+JYzi4BSluGBhFmczXp4Ic4/i73oe0/3Z1X/+9td99t4rZ9X8mdtP3Lw5UZKfvX1v/vmDl+4cvnH/9Oi0cpBpv7+7P9m5tat3t9ROHndqMg07berXzqdvP5gZYxEzpazzRdMu5k3i41Pz+usa4aKMEBHgIHYpp1+Tx3v5SoQS/t7r8SiKq/vjG0o/ObVP3a0fv1dGVBEgxC/ZvhYdcf8mvVKcfPxX3zgri1XZhFJbK7iK3Q7XaUoNuKf+KM26EoR61hy/fS+wGAVRmvCOQMe1x83irM4nK/msdN3GRg+Ae6mbXL6S8tek+iZbPVO2cum+3MHnUBr5gGdJ6d965fXTaX2+Ck89v/fMh/auf9Xw9Ors/6BPFct263TcDDrNtUHyQm0fPznvvO4SQyJGihEx0Bc5INgYvuSGOnnaeHky/uTW9O7MzUOS9DuTtLOX5aO8N8y2RmkYJbOR6GnZV5KIEQNjJHSadHo7wfdX5d1PNnfuN6tFxarLvotEyv7e/rVrV/e6GVIeU0gAAdRAOE7QUdmQ1s5AWABoED3wKDY1TcEZoZFgAullDiwSBUZUgUfvASshWOTNrJof37vz9qesCGo8vn5NZ71NNIAD3renJk5JnjjHVnNwznQijXHGRkTNkMs8SxPZBQqAOGTGRR6RlBGCQiYyprnOVhtJzVAtv1TgSIQd5KtEL5GQHqSUo/EmMv+FFglwDq3Rtmjf1xp1+aC1sJennRgSDaUBwCcwOVSJ6GGXKEvMYzldHKft/TsHs4sZYlScp0pu7Q66e+nO3tb16+Onn+x1O5IYE2IgxIhoCMoABihAv9uXcXlQaiLFeR4fDaOxL27ZAEBAQiQ5F95XMdZfGFppPWZNvayXpukOOt2BHiiWYkV+Pl3MTs4u7j88KWarnCf9jd5wf/yd3/2dN2/d/AN7HV4LHGvWrFnzFebmrSdfevk1JHuxXDjfEIuMAhC5YK7x8BbgDOHyZoT3kZqGpZrbBhyhKlSqEa03K+8tNwxScqfgI0B13ehUgzEfA6wFMJpMbFUJwYWUxXzWyRMldaxbQZwLgnUhksiz6mKe9ScUgq9acMaUZGniTUVS2rLkLAqhEB0c8m4PziNKQKPxgguw6MpZjHFw/crf/OG/eXFhPHUsTGmXwwz/03//PYOUYO1yNhOISaqWs+Mk0c994MmmXnZ6MoTm/tsPJptDKf3x/ftpJnt5dzVfuRCFTFfLSsmMUm2MaZp2e3vLWtPt5j6Ypqk6naxu4nQ6HY0GjLGyKCOSTkffu39/snWl3++XdeVjSFLVWKPzjHO+mM3STKVaNWXRyVPrzKqox/s32otFUxec81zKGFyAQeh8z1/8K8ONK7OVnS6qn/6pn/39X1r/6O6D9fvr3wi+9fqV9UH4t4DFfP7ipz758z//Dz/32qvzsvyjf/jmd3zbs7tXaXuPD8dVV9RZXYpmwdyCWIlQx6aBKyga+t3sJA+UBDE4X/HX3j42gff6XdTV8Rt3L94xxVm1OKrmhoLcurqNEUu2k86QdXuLxNslm5bqUFkfyiLePzZnq+pk0dQ25JpHROv9qrUN4WUd+jE+2aD77n3yIFnYypK9Qa/XLVZ2PmXGSdXp7F7de7Jlt195MJla6eKX+KoGLY1Wr4v4pg53m+J+sAXFLO/1x+NM9tJUp72Y9UTWSfIQcgSdC5lwALOz1fHBdGVp2cbFtK7nTTlHVUarkqbjYs954RlIMJbWOj/p0jKpgi/7q6K/8OxLfU+kF6lLto+Gu/fG01eK4qS2kXZvbDxzpf/YU9u3npgMdzU6rbRhmc3K8dI/q/01Hm6szLiwsg7sX8XWkcXqRiEStnpm4VvfQG4Pnn5q+AGVqSThmvugSWY84UzzL/QgOFM3x0X1oAh3F/dfPz09WBaFI2Rb4/7m1u729t7+1d3JVl9JFsi3cBAiCO5BxCAZkWA14KyNl3mvYIDlYCIyD1YDgOc+igaMCARLjASLABgHNDEQs6TLlk0PZseB+JhldlJRrKRMGTFDDo7IwsJ5FiVJgHuJQCEgkCTJuAMlrDNi1/avE1G3MUuZsP2bk/Gwx0MmhBZagDMRmNGy4KE1qxxtLgAgMgGZ2bRbprIVHY+edQzkZCSBqBEgQJIzhkDRUnQSkSBBLJBzCAHGwHuA0Onlm3tbQVndybb29vN+GkXlm0WzmC7n04vl8UVVFYf6YKkWJxfwfmN7c7wz2Nnu7t0a794Yd3uD4aA7GCRKSUAQpcRyxgaXGS4hhBgdYwpgIXAgAppIEjEiH4L1ngHgPA0hxHipg0TAxOi9ZzHad98gHmibUJXtatG0VR0MirY4nN+be2vaYjkrm3ndBBc2J90b+4MPvfCR5/7Qh/av7P9BbuRcCxxr1qxZ8xWmO5jcuPUYgBijSJJyNstHmatqoVWyMXKzRQRTw2GsnI1R9XvVxUKFoMdjM5spKRAdtDbNIt3cXD68k6ZajkZ+vnAB6XDczBs96mVc2LqWSiMGmaZNsdI8AQClEK0zTqYJeQchZqfnw+0rjLUgzqSwTS040jyN3gR4IDZ12dGSODV1qbWCUrFsSaRQ6erkpLu1DQIFL7LeJ37lX/yzj3+OUfede6/9iW//ltvP7/873/yHFw9fzyQ5HxF4N+/VlbXWaS2sMSGEEIxkpFMeuXPOMYrexaYxAASTgsmz6WJ70ldan56eb25sE5E18N6rRBwcnO/sbiZJ4r07Pz/f2touyto6W1eNTjLGWNMaMKEyFWMkMIoQnLTWSitvqhgpRsY4T5JkdnDQ7w9N2cgkh9IXZ+ejyf4P/eBfvX7rmQeHF6ui+d7v/a/2tgbr0l2zZs37ef2Vl/6Hv/yXPvPKW/Oq0Il4/gOT7/6PPkjsmLMp4mmsKrdaUn3IzdHv5ao8dEs7Fyu6e/+d4c6w1+k08+Xdh9Pz47OqlW3Mx5vb28ONWx19M8hrDRcthcOwqs9DtF29UTFxDnsUXOnCfOFK4203cIEYo4nUCvp0BsWwYaFilBEEiorb62N/Y1PpjjlZHR7H0gieJ+PJxu6F2z21+cJFXI4KfGGdTaou+umvp/h10Z66IoSYZdnm9nBrdzDs9sYDvTGK3b7OOp1N7kbCQXIwhhhPz2cPD/VxS4dze++lg4d3q5NFqDyFVLcswjtpZc5SzWU676QPOraRrQ6rzqJJl1/UZBHBA9dNMlh1t14dbn5ycHByalt/Zbz3+HP7H/qjezs74/GoG2M49mcpqNXlTC4x+u2fmsjj6vGZfbKs0Xh4AKl87jH5BIDLvWv0TgFwIbYu+BhCRAzVfDU/OZ9/ejr93PzsvG0tZXnW6/a3N0fXb1y7cm1/OB7nWU9EGYAWLgqBhOHRjQhmBDUCCIa8A7LLxBQBpklWYBYRaGXw3FAEEcgSIC/P0+WchQNrSddGLI+LGQ9pL/e+aeArLlPirIaNNsJQA2OZ18xLISAQCI6gpZCSe0SlOiN9jYluZzQJYSGlGwxHGR9x1+WklSICJ86aVBgVWawYOU2XB00g75usUybK8hysa52LsByCgSkESIKKl4etQYwcYCQAEeA9nI/eAhFErDvobsdJ2kt0lk12r+SJjihMPS9nF/P57GJ1elqfh1ohJsq6zVFvuDe6dnvn5uPDJx6/euP6LqABdeldCuh3DWo7nF8+WHtfMNYh0jG6GOO7B/CRZhFCJFKcd2JsY3wvH9riMln3/XUJ04T6zJSL1tZ1iFgZMy1O6nLVrmYtgRKd7N24evPJ/Wee2//wCx/enlz/A34pXgsca9asWfOV59lnn0WsmqZhhHw4DPVMJAliaM/Pk7wLJux8KbMeM9EuV1m3C2B5dNTb2EBTt1WdBKul8LPz3miE4M30TKUdFsiXZZLlsWmccYxLMHJ1Q8R0r+vrZWfQs8VSSMg8RfB1VaV5ZzQe+7rWWY6mgCcpOBDtci47aQIPZ7o9DWdjU+lUQVBsiphlDSTzbbqzHVX+8O27dx48/H8+9vE3X58y2Z9s6R/4yz847ludtLO3f63TS0OIrTGabRaLNrgkzTq+pbPzi+Go77xjKgzHaVUtgnGjjQ3nTFGshqNBXRtjzPbOTnBhfnGxsbXV1m1ZlnneqcuirNz+/n7TFlVVaZ0I0a2qSutMQ3sfNzY2QCI2tpNnDr41Nkt425SMpJDRtZWzRgodnGRSQYiOZlVd6rzTWB9aN77ywR//X//Wpz7zynBj0jTV93//933khQ+vi3bNmjVfwrXrg+/4Ux88/7GzPPHf+nVX/9hzj/F2M5hjb8+4vSBbiMaQr36PV1UU+t755sFJXWFRz/1Jw1NykkXenVwfdPdZ77qWOy70D8re0vYWLYuIMY58ExEkbzxogkDbCW3uCb2sh+LJ53elpqIojx7Mp0fLuAz3fPjH/fhchT9UgQCvs/mTXzW/vlsU1b3D1b1784tZUTL24N7DoRfqarJHbuvUhFzHVL63zk9I/7FYTqH4IP3Q7cFkKMfEup1hR/eShwv9xkInkHYpytOUIrRgT9/AxiC4tpelN29uTZS5bsrdlD6bHJ18bm7LACB8SmZl74/cuj4YJZzY6dvF4SvLLJfuGbfccG3iLqNuL0lssrna6r6Z6U/K9ogOF6vNm5s71/s39rdubYz3835HDsA6C3d+HqoC4V/LWFEVm9ZbB3dpzNH4qm0WAGIIMbw7v3C88vfnZ6flclaGoiiKZlo2binQyI3+uNvtjLe7w/FgOBx2u5Nub6PX35By05sRh1JgxnLvoRAkJ1Lv+4cRgfZRm4AgKJ5wK6MHWEBsYCW4goAJcO/rtWEWiY2r6Ja+qRrJGQDfxHYV0CXGeYSF4EhVphRx772HizCPnDQtvEcUYIy04bE7QGcgldwRxMllwXedzK2PsXFKZUIhDtD4uonzUNWuNQBiJrGHdpS0GAeZQ0m0IgTXwBEIEBGXebQUfQAMwAFlARcRLj0uVITj1GadfMC51Z2OFLIjtSIRQjiZLu+dnE/NsvENaxA5WCqv3rj11O3rX/MNt65dHWz0VL+/BYwurUM5Ty/tNrwPMfoQWsAxljKmiLpEkog4548iaS6FIq6JyPsmRud9GeN7gyqXWkkEvrS42hbTeWxWNlZ1YduaGet9monR1qDTya9eu/HH/8R37V+9liTickp3LXCsWbNmzZqvMHme/52//df/4z/7p4FmfvDmYLNnq6VUIukPfVlGWNnpucoEplWaNUWppO5tbJiiUDpJSIF8QOR56ssCFFSSgDGKnkvlreWCyzSFDbapZZoDKOfTfJjPTh4MN4Zg3hQLlet02LOrKpJQ+cAWRuoepIR1gJTdTXhrWy+liG1BCackhW8gOGleVUXe3wSYDfSTP/l/n56af/TRl3SS+1B/0zft/vn/9Nvtcvr2q6/tbm5Putdm5ZH1pp9tLGeLRGfDrfT87EjK7rVbN5uiYJLShB3dP9y/stdWs9nFhUxEnudNXTsXddp7cP/+5sbO5ubmW2+9s7W5M7lyZXl+Phj0fTBHR0dXb+zXZdk0dZJIpXRR1nmeSZlMZzOp8k4+KFYNZ3mSJG276nRz75uyLLNMCynbtoInLfvtqupMrrFol8ViuP+1aA7+27/wX79994R4fnxy8Qu/8NF1ua5Zs+bLQgIqBePIEnl1q5ciObzru2KZ0ynsMQu/19JGBPfozsvhG3eTh2dNjWDbmlnGhRok6XaSPy57T/LOtbberGo6t2ze8EVJXzQ48ujGshUj0h3lc8uT23IgOZZgB/v6eGtoj1futHjjour5+GRDOsAyOsySgxAXb5288dbxncPZrLVOsIf3DqVM6sSfZdhPsJXJNE9mzJcxtgGfIf8ZcvtR3mLi2V7/aldsNk5ZIVrQg4qOFgCwdHRhKAJpwhZjbMto62yLdW+qcR5a8JyyJum8Lgy0twnssUiKdLQcT0YdAW7unR6/U7GvD3Tb+IHx3D1q4AhIK92dd4cPB9nLOfucjErakRo+uXHj2Z0nr2zvy+6oTr1IyhhObX3iqyK09l9HrK+PkQFpTFlkANIWolnVtWuNd84542zj/J2peefi+KRcXRS0XFgTmiDSdNTLuzuD4WRrNLoyGmyP+pvjSCPi4zQbMtY31GGBGMDBWIACLr06CYFHF6JFsIAlRoxxEowUF7BwAOM2Bhe8R3QIzBPzBEaIERGXzRHR8NDw6KP3zlStrayrA9NRyAgG4oxxkSTEua/bxjmPyFgAIQZQBBQYi8zGmCSkUpWlqWS6XYjGMBcotM56YiyBFJxHFxvDimq5FGUJIOTCjZPQyaMckswgObMxhOjgIwGMIQIuwgZ4Dx4uLTkCcBlQ+8gcA0SG6aQrBEndcLBMqgBf2+piuTydzRvXEsWEcRPBQbtX9p5+/ulnvurqzlaeghF6QA6ASDLWZUwAiNGF4IA2xgBExsR7G23OOd61kSYiIgkgBBeji9HHeFmFnIjHyN+1Gn03NfbSjLYOs7lt28A517lSqeAijobZZGe0f/2pW08899Tt20mi1xfhtcCxZs2aNb9fePzxx+/f8VAiLsosy+C9EAwA2pYLBWIwhnNJxHzbcs6ZUr6uhWCIEUTgPLYeHiEEYhExwhgP8IT71nMpYU1rbKLz0LZMSyk5rE3TFFKiaZTW0VrfNFKqSCIaI3WCy69ujECAsxCSMwHBKCYQAQER4jJvnnOGJEUUv/T3P/oT/+fP6nwry7rOrf7kd33rN3/DjfLiAXPhxpV928S2tUrmOu1Gy3u9nuCqKpadTsZZcnF0lHZSZ+va+cGwV5arYA1RlFJ6752zXCTW2itXriCK+Xx+/fp1pbL56akQoqoqncrxeLxaLBhjeZ7P59M8JyGkc856lnd7gifeey11onJj6lR3jGnAqdPvmdAiuLyf13VjbDMcJScyAAAAIABJREFUDcrZeSA+nOy8+flf+dEf/bGqicZRfzj80R/+oXWtrlmz5jfj858//KEf/sWHD2dJpF/+lYcP30ye3qMPf+Ct29cOKZjf+/V46Bq3T5rBK4ez+7O6QSolhlnyTG/zWS8/MGuG0eZxkS0KWTSwkVz4zcxAJifL7rK51UniwnXvv8K9d87X3/3M6tuuHd45fPDiwf1/8rBYmoeSTVyMTfn6W7/28jmbHp8/OLu4N58LrxImDu4cTol9vkxyLwdD8R0ST1D4NVm+Ht1xS56rGyr/RsefPQmdX52n1uh5xSInMJSGWnepB8AEAGAlFS9CSR49JCElxqPicSLZU1BncXw4ofk2vzgtl6v69bfeuStFH7psPAgXV5bFk8tW1/TuHXUW2M7Dyfi1kfuca+YRvd7ms8Pt5wf5OOPjXp7vpbJHKV+Gi9P2/G6zeOjLFVtZan7n5yhnehB7m26cRg3g5nKweVrfub86O1qtlov52XJ2sCxrU1tHiiuOHlPDXN+U3Uk6nuTjrUGv1xlzsZPI7TSfGDaybMC5BMC0sVHUkBKUgAgcBBAkHEPT+tL5FgBjSuuUP9oRKvAIzbjxuiUL38AkEIwJJAwBaD0sg1cIHc77OsltYZeHMzNpECO1BpwjiZyHBI4bihQQIhiHTjhFhdCCBxAQ4D21CEE24AxpkElQhOjRNpAiCN2m5ITX9UBp8A2eDC7ILwA4xpZSkBpkeQ9cEpAgMKBFEgVDAligAYIBj9ASjCNGBeIBbYt3RSkHGPCMI0tNJRlpJoswL32zNMu6LbVXlOR2hKKwsGZrmO5Ohn2ZJ+gCyZfdQXPOGaPLXxHxL/ktY4yI3ueLwYCEKOGch9CEUHOuAe79ZVFpwD7q4/BAC1Pa1bI0TOrJ1s2ne+MrutvzW3m6k/c3nvx3u+PrnK839WuBY82aNWt+P9Htdq5fv+6WS0GkNjfc+UORJ7B2uVj0NidgvDxf5MMNCrxYlr3RBlQyPT7Y3N9F0zpn4QwlfHF+0t/fQ11cnJ6Od/Y5UTGddfoT3zRN0+b9IbxvTa1ZVFlmm6UeD1EurWlknpCn85Pz7Sc/4C5miJCd1DW1ByUqDd4XZdUbDqECfANy8M4FBxKtc87F3qj3iV/6xUWh//cf+5lR54mT86Ose/Shr7n1kT8yGSixPPWSkxQhzeNseZF3B5zpxlR52vGOmir0BrngyXT6cCfbDd6YUI1Gvdn0wjZmazIx1sxmFxsbG1VtLhNzGdFqtRptbRezVVmWw+HQOj+drrb295cXx8vlcjwe9fvD6XTa622EgACfacVILVZ1RyfgETESlLGGoiDN6rq0bVsYK0nxCO8qrQPvjH79E5/42//bTyxXjU56XKof+ZEfGY1761pds2bNbyQGH1312udffu3V41RIlaXLio4uqoxOPnhtzkLze7+k2Wp8vtx8sFSvHrZ3FjU66rHt0dhi17HbMX28dDenJnEBMbKiYa39rV8tbZxufd9FMGJFA6KYyJhrc2vYUxd8hbPP2YOZ+VjDhyJAmhdPHtyd+sVFtTAtFK7tDHaGHcJyMW8frsw5p+NMfhz2Idynbb1gyDJ9w+DGyn3Q+Gve4hzUGlY09Fu4rzYG75+3ADijrJPupeJrJC6EXHaTw2gPmD2Yl8tgpsJlm8Nrj22/sf9q3S+Ct5fpsPki7593u6/k/FVlz5TuD0ZPb04+uLF5e5RTHtRwRt2ANGF43R+85l88RPU2DlexiPRl/EQJxIkIApFdthRwTpHgAWkFC7CyJcYUkmEYjMJwo5SDQuozbhd+VbXL2cUrU3d0XJ1P66ZxrrG8Qjfp9Pqql4tcsKyJG1HvI5/IdCJENwTpo2cJeI/4BqGHmItIYMERQqDgwRE4CIJF5iPa5fnRxcnD2cVFVZZSiNHmZP/GYzJhYDxhkDGQCWQ8jPcMgSOgAeOc5ZFxHyI8IQYmlcqzTq83b2bzZlrYZRMrwTqSJYyYBBOIPnoXAwMJRg4hggWIiBgQrCCAokWEgOdty2KMnDNIipGxyDgJqMgYkeKMDxgEIfdYAQiRKEim+hA5SCIgAIEoCg4JCMB6BA8BYiQCBQYvwAAREAIQgjOOOS+IwCU4J4cYfOujbRHr6NvGuMJGIxKeq54LZdvyTm886G8losOhAUUkid4TMh7VIBH9Rl3jC4XxRerGZeVetnWwGAlAjJ4I7+aqMMAhGjjAGjTGFU01Kx1iMuzcuHXjiQ9cHU22OkmWM8m7V0jI9UV4LXCsWbNmze8v9vb2/GYf8DFGP58xIULTMMZ6g4ErSxDL+304ByZ7/aGtWumxublpi0JqRT7yNAm26m9u+PmccYy3thBC9L7T7zdVqfsbORfRWiLSWhOnerVIMoW2RnRSyWa1EoJt37wZphcAk3m+OL3ojzYEl3A+RqRpGmwbo4Xw5XyW91KRiraohOT5cPTOW+/8/D/++Gc/fazU1sXZ/Plnn3rsCfYnv+ubO6lYniyzdMjJte2sai/GG8OLWeVd2+/mF+ezPO+PRpsPHxxOdnYef/yxxjUkcsnZ6enDrb2dWLjzs5M0z0ajUdM0nEsQWy6XWdq7cuXK6eFhqjvj8bhpmjTT3V7n1c9+9tatG1mWTacXnU5nc3OrblyapyLpLqel0izPc9u2LESp08VyPtgcFc389HTaG6S6r9u2gUen04MP3plf+Ie/8GN/52e4HubZYDqff+SFb1yrG2vWrPlNBQ5b2ocfe+PFf8qJxlm2MegPNkYilxWVHvYrsqTDs2sv3bn2iTfv3lkWK5HceHLz2Q9ce+xBuPbAbBzPumfL5HxFPgBA/JfLcImRFzUARIRc+1GHUiVZ3BlU9ebqpc3qc6ftWwsedEACMSNPqEIUWo4z9aEX9r/69jZbXbz++vkvLU9XDj7Dr6ChNlTL5slUf+NWdvvQXD8oBcAfLSf+K2fLhMhX1bigAWBLbVf83lC+rbLXlvEtax/kNLo6uf31H5jtHR6gAR7JE+Oz4Y2Xr1afLquHJown20/tPPct292tQdIbwm3ZOHjHM/KegF/xb/y/8ZcrUTes8b7+skvgRJoJogxewnkOpIJbTm1E12bS0kpOGWd9jJ8JTz9rb2+fm/Te4vzzdx+8fbI8mL9aH3/CsRAAEkIPNzb7Nx4fjMaDUb+7SUgbby5sb8W2KzkKdd/XVDRBCgfbEqtjBssoOKUFGPfg0jlZewBghJTATMTs6P4rL/3zj987eDCfz7pZ/sTt53r9YdoTxClVyELg84aZAECpRGh5jrKOSKA9Fz4VaBwcZMayge4PB6tiNTPTOaYlFokapglpCA4GwMA7BA0BwKN1UA4J0ERybaKhCABFAWhrmxCaNE3BOVItHqWqEkDQQMyA1KPjcSkU8gwZSFw+IQItuGUR+l0HT1iQRaIZmK6DDdFfvhwhSUDG+6aRkaeQkAwCgKhqP2+qWFtRMGqND1WFMlNiMBgUhtc86s52lu0xRpdyBlEiRPY+qeK3e92I0Xt/WYohNAC9LzmlQWxggLpBXfmiqqeV45DDbH/nyuPXn1f9yW+hp6wFjjVr1qxZ8xUm6+1+/J/8/a/70Achs/M7dyZbPW8DEZHWIjTWeRAh66xOl/2+Zow5Y0SWwLblYpFvjdEum6bJhI4xeh+ElPB+MV8Ntrr8cuiWc9cYIQSlGpdDLpzqokgzBRbp8h5ZXTPGnIvBul53hFYiyRC8q6qkl/u2pGjhyzT1EC18jVAl6aBZHH/sn33i8wcmZHshim/7957983/hz5mLu8Xi8HxVBEuBh2BqBs8YLZdzkLYheNjIrFLMtmWnkzpvpe76eYNIQublypnCkAtCCK1109bGWGLReRcDl0LVdS2lFEIAYIycc4lWw+HQex9izPOO9945J5Vq29ZZklI5F7yznMuqbROOvJuUxVxpOeyOojeBHMHJlLehuXvn5Cd/4udeeeVud3RlPq+ITH8w+s/+8/9kXaVr1qz5zaiK+lO//OLqpLi1t/f8448/cWtw5VrTzSjlfH+44WRgbsFi+5v9ueedyPsAEA1zcxZ/m5rIZSLs/QP12lvizdN4f3ZaCIz3hrvj0f71na2t4e7LB7tvn+pVJcuWvKeICIQsiYkAMJXJvTQneB3MTmMGtaHaMB++sI2LCILFNAk7m7i+Nzft+adfvvfGG69+/ujX37FnLdwwJHm32+/evKrTNM6KujvIt7b7z++FCT9563R+erKsfOAqyfN+U9TEw2M3J887PH1Ubk+NDr+juNzLFVKMDOClVaHYKxGS+ECoIHjTOhmyrWRzP+6e290ZW7bBwEI+UM2LZKtespvtPr+9/dRQd6SQnDOCqBD9e30abZw2dsUt+q3W9SA5ZvJObBq0NuKRjCW5i8IHjxhAnJSIXICCICeiKCP3tD2cKMkyi9ieHrTuaOmwsH7WliZ1I7WZZFdUNr24mC+asuVJ0r3x2PVJfzRO+xkgisbV054xWyFqQ8IRCRWDoLMyZiXGjQ08krTA5c6fQBGwggIP0i6K86OHD19/45WX79y/s6jrOsIbuzLGx5hQTEUgb0xd5bOZWpWibgQXJIRWKev2sq3G9Thy4YgHcAKTiRyNRvOLs/lJVUzn5yfnMu1JqVjocC6iRG2Nj1FlSkqhwaOj6LxDcDHAGDAGreKjraiInMWUYiCU5HhsZJQgAiwu+xtIIJGPnkwEeemsYS2sDd5bIKCNYAAgyTEVrbMxkAnRO0JNkPKyzYEEQ6KcY43jcIwCZCQmSCUCJHiUeT7M1XhlF0VTPzDWt/lW+v+z997RlmZneeez05e/78Sb761c3dXV1UlqJSQQCgibkYwkglkYTBRBBgwzi7G9hgFb9pgxSR7GeBgjBo2QJTyMQAF5BJKQQAGFDupWd3V1daVbVTefHL6w4/xxqlot0ZJaa4a1aHR+f91w9nf23fs95579fO/7vO20JvxaSTmdGYs6Z42xlFIA1hpCyKwC5Su9Nm+YjGrgRu9YoLp5GOdAcPNqFjCAAnwQH0JBWUgiK0wsoYm/sLK0evSUly6QWarQnLnAMWfOnDl/axkMBmDMFZPlkyfdYJfHMaQc7e5mjZZgHrQ2cpwkSZXnfpTCWl0UIopE6KvBgHETRpHKJyIIANPb328ur9XX1ye7nbi2gEpKKb2sDmNG+/vZ8iI3qppOwywDZD4YRe0mqmLYG9QWlj2f6VxxHsLRyUEvadT9pcV8dytqxlKOPO6oH6rBgDHh15rlsPydt7zj/X95NkiODfr7//znfvIV33jHpfs/dHh1SVjTHQwWFhbHwzGnJs788UiVRb5+20k1KTq7+yunT1fX98ajaXv5EETw+IOPHjl6VDl7cNA5cuTEYNCxsmgtLw563W63e2jjcFEqQUX70OHJXrc3HB06dYcZjff29pZWlnvd7UqWy6urg15HShnFAaV0MBwmadMB1lruMWqpdfDDgHlCGykYDTkfjfr1dh2C9/Y3m0utypB3vuO97/2TvxR8KW4du3Dx8ktf+o2v+tZXfuOLXzKPzzlz5nwlgWNafeLPH6tG5tZjh178gjued1d88vjlKCidc6aX2aGiJsfTCRzGUKlFReuSLVmAuCLU2qcTj6uv6fDiHFFGSJdWdvHcdvxn9/kHblT5w9X12sr6wsLqarPVrmdpK7+cXj+QBFPrDIVz1gI6ZDYJKCVXouQztRYhumbyO8clH0wiqWcCh2ZUc2qcgy94MzFrTX1iZXu0+fgnL37mvs1zm8WeyphPkprO4nR5cfH5L2q1W9jf77YWmoeOrmadR/Or29ub4+u7WlMvy5LFZqOnHDc4ffLIHZ3yyCPnwkL//7gjVGoidXNEdMD4UiB9WpWGm6BB6kfdhjTdbbY3cbkurL8fm8uMtLNoo75xptlcCa005aQ0lsNOiAMBnINzTqseUzoqw7hI00kzfkSEf2XHUzeVoFYyUEpDWmlalgqFJpp6PjSzORyz1rOyKChcs9WKOWXlQNvOjtsdGCJJkEX1oN3wVsPDrYX1pPnE+fOXL+9P9pznJStrG2vpYovXYIzDCFyldFTnpdPOAYR7xDLezV1tgipnzAeFcg7OgcDBWecUg2KWTAeD7SuP33f/xc1LO/u7CEJ4oaRUEUKAgCJlKMtK5yPS3+XdbjAYEcCCBfG6aLFYTHVAXS3ILZOaEUl8IVqNZjeOdoycDIb7u3txKwuCkFrOPR8MlTbOwTHCPM4IdzBWawsQECjtBEcU3PAEBScM8AlKQipoz2lmAcoBCWcJQAjAGDiZDb+xI1AKUgJQBJpIOGut1YYr7UxVEoBrzyOOwsBRilkdB2Ng1FQwhkA7CksBQqnncTBBqZ9lrUayOOJ7nXzcnYwWgnSxsZhl1EsKyjjgA55zM1WFE0KstTOB4+lele6pXxtjAAlUhFBCBG74gXCAAZRSQQhxTjknAQUEIB68wsnKVdDSFQ7tdvvYiWOt5VXKvfm77lzgmDNnzpy/7Zy85daqkh6lstMTPtPTgodhEKcg1CjN/ASaOEpBnZGSCAHOnayUMzz0KaRWBefCKkV9ntZbMFYNx1GtYaTigS8ot2VJgKRWM5OJ0dqLonzYixIvqtfLXi+IwtrioivKUrogasii4gFPFiPHzXQiu/nexz/0F62FuNvZadbqZWE3N/cvXTwY9BRBtl6/69ZbVn/4176tP7o+7jy8shSMe+dHo9HK8tqodxAGflirPXbuYe2q1cOH3v2H7zl9+o7V1UO7556oZVlWjwe9A7j4yLFTZT4mXLXa2dbW9fZC3TKM+31KydraCohjjHIRdK5eTeLawsLSYGuLc9FsNge9vu+Hns+2rl1fWGiGYVhWuXWu1WrnhY6TkHvxaFwK4QciKCqlmGOM6arwmKk3g3xwBYFoZOEnP/KJT9x3+TMP7VRYg9+KF9Ze/5wX/cQbvj/w5x8j5syZ81UopL7v0m79UPqcWxtn7sw3Fna87mNAThyYVE5WxD29DUd32Hxi8+TVPbXVmYzheMBPLNx2ar13++EnPG6e+QSk8q7undjcq1/eK6+N5STVZ1546OgdK8tp2ohrQVjzw6bv1eLbd/p7vYeJu5RXu71JWeRaTQtTWhnGiSdZ2ZFjOB44vh3Q21PvhT2yAADYW0qvr9Q6pQo5vauZTWrF+elnP3dlcK4/lMQ7dLr9zWeOF8N858L10mnhjVdW1k4cFscXRr43jbzrZy93Hn5wcv+eGQXJrWdW11fra0vx5Uu2GKPZTsMcf0O3om3sq4hPyiKX2nIKgIK8wD9+b5TsksFePtrtjpFyco/X920Zuv1H93rnCYASsrKaDgzLnQdorfOq2mEHod/wEp8KT2pjB66InDxk0WCNaauJrJZGdYK6sQ6mkHpnv+x15GQg80me5xNrPA0yGU4V54R7K8cXNm5r+jb1SCyYxwJBQrYYNJo06V8f7bCKkomS3nhYy6OVNGmTgz3a7dOBxCQ3ekqMBpyTJZyAnxmtZVkaT8EDpIUDPKbhJJSZwqlqOh0Met1et1vkOQAoySiLG60sSSJG4Ggphai8ICfBKBf5jQIcAhtUHTfU3r6kLAtYKF2N6NCzLhN8Jc1GrebeYitXk2s7lxsrjTRuUD8JDPNK7tGQCEY1gTTwmAJVEAYMMF/SBtUDPEtYeaP1rlZKW0kQ+GAeLOUEHjEEBZwPMju7ag0pYW6+RCiIBybLfjneeezy+atb26FJ2gvrR24/49cTeH9NDxAAcaikM1ZCKINCKm4Z1+livcWOrzQWRle2xROXuiKMUIcnSOA4gQ+EQAhYoLCWEMIpDSj9sqUixhjcdBjlfFZW4xHCCaGMRdZaawmgAA3M0kPkFy+OtLqQowITmcB900u/4fTz7wmCebeUucAxZ86cOc8GHn748ydOfzsmB9PptMYE5xxac0IA4qyFlMyLnbQAY1zAGGcN8blniZE5hCOUaKlF4MM4YqyDETyAcY4wp5S1YNwHpdN+N2k1kOdWyijLYIpJr5e0m5By0u0mraXQ52qqhBeSJJSF3Lxy8Nu//dYPfPBjd9/9gtE0X2zXr1/7LOesVqsttA4P5VYtyxxxn/r0gx//5ANZLdnauXj3XbdXk3w0GAoCBzOYjOBHtYW1K9eH0J+O7SRg9//mm//HxcWNfDLIJ92VjQ1YvbX1+dXVdamIUtX6xtJo1B/2OhuHDhVlsbm5ub5+iBAxHA5rtQWj7XgySpMapWx3d3d1Yy2fDIzB2pGj+bArpQyjwAHj8SSttay1/V7PDzNK6Xg8zhoLVLtp2c0yCI9evfBELWt/5H2feuzc9vXtwViJacnqS40f/NEfetXzXzCPya8rBt3uR//kvf/1ne84csutL3z5K04/997ljY0vOsHm+cWzjz74iY9//jOfqbdap5/73BO3n7nt7nsYn3+U+rrGOVeV5da1rYqwtdXw7lPekcW9Jt9G/zrRJb58gb6xvDDZVn/xcxcbl64Or+8NujA0ZPsrGWPq1nX6TAQOR4Qj/iT3OoPo7NXWhe1kZyhI3R66FbfeXj9xuhErj0lSlUVejqbWDKwa1dhZ7i5GXpfFVWWVsdp4nPFmTIVnfSKZtF5lFaMTgrwWH/iyp9TFlF2skU5II0psUI3U8POd3as99Ct++JbF2+5YuPfepd714SPFcH9UCL9o1fly2yfUTIaj3tXOuQuDBy+rbSWyhfrxExvHV4P1pvOYGXRtnRhfSgL3N7I7lDhKQAwhBiBaV1UxbnUQl7GrrOmh2EbZ0YpYJ4tiWnQvV85YSlGQPEfBCs2M9T1IIydlXgbUJlQT62JZQqIG1OAO2WDBS7try0WrxkiqdVopA88rbX/ohOdYQHzliIYvKBUspZ4feEj8pROLh84stdFKSUao50CtdQmNfetnaTcKJx6tjCTjIZvUgixMRNEVhSPawTpYO3NOcWbmN+HgrLXqRsNR4wADQpxzloMawLhSW2WtIVYInsYJGPGiaHFxcaHZ4oxaS7Xjoea+osxYajWBJM4RwFMlpjnvVI7UOcmE7wRjlNJARGmS1er1Rru+2xnudbb3t9qRiNyiz0MakYwJjwgOa4wGFXCEWjbroGpnKRnUwRlYCwJCAKuMVbPUDGOt09QxCg+OWVAQB6cBDeecg7FGwSpKAOastY44R6jWxWDSvXr5/MOPnHsiRnb46KixvlQPuKCxsdBwX8iyIBbUgJjZbKyDtc45RgmP4pqjC6Ixmmp5dTOP0ri2XEviMGAeveFiSgELWOcIIY7Sp0/feOpbxEzjAAAwdwNQ6gHWWg3M9mrWMlbebBMLQANK63I0HgRp/PyXvejk6VNxHM/fdecCx5w5c+Y8Ozh27ASMllXV2Niww114Higte4MojLkQcKSaTv1soeyMkiQFXN4Zpl6CJKl2+5HwGKUsCGANhFDTnHsBAFlVXpA5R63VjFIY43keCKGUGgsYg1nVaKUAFwYxnIMxnHNCGIz7v/7wj979ng9SXv+Gb3hlIUmUJLsHnVpzOS8GZ889Khh/zWte88DnHtrd3qwlyWQijEgW10+dvXjgiyCLliolKSGLGyfGVVUqnjaidi0NqsG0v9loto0e+b7PKYFRlSq5IISxvD/iAs5xVVWNRmM8GnFP1Go1ay0hNooi55zn+aSQUZpWedFsNhkBpZRzng+HzjlK6cyJgzEmZcW5D0YJGOccRMJqamwahCIQn/jIh4bj/O1v/w+jscmyZe5nw7KyTv/Wf/j3DS+aB+TfMYo8H3a7X6JZzPj0n//5W/7dL195/Nzs28vnzn3kve8BUG+3f+dPP1RvtYzW7/it//Vtb/6Np4568jG/8vZ3HD1123yFv35Dqyje9Y53nH/w4Rfec9u9J7q31y5loy24HsxX6Qtbmfja9M5zXe/zW9dzaUTLFyhLyEv9/SO9obH2mTy7ZYkRy5e32mcvRA9f6E4hV+44fOpkcuYYnxTT/mcfu7wzPTiodrpqktOq4M1uFRZqGKARRbcuLbBgCb6tF6KhSJMUlrIRjeJung3GwWjCGbOHlx4k5mPDwa6bDLYPqO8Rah/qjgtnxw7HTrRectvic5+3cXwjzFh/Lx/JY0F2XVogZIBUpje++Ej3rx6cPLqrdioR+rWVxsLa2tJaYlbM2CyEA6GCz2+xrQG0+ZvYHTatPKta617DE9tjUxSD7sGF3Sd2p/2Drf6wMy3HlRkOq/GgUrCawArBPOILsAahbWKOwaxANWE8GIs8mEzCivAv9nb0kSGO2C3ZJqrzB52dzmi/MzVBbkRFjHTEaC/z4/VGK2z6WT1aCVpRGqFOg5oXwmuRRo21aNAy1qukgSckA28ciuqjkHeg5HA0HO4P4iqslVIwisQDQiaJK3OnvpAWxDj8EPmTEzNAZTinLIwQwETUiUY0bTc3Fr3YM4UhIY2y5Mjy8aXlNU25cpgZdlnGZJIQNQjGB9TdDEI1wqBvTcuoVVEPklo4DQInqIkrXktrjWy/P5qM+pvnHiVFyThLl70gaxEKA6PADKgPCAHGUJZSawVYBh6AKEWqapbAYIDKOQNAgDOE1KNGoAJzQAAIEAonAWkMqoprEoITEOtsVTljVSXyUX6w37+eT3q6HHeRh3kymW5l0ygkqQtQwAVP6o1Ko5RwHgHz4QQDCQUAa11ZhgWpGdRhdlDmrVrt2NETrVbL931KKWCAAhBAxBijlH1lp0/GmHPuS8wyZmkdjN0YSKlHqW9taa0EDDArhNFAARhpqv3JbvP03Xfc9SIxTymdCxxz5syZ8yyiVquBbXhJfnD5fGshglLw/SAI4BwcBeOCU0iVNJsoS61V2miYaloOB/FCCzpXZSHSWA36gvMwjkF4MS3CKDPGMs8ThFsptdZeo4Hp2BjDAn882E+zIG40Rp1OliWs2cJwlJc2zJZ0Ybkh3/eD/8Nfffz+j37s02tHhjt7u8dPHc3V9ste8soj6/c857lQypd9AAAgAElEQVQ/t7O1vbS49k//6fd8+oHP7nW7Kqfb1w7++F3vOXbsxP7OVhishXEmK15VwhbTSu8utcjjjz50bOPwbneTZeL8A4/destxgHe6A07jZnasvz/lIoarLjxx9fjRNRp61y+cb7Yby4cOjbt951wUhZcuXVtbPbS4vr55/mKW1RoLCwe7W1kWC0E3NzePHFkPw3Caj7Ux9XpzOC6iyGM+L3PDGEvTGoz2qESQPPzJxz7w/rOXru2w8Gjk6ZKY/vD681/4vH/3S78+D8W/Y7rGw5/61Lt+93ce/MTHZ3rEN7/6Nfd+0zff+03fNMu8eOS+z/7CD/8AsgyveQ1OncLRowBw+TLOnRu8731v+NZX/tJv/6e3vfk3HvzEx3HqFF78Yhw7hnYbADodXLo0+N3f/bG/96rX/uAP/ZN/+ab5an99orU+d/asnF76ppccPZL0m7jOZI+44isMcYCjyVTXz19hFy7byUSlQbiQpfWq3y+LTjXdGXlnd08dXpwu1EbETKh7Gq3EINRY2u/F1/a9x6+6i9uq7xiPHPSgsz99uCLjwWQymuqJVhWhxksVSXMsDXV9KJ2HJGSLScF9Dp9klU2Vi21lCZkSF4yKaFQS5boC97PyAWLOUs0XvGzBqxHrlN7u+1EUri80br+tceZU/eQhv51IUhY6KvWC8jTrj8kTD29eeESVe7uPXxx/7vGip0XuRFwU/Z2DJx4Tfc/VbDliJs8VruXJuHwsLP2QcspFZbiyADglPmOaEE0IZ5wxCqBdmiO5fuatIxxn1Bcp5wlVDGXvYP+xh820dzDq9/eH+dRY67OyrYujSolKcW08RgX1OHjGaIOTFePaFimspyxkIUolvrAXxFJuuNj1+TXRu9Rlm1W5MyirsnLMC6LUS9PMZ77nQ9SpaHKRZkkjzRaTlpfWqix0jBKQwGtR0aRezWhqtSRgzlo/SNMkrflNUorBtV6L9rQXOafgHJQlFoRyUOoAwgQC3yXc+cQaaGsl0e5mkgEzjBsKgFDmR3FzeeW4O50Ph3qaE58GYbRaX0/iNmxklJCElsQyYTxmGTHEKXKz0Yxz1CpKisobT2hcgOmJ9R380Gs2GusrhyaTidUTVVblbmfP377sB1FWa4Qi4Tyw2sFaImGpNbDO3Tx+WmYksdoQO0s4MRrKwQJgIIwwTgllBCCzzAcKAoDNMn0MYYQwTogBsY5QKKPKfNAZdre7/VFeSGssI4ZobUrnNGOEEVB7o6RFcBjrjDHGSG0554xQQkFhlSXK86lQwbTwpBaO8UYzPHo4zVLGmLnR2OVGeoVxbpaOURLCCJk5aNxgVpMy0zWeqm5Yq6xVwBfJIs7dMMalVABilsMCGOcMbM4DsXrXi7Ll4yLw566ic4Fjzpw5c55NJFndFVcJcRaOCmELqYZjP01hrNGOOEvrTdWfoLKcC+770EpryxiD1nBOaS2kJIToouBhAuOCIAClTjsYwDlCGGMO0wKUa10ywzzPc9oShyzLIITudnmYhCCQkhBhy6ocPfJbb/mj//rHv1tJff/DD/zSv/rlylylpIw8bzodLtUPc+bnk97LXnKv4PF4UkRh46d/8idqjSPA8Cfe+FO72+PYr+9sX15s0eVl8rrXvfgFL3jj/l63kTUG25cPH944OOjEUY2L2Giel8oPU6vLMBIri0tSSlNMl1ZWyzLv7h0kYWwcG0+m6+uHhoOJcWJpabksy1Gv5/uBcbrKq43D69oaVUnheQIoqtIPIyK4LiwoBecMjKQZqsnvv+XtT1wZXN2ZiGSxPxpHtfT8pYfe+Qf/54n1W+Zx+HeGQbf7b3/mp2a6BgCcOoWTJwcPPPDut/7eu9/6e0dPnfqV//wHAP7VT/wYAPziLyJNvzD4xAmcOIFTpwa/+qs/952vB4CXvxzf+Z1gTzlYtdtot3HbbXjLW9791t+77e57Xv7a182X/esQQkhci1ea9Pkv6Iq9HdrdxjOotjC8OdKts4/0L18Cs/56o3mqsTDs2a1CPYhqb7T8iYt3mmCnsXCZV9eeNhnEoDbFPeevqY/8xdXdyf7YufYtK2mC6fVL5z8/udCTSeg3kmilmR1abJ1aXW1WYdoXS/3zjd4WAEJKgt3Z/exZgQBxDgTRLFmewDaSTsw+mu89pvWkcLedXDvzkqWVcd/0i8f2FlprC8+599DqklisOZ5vkmIAuNTXQX1KEOYOH/uzh89fHfSkHZRkVDrfpx4hVdEZ7u9dvHTeUc/CpyjhtLEBLCeZ8wM/8nja0+FUA4gFa/g0p6SgNAwD3/MA3NstN74WgcPGPrIodIikJij3tqbj3R1pi1JX48o5jwdewJ/D09fwUVJIfyKtNnA54BhzjBOrCLE37/p/aTddZrgv4+yRWvqJaPORrc2ugu/iQ+3myY2N1tJacxGtehiGdSAcjUV/kNFGTTSyNDVRu8cWLRUAgb8kgxpApJUFKT3DuLEh51ns1cOlaV/2LvRWki5WM8DAOEwkpIZ/M/q8EGnsWr4NWVWgJKagyoWzHiPwjOUFAUCo84NgYWWtuVTLp9180gHAich4m5paKTOjwwoMvmVeVTeFp+UXS3LMICHOC2UhmTKh1aV2xs+CFm1RloQudyKXV3u9znRiN6+IKK6ttNrheuZHvjUwDhU0VAkNBEAAwJiZ3KCBEoCFq2BnaTw+FIf1EHr4oq0mgA8CUICDEYQcpYGB8yGNHIz6u73Btc6kVyhJSOD5vucTQsCBEIKBO1JWIAQBI7NMCSkLrQmJanxmouEksdMkhDNsf5+UmsOPm23v8AZNYgVUN20yQqACCmthLQEKSn0+czAFjDGzlI2nFSOslcZMGEsZ83CzemXmP8qYz1gEwJjCmMlMCHVmEsZR1j5FCJ+rG3OBY86cOXOeZfhhSDiz0i4dOmSm+8z3OHQ5zrkX8CCyypn+UETppDcQQQDG8skwDH0S1Gw+gJNRmub9btRqwphiPOHcE7UFOyoID2AwnebxygrLp8Nur7bUDjJhioEfRIApp4MgikCEcYpIzYJE5VqkNSinxyNML33b635E9R9/3Wv/XlVsU5lHjdhORnI4bSwsmFIxVbFJUZZTTgRIVWscq/TBuYuPj4vcj7NyOnj96+8hdusNP/pdhNpzn3vg1O2nxwd7gjDBa2FYn+R6ZW1Ny2I8HgvuBOPDwbC5WhvtX69K7YXttLn0xOOPcxYSKoxjoCJOG/s7e4cPH623Fi+cPXvizK3TskM4CZOgqqpBd5Q16mFa7x10wtDrDUfN1iqsl+dy88r2Bz/00fNXrnT6RalIlIRKj5JGstfd/bVf/eXb1u+YB+HfJXXjDd/6ykGng5e/HKdP45Zb4PsA8OpXo6rwwQ9eft/7vuu5d68dOTLodPDzP/9F6sZTZY5XvAIf/jC+4zvwqlc9/TOlKd74RvzCL/zyz/7MX7ftmPN3G+fc9rXtRz73wHLCDjeaZHiAqnwmXhLWkstXo0c3k/1h7nn8cJadbmSnQr9Ia0vEFeW0R+nV3d5ttxxhzTOk9z7k/S+SNrSYDE5sd9tn93qPbI7O7fWNgAvozv7eYExTSsJ2/cy6OJql637U6KO5i9bF3ahifkHj/bHnyOzM+hQhxj3lDOkAWGBQqn3hBh6fOJI7NT6Y9s8f+GpM8xI9PanGTxSdSx6j1BE5dGpqtLKldEW1k/OdMd3pyYIFYcatb53QzjJBxUKt3miE6UJIhHDgBApw7kZCfhAlIom56Ro3sQAEVSFXIQkkfLjS2kopdck3f1TSoyUOSdSNDZ92sddbePGtaEYQ2NzdOb/febA3ujAejqsprTG+6Fv4NGDBYasWbZXJ4rg0dSm9QjFtnZ0th4MBcY58aeEMsSTUvj8NeSfh16m4av1N4Xdovb2QrYRRFgYNETRZIxIe5VHJM8MagD8WdOJ7sBy5NyQujZJlo+PI+ZGywpQOcALU8wNoGKuzdGlxaVIdVZfdtYtXt5J+0Bo3As+PGUEsQDmcvhGDqoQsAGu9wKR1xpKABM4ZUIAzZh00wClhBEZQ54hAGDLBEwCw1OrQUN9R6pQhuvR0FVSKFMpJTd1To8JQTKGcy2EKqwtiDcAIJTTiyQJZxeE+Z0X5uNvZ7xwc7IaeyBihx5W3QmFnbVChQYAAcIRUnItZgYYC0/ChCKSGLm5IHJw5QaayKowSIPSGwsQBIQQ4CEC0MarUKJ0rtVTTfNTpHmx2Dq73ej1jbJqkG8vtwxsraaNGOC9KKQgXlsEYSWxVOhhDACECzlhAQUAUAhhHpKtoXqiiHA7oWGau5om04nzr8t7O4zuAyJqLi2uHmedwQ9BglEaU8pm08WRHFULITOmglD7VoYNSASSUCuestZVzYExYq5yT1vqABZS1EnCAgi1JYQgnJKRzdWMucMyZM2fOs4+svu7c1BSdfNyLYgrtjLF+FBHm61JxHiLwdVEkWQZKoVQYRQRWj8dcMAemptMoSVBVRqkwDME9NRgIP9HagtE4zVS/TymtNVuolCynwqeynHCKIMmcUWZaeF5AhF+OJkFSL/s94cVZI4Oqqr3PeWEAmYuq9AXPd/Z836tHqZ7k1tosy8zUiCghTufFXuTLD37g47/+67+3unSMKnvm1oXv/q4XJQnpHuyU43xp48Tu7nicqzj2R6PJ+sYx0pvubO8kYeARbgvroAXj+9d3kjQOIjHoD/2gWl/bMIaC8FqcdTrDNKltHDmR5wVyeejYif7OQVQPHfEGBxPOaau1PJlMJqO9xuLypx84u98rL1z4wN7ecDCcDvq5H6al0taGVSW/5ZUv/uxn/0rKshb4H/3TD7/yRd86D8JnHbvXrp29/76jp06FcfKkuPAFdePnfx4nTvw1KdHHq1+Ne+7Br/7q1pUrePGLn+YxM6oKH/4w1ta+rLrx5AV/9mfxpjf9xj//73/lP79zvilfP1hrP/ynH/6L977re15zx4l24Pp9J8uvLouAWojL1/yHz/mDvGgH3m3txqk4Ou4LE6c16nYFkaXdPtgbm3to/Xlk8lnkDz85XDteqGT34Ni5C+nHHvv8hX53Ny+yVhALfzIeS+sly42VpXRjMTkTp8eM5w+mYmvIHz+g5TM1uTBARXDgzAG4CxPqtFWTcSffPVtIWgpdjsf50LrOBTKWNFfEOaeNUrpyxlLrugpTiLSZ1RaiWuyV0iRTVRYQzju6uLS63FxcyzxBKRyMg3UAYANik6TOkxoZ9FHks4kUwNDSzJCoqjplOcirskfMpUL2etqNHOOBTxmBI4yA0RvaDBxOr+Lb71XLaUXk+U+qT9+381B3dE2Pc6G8JSJOWYC6huAvNOaIzKOyxES6/It1nlmL1S+sGHGEOkYqsJLG0zDp1LzLbfaoJQ9NiSNMkMZ6Y2mx1WjUOCuBAdG6mhbR1BMMIefRGN6QA5qbKVeG1vwobBgR2yjMDbHaOEBwGniedCbXJo7b7XYlD/W3Bpt757fqg/pSb3mh0Wpw6hJPQ+ipISAg1BkNrRwhzg9crc5Z6DnflRpwxBfQ2mpDOCGMogIxIIz4IvBFAw7GuKKAIQAHcYYYK7QSpUapnbIAnLM301YMhbKAQaBLpwpYBkedtc7jgccDvrrOo7wz6g9G/c52Z8foqCp9HvpBKMIG4xEBJcQnxHMoAMM5E4ISwIFpMBjAgSgQY5yDc8QwVynlNAIQ7ggcQEAJp8RRauGgna2kQgVUWpWlHI8no06RD7SugsCLgvTY4dWNQytZrUFFIKUxzIBoOK2cKaURICFhQgSMCN9p4yAdd8aDNorllarK0chOy9D4snJ7g/H0wq7qjBnlh44drSd1v+ZTwQE76zA766LinLVWcy5mioadtUgh5KnNYgkRjAkAzmlrK0IoYz4AY5RzzBgLlMAs8DRxJUpFuMPfjAXvXOCYM2fOnDl/49z36Y8+74VnBK+s7IIKLwytsc4q7vkwzlYVD2KVF8Jn4MSUknPOfe6MJIIL5lX51I9CJjylFHdEhBG0hSOgNB+NonYbzo3399N2w2OBqSZeLYNW+aAbhj7PMjWeQrkgTWVeBVkNlubjSRQnfhyX45HncVCmqzxq1CHlZDxMmg2rVJXnXpTpqjROJ7WsKKbvfNvba8EiUWHkVydOHPmt//jWRq3Zai08+MBD933uERHWjdNcqCQMvuWlL3v1q161fvy2Yme/yvMkSjSrJnl/cf3wqN8b9nsrG6sgfPfatSRtMMb6/eHyytp0lG9d3z5y7KjVZnt7e2V1OZ8WjPEsaldyMjgYZPXMW2qXhfq9t76rspk03FgmeEgCf5znRT54/T/4jp/86Tcin/zi5ce3tg9Gw/H73/3+f/Mvf2Uegc8KZrYa9/3lRz/6J+8bdDpP/dU//rn/9jvf8OP/9md+6suqG0+ytoaNDZw/j+/5ni/7mA9+EAC+93u/+pzW1nDq1IOf+HiR52E0d6j9OsLjXs3XTX4+sXtcb1Kbf3VZhGWSt7fH5Hpn6EOtCXELqgXnAQIAszaqpJ8rXbJK5QUKD0Y8ZXhXLVzPVx7eHj+23b+uqgHBmCGknu/XDp9cOHakfsfRqN3R4fm8tduLDyo2MHQoibTP/I8aUrLvs8fX4s6xxh23rbSm5fnHdrSZbB5Mn9CVkqWaVj6naeJ5nuARV6WsuMsXOStcMDTawvPju+8+c+RwI+CFtrzQkTXgFVaGpFYi3EKMIjYl6SsytQBIYehYs5rP6sFTen8aQE1qsmhkMTGOhX0ab69k15aavbMHn9wq/HvuTtaWfUjW9LGcggKwjknEgrSwdWXz7GObn3r0wucuHOyMZdny0zuT4sxo7/YtAM4D2s4Iq5020F91TQId1qoaPSfoObBtTTvSTnpmyGxOifNKKq5sDnb3Jp4nPGGEJwnpMOInJFlJmidX1k4qrJXVTCjxrHJjxJdAKkJowmKBkEvAWFdWurK6hDKwlAsvXYjr7WYrmuaDJy48sXQ6iBcarBZqXZFBmVI/DjkAE6baj00YIQ2hhNWQPgWcR2FhJaQnnWAcnAIcFcApPAplqHK+vXl0FiDE2jGvKhbdDBYrK6erL4hrcShrWcF5UVXG9yxzstKWwotBXRB4C6ur65M8H4zlpKjObV0r/LBXlUeO39pqrAU2FdwKX0tY7SAlnLYeLGYlJ1pSqnyfKcWl1FobVzjmxUxwCgntIOEJyzxllNYAnGduFOEAjPIgjthCyx5hvr+w3ALgCbG2uthsrYbxAqUNuIiHDIJBcm5ViIpCAJ7nMUaJlFxWVSEnzhhAcUoF9QpHunq4X+6oT21f2bxfV8YjwWLattRvLzSaZCmN24ACjDHEOZ+xEJCAAphzdJbNcUPTdM6YL5IXKaWUMs7jm995hFBjZhUrPqBuXqqAzOHiub4xFzjmzJkz59nK0aNHobWqKsEZrAOcc46QWT813LAzdxQwcGT2X5MQEOqgJIixN/rGEUopodxUFWMBEwKcCyEAoCrTegpYaMU4MdMxIy6KgpmzOWOM8sCUkjMB4+BsFMcArJRBEADWOUUpNXnOhAjD0CpFCPHj2OSF4CFzCUjzjT/+w8eOPefq1b6jqqKTP/3Lh3o9nWbDR899ZmPtFiPuWWwtXbn8xIlb1nzB//CPP/3RDz/wlv/476VCvdYCoXKyH9fIxYuPrK6uJjaSk+kkL5vNpgMvKxVE0c7Ojiei1bWNybSgIMurK5WUcaOmjMxV7oWikbbzPC/7o6y5duftL/k/3vbehcUVyr1Gw/c4RER+5Ae+79tf+23b5z++evzkP/ru/+YNP/7zp++6x0/8D/3FB1/50m+ZB+HfcnavXfvp1/2DG7rG2toNZ9CiQKeDj33sbW/+jRu9Tu699yupGwCqCufP43nPg/flTen//t/H4cNf5TpP8tKX4ty5/+ed73j9j/zofJu+TiBAGoVLdZaxzcDuM9N/JknkkyI5yFf3+8U0VydrwdHQX4KNrbZaOms4SAYSWqeUlEpqDcEPwzsJdd04GNS3e4uPXE/PXhvv7RdZBU97dYdVE63b5AhPT9D4dCWiA4ULkl0es738Gf4ts6wNQwiAbujt1oJ8uR6uN5eWG43KQvmDaXc46R7sm/6kRMkazaS21G5mSSMKVFHlRI0y68aK71f5XqGd32yurbdbDdUTkhIEcEYYmY1Kv1dhqmJTpKZAV5GJAUALSUe5jXybhl8ysXFDFq2ixsE8OvBE0hTecuPSmupFQfm8I+7WY+AKTYHFwGqnZDksOtN+v7h+8dHPX//M/VfO7/SvTyflCnAbtS8w8tZifHT0Ne0y1VSUXtSNo92Ufp7jUejruRlpSgz1OIsDon1iuLNaKQ0Qa522rMxzVQ6p7Y/T3HPeoh9RwoR13BpnjNOSSkOjlDUWlRcoP9Qg2jmtnZmlTBDGRJSm7XZ7cXmpPR6Wezvb15dW4jho+UHghxM25Q6MCnBi/FCyQFJ+o5iDwPkEIDBwgAWMNQSgnkfBUDlQ5sCscU5bxiidGWEyUG7VmOWa1NzNQLbGqQqUkVmRhc9JMzEeV9o4z8HBaEsNAMppFIqFxYVDRSmHo2pvb384GGztbUk46nEYspQc8hgjILMCIGMMjKOABSUggHXQhNzoNmKtc84IAQECEAtrHTgMB4zR5obNpwMABjAqEMSk3jQrSRpY2wbAGM/qjTBaYCwjJAA4GNOEWDj6hWUisJY4ZzU1Gk4pR7QjSlf5dDwejcf96aBbHKhtVgyCeKHWbHOREB4aSyaONG++buyTk/kS343Z1zdawj7FbuPmb2/4kgJwjgICkDdzN2YXsSCGxi3qLWBenzIXOObMmTPnWcoHPvCB7/vuV5dlKTLutNJaiTAFE6aQjIeMC1lKLwzhtFWKCwFnVFWJkANUGxsmidPKGMuDCIxPB4OsEStlhC5EFJnp1FojkgCy1FrykMuJ9DhlaYw8txZU+KBUqSqIYiMlCyJQBqmMMdQTsNYCTIhimoeMMN+Hs1przp3RhqU1avz7P/7QzlbZG18hnHkRBbS1Yli4iSyW10/6cf30HccefeAz/9O/ftMfvutdne5gae2WcfdiVKvJ8dgQ2LJ0lFoCQnkldej709GYUM65p40DZWEQExc4cD+OzWQCgHHPSeWIJcQppRyQiIhQURSlmE5/9Md+aHHtxHd8x/f+w+/9R0EQ5MW019l71Su/WWu60AwhR7fee9c/eeOP/ae3vqO1vvYH/+WP5wLH33Ieue+zNyw/f+RHcNddN2w1nuRlL8OFC/jN30RVYTTCePz0zho3Pv5w/NRPIQy/0vMxhjuesTPL7bcD+N/+9b8699Dnfu5//pV5HsfXh8JB2o3k8EoS4RGme89w0N5u/NATywcHezGrzmQrt8S+RyqnK2cUrOWUNsMolpDTQmtAhgi/FW4Zw7drTaZ4zoXLo/s/1R/1i8bEPl+HmYuMs8tlvDjwokc60SN7YU7Y1GKiSfU1NF6VwB6nBaMADhpxf7W5vFBPeSp2dVLLgucershwMtlnn3zkUmXhR4dObtz5kjuONVrrSeasy1XRLYej/nDSGdn7r+1uF9192tdYHbiFg362P2KDKRuXTFqqHYylsMxZaAfjABDr4BwtKiLVl0wsG07j6x1OAEpahJC1hrhtjTQbvVtF85Y4OCJoLYYtUHR0vxzt9x99/OHzl69cvT64sF9c6FTWMSyz8LWo7pketHsyLr/WTeaVaO60/M8H5pMwI+OmKCUn3Pe9IGlF0UrERoSXJKuJWj2q1TPnUEm1fWV3b7s3qmRHjXb0zu7S0sHKYkPKVCsrc6CiAajqo+j5eRiRsKBUg+CGeSapqPM9EtddubTS2Th8VV3r7g0uXb/qUbK4sR76KbLxdFKVlXE+N8KzjhFpxbgADQjzPJ8AIAU4KAWXMCW0D05Bn7LjxhATeAHlDAB3EMaMGSngFr5E4vFCKnwALE28dlRYjqdGlqEouHBp5Hmu5hwo47i2GVzdpHllDvZ2CYitdONM6jFqQN2NbITKQJTw3c0pWWurSmltvzgqHWANc0XoLIGFszODFFRPrdrwwQQPSdY0Lp5pBASM+RllEcABDRilAq2ZtbPMCMx+qKcwisIFwlIGz1GtSLl1sLV59cLB1uao08tzu1SvHzq8fPzMxuETi4cWkqXlhYXlugj8L/yfYDGlAgClPiEeIRQgM4cR55y11jnHGJtpGbPMjllyx5M/tNZaa5yrbs7NPbn0rH2csHQucMwFjjlz5sx5tnLnnXcijGIVWz2hnEMbZwzBrOEbxezegNagjlI6y+iglM7u9zAhYGc9zGC1po4lSQbCCHHOOmIt44wxXg37fhRwzmF1EASEOBQFACqEVoZb43uhs5YJD4zpac6FJ3xfVyWllsLCqjCKnNVWFixOoXWV555XQ04rbe95/jf+8q8d/+/+xb/Y619ZWK7necm5+v5//F2f+tinXvGKl2uT//D3/0NTvJaFtfe/X2a1cGf3sgjtRA9pQvYO9lMv8YIkL9X6xsnxZFgUZRzHXhD1+8MwSn0vkFInzfZ0XHQ6nfbaBrQedA88j5bTASOIPF8pNe6XQRx5GRmMD7Il73Xf9Q3jcvP33/G/v/jF33LXnS9kg8kPfP9P/Jc/eIs2nh3nNPErVQZxoqy/tTMaFlUt9Odx+LeT3/9f3vy2N/8Gsgw/+7NYW3v6B504gd/8TbzrXfizP8Ob3oR/9s9utHT9/yhePBNmakuafuS97/nIe9/z5v/7j87c+7z5rv0dJp/m169c0cOzJ1aHIZ8Sp57hwO5IPX59UlWy6bsVQdqMMEfgbjg+WOcqrQ2jfi0RPoM1iJfg3wW3Ly/vj85iek7rvq45HOL0toK0DQVoNnWJkhQVkRpTkK+hHgUWmFIyomTKCDiLPN6yLu5PG86JqZusrPi1ZqO+nmtfyYI63+dJq7Vwm1d//pVy5WqnTYcAJvUoPbE+CaWra6gAACAASURBVJbKcLB1sTo42CeEeaOq8VinsT+IBxM6KWn11ZbIOmK/VJShyjx5VmFAWsusDulGPL0zbCy7iu0PrhXd7W732p4qZD6eXrl+7eJW54mdcZfaok3cIeNudbhbVYeLyptaar/WjbbMVlGpl7U+7Q7jyCrZKApJLM2iJEi4SFAb0TgnRlji4JVmMJh2euNufzjOKwYv8sM4FSE3XjFhs8wIa0AcgSa6RDExWWWp4Yw5DnBdjKfFcNSZTJWTjboXxtnh5aO2dM66Qg6vHVxbST0bevVaGPrCk9ZGsUqzKhGUGi+fKu4kh4GjlPqWM0qJx6GtcUYpZUHgLAMYGAMFLLEO1oFTXRlTag+UCVZxXTAVazdT8QhlhHEAVnDjc0NC61Lm+YIzAIxRWGoJdZQHvm1mlhBLwShB72A8HOTd/T2itW/N0trJxvLJOPaDQADOWq01BQicgzYwsJQ4RqAdpVTcNLIAQCg4CIGzzkHDWquhKQgHBSPgMHCgTPgpx5PKMgX1CfU458Q6GKedts4AGsZBA4yAcUs0IYYYpXVeqN5wutcf725eu7Szc13Drayvn6hHtx7PTp2oLR9qL67Um1mapPUgigkNAQEYQggh3DnrXEWImCkdeEr6Bm4k2xLAOSedAzBzDHXWVs5RSgVgnCsBBTw1PhmIDxaQp3iUzpkLHHPmzJnzLKPVaqHIKefFuAzrDWGQF4XgToQplDW6EmFtdNBJs5gEXjUaeP8ve28eZFl6lnc+3372u2dWZmXt1bu6RavRYsB2gJlgxtgMixyEYZgACw94kMTgGDyEzRjbgQfbIsDBiBkwBgY0jCcYEIttDLNgFkmAkJDUUkvdXdXVteR6M+9+9m+bP7JK6pYEamSFoDvuL+qfm1kn89z7fffmeZ/zvs+jBItDVy3bOg+yaDGddHo9zmVZVJxDpoN6tuJRRimfTybd7S040zSNSkMQauqWKwJn89Uq2dhAWTeN5klIKHcGRAXQRmvNGQe7G+furHNWi1AS+LZqQ2UYY4QARHmDql5q0Mdfe/8v/Pw7pvlhlCnJeVUeDLri277pjZTA6uXh7gfP7Gx96D3vOty/NSv9xmbvscceCWO1yhd5vdwYDI3RnMuyLDudznJcyjBu6tp65ynxnmhj67J21ud5GS3mptVCBZx5Z4h1Wgmloqitam8sC2SWxbpdeucoi+Ko/93f/ZYf/1/fcWZzw5vFc8/fubozsm1RzMb/9d/5Fs3Ej/7EO85evlIWq7XA8eeTX/6Zn/7ZH/4hnD2L7/quP6kv45Sv+zrcfz/e/nZ8+MP40i/9/J3lgw9ifx9vfjPe/vZ//O3/zU/8xv/bHQzWa/dK5cMf+PDbvvd7vvW/8K96YCla/dKH5Gf16rnZXgw3VHKAMnlx9qhxblKVFRHZsBfEHKRGHIJfBPmG9g/+YP5LvwqU3cD3Y3ZF4PzS97UDQHT9WT8RD0wYmXIKIONsMwnFsuIHM4Dkm2eW6RVDNhgGTbmaT5CvQEl6buehx5bV63/tejBZ8mUJIHj8vvo7vibZSIRcfCAbk3AVRrSTl6Nnd7Pp6nPoICCZ7AXd/uU+fSImPp/e2b/27uc+/L7dJz+8byMPRZ1V04LfWoTkLDoPscWXLfLHl3VYWK4/u99olJ5uT3AGeB3eEPyFL+Vf2hQL75xKOt7oJl9cqOSwIM8vlke3j/MPHezeOPzorcNVA+fkhc65rd5w61J3s3WD6QkNU/AXzMQZg7pqiKkDcEa5cohMvhrPxrdv7o5L5889dDmTwYXNy8TDS3d79/bB7PaTY1ac2bgy7A4pFZ552tVBtOozJyyvVoTDMl+VTgghgphxCkZQaa99295NflWgDBCgwnM0Hs6B0bo2elYPPYmUqJWmtY4+xZnEABXQRrEPBvzFNaQG0eABzdKAcS4IoUK5TJwcmqOn93evHR+u7ty679HVg3IYhr0wFADa1hlTf+J4SxAyMMA4zmkQyBcW+uHHN2sLr30DzUE5JAKAo8Xp2Mon981RSpVSTHtvTQXjTjtPLFADkoMFEJWnGrapzWxS3Lpx69kbN67t7u02TbV15uxDD1954jUPPPggLl20hBBCFed9QlMgBEIgAKq75+W1MSvGko8LHC88h7tKmdPG5IAAQkopIc7aihBKKf94Vu6nK9LXvRtrgWPNmjVrXs7s7u6ePf94fXIYJJEvS0JFlGWwpFqtwrjLGEPbZr2e1TVrWxXH8LacTqNuHDDnddPpdkGI0zpKU4BXs1nYHTVFwwPVHQ6bxUIIlg16CNT4+rMb28NiOY0CmaQJmqZt2zCMwHm7amSYuLKkUobdri+rMl/FSQJi4SCiqF7OgyQMOx3baGutTDvttJJx1I1ZtdrTed3vDvu94dHR7vBMNqvnoQ191VhnFvPxmZ0zerL4rd/8/bZyWRwXq/nf/c4ffP7ah3pKXr580VQrYwsRommK5XzV6/VWyyUhLIkza9G0TRj2xuPxaGPrwsXL89VSCRVlcb6cSiWCNFuNx9IoFUWmNW3dRFmnKYzjJEmDW8+/9xu/4a+/8+d/2pgxlcHTzz9z9WrfGRNnspre/Ft/6yuf+KIH/4e//71VOQWG6334542qLH/0+/4hzp7FP/gHYOwlHfPoo/jBH/zMUsjnlre+9e7pffd3z9/2tr/9FV/+s7/z7vWsyisVD0uQc7cSdkVfWvuGQa/BxdL4qir7nayTdlWcMhHcq5FcUU0m9Wy3Kur+6NzFc91+FwA0gfGoTU6x2w225+3VeRvkpOcQG/wn3ttdUjITdP/KRj1Kz7V2MCvF0ZJXDfUAPPEeIPFieeaZcpwf7M6mnLrzMX20zC/kNbeOWkeMAxDcGp/5N785fWj7+IFRs1oxY7vJmS4xjDDyOVI3XBy582fxqnP80d7xcnb0f1/fPzjZ3Z3duTWf1G1xqRtKxj2ODss5b9VlWn9BMf6SVXu+acLWMfvZ14kEACgjglIhmCA0zp1Z5dNZXh6XzfOLk3lrl+2iaebTfH5rvsxLHciNTncUD+7bunBu2Bl1bbwyrBSECRBKZQhCQIgj2tHC0RK0JkQuV/Oj/Wu3n75+66M3DqdzFobdzSwebYRZP9XLQTudH09Plic3b93Mp9NpNjh3duPMmQ0ZRTzqKC4pyyjpacIcIVJISlnTNFpwcE6kCBgD4BzaFjCEVAaEIqAAwAgIWMBJLyQQVmpbbjpboxkTLikhzmpvKfoDk3ZaEhJGlWi1abTxxihKOReMc0KYt9paMM8HWdcFCU/ZOBGZi/h4clTlq2t3nhpX5eWzmxd3tjfPXQqiDBZABBpDaM89KGGeCUJAaA0H7YgjQoR382RP10KCMKaQEE69oPCGnMoW5NTGwgIGuCu/OOebpqWOeQgLRmAFnGfOBNZTC9RwhTFlWedHBzdv3XhyupoQXz/26NXhZv/M+TPnz/Uv72TDfihPG/SI5KwDwp07/RWU0pBSQgh9sUr5ifwUSqlzjfcGEN4TxuJTqzRCCCEUkM5ZYwrvzadISRpVjcZh4LFu4FgLHGvWrFnz8uXRRx9t5jMuhDM1Zdw7b+uaMaWCCFzYWhNKvbUsCGBaq1vGIEPp2tq6hkpu6lpICUqNMcR7pgJ4zzn31jqtVRJrXeuqYnW+ce6sq1ZBpIiQuioZ9TKKvCW2qrhQzjkSbcEtmrJUKgg4a8pcCgrO2nwZJAlg6+UyiBJKqasqHii4hS+rMBCtLeqTUvHuZqdnJ+OOjIhFni+pQP/iaDmZ/sLP/84zN2ouokce2nnTm75x79q1vuhy7efTWZaAWEIsp0YEgVgsVknWcdq2xnGpAhVYw7bOXSBETOfLMAyllIvFUqmwBasWbZiNnGnnqzzNUgJdlnkoU8pVs1ydSTto9E//yI/86m/+9k//wjt/5v/61fuu3v/A/Y+202cEL2BWFzbor7/z556+Pn/Xe/7wp37654b9wZve9I2XL10Qgq235Z85P/w9fw8AvuEbXqq6ccrnWd0APnF6V6/izW+ev/3tv/ATP/5N3/ld6xV8RcI4jWMmsWRm/hIPMTYr7MNFe1K3zwZc9uJEqJByBUIJIdaaxao9qFZHxvo4vHJlazjsEsbgiLPW1tUK7X7Kn5ixJ1afg5u6FrAEi0Qe9KP55SHf6maLuqMtuVGT9u6cCLFGFEU0Ptr0lSmmB/U8VPy8Yg+u8u1FTbTBvZwINZ6p33hvsbhvufGErippzMCpPlGMCc8pANhTueRP1IxOS1bCQendDn/niTHe2kayepCUFzf8TkZ65sbewbWb1569Od2dV0tKyCCU26ny3FZuwcuVatmDxL62mP2Fk89a0yCeEEeJJcQStOCeKiYc0bmZd27N9XR+4vPl7aL52Op4WsxWNYCqbqfTkoU86SfbG1tXz5x/6Nz5jUQxOw9s60JLnSXOEyY9gfEEsJa1jjan7pL5cn7rxjPPfOyj1z5yfVUVab9/bnZ50BvwTpq4wbDdmKezfLI6nIwXk/lUzBfwqyTNQgxFsEkjyTJHEofWeCe4BKjRNYj3lIaUBVQA0MZrwFtjraGKE8lxz8WcBxyKES8t17bYNNVK5zNG4a2wde6pRxa3SdJSblxt2kld53XjjetxGQU0oJIwThtjLaFgcRjwThDFyGIRISVyD7fuVCfzO7f3b60Oz6yOLzVGDze2OZNcjliQgWpHHCFgoAFhDfGtczCWOko5IwBBS0BAAEGoYBLKC4rAo3FoT4dzGSA9tIOm4IACgYdpdU1AAA4wAsrgwLTlxtraaqPLeV3OF/l8fHL76M5NBL43SF7zxP0PPHzf4Nyg12U91TKSAdlp1UxZ7L0DCoADjhB+LyAWAMULZlKsteyuqKSdawBPiGBMem+9t94TgHjPAOtc9SLhFB4wQIOqQgH01gEqa4FjzZo1a17OWGtDyb0hBIRQ6q0jhBJCnHGwljHuCTNVxXjkrKUUzmrOKZw7deIglFBCQAnlAp650oJQZ1pCCAuCJl+pSHnPSZpW40MZMCYErBVhCMar6VwGCQsTVxniHdFTeK+kRNs63ao4BjGkaaSUui44p0KwU29wKkOvW0QKRegskyBIQrTwiwUToskrHtK4n9JQHIzv/Ny/+Xe/9PMf3Nl+QEXN3/97bzrZv9NVXVNYQQMuO1I5a60SiTcU8GkWWafzqup0+5QFq8IIwVfLQogwidOmaYytVBAYa6hKOaXT2VGWhGk3MLqmnDImdKul5DwITeuayTzrbvxX3/zWd/zKry0L8vV/881f/pde9/3/8M2c54SZXi+x1fz+C5vs4fNXrjzyrd/+d771v/3v7rt89p/8o+/d2T673pl/hhzeufMff/VX8OCDLzXN5M8JDz+MLPuVd/zsN3zHWxhfX2u9AlE8GGZnA3EMvGSBo6LVsSpnQY0wMRg1NQdzylEZgjDjcT3HRwrZRv3tsxuPPBif3UrDrMeY1GUxd9PjZnpSrirdfk7Ov6I4YXT66Fb1xefPnhT9vXF2Y07GOV7g8hgsV1sf+CNsJfRsVJVV3jRXLm1c5HzjmUl6NOOTFW0/TcBqIGTP4ux7379hCJXEDDJ4T1cVqz7DmbtRaHc6UEOojCrunfOtJUdjPZ9cu9B/rsOer5+Zvf/J6n2utE1DjDiX9R7f2knU8rg8fG52e1kUuvZd4h4ws784rS6Vn90rQ0EkZaqVslZ8ruhY4jZhFaWEHBzv/tbk16n1aJ1ujK2tqw0lqhP3AShSI0ASJ6Pe6Ox9FzYvnh8lw54P/LJr+fw4mCT5MqpKAA0ROQk5hJKxYxxwcI2rKnNcLOfFuCqKqtJlOV8uqqqARxIN6CYzD4LFgt8JptPpcT5pr7vZfHX+fksvYXBmhwrXQDtXwWvUnnEpJaw3beVPy3vgNIzNGDgHrzSEBxQDe4Fe5lpQ67JOpQcnmNFl4cvGSw4pIKjjtQ2We5PDvclqtcwdUdnofNzZDDFSUNJx7ggDawFrgqZiPHU95X3mgphnKjw4OjycHC/d6sm9p/eK8UZ3e6N3aePsA6PtAHCEeqE4YwQhuCW0pmDCSWhaO5AXzI4KgOE0O7YC7pq2nKYsUwM0cAqeE0B5gKIJ4E9na+BBWgjKIGRdzWeT8Wz/2Zvz8VSkkgXi8mOv6e8EGxfiq+e3tkZDFSVScAp3mt987xqtJIRznjrXOlc5R71ngAIY56n3xJyG2L5IyxOnmoX32hjivQe8c/SenPFJpjAOaO5mqRiDWsOvBY61wLFmzZo1L2eklCTixdFeGANN07Y27AxAZbmYp0EMpfQil1EE740xspv4YlHmedRNAJSzk2g4RFVXZR12JLyv61ok3lNKQECpEKIqirCTQOumaYKk43TpjWVRCGM450ww31Rt64MoME0DSnmc+Xbetq3oZmh0q7US9vQvN6WUUHp6+65yCIgwClYbZ00MA+68aIgknCnGYTEFuh/9wMF7fvO5zc1LxycH3/atf+Vo72PDLKtm8ywdOQ0qAvAKiram9N62jSaEW2+tg7GeOuesB797h4QwyqVwzlJKifXSEQofeKKIZ94550EYJYqJ+HhSZb3QMaN9CywU5K//0r/9+m/85v5DDz351PWvfuO3/NiP/+OL5/rgjClfVWPJ463Nwb//pZ85XB599Vd+9fd///e/9a1vffjBh9ab88+Kn3rbPweAb/qml9l5M4a/8TcWP/mT7/ud33n9l33Zeh1fgRfQQsRJh3Px0g9pNZ2sWNlwzkUExNYw0zrKQFlhyUnTPle0e+DJzub2+WSnM+lRK+pjAL6qnDlu7WGpK+3c52Qs32aiPReTc3ESyI3FyeD2hO8uSP6iWRveNtnBfm2CgveYdQNP7lvq+6nvLSuVV6xqPj5+4inxgjvBAHDGQ+u7N25lrQfgOYNg3ljnPNGGuE9TsHnJXCLcdt9f2cLZC+j1DUyxLOfjZW6W8wbPxv5G2NzWs1KXXnumpMxCeTFVGzFvvR3bYl7Ow3y1WYlLTD9S5Q+tbGY+o5BBPIUjvGWs4cgJSrjWEQ3mCK+lqBWbKXGsxD5nNQeYnetlfoIw5SwIjRKcIkGWJkkU1XU7ny7qVSWYlER1O5uj7UuJ6ARagljoYNVYUtXUloLCc+pUoOPQx8py6RzVtinKYj4vl0WdG90abY3x9wrlUHYUz/yOZYrKkO3u8d09U1bl3t4uCSLirS+rKJuxsBNyEghOHKAcYYyBiXutBXCewHJmvAcc8c7DeEjA3c2ygffWOefgVaA7vRzblk8sW0gpWCCRBi01VX7y/N7B0zcPy0XBRDjSzYiQYdSFo9SCglMCTmEJN+BCpkq5gWRKhWmQJGmq4uhouZiulnf2b82P54tB0VhCuQziKIwCaSXnApzDGljDhKCUWWedJ4aBgjIwgJ7qBcQD5rRpjgDcEwYK7wkc95SAewgABI555wAD64jz1jttVq7aP9zfv3Vzf/z8vimay4PLZ84PBmeS4fl4uB2PsiQLYiC8Vybbe7Em3vvTd58AToUMd++KSFKqrLXO2VMDUcB4750j99bQnybG3t3wXuNPcqbxABCkjAWn9q5r1gLHmjVr1rxcUdE5NM8GQeCauRBRQIWuKiGQdjoA6vlcqqjO8yCUMgxRVd77IAigdV0uwzhp53M5GCrr8/k86QzSzU2zLJiKiIxW43E66oeKN8uF97o72nTNinIKhsV43BmORBiCEGN0EKXOGi5CcL7Y2+sM+3ESF0cHUlEZBE05DZIQ3rZ1LYOIWOLaOlRZVVhCKAULs2xxfJSokIXSlCtw6nxLGfu9333PO3/hPWl8drWsvvDVD/3F1z+2tRU2J/NIJfAegi6KZZhRz2lR5XEQompOppPtnbNchKuyEhxR2mtb39/YqJblcpkPN0fwfjo5iuNA64pTdEddU63ms0V3MLDalVUjVBSk0TyfdzpZHKWz+bFxPI6Dr/+qv/ZT7/jfur1B06o3fdv3/Pd/99uvXDy3tdkPu5ea6jBSAEB9+QP/9J/865/4me/7vu/7gR/4gauXr6z35+efqiz/46/+Cl772j82DOXPM088gZ/8yf/vl9+5FjhemTBCYgb+p9AaSoJd6iuJfoDg4xfg1ri6uJPrJ1f19Tovu/yBV2+ev+DjxR/x2RhmCoAj6NBBTD2B+1ydvjwbdb7qbHffyn9/LTiY81nxx8XKVov26Pqs01FfGIs3vP/5q9pL+cmyjufcdGIXB/eelGOrkhcGgI0D141dHDjO+bz41CBYAK4jzX09bG/TzUv0S+5zFzvN8cH+s8WHptNnMLthFvXtie0Qdi7afNVo53yPM+YY6kjPT1Y333s4PSpWrsUXIfxiPs9mZVrY+DOoGwSQlDPL0Yp4EsXjGM8xfwv6RDcz3S5bY2EdiG0lXDcIGGMAHw26WzudSI1C2ZFRSAUDQbdHg9AfHZ3ceM7tHhzP6lpPJ/fXaZ/dR4PExUwlteNCW1+stCtMXyBIYzYYFptJ3uVEKmP5oq7GVb5XFItWEyAAUsY7cRoFMQg4DQSL0HEq4MNNDDeDLO3u7e9PppP9o+dOpgdPPfXUcDg4uz3aGe6c6W+LDI6iRiSECsOAgMB51IYBQQBoipaTj8tkxqGx8AB86yk8954gyAwPCoia216vEyURGClmyzvP7z19ffcjNw9dWUipFs67sDe8+DAY9UALwylkIDSFhTct9zoJVBhspr1+J+6Pwu6F3vjW0dHe/sGkqKo7Rx9zxMK4ravnVTyCU3AhWNySsqGriHSFi4OaGubr0EtwBgU0gAE8IPCJhwAFAs8Np01MT79z2iQRAODwFHWDtoZdFfO98f5TTz9385kbuwHH+a2NL3zdhfseOhMPjQwUl6Fg8T0b0dN3aX0vvZUCyntuzF0PjtOXD2gBAtztMqGUEmKNqZ1jzpF7ZyhfUHSfxtzqTy+7IQBaoOadLcrXAbFrgWPNmjVrXv44Y7iUjfbgnHDpy8oaw6IU2mutg0SaPLeWMc6aplGKgTLTlpxzIjjVFGVJhUhE6FpDXUMptW3rakMpBWNoGhUEIOLU8ltQT6Mo0i0oQavBKGMMkqG0ENS1WggBa+GdEIJST4kVQpwaZFFKYa3VlhBGaheFfeQrSGFmRSfb8G1rKstlz9EJhAbJfuM/vH98kKdJZMvVX3rir2z009XtMaOBBiHONHCqE5cwnnAeBIvlajQaMsGbpoGnSZxyHrTahmGmqyaMI09oU5bOuTAMnbcqoavVQjVSBkEAojWqpo2TpHUV0GZZSGCKVZOE/SDIyoP9r3vj1ziU//yH/9WDr3o1i5N/9i//z3ObW0nkvuWbv+ILn3j9T/wvb4ui/rt//wPjSclFFIbhD/3QD73tX7wtXrtFft45vH0LAB577OVZADMA88lkvY6vTH0DJCSCkj+FAWBj9EmxXFWVM/AO1ttS53WLucHTub1eWtaNzl+KHrjU7PRmQXmd6RPYBQBKEx6wWKaDpBvOa6D57M7ZAzmFJiSxni918vSS7rfiRkGL+tMOm3hKXSByxfYUZYqcE35UlMnK+DiAsS+6Ax1wst0R/U5MYgFBAGId0RYArVusqAsEFHdJ4PW90oMQdAISBp5Is93Vj27khC9dfnL76fkM+f7xwd705tFsmrTNo1k8oOFQqc24t5l0N9LVcrmYLKa7+Wx/Ma2L1bkiv1j6x529ZGtRmj8+MIWCMELVIpALxeecTuFPnFpQufThQqpcsVZ47zXXIpRKSQCC0ygSnEVA0t2MBhtJh2VpkCZZRnlgIaIIlBqts+NjyPCoWVXLwpS5bkpjQgERUipI1JKs9sNly9ucg6fKD6XuBz6JCZMgnEoZpGl/88xsPitnExao/miQdDthnCqWEaosYVRkIfMy4kCP06M4kwcHdHywmE8m1s+W+Xix3B1nu71sqJJhnPTTqJN2s2zQCYJASSkZo4wSRpym1hIABIR5TrwnxlgISwTnYCDwEWUBC6igzCYpjyMIVlu9gD9uTuaVLaoGxhFFuRBccDAKyh24gbbEKwoKwMBb6Ry11nBGAyEH/Q7jG2mmslSFPDyZjFflyclkdzmvjxe3z5w5M+xthnGHqZAFTIbM+8Z5YmC9B7OUwgItKByBgfewgGagDELDUOIU5Z4T6wmIgX6BBsGI59T7la7G88PDw/3bd/aem80WMcWlyxsPP3Lhwn39je1MxJ5SDkhCYkKUc/6udAIPgBBJCHXOAaeWH/buIAk8pRJg1lrnHE77NLwF3L1mk9N/H1dD8ILJFHHPceOF71HjXQ23QrC1DohdCxxr1qxZ80qAxml+eBgnsasbAie7XRisjo/T4Sjd3Gxnq2Rz067m1aoIOwkIFuO9Tq+DMDKLKU9SX1WN9kEWU0pW02XaG8LAeRtvbKAqrdEskADdff76zn0X5oe7catF1kFdt42WaeKa1iwLmXRN2RBCo+HQ53ldFuGwj2ZZ1XnYjYvpOAxDHoemapvWxVlSz9vAFggj1C2ngascDUKghuRNa3TZ/PDb/vXhXrNclro6GmQsFIZ7jI9m2zsXk9H2wc1bySChgsYynk1XSZi0rHHOJ53eKl8REKUECLPWNbXOiyKO0zhKl6t527a9XlbWSw7SGfSP9vbjOE66XVvX3AnGeVuUSdp3npSrilIZqLSczUNF2tnNr/mqr9g+d+W7v+d/FDLK0s2qosUy/7Ef+98vXXzX/sHJ4dEiivpwBM7OpzNO2a//h9/4uq/7mvX+/Dzz/NNPA8Dlyy/XJ/Da137g3e9ar+Mr8wLa09gJ7v8UFYjW7Xw+W610VcMmcN7kbb5o9bMVblR034qrW9uPPJQ+fHY+4rewuE3siwr1UIZbvWFycvKfInDMKMkZPedscqfkdz6DS4Xn1HWiVSL2QnQit0mdYiDGkcWnHBgKstNVw36XdCXkC79Dak1r7QepT0OXhS/4a0fI5SHZHFjSMTsj89j20Z3nY1WTwgAAIABJREFUrj391Ad+6861yfH8qG4dRRhuPDo6+5ozZ141yLaTjx86yQ9vjPfG71uU01ZtCv16U/21WQ3dOvsZZClCAsI7s258PcNHmX+2tc+toJ2nVbwZDkdhd9RXSgHodLNer/uC1yICur5HWZf0gIEKhp0eZZ3WJwBpG5MmvSR2YXQ9z01dYbEq5otZ0ukCMXzAeUKTpjnTMx09BxACffBMsjCDFQRUhmF/OLp8+aqez/T4gKVqsLMZ97tB1Al5TxNXw4JKQkcco15vlKZZb0iHfbxv9tz8KK9RlfV0fALgY5TyMBgOs+HFwWBjZzi8OOoPBr1+jyapkLFHpL1vrD1dAeUZhyfeGMQ1SSIBRglcSikPAk7iVOCctPBtW9h8jnZOTmoiQQikEknaGwzS5HRdhIdsYdypaYQBKgJID9a2zkEyxGlgk27b6dFel3ek2t0ltw+qm3eOb+9d618PN/sbl668ujsaqYyPts9uhmfhaoe2Ig0HDY2ipAQoSOKIquEdNKADRBSyRcmBFMxxYjlQG9QGYHeHuZQHh3PTMr9+85lnnrtx59ZkMkiSi6PhG5544LHXXh5tJzKWQAhQgFAaE8KdW71QeqA0IIQ6lwMO4IC+9zYUlKbeE2vv7j3nHD59p5UD6hdMphBAAu7FAocDGvjcmxm8WX/MrgWONWvWrHkl4GsbBpmrZ4xzMOGK0rQu6XVgrS4WIk7q2SwIVSiFyXPOWKczgq7bYinjoJxOo05fUt+sSiHCZLAJ470HlaKezFQYsDB15YpKtrN9FnXd7Xa99+2qlCqUcapzLWTs4G1lOJMg3JzMuQzCqOtWFeVMBbJankSdAN5pXXGVxErphogksZTYcimDBJbrplRxwIORbnff/6Frv/Zvf/vW9UmxrL79b3/jznb/4oWNTicsivz8/Q8Qxo92nx+e22DeTycnvX435ipf5r3epnamXuRhlDiHujJCSsZDZ3mnkxDwxbxIO30wUuaLIMh0mbtW9/sjxshyOg3DkEmVr0olY12hqpsoSDgXxWIiA6GpaeoiMPiixy/9P+/8qVWu3/17f/j0h59dldVTTz91PDsGY44NTOP7iXrLW77r6aee+oq/+tf/2f/0L17/utfvnNteb9E1a9YAMM7ldf3xquYl6degAYKQIQzAGBqHOw32a/t0Zeygt3l29Mjj/JGrVWRXri5Pu9vvVkKuYe1hv6/ue/0Ob+WdMQWgnO9af6ol2Eh6IWhZU/2J87GR8oEEUBuzrNt5yOexGC2bzcoo/xlsPLxg7uEL7WY3r9vDYvl8PvsCw857Frd3D7Rd5bZiOq7YpAJOYy+JEr6buEB6T4lNQwtOi/rUdIMVtdcvKtg8Y6tge9JX1w/3j595fnWbHq7mB/PpLKars2n9Ot3tZOeDi9koTTaiZLMnuTDj5ez546Nnj46PZ0We+x3rHm8nO7P6Ytl6beA++Vl5cCuF5cJTkSt+nGLPYU+ThSQ5GTWB4EE9FN4wyuTOw6Ot88N+0A9YAECqTqAyoAQcEBGEgHSeYAkJVNTfXqwcqZwXYRRLzpVeDHiz3UklRKVlP04j71hdQghwqkNoHrls07cBbypPmZMJUQMe9dGkxCpCtJKq3x3c98gDozMhESxMu8Osxz1ra2MFICDAGPFe1q3W1mI6qW/dWCxnpWlaJ1woVCoSojwEaY2o2mpvvj+uj/geD4JMBYkQIpA8UoIR5sGqVjvrYxFIzillw+2HN3YelTKUQiJgjpCGEkskASMURApF0Rt0zrt+0wyJr5iIOr3R2QsXN/obfaIA79BIeOp8U9fevXCyglvQGkxYI2oEfNTtcaI7TGUiiaJstz88LJaoW3vz4GPk+LojJO0kvV46yAadtK+yThJnaZjIIBRBAGcdYRaeaE2b2vC+Ex0LTThvvCfMAlpYz8A0iIMDtFnN9fHJnTtP3rn1sf0be7o1V89v3nel//ADgwtXs16fSUkIIQAhRFEqvWfe+3vGpThNe/Weeu8ATwihlDlHvCeUKkKkc977U73j1ABVA57S0HvnfUUpA4Rz9t5kzQv1xvbTOnFQNmLyCmXJ+mN2LXCsWbNmzSsBIgO91EoKODhrqYoFd6bWQgqhIhgXRBGstVZzqeC1LgsRCRlIp3WUZXDeaK2CFFQWi2XcG7hKC5Cg17f5kjpLlYKu89Uq7oTeGm2tCiJnna5KFXVgfJ4XWXcIC28Jj1PY0piaRxGstq0Nw0GTl4xywWVbtiBaBl3TMh4kTIWuLSmv1IZCu7z1kSff+8Eb/8cv/0YDky/3Hnvw3Jd++eVuL23nxcnBzV5vo248IX5z++pquQTIYHCuKJeEsN6gf3JyFCdh1u/nec65TDv9ptHekThJ8lWtlOgMh1W+AnFJ1smXUyE4vK2qOghkHMdt27atybJuVSOKo0Dx5TInYHHaaeq8WK56/XQ+Oe52YoE2C9r/7C9f+NqvfDWJOh/+wPX3/P77+hsbr3788fvvfw3ak6aqX/u6x9qyVYq8+Tu+ozX6137t36136ZqXyh/+4eNf/CXrl+EViXWualvr/hSmGJyyRAah0pzb2pvj1p/Ubk/7PYozW8m5L9i88tDywnDhpjNf5C9MTyDQzEw7acYerKd36NHzISlNXBvlrSbEMMqzgCchKaVvDLQ5PdZFgY5kTtxS06Xw05DPYrlR6oF9CbkMjLqdQX1pczKeHR3W44WhNTYawu8FofhI2O2UlBaT03wKeDApSSdzgfCUkSZVNaGBNtQ4AMZb01rjnXFeW+8JvKCHXt9E/UfFwe3J0bxaTqWeB052RuyqtG8wvS06kKkgArBSMb7E6s7q5EOHz//BcwXX1cDpy2gfqRdnZzr85HwWAlDLaEtVEapSqYaqSSxvDfGc9c+1nJFMiSujWHbIiaWtCSCyrXNndq6MMpx2oDhnI2ejttXOtoCghBHq7MK5wjdA65qFnVtvKJD1ukkcYb7w9SwWXEeRdAHzbb08WTFC2tLG0ghWKyLjlEPRqoCRzvchUxKlzknnqYcRQsZJL4iwfakPgEJx9JgX1lpnKaGeETBqjS/aZrmcLY72Z3duz1bL0hpDOEmCZLu7xVOCgCwL3zRN4/P5oi73a++E98J5r7jvRTSMAxUFy7IxjU1JEgQBS9VV0eueediCea7A7w1geE4cdxSUMEF9N+tKvmmbIuDgspd0RqPtnX4y6FBVe9PASAAOxt3rPHKn+kAIwjU8sZRZJlWXxxHf6PAgVqns9MONTXXrdn14lOfVcTmr8sIx5gKF0WBjNNgajc53u8MsyWSSyCQiADkd/6gaWuQ82xHZFheK+Ugzx5gjaBkRnHIL6lxr9LKc7+dHN25fu3bj9q2yyjeGnVc9uP2qV48efrQXJWkQSsLv9npQKhiLjDHOOUCezpIQwinlxph7DqOUUuY99Z4Sogjh1mqgBT6+CTVAKQ28N9a2hEhCuHPtizs1yL3/+cnSIuAoiynrkLX7xlrgWLNmzZpXCG0LwDnHiDCtlZEkhJhVJQIBEbTLXAbSO2OtZZLDeucNmAK4bzSYgL47BQrnmqaJvaeMmbblAGMMlMBqEMI5JwRESmktAO89YwzWek+UUt45IgJiKLwFBeUEvgE1nHO0RskYDiBMZimM803DqGrziYxTai26j+Dk/R/58HNPXz/64R/9uY3L59Ou+ZH/+V82qyMVutnRnm39xuawbbwQoXViOS+TdFBVRWu485xx39jWc8oDVVVVGMbWuLIsOZcAtNZxHOdlZR0IIYRS3VRCCsF9q40UASGkaRrOWZqGxhjGVNu2RrdSSkppXZYECHhUryolObyhRHNuvDHW57yxVy6NHn3tt6I2EPLo9gejUDrnqnrV6W5oXQnFk0623qGfH6qyfPL3f/9f/cA/BYDZ7GVpMrpaAXj0da9br+aaU8KIntnhuwtf3KyeatsbhDTW+izonx1efOTMgw/1Mz53sykt96hZfGqXO8c4xe/Nrl6q/I5637jZXR0KlkfiuKuu9MLzgxTndkC52xujbgFgUizz8rdltYrcpYHcWNgH9vNe/dL63rXFtf06z5+P3FTabq8bH5Z8npOPW3WUjhy0KMy9skw4ktIgDPouDX1AMc38oaJnEEsDDz/OMFZmVlfjot1bGcccDbB3++nxTJVa1z00r07KK5PywvFKzWxCMGjK4HjGj6z30oi/evjExo3O9d+9tnc8WY3o8hGTvypvNpu21xj5yVUiBRGURfM4PuzQm5zeZu7AuSVtbd7vdjdfs91Ng3Nd+toNUx3Mf+9d1YlWNcKk6KSTTuVFgRbIi+JwMa8O78yW04LAMcGDQDVl25S6BVrvtG85vARkHPMwgNZt0+RVpSttG/Phav/WQdrNtke90eagL5OQxmpjc9Ttdtqgz12gbBKGcRAEq8Y0rXZwlvBaRFQ76TgASmRA+4xLSLQVTOVbnmuXLyeTvVvXbn70yVuHt46mBy0aKBpQORxuXH30gc4gDROlbV5Vy3y5WMyb+czYumnrptaNByRXSRqnWZp2LPEkE6EKQ5GG/a0+Io6IIH7BS9kADVqAOOJaEfh+nCTicrxxZoPqULBUdvtKpaAcrfs01XoLaiGV9dy1sBrOwUtNmZFAHKUbQSY6/c5gsdHpLM6enVZVbzZbTY7avF7Vbb4slrpqmuP5VIacC8OZY1wBp76drbXa2guXH7pw5aH+1lWpItC7o1utIFYwAZiinM139+9c27t1fXFQhujvvG7n/oeGr3/g7OZmN+3HjMeERyAJID8pnIgx5r12rnZOen+a/EqB4DQL1nsOUOcAtJ8wOv2E+ymsLSnlnCfOaeeKF6sbuNfr0fxJMbFr1gLHmjVr1rwyqOsq6PfryS0Wx8I5tAZUhkkHnrqylUFUrBZxrGQUtcVcSK86CdqqbSrZSYrpNO72AxXqthWC9be3XVk7z0QU1ctlEIcIeHM8VVkUxDFcDSUIY8V8GWdd8KBdlFKGqttt5rmKUhBbFEUcKCpUW02EBKG0WhZhksDZum4DQxBFRDjLWtl9NZbvAePtzXe/5Tv/0bLIjnN75aE3nLtPfu0bvyBis34/JEYSREnMuRBauyDp6NrN5qusryLKx5Px5uawqo7LajUcbRblSutWqhCU1FUtPQtUVNVNmiVCCN1qGQaMEW0qwalzmlLKhfCwjDGAWOvLog7jyFkYY8JQAWjbNgpi1emZasI4aXWhTROFiexEk/3DMKBEBPnhnTjq1YvCVk06iI+Pj4yh3X6/bQtj68Xxcr1FPw985H1/+F1v/NpPPB6Pcd99L7+n8eyzAM5euLRe0Fck2uhFnjdOOhoTV72UfJMwMNubxc6JPTgIqIBQtBOpdBj3LyQXL5IL2SrJT0g1pu2M+k/jssFQMpTRmUESnhVN1Mb+zqo5ZH4/0nOJMWVR4qNYSpqklGSROn5298bu8qPMUcUeSNJhXWyvik/9sZ7AdzpecLpYnkaceM6c4r6tdE7mSjKQhyA2taf1J0pYUht6XLa9Yb5z0WhtOsr3ZOvy5ric5JOlLp4iZO4xUiRQlDJ6lLJxSGeZn4PNidO1tqU5rFczOidXvbsKe5UUV/L6fN46e+pfWoMs6cyDxDo4ur3hP1zuPj09zFb1a3T5WFE+ULSicewFLgmWUstFHvCcsZUPj6PwIJLHgZoEchUywtA3Zy8Nrty3vRnyncA9GBVHqybSxLe2cu30cIHKTrWzvhG0KupquSpPTqqqqCVMGFBnldZtY01LBBgLJRSFBFq4pm4kvOCIU+mURdM27vh4NsmL5WJxdDzpyiASSk02N7qDAZdhJ+hvhBAx8+BgLYQFoR4MVjDKpAvt6YL7EIyAWxBjbVvWJ7PV4cHR7dvPPXvrmafzdmltYwm4CmLVGQw2z57d6QyGSSehPG+a+Xw2Wy3a5cLZutRNVenWekaRJGmYdkIAjJJIKBUolYSyt6mygIXMce8siPXUeaIBA8coQGApo5GUWVf5uBuhVsQqyBBcgTLuGPH843mqzjinHRwlhDFGCIO3zlhnnKeUeEYcEYxngYwUT2I5iOSk35/UTW82Wx2nzWI5WS5P2rxklYmLUuUNgJVuFlYLygmnLaNOKaioagutC++0J/Ac3gMOHs45bdpqNT+Y7N+YHO3OZtNelgxHG+dfO7j60PDK1igIQsoVIAEFKIC98E1xbyyFvKBDy94TI7z3d5s1vDeAATRACJH3Hp7G8mrvQYjw/jRcFgABGPBJDh0v/qL1qBqEBuH6I3YtcKxZs2bNK4WqqoIkZFyAUe818RbGaGOEiigXcOCcA4DVlFLAwhowUEphDGPsNGedUgYAbUuF8AYwhnMKzprZTCkFrZ3VhHqUJSgVQsA51DXnHJTq5VJFic2XRPAoCb22bdUqETvXOGfCKIZziOIgSk2hka94KBmDbz/4/j968hd//lfe/bsfvHDpC5a26Z4ZvP+Dv/3Gv/ntD1/ZmB3vOhZ41QmDFK6dTGZxPNBN7cB6g35VrkBpmsUO1sCrKKzr2hiTpd3VasUY73Q61hDvfRRFdVkGYezQAM45QinVVhNvGSVt21qnw1DVdW2tDoIA3gshCBFGW0q9UopzupoexYko6yqKQhXKsmmrw5PBaLMoSte2gYxPxvvd7nA0yOaTcRqrsrIQm6PRYPdo2jTNeot+/tSNN78ZDzyAt7wF730vvviLX37P5Bd/EcAzT37wy776q9fL+gr8rK7rO4dHK5MYscHbPeLbz3hIpKrz8X57KeFuK+j6bCS3dzY6XSLDBW9P+OqWqp7nevwnmwv2knmYHrbpcP+h5Ma18e3x/GSZP7UkfiHO1MWZUW+zn96/PXh4Z/BRd/R+b44bfoEl59PhICDA/NP8RErt5XMuy8STHyXTOQAXStOP/YbyvcAJtbXSTyyqbv2iu8q00dSYyV/8ouO//IbVfN62x4IfjvObt991/NTN45v54rmWUIAIqEAGgdIm0q0ygzQ5x84+wOqb9ezJkhcN31gt/suj8oGiEcZK45zxnygofe1MQqPYRTevzw6f1NMJmd/n5v/5sUtrL40nLxKVuJFBkXSe3xRP8/YjBVn6Vrt0GGxubFx47EpnK/Fn6p1ucCVNRmXTXVWYkeq41HlUFmZCT/Lq0Dk9XdTUk64UENIFUo1k71zWh+hGtNslBM55CtYNgmDY80qCAJMFLVZkABBgAmibezs/GVfzWdPoallWB9OxrynRlHMuA5ENwgs7lx+7+oVe7rDukFKnQlrRgHIVQEoXBvA1oK2ta0OtRQ3vGsOWh4e3b95+5tpzHzoe76+KRaJ4V4bzClSk2Wir19vq8kFIB4JmKtxQQUHIcZrq/5+9Nw+2LMvK+761hzPec8d335gvp8qszKx56nYDDQho3GCQHXJgYztAsh0gJocU2MIKCww2ARaoAQXhCLCDaIWEJDscQi0QSICFGmhEN+7qscauyqqsHN98353PtIflP26+rCy6G2RJ3e4u7i/yj3zx7nDO2fved/a31/q+9Q0we/beMxMihW6UUpLdvXSCKAiCOI5tsFLrREryHmXJsvBR6e6uxEMFQQDs3YV4AhKIYhiFmuEFIiRKK6lKwBIAmFldFRUHmsMAMUnyUcmVtVXlTOiMBANwQV1mmhtNtaKavSQeGO61Wnm76fPxQTHc4+FUT4osd4FnANcmwxvzsQsiJGGcBo1ev7u63ev2m42m8gKW0QjgPaoaxto8Hw1vDXau7b/xaj2btiQef3r9oSe3189mrU4n0j0SGlj0uwh8XkcaBURCKCmltQV/7s84A0wUKNVwbu59edKrwt4b7y0QAhFQAjiJgK0Bs7DqWLzFmx0utcdhid5S4FgKHEuWLFnyNkIobYtKhBGssa4O4oRrW5SVDiOE2kxmYZqyLaqqjJIIvijyadxKlZCmmEfNpq9tXbmo0YUX0/E4W10nb21VqCCAtWWZh2t9VDNXGx0pV5VCqiBLXV5XpU2aPTjMZrNO1nFlJRSpIICz7CVET1hjeCQjuHxmJ7XUijRLSQjEjZv7P/UTPz8Yu8LyxhNfWaC6+HD78UfO/q/f8JfaKUkz21rd9NZPRuOssWKN0mGqgrAsayG1kq7KZ0KIZjOZTAagQofy6HCQZdnCyouEkiqQSpS510EwM7kOQUTM7NgzHIGlEM7Vi7h45xwzh2EY6Kg2AhBETAQiycwOJsq8F4UjUROKogJ82k6KKnfswyCbTYu0EXs/IeIolJJEoxGj3Ll9e6eZtZ98atlu8IVlNBj84Lf9x2g28aM/iiwDgMuXvyzP5KMfxWCAIPjA33n/f/nX/vt4mTH8NryBdqoqP/qcGRyJzcbWZt9urtXONzyHUkwlpsJN6a2l5gp5gjtb65tBd0MniJuq2+VITEV+ncsZF4WwQ2LzJ79vgLEUt3QH3bh7sdPrHKXjw+nNcbU7NUf5eLyf356lu8X0+mRydf/4jvOilTV1ElonP1/CCIFCUCZ8FrFNABS9bNZvDpriluA7xVTNc2MmOqhEVsXOEvvSwwvJSh4eXh0874o8r+uR56NpPhlN58e+qk5RHGTUEma9LDJvo8Jx5aQwTdnpxu2NRtKI1ik1VwczWTR05iM7D3Mv3iJYCC+k09Hrjegz7elLgeGo+86V+mk/6N7wyhCzJKFYaqPkNJLDRN9AcEclxyKbJV3d12cD7smsk7a6rV4/W+k0VrL2uvbrwjXSNFSxseO0PV9fb+Xj0tV2lJfzymqdra5kl883kjQNk7Sx3siacQqVBHUc5yQUKAQlQRBkKSspATWdu6owDdQEPwOsb4E703E9n5na2vm4nu4V84LnjvICVe09T44Orz1fuZv7r2SvNgQCHaTp2mqY9rXqC6VJC1gFB2b23sLV48nh8fHOtesv3bxxdbh/EAVi88pm6grKi9dL70h2uyutbj9u9nS0IkRbMhS1qNHmk2IBJkCBIKUJZMw69WQlnAIgtJCJZp9oK2HBzGrRmirl3RBkQSBACzD72kFpkhJOwgtIFkIogITwzGS99HdDVKAhI6FiSTG897bynmpQVTvBpVSQSkqliEhaoSnpaI68bYRi1hRlR0stpDAHqh6HwkXOhqh7IttKY9eIbRbYJun2StzeCJutKMviKNRKkhRSQgGT8cHw6M6dN14fHeya+bS7maw/uHHp0tqZcyuNVjMIMyBa+Il+9qfBuRxQi10iIiFlgMV2Ciki9r4GCFD3aSIL91B4zye2OQwQoAF/8lt5klkrFg0sJ2IRAA8YwN/Ni1VCrp4XSXv5BbsUOJYsWbLk7UMja0ltzWwOX8tAwBkSqtnKwN5OxzoIsUh3EwLOgRYFHQKuUnd/JYg8mEGUdbuoaliv0tQXeVnlrbU1Nx7KRqiUYu9lHMNZl+dShmEo4b23vrOyUkwm8UofZTHaP2q3WlGzUQwnUaBVEMxG+41eG5Ux3kSt7tHu7q/+g3/04T98rjIN0o1GGuZ28u6vffo7v+Ob+o3AuwK10UE6Ojxot1vt9fZs74CCREXBvJw0mj1T+8HosJ21gySZj4dxHILZlvOVbk8oube3v3n6NFt/fHzcSNtC6ulkonVcFAUzh6FmtnVtGo2YfF1XttFqAa7IZ1LqIMmKyVQFzbqurfVp0mCm+XzOkI4NkZOB9OyMq+NYezjjrFAK5OMkCEPNvh4Oh91uH0HiS/fTP/XTVWlYqf/xh39kOUW/oPzC//xjAPA933NX3QDwgz/45XcaVYX3vx/NJr77u/GzP/srv/S/f+df/cHl4L7NiCVacB/8yPgPguAdD1x411PonprU5pRxrVjdDummdsUfEziEL0W9u7qSrG6dOlkIjTG6g90Xhav/Nd9XurFwcwqx3tfrFy/Wc10eVJ8+Hj2/d/zSc7u3b42K24fPX9NxEhNRlIRnNtJWEPF+YeuKwHRX08C9FRoD4IJFYJoBqAFguto6XGu/BPtaObs9PprMRx/yBWKI2PdMIY05NqhVwHE8/sy/mn/6XwIwhKmC1EEcRcE51TiX9DdX4/O6eng4bE2OgmmFeYWqAOCyYb3eijZPpaujcT44CLrHqzSSw/7ECU9vOVMVlUn8bCv8tU6Fhr7QOfutW/JCfZPYOBAQSBm7MCnjcLcbvrYmPjSjF3LEprOtnn7qgfSxDh6J7p1q0/EV1+xWeZIPqddCFgvy3fHs3AMdeTQNRvmrB9Ii6HYuPP7k1te/p7vSzLKw0Wg2ozgGwDxhHIASiPvESg6IY6YSyOGn99lM0r1LWx/Oi1cGB7XdU+JgQAcH5d6t24d7+5+6dcs5BkP6tNXqX3zy0qkzF1f7zmeRF5qrhEwAAvsadno82Hn9xqtXX3/ucOc2ldi+uPb0V5wXhzfmN24c7dc5c7fTaa/0w/YKqT7JljBOKw4SzfcaLwQhAWAwzxEwJ8A8JhcuFugFAYZFyQCkIJkS5Em3yb2KmlCgdigsIgkRoLZgj1hJISKgZK49o/awHgDYc4Qggo4YCYzxOQxTwWpW28BVYYJQah8KW0tbkkOYsGy4IoWfRjjuMVackMe5lDlinfqiw+5M0hyrBreiqiUmnbqM2pXqmKyJNIuCWAcKBCk4kn5v59bunU+9/uKrxTjv9XobD26949suretmR2dAB4gBCBEolQHg+9x8nZs7N1cqkzLEiT2Zc845r1REpJkds8Bb6isM4JnZOXffxZJAtAjLBQxggfhE2lCAAoqT2bIw3WAwA5UIIpmuEcnlF+xS4FiyZMmStw8yOpXP9ghRrNnUpYAnRUU+j6MMgWLyvjZSk1bamFIp0kHkjRNCwPuF0SYke4C8t9ZoHXghuKpq76M4rmeThTJSsZWOJdh7B6Eg4JwRioXWrjZRHPvJ3FMQR23PZGZHcYsdGW8RtmOWbmeyNxpP/tHP/2/X3zhixJVfhUptVcTOtSl++Q9f+YHf+sg0Hz/+9BOT2TRWqpu5c8XYAAAgAElEQVQED53bagbVqVO9808+dDgdrHRWS5urKOkkfTMvqtEwbCSuLr1hScqWRmr0+6vj4xGRzLKms+zZhUlSV16pgKSwzghBaZrUdRlpkSRJkc8Aljok5vHRUSNrV7VRKtE6LMtSShnFMTHDNqU2ZT2QITdTVZYlpIwDXZvKuDKgeDQcx0EjTPuziT86vvOp51588YVrrf7m3/q5n1/Ozy8oe7du/e4//TW84x24cOHL+0z+/t8HgL/4F/Hgg9ja+uW//XPf9t3fsyzieLuJ0c3k4cfPBjd4MJtfKw4Hn7IfvTr3Pg9049Lp1sX1zvnenVh/rmfODnH7uTd/rGfw9v/jm3thj1AIT6TEmbR95mKWhq2gPqrqid8tCwtXcunm9XyEKp9PhdrLbTr2KvIy4IzoYhW23WJ3Hlbgpd0b18c+n5SuBhBUg0FhxBB+ytZxrRrU6TWbnXYjS0M3mQ7Gd16eHOe+LKkWyjZFoIKknayfbpRn58OzR0WMIp2P21PVJdGoclVPUXuuPBsLEOyupq7MgDUAbFEPyIyF7ysmR/xmEUd6kG6+eLp6g8Zcbp5rbz6SbWx0NnHx0o7ZP5gfHMzz0cTOnTJxhnZHZvuuGkYIpJ6U9Pze5Mpm8lTRRCJUINt10PZou0kQRKJ5lqIWVIQka51pP9horNw5PnVjVBiouXznMw888sTGqQ2ZRL0wWNE6JZ1KEYIcUHhvPd+fQSPAisgBFnyv72CxS0+AA+aqPY4uZH1vU0GbBRVFnU+aw9Hs4MiWx8PqeHB91x5PBjdeeunoxkGjebXZb7VWO/2Vi61WX4fueHTr+mdevHHz9p3dPXb27LmNyw92LpzOHtiKblbZa7bXSOoo6bVb7ShuQTZAAFXQClqCFv4QrEGKgWpxwBEKT4UHBAQA+Ap1BQUbCAMEYIXyLemlGhCLRFNFiBUkgYBAAACRA0rAWg/roQhCwHgYkAE02Dkzmh7s3bz68guj4XFZlr2VzV5no5+sUaPNUePu+xgLC3gmKPgGuDjRCXziy5hrAmKupZ+ziWvuhmn3OG3NZZNVRi41FRxXIB5Oj+aH119/7fk7t24p1Tz30Jknnjl1/pHeum7Gog00AU2khHizfIOZvfcL042ThhF571fOObrry05EUsqFBatyrjrpWCEhYkB6D6JQCOV9yUxCSGZ/X03HvRQVBeiTGXIvJtaCa8zHEA7tPy3DeclS4FiyZMmSLzuSxjq8d/kdCMcgYg9m5wyxIx3JKABbb4zW2vu6ysuoEcF6AoRjBBRIzdaTChbPhjUyUDEYkaZZqSLty1mkNfuavAeRdw5CSSkXf1KllN4YQVpEoQoVTKGktKayVASpH02K3/jAH37sozdeubp35uzFWZFpHZqi1jQLuL72+q1Tpy5Zr0q3Qqr5wks3qvE45jSQzavPl6UbDce7zVa8dWr9ykMX/vP/4i+MJ4P+aifpPwb73Gy4K4l1qKrSSEhnYOq6kWYQcjAYtJrdJEyr0mutAfJ+sWHiGZ7Zl2UpBdV1laZpns+azbaUBsxSKgDOOSEEEXlntJJasXEcUwbj6jxvpZ2yymeTeaPRNNYJLeNIhWtPj67+1of/6Orfet8vnto+Yx1+4md/JI6j5eT8gvLSxz8GAN/8zV/ep+EcALzjHXj0UQD4pm/C+98/HgyWAsfbTeBoxVee2o5b+Wu39l48KK5dz4vDeRiXK51Ky3Y/iVxb4HMJHFROUP5b2RUTvHQTKi17qChWydZW2IhjeqM12kmKaUY+RNiUbuDdpHKT4QFzAehGLJuNKPR9IaIirl0gpGTva/b7283jTjwH7GKBp41XeXV4C8WsHUfNZtzpJEmzGybNvJJj5cvrJrem0JJ6El1yoaL1tP1Qe3zFHD6UlxUbyz6cQDlQbeArZvKO2EuIijBQYh6UCAQJkCF7pOxQMb9phSCcCEqd3c56H+sMDyrbrBvbQXsjiC1a+41z187duj5Nb07Gw+OithQkzZVsZaNZpmXeqZVRpeFre6ONvaw1WuXKhRHOUtwEeUwoSES6SSoiBAg7jX6SrMmWDhtT0c8KGwaPPrZ95aGNbs8pvarUOhACsVSpEBqAtVO4/P4CjYWj5GJYiCxQMksgBARggGPVGMu4E8G274aMOvjVWVEcDU2+s5PfUmFj9Or1+ez2/v7O4R1xLV1ptTZWzj9g7dYkSOzt21eff/6PBgfjPK82z6w9eHn1q97dP9sPVshNPtOwphWEddRstZqdNGkKmYIAMncFDsCDDYPYCwa8AAkgIONE5REJDtgDzrKrmJR1gRVCEd6SXkonAocX8ESCmQU84KUAM5g9YAnsmZ1nIZiwqEeQluDY1tV0uL/zxssvPf8H+weD2dycO3/h3Jl5vB6EcUw+ghMMJs8ghvfCCWUDZQBTwTsJn3AVwgIIYUMPOGG4KaMzZZJIBbgEPrYe7CvP5eHerduvfOr6zZvjyfjShYsXHj/31LvP9vtppCXQAjKAiLQQESAWugbudqCAyAMCCJnFoqyD2XtvpFRC6EWZBpE6GWzLXAOCSAmhmQXghRBCkPcCgBDCe7pPDbsnYjIgAQEssmkXjzDMuR2NhWTV4uW361LgWLJkyZK3Icxt5iMdBnVeCYE4a8PayXjW7Cfj/f1WryOzbH60lyRRtLLip0NTFGGaFEWRRTHFST0pNUuZNGGd8VZlD+W7H03Cpk6SejIMQgmtivEk6Xf8dFLXVkWJZLBzzCxUaIo6bCSoy6OdnZXTa1IEs+m8sdb/x7/yD3/9Nz90eFCnydlu63xd6jRs60jX4zvnzvTnRf7f/MxP/9qvf3A6q1mKb/rmr/uW/+AryPuP/8HHfu5nf6nRWSmnyN0srJPbt4prb3zkV/7xP9/Y7G6sdf/y9/6lw4Pbjz92JW6l3nZd/Vyj0zVFNRnMlVJJI0uTjJnruvZ+4aZqHXspiYi891JKQFRVnjbSqqqklFVVJUlSlpUONAPWWq0C51xZliKJ63IuYFnAmcKyAZQUXpATAgSaFUX71BbmH/+d3/+D3/rtT565cLnRaAZhfPrM9nJafqG5c+M6gC/LRNj7kRLf9V13ZQ4AW1sL7WZ9ezmF3l5KdFtf+sr+9gWx/nKv/IM9PzooMN88t3HlofWnHjAXVo5DZb+gB0C+UvUu3Azlq6L5laK+YIeJ9tm5S6trZ7OzDzTjo6kcTYbVtHa1AhBlIml3mZuAZ2XCKGoktqzZ8re85zs72xf57noWIDhb33rlXwxv/J6SQgdVGM7fuDp99ZWDq7vDW4PcaGqfjlfXmvJJ767U+8HoOJkWzUGZTkZ+IlUcy2Tdd2xd3ZJ3LFkCg1lAZCJRFFYQJlVYj4NUhUbwQUKHczKO9N3yjSgPt69tpS+k+WdG7bX2qSvraSsqDqfX/9lhMZyNj6Z2br1Dtt3ubrf0qaZuhoj0VitciZvjo+PhKB/sFMed6I2tXj46Ctk3Hnok2twIslWhE7IRnAQAD7KhqHuTm6NbL1iJ3uqpdrbZibp9qVOlOkq1AAnIz2oZCE6yShdaBgAIsdgm8M6x9yyEIGLnIEQmlfK+dr64+2AepmKmgtKplo07KxtHj108vv788RvXZ9f2islgfjTa3dvfD7NMSn88GN++udfP0nPn+v/eV517+OHeRqdqQinTsdVkVtLUIlG61eq20lYMbd786rm7zIsBW5vcOUQBpASgFUVCQZIHKjArG4raGVkUcRhK/blUOSEQhtCVS/K6DFShdVU75zwApUQYyFqJClzPjXUOiqWiMFaW7WwyfuONF6698fxgtF/kcxS8f+c2KFhdvdRRIVUwZGvYINBCEiobllU7r6LJsRjuUpX/CfM/EqKn1JRlsYgfqYtyfjy89fruK6+wEKubvYe/un/l8VarK7WOgAxIgWSRs2bt3dQSKaUQQinlfW1tKUSgVOi9twvX9rs9JjGgnCu8N/fdpNlF7QaR8L4AlFIxc2ltxWwB6Zxl/pzJSovXXCgd9x5gvc/Hu8dSIDzFctmhshQ4lixZsuTtB8lE6VZdTIRKiWg2yRvtdrMb+aJotTLYGqZMmw3A+8lIBDpwgTcm6/dh3eTgoNldh6N6Og3CKNDaHj2ftNtwxlTzIAighctnSTvLD/bDJE5aDRhraq/DCJbLeRGlTRgDVitnzqCeVnXeWFurZvU/+HsfjeLzq71mWRmt5eDwqDYlPH/j17zjr/3oj6IoEUfv/vqvuXsObgx7jMC/6z2X/o+v/RmlN1579Y1bN/c++H//7oc+9CEiGcfbrcbpGzd2v+97/xchyiefuPTeb373xQdXTp/p7O2+1O+ur13Yzvdm+7sHnU4nCKLptEzi9ryowjAOhHDOkGClwsoUWoosy2b5vNFIFt0oR0dHvd5KbazSOgx1XRspZdpI2PkwzhC58eEbnc0uGPlwn6Ron+67WSFVlB9Xv/Q3f9bU9NGPvxDGPctiOM3/8S//3eWc/CJw6/XXASAM3w4nc+8Wtdl8U7tZ8jZCR0FnvSeLOlJjOAqk7jSzSxdWn3ly/Vz7VkdXqmR8IfdiCY78HH4Oszcqz+9MTw1GhmWwdXb94uXWQxfSdJrJeWvkiwoOAKuUgnabEAVp1Tovko6OQmest9jcfkQHb6kwYubmk1/nLmwDyMfXDm78bjkbHx1MjZVpr926FIf9RtzPjh7dP7w4LNVkKoopYH1luFYktNDOG8fWsmO86azBYAfvYCrFRSKRKZ0EdRVQocgzgcmjMWm0bjeTTzXCW5FI0NlMO2fT+UFxfGte7E4La6uAw1aQduLOla32+RW1lUDDW9tyGjrUr1pTmdFwPh9Mb18/OL61J41fSc+Eja2NVkfJ4CTrE7DgAn7Gx3v19dtFsN1eOb3a6iRRnAh0iBrM0aL6781rTkqIRaro3ZJHIPDeAU6IxT4/mJ33lkgKQcwMMImIYAROBA4kQs50UAAJh82276+uHXX0fis7SBtHrx+MbxxPD3aLakc5QErRaIdf/efe/ZXvevrc+ZXVlUhxIb0il4Q9X9bXWGoVJVEUBzoAIEAAOQBgdd9cectZSIJcFJ4wASRICYIXzn22trHIRpVkPdWVnM2D45nTkVGRZTgpEASAYiImgEGeyTFLCCVUoI3Ny2J8eHjn8HBvXtR17bx109k0Ho9tXYMZAHmQJxIgz8rb0JWJmUXFPJxXxFLLQLg3j5zBtbC1sB6spWqGsUVQM9X1vJgdTY5v5kd7viw2z5/afmj7ykOb26f7sWpJ0ViIFIvEE+aF78aiJwVERETMbw70fa4cDDhm57333jM7YOF0phb1F0JoImHtvdRYZr5boMFs8BYLHgkIImJ2J1Gy4r7L7GF92N3U8SqJpbyxFDiWLFmy5O1KdMZOX1ZC6kA6W8EwtAIIzZRHwzyfpes9zKdHR0era6sURagKGAOlpZSmLHXU8N5CCHKehIAx0JKIEGiwKcsyCZA0m6auJBHAUkp4D1AUx+wcEcHVYHK2JiI7zcOst7Z2dv+wPh7uCWmfeceTVy5tp2n8V/7b/84M9zE/YhG5cm7ZsS+EK2w5iyNlqkKERDoGuNsWF86/4+ve8xXV7K+9cvX693/fX/3EJ1/ur/ba7TPdXuPZTz7//CtvPPzw+qntxvpm5/z27NKpsLV1VqljAJPxNE1bAKIoWtibSylB3jmzuKnI83kUhUVRCCGqqmhkSV3XEAkze+8WDbTWWq3lvByF0iftAKisqVWSeo/f+Cf/rKpRGfnL//CfRHGHobPO1vFoFgTB333/31lOxiX/5mQZgJuvvba8Em87Ams6d167dvXFg1u7x45w7tTGM5d6X3ElDefq7h7tF4ubNwefuHH95vgYzXBlvbfZDddkLZqC2lnSXEGgAaCMRJFSRrJ5Kmq8Sy7aGe6tgD9bo4s3ZLwOIOftT3z8w594GdcnwZlL2w9d7vGlkNpaKHGncecz+objyju7WH8CsFxN2RRiArC5r9vBw099oagKpC59NbTWtLXaiGHeXOkJJ9ZvrXU+3Rl/uJKBOP3MVrapVcOMP3lw+OqksGFrq3nu4W50PovPtjZW+81mg5SwdVHPpnRO2KZsFnk+tMdjNlW1d+v27s2RqVR2ahr2y94GB+GbR4MKflqZweBwMLg2Hp99vH/6bLOTqIV64b333iql5H376SfeDYvLtZADhLWV9xU+qx+JSCgVO+etXfQ+JCdPbAIhUCCOETYF99PG2vmgv7q6e/nMnQ9f3a1fOdzbqYsxV8D2mfbTT21/+3d828ULD4HulynQe3BszG8nWTPLMiGVhXcwAVQAVQIWLEAGKIFQ61gTTp587zUEEIIARZBaQynQH58IBqiByJfO7A9oeFBND71rCDRFpkUr9Z2OFdI5ezc4REktBQhQEpHC3HgznU8n81ntXWjgKrgIgPeiqoStOYuVU6qSZAhkQ2W0nMMPYmM6JoFkCqSwE5yUTnhgqk2pa01eSZ2EWSlECTOfDyfDW0c3XjOzcbfXe+qpS49/xaX1jaypWxLdu2oWDGCdw0n4q1RK3TeyWgjpnLfWLlSPN+et9967E9eMkkgr1XDOee9P2kwiZlhrAXXi32GB6r4CDQICokCpRSVIDmhA3U3dBWAgrGo/8KAMGp89BkuWAseSJUuWvH1I+leqwQ1jOE1apnb1ZJR2s8nt21kjTrstczTQoVrd2vTFXDBI6elolK300253djyTIojSFEIY58I4ngz2m72OCkPYqi6n6cpKfryXrHS1FOV0GiUtIZUrLSBllpjhJGikCBzKkRBSxmmeV2Y2/um//ePPvfCxIAh/8if+5jd90zu/6qu+Aozj3RebrTaS+PD27dX1dSVFNS3CJA7TGHWpmbguJGxZHbWylrN7dVUHcfjYk+v/6o9+8+Mf+/QffeTjH/y93//Ep16WMlS6+dxz1Y3rtLP7cjv7f77x3Y+/6+mHn37HO8uybLa7ZVFXZd3qrpiiNt4pJZi9MbXSwrpiscESRcHBwcHq6jog8nkVaPLe17VtNBrOuaoqokaStdRkejibzt2IjweznTuHH/nIJydTc+v2gUEQtx5wQjjvn3vtjf/oW//89//l72+30uVU/OLw0NNP/+4//TUcHX3Zd6ks+TNAcVy99pG9Tz+/e3MwW1vtrK+pyw8El04XDXuH6l1hhmD7RTgMg67B1p3j4I3dA9nQ3fVWPwnbqhlKRZGmOFPdB0XYBAAryElWIJ0IkRKJP+FlTxZ4i46V+HBHjoawLFY3mucu9Hlbz2MeWSu1YkHCBwSyfM8xkT1cTZ8jldbDW2Z4zjGeyF1rCzGHyN3KpL1tnvF7lb1j+MWIr4V91e1tt9YfXUUTNdfJZt6nKFhptre7a+e7qh/rXpwlaRgEAMjVXlArCUOWsq0nGXltxjO7c5MHw0oGklUkg/itS0cLLo6PD65+8tYbe5O6oTvb61tnz8RxUyAEQiIthKS3rjY/50WjhesEwGy9r71fSAeLayiJPHAvW3QRDqru/hMRCQnEkmLZVyJUYUetzVz/6nyEOknFqQdOfcPXf/U3fs1XnznzgPjsvoUwzEFxs9VqtZWSOCmQAZyEhPO1dWAEEEpJEsIaAND6zcvAJ84Q+m4dw+eQucCKipmeTOPxgR4dqvFA0yxUs1hkLmTjssrrnEhKL4S3GswEI+EB42tbl7YyznpvgRpwDGo1OivtNShdesvGCBaL60ewijyMM9OqnOdFOY8lFJVMJzKB1KRDL4WV7LR0BGOqylbGTg4Pru/uXJ+Nj1Z6ybmz2w9e6W9upknSUJQCwSKrdWGWAWBhjfHHTpiZvWeAFnoWs/e+BLwQMTMzV4shEyIGhPdgJoC8r4kWdT0CgPc13415difJr/fNN8B7S0RSJoBmhvcLJ1qbH42qg8HK45dJiOVX61LgWLJkyZK3OWHvjKvmvhhL6UXArrRpIyNBrjQqDCFgi1JKODjyNmtnsK6YTxrdNZMbO6+DMNYU+KJsZE1fV1Ux04kOGmkxHCStFs/nzvuokcFTNZ2Hja73VB4Pokbb1zV7K4KYiMrpLIpCRxVw+5nHN7QMP/B//aJSka+GxWze7Xastd6UKysdbwrUPgxDWFsV8zAOBAnIyJk6DAP4qjYuTuJ5PopTlPn0yScvX7p46vu+9zuIMBnNXn71tf29gw984DfObreszz/5ysGHPvYCfvHv/fhP/tjZJIHnMMrmk7nWmkh675wr40DUpgpChUhYa0pT9da7hcmt8VHSsKaSAqCqKqwgaq1um9nNa2/ceunq6//kA/98ltdVCanSPDfrG9sqOzMbTb76HV+1sbHx7nc9s7W11YiWrqJfVC48/AgA7O5+GQgc0+mbQbZ/MlUFoN3rLcf3bcb0KH/hd659/PadgsrHL1x45gn5zDsrPh764UCWt6SffKEPYGGZUfu1Cb9jZ3JnZzhYv7J16tTKaqAbsq2CNYoika2q5BwJvVjF/pvhHeXH0uQkQ+r2wq21WMRyn+zI1YHUDW4wwXJZsHP0p2s6Hlx7l4vRVN3mQtJA0IzXhr2nqqf4Rjl9dvzJqzvjqTl/+vTG5W7nSjyVrs7rziW59gCvPdxtrLbDrPVmxu2im4CZPHe17IWyTrETGyOK6UxUh6KAbyWy0WxmWeP+WgxmCz86ONz78EdvDGwl+2n/7KnNs+ciAIiBWIjgZK3L9xQf5s/bdMQM76218xPjC5wYVTqgOhE1zEl7Au4KC4tRURGakAlFPZW9PO3YvQjDZjd4/N0XvvY9X/vg2Uc+p/ZgGXMhNprNZrstlTpJ4/CeETHDcVGWmkWCADE5oroGcFKmwXfHogITIEECb6njocUPrOCZZuNwuNfOj+V8aMdjEc5EMqXacBXW1oyCMCeppdfaFgrWCTgBx3DOGFN6w8wkPIlKCCel7HdW19e2EcW591wZcbKkF2xj9r729cjl84LKkQoRkOEToZB0IOIGycBJaQJVwhfFzLjjIt/d2Xn99s6O8MUDG/13fu2l1c1Guy2AAAgAsWgVESKUctGH5dyi4Oi+0VwEpkgp7w26tQWRUipzLncuB2IgECI4SYQFwN6XRJAyE3f7Spxz5ef5sBpm4xykTKRsAPDeeE9gC87ne4fDF++0Lxu1tKJeChxLlixZ8mcBGaZSATINhjeJK1c6mQZSKq4rSFJSghimEkHAzpEK4zSth+MgyhDFsB4goZQxuRIUp6mxc2gdNzNTzHSolQ6K4TiOm2GrjdqTI6mUsUY3GiidrUsVykBrASNQK/LeWVsWYdwop7Oou54mia9qKUPSq87sSClB0jsjlAzTGFwzPBFkEHgPAGGg2dgkSGA40Rp2Ggsj3ASuakX+XU9uIXqs3fK/8y9//zPXBvtTE4Tds1vtCxceGuzdXGutca2jrDEbjZJmVNWztBHl03EQJ6TMYHgQRYEOVF4U3nslw7LKA5U5Z48Hg7MPXcF88vrzv/eb/+L3PvzsK8O53dg6Mzi+9cDFy1/3nveee+DiQ5cu9+LlXPv/mVPnzgPAjRt380e+ZKkq/PiPY3MT3//9f7pjyHQK4MoTTy7H923GqJh/cu9mLcKtleCxs6PtjP3A0Wxf1QfEX4wGFabQ6+7NW+oTL17fHaHZ7517cOXBi93NZqN75lKwehlCkJCgf9tbfSVpoxfe2MftwfQPP/j61VcOkz65lbDsJZvN3tenTxZUDaPxbudgEoxzzIx3jv913UcYXFFZDGfFJyeja4M7z+/lSgenm3gmxEUJhVgIGYfi8roWOumGKgoBslXp6urei8STsnNUFvPxa0ezqx99fe/qkRzZgAMkCBBkSbSZBf1YqvsW8Lbiyc3i8OZ0MBskp7ZOP/5Qv9cLQQLBIuxzsfBeLGXvOXEsSgWllID3vly4SBIJKRvM5N8a97uoAmB2UsZEill6HzIvuhgYiO+LDgWAamAmV6d7V0e700lrs3v27Mqj261u8nkdGdg7W+bsnCdRyliJIAAUpGJha+PBzAxJCCSUJarDEIAgWlQ0GNRSeAoD61hUdaCU1YGpoT1kgBNX1XqGYoKjnI8MFznqqeAR1QSvXOVYBFjdVJLiSEkpSegQ0IIQCiiCRjoOsmm83u1xvdlqZ44DIRsPnD19arOXNuIo0AqBVlppMa+rurZm5mTu9Um0Ktclo8aJVScjcrLtshY3VyC1r6t6Ptu989rO7vXpKG+24jNnupcfWun3ZRw3gDYQEJEQ0nvHDO8rZrdQw+6tf+8fX6UUMy/sRReJsETipPQmBiTgnKuJhJSh9555YTIK73kx9ERaqWwhnzlXAgIIhJBE7FxJBCHiRRWJc6X3BZCjGGF4eHRz5/VbgzPWLTdVlgLHkiVLlvzZETlSLo8dIwiDonCaPSR7ODgntQTgnJSIaOFoJdiT8VwIHYINe0AIhoAQkMQ1wVpmR0LAMzyk0OyZdOjy3NQuamRFabSUIG+tVaESSoGd9xCSqqpKkgxCDQYHW2GGIBZS2drLcs87SCEWDmsQBEHsmcEkCCwEPACGYzhBobW8aH/13ksAFJl6prXy9Z3x7Mb+0SuBth2pe63GYxfOR1HcC/uiUqa0gE+idD49TJphUdRB3MzzkiRFQS+MVZXPbS66nR5B1FUFVh7h2Yffe/2FD/7+H/zeRz7+7GA4VyrTWj777LM/9D/8jXd95dc8ePrUcn59idDu9dorK6Nf/3VcvowLF76Eb50UnnkGH/wgfuRH8Nf/+p9Sb3LtGoBzly8vx/dtAzNbY3cODnby8cbqytkt+cD64UpYYFRTfSjt8At+AAAoKH02nPSv3lbPvnCo19fWL2499OijF85vdlUS9s6IsPHv7O+PpJVuGIaYzYqXntt59ZWDZg/RZhpsd1a66almfyYK1ZblKUuJ0CRrMoa8gFwILIJIQtTKWPlm00pqkrgM89oYX9eo5kMMPnV0eOtw9/ZReul0+8MyjO8AACAASURBVFwvfbihN0KhZeg5kghWWioI2XsGe2ddXdoih2FfO18YMSij3fzwaLy3e3zr5d3RoGqolo21VRAi7rRbq62omyopFlUJDLZ1XuxdH+7dGc9hNtc7lx+72Ot2AqhFVcWiFWVhw8HMRHqh0XtvvXdEnmixV+8ASNmQMrLWnlQE+IUVJSCYHcBEAZEEmEgzS8ADRBQsIlZx1/fSFcNi7+XjvVvjsfVPPvH4lacuPXh+tdto/QnzkL2TQkipPWlPEoAioUlWvvbwQgiSkhUxHPtakfOeqrKyNrd2pmwiKRJEIO2cFMIAtYWwLIT3BCKQqAuZj8Qkp0nFroItBefkmJ1gIzlpkS0VuVDDQzBLwRAEoYkCQoS0DNtJa3N9M45oZgqmRAatrc1Ov9eWSIhD8kEgtJbCkDVMrmRX31dV4QxzDSEBBntQwKLBcdvFDSu4LKbj44M712/cvHlDdbsbp3sPP9I9f6Hf6oRCpUADIKJFRYZ0TjDbk/4RDSjmRdw8M4OIiUC0GHEmYiGEEOFJ4Yw6KW6xzBWRXlSCeA8iQUTeu4XUJQQt9IvF5wYQgCLSRAzUwN2UWe8r73N2c7i5GR2X1+/s39y7uT+z1i+/XZcCx5IlS5b8GYKibgAG53HSYK5dVaoogC2tKZVSQdzwtROBAtF0NMrWNtysrKbHYdIQnr3zQRhCiKqYhHEMV0yn02anyXVlZrMga0FHx9evdzdOyzQqhuOo2TTHYyIZRRGIqrwII0FEzpkky0xRV3W1srLCzMO9ve76KaHk4j7Ce0+4Gyxvq0pIZrwlR4A8kdJ1WQc6NVWltdaB9K4WKgQALX/z1/75h/7VhwaDYRBmWohLD1z4rv/6vwI2onA6G03iKJ6XQ8e22Q3yegooawnwYRQxUzGbBVpmnawqZ66s007f1By1u8Xh1b/xYz9ZexckqY471uA//fa/8J5vfO/66sZyXn2p8Uu//Tvf/d73jN73PvzQD33pahxS4tu/HefO4f3vxw//MH7yJ/8kjeO55wB0+qvLwX3bMBtPPvirv/XCC59aW1l54vL2Q6c5jkfkDqTZF7784kxBp1f2j3of/ljjpTtuH/bKdu/Rdz766OPf3G73BQji3+XtPUkKu1rFkoEKdWFMMYCf5Oa1g0YcJUloI2vbzm66LOn01Rq3DaWIOYvCIGxxLIOUo73e0bD5ZtvO1mTt9P7G1dGNWT603o2G+XPjGVvoRvrIuc2zl89gLZEdpYhMkfu6AuCdNcXcOweAnYVjHFduZ5q/NtjbGY8PJ8PJfDIrTO3Tbmd7+3Rd18fD40ajt31qu91vh1lIku4KRPW0GO9cvfbq7cEwWtvcemDt0qUsSVIgBCSzd27RSOKZK2DxnovOhQqoFzbcb83IuB8HFIAg0lLG3nvn7toxCCGkFM4VRELKxHvp70a6eLbVtBheG1w/zGdBuvreb/32C1celFLIzz+UQsggbjSyVjOJE1SBqyATaCECGYICSCAgS8htDe/gQl8U5exwMh0OdyfjnXbrVNbajLAaJ2kWspR3/1R776uq9o5CyKAwUVUHmEo5g3/L+YpQImCyo9poODZW1U4t5LAwkNISciQyEx0RxFi1m84X84JmpWwkiaSURBM65SA2hfdzI72MoQ0+y4FCSBEm8M7fFxnrYOd+fDA/urF//ebw8Ni5p85vPvbEqYcvxb1+h3QPIgIIWOTdiJMSjOr+ehnvK2YjRCyEdC5fjCazAgLnCmZImdJ91U9SSoDvZfBKKRdB9YuKnkXfivfVSUMNAQHggdy5aCFvMTvnZgvfVmYHV2IynNw6euOT+9evj4al/deve1qyFDiWLFmy5O1C1GMbsp0TaWvnihSkVAvLbmYHEkxgunvjI6WpKwBMix0KCQKzAxOiKKxCb62QUjhGbUE+jFNAoqriNIWH1toZD35TnmBm8sTGax1458JmEzXCMIT3BAESAgwiEN707yJiz3AMIjADBCZwIslDSnKO4YgcCWfLuW43wfzcp1+/9tq403tA63B/584nPv78z/zMz/9n/8m3njq1FndRVeMwjiAxK2dSkRAWrg7iwPEkCJTMK7LeKbLI43YDGdHI3Xj10z/8P/2UU4lWsVJqNptJKR955ImluvGlSbvX+6Xf/p3v+ve/Yfy+9+FbvgXf8i2QX6qZee98J7pdvO99+IVfwA//8Oc+zqMjPPvsn/vz/+HSg+PtxHQy/Y1f+UCn6R87l13esqc684hHwo6Em35x8g+sl3vj7is7vU9dsxMK1y72nvmar3n6nV/Zaq1Jqf+dv10Qpw9+7Xs/M3Z/+OqdLEmTLOp0dWXq4WjODn7m7MzbiceQlRIBAmoJSjnwUmhyKVuJmtl1iDOpBUgSK2knPB3MZjtFXlQeXNfVrJzFcdhpZ6CaqkIdWj+ThUE+mVT5LEpngSRZTevK5JUvrKsri2Ft9/P81nhyXIymJQR0GHfXOqtr3e2t3v7O4GjPZKtpf2UljgMJB+MgJRPKg+no9cM7Nw+mFfXPXVjdWu90EiA4ScGQd+NdiQA62b33zAuLUALcZ5lxLPw67SKIFHAn/2Fmz7zwknTMkghiUUgCc/Iw5+qq3J8c3hi+fmc4d6K7vr66vhGGn7dt0jtXzGZ3bt6ySksdBirQJOXCAFUQpGBH8CwhCMTkvbVFOT04ujE42t09Ojoe7Y8nh2vdydp6vSoTJSIfgKRwEqScurtWByTDlijmyswCNxVmBlueeL8QSUEaIqyFqsHOe+Ec48SV1bFzzkkhkyjjaDPmDrkyLXySsyJJUkM3oAJIsPCOmECKpA8ElK38tIEqkbgruTBbiBIhCzhlfOSNqA+H453dnZ3btx2VK1vJhQcbD15sr642oqRFIiNaJN1IZuE9L3pSiJhooVKJE1sVce/f3bookicBrnySC7u4pRJERCSZw0V1z70JQEQn6bB3XxNYBODySS2PYfZEEiBmA1TgAs7ZfD7b3b39xp3PXDtonjl3+dErabOx/HZdChxLlixZ8mcOBs1K12pG0sWmLom8ilJfllVRRFFijNFBkHV69XAaBFGUdWA9A1JrUxWkKIojU0+10GHSMFUulFRJVk/nwiFd2+BJnud1urpWTqZRuyNLU87GURqFSQJfMrNUajqdZGvroUY5GimVpOvrmFeevSRnrVdag8hZJ6WSQQBf3Y2bXzQDgwnSlyyD2DurlPLeV2UVJYHKEj+fvPra9U9+4qWV3hnraDQtm63t6fT4Qx/+9Eee/egP/MB39ldap8+eDRMtw9hUVRplpAhVaazXWTw82O20OpCUz8aN9oqz4lf/z1998YU3rt08nBVor/Rm82o2La3FX/mr3/PE408s59KXssbx4KOPPft7v4t/9v+y9+ZBlt1nleD5fstd35Z7VmZV1qaqkkq7Spbl3RY2GC8YmzGLPQ24megJuhkaEz0EE9MBETQz7OEOoLtZxgwe99CmaWhshqUN2O1FbmNZlixLKtVeWZWZldvLfPtdfss3f9zMsmQabAwYy34nKipe3HjLvff75Xv3O/d85/whPvYxnDoFAC984VejMcctt+CNb8Qf/AEefRQPPPDfecJ73wvg+37kR8dl/VqC9Xats3r68PSrTof1dCXBqjZXpBt9xXagNOKZaxOfvtS83F1fODn1oofufNFLHpqbXfr7ahXC6NAdD969W/72H3/40OLS8Vvm7jpTL0uzfKXf2e11O/3ObtHtD/rtrs2GgzyDZE/eYr1wfmgZIAI54SF9LYCKpI2jHfRW7Y1+xxYjMMgan5e50t56cenG9YEaHFnX0stOD53d3rDfS8OwEdA0ZcN+cb1dbAzz3ayEZw+ySglEmuPFucbSwakjxw/PTKex6g/a7d2N7PDhsNVqBOyRZQAQBKyD3qX+xqPtresjnpk6cuzo1MwcEANqLzgVCiAhhJTSWjCzlJq5dC4DNBAB+bO1APsER1GNIXx+E3trR8weiAADFN4TkZAyZWZrh/sxosYOh7tnt1ef2L10pUgnWwcPLyr91zVow07nw+95z0ceO1fpAUAKMoXY8wPyHkUBWI5gpdaIFYZmONh8/Mm/uHLx3M5me2DK3PlO4osFWW8uuWCiIEkBOEIUGyUoB0MCkTfdIQ06jXwQFQMa7uALHDQ10ALS/eMgIBBQEgQLkyOPECkEhIZwCXKbeA4DLsgaAUQxAOQl4DkG5SBGEEqbl0O/MUeDyQDsAet8McwQdkTqteCo4JYvg/z6xWvXr6y1r20unmzdctfM6dvUwYMURE0SDSC+aeNaeWrskxSRlJWvinfOCREotfdMpdL9wlV8lqp0N5UcQ8qbgbJCqXT/JPvKlJSInNsjvIQIqzgb70trR/uLpASUlAkzKnNTADCm6HavX756/tL1c+udt73trXe96H4aB8SOCY4xxhhjjK9DCJVCRiy0p0hraYq+MmAmqTwJKwRAEk54R4CCBaAEecAL6YVg50opyZdl9UNtrVFS6zAiFeXb7ag2keq42N2Nkgb6I2ghJYGZnSVBAgTva2nK/YHzQkqptEaeG2N1ELInAOw9gUEM7wAD4ps/10QEX82reGcLIeChAEEIncFot12fmzt18vQ9d9///g/816PHj62sb09NHZqYOj4YbXn0/vWv/fbm1tpb3/rWlWtXdtudlz/4yqcefyzvt7/7bd9x5p67dq7dCNOgX+af/IvPbN0YXrq4srmxK1S8stk3ZTozdfTG9cvNiVbamv75X/iFmZn6eCF9NePKM2cf+a8fxv334+678fDDeOQRAKjXv0qdR7/5m/GRj+Dd78aZM18o4rh4Ec8886pvedP8oUPjsn4tQQo1PXFgtrYzE7SV70jfFT6jv3Jg4e8MnmKvGjc2ossr0SMXyuXeYObI5Cte88qHvvE1U5Pzf3/dERGBKIlrMSVsiVg207loSteCoix6ed7v9keD0Sgvs3zoi74QyD2yLswgc8Nd7y0DsNaURZkPc84ooVhyyWUBY9m50sFY573PC9PpjNy1jazT3dGSHWU5mdJ6a4JIRgGtCWNz2x86CDGd1NJGvTZRa8ymYS3ScTgVTk7VWhOH4iCE6QiI1NsgThrNVmuvQdUasJwPdvrdjbzgqdbk0bkTpyZnZhJAALoaUQEYKJkr3w0DOO8tUACj0U5/0O52u53ubn+wWyQTramjB6dnFiYnNfNzYkG9LwBPJIXQgLrp5SFEQKQAD2jAgB2y3dH2tWfOX1je2FKN2su++dUvesWLa42/7nfKGdu+vNrfaHNhQw4iisibgEykAuttUXjnvGAAsM6akjObZ7YYlbafl53RcJDnhfWtKDOqVKoIpddCegHLTEZIIUIlJPkQVpcuGBVq1BN5F66gfb9PMPvS0cBRm5mBFEoSS2E8vPWFFt4RG5nBMYrK90IpLQCCNwDBKwspCFpbax07qYWgwHJsdYMnpnPrBqM8kmEgJYCQdIOkbzX9zPT2IN/sdpbPXx1m5czc1MnjC7efWpydng+jKRI1olSIdF96o72nm9oKZjjnAcvsAckM5xhwRCSEYPbel/vzLHvLvjKafW6g7LP/yqr4WKoKylwya+eEENV0UrRP/IAZzO6mHoSZhzu7W9fWls9v3VgflZEO66kYB8SOCY4xxhhjjK9bNCePs89V3BJioIODxWBFSiV04b0VOoBAlhVRUmeLkn0YhN7mUggHJvbGWy2VDAPT7wkthQqscVIG3ngKIyhd9oZho1VkRaADbwpI6b0tvQuJS2OUFkTwzESkkhQG5XAY1Fu+dCIIJRjkmX2VpueclRJERJLyYRalKYT0uZFhYIwlhJ6EJFIBe1ek9Va+sxPW6z/wg9/z5re+/tOPfe5tb//eKxeX//zDHyPc8od//MfWNZbmlv7g9x6P41SK2m//zseTWAW6/nO/8ruB/I+uHPX6/dtuv3Nnd9Dt5xChh7auCMNJx8Wdd5/5iZ/83ycnWnFt7FD+PMB/+Lf/BgDe/GZMT39eFuHcV+nuSonXvQ7vex+uXHmOacjFi/jVXwXwzp/+2XFNv8agtT64cHy6fi3lz8F+JT6xmgqwVCvE4oX15qeeis5t9LhFZ+499sIXv2h+7uhX4N6vhEw5KoflcGDItSZqExM1DsORUqNBOShcCWA4EN2u0NTx6K0zul2brxpfMjPnedbrDpav75a5b6SxK/oF75Qiz1B6LyBEIDUYo5EVG71iq3elgPMAEIVRFAZsSgSVMycSreYnGwemJ2cPLiwenjl8tJHMhjQp1c6kyFI7uTPKhzt9bbnOiNO00Wy1tJYsJaIQRZdH7e2ss4FSH5w+cGrh+MlGoxHumyYEAIASKJgrw4WCfWmt9y63frCzcmnj/KVrK5ury+2NK93pW47d+tCLpUyazcbNbna/iS2dc0rVhAiwPxYhRCBlDMB7ACHg2ee+t91du/K5SxduDDF77MgLXvbCpaOHvxjXxZwzCiPKMuYookiaPNDU1KJb+swRCCDB7K33uTGZKQp2LEPo2EplmJ21SKAmKIxsHPhI6ZK8hYWRUmoZKS1s7FxgOMityvoovjD2mI3zfYcN9hIcQylJJF1mLdhJRVag0COUJUoASioZRwyw8wwIRlh6pRXiMCc451QglFA+I1KTNHUoGxQ7253pIAoVgRGCIwATzXx69trlSzcuXlu9uFKbmVg6feLWU4dvO34waU4J2QBiokTKmwQHiPxNBYf3ft8ehYCYufJGAVDlpxjnhoAGYoCrjUJUoyv03MrepLHY+6KKiWX2zuXMcE4CkFLuR9IyAO+dtf1K4MPeOWM7m1trF1eWL3S2h1bPN0Qgx9+rY4JjjDHGGOPrGiQiKSKgISTCJsEP2hsXpyZr2TAXguMwhRJsnWIPRcIJlGUADWLpSim46OyGaVrkozDWQikzKnXcFJmB80pJFIXwTILhrVYSgURvQCoIg8B6w96rIIIXXBSehVIaZQmvfJE753SoIciXFoqlBJwFbD4sokaj6A2UCqQOXDHUcZ2NUEo5U3hX6ECVWR41Gq7oNRpeheHSkRcVo0uHl9T3fc9DStf/yTu+a3119Cu/8n+9/c331xtTn/nsY4ePLVxfv/7wJz5pw9gF3nH94C1373bdKFc6wSjPDNM73/lD995xdG527H3wPMOHP/B+3HrrF9p2yq/i67/778f73odHH/08wXHxIn7u5wC86z/9Xpwk45p+jUFqOXloKm5+5SrLFHo9tbLRfPKSeuZK3qfmP/3xHz1++8koDuuNxleoYRCchrZTUj8DZEtGE4BhUXcEpYYkDQCRWI2C0roPy6iPIs7LRpe9BeCsLUtzx3DROw6U3Nkerq/uPnZuudce3TV/eG52ojEdCCUIUBICMB6eASBNkcYoTebJh3HcUJgQ1gcJh0mcpmnaiPVUYGpiEAuEpLUow1G/39/Z7g+QATKK0npNpgIRs85dLyu2Rus3trcGneO33XXixKFA14F4PwfU74+ZVLffMyAz/U7vwo0rl68+tXypuzvMByZK42Rm+o4Tk7OL8wsHVCPNgc7+zf/9EFZoQDlXeF9gz5Qh9t4y9/ebZAb6zu1cPrfy5KfWLm+YO1/ysrd8+5tn5+e+BMKLDedKUS1JqEaMTK4OPdNAao1kWkVoiVLLXil9QIgRgmtBPNmazBcPNFJhTOE9Lxy85dDBI3GcQBIiqZyILUkI2jcjIaBQVMZK92sapUD2Bb6qViKLMVAiMxoOjm2emUqaQiAAAaSALCHgCbm3LEoot3ee2QEl9jw5DZwV3kUMGyBrjloT29TlvMhzg8xEQF2hnW+tdQaP31i9uDVQNDW/uHT8gRMzx1txK5ZBDISVyYVzAwCAkDLCF7qWimpUxHsC7H6ZpHNDIpIyJZLMsgr3dS70ngEjRCBl9GyCwzlHREppQOynsewFBgshnzUXY4Fyv9wOKIHhsL3VXdn43CeeufL0au703OHa7B1ps6XH36tjgmOMMcYYY4yb19pTEHrq4Dfw8Il4ehLMndW1er0h05rMTd7bCZR23qs0RZmbkrVCWKv5ogjrNZ+Xzltdq0Po/ubOZFQXcTxqd5JWC9Z576XW8M6aErUAHt7aIIrhvHVWyUgwW1sKIUFSSALIlqUgSAmwL0bDIFAMr5SEEEIIVxoZhrCcD7pRMmOKgoh0WHNmpCpjPM/5cJi0mqNeXwZByWKY5Wmk0jSYX1Q//lM/SCoF8NDr7sOo/fPv+oQZ3YgbE6ykTKhbbvXyQb3Wkl6X3exHfvidr37o/vHqeN4hG40AYGHh+bTT9ToWF/HpT+M7vgP9Pj79abzvfa3p6V/6zx8YD6d8TUJLHFrwTfH3HnnApD10nutRmQxo8ulr8Sc/S/H80Tvuu//eF72g3mx8JY9aSiQh2gOXl+wQQaVClexD5zVoJMkKIWSQhzz0Tc8JN0n4MHdTu0zPUrkIMNh7t3qtI3XtmfVBVMQnb7n11pMHZ5dSpcHeMyQAggcxgLjm48SXgyGcC9OkqXlKmA7CHgIAgiPJU9LXZJEQERSkSzCkYWc7G3kHBFonUSxDQBlwkfdHnZXe5uZwUGDx0IGlwwtKpUBClDALwO3biArAeV/kg053dW31yXNnnz7/2KXzPkyjxuTSfDp3bGLpZDA10WoGYRhbYAjU9z1Kee9QIZgNswNclejBnDMbwFcdvi+6trexfGHl7Nn13QyLR44tHFz8UkYVmOClIyWVCKEINtftLRoVxvlU1NO4Jm2YpdHAJZ6lioSSkpPa/MJUEBflQFl2nmhu5sjM1IEkTaGkk5KYJZhICEG6ipABSiU4UFZGTBG4+AKCwwvkAQpJzgvvrbPOFMwklBSQAoCCJJAXCsRg5wEnpQeIPbzzzKV37D0xHDM8gwCtRdB0k9N5LR/s7rpO33tXY9aB3Mh2z62tXrixsz2kien5pWMHjt42NzUVBbWK3Qj2zUHzykdDiID5OeILIiGEYub9gZGyCnNldkRiP82XiCp/0Iq2sMzSe3/TaMR7572RUleJsN6Tr8gNUkIoKaW11u9tcoBlrhaVdcXQDje3Ly9fe/LShSeu37gxOnDLkWO3L518YKHRaIy/V8cExxhjjDHGGM/+0W4AgGz6vBRa6jiV9aYdDJgpajVRlCYvlPfecdJoIrCu3xZC2OHQMwVR4otCSNloNMDMeZ6kqTdGaKkDDWO8NbVGA+yKLNORtkWxp9usLMUlIIh8JcL0DI8qb4UghAB5IlZKmn5PhyEUOC+EFEKydyOiWIrAlx5OAZaHuQxDIRzyIg6D0uaCZS2QsAM7NGxK3awhW7l29vzSkRM/9XO//PSF5SgKHcr1rZ1Iy4MHF0ohpXJu5OCLV7/mZeN18XxEt90GgKNHn2f7PTeH1VW861145hkArenpX/8vfzZOTvlaRaSKM9NP1fNN/D1THE42Sppf3p68shKc3+xe3TTXtuhf/PNvf/GrXhZE4Vf4qKWQcZTIzDjn8qIovAvjQJSScxQFABmGgWBBjmTODJAEh3VFczcV/kyM2Bs2tshZXQW2a7LmktrswuL80tLsfE1w6UxhOPEstMgEHAAfK0Qq1ZDWw5fWux32XiWRjgEQJLEm8RyFl3fODHIqTCXMiKqIVwsqsbs2uPjMRmc3lHp2YmqpMTEvpRYiESJ1Lme2lXWCcwXgnHGr51cvP3X+wvnLQ18s3n34wKnFhVsOHIjTyTSMU6HDWKtEagUIKWMgcC7fZwEM4KWMAHafN6CtmvCy8hx17e3i8vUbV66v7+5MTMw0G1+qJoiIgjiyWg1G4EwGIxe5dlB0aWAESTcIa34inpoXE/WR1rlwiMKgEQTT83NDHm5z35oBaL7Vmq03laqzj4uC2FvAREGotYQgBxQSLPBFtXNKujgwhckcF0ACPGdlCkIYAEoIkAYJIAd7DxSAc8hcNa6DEmQAQFJAE42AF0MTalp2yg5bZQnpRePKtUvnlq/s7Li40brtwebpu2sHmyYJ0v0KV1MhZt8LNnAON20vnrNLooq938/o3Xuhc24EKCAUItxXfzCgvYe1BigAD4TMDqg4FOlc5r2XMiGKgIofuUkISiEks3ZuxDwCesXO5s7nrp9/7OnHP/tkJwuCickjdy7c8eALlo6f1joef6+OCY4xxhhjjDH+0hVPdDjrXw1J6GgCMslMv95omCyz1sUzU4O1G7VmHT4vd3elYKqnvtsJZg74bo9IlXkeNCYxMqPRKJ2eK3Z3Y51AazfKhASkgDUAQGI47DRbk0IoOOtZCh2ByNoClq21cZJAwBQDqaBD7V1BgkyWC1JsLKnAlrkQIkiSMhsFus5OjnpFrVGDyAGRd7ejNB7sbqcNHQbEgx3SAXQd6WmUT3/mw39+9fLmxtbm7/7+j546/RInJ6yyFOP+ex54zcteaobZ+//T+7c2tr333/X2bxuvh+dr61gNdGxuPs/2e3UVAJ555lu/9x2veMMbb7vnXqnG11dfu5fOZObUZSF2/058RYd5st2f6g/McJgryfJZ9+9Laox8vLyqVrdwIxNzJ+59+Xe+5O4HzkTJP0A7RERKqVC4APDOecfwCsxERmsBCCJNQpCmvZjUatpkr6WHlCDJCFm6gu0oTWampvOlY3JU8MLxhcn5mTRNyOfOZBYRs1CkpWQpZSECI1QoWSrnTe6cH1kIqrpQSEn7ogm3H/DpwMzWEUPpINQi0l5Kxzb3ncHOWufilfaoDKNWPU7rYZQAYJbMkkgJIYQIAM/sKqY+CIPaZDJzrD6j4+ZsOn98ce7wgSYFETSgIDTJQIiEKNn76L2kWFQSAMDtJ4ZWcyvVdoMyQzbYWd6+/rm19e1RPDP78te/7rbTp750LxX2npglsZQlZFbwSJhhXJahQMQy7BtSsha1RNIiHTsRWSEpnZdRFMhG5EyDfSOcUboJWWOvia1n59mzpEp8wYAjIAiQpHmwq6WPXCAZRLINIQAAIABJREFUBEMAE/k0sPWwCFSv6PeyTme33e0NLLXi+syBAwdDGVZdPqRQ8MITAA/n4SVIMhEzMQUODMFg4611XkEIKUlIEk1oaZrGS58X3M/yreHw4u7g2naum/MHTy6dvvfQkVum63EiVcVihdWwScVoECmiYF92Ua1FWYX7eg8hVHWDBtCAJ7JChMy8HwMM5oC5oir2VheR3592qYJg1c04WGZmNkSaSDOz9w6AEAAMc2Vxyt461+/vXF079+jZZ566cunqNuKJmUnRmkknJye1Tsb5KWOCY4wxxhhjjP8+kvoRAKPOcmBUfWIBUurgKA0v8mhYm5/Kdrc1uSAMILwf9HQQ2J22dQw4rdLh9nYSN9JazfV6cRxzUZASACgI8n5HKg6jwJdFvV4HO2eclCEAk4+UjoXQUgVKKfYW7IUQgC+yTGmC90JAKgGmfNiP0ro1nPWzqLE06nQDnaZ1BWVgh7boRY3Q54PaZBNcQoJCBSFg/JXP/P7axva/+/X3jkZQWk/MHd5o765sbh4+cWBt9fr3ft9bXv/gG/7xP33rcHfUSOJarXbw4MHxYnieYk/1sL7+PNvvOI5rtd/+1KNjx42vC3ijyhW4/t/Jm7X7k5+5fO/FK/3r1zbTmMPg87KQUa4GpRnYGxyhdqD2yje++pWvfqP4h/OjISAGkj1BBNFIAAWRaTQihipyYlJVSuhzXwQAWiMIACLFgljONA6Ex6a4NZEjP3jiQD2ZoEKSkErK6vWERGsVRbEuRWGYkENAhokrUBiQIXKII0hZBbtWYyAaUMB+lKnSiFId6yhiCko37Jmd7a0b7Usru745MdmC3Pc9qFwVpAyklFVPq5Sydih1uXhqcfZodEfZAHIhSYcTKmgIxPR52w4iSqWMnRt6b/AcVQ87l1UPALuv7HBAhmyAG7ur57b/4rHNjaE4fN/tr37tNzW+5Jkj9r7IcmVsTYggHdkk3IV1zDGQSjS1F2Wv7AmhIl1TUTCXO20yVVBi1ZysuQlfhijKQmaFQhQriSgqTOGL4i99UJK6qan+zqrvOyrSyEmJPaGFm0qLucYoDW50ti9fe/rapZX1jbZsTCweuy2eqjeiCQCspVAU5144BmBgC9gQKoAiBkARNAAPzlHmMDEC5UA5XBBkYRMNeBmUu669de369ZXzW90NH95z6s7bX3TH6TsmZ2brUiZAsm+hEjhXjZaASEgp911F8/3RoRJwzoGZlFKAAiKgAArgpgWGBZz38M9yjJVSKqX3W2bat2ipHoRA4dyIOVSq9qzsWDg32tePMJeuXO1tnF159LHHr6z1tjOSsLWiDCW0GoenjAmOMcYYY4wxvhjqrc8bsPe2L4Pz9/77X/8n/9P3xFMPwD0Gb1DkzEySyixjqHR6GiWX3X6S1BDERb+TpCmbgrwlwXDWujLUIZxnsAw1l9Y5LxULQumcVMxCQkoidsY7b4TwBHbeBFDOORWGbNy+hFgTa5OXccKeS1KetENworPy6dbCNIQXsoDAtWcuChmePXv2A3/4wde/6X/8yMOPPfH0clBbtJT1B8NWPfLl6Dd/7ed/8z2//tv//uFs9NTVix85dXDpifYzWT+rJTOveej142Xw/MW9L3npYw9/HO94x1e1segX4OrVB7/lTWN24+sHtH+z9wupD9nwIhK2K7j46xpUwMsmKBCuA9bCN4XWPjXPbK/lZbY0M5WmIQKoSE/IYH5KHDp96r6XvO7k6fuElP9QN3sFZIDQwhR7NhVEXO0LW0t797cJIKqmM/a7SkgJpcCMsiQAzkniKEk4SuKgsWC4aAZaektwRASKbx6esTADay05x1p7Qd7bUoGbIZnMFyM/yEmGOk1JKVlNRnhvrOX+oNxo7+Zl3qhHaSqjwMsyy3r9re2dG7vdrVF28o7bTtxzS9rQgAMiIk0kAOucAVR1LERKyhoRScVBzGALaCmbUjUAzUze8z4/4r0vmN1z2Y3nnIRqdQAWvoTNBt3+9srWpdWtle7wG7/zzfe86P5avfY3qyxzCc6Ybe5lzhGoJWlCI5YQ7Nlk5CmQu74z6wYm84ERyocEYjIMjhxH0nnJACQTDGmQD8ECtOez6oitZKHRCHlhwgRlv2+yTik6gBYIA5VIF/uhGO4OtjevrW6227vZaHpqOgglOOMygQ+YLDPDk2O28BaOwRYOnmEBSGgFcgwnQAGUAFVWrawECBC6gN7O1fXd8uLKtqjVbjt29N7750+frjWbgVLBPrtROcLaynSDuZqgZSLDbAG13+0qQAqhAO/cyPtq0SrmaiIJgH4WD7W/7IVAxYvsBccSs/O+ECIg0tWKB5i5dG7ovQDkvseHB3Lm0XC7u7uyefnxs+efPL/eGw6ttSxK5oFHXgbejvNTxgTHGGOMMcYYfxM0po8B+P4f/D+7vY7ZvKzU1MXzj184d75WDwNt77j3tlaqzp377OLCYuvwJApnTC+ZbpjciDABSmGNM2WaJKRgs0LFut/vxLWalgE7770NkwhCcJE5WzKTimJprLHWuDKqReQzNhm7EcLIFFnUSK0bUZRE0cTm9rnW9NE/+qPfmpmdcv7h7k5/5eqH1le3wyTaHfbjxuQnP/nJ+enJQc//4i/9JkTcmlh48UsfKPLdu+65Y6IWnLxlsd5M/9WP/chg7S/ihvmDD/yXRx89H4RJGFOzMTmu+/Mar33rtz/28Mfx0Y/iVa96fuxxvw/g9Jkz49qN4WXdqSa5HH89wcFU8KRFTTkLiutRLW2QzqOrV3vtXnd2cWZmflJPpVNxPFWLZ443Ttzz0uMnXynlP2TUgoAIERmMRuyt98xcDXEwc1nevHO+13ozWyCuOnYpKQwpy1CWN903gzCiKKYJFs4WoxG8LQGAAuYIe8p/X5RlnhcACwEhQMI6M9RsUy36WTHcNR1oWYvCUCiVAjGQM5dlicHQbO7sFmXRaiS1RIbK8Wg02ulc32yvd3t9Z2ePL5y690TarBJPQqJASrK2ZDZAVEWISKmlDAD2YFkFgyCWslINsPfG+wFgsZcIW/6lE2YAC4h9gqM6RQX7DKOs1+6dv7pxeb29Y+39L3lg4dDi33ileZSMzLEZOhm7FtOUFpMhgZmd9WVOBgF1fXdgu5mnyESSHYMc8tJyYBFEcCExWBimEUQIF8ETiIlLgL2A0RwEiCJemLE19Lbb7DLaUdBKpnE91jZwI/T7w93O1u4gK0yg6xOtVqumUMIUMIqohCeGduCcSw8GwYCMJ5QgUiwVCQ9YCSkrAwsJjgAB9szeZcasD+zybrG81b/zzKEzL77j3jMzR48EpBWggQiIgADIABYiYBbOYZ9iqDimeH+ISQMkRJUIm+2/XAPO+wwQQAzQs4lLIpJSeF8FyjIRESlm69xo/62qNBxmts7ZykrWew9YwHs3tGZr5/q1K09c+eSnnr5+fSt33iopJOfgoaNRHlo77sTHBMcYY4wxxhhfxoWpTCcm0urxAw8u3XfS/OIvvesTn/qz3eFvLBya3u1vLy9f+a63fUe30z9z5gV333HP/OxSM03Kbj+oJdLbUWcr8kJN1O1Ouz43vb61WZNRrTElZdxZXWtOTItkpty9EtdboLK9sz518ACCtLNxrTU3YTqD7e3u5PSB//s3/9/BsLj7njNPPnPuiSeeuHz5yvTswSRu7uwMG/UpZygKG6OhiVOMrF1vPzXZmF3f6pxYWrrzobu+6TWvW7rt9nxnLUox2tkMUyUD09m+Kn2tXo9Y5x/++Kdz05hM6rfddvyH3/nOccWf13jFG974737yJzrvex/uvx/1+vNgjzc2ABw4dHhcuzGE3SU3JM6+aHf69KV4eftAFC9MTM4fvf3g4x/7zIc/+9kbOztzM8nLX774km940/zJV2odSEFSiyCMhfgHvmKXEnHMUuXOD0ejfp7nSRxXZERZFgwTBnsER1k6axkohDRhAGt1llWOj1yUJcEFASwlGSUo4XLKsgLgIACRZWRlgaIs8myrNN65KI1EHFMEIZCXtL291bm8Mlxdbm9tDdO5xbkjh6YmU+yFeGoiCsMyjpAGcFFN6skQoR/08+31zWsrZ8+t9TKeXTy4sJjOz+GmTytz4ZxlFoAGDBELEQNwzhGFSmnAem+8r+Jg2LnMe7sXh7rnrPGXETxXvmGAEsi4GJarvfbZtYuPne8P84mFKan+xvfwPWOYkbBUY6c6W5AGbm832OTelKQCoTQwlG5H5dsUKECHCFjKIo5gPEw2hB8yh4VkJxFqA88wIayCBAKEhFTBpeSUi7ThOHPSughqOq0jbQWDdDbXkaORiLWerk83oxkdHDk8tTBXr4eCUBryALGjAsKXRTHqsXYigUSdOSzICojAhRqRFpEJrFUMQArSpBxcwWW3v76xfn790vms22vOLhw7dfjOuw5PTjdINUCtZ53/SilD+wNB8T7dIIkCIXRFxwEl4J0LicR+IqzwPmM2+8NNRBQKEXhPzNXCMM5lRFrKwPsMYEASaaXqzMI5w1zs5wpXdjNVtDCAAuh0Vq/eOH/+ic+uXTi33e9w3JycmQsH/f7O1q7s2CDLTUZmrOAYExxjjDHGGGP8bfHIyqMffVic3w024lsOv+L66hali6dOP/jhh9tClI888YFA/l4zoX/0tm8/duzIZz79yMtf/tKlg/Nwzva7olm7dPXSocNHlBOjQTcJfS1JSWkqN+LpBiRZM7qyfe2RZz7jrTty7NjnLl5573vfNzu5ePXCNaXTle32B/70fLPZrNUP1WYO5ZIH/TJJ58+evzAz28q6l2bnazujYqo2+fbXv/z20yfvu+/uerMJiniYZ2tXwlrIo16SREjUcLtbj5sCQa+3MzTtOE7TxlS/3737vntrtfGYwPMbUqkf/5Vfe+f/8Bb8xE/gh34Ii4tf1bvrHH7rtwDc9eCD49qNIfwIGH2RJYO45PrVleTxq2lzYeGArnG9d3n7xqUbN1784he/4iX3vvKb7zpx50tV7dBXlfWgEIgDltI770zprXH7Yn7pPRie+ebfBJcGQjhFjll4vxdXwczeeyIHeM/eOekLYXNhbTXCSN6zsUW3O9jZbbc3l/PSMWrNVLbq1AgEUd4uNreu7Wye7Vxbae/28mNO1qYmjXHOQYjKWhJS5EpaSRxFUdqY1iTz/uDGtY3LV9avrPV0OnXq6NLiwVazKauIUCJitryXAKKICiFISuGc956V0nJvVi5nHlXJGszV7EPyrBv+fDP8tTpbgNrfWNEiFmxgjRlk21e31y6sr13bnLr9xIkX3xenf+PfLGYyloRTMQllcpQDGM/GemvYFOysCCJSmuGJC3AGFIAVUB4SQkBYwFiwBcN6yQwpPHwpWTErBwiGFNAghOQD1oFlbWq+pAanTsdeJ2TRKlmQcEkjbi02aoalCGqpgs8HnU3raeSrqVWGgC8z1+9y6KhG0jeBxEgRBbqZJKwmoFoW7EUV0iolw9nCFL32xvUb1y/vbK7pILzl2PETtx46cnQ6DFOSdWBin0cgIjBX/WzJTIBkrqxeA0ARMVVen3uerwbQQkgiAdC+e0tYdcREIBI3/+yq4SMppZQCgPfM7IkUUei98d4AN+eSaC8fx+dwRZH1er3N5acvXXzk3Lnl4dqWqSVJazqeWqqFnV3A22wkSjPYGWTDYvy1OSY4xhhjjDHG+Fvgs+2z7//T443JM9/4bWfvevla6Z64fGmt2wbUbUu3PvXMY4ORmZ5NEsW/8FP/BkrOLxx4z3t/76FXvWJ1+crp209+9sknZg/Mb25uDgbDe+66d3N1a2ujPTU5MzM58fjTj991370yCj7x3z4Zh0l7s61UABk0WjNFmatkftQfTU0cvLR8LUlle2fkKKrraDDqmv7oox/+4Hv+n1+NU/ZyuDA/+9qXfQOKkUrj4U6n1x4kYVPJUJAVjjc2b8wdWsAoM4VLWzUUhVJqc32Y52UkfbfX+eAHP/im179uXOfnO+64/wU/+Rvv+Zf/+HvwEz+Bhx7CmTM4dAhhiH4fZ8/ittu+QsqOD38YwBeZlHn0Uayufvc7f3hswDHGlwiDxQFu74x6/WG/2dBPbqy/5//7+OWVtVar9WM/9mMPPvjCQEup9FfbbksgliQRea5LTEpElX0jURyGewzIPnIiGwbQWgoR3uw1hBBRGAJEVKA0sMNylDlT6MArKYnCorSjUXn9+qVL589fenplp9sv4JIYaYJJAfJmY9Qfdspyxw4ZIqkdDARFYV6KyOzLMZi9yU2Rj4yXkZialyIw7U7+qae2zl7u7/jgnuMLr3r57fNLc5UzJVEkpfbe75tKCiFSIQRAf4nfCYiqrvgL2qhqSxV8aoECkPtRqXtpqPuPgRGyDXP23Or561uFUC/9xm94wUMvCXTw5VYklpSIRkMkAa33MBp6N4T3lZCGoTzqVjdMHDshfWW+6h3yAs4D0CAFkjc3aoU4QulgCSHBeQwclICWQCCplcggqg/9xJCN6RtmaCgfx8nMfFPoqX7X93t+e2t7/foqZ0VeFgNTDHbzbGQRQQgXOGsFlwQqtEKUTs/Ozk8dXJyKw0ktWxHVwyDWqfSByEHlsJfvbq6du7By/ZqBO3HL/EseOnP8eCuKIEQAhPuJOUIIIYR0jplZiComNhciEiKw1jNb50rmSl6hAQEY5tI5AgIgYH5O1LP3JbMRIq5s1L23bs+Rg4SIibxz2J9LqrQbGgj2q5wDGXwfvfX21dXPfGb5/LkbVy5v1ienDp+cD2txkAZCq0iGkzoaRpt5YVevXu5s38l8cJyiMiY4xhhjjDHG+Jtj0wwe/uzW4+fmfZh0CzdYPhbXDwK3HTq+9M3futvd2ejuPDpUh289cX7l0n97/JFTEy/Phdnd7qBQf/pn50vpP7fyZC2Kl6+sHj9+otdfe+SJndHQNmpL56/1zq1tHDhy3+//yWPTzYnJ1klj3IG5o95YZuqP8s88+blWq1YLwtsPH/mXv/xzv/wb706a6Stf9sI3ve4fAYDbhN3+ge9+PUUBgG53RUW9bLQ+3DLN6cPIeWN9ZW5hKYxg7Wju0AGX9cvCtibnTD8fZZ3m4lz7U4+SUMaVh5aW/tX/8ZPjUn9t4IUPPfQ7jz7+I2//zisf+hA+9KG9/qnqQr7zO79C9hzvex9uvfWv+6yiwO/8Tmt6+m3/7H8Zl+zrBxTNyLt/ilff79f+6Mt4+UZbnV+Pb3SGu3nev3Lxenv9kacvvva1r33LW95y5syZJEm/Oo9aKESplOC8KEeDXj6scxEhECS9lHt9vhDVJEsUBNXICTvHQngphXPwnqSssjlZkBDkrIAnwZ69gIBnZudI61jKcKczuL66OSiyZpMmW9JGQajIeeNgM5QF6UCpqF5L66nWksgBJUDem1FWDoemGNq4UYZJduPGcHM0PHtheyfz04fnlk7OHT45G9QmgDogiaQQldoi9L7KOqmMKvc4j+p/IQQzmEWlFyDSle4DqGQgbi/8dc93o2pW7f6/Pe6EmfPtQfvK5sXLK2Ky+YY3fuPpM3eFYfhlLUFAMwklKKKg7rQemVHNSQhFApVhCSCYNAvtlRJSaiVYkGfvnffsHVhWkTXP7e+llhJUCHKewZBMkuEceyuAGsuQdMw0YlEQXGmy3c3Nnfba1uaNYd8M+mbYz/M8d3ZE5IUg7yEDtuSZ2CtUKgqmnKmQIrA5dtaL3KyNCp+iUYuayVQtbSb1WtTb2Ny+fn352vKgyE6cXrr9rqVbb51utVKlQiAAKqZJMgtmYhb7J1kCXgglhBZCS1ll9MpKdANIQBEBqBxAsT9aUkXGVjIPz2yYJbMQQle8w77syDG7/WAU7Nea997HlXBlb2eju7nWvr589dKNp8/ubHbKEYKJeq01MxkndRlGrHXoTFIW7T6GnfWNztb1a8sn+ieTWirkeFZlTHCMMcYYY4zxJWP90YuzJshW2hMUN2IlVGi7XYUi8jSR1DY++UiQpDNavfmelwy9qTWW3vwDr//Qwx9a77ddIMoy7xYDakbLa8tFNmrMHSoyiqJ54WWdalERqii12m2uDuemjk+1pvKsIECo0HN2YHry9WduP3n6B2rNZPX6tQfvujutN37lF38+zwdx6F33XD4axIkqikyRcAOOwiRxZrS5bGHTWmPQXq0156Ymay4fOuO0lrbfVVEQ6whQ3nOSxgB/7smLUZzsDkc/+M//2WStNi731wxaU1O/9id/un79+vKFCw9/8E/++H3/AWGI7/9+nDz5lfj4TgcATpz4K5+wvY2f+Rn0ev/iN94j1fhq6usJuimPvt3r+pdHcFy9lv35J7fbxrfz4uzHP77db5dl+Y53vOMNb3jDV/ONXKFFOKEkmXK4u7N7udeRCxOHQQbSAXFFcEiJKEIcp8wBEazNsqyjlA9Dlec3ozclEClFYQggAMk8G1nnZOwASCkXFo8bIx9/8qJbR55jakJPNKPmxESrGTca3OkMlq92d3uATFqt1sREI01lGFT3z+G87Y9ct+tMv4gCB+w+9dR6++r2xsZo6tD07XcfPHpqNp6MSTSB1r5dAoQIiRTzkDl3jp4dhuK9Z2YiYmZrrdxDTGSsHQDVsZu9u/fP8eMogS90Hu3daK+dv3p5+fqL3/yGV33rNyn95ep0CEiq0A9iqhcUWd9PycpIUhXrAXq2MkFrGUUaJCzYAQZcgKNABUH4bLqW8jycSIJQ9guUDpAyBAnmoiis8UDELkYeBQFFdUMoB5u7zzz99KVnLly9cMW7jNkwhywUYp5spPOt1syhVmMqHmaFe/ZpZUghkzR0Q7e7snP5xrXLG8sx4lo0MXFgceHQ3OHD02sXrl1+8tKNQW96sXX/A6fuve/ozIxUKgaagABISsksnHNVxG/1xs45IaSU9UpoI2VFPwXWjphHQASEUsbM7NxNHioAIKV+9vt4nzM7ovpNZsraqsTPrm9lLzrYS421OfLO1vmz5x9/8tOPX7221sttnEy2ppZm0ulGWEvquqWjhqnXZKQo4Ov9ts83t4re55556vDhuRN335U0GuNv1jHBMcYYY4wxxheHKcxH//yj6ZNbhQmCwk9PzW2srmplknozK4wDIra6kYyGw8WZA+tXL0gl7lk80Pv0J17XbMUn71q+fF1G7sDxI09+7rH0tlNFIj7SvfJUe0W6kRqUbzz9wGzSvNHt7Aw6OolHwPX2dse6gR0abbwYlWZod+n0gRNJKk/NHy9U3h30ExvErEzXykCHcWNYjqK0BW+FKawbKBWQa2pF8FKLwgz6QtXhnYMJtCbSILLWsrVaxwUVGtwbsZDBdvtGt9sZV/xrD/OHDs0fOvTChx6658EX/dQP/SAefhi33falvrjf//KHWT72MQDY2UFR4C/fZf3Up/DudwP43/71L77woYfGZfq6AlVNpIy+9Jd4Ul4225300tXoI0/aj108WwCHTtzys//rzx46vATgzjvvFEJ8VROO84de9O3/86XR72z/xePeOxaEMCzZ+4KTRAdaA5aZyxKsDTQIgSPlofPS5b1MKx0Eylp47wDrnCxL7T2kEEEQEjERohBB4Dsd6z3SqDY9NZumdNf9jbvur82IPPImG9mLI1wuTKgn4saBRmMySetKxc7BGKsUnDP9/mand6Nne/22z5/Miu0evFu66+CJ00t3nF6Ym50RcgKI9gdJJEDeVzyGqpwUiEgIUW0SQhBR1UhjX9ABgLly3Hh2yfSzAlNyoBqC2FNwjHZ3BxtbZ588//S5awOwbtT+Nom/AhyBje32iqL0RxDX/IEk65W7wzLmIoQjHfpE2WbNTqeuHjEpEAyxB4VQkJIDkkp5eGOsAiU6cEpbohGL0kB6hPAgC6NyI52DJ0ADvkAx2mhf7HSudLrd7Y3NG8vX+t0dHYmDBycXFpJaOhmnia6LWhLVo7jWisJUG2O9M+ASJEFh9RektXS5HXXyw+fzQ+dsuzfqjYb94drK9W4xWDGDImmKO29ZPHJq8fip2amZulKxEAEgAU0UEAnAARmgAF2VaZ/m8ETlvvMoAEvEUibeC2ZU4b5Sau9L5oqBIu9NJd8AAFQ5PsI5DwgpE+89c/4svcbe5VUl4nBZYdrtjavLVy+cv355dfXaxu7Q6lqjHk+0pmdn5g/UJieTtKVNRD6kPCBrofJEy0hGu6PR5mZvdXnn0EmTjPmNMcExxhhjjDHGF8UHPvhnv/Xu37zFpC/UBx589RuHG1url5dnJibDev3G8nJrcSHvdobd4cTERD1otNfWWrV6FMXtCytKR9aKte7Vucnp4cZW/5nLxyZm6wsHbixf+abFO1Po31v9xES9gUGe9sS3tA7y8JAbhCMqh42j7VmzWuzc6Lc7Pt/aHv7ulbM/82u//ZqX3fe93/ttt7/g1mZ8f9l/erczTOq1PC8CIetSIy+LvBfWImuN91YpCQ8Yp6KULYrcBmEYRtpar4LYm0yQsgyhdTkqYjS2O8OiNAsLB+68845x0b+G8dC3vvlPfuc/Pvbwx/HCF+LOO7/4C971Lqyt4ad/Gl+e9PeRRwDg4Yfx8MN44xsxO4tjx3D5Mp54AufOoddrTU//0n/+wPyhQ+PSfJ3SHCpF7RjyTdjBX/UcBgHSOVFyVPipK+3pj3y28eRGe1DbAHDirpPf8q1vqj8vooIAHSULJ24/fOrJT/zF4wCgFKLIlqUzTggdBBqwZYk8hxcGypGQJAWENqXP+2aiJbWGcwA8UDqnndMApBRCVE0vggBau85u15QmCdOZyVnI9K4HDrzidZNzw2W/uXX5fL7GKIZFUE+nJhcajVYUJ0KE1rqitERgdsPBdm+wOfDDfjtb+//Ze/MoS67qzHfvc07Mceccq7Ky5kFSoXkekQyYQYzGGD+3GGwDNu6mDd2vbb9+q7sNuN3Pbz1jjG14xuCBZYyfbRASnsAGCRtbEiWpNNZcWZWV83BfYcTEAAAgAElEQVTnG9MZ9vsj8qZKJQnsBtZqUPxWLq3SvZE3b5yIjLz7i72/b22t7FpbxqsHrt192RW79u4c8/wRgNrQxCH/7+ZAihg6TeajNHlHAEMEpRQR5FtqrZ/jLUpDOSMnBUiGcbMGSAPRoNlcOnr86adPHp1bC7aNV0cb30m3DgL4iNr0u6onIQPPYlvCTKRr/UFNKQYZF5ZxLTVeMmMhVTxIBWmSQEDgEgfByBEAYIxSmWSIjrAzIbTgsSFuyAN0gABkrFBmDICAG8OlVl0dLc+deerEiSfml5q9dleoJCzzLdvDK66auOzS8dHRLbV61S8JLviwRSLPI0nBDAAdYOF5DyZgBvumnX2N0lPzCycX1+fW+v1+R/WoVqlObhvZf/mO/Qe3T+8cCcshgDc00RDD/JSNuaRc4Mj1Qa21MQogAdCwEa6TcO5wHhBJIm3Mhm8HkSFK8zeZqx7Dg2gDIAAak58JXt7ac8FvNumYVKKMTtZ70cn544ce/8Y/PtRsyijDYGu9PjZSb4w1alvGattEucacUtYzJiNMAExKELmCu8JL036zFS/OtbJEFlfUQuAoKCgoKHh+ZjtrHPDYNx+/5557jpw7O2qHV27d++p916XLq3EUbZ3epvpptNaenNiaxXHg+zXX7bRajLFaudLpdKJ+FJQrqJmUamy01l5vWgw8x1PGLB497gVea2bp8m3bH9kyu7i6/MTTT73ylT8aP35mlMZIcZfJwKUKs8ec0X12LbJYh8OhtfFqWHv6yImffM8v/uiPvean3yXrpUZ1vDropaVymeJY9geWazmuA5SlFNu23W92K+U62JaJU+aXbYaZlAbQtp1+P7YF2ratSaWZCoJSlqrVtZZwSp5jT09sKU6AH2x++ZOfetutN7V/67fgta+FO+/8NlvfdBN86lPw8MNw7bX/6p+0tgbLy294xztvu/O1v/wz727fe+/5T+7Yf+DWn/rpN7/rPYWx6Ita4Khfbd30OX30N8zZz77QNoaXtWjMz1fnFpyzy70TC62j5wav++m3v+wNrwIA3/eDIPj+2msB4JznwGlbFgmhtY5jA0B5fwNmiAZsOxUCiNB1fL/OEXSa5htwADfvfbAs4BzSFBgD235GimQIrgCHQwZQEtPj7uWe2DuIFyWcS9MjSbQwsiWcnh7xfSc38hSCfC9/KQQIAcpAoY5TPYh23Lj9yuv3X3b53unpSccrIy8DeIzZeexurjLktXHesvG8hxEgRWSMecakRNl5WoYe1tIXLJL3TECs1pBl3bXOzJnl2W7k7dzxzn/7jr0H9nxHAgdjjudyzwcAHYYYNMpRFSve+g5j+o5KEuQWDxy75kLFg9ADjphJR4LWkILUIACEDYDIwXE4IuBm/4lEMGyjt8W1ADhosCnRUXulubIwszh7bPbcmeXV5Wq1tOOybbt22hMT1tioPTJSqzdqnj/quBVhOYjOcJVydxINxADFsPA0G7m5pOrTq8ILRwfll3R7C2uy3011FNWrjbHR8bGtoyPjY64zAhACiHzGBEAPnVyftc55Ro8xKUCKaDHmaZ0fTXf4QyWA5NwDyFtycncVF5FpnSAiY54xiijeDFXJY2KJBvkA1BAJIPXKcrS4ema5Pbewvja7fPbc0mySeo436ofj5UalXHXLftUt1aEaJVYmQfDA+CwDBRlACqLUsKttbLf7/e6ZM6eiKCquqIXAUVBQUFDw/NQqtb//ypf/6o//QiZpYDlWone6NS6czmCVkKHrZ92kE0XoOEqZLIkrXGSpBIDSlq3Z8orrOByNVAkjEhS4RiOC7Tmy0w6FUFJO2uHx+bURvzQzOFUe2fnAE4/c3NhherG0kxg0MConVhiZWMsMMSEzXtpyzSXT97Ig3nH5oX9YPvzPH77rHa+483Wv8oJJ6K6hQQE2ABKBRk0eZAh2qW7IYoohcynTGtBxHI2oNbiuTzoDzgBSxw/Bu+RXfvndiEII8djhR9a7zUa5XpwDP8B4vv/Jv/27d/3wyzYUh1e96lt1Z1x1Ffzpn8Lv/z5cfjnY/8qcggceAIBXv/XHdx646M8OPRpHUWd9/emHD+08cGB6z97CcaMAAFB4UL4Iq9ebcw8NBxcgSZIkTTIpldLGmAyDFMunzlaX2g13ZHzbpF9+Cdz6iju2b9/+fbrXHNFmFkcHGCdBHDgSkjHSmHyAwxhghjGDDDUjAECOQjh2mqZK5YGpfLMoFQKEACmBMbQsxphRCgQHx8rjOzizXd8ZC6y9zKprKxgkg37kxakVhOHkZD0MHc6Jc8VY3nNhiEBr0ApJoSs8t+rs27/7iqsu2bFja7VaBXABAgCbMcEY28gOJdps2dicQDHGEGkAlefCAhhElmeFaq2HTqI07OC4cJGGzqMagLSUst1ZXVw/dWa1T3p6x/jufbv870wbZYiObQvbAQUkXBQl4QpjYVZRvW5fR5EFYFfLpuor103I1oIxA0wa1KCAyBhQChnnDC3LynWaPJUEtAYyBsgAA2AIUvAsVd1ed2Vu5tTszIlzsyeipM8tmtpRu/iSiZdcEm6ZcBs1C9EHFjJeZ6wE4AB4iD5RLmSkAAzRz487UW7mGudxJEHd8yreOI2lWbSzI/u9JOn3K2G1Vhvx/Irt1lHUADxEJLLy8N2hNJRno8CmVJQfUERgzOLcGQ6eMKJ84MhsHixjNgJ9ERGRIwpERGSIuR0pGx5ZaUwKEJFJZJymUZrGMs0GmRzEZ5Y6M0snltZnl9trq91+JpVlh04wYZen7KCKDtPgGR5gkEoyGizfYZZQG5nBJihXy1Hd91bSqD+7MB+lcXFFLQSOgoKCgoLnpwT80r0H7s6yuB+Plqt7yqP7xqdXjp+qNRoScWVuDhVs2X9g5fhxr1YRKltdXJoYG1NSLj99pBz4Xql05sSxbVu2qswk6+syScpB2F5edh1HkEjiaDQs7/Bro3Jt19Zts8tru6YafSONipltIQEDJhQDpSnNbAMTYRhJbq/LV+244hunj3ru1jOrJz7xe3/8ax/96Jf/6kFeKgNn2OuQidBmmsiz3cEg9YMw6kWO5Qu0ZJpJAisIBbKsnzmlgGJsrq7Wx0ZIy/7a4X17X/Lgob8RUt31v/04aFWcAD/wVBuNzz3wzV96+12P3nsv3H8/vPrVcOON8LxJBDMz0O8DAHziE/C+9/0rfsb8PNx77479B3YeuGhTWPF8v5hGKXiOyIEgLtH2T6Qp5Pf+59bOzS0urLZa3f4gTZN+Hzq9wTol2y6b/Nl3v3ts61YisB37+3ePmbAtN+SiymyPfAOSQZaXlxoglYrSFBzHYczOMpAbffeKSL9Ac8T5ooADIBFV6EHogyQAy22MjNh+EAO4AJnMmuvNVmcQkWv5lVq9Foa274HngTE8TV2AlEinWTuJ1yjuT06OHDi49/JrXrJ7917PKw3bRqzNYnjTWYMxlnuHbrZyaK2JsmGngLXZcpJHwABkuXjxLfcoA5AAJo3i5tz82VOLR091Gjsre/ZUc6HkOzrvAHwOFgIY4DEHyeOAW7xWQj+rtDqqW2GEnpeWwlRbSQssy7KYADAcyAMrVTo1SeY6yKy84o8BMNdrMsCNP6QaIBEiYXZ/ZfH0zMzJxx47vra2nibR9h2Vvfsbe6/euXPX+FRgh77LLReRA9iAdYAAgCF6nIdaR0QawEG0OC8h8uGy52eGAgBk4xxrAJHLo1ErqdeU0VpwIYTNeR1ZBTBEdDjnxpAxxLnHGEPkwxYMxoduJpznzUE24rOE77w3h0gAcK3h/I4brRNEwblLRMN3mx+7ZBj+agBirQaducWVmeX50+vLq+ur3WZzud9tDWJUKZFJrUqpvG00GJNiXInxzJSaMXZTGI8gPP8U5x4wcJTxxAiFOqmt1uuLKpvvdOKsGFEpBI6CgoKCghdm146dICxbWP5adM1VO9BQ4Pk6zVIi0obSDHq9wLKw37fRhGHYXVosl8sjodtuNwXoShikaRxFCYLlOm4vijzP7zXbpWrFUixd7IQj/g3bLumRfnhtvXzpnsWHFy4pjco0EZk2RsUWMME4uA7xOEpZBltdKMVqpL71Sb3ulrfPUE2PTv7cf/q5d731bXt2To9srWGWdtdWA9/lseXIiJw18iAzGrPAsl0OSqcDbQQDa9DqBp5bLVcgi9Bx++3k/q89MDmxpdVpHbzkkkZtrDj6Lwa4EL/6h5+5/0v3fvzDH2x/7nMbYa6lElx66cYWgwEcPgxHj1Yaje179z3+wD/DQw/9SwdVej34jd8AgA/93qeLpS74NhCcnR88+cByPwNGYAMsNHsrHRnFpJRAVtpz2XW3XHWT5NSYmpyYnrZt+/t9jxkzCCrLZBLLLJZIyAmVUgCac0akz/PjPG+ZhlqAEGLTK0FrrRQQAefAOQFopYxUAGAhdw06yI3juJYAbjJMjerq9vqgHykmPMt2bdsGYFqj1pyIA2iTpLIbddZ7g37quNb2XZM33nb5zl2TpVIJoATgMMaIOFEe/ImbEbB5eUxEuato3tyByAEsorzFQwAYrdPhiA08X+OG2Cza8702UurWoDmz8vRjs3NzTY14wy23XXvTjd/5aeCWy1e/+S1Lf/21mb97SGdxajLL8pjtcQTwHWShRiMtS9leqt1UWwyElaelgtFgDAJwRsMjBYwZwZXWRmsH0OYCALXOtIwGg7X+YGXu1LHZmZPtlXOO40xP7zx4sHrJJfXxPZONkVoZbcE8ZB4iAnDEKqIHAIg2YxaRQ5TrX5woD+VFIkaU94voZ9bKDDiLuciGjRUC0QIIiVyifFpEITLG8jzXZ3J8c0fYod6IxigilR/J8zW1YfuGyX1kz1c/iDa/RW1M0wCATiFtR71erz3o9vvtTm/pzMLK7Nr6wqDbj/oyilJIyQLbsmzba5RGXXuLj6MxjpIYZa5jWBZn2O1a64tZUDZ+CViKDLmxgDO0mBeGlaRW8fwm420pDZnialoIHAUFBQUFL1ygLazH/UHJsFdddcvN+y9dfOL0tmtujJ54YtDvT11xZf/IkcVTJyZ37OytrQqOfKTRmztnCebXamVPLi8sT0xMdLtdjmhbNijl2bbWular9bpd13ZBZdBLApZuY8Gxkfr/e/fnfqJxcJtVLpGtdKqUMqiAM4sYGGCM6SQL0PI49z3PiNLY2Mj8Q/80NjGyMHP6/b/43wwl//CNvyVk5anpZGEejXKq4crS8bEdO9KEdJRx4TEAqaRBRLRVqhRLhWdngyYqNbnzwPEjM+Pbdnmu+9sf+61bb77Z9Qoj8heLxnHHG954252vPfT1r//93Z//2j1fBBjagg65/XWvf+9//WXH8952603tT30KPO/bW5OmKXzwg9DtfuTPP1/0axR8WwzR4aeOffqzn+8A2AAVgIFjKdeq+FQv2dV69eYfufOyG27/QdplBhJ0v99v99r9eC3lPmc2T9OUAHzPBVDPMaR4BkS0bTufiUiSRGstJWgNngdCaACtFMQxJspVEAILgGUAIEB5FENfqyZ1mlmSgOv6QlhEkGUQxQzA5VwBxKbfz1a6zcVBv0dBpbJ737abbr6IcwaAAA5iwDnX2mzWxjD0E80FjlyaQUREFEIACCInN2vgnBMprftDE8rnJX/8mc4OSlV6em3p0XMPPXSmmfQrY8H1N790avq7MJ1kue70Ndde2Uu/8qWvZboTQezzcc29GMB2he0EBCQRAZCEB8IFwFyQ0UAxKCMEeA7EKSQJAIAlgLtKySxJfdfzbBcAskTFSX9laeHMmROLJ462ls4B9Xbs2n/j7dddtN/btd3mbsCEj+DBxhcCMMbKnOf9dHlLRe6aAVpvmLPmnTLD6RLaVB+IgIhvPoLoCxECoDGklCLKtI459zm3c2nsBSVHypTqD906LiADUJuRxuf/Hmu9aYGhNuw21AA6C70zc6eOzZ88056Z68w31zqDlCvf852g6of1UtULAMF1nVqjVkvjSnNlDPko2nU7BGTtpO3229X5E7BlDwbhQMSKE5qNulv4oVtKQ8vyEbC4khYCR0FBQUHBt6bTj0opXjY2fXF9S/PUXLVcXX/0EUuIycZI8/Bh1Lo+NtZdXhKumyZJ/+TZan0MAFuLLdeyJxtbeyudwPFBG8xSqaVxbE2QcIUIkGbkCkrSbRmTlr0yOvWoSh+JVi5z95ZarkZGjrQt5BxAIxKj1Ag7iJQ2yLGv9rPKzhRvve2uLz/+cGvb3kfrsyfXz971zv9gW3LfVO22W6685YbLZb891tiRtKQx3HcskINIxcL1LYZGm1IYIpm027ZcwcqVh/7+H3bt3D/IpNAoNHvbj9/16jtfc9c738m5VZwGLxKZ47o77rjujjv+j9/8La3U6uJi/rjr+9VGY3OzDduO3Jr0W9h23H8/3HMP9Ptve/8HDl59TbG8Bd8WRNi1o/GKH9q1JmOPiRHL23HHj01edKXgIDhalhjbMv2deEn+L4gFwgEbCBkj1wZDMkmJc844R2TwLYs1IpJSblanrpvncRqlpFISQCnFARjHTEAEJgaj80LZGDPodtab6+3+QEsZItrPrCoOv0BZtnIDwbnFQBITgtu2GPqiciKtdYooOLc2/URzOcNskCJSnmEKG3kcJs/XGFpy5I4SBiAPUrEAzHktG/mUQW4wISHqpqtrp46fOHpiZmW9c+OdP3TrK186Pjn5XTkf8hcRtsMtO07jQdSvGQPIAEArOwOeaxkSiEgx05QAjKHnWkCIEQlEAUwCaESwBFgChj0sUspEazBZuzW/MHd0YXZ2aX4hTmVl65YdF43uv3j64EWN0UbJ9gJgAjH32nAYy51nkTGLKF9JzpiDiMZQvtr5BNCzd/+Zg8i5S/TMH27GrHzMhDESQgwHiay8X+P8F7kgXBnR4jwAyKdRchsUOXQkhTzBZ3jIkmdZh2YaIhn1m73e2tr6emdtPVtdW1nunl0ctCLVTTV6lXrZDr2K5zu2y7ntMMsGAFc4Nb/umR5nfYbESLOsJUCXdapBdiNg0VopCagyEfNAK0ZoAQ8zPciY8UqOFzqshU8/dmzX1HRtrCqsojAvBI6CgoKCgudw6tjMuCldP7p/RLpuWFlYmBubGO+sN/uDuN4Y6ywt9VbWRiYnB+02aapXKv1+nyFzLUvJTMksKLlaKk3KJu4wW2lgiKlUjMDSmDmgpQmZu4+zpbXu7a9404c+84k5O64brQU4rmPSlBnmOW4UJciAtBQMmUZgwiA6wPtHVm7xd2nuvKQ+Mlvdc7g9tyDbh4/1vn74zyuf/LP/+L6fuuri7YDSdVHJnhJCe3aiqcy4JdzVpbWRRt2pja131hrM76skUl3h+A2olL0gAvrLL9738d/9w5e/5o5/9/PvGq9MFyfDi0rseKGei2qj8bG77/2//+MHHs9tO267Da6/HkZGAAC0hiNH4AtfgLm5ze3v+cwfbd2+4443vLFY1YJvU2cC7t49VnrNFS0C33LrbnXkhjut8vgPdNkgbHLQEENj26S0lpI8z7Mt6/za+4VQSuXKgm3bjuNgfvc8VtrklacFZCOlSDGYBIHl1SwR9aNeq9vqxpExVHYczxJ5gCsAGWNyYcLYrvF9YTGLkTRsKHzYQwcNbUzKeV5L06bDKFEuZCiADAA27/wTkTEb7RjG5MaiNLQOhaGdh362wEEABCSBYtludefmj584eeLc/ECZi6+4dOfevd/l048zsEQURb1OV45LxzGIqLSljA1EinQMEtK+SHqGSFhsZLTChEcgLLJcQAI0jJElQHAgAiIk0DJLtJRpa2nx5PETj3YW16LWwBurb7to23Uvv2zvrsaWquCsBlDNr7sADqJ9/k0FYzJjEkQ7T//N5aFNYWJTV7pgXxizh6cPXiDlDDs+Nl6N82diU/JBIaLNGShEFLnFCRFpnYtN6TBfdmgcawwoo02kTWwIgYADUD+Va4O11YXFpXMzM7OLc8uDZtIe4Fpm85JrV9xKpVKpVmuNum1b5426oINuRVREygG7HCOOCaq+RdIC6Gtqg/CSTpB0pd6q0YlBEXKDbmYGksgNPS/wOcPDDz0xYpdf+obbStWwuK4WAkdBQUFBwYUsnj73iitu3l/dKmI5aK6HYSCECILA9GJIE0uIyuhEZ3nZsS3b4jJJbcaVUowAjTbGKND5ZwilDejcBJ8xzhkyABj0+o1GfbC4IgL7isbWbz7wxM5du56YP3ntxLUqTrModiwbCVQsuYGMNBljASMAbYwEjmA85CiN7PS3ubzm1ccnq/edOLwibKEJAX7p//y1/+vD/+Ha6y+DqK/TxHEdabDklbNYo0lHx+smS+JO5voB8Knf/OTv2FZgZXj1rqtHwvp83Hn43HHmW0dOn/mRH/s3P3THzb/473/BcyrFKVHw6V/7H/WRkV/6jd/8+Ic/2L73Xnh27CsAwDXXwMQEjI3B44+3jx371Z9/3+c+8Tsf/9JfF4EpBd9a4XDC0tjFt26ZuELYIUPG3dIP/E4bI2XaSeNBHINtW55ni2HNaQnBPI+/QJNUPqJCRFmWKaXiOLYBGBEYM4z8ZETQj6EzYAo827HLparjuPm3a4ABAJTL41un6pNbwjAMAiGESbOUgAF4nGWOQ5nJYqWIlYD5w+kJF4AjIudh3heQj6XkbpdK5VkbxJjNuYV4/q987ieaf9GziyYDkD7HiUMDZKASyOKFY+dOHDpy5NxCS2RTF4+GVee7fiAIdKb77fmmh2u1ShPRCsMQbAFcQJox1Rd6ZXFx7syJ2cGgb8hsm9g2MTE1OjFllxmAb9s20zrNlMkkANhacwCP0ixaOzd35OTMiZmzS3Xf3XvR9MXXjO6+ZGJ8i18ObIbOcFVh2BABAFbeAzNUKwLG+OZBF0IYY5RSm6G8zzlDSOuYyHDu5u0z/7LzMDMmBsijVTIA5NwjUsbEALnpb266kcscBiAGikj3Tberl7rNTnu12x3EnDI+ajDqdGaWF+fW2ovrvViqTBnNXKcabCvVqpN+Zdy37Zpt1T2nzpjR0GMQcAyBexbyADQqYaysaq/UTWaDz8kAgIc+YxXLdghM1OsyAnAoI57FAmKwU8fxRoOgWWKzYOKOapsXHu8qKASOgoKCghc1rXOLlwY7yuNbVx55hDHmho3Z2dlaqVwqha3lVQD0VdbvtiEIPddNs8TmwkgFgKQNEJEGIuIcJBkwRkiDnHPHIoAMTD0ot9fWg3pJGmnW+1P16rSrV1Zm5qPmmLJCYWVo4iyrom2kNDZHQCRSCJIZjSCM4goEMrBZEMsws0b7bNfEFUfitaXG9gdXj8WlyZ//pV99z9ve+qOveY3f2AJRjK11qwFWyY9abTczDIgZ6XDR6z4NDpPIqtpPDp/Z8ZJG6HpPdXvKyTLmVcpTD/3jkZ87/m8//Eu/sGX3weKseDHz5KFv5iYdr3/HO//s0KNPHvrmyaeefPrhh6PB4MG//zs4cADuumujoQMArr0W0hTuvnvmq1+9/0v3Fn0cBd9a4RDVraI8wcKtiOzFsMPEESxGaLQxUoLj8M3eDQDgXHBuD6vKZ5GXtZZlGWOklHk9LBiwjRv2DIAhAudaKogT0pkRAhybMY6SqJ/KbpzGMuNeeWTLVLlWdxzH5sAw94cEAuQMAUBJbTQ6fslygqFlxsZoA2P8/CYCRCQCoo08V0QXQBBpIrVZnBPpocCxoeEA8PPK5guLboAk7bfi1fXTx84+fXS+GauRXdM33n7j6MR3v6+HyMgsaSfrtr061RuomoQQABAQgHSW9Fqt2bmzJ48eP93prCul1pfW9+2VYbnuh7Vcd0BEozPSmhEok6Y66nVW1pdnT50+stxcA49NbK9femDqsqsbU7sanJWQBQAegDNMlTWbliubTTG5FehmHs3mUsMwxvXZG28+pYyRiFY+k4TIAdiwNcPknRz5sTuvB0Qbk+ZPEWUAgMgBMmMGQ3HKGKVMKtMoSgb9KI2TdKBlRzbb2UJ7ebW1sN5VVLIh6HPe73WOLM2vDrJWAlbgC7/MAj+slbeM1xsTpepYCFBmUOZQNqQz43HjCwqZ41tIXtZG5IYJJz/DAPNxIQHAQXMlVZqyKALBNUeDDhgOinNyHbvkOYHLWDqIV1eb38JbpKAQOAoKCgpe1GzzqnW0YObcyMhInCbUH9SqVZNKhSoohSZVaac7PjqWxYnOJGUqBYUExBjP2zUMaG2UIkQkAKaJkVFMGwaZ1ihlYHvdLAMwnmLjPKhjtOI5yxiPIXeQZSCJiHHOdWYxbhAYIaAhYIggAFybS5kajRbjDoLsZzW7JsTImKW2Xr71L576KmvwP/nzr3zx81/ZGpZ/+I7b7vyJnwDKslT6JR/6HSDt1kqg9e9+9Lc84RLZDbd6MNi7lZeilebrr775C6tHjnZXKk4I4LcWWu967wcSnXz5777CwSnOjRchWqkP/sy7839/8Gfe/ScPfPPg1dccvPqaN7z9nb/y734OAJ6lbuQ4Drz5zXDo0Mc//MHb7nxt0cRR8C1g/kReC79YdtgVUPUsv8qt4PmeznM6k+cW/5Zl2bbNGDPnxatsyAXJRieEECAEcA6gle510Yq0bmUU942Z6w7m1ttpv19xypVS1XEcIIAUuOCe4xAzAHGWURyBGjBLu/VaIwxL5ykv/HyzhtxPlHNOhFojQAqQaZ0XzBt9GYy5nDtaM6J8PkIBxMPI2PT51A3Io1XbKwtnH3n6iWNzx9eS6uSWG2962e13vNz1/O/B1Q10pNu0bmWrtpEbf+GkApmB7Heaq08+eXJ2drbVWh9E60olCwBhbWRXgmXNh6oTOA4IA46GbtLupvNPH3/i9InTy+vt0kR48IY91+2fuHLXeFgNOK8A1AFKAN5wKVwAkXfHXLDCm2MmecV+gftGrlPkT4lnX1211sZogIQxj3NvGCibIgohgvy3bPM1h7vAGeNaM5K8mYEAACAASURBVCKp9QAgBYiGYlOqk1663F46PTN3/PiZlWRxPUqSOEmzWOp2K+q00qmpHRPjIq740vJjb7RctUZC1wp9yw+ZVQlLXqNuuU7VgmquVyBwbWwpA51Io6RVji1MWWdd9FfQLKdysJ7qiomdjRzcAWBbo1bgkqOMpKxn0ELPcVIHNNN+zD1EBtBeimYfX5dJIXAUAkdBQUFBwfNxcHy6uq5X5+ZFya+Nj547d3asPpKC7A+ish9E/YiULpXLJLhSyhaWUiq/8UUGiQgZogYwmjsWDOdmkQg0ccYsg4nMpEO+5wYppa3B3j1jD5sj/VGbrwta7/OK57gWxFpwoTQZBsTQNsiINANCikGCDUQQgU6EDMcrZxcXx0cnIE7g7OCWxkX3NbFtlztJ5/RA/sFf//2n/uxezxU33nL9e9/300ajqFZAAzDn1qtuOH2m3W5mnJMzWZ9faG6vjS4Pou2+u9STjmIWc7eO7T+eLjPVvfXmmz7yPz587U03ABYTKy8uPvvbH2utrb3pTW8CgM9//vOf/e2P3fXv3w8AS+fO3XfvPXDNNReqG8N6CH70R9uf+lTRxFHwLUBEeNFlIGggaUxG5nkrfDo/RmRYgm6MJCilNsWF/CllwACY4eZEoDUZigEiFJrZnuNXGGM66aWtrmzHFmE5cMcnypVyYNsWA4UcOefAEEAMsjiKEpUZwXgptD03r4EVIkPk+c1/vBA+fC/MGCLKhlYaYEyWB9oCIAA/b0RFP7c/JSfpR92ls8ceO/HYPx9fHuj6rvEfetUrL7/6Ks8Pvrtes0rK9sryscOPxbGUDtOc1EZMCiCRMVrpNEqjTqefpYktIBMCyGaCcQ6CG2YMpJoLZAwUgzTutleX5lZnz6yePXP6bLvTDieCPRePXn3Z2L6p8cboGPISYgmxBOAQCUSGaDYaFGAjg2azF+M5vyD5kd1Y/FwEyf9NpLVOGON5KCxjDEAAEICV90MhbmbKotYmb+CAZ1t4ECkiQ7qd9FvdlXYW9Yzsd7rpoJ9IFadRHLeSleXlpaW5pTXZ6RvX99DhxmLa9XjJDcdHq1vGLdsBSaFV9ctWqeqiEzA7sFnJ9Tw/tG0MLQi13nCc5ZrbxDUkCjPQDFOAZXJ6zAaXscThyJGj0aQkgCKANOklg7ZSXQCHWS7ajNuIaQK6r0iloGNI0lRa3ZY2RVhsIXAUFBQUFDyH7hefEEudQV+PbptqN9d7a81KqSy7A8EY2Hav3wetQz9orqyGQagzyQBIG2HZQCS1Aa01IzRkIWOSyAAJTmyj9dM1nAtmAUMTJ3HmCS9gfmkxGa3UP3/8wdhsubYy7ZJEafr5J06GGpE4aAZoEIkYMCSUUlrIURud6l6/NVqtqSSxlJy2nIqqb69fuYxxm2Jj4VMLp1uT1Ey6X//GU1998L1X3nrVaK2WtDsH977k0P0PL620y051i1/2Ej0mfNFP6wbvqEyP1J2/Pfl4qey8fueBoyv1iX3bPv9Xf/GRD31s71Vf3r57qhIGL/vh13ueZzsevmDgX8EPAkvnzv3RR359fHz80ksvBYBvfOMbf/SRX3/5m948sW3bX3zqkwAAr3rVC37zZZcBwOc+8TuFwFFQcH5tTXFPxU0tB88vf0B8YaUhhOu6SZLE8YVPSfns11agNSndB95jPtphNahts4UNUYu3OnYnDbnTqJe2bqtUKqHn2ef9LAEg0rQ/6PeVUpxD4IMzbGkAMAAWESql+JDz316eCEvUJ0rPq5wzrbPz3h0fGk8kL7Q2Uat35uEjh7/x9P3fmJm6dPK6q3feePvNQfDdDy/vrK78wX/+xYeeOttPU+EHwnZihilAsCEyUUIyMYqAHJvbZQehkkiqVuqVsu872iIJsbI8IWzQAO3O2qnjDz11/NSRmXkypjoW7r5q+porJq7fXw69KopG3rvBuUVEWitER/zL+to21zn34Njs8sitQ7XOk3ddzi3OvfO+7xk/UURU6pmOj/zB/GVzZYooVSojtTxYP3Pm0LHu0nLWa5061Tp3rjuI40hBRN7Awtg1NABXeNunxupjoetLmfEssfce2Ds5OqG7mKTkjZmgzEplnpmQ0PeZYwsfeMlB2zZWkkmSGgAsAAsgsjEFoQGyvo4WHU+Ww4A1hKw7fQTfSE5a5W8xUnEvbSm9jty1S66xkThg1IZ4JSbTA9WFKAYjoFV4cBQCR0FBQUHBhZy690Hr0JnpymRPra82V0uOx4gGcVIu13srKwPSE1u2DJZXO62W67hZmgJRbiEqsyx3qydknMAQCcZBagMkGRrGiAFXxFOdWSZjVHF8KWUiU+RsTPFbd118Ml75u/Z8iv6tztaG5TWTVAhhSSACRaByx3mDFjJSKMi2mBBKaiI39Nu9AXNtz7WZMv6AxrmdWU7fBKlk1+zZ/tXO7Bxv+y6bi9ePPNX6x/VjKOVTh+Y67bbtV6WCbtQpl8iKE2FzL2a7KAzq5YdL87PNhfWZIz956Q+dObe852VvX3fU1489+IXPfEkE/JOf/EPB7HK5/LM/+3PXX3+D/T34AFrwvwL/5V0/CQBvfetb8/9961vf+tGPfvS/vOsnf/dvvnLbna+9+w9+Hx59FLZuff5vPncOAG551auLZSwoeJYMoSkd6G4v6fd6iEBElm0jQCYlZ8yyrAvu5GutkyRBRMdxcveN531VAAkSIFWoXG2CQWRsn6olv8QtN5ZGQkwwAExBAPOQAWKadxAAIEiEDEhGGtoRZdryarXpMKgOh0r4ZlG96Q1BROf5REgiSSQvkF8A1NDDEoatOhc8qPJ0WJmkazNnjj914oFDs63U2n31S17/46+/9KorPC/8XuQEZ1LNzC92ZcQrlkaVZgOtO8Z0QFmAiKQdRIcJBEyliQdZGPpbKpWJbbuntu60bAuFJjeL1CDpdedXTp2dOXrq6Sc6kazWKvsuH9t78ejuHaPTk6OeOyqsEc4bAG7eYWGMAUCiTOuUMYexb2MIev5YSr74RLSZ0UuEnPsATOt8GfVQSLIQN7p+EA1iSmSGRatlTG4dmkWtpe7SzPx8c2lxfdBfajfXVheb/U4n7ffXVrq9rnTKVatSLnlho+zbFd+zwbWF7VYsO7AcRxgutBX444rXyHO4xXwC1+O2ZfHMMpprAxItwZlWlEllNCEgABBK4ilLJc+MsDwWeLg7dDodt7eWqaidGp9SYTKgC9p8iDDT0FlfXlhd7KytLUZxN6wGUXvd07YGnWbpseMna/WK7/s/YNnShcBRUFBQUPA/T/PUuV2GwyA2DI1gUkuXCUoycJUgLLl+c3HZYczzPDAkhNBKAQFjzGhDRAgADLUh5AwRDREBGUNKGUQUBsFoxTgIxpSxgWWCIVBJs5HFwR3bLvrjtX+YDnQvTmoJOYS24EgGgWulKdNCMCEEGSO4UEplxmjPkqD7MkJOQikBxgCkTHNhWQShQldBuK5f427rh1uzODstq8eWVxJra4dFnbWe44a+cI2g2bh5Si/ucUsVCtXAOD7PVDLeqJ6TK49R/8rm6q5SrbsWT1X86Z23HXSn4hr/q4fuUw5PjPrY733mw7/+257nvffd77ru2qur1WpxFv3A8NW7vzBz9OhLX/rSWq2WP1Kr1V760pfed999X737C3e84Y07DxyYufdeePnLN2/1PovPfhYA3vyu9xQrWVDwTJVmQCoTxyaKVZIktusIy2KcI4CUkjjfNFzY9JXUWmutHccRQuRTKhe85HCwRYImVAbJMSZIEjIGSmXPE8BSyqQZGJMwppjF0MV8e/AALAACbSAF0KmBOAMNIgxLE55XAcgARB7Owhie31CQCxxERmuZe3AMgz9p+K7yH3FB3sfmgwSQj7REWSJ76+2ZJx578tETDx9f3753z403XHHFtddvXnm+m+tPRES9bm8lSrVrhWW3181k2pdpW2dd0h4yzgAdZJ5wXM+3LTeBuNGobZveMrVzX70+6QiXhNZi0Ou2V5fnjx4/NHv65NLsYnl0dMfurTfevvuyqyZH0HZZA61JxkLO/aG4k8esGiKptQYQ5yfOfOuanDG2OZwyzFsxiIxzT2tljDzP1sQCYJznXrC0Eey6kdGLuQuszFKjeq3F2YWnnjj8+Jkjx+Z6nc4gy1LOkixLokQlGUM+Uhupjk2UK+VarVqvV8sjzHGx3QSZeULUfBQBMukGEnwmAsYtF9GyLMYsAWjIRCSVAQEolVGZRkAyRulMw8DwroyNSYUbOLZnQ8m3LGLdZqpikiQo45RtzjExQAZopJJRP+L9pbOzxx8/ea7dik22bWrM0uSCnYFMk+Sxw09t3TqxZ88uURg/FQJHQUFBQUHOFrdc92DhxEziW7uuuLx17MTq6uro6Gi0tm45dipV4LgqSUhvTLEyxsCcN5O88TkFiEgaBWQAgCETAGiAE4DghEBEpIkBIBAYAkUNA3Wlbrnqhq/dd9++HTeE7paS4ixOiXFjyGJc2BwYU0gZaaYzAkLOgTMOwBhw4k7uOgZKA4DWFnEHrACZlswzWEdhFK9bo9sqQZfLhaybTbCBbf7pyUfC8Rp38Sg0w6rvDFRprLLaXqlOjI5gtVodmUuSU+3lbXu3BVK1l5qTW7eN7b3mSHu+dtPrHp059o+PfrM8XhcxWhw//YlP/cp//dBP/fQ73/5T7yhOpB8A4ij61Z9/XxiGt9xyy/mP33LLLYcOHfrVn3/fDa/44fd9+L+//81vgrvvhje/GS6ILXzoIZiff9v7P+D5frGYBQWbKK3SVBrbWJYVlkpBELiOk8sWjm0boiiOHcdxbNu2bQDIsiy/XS+l1Fo/X/uGGYawOsJn3NcijTiAD+ALwXwvtpTMzPqgF0UD3w8qlSDw4bzkFg2QgWUgAEhtDlUfLA2UGpkZAPAZCxA9Y8AYtVlpD7sD8pCUBAAB/FyX0TqXMLJh68cFAsfmgwYgBdMj3T771OyJx88eeWJ2Ya3TGGEvf8X1t9/+Ct/7nlw6lJSHv/7AP37tPghqU5Wy67mnTp2CtNdaXm9UxsdGxoE5gBbouFQp77/k4I6pKdPthiNOqV6qlyqB4wk3kKbf6cyfO3F29vTZU4uzRtH+/bv3XbXz4uv3TE2FDSu0sYxYAfCNMUr1ABwABMhygYMxmzHXGJYf97w741++C5xzRNA6IUKlgEgCZIzZjHkbgsCGr0eeHasYczfDXwEMQE9Ga+25syceP3X4oZkTS0tL3U7JcUqVatn1CVEr7SBzHcdv1L1SzXGqJccrC4eDq9FxSuCB51kNCwUHIAMkiaUKwRjHUUpHhlwhuM0dsBABESQoBdoBK8v6i83T/e6i7DeZEzhBY6vteVbViY2KzJoyFQIbGbN8RsJkcf4hyrd8w/zOUndpYflM1jy1tHRqfrEPqbbYwiL6tmt7gqnURIPmSre5HtNuKq4zhcBRUFBQUAAAAH298OTxanlqy/R0H9TCkaNM6XKlots9bolBHIVBKY1TnUnM71wxRkRAlA/H5iMqAEBABEQAiogjcgKuAQ0hguaMGBnShoADcwzktlu+hF2Ov7jeue6Sy7544gna714beyOJ0KFnGCBjhFyBiY1WjCymORARWJI4Yxy4QdCMlFGKUABDxYgQBQfONJiMNAJ6AAGxSR4OKNvO2IDxZcccHakt6aTkeJ89dqizV73GnWRpt1SyV5rtV97ysoc+96mmGhzKzq63OtcduGzqiouXT56SLXP5gYvPnTm1f88N77n9jX95/1cW+q35zlonjUaC+j33/tWDjzz8nve+57JLimTZ728+8ov/CQDe8pa3XPDJm3P+lre85dOf/vSv/8L//p8/9ts7DxyY+epX4dAhePWrYWQE6nWYn4e/+RuYn6+OjBTtGwUFF0AExugsS43WtmM7tmtZrjERAQkhpFJKKcuy4Fm39BGAGWOMUbmIMJQ5aJgzavIpRgRCNADAAB1wHOFavq25SlXWjQaZUvXGWL1esW3NOWwMp+SvgwZYHt2KCMg52i4ImwFYjDmItlKKyGzmjOb1M5EiUoiQ9y8C4Hlf5wsoZpiKukkGKoO0l3TWe63lE48dPfzI6cU1XRkfv+nmg1deeVUYht+DlSet1Mrs3Jf/9O4jJ05WpycmGmOh7bbXVlrdaHV1uTE2kZntLgjBXGA6CMtbHQtHRuwsYQETnuNhSXDHMNZttxeXTs6cnlk8t6hAT0zUrrho20XXbt97xZQLlg0uQBUgQHSJEmM2fUliMhmQHHR5GrEszVDwUq3seB7n/1I1Z3gzhYhwOMNhABRjHmMOPWesAwAZs4nQmARAAwGYQdJbWzw1c/ro2WMnVpsm1Y7rTTRqlaonqoBCAYSu5/u+47tMuNo4Dtic2aBckJ4tmG0FoVNjxLUxWkoyWW7mIoADcQBOXCDnltGIwIAppjXT/XjQaS3NzD3dXJ1LW007LJXr44FbDYQQqdKSSwgMGAB5/umDADZDl5EyaRT3u+1Wu9Vp9fvKygB4HMe2sEsVL0kS6g7a673Wer9wGi0EjoKCgoKCzU9cqm6HUsqUmOPZqI3jOCqRkCRk2Y7j9LsDAYgEBETaGJPbmBMaUkohIme5yrGRnALaGAJhiOVWXkAKjTFktNYGBEOBDAGJgUDWUGIPuolJzjb8R6OFSb6lUqkzozhyRQbJZMZoQMuyGAJDoxOtpBZMMGYRaKWV4gCIDLkwDAhRgdQqA0XMIAfUyDPpcOa7tidYTyoTy1t2X3rf0cN+zMyW8ZPp+pOCa6e60/ZdSe3Ti9u8kcVW50i65Iw7TRaH7VVFKrDc/olTZcISD+KF9u27DvZ0Vtoydv8jDybczLaWz55b/O8f+G833HTTXW/7icaOseK0+n7kyUPf/No9Xzx48OD09PRzn52enj548OB9997z+re/4+Nf+uv7v3Tvxz/8wfbnPnf+Nm97/wfe/K73FO0bBQUXYAnOGfb63UGUh3FaiJ7jEIFmz8q2oDRN838AWAAOQIqoHMchoiRJnlEKQAE4AAIAVSyzNFapQhCCyg4PfI9xnSXpYBDHBvn01PT42AhjKYAD4A1FBxdUBnEKaqChHUHmOMH4qFcr2xeU1kKITbdLRKPUABGFCLTOjImNGcolG8MFCiCv7fOY2PxnSYAEIIW0D8trzePzJ56YeeLU7LHF9XJj8qqbbrjz9XcG3wN1I+fc009//e4vnT236I80tu/eMeKPCCPqI6NdOb/UnK+2xvfo1CXwmA0OCIMwIO7arltB7jJmM+Ba6iSK5s4uHn7i2OryitFy3/7pyy/bev3VE7Wxqg+AEACUAfzcSVRrZkx+mDRADKZLurN0qnXuWLvXGwS18r5rDo5MTjnOv+5SiciECPJEFK1lXtIT0eYEU95lM3QeZUN7FAWUQRoPmr1Tp1bPzrU6gzgYLU9uqTT2NGrlemVQU1oMCLxS6PuBb7laqnavk2nHQNlLma2FcT3BfQ9so8ikxrYF8zEFYAZddFA45DqMIWgDaSIQHFegBZrk3PLZs3NHjp18urm2Gg96Lme10kKlVHVclkHgMj8QExbTQH2TxoYy2PANAYSYCxtHyhbWK10rdJittMmayHQY2LWKX62V0kHUJuo1e7127zkqT0EhcBQUFBS8WGn907ERr1T2Sv1uX64NSrYHSImUoe+vdbsuua5wVJLaFtfA0BAQ4PD2l9i4y22IiAFjyAAZEzyfQGEEyMAwzMCgAU4GAAgNGEIykgMClS13Z6a27r544Uz3+PJsrUq2b1088EDpHmQeOFwDZ0wwkUFmEBggECoCMsYAEZHFueFMamMhtw0jrTXXiMY2JIAhM9ImZeMg7WlALnjDsKv8xkjlYs+2/r/5B+dx/bMri9fVpt9SCye8+vzps7sr1ROJ15Kth5eeumLb1Ln15kVTF2dR2u13a5Njs2dnvCCYGBu3m83Bk+de1tg3MjH++MzJfW+86m++/rVHHn7q/3n8Q7fe+dJXvuNHilPr+wut1Ad/5t0A8LrXve6Ftnnd61735JNPfvBn3v0nD3zzjje88Y43vPHrf/mXn/vE75x44vF8g3s+80cA8Np/87Zqo1EsaUHBM6Upw3yOI0vTOIosK0LkQhDnBKA4M7Ztc8aMMUprABCcC0cIxwOtQCsiTYS2bWuttVbDARDOGOMcjGYy5XGS9vr9vo5TI5kkzP5/9t48StLrLPN83rt8W3yxZeRWWVVZVarSXiotluUNWfIKdNvGVhsh4NjQbMMZ5gANY+gGmjPAdHOmG2yMmzOnaXD32GO36QaBbWyMjW1ZtmxLKstaSiqVVGtmZVWusce33nvf+SMyyyWZ7vYANm4Uvz+qMjIiv8i4cfOL7z73fZ/H8qhwhQVREIRKeUXhAFLqUnGWBAs4gLWAryBDLavNIKh4AJwrxs4PRHCudG7sAiEAZi6JNJEkkoACDHD57vm4wETtlIqMzSAytiPb6SSrm5un1549sfz4U+fWczO9sPf1b3zjrS++rRLHY7OJv3OY+eLS0pOPP+Y81Zqfnts1G6opW8j67GI1tcO1bpqOktGoIvPIZxl4gknlgGAnhJJaSQ0gy7rd3oV2+0K/29a+P9WavvHm/YcPz83urnlBLFAFAkAL4QHkXM48Ytuz3WHa7W/2e4NhN0v6y89uLJ9qd4d5dWaGq1NWVIIgktL7H3qOXi42AZLZMTORFCJgts5lzDTuIhqX/zhnAL7ssKUzWXJxs316fe18NylEPL+rtWd+Zvdca7ZaDete2DBOhcyeCpRUyiWDXvv02VPW6TBsLs7uiqNpJl/Bc2AS5CllpIOECzzhpEQglZKCjHHOOpBiyQYMlOTStLfe31gZtTdGg15a5okxeV6sr681arNe1ZeeEvXKyASm1EUeVq2oI2OinDxSqvCkjqKaF+R+dbcRmUOnH5XOTM8sTNWqcaS6QcjaS/LB2oWl7vr67MI8STmxGp0IHBMmTJjwQsedXc27fWFISgkhteWiyCt+WJiy0WjYwnBeelLDOcmwlpmdlILAxrlQ+xZu/F2AnTXOGiIJAIJY0Lhol+AkoLQHQY5d6ZglkYAl6pphUVWnl069eHbvtVdd8Uf3f2JDp98VHbguq0aJ1B6YRFmUJrFOOoA99pTng2HZWRgIBSkAx7YswZASDA2hIErhDFs4JlLCqYpXY6KstA0mXsO8m3clV675rk+vH/9cuvyA6QTrj9++59DC4ly3OyxloqGFjv7oyQf/6evfcvLM2T1BI4qCUbs7Oz1TFmb13PlGbWpqttVd3egNVw7VZtoPHX/5zBU3Ty8OZPbw8af/zTt+ZfGqg//on7ylNjXxH/2fgw/+3ns6m5t33XXX2ALgr8XzvLvuuuvee+/94O+9520/88/SJPmNn/pJALjmGrz2tdjc7H7+8+971zuXT536pd/9d5MhnTDh6ynLcjgcSqWITBRFUgLIlFJKBQA558YVHDIMVaDCZog0tWmWZQWRDoKgKAprzU7mJoRAEKAQKrP+MM3ava222Zo2czxyyBkjB7O9rW0MkhRC4K/zYYwEGhF0rEXUCHRFA3AuHxdiMGMnaRRf1wWggABInitwjNHYThMvgRRI2YzMyurW0+cff/LiY+dWHl9Zac3vveW6I3e++tW1Wu2buijtDoer/W5t7/6phemp6ZZBzeSqNnugOXLrW6kty6zfz4I0Ixf4AUhjSM66PIUIt6WkvBhutk8Phxfh0vn5/Yeu3n/bS/bv21cjAlADtl1Rd+xXh0AXdtOsLLdPnn/89MXltV67nba3OludXjtFdXYPNQ54lebCQpWo9o0LHJckG2OMlEpKz9qhcxkQEkm5vbZn5zJmS1S9TOAY9U5fXH9qZXN1yF5l/sC+uT2L8/ML09rzZCUNq45UDFACzrI8aW+unHvsq0cdUbPZmqq/fE91ngoNiBzWVypQKkVpQb4/noeBhAtgsqIsHBAERjmDDDaFGZh+u2xv8WiAMgeQlCYzycZ6Z7bRa4VzxhfG99hoFL4owxbSCIWFaouYtc9+4InalK7BFyS8KJLnN1qD3M3MztZC5bvEDyL4QWL6S2efPHt0tvaKl4WzkwLSicAxYcKECS9wHlwRnTQOYueYndVCFqM08vzBcCA8jSL3hTbWBFoXhQEgQYCQJJidZFhjmMe7VRhbhbN1zlkhpJGSCcTsmImoNFYJKSFKU5RsoaQTXLrCtipPyf5SkaSPnrrmRUduue6mY+ee+WAy+L6pG15cNgHjDMNYTX6gg9xYZslSOedYQCgvK1MqjZYUSlUam4GUFn7ulFJWCWaCs4oElUJCJFkW1qpFVsbSY+sGRVpT6nU3vPKhh+/Nq3ios5b07OFwdGrrQk7Zy3ff5Iz4wtLTP/f7v/O2w7e+7sqbaq7i6zjPLJGcnt2Vpmk57MUz9bIs01FvYff+zZOn6qFszFTS+cUvLh17/wc+8J8/+ie/+55379t3cDLRvs1ZXV5+37veOTc3d+TIkf/+I48cOfLAAw+8713vfN1db/3UvX8MAO94Bw4d2r77Va/CH/zBZz/y4R95xy/O7907GdgJE8aEUsVSmyItinxcSj/uRjEGgGMAIK1LJYzvybFbpM3zrNOByZ2BtSCyeZ7bbbGhBBygneM8L60FUNo05dxUorharYQhZf10a6vbzfJcIowprlIUQqkS4K/FtUogRLKZdNqd/mjAWrVX06lqVmngskhXACDSQvjOjQNBinHHCrMBiq9TNxQQAgpjYwXkQDo8t9E+tXrq8ZOnn105u9oZKLP74K43f+8PvujWl8Zx/M1TN5Je79Sjjx9/+KRWe5tTByrVhZKrSoSxJ3fN1rOkdua0XF9fO/qVB68/4rw44l5dSu0cS0laf81D2RgMR+gPTLefxbWBLftgI8T41zZAOnYStcVG2h8N1tsb5y+sn7+wvtFe3ewsrXeLwvnC45B8SDIpCeNFoRfGUsVCjpHeKgAAIABJREFUeN/4y3FuXK8BKT3AWpsSSSGkc4aIiZRzhXP5uLjG2ozZAIyitKNkfWu40k76zvqBv7s+VY+qoQydjAoOkEuSBA2orKTexe7yxa3zxbBXMgEYdZNy6LRkQYQMRln2WECEkNhOx8kJREwEEBxTIYg0pBEBVKyqTd2cok6bskImo4r2/LgW1gIVShLkVMReqBYC2Zzlzsaot3F6FAQ5aUOjyM/qsfMbuVcvAucFaqpaRdwvynKqFYVSiMSMBibpptbkZlRkpS2Zw8m5ZiJwTJgwYcILnVPrtpsGKqgEQbfTSfvDZrWW5bmWmiyxoyLLBciwE1qMc/uctbBS7HycO+scmIiElkJKoBQASQFJFgwLgBzgtMoIlCRSkXCwgtucKYFBkpxRg0c762W3XVvtvHb3lY3AfDG98OlkpVmtHBihLqRVABeclJUg7DvDqhhlacX32djAU8aYMndgEYjQOMG2BInClIaglVSQ1jhLhoT0fIlkqEhkzpAgKDGa5oeXHlV5SkO5vLq5ML/nvvWLW6NhMiz3tYI3v/l75z/zkY90evcvnyqUvOua2+xWX6gqQEVR5KNhGPpFnrBkQxbt4XRYvzhYnd5Vr4+oKfzmnvmLw/Vnn35w776qwGRT5duaX/3xHwFwzz33fCMPvueee9797nf/6o/90zMnTqBW+5q6Mea7vxsPP/wnf/gffur/+PXJwE6YMMZXuqI1m4ExxrEY23Naa63FONYTcAQjfat1QKQB2KKwRUFE47hWZi6KYud4474P5ZwritI5tjYvs9TmJgzCSiXwPB4UWa8/GpamlIiqMo6F55EQ7jkZrhIgZHnS6/SGaSr8aNjJ81GOxtgc9NJiRwgxFjjszlOzcwYogfJSrudlSyQJMFwJl5liWGT91WeWzz505pFjp89c3ErJ7b5+7zW3XXPrbbfNzHxzPxrWzp7703f+7sVh3W/sakztDeM5wzWfvMCTwXRjOGpEUbC+vtlubzZa0zPzu8jKwK8SkVIUBJfEHQDSGVUUlGYmTQZJrzNoD3s1H2BwBh5YTqxNXZEO1nubZzbOPrVy5pmLF+A2TZnkZTUMF6Z85WdKCXQdKYT1OKjEUgbbJZ//I3bCX41zBZGUUlhbOJdLGQshmRPAMrNzhXOZUlUiacyA2QBAUdphstlOVvt5QjIOo5l6MwhiXwYsImd9MhAEIlhZljTY6K1tdNZNkTpWRVbkiSkSKysQAAysYAvrQ2sogMHWcMmQjgRv+7AYwUKzYvZJVPx6K5qZjTrtPMsoy7xKpTo9VWtUwoontYAfIoxkraF5xlRV1i6GG0l9aFupSqvhoF5j2XBe3YXWk3XNHFT6bNNqVSoH13PD2qhf3drYzJJh0hnleWknp5qJwDFhwoQJL2hGH3+sc+zZ2Uodxmxtbgba6+W5CY1UmgsDZgVpJYjBBLbOOcfMl0LpiYjZCSHGl3fOOSKSUhMMJBnAOQcHCAIJrWSZpiEpIk6lW7WjY/mGy7I9+/cNkyysVu0uPHth9VBeef2eI0UvOrGxdG6Py7L+gvUXp1p5e6Sh8rQQVc0ePCGLNAuURm6kc8IRkbBMEMwQubAA1DiFhdk6xwJMOzbszloWLAhK5CZbWj4VKzEs3bWHbzy9tqmqsfPCWa1edujwk/f+xQ3TzZnvfMt/PvrZBy+eaQh9x+6b/bKoVGqd9mY9DKNa9dzpZ2Xozy0ubjy7OtOcakxN9zod60a33nTjBz70JX+m9md//OEvPfLlH/jBtx9cvHUy5b49+cyf/emZp5++8847m83mN/L4ZrN555133nfffdfefMvxrz6CzU1MT3/t7q9+FcAdb3jjZGAnTLiE0xpB4AuSUIWLLXsAPM8jIC8KycZDagqVsA48qS9bZGitpdR5PjZWuBTM4QFqJ6MkLE2RpPkwK5Iyt84Za9M0vWQ8KaWKKhWlwzSD7ynP874mcBgggx2WJimc0DIMwlB4Wl1mDgoiJWXEbI0ZMOud749jYiUQAjnwvIUlAwVMhkHaObt27snTj5946qnTJzu9wpuJb7jhwCtf/49uvOXlURR/s4c9y8sL6z2arVR3e9FU7AVV4aqAR0oGvpia6i/umcmz4fL59fWVtQv1Jf9QLQrrvu8rdenlw/fQqMS7681OvbpR9cpBsnLiwsMyPN2KgJSKErnpl8kwT/MsTQbJoD0YpmVq4LdmFmZ3BVHUaPjTLX3u9Mn1kxuJVbFfrc40o5pvzJBUKGXwjbwWazPmQghfCL0jP4XOERHGSbHGWOa/LkokNa6ddofZwFAQzATVWVOtuqAKFXsUKKkQQHnkBXKYJn2HYepGOZwXVsPG3Oxer1JPBLSP7V9TAEAJYSGAnA1REVhlU8+47dwczxrOCsPslJPNxrRdXPRssl7x17daUew3m9XF6dZcoxo1PBkoaE8aLaxS8SKEBKio5VuWytmWaExJO0VU95lhweAw8hxyC22ME8iBkMH9YtDpDh87tXToRf2ZPQuTs81E4JgwYcKEFyjFY8sYFvkocaE/6PddaeKF3WysK40Q1rGBcZIE0TgRlsf5bMwspXTWEm+H+RGRIGJm65yUUinF7MiBAWfZMgSTYPAob/iR6Q1dReQNb0Wmx4keffzEdxfxodYu0Vn7ePvk3MHrqCQ6t/F9e6/6C9C//9InX3bdzYfiWqe/eXVlyvaYHI2KwhrjCVIAlaVyQjAxU6E40TkDY+dR4UTIrBnb3mMgZ8cxL1Kwk44sI2fMOu+W+QNfSi70h93OWoekTNkkW/2Xzt9g0vyKhb3cy/Y1GyeuuPbohZMfeuyhxZm9R/y5zmAzikMBal9cmW5O6zjqDkYzV+/Ju4PSUm5dVPf/6uEvtKbnUym3NjpLG8efOvZrgdD/97/7vaC+azL3vq1Ik+Q3f/an4zi+/fbbv/Gfuv32248ePXr8q48AwPvfjze+EQcOIElw9Cg++tH9V19z+NYXT8Z2woSdRTItHDx486vuONP71DhLVUqhtQ6CgADHTKUhZ5wTppQlWWIrARLiUo/E+P+vpcRaAAQBiLHGYfGcOgoGjDFFnhfWOqGER76iAEyXzDsIEAAzuW2hBJBKaK01KSnGjxk/81gNYWbmcTYtE8kdiUQBmrl8vsDBjDLNO93e6c3Tx849+dVTz/bWu8CRO24/dPXViwcXDh06HMffXN8N51yeJMtnlzcKt6teacw2K3EchbGkmlaapFBaVqszuxf3jzIzSm3gB8wOrgQslIAcL/TGGbrC88PW9NS++Tk72Bpt9WhQbJ1p52sDSWk26ifDXrvM+0WRF4U17ByCaq3Smmrumm/MtKq1ahSRH5biXFSmUkKFYdRsVSpVj54zZnwpB2QnFPZ5g2qcK6UMAGIumBlQzA5wUnrMdOldGG+3XDpakWXDbq/T7w+ywm9M+ZWaDCKlQiUCAbE9FSSIACJmAmsl41qNW82Z3Qt7q/Wq8AkCoPHDaNyrywxnHQxRSQy25LYPZcEOtrQECIgwqDendimbh1E1aAyjim7Uo1ZzNqrWdBRKz4NQYAJL4U8LJQhkbMEAqjURNqSpCg7HL8o6p1QVFOZGWy4BoYNq1GiqrQujYf/syXNLZ5euvHq/7/tEYnLamQgcEyZMmPCC45kHHw3W09lmq+hncRgZbdrL5xWoWonT4YjHBcQAEcaFoeKyz0vnHBxLKWlcFiHIObf9pRClcwJEgACRIAhBRL728tHID30nAGtD39vTmF0+uPeiLJqEI9de/9m1U6c2LrQb1UOVpr7Qu3XX7qWD1335+ONLlSm9cH0lFn4xaqowdAJOeqS9yC/TTEISMzML4ZiMA1uwJGJnnaOSFEvhiIiFdU4obaQgycowOcfG8GrvZYev8vXuD37+U05Ro9k6v7R8694rb6juFik7Y4OSTj/27Ote9iIRBMfI/9LZJ/deV9GeH1cCTvJKGGkvzEoejJKZK/ZdOHOyWZ3Wyu/m3c6ot7G5Vt21K81yGXjdzqgeVt7whje/7cd++I5XvXL/4vWTGfhtwrv++S8AuPvuu6WU3/hPSSnvvvvu9773vbMLu9effhpPP335vb/07t+dDOyECZezcODAa+568wNPPDscpZ4YBl4lCsMo3HYMyChLs9yhBJuigCsQAtLzEMqyLK01ngcp+bKU2ALOwg8gBACtEIWIAy/SvhRGSQQBnC2Gg6ExBoKQKmW8oCqF3P4gE0AAGKVyKWUcqjgQ6uvPAAR4zGTMaMdPtACslOG4iWYs1hgjnh/Q6RjD4fDcyrHPPX3smfNPXdxUU+FV11/3/T/0o7t27x5/UH6zBzzp9e77fz9w/8NP9KL4wNTuVmtP7MfVIAoq9aIQ1jIBQTS9a9/1LGuVqLVr7775+T1BRNalGUIPMgSNnTXywncyqMxPX20PHhDehXOnuu0traRPsqKiFdffzNK+4EwrVsIPKtVqa8/svoWZvbqpdFVLKdM06bY7SdfDKK4LmqsE03VRjbVSFSHkJYHjsqIb+d86IVtrxrU8zONCm7EHihJCE9E4ntY91wx2mA3X+hubnc1hkoXz80GoK8qLhOdD5TB2rJYZjBxZY4QQFS+ers1PxTPN6cbs7unpqUqjoqQlFEAARSKAAuCcyTNYa4EMhmEBHyCHIid7mbjnAq2na/NSV1vx1DCIw6gaa6mNrrCOIXxg7PciQCGrOePVJaAwDqZTUGo8uYrc5kUZGO1TEDAZcAFUGlNz3pWdbtf2s/apU48/8MChq6b3HbgmCCqTc85E4JgwYcKEFxb9B8/Y8909rX1bJ8606q2k25EkJJGWKhmOrCmISQiws44tACJyDGYed6dgZ4PFOcvMYMLYf9RxXhaOnSBBJKQQBGJQYW2fbVCLrHXkXGvElVwfFnVjmvevLnc7g87xo81anRz/+YXj3tWV2/ypKy6mPx5fc+bw/ieSrfuTix9bffIf33h9be38i+2ueKClocRl0vNKCetKdk4wgoLAIMBXwpqicC5XxghJLKURQkojnBHOgTWgGV5R7tFqsNIx6F41v/94f7W9tv7m+VvunLluFtJ3cZIPu0V65S03t0+tvE7vntsffeyRT35s9auv3XMjtZdCE9Rndvc6/aQoG7X47OOPzs7PiJxyh5XN/vTeRa9/rjs89ZH/+r7l8xt/cu+fHDt6shrt+eM/+vS9f/Lp6anqwYOHmq3Gq19zx+zMdKPZ2rlcnvAt5djRhz/7kQ8fPnx4cXHx/+/PLi4uHj58+NixY7/xh/9x9fzyxz74gb1XHLzpFa/4rrfe7QXBZGwnTLhskUdEVInjKAhMnlciXwqUZZmmKQkBQCnFPgNwzMYY67gAFLNiLsuSwTuZrF+TGEHAtsklhICUpISQQoz3/qVEak07K2CtLyAUk2YppRI0rvdga42xJXMGWEBKERCFQvhaS3n5Gsdu7+8DgCESQqjx6Zq5HJcdXFa+YQHTXeu2L2yun31m+dlzJ57e6OVZZXfwite+7kUveen8rgWlvkULqCzNjn7x6MagmFvc35idr9SnokpV68A5xZJYshEeeZVmc0owxzqsNprVuBYFVe2FIHmZSQkzWzijWHjKj6NYVKvTpgj92Cf4Lp2q1Gcjv1fB0KcMkOSHojY9Pd2YnpJhIDzhkPW3upunN7pbSSmDg1fvu+Hma6dryhM5s2b2Li834OdrRV9DCA2Ma3DGVhdjXUkyw9pCCBbCI1KAR6SI4BxgC5hsc7V96pmN9c4ohQii0Av8km1qSmsLoYTa0bzgIFRYqbYW9izGYWTzVEW+53uSyeXOkVEOQWlUUSDLARAJT/jsBy4IpVJSUiqMYYexImHAEhCkrUdMHCgtK1omQaiCUIM8IQISniVhwJKgxvUhECwVLAmzU1oCWOuMsQ6lkjkX0mSss0Q54wtAaxNVplrNQbfW2dhYPrN07EuPT0/tmQgcE4FjwoQJE154AseZlSkXbD51avfsQp6MCOT7vsmLNE08qWBZEJyz7ByzJSJygq1VtJ2vPt5aYWDbmGvnuoSdcw6kBBMJy4JZMQhwjkty0lNZmQuQyawqSXfMK8M9Q1t8evOUnKpOsyjSNJmpfOTso+H8DS+KZypb/Zd5lSON1l+5lTO7W3/0lUcHZf8l+wYvn5uZTWieKkFGHjzFQkKzEaVlrZRWGtlIsoSQxgldSMtEJKSFYBDDWmcFK0FaiIJd1yTx1bOrj5xqn754fXNxD/lRmnm1hfbq+fmrD3od78mjX929uOfATMOscvfQi/7qxBeOPfPUz3/vjwYX+NSTT+46eM1UTSWdzf0Le08cf2paBzMH51xuHjt5jASdPXU28MWV18z+0i//TH8zfeKxk5/53EMPfPGhZ9aWttZ7C3tmHrj/vixPN9prv/l//evbXnqbQn0yOb9lWGN+/Sd/AsCb3vSmv9kR3vSmNx07duydv/iOn/gXv3z2xImzJ058/i8+/p5f+eXf/8QnD1xz7WSEJ0x4jswBeECkVRzHIErSNElTKWUUhkqp8crfWps4Z9lmgE9QQFGWxhhwoLUYayXbthDPg5/T4wBgZF27KIXjimQZGfgOtJ3dmgKlc3mW5c6lgClLYoRALEQYBp6nL+t3KQAFREABZELEUkYArM2sHVx62M7zGiDdWFp68otPfuUrX3n23MU2KrsPtF504+ydr3/lrl37v5WjXVp3eq2nm7OHrryqNTcX1mpRXAUHaQYOHXwq4Al21WoUKTkVtcYKQhhNab+yM6Ljd0yCUzIZJYYKJxjTYRDY6oyshmWB0YCnps3c1NY0t2tuE8hHjDaoFlFdKI7ByqFMu8O1E0vt4agM/OteetNtr7hhuq41J9Yyc5VIAc9/+75eI5MyFOLSA3xrjbUW0AA5lwFGiHHwDQmhiKxzYJMjaa+fWz/x+Pp6JzNxParWvCBIXJmZVLOaiqJQehjH2QPsB14U71cyn2kU3c2hKYfMJnVFaWxURq4Mk4Q7m2VnHQzh+X5rnqZnnF/xI8/3pUsTUzr4YAIZOMXw4KXKZ806UqIqUAS6CKSFqo5rN3K4FBxgLHDsvNhxLs1ORq9zLstKTxSBzsuRLfupv7UWSOW15qQkI2WzVeskza1+d32t8+QXjt/6ijtac5PzzUTgmDBhwoQXGB4rQdrzQziH8a6XYwGqVeLRYOhrzcyOHQmM4/qIRWkMCRJCjC9BxmqGlGKnlGPbghRElgCwYFaODZMQAkpKJfrJSMAFnu8FoZZi2O9Xc/tzb/z+rU9/aNkMyn7q+V5fM0/FJ7prh6aqCzpUIwebXh81YmHU3HVrlD6zflbE+YIK3vySa9KNwcZmLzIqNspLnTMWpOFpO2IWZKViIYWFcCDtlXnheSQEhCAr4AiSeCCK/bfe+P6H/9yrx4v16VcePHyNnp71q1matGamk83NJC/27NnjhV57fWN/tTVStryZ/vT+D/+n+z/2Hf7B17/qzb3TF4o8jaKgs9FeXNgVxv5q+7yRNCrsxkbn3b/1bmsBLlnYxnTl5bcfuf01rwFw/6c/f//99//5n//5zMxsVK3dcMP+f/Wvfrvd33j9d73uLW99601XTuxIvxV88Pfe09ncvOuuuzzP+xv+HXneXXfdde+99/7Ov/xl1Gp4+9uxuYkPfeg3f/anf/8Tn5qM8IQJz5UgUABJaYbDYSWu+L6/vXjLc7EjlDtm55wQwtNaaQ3A01oIYYxhZq21JlLA80wvFJTgoByZbFgGohLqyni9SkLGjbnGzGwlrnlaf01n0ZqUKhnKFSFKsmUxykbGpnCMDEgBXHLruBzncmYLgHlsxjGOVslsmZRJt71yceXZc8efOHv8qbPr3c7Vt9zw5h/8oV17dkWhajSnv2XjbK29ePLsg/c/aKLq/J65vXuacRwF8EShHbDtjcoaJZh1oWssCsgCWrHnFUob8HiZp0HwAAKGEoUCIyqKen+IBCKXigZwBcAktfLiUEcV6feddIGHaV9XAhnqvJt0NleW1k4unz69srlRmWoc2r9wYDGcmRZa+0AIhMziUmfKWMgQQvy33EnGFx47PT4GGPcskRDBTn2HATLnBJEB0mzYGawsr1xcu9AfRJ4f1WpaSkUiEp5gT7K24AJGQ44njEnKkp2DJ4Ip3Qxjdj7DI1+Sx1qjk/ZW0qotWh4Xg3bez5PBluzsqnUzb6om64GwROPuXgcAxljjrOeUIglAKRGGnhQSAqAQ8AEolCEKuaNuCIgAvlAOoYECEWmtFSmkcEVZjow+2w82ejPUJV8OiOJYVkMvqs1FrWIUd/rD4VNnTz38+QcCX7R271Z6Uhk6ETgmTJgw4QXDU48/caOeq83vXj15UnlaC8qSVIIssyTBO/+OnUStsQA751iwc84YI6UcX4KMHcv58qYVSePLI01swFYAGpliUlKU8KCFcWxdSaTDaMoU5z/54K1quiq9JbXVtgUif3Wz0/U8BlRubRwmZXaAalO99Bq5uF6MTldrD7XPPtJ59jNrS3v2Leybmz5Qb+mV1RtUrW5FLjgtShH5LFUpUZY2YEiS1rLRamQKL9AUyuFoFGsdWFdMhR8++vl1k61u9udH2XXVxkzbkyVckOtwem1pqTFT9Sv+1sam7/uB9PYUYbRw5MxtGw88+Yhs6ju8tChHvqHc8zwpTZkCZtMM24XzKzN8YalZbWrpJ1mmNVnXN2xs2ZU6euVrbv+OO172A9/39ge++PB7/9P7zi930jy94sobn3h0+aGjv1FreP/bT/3kkcPX1b2JI+k3i9Xl5fe9651zc3NHjhz52xznyJEjDzzwwNraGq64AjfcAAAf//iZp5+2xkg1uVKaMOG5a28gty5LSz9wvj+u/+OyLGlsKbqzxJVSep43ls6FEArIrXXGCCkBKCHscwUOgpLwytyZwlbCWiUMiYgdg0VQqcWNWc8Px4WHDnCAkFISlb6V1kkuuSizQZYYm8MxSmAcRiv/ugW2GQsc4yONw9KLYjTqbvQvrpx54vSTDz19dmVjtdOfvWL3S++845YX3/w31k//xpii/PyH//Lz9z8ka82p+dm52aZEqKFQSicYKOE0rEQpGNLpmEUJnZOnyfOsgAXgmABNDAII5KQwQhhbyfLmKHGZ5YIlRoCBkKR94Vc8rxXoWsie8wIXhkIbIM0Gaxsr5585cWJzaz2HvWJX/cbDC/v2VBqNsaGJDyhmXB59Mn73L7cIvSRtXCZwgIiZzaV3SgifSDJb5hIomMFsgDwZ9laXzl9cXV8fDGbm5lv1uu/5WngBBYI8COWAEk5BOjCDy9wU1sH3hO/JoO4B7MbZrwxyxtm0k1RlUokznW2JXi/jTTnMokzIfMaVdakCqTxICSIIMLOxVjk5nkpjYxGCJgi3HQMEAfaEBfPYzlVCSNKQBtIQICG0VGA4YUsnyszp9qiy1qlWemwosS5GVFdBJaiIRmupUR8m/aX1i/d96lOiGL7+B74/bjQm55yJwDFhwoQJLxQOLB4oz3VhhlrruFJJ+n1JIvB8OFc65xhSgADaTll1cKyFvHSRMS7WYGa507x6SeMQQhAcMUsHYjDgmNkyM0vLgkhCOmJHAKBY1gt7jaxWgiD2gqeTzeVs4Fei0xcuDCoHEDd76TCIq/lWd1elVmRmVtV2xVP1VuvEcM+JztKJs+ePPvXkVOQfqs2Yxr795E9HdeRltTLd7w5txtUgigJl8gJSwBRCsi1TY52vWProyPKJsrtVlYOLuUyKw3OLqpcFMi6HQ478dre9a//u7qibj/rNWp2dy7qDsBT2Qi9MdSWaWqXsDz75x3cdfIlMkdmyzoLZXMi6tSt3rx19/PTSxbd8z1sP7T+QZ2lcjQfdNRFKkg5EZW4sOy0au/fMvu3H7nrbj921fK7z/7zvfZ+9/75GqxrHtSTpvuMdv3DVoYNSyp//2Z+/5srrFEWTSft3y6/++I8AuOeee/72h7rnnnve/e534/RpvOMdANDvv/2f/dxE3Zgw4evxgAC+wpSAAuB5ICAvoKQaKxqXVrlCiLIs86IY31RKgTnLMtYavv+8UFYDGMAGQtVlraHihiABFA4jC8nOuSzLiiL0fd+MN9eLgsdLaAPkyHrFsDsyhfkGXsGlso4MSJwbGFNcXHl66cSZU1++ePpM90x70JwJXnTr/jfc9bYDB6/Sfx9b6MzcK8tcqlZrOq7MKEwRtANnMNuaQWlgGdoTUgUEq1QekjbsZRaeBIDCCiHgA0MrHHskfDivPwzTDIBACgwJBspD0ECljjAsgtBUotgPKMegN+puXez3V7bOrV44d37j4lpYC6+94epbb5296aaZ1lxtXLsBCCADPMAbb5lYay9/Fdbasd7hnBvfdal2w5iE+dL75axNxn4VO/LTNsNheu7c2tpmZ1hkM5VK0GoF9brnV0UZQ2noy/OCXQHjPAcGBIQQvu8bY8qiRAFYB5UoGnqVoRhuZGurYdaOkU35LERPJ8t522UWXpxH1chVa/D0WAMjJpWL566fhd42NzUAoAT8AEWJzKAA4OBlkAxAQ3qsRMHWOQ7gSYp8STPC5G6QDcPMzQFeJ1UjoZqIvOTAniChSscNVza2Hn/izB2FiSdnnInAMWHChAkvHOqVqhH9br9Xq9XKIg/DUICS4cgZG2jPFQXDsQURE4SAhIAkyZYdeNylYrbLRImZyfHYtJxAisknAee0ZWUJUpAVwhjrxlcqAgqGiAEJUQrjrNtrglj5lThiwtpGB1rparTJaTuTUVy1pQmqlZKZyIVEM6PipTa8Tu9drjfOqnY6L3uiPLG19Olk44deecfpLz9+MJzu9S7Ox3OmPRC9vrVWhkoJ6cPAWLBzXOaa2qZ3flotz0cf/uLnOC2u1FP79XRdxYlm9mVJNLIjyT6FXr89guY4CAdpVp+Z91aHd8zfcOPVR37nv/z7dmWjZuXbvvOfnDu1EinZs3bVK06unvrkw1/PLxniAAAgAElEQVTcd/31n/zEx//FO/73fHAyTzrVppelPSUiogjWg/MtF35M7bXNqbnZ+d3+r/zLn7n9C9f92v/5G1Mzc9nIzc9e2V43Sslf+aV/u7W+cccdt/+v/8tPzE5Pq8CfzN6/PZ/5sz898/TTd955Z7PZ/Nsfrdls3nnnnffdd1/knBcEP/hrv/7GH3zbZJAnTLh8sVrk+fkzZ3vr6yRCxlgQh1JSEDmGFEprPW51HFcIbisdlx1ifNMBl+sQ2wvg0piydM5JIYJKoLQos7RMU5sWInTjpbJ1DjsVHDt5s7AMa1BaW7LTnuf7ntYkxLbd4+XPshMsdgkLZP2tta3V1aefevLkk2eXHhtEM/te/eY7FnbXFxdnDl51te+H3/pxLotidWWlO0iDRnN+YbrZnPK8unVgKCgphBx7rDqClJCCYZwQrBRr55RlCwJIwhAUQzrL1rKWxIWx3ZEbZFxYsoVAgbEBCY/fTDghjZAMZEl/88KFCxtn1zeX025alKP5PeGefTPX37zv2mube/Y3SVaBgMgfW8puFzJs14Ty85pTxiUbl8o3xkH1zI65uMwnZWzesS1ebWsexros628Ozy/3+kkhAy+oVqP6lB/UpayQ81mIyzuQiAAphBKC2RaO7HNih8GAJUnsxVYkmRn1FcpYQWgHkbhyg4fKOYpkrEJnXVCyLCAlkYaCxLYRLRGEBIG3g47HTyABCQsYgAFiwMKOC43Akq21xjkwC0VSCo6IQy6yUpd5QKQKlmQF66DCexvxoGiu9gfZMD99bmX59FJcjb3A/6amEU8EjgkTJkyY8O1CFASrSTIXVpMkUVIYY1xeMrMnVVkU6tInOgnAKVJCCDiUrmSCUmp8wTFWOpgZly4+wGydlgIQkhiSSEkI4Vm2jolIamEIZnypOt6Tcexntu5o0fMSf2o5bp0dbblGeDbvXh3VMRqEKnBCjEwWask2Vw61UgZS1FT1QL0x9OWptD13RevhlWP/+n1/eOfC/tzT1aiaoVOPWZZOa22pJGWZnXMG5FjLrsmShn8C7S89c3G6NV/ZHL5yz+Hr9IIPMXK5dZCGZlvNzU57MEwX9+wlU3Q6/dbUbL+7Od1qXbW4//Onjn7vd33PsyvPfmX5VPnJe99w86t7m2s9Ly1a8V9+8j6vFT9z5vhHP/pfe93TtUg4h2zQk1oIFs6RIF95FVukEHGzlSfDdVIkRHLHd7zuM5943SDdOPbks7/12+82DivLF8Kwsmv3/scfO/72t/3o4vTMT/7Ej9566y2iWZvM4b8xaZL85s/+dBzHt99++9/VMW+//fajR48Oh8MPPfSVMJqU20yY8PyF9yNf+MIHf/+9Tx87ffDwtYbbDjUgAjwpVRhsSxlFUZTGhEEgdqJVtvtKnMvzHETBzl2XkFIGQVCUQ6QpRiVSEqhao4a9rWzQM2mqvf9eXcbYxcF4QsU6dtV6vRZF0vPGDRRfa5lRSo2XmUC5I7CkQLpy8tyj9z/2xBNLy8tt5/x77n75G+55s9Zq3LD59zLUT33l6Mf+y59uDcK53Xv37Ws1p+pBXM0yOCeDMBpnsmbgguCRIGOLLJPKhQGEhtOUkQQoDIwEAF14wjimzOXDwm0l3MsqqZF2R0cwBVwbiY+0BmOMsf2BWTm3fOLRo+fWLlzsdauV6t691dteNnvo0NSehXolbgg1BcRAIKVmLi+r2Nip03nuTWvtuCtWKTX2YbH2ef1JAATgA27HkgMAXGGy9V53pb+ykhqnm7NRY2oqDhsKVXJ/TcqVUkoEEgAblyWZtTZDtj0FPEAK5KEUkVdXaiAACC+QenyNVEoMgkIoLrzGXOGkzfy+5QH5djwFfIDGabYKQWCQG5R8ST4xFi6jlFGMW3Z2Hpyj9K2RDgBbRgojYSTUTtFJ6cpe3q9yGruU8kpQjXctVLMG2lOjs1n3wurqR95/b95PXvSql0ycOCYCx4QJEya8AOiWK+cv1oOwhIRgY0vBGLu4QYgojNL+AAISQkIY44wxQohLofQM2J3m2PFlHBMTIByDwc5JELMzxFaQ05CKUJDHipmZyBEcgZ3znBSsrEBqne/8ua1S+JJbBx+shI90lh+zZl9auTGcc6kpBVSoczYsWVgBKeDglzbMzUxCu1hnThyeuuXJxqFns86XV5ZD6WpKfMd1R9wwma03Bu12lqcyDlOF9XTQKVLny3PnVjMSe2m2lev9wcKt0f5a4VTJ1gohSAuYtf5CpZZEnh0mzrmp2blkMIQv8iJdf+TYjTOz05W62ex/QWyUydrVF569ad/iVnf48aNHu5JGNHrTW18bekL4rswyrSuaNUE4A+ucEAbk4BTSnrEmCsIiT4vhSIemzFPPw81Hdn3gP/5bFt7ZMxdq8eza2uZffOKz55ZXLqyv/9xv/naRJbt3zeTZyOajV77iZYPeVjP2rz242GpNrayueGwqc7NW4qYXv3Z2dm44HFWrdaIKcwomEgEAdimRBim4DOI5l3pJMvwHP/3f9c9/AcDdd999aUr/7ZFS3n333e9973vf+Yvv+OX3/N7kHDNhAoCyKC4uLzu40hSPPvTFlaVzo7K0cmwPycwoSwumsWhujCmNudx5QVzmyqG0ds6VxqjL6jsAEDkhSguTWjccJcPBoFmOjK3lpUodFdK16tHsVK0SBb5SPmBRWjhAwQLGyLLUAGxh80ykQqVSFiSsgyjHPptCeIB0LhuHwgKlKbJkq93ZXF9bu/js8TPPnLmYgg/dfN3tr/7OW176Yt/3/n43zDc3OmdPXZg5cGOtNS28Wmn0KHHMkoiMsaQIWloQxiIBG2uSfndjMLgI5wkZBc1dcaUWKIIS0JBEzChghbAygCu8giKVlapkgZzg4IwlW0qzsbWydGH5/Hp/+cKFpeUlK/O5eX1wf/OqK2euu7YxN9+s16aEnCKaGgtbzl0SJhjInWNAX7IXHTekXLrpnLt8VjCL5xl07NQ/ADDgEsakg+65C0tnL15s91JRiadnphuVuCKELiwJyyFJSRKi3NFKrCNTCgUWDlrKcaGFYWfBsIBhUGkDKqhR9GMKtWRLxgYukxiXr+ayGHkdR1LlsipkxMSsCBJwcOyMtdvVsKWF4+1ltAEJAaWUYKFdKS0zUAIlyHFRWuusMCYbjnpbnTDkeo2sGCLOvZJkKkNjvLKEK6j0RFJ6W3lTq/27FkaGuuXa8VMn9586e9MrX6wm+sZE4JgwYcKEf/Cc/vgX9k+3ts53ybLv+0rKQbsrHXzPF46T4RCOCCSEEI7IEhuGBAsWQkB8zfqLmQWJSzeFEOzYgXPJcJAO5ByXbJwzcEZAOgh2BCFJkpSS4cixUk6xBVdy3lVwIPz52mI95AeTM/9h7eG3X/GyfawX1BRy5yy8IBaaTVEATjCssyRUSLpiRGDUtJ6+JZjKDxxa7W6sjTa/+Lmj3XJ0eunMgasOjkZDIUSj1oz8yOVOOPGi1tW7RXWXi67at7csCu7mFenn6ag1VU9tmeRFpdHoJakXBRLgUdG/uB41q6q0MSk0dXfYFW3zvTd9p/WiT37xk49Xa1dfvX9zlJ09vSqanuXyLW99g+eZ4VYa+TXKSVZqbAYA+zqA9FBaRmZMyVZAVDxh4XtFMgw9VRSp0qI0hedjcU/dUjm9a/6mW37YQaUZPXXy6TCsfPbTn3nve9/barW+fPzpXrtjSvupB5/u9/u1Wi2O43FZjfv9v1xdXY2iqFaPD193ba0eP3Xs2O/+zm8FvvqjD77vyPVXD/vtz93/xYUD1wkZnnzmWSLx6te85v0f+tA/7Ml/7OjDn/3Ihw8fPry4uPh3e+TFxcXDhw/f99GPfM8P/fDhW188Oc9MeMFy6UNhc23t3/z8z5d+Hs9V89WRHwYcwCnN2x0nKIrCWhsJURqTpRkIl4sXfJmS7nteURRJmnqeN97nHy99mR1zXqJM2PVGw36/UxZdY1u5C1NSuUZrurp3fqpWrYSeDoAMxqIAQjhClkvnQoCK3IyG6FfQH0fIWmgLBIAnRMAMa/tgx3Ds8jLZ2jpz4pknTj7yyJmLg2HXFQuLrVvveNGr//HrfD/4+x12Zi5KlBzUWs242TSoDlOZJkUY+toTWZ6DHXQAIoCLsWeqGW6snjx+/EEuY9+bPXANe/PaRTFCSQoeSLJLYVk7v65Yhlmq/A6LkgmG4ACUiofarJxfOn7u4vHTK2v9ZEh0xaHa9de3XnrLrisP7oprNR00SY3Vje0odOccQEAAZEDunGAWlypfxlWi9LUQeme3y0bGUW7C2ucJHMXO1wYuQZ6O+msnzp8+tbrSHSXT0/PTc3sbYRwxI8/JKzioaCE9SDfuswGMRWYRwkm2nhSQAuCUuXROFEBp2Uts5NKoWfRqZaxpyJQVTZsGKAEAQ6KuXAe7sKguIGCAWRE8IIMrOYeR7EJmKgkFOAQIyEFKsgqUdlqXDmxKR/mlEBaT57kYjdqbF08tPztdD/3d00L0XC2LrNRCNTNLDtYwmCk3tNqPp+O9+/dsuvJC2l3r9863t+xzR/Lv/G/8MqnxH0gjzETgmDBhwoT/KXn8oaOusjvb2Dp823fkS2cHo8T3fZSW7Y51qJAArHPjgguhlVTKOYNxTOzOxtrY4v5Sdj1tbwqxJIIk4eCMhXVM/x97bxpsW1ZWC45vdqvb7elvf7O5NxuyIelbTXiKyisSTRFSLUvCLowyQuyqMarCH/55L6KqoBA1sCl5oiI+FJAniqKQIAiSNIlk5s3M2zenb/Y+u1ndbL76sc65mfB4lmGhQnJGxL1xz95n37n22nPPZsxvjAGPgMAusGaSEAokQEQcCFISiKppkYlImiwZTw4p86Le8QvFYD0yn9g+nxx5Vp85mgSjTagdC6RSBwqWQVoUdZ0laVGUCuKwTHNbF4WdFTN33nD8tkM3XdheedVzXj4sJkrJSGjULlNJSrGbVnGQp5KFjpPV6m6rkwYRucLGJvFlDQlmchxIi63h4MSdd138+8/Nz/TTTmf76rVu2vaKiqLoR+2FpRtvvXZWveyVZ6+eeWyw7tutrNsd16Ms0TctPmsyOitICaHgHOc5pYptbYMX7Nh7qQmewOCiIGJYb7RhVwmhCIGDs1URRQYknS9LOwHpJOq/8I7nAbj9phv/x5/40Q/91Ycf/NuPdzuzhw4d/vjHPnnP4cNHjx79vd/7PXgiD0Wi31tKW1mk1bXlzeGjT6RJ9J2vfu1ML3vxS17wkQc/UhX5C174kj/94IfGo/LE0WNVUV66/M5JVT6De7537pd/8icA3Hffff8S//999933yCOP/PJP/sQffvqhA5PRA3zTshvby8tXzj1ZABsbKzc978bFIzQ7K889tPpYtRGtW5raMGSkQGtvo1tWlWiIBqVh9HWOwzlXW2u0llI26hUAeZ5PxuN2u52mKYBQocyRT+rpdBIkRJYI3Q3BTCfTapyHvIZmajFE5SFLaAcNCEBCBMRwFrUFw0iRoiXRE0gjaL13jI48BGIGkGO8y4Odi5dWL11YvnTx0sbWcLfyc0fnTh/t3nhDfPvtXSn/jTd4m5ubH/qLDz35yBP9I3PZTK+dZl0deZN51RYhQBC0ht4fl4i1cXm+efXywxfOPXHpynpdrUXRRmehOzubslHQElCwgRxHSvtWu3BzglZl2NFiJDCm/dqHlfX1J4ebj13bvDQYV8DhG2YP3Th3+lTnllO9pbmZNOtLs0Ci3aSiAiWg92UYct+09cscT/C0Ncb+Rtphj0dACII5fLlDxld2QUzHdmVz55H1rUu7o8DzUdzpzMhsMcR9wPB+rg2BIigP1FAkRayhLNiFOkzLejrJx+NiMimmmZlL43aqfAwYghKZk0uKtp6uiCFloOMp22q6LQbXSBDah8kJ5v06lRrwoHJP4UQWLAADIVnDKSVIqshCCGdjzxZkoYW3Ybw+OHtt5eKllWvj3YSrnYW53ozu7o4rjEEBmUcMZFyJwLmINXSXukvtpWPzVTm8euZzjzz4V596wUvumZ3vfW0JCK7LavPyYFyOJkU5zg/ddPPC8ePPDI7jYOY+wAEOcIBvSDzntjtaO56Px4PL54QLRspQWWKOjPG1VUq52kqlCfDeSS0BeO+YSQgVELz3xhhmruua9oBGIltVFQcmxyGE2ocQAhPgOFJKKDRG6CEEpZSQkomdr8lBkiClR8FRCCKOlBe9UX1X79gnq2tny0G5/HD3lpd2y6LrrHScmCwUFlqwkZWzKjKFr0ICYZnzHIISrTMp7LA6CXM0Ow4Llcwzs7OWiLmGAEmVKJAopi6oyJhQV54Dg0Pw7EUIkNqU0zxtt7TW608+fuTEEdPrrlw815ufn07zemIXZhcS0lc/8tGb53rr9fqy839+5mFXW9GOq5XlG08eqt1Kq9MOeeF8rozwHFxhlY58cAGIVOy9F0KqNAl1HThIJcDsXJBSe1sncQKSzvrAXmlFwngXwN7yABSISJuZ17zqNa951WsAgMc/+N3fnrba7Otve/GpW2+/y1v16Jkzjz322Dve8QfbpWOUQojdXTO/eKLdj/7swx/L0u7s3NLHHnqyN3tSx8Xl5a3jx45sbGz0+t1ncM9/16+9bbC1df/99/8LBTcaY+6///73vve97/q1t/3Qm372YKg5wDcbQgh1WX7+wQf/4j+/a5rFx245/JwXnrrppJpt2WqtWr44NmJHeM81mlBMAgjsvZeMSAjSmrW+HpnhrHVVraVkIaxzjVjSOZdPp3Ec77cIlKIufFEUNQIrrWQKJ8vRqJwUtrSsmWIOsC44T5pIgSUCAwGGQwi29ByIhEJCyARiCU2NESfYh8o7a+tqt1hZnl668sg/XD1zdnV9MKRY9Y/M3nr3rafuPH1sCXPzR76Gkrd/Hh5//PEf+/Efe8HzXvCce14sExNFSSa1jUwdRShrACLWLCUzEALBSy5tOVhbu7C2dnV7MJ5OJkrv3LB9cnp4yS7MackCgA8iQGhNSVqFbm13ysImqtIo6rpyITjg/HD6cDG5ulOMiXo3LNx4+9Lddx+56cbusSMd4oyoS2qWxHW/1XqfzrAAExlm9RUEWePwhb3ynMaM8ylv2X21igD4y2mOhvUIgbnenYxWt7cubo2382B03Eo7nbaOukG3IQRLvedGKkhABpAFNCFWTCHUrh6ON7Z317YHW6Px7ngy7vdPzPYPL8pWLIxURFEm24dkVYRq6IJ07CUCkYRUrq6qYqBGmxx3RDrHlkKQ3MTFBAoOoQ4gIkEUAEHQgiQUHAnJUgonpCCLPY8RJYNw+XB0dXXrwvr2Zr6r/WSH6BbTm6tLUMURWDFiQMEbdgWCIp1RNpfNHp4rVy6tXT13/l2/875Op/PSVzz3a8JdgkNj+rp77eLlv/mTx5Y3L6xs7qysf8sDr3/VG35Qa/PfJJ6YAFAgJf4tHWoOCI4DHOAAB3jGIs/znspyn5Nzc63ueGvHVzaLk7wsDElSUoRAUnBjOs9MREwEKUIIRKyU2s+i/8opam9R4oIUgrT03lvv2HuhFHO4nm8vQRQ4MBOBuAlEgxMACcnCWOoHfUvc3265x8bF2mTyJbd1JJbHnJ+N4vF40lNtZmErp7RiHwJCINIkJAGBQ+UkKyUpZcksYEEFcwiAbC4bAFEgIsfQkhgBASAQMUgIJUmK4EPSSq21tbVpFA/Hu30l2mkGDuujwezsLBHVdT2TtacBN80s6a3s3GAjVmoymhLCj77xvzdEu5ubnXZGwZe2irMMlolIkQgAwwkSRMrbWioCNIeKwNoYZqejiL0PIUhSUkr2BAGjouA8M3gvBGCLiJl98DawNyLYaa6NOnVyiewYQd/z7NtvvfXED3z/D/3Je95X2lG/P1NV4vLly+953x+86Wd/5sKF1Q/+xQfb7faTn/3M6773e2++4bs+9KG/WNtYO3b80DO1269dvfrOt7x5cXHxrrvu+pdr5a677vrkJz/5zre8+dvvf93SsWMHo80Bvqmwvbr+N+/+00efPFP3Zk7ffuiW2xduO93ttCVbK9WMSsamP1R9LXsEAzSmikIgivaqNoQMIVR13RAc0ocUkNfTJqSMo6gJCr0evyqNjNJIBcVbyAuXT+soIKkrDMZVkY+baI2AsoKQ2AuhYkZdgS0iFq6KplO4sUfOiAEPVIAECsDAC4x3p+vr1y5fevKxS48/dvnaqJg6LM0vnb518Z6XLJw8/cqZ2dNSQgj5VOLovx2cc2ceP8Nkjtx0l59FEYDaIdQIQWgRJeQJdQnUDra0k2k9KNgFY2S/HVlbWOuHW7s7G5PZBa2UiSPASDAgSBOlieQo8dQb63Ighis7a1vTyRC4Wvnlik1n5uQNC8/6jptuurl3rKc77a5QfeIeqA0yX75OkETCexAJKVUTnfN0jsx7L6Ukgvc5cwA0oL6ixGOfK7FP+7H57IIPvLxVnVubrtkp2nR8fm5pMet0QGWNqgpRBA8qgAhsUENYNDYjhEJB2wrjx88/cuHikzuD7aqqnHP9/s7S/Gbib0/m59GS1Guzkl5uOd4ZTeBr0eKcXIXgUgaIBpUvizrJx1WCSqYNk4JIehHyqoaWpGUEoUhARB6hgCXXJKdw8IwK5J8ibbgMKAMYg8Fgsr4GkD80OSxCJ2WUgAcDU4pyiv1+D8witdhLFw7P5SFsbl4aj3e+Nt2LQ7l6ZvXCoxfWds89evGJz57ZDtVEOdkTfzH52BdWLyODU/a/fh0xlDfpIOtf7L/y1m+7+dipr+dB7IDgOMABDnCAb0ioLCm2aq7dYndmPBgaY4Qy+XiSxLEtKgIaGuLpCWwApCTnXAj74SkIJPZktBy4katcX6Y0DL2UMuzlt+3RH82vNeH2zCxJKhJEhICYWQYpPUFQHGVzOzuvfdad2dh9euvMf37kM6cXFp+nus/uLM4g2d11mcmSIG1pSZFjKWsoDZaBrPDNeaAQJAQY7EMIAWHvROjpAm8hhBDCBWb2LNCob4hISOkpNEyQ874/O1MN7fbG5tKNN2xcvXLkxHGp9dbqerU7uem5zy2uXpxV0S0zh87sXKspKKWkiFauLT/3ec/uzsxMhjtpbIJzCEFK6QMTQYJCCIIkAASGFPs3mUlQCEFChhCYicHUSFsZgIckQLAn7El0ObDTmgTYe8ccrHVam7qutdb5eEBEFNn7v/u/EyYCUBVllMQ/+zM/CiSB3Zt+6ke7rdkzT3z2lltuEVA//MP3P/nkucOHjv32b//WM7Lb/9KP/wiABx544F+6oQceeOCtb33rL/34j/zmhz58MNoc4JsEzrmdnZ0H/+qvf/8d/+n4nadvvOvk7XfO33DD7PxcX0pZTOsonsbJUMWpjFMZZ0KpZq7RWkEpD1jvXVU65/z+PKKlSuLYK+MhIulArJQy+xtgBIZ3kIElgT3QlBsErUEyFGXlrBOAVkprve9W+dSeCyQBKWAVCUKwrtgaDKrqsDFdKbvMdnP52rULFzevXl27trxy9dr5i2vnLm2OAYrjwtPtzz99+o6X9/o3ChF//XwKQoj+TH9pYW5Wm4yloJSDJO+bEksNEtyIPggghEDBAwxGaKSpWiqVEhlvbfCOKYIhFuwdJBAZUUsqEdbrfHsyPL+9s5HnE2NUp98/PHvkxOyJWxdO33X40GK7I6WSHSG6QAtoajcEkWrKMYQQRDIETSSFEMxu30FjjyRqlgfMIYTG2LUhs3jvg2t8OxvJx17eatNhHOB8WVTD0dUrWxeuDsal12n70NKRfn8ujjJnlW9mTw7WOxMkwB4hhADvApGVXPtisDtev7axenllMNmpbBWCF5C9rFc7diwkQ0QJTMLVrOfdAiJMuBU8vAuuroIvyBQ+2ECKyINrduwQmjRdAhSRIDAcfGAgOMADtYIQJPYICtpLR3bsq+BK62vHzOxC7erx2uaqpJAszrYSnQZJtayCsqSt1JUSVolABBVnaXd+bn43L1cur9r6n6k8ZQ6hLpy11rP3Ybo7fPLjf/nI5/7uzNp0vay2uRot5tWCTeZ0OX9lY/oXZSicrr+yT4Kkl+nVTu/szMLn59RA9lq9NI60EpI8mL1jaTKpogOC4wAHOMABDvDPx+Hbb17/2y/1o8iWlQACOISgkyh4T0qwdQwKzAwmQY0ZHHNgCBCY2XnX1OI2daREFILfi3wNnkgIIudcs9hqztms900o2l6mvfPNKRyErBACEQjGE0JAEEFwGarDuj340vor0yO3npp7aLL86MblTy3gE+evPnDrSxZ5gmDbtdKQAUKCiLhm6UWQBoKYA3sfvA9EhMBN4apzvrlaIgpgcPNevHWeiffoBoADE7MgGg13ZxbmJkW+vbnFhG63u3ttOcta4/FYaN3qd7M0HVy+JKw7nLaflS2c2bkWjJwOpm/8ge97zXe/cTx4zEiRpnFwVZJG7OoA4T2EIkHK+0CSOHipFHsf2AFMxMFbAldFobUSQjhnwUHpiCCstSQNkdiXBRGza8p0nfVKK0hiDyJjNHMoYwlhtJtsS5PWoy2llIZhVxXTTRMpH9AywtXDUzd0fb3iWBDUqRtmhPDPyD7/kfe/7+Ljj9977739fv9fuq1+v3/vvfc++OCDH3n/+1753d9zMOAc4JsBm5ubb3rTmz77mc8U48kLv/tFr7j3jsXDodXtKX2YhFS6SrNRmrWEyAQ6CjMCBAqIDLQGka3rsiynk0ld12mWNSIylcRJt1dWBBvSCAxXPZ2lCAFV5X0oiWyeE5AAmYJuwSYYlghAR4h2kmStNE3FdfcJECEyzU5SaBKpIG3qujx//pHnvPDOXu+IlAmA7fXLf/yOD/ztFx++vLburK2tq61vKgDPn7/wsm/7llb7DiLzdfUpGGNe8YpXfPtLX3HSLBhEheqVhBpBa220oYoEoEDQmjUFLvREkkBl/XBUBZZZ1p1dOtabm1M0RlBABIOgUbii4V0AACAASURBVOWMwEwoUY3D8Nzu6rm15Ytb43EQspc+59StL37pXadO8eHDKkoyLdpSdYkaauN6Do5WKvM+D6He2/Yixt5G3gJFc/mAEUI2QqQQ3NP0DhaonvZCCwz3zS3s0xxGYUe702vXrpy7fPnihs1Fvz83N39jKzukxIyLouA1iByChzVQMRiw8AEle8WFDIPhdGN1t9qyGAMB1tm6KrUwraQn0laIIpAFaagYhxZcnA+tC+wOOUHVNHi35eyAKgohKF0nnVxRgbqxc2Gw1ipOtKgFF6GAq1Dvu3hwAm2EaNQmiMEVqEId3NTX4xByRgCiREVJNC52r25yb74TRymAHTLK+z6kFjRIVJkoSMEihdIzvXxxMt1a2fpnd6dQF7uP/NmFJ889eW2yuja6tjK4dHF5N7c+67jTyt5hN+/YHR7flORZBR+5IL6KPkWRiJ1uP9pKPhtV18Yf3H3/o5cffeGzjj375rk5tc75aPmaP3LH988evfvrRLdyQHAc4AAHOMA3JNKXnS4+9fDhKAnbU2VUXdVVkSdx7JyLtAkA186DwSyI0KxBBFlbSymVksxMBGbsHaMBQOPRzUSQktiHp4e97dV1EDNzUxsC2veQQ3CEWkARqUDM3NiyByFgQ7+gE9ns3Hj35tm7r568612P/304fPwPzj70siNLN1F6R2fRreaaM4JhFXmlSnaSak2sSGKv6kSSgLfOuaZskoUgABCCwcGHwJ45YL/eBEoyEfvgA3c7ncFg4MFLx46NdnZGo1G32y3qWhJFkMUkn4zGx44eDdNiMpqejHqxUMNqLElcPH8egNFxpMm5ipiJOTAITCQEJBFJoQnMgK0rbaQk4Z1ndkIJW1daK2Zm9lJSYHLWSgEdx7ZG437fFMUE9gguEEwU1dVUkFLGVEUuQDqLUNdwrJJ5LsamlZW7O1rUAjJNpC3HWkmhFeoywIsoClUtdMJ1Hpx95nX4Is//w8/8dKvVevnLX/6v0+LLX/7yz372s//hZ376xa/6jiRND8acAzzjUdf1P/zDP1y8fLnTaWXddH5pvt0hY1ISETmBMtRjX08se5KSopTjWEWRFkphv6qumSBMFEVR1BAc2hihJGA91UVRB+cs0FiNWmsRgpISgLWuLjlMuLZcefgKLvflpGJAJYY58jYmkBAEVIACKUVEgAWIJKR84bfee+vznj9+61uJIGXzJE6cvu2Hfvpnv2t396HPf/5XfuVXXv1t3/Z93/d919/vbbfdprX5erMSEMBC7Q9NKuFHyEw6GyVGBSWd177yNQLjegiarx1VlRGqHUVZmgyjyPT6/e5sknZklLE0DLB1sMH5Is+H69d2zm9dubhx5dLG8sa4CjM3njx1pHvs5v6pUyduvqk/vyg6HUPcBrWIEqIUeHptC4VQEQkhEmZi5qZ8o+E+GkaJGSGUgGr2mFIqIA7BMzduX0kIYT8R1u3XcVT7e1KHukJZbl9bu3Dm0srK1rQOrYVDc4eX+rNpkhiCJOfJgbUWUiglwagqF1SAALRxbG1Vea5lFFrzrbnQjxzXLnHOHj68MDPXyzKpJZFPpIilipxerNtsj2Ji9JXNQSrIGBO81TqjbhRa8HGlYXyQoNqGaVHsbOd5Pq1hIaF6C0eydk9DkiAoCBJEUEIgwLngvHfsfFWEyWQyHjlbz2VZFmdJzCvro7LmcV5PM9/vpdDkQCN4JXwp9WQyHl04y+0usiwYnfWyVj9+5JF/OH7D8dO3nU6z/4/JyNXVaP1KUYfKBmfd1uqVxz/zsavXVpa3y0EdBsLu3jkq+5Xvjewh647W00MD2y9d8F/1ayC8UF7313q9yz1xJtKbOkokpb6irfMXp/lVkdj1ane8vBZOrc7f/ZIoTqRW8DbUdagqd+T4iU73q5iCMTO85TpHAJkYOvrafg0PCI4DHOAAB/hGxW5dTAqejcz2aJS1WpKRT6eZib33Tdmw957BzLheL/DUpCWE9x4ISommZAP7Mhbm0CS9PfXIfuGGUnK/7nSPNwGgeN+IXRBJ4REkExFsURmjknarHk2iEHinOBlab5h57pl66+N6+c+2zt7WmhnZ4p75pXhQaksesRdBCSs8QMTYa4Uby4oQritTmn8/7X0JIQTTUwlnIQTnvJekpc6SbJrnOxub1tpuvzcspoLRSTNXhVREIg2mP3Ph0ufnDy2cmO3zI5UykFp//vOf3159YnZpBlWe50WnHU3Ho6w/GyqvlGIGM4QQwUMQgQKzoOYPAgcWYIEQOITmpoAYxMzwnkgQLJEnAsghuEDWOS+VDr40aQzyRIVOO75yJBKwYmtdiNywzPpH4G2Zj7TQOuvWZaFqLnKbddt+UlWVT9uSSF2vZHkm4S3/6/8M4PWvf/2/mguglPL1r3/97/zO77z5f/mf/re3/drBgHOAZzyEEN1uN0kSKWQUmzhuk4iZFQKjDjz15U6ZD3JvvZQhTus4ia4bhV5HFMdElCZJU/qnlWIw68qjKMaVL5+qL7POee+TNGUhSu/qmt0o5DXnHm4Kx86OCkYQmXFe20JzWwIOKJgjgtR7DDsCM5hvufMOFUUPfuITdf1ULUCn37/z+c8HcPudd370ox/9/u///u/4ju/4+rz5zWxrrRWBs81BenGlIocZ7kYcZ5mgbIf1iFDBhX2CI4RQFFzkkdIzrdbObG/Q6XZm5+e6MyZqUZRJrQSYbRVKV/NoZ7B84fEnPnPx8vLyyrao834nueOe2573oqMvfGE3TVLBhnRKsgX093mNeD82pSHlK++nUmZSJt575iCl3NeNGsAACKH2fswsgVhKLaUCNFB7PyKKpMyYHXNT7hGACCiBEkgADQSuqrC9s3Zx5ZFHL69tDp00C0eOzh1d7HSkkYD1ovQyKCelkiaJDVdUlR4poBVk5KpQFpakS7uif7Ir24szpebgiDC3cGh2rp9lpInJxUrGEamC5qok4qOYKoymVS8yM5IAJCYJM0lohxBN2QuqkyCsczuT0dmr15YvXtoKgeO4dbe5t5V1I1JSCo73ZCkakixCGTyHApbKHKPRdDgMtj40Ozsz2866ycRe2dgcTCZ13nXcTUmrEMSYpwwP8Hg4uLq2FRaX5NGjnRZFnaQzl37i4w/+2Xs++PY/+I277rnrq/acp1aG68sfftsvnl0pLq3n28PhOLg8iYKUTMwL/XBj6r9lVN80Hrd2ClQ1ewAifNUeCQIpq+Mim318afEzS5OrRXAhO57OHu8dOzEzeGzj4uPrxWA4HlXDnD76hfd0P/DXJ0+a+RkxXivWrk3OXR7+7//x//x33/mdeCoQ+qlL9ZN1v/IocojDp9Whk18RWfv/k+84IDgOcIADHOAbFVG/Q6WDlUmWWu9ASNPU1VaCpJSMIJid94ynCA4ppbW2IQi891JSFEV1XQsh9p0793gQKaVzvjHakFoRkbdWKdW4b3jvm1aISASWPnjPQiE00hJiBM7ixNrSs2VmLVVsoum4Ojy1/dlFdfOz//iLf/PFfG3ot8KN8e2zc60JK1sKljEY+xMhM4fGUjQwmLXaczLbs0cVe0JfJRUar3xurDqIQ6hdnXY7GxsbcTtL07RyNonioqoCIWu1x+vbUZoJJWd6/auPPpq0W0mWrq2s3H7k5ENr51lhNNk1cbqzsdnKTKffr6eDrN/3eSFUREJ4J7xnoQWzYwhtjLMVMaSRxL4sp1qJqqqMMVJI74MQQao4eC6mpTYJCEyMwCSYGABHrdROR3EnradT51yapXC1tVBakZS2tlGSatb5eJgkJkp1VQ5BJIRjhKyT2knhak5nF5Hb6STPWjPPsK7+yGcf+ugH/vSOO+44fvz4v2a7x48fv+OOOx78Lx947Q+/8Y7nPf9gzDnAMxtLS0vvfve73/+e9/3mW37dPumWH1wNbRe1kGXopC3JCnIUdF7ZfDKc7F4biSXBYGOMUgqAUipNkrqunffVfiKsD4HBHkEGGavIGvd0AoKZq6qSguMIO7LYdYOaa0hQC578aDitihoEEzuTOhJCQhkkUxsKVzTn/h4QZS7zCcI/Js2bnZ19+9vfPjs7+3V786fT6V//9V//8R//cfOjCXXfrZlhYUTuovkqZnUoStqKnQwgALWmIGFAvdDV8uR8P5qenCXdipL+4sLRbtJXdURBwRSTwebm5vrG8qVrV89dunReSbrxhsWTt0UnT7VvPLR4dKkXJX2husQdkAIM0CIyQsgQHHMhREIE7ysiCNECKu9zohaRCiEPQQCmMcPy3jNDiJTZh1CEUDFLQDMTEDMH78fMTZxKeNpWNAFUo2TZHVWrZzfPPLH95KXROJik1znUkb3aleemJueoLpK5ju+bEoa8ogIQComC3OtRSskkMUxdo7Vb8EkcV9OeVj7NRJociqMZRpp7Zho6SgM6HkyQEl3ROa5unrFhMqACAEvFUYKIBBBE7US1uvrE8tqFqytXdza3xzu7LHXc7q6vn09iPdc7bmSCAoakhLLwjV2HgkxhVof5lbWdoqqFMaY/a/qpyURqlPF+azSKu+15dDotFRkHdpUttnZ3ruSbF9ZW69FIDbdvv/XETC9Zmj3sSuxO8q9i0gqMtrbOPvz5ygXrg3O4eO7MQ2cHZSzLE6p+flL1J8PWsDSlVTWSVe4IPpQ7U1iuHcI/xhEE1am7rSez7O9Tc03n24VKpUqNNGJ7eTi+sl2tFeUgrzssTrb6rX6rn2TzJt/KL17KdwfFzm419vzxv/2b7lz2rGc9J01bAMA+5GtcV3AcpsugHFEUyk0/kADgHSRE3KJkfl/6dEBwHOAABzjANxn6R5fCYH13MJLKGGMmu6Msih3XVVWLKPLOSZDWusyLJEm01kVREJFzTmvd8OjOOSklMzd2943zKIC6rkHaOZ8kiZRykk9DCMoYa21TL0FEFPbSTERgRVCgYL0jZiFZEpEAh0hpYnYEK/yknlLgIwrF1vCVcmHpRff//t/95dVu+ltXHn/ZkVNHGXdnvcNlGka+s7Q0WF+TUUxSNTyHklJFynvPnr33LMhoTUTeeyFE7Wxz8UIKAA0pE8exq2ujtQRxCFEUWWtNkngW0ocsTavaKqXYsUliitTWaBiRXDItPa6mCawQH/7oR+9/7auLyQDeExGsFUI46yl4EkoK4b0XUhCYA0spg/PYT3hp3FGJqHE95UAMTySNMQLG1t5EMSR8lUvFQmmfF0JIP81NlMCVQAxvlXIqORaqs5HWwRdSKUl5Vdq4fbsUy8xWqVCXE4m2kpFOU1RlCCLLZlwtnkn93Dv3yz/5EwDuu+++f/3W77vvvkceeeSXf/In/vDTD0l1sGo6wDMZWusbbrjhVa981UPv/lS0bVa/sLJpBjKre106cmix1+uUduKpcq60RZnvlkmn0i2ltAhMHARAUimytplcrlMYAAQRkZAEf/2weC9fFs46MogNWNR5mEJYpYPUzlVuPJla63UipXZCVkSCYCQMQuW89QQCAiPRqt3vTafTUFZbW1udTuerbHiUOnHixNfnbWdma+2jjz76cz/3c7vrGzfNzneU0dZ2bRkFR95OZagiitqGEu185IUgCS/JKTKRiWSnnUnv25bnHSeQWb/di0WCSrq6rt14e+XC1QvnLl29tLG9PplOj5+Yv/VZR+5+aff0s3qzqpOIrlAzRD2gCxCRBGIiRSSIGmmJAhg89hW7KpoWG4UdtbrH47QrZQ2o69EzjeOGlBFzFULOLJgDIABFFDEXzOWeN+pTxhxibysbHHw93hmfe2LtwsXt1Y0iXZzvzfTmo6hd+WpnHA2LTjnVkn0kRqyChzTGpSLEJoS9ziallDICIh9i9BHHaTntRya0WyTRBbetjzxckIWVWsEDIChJXWSZyNiFwRS7+xcmCakKGhysn25vr165cunS1dXJ7i4XU+i4CmE83sjzBdtekiFCAJNgwnXWQIAlwmQy2d4ehpp1nKh2W7VSlVBsjBIYFcV2Xg+tNq1WnGoS8NV4kI/WXLk83a0mI5WPjy51+524laVpmgRFG5tbjQF58xXjEEB49POf+aNff/MWF7vB5R6FcUXisqXYHFX16Xp8qNrNhnk0teafZFNKjXlvpdI8mdnutR/L4k8aXyqvvZonKYUt7GRU5ttT7Ugq4vkoO9zuz88mLaUSP1ivh6vj0dROC18TfeLTn1hee/Knf+aXbr3lDiKqpzvV1U9hvI3aBSmDkN7HfnvIl57kqqS6EC0RLZ7onHiZijM8rYiDSNB/ZTJ8QHAc4AAHOMAzcTHay67urD370PGN5XXjTLvdHg2G5EO707ZFSUR1VRuttdbXqzaaczYiqqoqiiJmKorCGLPnB7H/O1KqKq8Q0LwQ18NTeC9WtqnzaF5FAkRCNNoLsCV2RBDgEBRBsG8WoYJZcpDWzaooHoaRUD/4vO/6zM6V85vX/vbaEyfS9PyVJ+6/9SVzMh0O1ludrPIAiUaiQgznHDM39EogNAG3zBw4KKWcc865xhojEISUkgQJ6s30h+ORc3Zu/tjmyvJgbXf+2JF8OFKO+ydu2Lp6eVKXiyePn73whPfuyOL8Ud959Yu/9b889hlrwv/x5rfef///kGRuc/3qbC8pi8LoWGtdWSb2JkpAsFWp46guChNpouCsJcFRFNkqN2niq8q7oJQGYK2XSsg48VNnlEHcRTmR0nhfsq+VFiAuq8p7b1o9N61V5zZVPgFcmY6n7U5/dXllYWEp6pwCrg3WP9mfnYEybrJj2rM8yUlnAIpiKkVkTMQ+PJP6+bt+7W2Dra3777+/kfT/K8MYc//997/3ve9916+97Yfe9LMHw84BnvE42j32ky/9qVycWx6ee2j58rCeaoXbbz5x6sThra2JrWACjIHs7ssXUHsfyioKwROqp8eFNtuwIs+jKJJSVlVl94kPAAYQT/eWBAhIYtZs5WRYlG5UT4SRnU7Le58XkySB1ygQkdapUlEEIlQV5mZmZmZnP/3pT//2//M7n/jEJ97whjd8Y91wa+373//+3/3d311fX/93J2/+3jvvOa5amHqvsuAhi21DnmwtNylnMYh6NtMmAzyoJKO0Ni1wUtuMq06spYmkVhpwIS5Gw8HW5vb5R7946ckntso8ace33HP7zc9eOHXPwvGZaE5mRvaF6AAtIANSKaUQEhAhsPee2QPB+11wHuxwujIcnhmdXb62Otm96Z4XHD99y+LivDHGew4hMHvmkoj2A1OwxzV43otjCzIEABqQ+/kpeMpe1NUYDyfL61fPXB5uDKWk+fnO0YXZbt3pWKvlsJ+ovoppnBdus0q61JvvLCzmyhQxqgreX9/YpgAEuVgHIRIRz5Bz1gYHRaS1NkZFoPgpIScpyJ4EInhLAl4BAEmIBD4iq1yV19Pgyxg+A0vXWIY4i7qKo7iTdTIZRzAASBM3c5QDVahRFGK39tuynrR8opBISEGxlIlMM5kZmlpr69Fkt6MltKYUUgMSMpK6H6EIikMxmQyH2yGMJtVuUeCd7/yDixfPv+ENb4iM+eiH/+rypQvSmAvLT6wekTuH7HC+nPQ5T8elGchEiFiELLjI1ar2/2TrcUkiYp1td7qXOvOPtug8FXURmXZqonJ9Mr1WlwBliZhbas/q/pw0i4h7yhhZDuzOlXK0WkyntfVayihOMNwtHvrCk29/+6/eevp0r5W0lZ+jiaER0bgapMWuHhc+L6uyLuA94NOZuDN3ZX5uLe12VaZI7DEa/cMnF2++k+Q/lbg4IDgOcIADHOAbFQsnj52xOS3NqcGudDSajJVSxsg8z2OlA/uniU328lCmRZ5lWQjBxJFUajTKkyRRWocQvLeBGeCGJ28qTrFnvaGasJXgfcMy7C0MiJjZCg6CpBDUvJ6YKXjAKQoehoP0LJg1mAGv4ylA5Lvr1YLrnqjnto7PfU5v/v3lMzsz9J7BmW+dO7XIqu+tIS33qRQOwXsvSAQCqX1PVObGegPETEySpBRExBwaeUscxdsbm8LoODI7KytFURw9ciQvy9RELMJ4azXrt8uyzkejubm5fre7u7LyklN3fGzl8UP9ufGwnFtYesc73vbGH3qgNzPrXa6kEUI5F6Q0JHRwe7wPO2fipDFBFRKC4a2VUrqyJCIlBDvPJJTSBApFLrUEyI83BCnSgphBHsoX+W7S6/qyBgVI9fCnP/ixv3nw4YcfOXLs5NmzZ48eOzEeTyeT0W/8xlt//Vd/74nHzrQ7yeu+59/nk8kLX/yiMxf+7sixozeevsVXJUyhoxueMZ187erVd77lzYuLi3fddde/1TXcddddn/zkJ9/5ljd/+/2vWzp27GDkOcAzG62odcehu740XB0OJiuD7d06zzJTokLkPdgHBIAlKCIlhAoqWB/IOScCB8JTVoXNtvY6J379kcYfKvjQHOJLloIBeAUdi0RAMQNC+BDKokxVaoyRUgoCkWcED5CUCizZE4KSiJJEKr29M/jzP//z173uda9+9av/1Zx6viZwzj344IObm5u/+Iu/eLLmOyd1PC6TOkgECh6hlDQFIowHMkoiRCGGZRE8kSdphNIGAJNiRFrDGAa882Xhpps7qxfPn7127fJwvNNfbJ+8ee7uO48cu3X+0I2zHcSJyEi0SCRN9AkgmcHsAc9cMxeoi1Dlo9Fod3cwGmzsLm+PLuyujiZjIY7ZXAgLCGbR6E2Ym785hBoIRBGgGwqLiIVQzNe7Bj+tgoPBDt5Xk8nOpfUrF9aW13ac55lud7GbLaS6NbRZVZh6EgVJKJFDVqZd5lBS9rpxFZGRzsPvVZE0+hcQQZGBkNCB9ygUT8RSSaUUIOED6gAJSJJkJJrU13SPByABTgQrKUVQQegkzjqdbq+fd0D1VEHJuN3qZ0lLa91YhgEgJg7sEQIzAaUvcj/cnQ5GxdhErVa7myRpopNExEpp0pKEAwKhqlw5KCTX5bgYbu9sDSfjwgVmB8+raxuTaiLjajidMOrPfe6htbVrt932rO5854MXP/DI8heDItcN9qidLk2m81XR4yqeWjX+RxQeEsRAwFempRAgSGQ2bU/b2dkkfTQO57Tb9EXp2dQIqs4RoOIZZY52oxsXe3O6MyOiNivlqbbFuCxdSZlKDndbkRZSAqh382rHX3jiC6sXvtRqxTNZtthqRbqWsix2dDmSeelr63wTtUs+zqI4Won4ySjWcVuxoABI4MipZz03mKw/y83QAhCYACJqdbsm+kqP0gOC4wAHOMABvlFhjvdXebo23ggIRkZKaUWiLkqlVF1bYiilQmD4IEiAEQJHJiqLkpmlUlVV9/t9efPN5ZkzzNedOgSR4ACltCTRMAUNid7oQQDsuXUE3jclJQ8RACJwADMILNA4iodmfqLQWGvI2pKWynOedFHZjYVIBmdPHzn82Oq13LlHUG2tnrnDtV66eHrWSlOFhqARREKQVqrRyDRXBSKpZODgvFdKNYqVvZAXKQUon07TLHXEYM66XSFkMZnGaVzBFa7K5hfHOztaRbaurS03dqeZlHZ1dFM0e0v/UOHra+tXP/2ZL7zxjT/u6ykB0hjnQiApIQkSIOYAAmRmq5FWSkpJIgRvvfdKEYQAEzMDgkgwQBAMCiBigGB9CWYir+Kl4Lc2t+uzn/rU1Wvrj585t7Y62B0VSmVKzTz0yLJ1anx5e2tzN4r1ax74sVYWS7R8mf7fv/neKq9+5bf+TEXxocOHAb+4OFeUkzvvvPUZ08l/6cd/BMADDzzwb3sZDzzwwFvf+tZf+vEf+c0Pffhg5DnANwMqj4IRIrS75tjR3ul7Zk/fMlsU03AZ1X7ZhWET+7isCic8uKIv3zIJIeIoariGZvsRRXslH1VVlb6qAQmKQ6QCE4pYJB0146poXFeu1YMdhUkdIkNEcZIkaSbE0/Nluc5rYssxgL2qkJtuuukXfuEXTp48+fUWjPJPwWtf+9qf//mfn5y9sPKOP2xpdOAJ46coAQ51NXHFoJu0YdV2ETVz7lM7umYOIgAeKGvrh6NiZWX57ONf2N6ZyMzc/dzjz3nuoVtP99qdjjEdgT6hta8Que7PXezLPabAAPnUbU+vnd08e3b17BNXdqeTIH13aXHpxPGl4/25OSNEeFrBThP46rzPhTBKtbwPITTRsKKxIAUA1F8uUWkeq6c7o0e/dOXRJ1ZWJnm/2z+8uLiYpT3UGUamLmhUlAEVCICRZhaoyu6wLM1ItKwvkk5tIoDwVGgrAJZADAFlIBs3U9sc+gAxrEVVIQZJRHAMrmCDV1S3ru+glRJRpBFnPqF+mLViV+hRJ8Nw17SSxV7ncCvrenCB2kICSKzWTtawFgGMss6L6WhjMFgbj48szHYXZ3q9ficyKT11L7RCK0PFxZWdsh5u7W6vX9q6vLq9s709VTJEBoPLBZZ1PBNp6aJ4CvDGxubb3/576d3xuRc/sfmKwaicVHFRmzKowIKDROPs9d8CAUZIBsrgvuIpAYqE6k9n5lcW1OdL/zDvWNgCIUeRF0LYSPfai53Fu7Ps1o65pSe1kAIQ8FWlBkMkAQt1p99LKYtnWCcAEO/YbGMu36img2po7aW1zYd3zlOQGroKdfBOcmJ0FCcRiRqhEgPyliqQJEoEaqAGEiD97Lm//NAngokqADAEFaGKBSdx/AM/9VPPfslLvuK9HBAcBzjAAQ7wjbwGbamHLpy5Jz1uJ3ViouFg0MvaClTWU4BDYAHSJqqqyjkbRZHz3lqXJAkRgWGtlRcvNgYcRKIRgHjvg/PsQgDtFXEEFkIIIhBft/mUoKcdzQliEAdq6AdQY6YOwCN4QVACgGTVzbo7G6t2hp9MtuZOHf34pz7rTfrwJ7ZYwMgoj9S6CmK8O2PXXxSfTDyFEBiBSJIQzIEI+9IYBiGwd87V1htjGgORhqRh5rquVRx551hSWdbCaIQmzA0uOKvBRSEYwbnYpDKYuiogyA7GWaZffdsL9TGgLQAAIABJREFU1ZPq2uWrn/rM59717t9/w+v+fW0ndZ5nceYdAnFzesBgMAe7S0E0zquSIJUSkr2vpRB7B5SgEBgcQCCSwUoSTmi2XJAik6TT8dYH/+yv/uiP/nRnOM6ydrfXm+Z+UvqZubQO9Ccf+MCFyxfuuuXGacDly9dGk/U777jtD3733f/pd97x5v/rP148d+lX3/abSzOHr66WSuDRM4+eOHFsZfVLz4zu/ZH3v+/i44/fe++9/X7/3/ZK+v3+vffe++CDD37k/e975Xd/z8HIc4BnMGhBtB5oPcfee2jn5NwX/rKqV48ezm5YTDpmqqVrFAiJUmmakiErrNAq+mql4wKQzgmAlWoCU57+bBxHADjA1x4h6BJC1qo1jZRXLuTTfFwUEx8iEemoI1UEiNqC4bVqdBAMSQwFeioV2xiTZdn1vK2vfzDzxsbGxz72sS9+8YunT582xsRZSgRJJAnXWQDiSvCEQ+rha1MHFQzLWssgRe0FaiiFxhrLgj1Ig2yZj9au7Kwtb+2M0lb38NHZW2+dv/GGfrfXM7ojKG1KNgC734oDSiC35TTfGg22tre2N0brO6PN3d2xmNaczCetm6NkHvMzc4fmurNzRikAFUCA2ucsHBCEiIC9sFghZAiaGd6HEAiIiAQRQqgAC1igZC7c7niyvL1ybmVzc+SSNJtbWDh8LMkMAItCMUzII0IsQnCV8mUcSE3/X/bePMq27C4P+357OOOda6736o09qOnWAEIgCXdQBAaBQis0ihDYwQZbQkAQIo4AwwoL5CwrC7PAmEAMyQKlbUAYMQcxGFoCjaCnnofXbx5qrrp1xzPu4Zc/br1WtxbGrNh/9BP1/VV1q+6tfW7te84+3/6GXd4OTG+xxqIMEk1sNNgL2IBgAA9oAggG5EGzw6RbohJjUVuuFaSGshAM9gAkIZQ4PCQpAGOc1xBaho20ZeeY6yROu3PDKJhPksVWtxMmYRA4UGHYVlCzXjXljKuKcrTZP7iWZSPLlnRl3cFgdzxmx9Zubd2cDMZ5Zff2+cmnnmNwXVtnqqqspoXVcbhwRjpBUKp3PIk7OhBO1pby5v71YrRtrx1s09jtxluT9kGZllYaJ+3fwGgoErMln2XPYMv+r6VAlAsadUtfSPw5Za8FriDBsex4eafw3dp3zCjZn3QPpqtqZW7tZKMnxaFOiqFdq6G973on80iWSk2cckxzotfiVcuVQtYSO2UQD0QIP5rYce6c8d4CxtnQiZAbjbjRas41ozDSQ7CydbcqRVbLvO5gGthxPspKpetUJKgS1BoGQlfc3X3mYxsnurNmPWPhjHelOyI4jnCEIxzhNkZzeX7z3KUvbpwMkrjOina7PR2OF3pzJTIhhBTkrTtMyiACoHUYBJG1dVmWQRCU07KuzGEGBx3GcDjnnLWCyTPPlBHGWSISUlpnnn81wmHaqAW8R+KIPACwJEvEQhE7Yu9n4g4mYgh24/0bQTe82asuJ/w7j36MBGXTrGo3rm5ut9K2h1Mh+rLgxVY+NE0EzyuNiTBbH8/oFdwyyHjv0zS11nrvZ1tY3ntjrXWOtAQLZqFUUBY1AMve1YXspNP1LWXQiOJGq7OzvZ3Ece/48e1rV5fv+6KdS89tP/7cUhrfceJ0Lut/+wv/1z/4ln9q5EBB1dZaQ3EUkxB1ZUAchsrUdRA1nSmdczrQEHC1U1JVZRGGMZR2tWcmJSV7VKWJkrR2fSlqEeWBfvlo8siH//DPf/3X/1DJ+aWl48aWTzz59Fe/6f4f+9Ef3t/aPH3ylAjw8juPeYxT0TpzLI2CU5Xpf8tbv/offNPXBBqvfdXLHnzLG1USbvV3P/pnH3/VK7/8e/+n906G1RfA3C7y/P3veXej0bj//vtfCuO5//77z5079/73vPt1X/O1cZIcnXyO8IUKEVFwJpjHStfNtY7npjq/2AONi3x3qthKIAISrRuNBgVUUZWESaCDz7tvBwBjkBfswVLVtTHmc2kbYRgmcQzAOlf43FknK7AoqTEMdR04W0wn4zyfMndUrKOOlAEz6hqAU9IdXhKCmKBuRTncrviDP/iD7/zO7+x0OlEUee+9m2WnvvgelSvhrUDXCS5C6wKOoL2SVSBNTrAsBWb+DwNvwBJsqmy8c324tzOeVosrnZNrx4+tNjqtkDmxLhIsiDxQsc/ZW+bD2jLmvBgP9i7evHZh+7kLO5ub2/3BsDN3YvHUytmXLyzeFXVO0WLQ6MmmUCHAgAHkrf1yBmoiIWXKXFs7kbJJFHqPW0HmAoiEkETsvQEcUIELdkXZH46u721f3RkOC9mdaywszS0fI5AvraFSwwU4iKXvKOdsCeelJ5VRUNR9KSdJR3obCGtDyUbAhreollkUiGM4HOaJzoQkDBQWVQkTgxSohgI8QNDM6pAU0JC+5rI0TEwBgihO23OSdKvVdn5AoqV0J2o2gigIZWWct740nomRyJBM5cb70/6NnZ0rWT70sJ6meVGM+pO8yrKqHPXL6dSUoLwu9wcHECVERUmiwjjWaasXp8c597qk8NQb5udOBvJgaPum2KOy7A/3R3lcVdF0F3u1GOM/l0wlQIGQggQze8+W2fBfn9KlnE7ylrwU1J9ihuJISg7oGPOr4c46fyIfNg+mekrOuppPlC8DC3j2ntmTDWMZu05syoLqwpp9g5hFoJS3HTJoo2poWYZRFLRJ39CTsZ9Ir8mgrskKsOcwjedWOnff1ZlbTvYF4jpfzcbpzjjdGy/5YViU/d20jAK3qOZpPIcDABnSHSFu3Pzz3/uNRxy4rnn/AMPtYnRjeERwHOEIRzjCbb0SDfbK8TTwS1GUjyYgkSTJzubWXLtTFEUYx1k1qetaB0oI4eDIsbU2CAIdaKWllPGMs2D4Gad/aFMRQjC89yQFEdiyg5dMz5MLEochHSyInCcLdk547yU5Jg8mYq0lrPDMFszeAbYmVzZcnpbP+oNPbly/srcdUKh0PDqYNhZ7b/6qN23dvH7u3CcRRx+/9Mzcwr1Cxw0KIk/SKsHkmCDIswdDSqkgLHsQJUvz5cEwn0wFkSDy1gsgCkPvILV0zATfSNOD0UBSKoRwRdXrdOaihjNua2t9ZW0tH44GGxvtXnf36aeEVl927ys/cf3ZbpBIL5ZPnTwYX28IKZRwzgeB9t4LcmEUEIO9C8KkmE7jJIzjmGG9MQThnQvTJpxj66XQzMIYJ4WI05TBnq0iaCUcnn7m/KVf/MUPNJJVZ82Z06s/8EPfNz/fK0xfEZ89vVpnI5S5DuUkHydxAVdNq4kkNNO2K6u6zHXqB/ubndW5hbnwrW99k0D6Jx/+fWc5TsLbfW7/9A/9AIC3ve1tLxE7vZTybW972y/90i/91A++90d+9ueOTj5H+MK/vgi9uvzauj5NfAFJpRp5mJ5Pk0EzSaIgBCBRKXLiMMHhRQRHVdfeWoDZgYvnMyAhpQy0VrcKicRh45UpTT3OMehjVKKSSNvwjNYLxPxECAMAyAsQAEIYQAGon3eo3K54zWte8+M//uOn1tZunH9Wnr8+LxoR3AuPik3l2UNbkcyEMYRIwTsUBi4AJEpvydWwAjISTLp0sDWFhgIAu+s3Hp3sbm/p5dV0YaG3stRaXm6GSVOwrnYn+TAbTfPxuJpM6qoui6IYj6dV6UwtOicXz3zZ2ZMnVpZWOs15EXejKGrEMhXUlHJZiJZzs6Qp5b1nJiESIQSRYFZA4j0BM4sKgACwgPF+pq+5NSFy48fZzcubT1+8cS0vsjCam59Pk4RAKZIYRmNHYwwwm8rbCs4C7MsMQYgQWqkkCnIp4D3KFxSYHP45AAEUIWBUBu5zwgWtpRD0gouLBOJDUUkNWNSwTJKjCJTB5eS05pYk6aLQhi0iDShXm2m5X3CR5dPRZDw9mJSjXJGsTDGc7o/z0aQYTzNvLTZ3jAqotAbOkHdVOwwWWssqDRIyzUosKr2o0yhMwigKm1b5HNPak4NMlyJo4dstX5bYL1Q3Cs86vCZzL+8jNX+b2eXBlXcEx4Djv8m9YshOZeZfTnHbj6JpoWryhAZj3vmW8YmtqZKOtYm0DQFQlvM4n27Vk91i3J/40VSOM8PaWanHlfSOnqCbkp8mD8A5FDkqw8baaWXqsvYu8CQRVU6asvA716vhzv5ou7Gy0jy+0FlcTU8eXyoCnZNzQ6Wt6c4NrZwyRITi8H8Wh+nC8snFhcX5uN8fbW0Nd/uj0V5+YKsjguMIRzjCEW5j3HnvPX/6u3/4B09/8sG1Lzkdp9v9fqTCpeWV4eZu2m7VxrKSJMnDOWJiVkIHWoG9loLYEwkthRTkPfsZqc8QgFBi5viw7BieAsnwnqFnv+k9A957TwJMcITaAd5JYSUsOTALD6GVLa2mREi2VAlRDSgbzUU3ZHGd7cRx7eXaieMq0A9+9X/77Q/+D7ZmFdA3f83bblzbL9uNP48vvnp+9Us6pyfXBp06CigirSvBjjkQWnoIsCLhtO5vbxJREAQSJC0kFAPOwRNcbUQgtZbW5EmqapcHsuEK521di2A0GqWtBkI9no4bjQbggySGkqi8zOu11tw9J0995uJjn/irv/qG132p59p4H2tlGSBPRHAe1gNKHBbQwFpPHkpr59gZSxBCSPAsWk+A4WzJDCFIqrOT4olf+/UP/dZ/eLjTPJWm7V679WM/+i4dTk09FLXQYWrrWgglpCKWSdBky4EK4CNJ3pY5MYchcT3stSNtYWrLgsuiDsGhuu1rYp8695mP/N7v3nfffSdOnHjpjOrEiRP33XffR3//997yj/7xfV/6mqPzzxG+sEFEWqdKrVkrPI9lcqD19VCKWIeh1kpBCa/JiVt3TTMD4+wLY8yhJ+UweUjMQgeVUjNHIZjhvQCEVNBcGlPVyDLUrDjQUpNWUAQtoCQTMRGEgPMwBkSQgtk6gFAzbvPaqPm5uZfdfXdDB4/+8X9c3BjPixg0fTFhRMwCWlKooDWUgiB4hvezm1ZnrYfzcAIsaaaZVDJux41Wu5mYLNtcH2z3ffOSWlxI1tZaJ9ZaUZJIlsVmNtmf9EfjLOOqIOsNS0YikzRqdRsn71w8dc/xM2tLc70mkxMyFofdObEQLSCe2VuI/KE3lUDEzHbWDjsrZwMswIAAHOCZLeABz2zAVT2ZTNf3r17evHBjd9/4qJ0uzM03my2hQ+USTaWCE7AA2HuQo5n/iD3DQ5LWHGhfCO/Ywdhb0pdw5kMBACjQLP9K3IogZUBIqaRgeMAxhANLeAFBTMyWvWFPBlpBhdYUdT0qS2FKT7kzwtfsmUpvXT4clfnI+tE0G4/H0/HOoDiYSilKLvt26L2XjhBGOok48i4ip0mLIACCXitqNY4FraQp7JwRa7E+nibEsVJx2iys7Y+j2edHEQByqRRNCtu+syptMxzfNynOZloL54Ujj78xcIYBy3+rT4gjm6mMT7E7WY+SUaYz8odvKXkSLLXVSRlF4zTIg7Kc2kHh9ifjG+VgczrcHvisUrWpk5AD1SzzsDQoYQM5TaRiL51HiZooi6QnGUcNj8gzsZ0okCLlajspKlvZ4qBKjtsu8bATOhYulCxJKa8a+QtYG1hoFzWilflgqddp6XKYcWbstDB1zWFwRHAc4QhHOMJtjKUTK303eWbsvnmxWV/PWmmDnc9Ho0arabzzBCEEO8/MxHxrVfG55SswM7Ac1o7glpNlJig99DkfXk3A7N3spT73KMPzrJXVY5ZFyiBi4VmIsjKShYp0mY85cmNV02rvWr6zIfmp9Zu7o+mbvvbNP/LP3jMbyvZ4t+mlqlq//if/4bmnN7/re9/18LULm6P+eXHjdYt3nNR6nlBmBUFKkCTOs2xWoeID5SUkec+zhDsBeA8BnpXaCiGE994ZL0LdCOMiq0UYKKYsy3UUpo3G1rVrYRxFaTIcDeaPHe/vbV9+9sKXf9mXXn/sI6r0iyvL7/uX//Lrf/93BUmlRVGbIIhAVNclPGmhvKnDdsPkU+dZxyG8LKdDFSgCGN45x3SoiyEBwBHIeQfsPPT//MYf//FH8pyVxHg4+l//+XuSlizGewDiqGvKzDkXBhEJYYzTKmTBxlRR3KjLiTdGB8Jb660Nwsib0tZOhmEapFxa0rf3xd1Z+753vRPAAw888FIb2wMPPPDUU0+9713v/LVPf0aqo0XUEf4uQCm15qI+ooOZqwAeSiKOEPiQbEC3Ev2MtVVVze7I3a3sSa0QhgD07Ndm58LDF64NvEMYznbPNUBEaZpKqfJMDScYeyxopAmUgvcob3nvtEaoIWoDC/yNm9K3Ba5fvvzxD3/4zuW1KFcRIiD//N/QLagGZIdFgrgJEaB00BKRQGmdMyVYgSJoC1eyD+soorn5pcKbooliZzAdT7NYlfDFwfZksF8/9XQhnYG3np311li73Fs5ceJYazFYWI2On0haDVKyjtNW3GymSVfoBaBBIlYq9B7es3OeKAcCZu9cxRwAwrmJ9xYImWdsQojDchMHlIAGIqACLFDBT9kOD3bXrz975fzVzRv9QoXJQrd3vN3rtnu61csnVBc2Ri9GKTEVOhRaf+49CRMkWupS0oFBUEO+YB7M0j1mM7CEnZFBwS3Wg4DosJ7WAI4RVmBCBWiPABUskwmVkQJwIs/7w/H+ZJLl08JOTVYcTKpdJu+MHe0PptNRhdwItlKKymrhm1EYpWq+0QmsTosAK1otxgvdpbgXuPmKtBcAtBJKRaRUHKhWLBKNUIwm41FVARNJ1FFiAs6dT4WUhLF1QTdsNsK5rl4d2WeX+kWk21UqmCdB/l/tyitdRbnlagphhCX/OfOXcjqq07ms29pphReTaF3v71w2Y1/n1njvnW2aSMeJbulJGiESL+Phgi/hkURJI222XZ66Ch47CJ4VackNcAMQxtaT8R45n6pYRUzaZX2X5+bc+ujJwSh++uZrOvLLm5Dm8zVaHnKIrtULzbk0D8T2QfXslerSBVsibi922sH80bX5CEc4whFuYyTzcaFM2gw/+sRn39K6s6HjmmuO1GAySXQsQUpKZmbHAiBS1h+GSx2GgWK2FuXPIzgAkGdPPEvZwGH3mxeAuBUsSkQz0y9LYiLDSoEVg2BrIivJWaHhOdtnYUYwZm3+kYMb6+Xg6b3NPa6/4Rve8v3f9Z0AKlOP60mig1hInmY0bd197+rDD//ev/3Ab37woYfGYV7x7tkwu5daayKlzMcy9M42ukntYJjhKHBM7CHgiD15TyByAFgQS1myY0MklaglO5jaN9MgLwqpZCNpGGOV0s6zarZoPO7v7EqtT508/ewTz7z2nlf91ZWnZKpEGLFQeZmxFJCCZx5iIbwgK8mzEHXmyRKxd5bZi4Ag3Gwniz2YvCAiMUuqJ2dt2Gz88i//0p/80SekaJ09Oy+l/KZvfOCue05MBrtJ1Pbee29UQOSkY0/OCSmtdwQopVxdS6lJEtgJaBDVValCipU0dUWkpYqKcf+2ntW/+nM/O9jff/DBB4MgeKmNLQiCBx988Ld+67d+9ed+9n/8vu8/OgUd4QseRARIqdo6PaUbFyvPBbNlSA9m6QBYP6tVmak2pISQEFICAoDWUiu6daP7+S8NIZTSRB5ktZZEUBICXGe2zK1h1rFud5I4VlrPXoSkhFaQki07a620hm/1Qezv7587d+71r399p9N56RepVFW1sbGxvLz8jne9w/pssLc9rxYhzdSXIbsXnvtqLcswoFCT1kpqL5XzJKXQiqCZ4Z3zEEpJxQ7sQURhGM/NLSTKLHfE3N5omI2bzSob7V09f3kwKvLaH1/qLiylYdPLEABW5hfXlpZbC+HcUriyHKexIhAohWiQ6JFoEXWJFLO/tcdRMHsiAThma6pJmU0PtnbAYn7leNhIZCCJgpkMCCDmWeiGmG2gwGfT4V5/Y/3SU5fPP3X18lY2tnJupb2w1Es6bRkk3mmv2cWK0wR1zLWuPeXwoYAWBKBmrqrcu4Ko9Fwwh0pHlrl2VspZyb3wPLsoMxxgCUyQVkBIK0gwS/bes+dACUFMcKWpsnE+Hg/LYgJv4Gqu62E2GWaTvMjKorKFK9w0p0FDJ4kMdKuOI4Pcce2NsUJASNQwwgn25K2v6lpUVlTM1VT4VEUybOg4UKIVcyiLuhZaJ62G9b6oKmIGOK9rqryf1OUgL8aFUFIwj0ujBIkoEONA5Ny8grl+migZpVHQysu4qoLasfkv1TLRTGhxyGtIT4EL5EiLHRWMdTiJwmks+6HaCNQQcpLrOG50G2CShICg4kg1G0m937YHZ6jsUg0gCkQSyqYrY18D6MPPgSYcVkwRcmGzTOfsfKyMikgEPGE71nYAs1P4a/tlayzTjrxp9ZJKzrbKpn7+AFnCUj3VezfGvnV+L9nYEZlvR52gk7aicPmI4DjCEY5whNsYQsmv+sa//8hHHr1ohhtNPpXXXFZVrEUamcoFDopn4eaKFUAEY2YdpTQTOIBI0EzsyY6JCHTIfQghZ+32xIeFsMRgz7P8MybmWY/I7Dsw3ZLLSpCCcF6CKAgMtB+EZtAJnzPDR6cHe8WgakX/9Fu/461vfsBYB+fJ1w0dCOG8MyKW3ufGBJEO/sm3Pfgtb33zlSuXf/kD/+5jn/3MFy+tvn7xxKJUHadaPoy9CyhQpY1E7C17kGXPBE+eiAUDYMnSOXaehQoCCslQVdRpu5lXpQrD7uLC5tZ6FKfNxbn+9t6Nq5fb7fYkmypoMuV8pzO6sfMVZ+/d3Xm0rKsr1zZOHO+xApE01ghmpQInqWCrlCgzEyoIImsNEUulvbNEkkhACnjhvQSkEFIIknH0wYf+/WOfvWjKSGrd7qTf9V3ffseZ07WZ6lBby0EYl+U4CJSQCizA7JlntS3MnkFgMDN5TxBSaBCzcMZUoWpzTZ68im/jAI7tmzcf+umfWlpaesUrXvHSHOErXvGKT3ziEw/99E/9/Qffury2dnQWOsLfDQRRspbOr+XABCgtUKBWqAmoK5hDHhwzeUVAQIhbko3/5EuGARGFSSyVB0NvaQDwFde5zXJXVgDiJO7NdZvNMInpeUUAEZh9hdL7MignsIdhBBcuXHjnO9/53ve+93u+53v0C3f7X5J49tln3/GOdzz00ENvfOMbnnzyY5Nru5Ftm8lw30/mYF5IcOTSjsIyjZwMETGYyEUqEKQBhKEVoiiKWTCHrkgZUGilEj10VC8Mg4Xl3b1JNeid4p3Na/lkx7uhmJSve/1dr/2KL+otmCg+rGOXQghJQpIUBNEmuUyUAvEs0kJKzeycm+IFkStSyll+aJmv769fevzPrsM1X/1V6dxJFQfxbJEiZcJsnLOABRzAYMdufLC18ehfPP3EM9efubI5qaOwObe00plf7XG7Wdeaxy5oibAjQy8la/ZRNi7q3PdCaAEAZVUeTKtouSfBcIVAHIXNzHHhTBjIMAgBOGurwvpZ7Vqdw3nEUrFMSg8NyJlYw6dhoEMHLkc7e3u7O/u7Vw8Gu+OJrcZTNxpNnJn6W5tAzL4p/IJstzsrnaXoWEuoSbFh+5vj7c0hAc75cV7WpcMIpqzLoowHSG7KorXVWOnEo4XeQhL3UpW2XJxMqwPlXApMy2J/NGxLkUgxsq7o5+byuLi0X948GAHe2CKrhKRBGhMEgCgWx3ud8XHfWnW9Rbu7dNCPBqWbONT/Feen9LJVJfG1pv54Q20w7fk6cyOXGc1hM+j2gvl75zsn58RQUCEI4GZK3c6rr37kizYvKmIxsy+ByAjCocJ2AbgD4gBz+zRZxE5bD7jtmfG8rovnOe9Fu1j4zDD+k9JdGVXr40Jk6Z1J8A/v3GvqwwOU8B0MMRqLx68NRsee3LvLNxvR4lxnrtNp9NrqSMFxhCMc4Qi3M/7wrz7syZ45ceL8Z5/7xOJ6jJV5rRgcBJqsEd7DOjB7SRUBYK2UuJWz5axjsIQkQQSSQjIzMRFIQEipZsYWj0ODpyBJOAwZnbltMXuAGB7ae7BjKSClgIQDO+MS22+YC6m5zJNnNvvb2fjm7sabv+mBt775gcxx4NjlRdRteZ8L0YSCKw9k0pbA/qg/355Lpb7n3nv/zU/9749e23rnP/qHF7PR2XZnWUan4rkzrXna6p9pL/FoIikiJsce7JlJgMmDPEEKgg/DgB1XZRYGQafV3J/02yvz2zvbZtvOdvm219c7nU5naenGhYvH145Psumg3293msuqkTcWl8e9jbT3R//vH7z7vT9WjK+wRCC0cITaeCVlqKyxzWbHVaVzVgrF7KwxUobOOhJSCAUIIsEQgAT8X376z//wjz6R5xRH3dN3HPvf3v+/hNp7lztTRUEEqZidUoGQwrvZPQMxQwoB9sxQSnnPcJYBZgiQJAUp68yEWpHQts493caW9B99x3cAePvb3/5SHuTb3/72n/mZn/nRd3zHL/7Rfzw6Cx3h7wS8rUZ7ezsbo7LMyqI2NTwEakVOqITE5+7HmVEZCpSU8nNhQLOKKwDOOWstZiwFACJjrfMWqCWrhmxrkUIY8KETUgghhLSOjGGtjffOWGilhBA6ICIZqVgGCsBXfMVXfPCDH/yFX/iFvb09vh18K2VZXrt2TUqpVCD0Qi1dKSOhBDFnlmE4kVCCAESkvUwhIsNBZZVVEoqILLFT0KGQQRhK48LRpIYxcDZTTitOAhKCIeKUHdHw5tbW5Wx3X3jRXlxJj51cOn5yIUmd0gpIcBhrqom0ECGJlKhFFDDLW7kq1SxE4wWZGvC+tPmgHm5efPSZi09eGuz4uZWmSllFs0M0AHsvbrlFwOzhx/l458ZzzzzzxKVzT19fXx+MJ3bheLqyNr/cmWuKliq1ElKnIgxICWXabV8bOaoC6hOPphbe2YhrL5VLEqu0R+hFzAhrI2YaVWstiJTSIGKCgFTQRpWeDKwHwJpIWLZVXU7yfDw4GFfFKB+NDoaT/fHAcJ8OAAAgAElEQVQknw5ykxWabKPwc6Px4mAyPzFAk1t3uTNNnzB7yvN+uR5u1KHyEctAKyVEWZuyNtZ5AURaeyEjrRybqnB7ZTHMTDgY7aXNm0lbLg+i5WZ3pZMuB1ZnzUme7lbj3Wn/INuZFNWgpgNX9cflYAoo9mzrWpLwhSIigHIpeSj8gPkacUN2uu10Pi5OZfliPmnkNZX/JUyHcCowQWe/mWwn4oaS1wN5NRRjljl3G3G3k6wuN7vtoJXKdKnZaAW9ltI2KHKduzCvgq7jlvg8R8mLeo4CONA4hGtgEqP+/AARiVCWGkNOVXPZ3wgaG7JX7RSy4um4maFIGjkRCJDwNctxnUxs6jiM02aj1w7jWKlAK31EcBzhCEc4wm2ME6dOZfvZ8On9Vq/7iWcfX1mTr+muyanxZRVBQ5KDIOOtZwsiIuk8PL/QBT3Tazz/7WybQggBzzzLtGC4w15YzJJHP/dEAhFZMCTczBUiFZRyJJwzcYytKP8rv/vpzZ3r2dSxnEzzN77pa773Pd8HIJU06I+7iz0AQiSWp4oaQh+2b8635wCoWOamNDL44lMr3/SN3/QrP/+B6+HBqROrHy1u3rm08I+/+us+8vCn/l7jRDotvScm8gCTskJDgDwUpGBmawx8DeuEhUcrTTCpekkziuOqMJNsemrl2EG/Py42llu98U5faLnSmSvL0nnbiOMT3dXNbPjkY88erF/sdNoMSJ6FnDnypFlLljZngViwsWVNgrVOmK0W8MTEXsqZEtvDM8LV3//d35ciqauMRfGTP/kTACp/rconjbhVTE0cCxEqWF2UdRzFdW3ZIwi0tZbYa62qchrGGlK5ysxK6POiCCiKo5bLrQwj3Qg8ytt0Pj/8O7999fz5N7zhDd1u96U8zm63+4Y3vOGjH/3ow7/z22/877/x6ER0hC9gzM75dtrfP//xq5eeHWR5URXGGue9IiOEU7opDrfrASDLUVeQAi+sP1JKhWGIWzaWWSHXzO5YVxXDMJfCiYZsKhEzTf2hcpABYhbGoKpZyto5lCUQhmEYaMVKqShuyEADmJ+ff8tb3rKxsTGdTq21WuuXrEvlsJE1z5m5rmvv2bpWJWyhQ621Fnpia1NDh5gFRsciDFRjQknOYWm1swKKSVhwrQENFZMQVaH7Y4prF8LXTRMELgyYiCwEeXLlxpPDK88Ndvfk/EL3xJmV5WML3fkWACABeoe5GIiIEqWaQgS3xumZLbPxvrrVS2LBFhx4z5WbFHvr2c0L5z/13BOfvTm/trbaSaMuBQkDBFjA+s+RG957Z4r9g+0rT37q8XOPX3tiY1hlCHywutq7686ltpoP0aRCy5Rk7MizZ5RxQkk30DVUKeRk7Ljyvusrm5JvBi6MPGKWqaeoroWFI8AZ652nWMwOQUEHiLx2ThrKrAfbyJMvXDHJJ3v7B1u7O1cPtrcGW/sjNhPFAHNIvKT8qsHx6fiLdsZ3b1csAnPsWPHK5b02bxbXr+xt7Iz0MGnpZPVEHAQijWXtDVuOIxlq2U5jJQUzj/NynJVZXuR7U7GbW5da3/UROqvN137lqwIODY26w7K1kR08sb19aW/rYOJrNFRqha0JApJAQnsJoZwmgmfkNbncR33MWlpbUSNeUPn91ei+KdQgC4cFLBMzPU/zEV7wJRiH9OHnfT4YBArKIBk3li8vt55tTx63bjjzIkOHtLjYOX2yfdcd7VZDA0yAtnatI2OiA4SDgeRB5TI/NrN82VuCX2ZBJAgCUIKV4ITyBP/J6BAN28Wgm+DlCT7bbn8mWRyqjca2L6bNTMg4LejWcdUc9P1cJnoqbjRa7U6n+/xRHREcRzjCEY5wG+PO43dee+LK8GA0yqek+MJo53Rn8UyzbfZHhXCShCY49g7sPUkprbXCsRBCSjmjOaSUs6z757M2Zl/PNm0g6PkfzdYneLHkmJmJIIiFADMzCZAWzI5chnxbl/ly98mPfLa5uhqR/tr/7uu/5zv+yeyJVem6iz3kNZIAgKIGAJLR5x1gS0cA9urih97z3d/77d/9sU9+6kd+7EdaC40nx/v/4oO/fF9vKXXJ2eZiUAlpWUJqkGBiIZiI2SspKlNCIW2ETvG4GvQabeMhlFTzyf6VK81OCw1pdqYgbb33oh4Mxqdf/9q9Rx4RSh0/fTZ+5qqdTEfC9I7fydmekMTGkGNoJaRwdR1IbZ2BIAWWCiBBbK0pKYml94CHAIKTAGDWXXF9NC4Hw6rd6y2udADUbt8YjqLAeK9kSCS99XVdJ42GNxQGMTOcY61D8s6YMgxDZ2v2tZTkuYZDFEUMrXRcoZSwdTEN0uB2nMxFnr//Pe9uNBr333//S3+0999//7lz597/nne/7mu+Nk6So3PREb5g4a2b7l658OSnH33q2csbB/1MCu1Ae9mkg1YaJ8Qv8sSFAZTG55U7G2O898+n6hhjjDEBoIkQhA6oakyqYmj6WbZVTPamDSqNYUAgVugSBEBAAPjZs713gCOgAJoOM35FSvlt3/ZtV69e/c3f/M3Xv/71Z8+efWm+o3mef/jDH/7Qhz5UFsWn/uxPZWmyfR8JDQDJkptTWXa1zHe7hz0g4BCcAAoeXMKyM0EJaAkZ1NXUjCduexDmLI1uNdFtqDpGLjAqPQeMAMVgMtzY2riyPh2OV5Y6r3r1qb93/93H15aBBAiBWVJGKkTL+xftvXtfeV/OaCYpI2bnfQEA3mG6PTrYe25j/fqFmxvP3HQUrL7mnrvvPXHm7pU4nclvYqAG/K3G1syU02oyfuaRp55+/Jmnnty8sZsZy+25zmJnsdU9RWrNpV3WcSD0dLI93NoYbZfe09ypZkuHjY6q4qbKK+xUUaF9KxCRevENugdKBR+DgIBZuco6OGa2MB7e2hHXY1HkRVFsV0VVlCYvh+PNg9FOfzCoeSpWXXEmPzg7BUqv6rpZu4bjJtv2xFnXrJvxfrj93O7g6rBYz6ajSZlVqZBRMz22rJfaYeNLWv1aTC3awiQSgZKzlVJtbV6ZzWHVH0/Ho9Foh4fbNPDGToubjzxXbkS9ReyP8+nudH07HwxqglxqNU8vLUSLrbAbz/siZl+JWLFLuCDAeexnGBVclnYwyvcOJhNXDvcm+Uedv4aVV3WLtWi8mBbRtA5ndaoCCGCAmhEQBMF4y8aoGvQioVPgdMNEwcVG9EzD3ZDZPlzYUCsUa0sEeAzysjhfb2yOYuUDqkEQjAZLBV0hqaysapwri6BYsFMDB6W1987Vth3obqAWNJ9olnctjCP9txWZpmm0uNCtdnMaMfLPf5YzVEzCihsIu7HutmW3AAQkII4IjiMc4QhHuI0xj0WyyjFIB3HS7JfVzenBcqRbnfTmZBgIuViS1bK2FbEi62fSjcPEUCEAOOdmPSOzLTUhDmtH2HkiYgYzQ84IkcO2FSJiImZ2zEIIDa/BpjRhmHpW5KiqcwpMnuAasg/9+bmVhbWNmztf+cavfJ7dABBGEpWfsRv/WSwEsXectulNX/e6u+74wA/+8x/eWN9ygf7U7t7+Ml4WuTXZOK2avZJSwxGRJ6698ZFkW0Ua0DQY7IS9xsrZ43vbGyIKDLvdja10oVmKbHdzu6L8Zfe8/NrFi51ed26h9cRffvjYmZMqTh69/ngcutNri09dPw/fp3QB9QY1jwEAbwpaFQDsjoqW4G6iLEgRojtRX1DhvJ/c3NjYWrvjLjDdeOpPTpw8eeHi5X/9M/+nQVsH5JH95E/+34yiyOu00YQfwUsRxSQEwQYRGWedEUoqFXbIj0kIzCLNBQlgOBk3GzFLUgKkApO7oi7iZguoJuP+XGvhdpzMP/1DPwAgTdPf/u3fvi0GnKbpdDr9qR9874/87M8dnYuO8IWH2QZ+Me5vPvnJv3zsqb988tLVm3tZYdJOO4zD0nuPQFLj+dtMJp7tOCs+tJ9ACCYP9nbWKy4cs59dgOraKEFQalYAagxKZwqXGZs5k1emst5rIBBBoBMlnRQEaCIvpQe88xYQAFn4vMobvimFJhKdTueOO+54+OGHz58/v7i4mCSJlPKl9sYOh8Of+Imf8N5/67d+62h39+K5R8LFe8K4S0yc9HwvNqMJ6rxUmRIWAEWSG9IGwgp41HASTkBKSHLW+unEbm2pgpVMk1qElc7bEszwScW+proYDg62d3Z29mu402eP3/uKk6/84pNAeovg0ERSiFjKCMiZHUDMntl5X3k/q66RQEhkgbqcTIvRJN9Z31xff/z6+sb68GAru+O+O+585dk7X7ayvNzWoQIEDjkpAOSt8/XoYGNj8+rNpx957umn17eHpaGg1YgXFhdWV441O6sqXBJRk5W0Ptsfbly/9Ozu9alz4qRYWlleUekx22hR26u6YF1R04URaaVMGDAR4ASMFxAMwYIgHZOx1sEI9s5WhSnKyZ6ZDmRR5tN8Jxub0rNB4fYn6O+kB6aVJ8f85N7h6N4DoPBU1Lp00rNUYS3jSdrebkZXdf/xPq0rc+DiBHNputBKTh8Pzh7jk8tqtaWHPshZ9oRJxItMGXnFV7bdxl5zfy/al8WurYJKHFRmcG232kTZEXllRnlVQYdxuthIzyz37jm53Fqdayy2l9wkZS51W7KNzJAEW0Z/5A8yMyqKvd3RTkzXpn59WhbXjejL1DQb06Tr2kVjUEZjU3tnhfPald4WToSKpPSVs1xXuhSKlQRLwQH5xMcuaGepvpKox+KgjJQM9GKaNGQrcFxRnfnxtDyYmPG4DqgOUQmpiAXKnECIci+kd1RxWJlVM65gvU5UVVbZpOiF4UKglrS9o0RJZSP0SgglhCLS8AIv4lkYsA6eiIUcTrWPvS11ZcJdW3Mp9kYqJIpATY2iDsZDKiKBREsVK9lQQgDeuvqI4DjCEY5whNsbZ9bOPGz/VJO0xBdHu8dbcyeCFhHFjZhy670zBK11JIM6L7WUMy/JbM03E8rOFBy4VZXyfJgWH0aOEs+UHbfEHUIInnWp3KqPBYFEUNcuTuQoH8mIbEddRv/RwYZutW/cWP+Lj3/krxl6KP72hynk4SL6zJ0nfuND//7Jx577uZ//xZs7G09Nxjf74zuSuXHn2AL0y1rzSVUJ47pzvcF0UFKlwtBJFqvtfVsQqmEvHOSjYTZpdztFvgMpdKyjdvzU6OYwKEVPX71+vXtm/jO712SYpIu9/QvXrl6+ls7Nv/xVr/53v/xLW+s3L1+73Jrrrh47trGxEbNamZvbH+1C8PxCr67rzc1fWTt2fH194/HHn7x+7ebu7n6z1bnrrnsuX7qa5/nyygmldWWHr7z3XgCD8X6v1cvyURhosGAwe4JQTCyIRBg6K201VVLbuiZ2WuuqygKN7uKir3LnbV7XiVCQFDfSQf+g1W5055Z+9QO/cttN4+2bNwH8N1/39bfRmHtrJ+6+NfijtNEjfCESHH6wv37+8Uc++ZFPX7h48+r63igzKopWVnory3PNZks39GEG5QyKOfJUilnmKIRAEkEY9jmVARtd1+ZFhnwdIAxAArdsDCDSUapjQ1IFqJtAGrqoaZIkCEM9498TIYAKMLNiWaAajy8X5dPHV18fhm0AjUbju7/7u5988sl3v/vd73vf+9Zeqp/Nd73rXW//5m++9NijG89dDZMkCNtUKY6nLOrE9mRSTia7hS0BxI047KR5HNWaNHIwgaLDJlSRgFqA0Bi3/FgMbTWgfn/fd+cXlpYzlrvOTMa7+6PtYV22V9pf9OX3rJ5ZnL37QAQIIiVlIoQGSIgIAJHwvnZuRnbM4L3PmDNgsH/t4vUnLl66tHlzZ7Rn0F1sv+aNx++59/SZO46laRgEWog2EAIl4AEGal8Oy92NZz796Ef+7FwNhUgfv3NeqkhzGjdbabfd7HTiRjMNIlNO+qObV25eefbS9XqcKaGwDiW7i0kLiZSBTNmqrMzk1DZUp9POgk6lpUIZEJVRgpkW6DCBwkvvQldMJ1uT4Y316zf7u32iwHuqnU3TRrvVaS0uxvN0pb25294RrSpPxmUwBjzIe3IAyNnudG5pezH8mJJPULk3bqjGQnvu1N0rp++YO91zq52q1R7FYa4UdSCaDH0rX/N5SAiMU32A9gQslViUijnMzM618d4g353UaRq3W3Onj88fW547022v9drHe60gDmSgA+5JoZuRIs+iWEEIVj7pFEtmUouDbCgn2+Ezw/iZvejyhf1+vy4/a+dH3bViTkcTpunBXjmZmKK2WVZPplUoI0lB5djCe/JJzI0UvhnbRVXfWSmBaE/jOtCn1tlOerwZzotGHLQQFutilLFOrQ18IxGBgoBXYUvpSHCfqIAUppZ1oTzIOe+7FqhFo+wPxvUWl4K22G3W9bN7/Be7aSPQjTBsh1FXyx6KEC/SDRmHUYlSaB8l9Q5KdW0wsHXh+gp2ovOd5pLXa1K/vI1Yyp1pPRYTqHElehmRTmJmM5n0jwiOIxzhCEe4vfHF931JNi06upGE8eBk+PGD6zJWd5TJK/VcVDsTCQsSDoH1gVCGvZ/VlzLP1iwzRcaM75g5U2aPkBIAGHDsieG9h/NKSsx+KsQsZIzBlnxu6yTqsqVpmfkUG8FoPbJPRPWF3eL0yTt/89fe77x3hIBexGiwZxL/fzzS3ruXv+run//5f+U9/ujDH/2t3/29R9evPV4O7j179s+ynTON9mLBq37SbOkyVSNR3pgOr6/vTouctp7lZjqqytLUdv1q2mpubG20W608y5qNRlVW+vxTTCASZVZ0khY9zuQ5io8PHN/3qq99zw/8ZBRqkqBADYfDpfkFN6nhHRqaAjbWlmXZSBLwY1VVE6TUx8KlZQ7jc5dGx4698hV33HXl4uXJaDgY9v/n7/9njstOq5OXoyAI4GLAQFgmIpKC2gCYZBBq72omKbQkisGlThKwYz82LKXqCR6V1l28fHFra2dh8dQzf3xx+8b6M49duu2m8fLa2g//m//j6ON8hCO8NKgNrqpyd2fz6XN/+eRjT124sj3JbZw24hW05xqnV+YXl5s60F7IykMJwMNZAFCawLO4SkWkpJCenXUkBUvtAfKeASMEB4EWBFgHOFj7PIEe6TjWFawFmyBSKtRSK3kro3TGsM8KvqTURLCWrR2X1d50uimIPLOUQRRFQRA89NBDr33tax944IHFxcWXoI5jbW2t0Wz25pc3LuwKjoHAkIAKIFK9tCyaymbCVWPUVZ0KOJMDVkiJQIgASkAQCFJCaxFqiguj6oxrC8tBNSU7iVyBuVa3F9/I8mqamapk34zCSKuZcJIBN6s1YZ79X4JZjCgzvC+Zc8AwO3hXF+VkfzQa7A9G+zuXNrav7uxb6zvRWpqcOLVwx8tWj6+tzM8/z5vMym4cUDlTlKOsv76x8dz5ixfW9ydmdbU1t9Smlha6oV1b/H/svWmQpVl55/c8Z3v3u+dalbV1d3XR9C4axKZtLBhLSEJYyJIjHBJjj83g0ciWsEeD7dAEnrAksCeMQhobBR5LMo6JGJnRmAGBAbF2szQ0TW/Q3VXVlVVZuefd77ud7fGHW9ULYmsZWtMx9/chI/PmmyfPPeee95zzf5/zf1jKRRYHyxFvSIRCV4PB/mB4MJoNra4FSugPltoFkWAiY5GCrvepcVC4RJhOpm1SW07IGaLgNSADT9bMjM6neVXMpn7WH412j4Y7o8GkKk0YN1Wi0lRmK1my1ul3L22396fNWRHlTowNlJ7qZ/Q3J0MX9nYaK483qgsOhryzkp1YCW9eV8dOifUNXE1dM9CMGWQOnk4t85xxBEd76mCXH+740aGvRjiu/dBoVEFTBbodh5HgzJ84Hpw5Ha2sRsvdeDVc6iTdZtpgjAMgQAxcQWTBE3AA0t5VVltXYG1dPfE6J5h5lVPieeFZOdXmSjn2eSwMR3ATBpVghoVGchcpZAI5MWY81JWX0srQ+UCwlmADhsLjyNNVhErEvN1Nl+ImxZGIKAgbQdASSaNSdnxS7yRUAwCXJaisH3fKIONKamfLulIAwiFNpffehlXcGoXZCACs1bPpoBjnV4eaFzyoVSp5xiG1LESuOAVCKR4I4cmDrphBRT6A0oCvI+2QXI4wsXJUJlOPY44V44nih4bGZTkd9oMo4YFKWZN8PervLgSOBQsWLHhxI6U0jSQdwM+ceInuRe/7yL/6sHii6wW2X3qraonKyigRIddTrRjz5AmJiCxZ7z0iMs4IiBgxxhixp9OoC2QAYMkzD4QECAwRAYjAk8f5ahQIEAQKGaiiLGur04jnsavP9v7y4Xsf3N8Jwux/+Z/eNS/wr64u/3rqBgAwxgGACcYA3vDGn3jDG3/iS5/5yj/+H3774cceCkL+hODcGElwz2139vf747IaVPXY6opBddS3l6pQRdMybzab1e5+s9k8d8dd93/hi+O8TtMUGev2uo899tgbfu5n/69/8f61lfXJXj+KEx2pgqqf/4Vf/tTnPj0aH/37r/7xy5c2v/LAg3fdfrfTZm//0E51o9nllMcUTqej1aXlP/mTP378iUcZY2dvugUAxrN+M+3O6z/LR1HUBAALGgGEEN5KZIzxisB7YOQcoBBMAgDjCgBwbigKivT48talD334X//Yj/1IWVX/4+/+ThI3OYVFXk/yIo7jWIl8UizGxYIFC/7/8PjjX/vgB/7l5Uf3Z7mmSKSd9lo7bp6FznLU5Z1OkiCCNuAszC1oigqEQwEIMHejjBhA6MkYcDVTgQ1iDxBq7cuyklIIEWFZQV1c22tfJ+KhQeWrwjvLEoUqJIj+6rwHIJUCRHCOc97lPJr0n8oHD0110endurL0Q3OZ5rd+67fuu+++97znPf/W+hYTBgQt0KFjWIIhFCia0Gtw2QAUUO7DeDga+8lsxpWRgYyxCTKESAIikFe8CpQNQggm5AuDAILskh7A4AjGw9gcT+KTF0oHpYOidNMiPyj1ugEIATRc84BE52YADYAmQAnXjD80QAFQAlTkynJweOXB848/euWxJ3eNVqiS7ss3zp7r3rIcrbazRrspgx5A9+m5/fo3udOHwytbTz54/gtfeHTmVevE6VvOdk8dzwaINcYIHZo1KW+F0BY+AMh1rQf9YVFOCEsNVDv0k0me50SEEHOW6hQgBQSCkNWJcIUHixpjjkzBTAiBIpxO+nW5098e7uzs9nc3B6PJaFo1smar3W51us3VKNmA4NQKnlr6Etz3EH7NonVkKj+j54YShDbslctLlxrdr8idIy86jZt/9I6X3+RfubIVyCFnY4Y0j3D9Dv27+WTy+KNJ7ooid2Uf90u9Z4arrU6rkawdzyIlllR8x63mrrsM45r5glWS8wbGPbgmcETAOUTltSinkfbDcrSfHxzlR0ezwXgynBb94Wg0mYDDGAXG1WhydOXBfgSgGFFIxAVBGAdRKwkQSyFsHAhdw9Do0tiRrqCq4DKnp0IQHn0FTnKWybKbFRupBUmIAEnSSNcT2xgt6dkrLj7eyw8AABwWpv0V9R/stm4Ns0zLYQ5XWwip4zRu11UwA9/qTk5sjABAm3I42Dza2zu4OsonvqyoMrPDWtsCFaNGRJ0waPMkUi5GSFFIP3/7nFCSmpZg+wAInIGosdqCetdEElEBuLwyxREQElbedbzVh1ubC4FjwYIFC170UKBOrizdlq1e7vd//uWv/ZMnP38k/EVeLDe7vTEyXTIREvl5Oli8njkFAOaxG/OojfnXawUSWWc9gvfeAwEA59wTsOvRH/Pr5ulEnKE0jiiuAWgiq7wXfe7C16cIzUb3JTff8sK0wCt+9GUf+dEPb1+49Otv/w0QSFlUEX328vkAeKVtbV1F/jf+4T9M4+zw4pWlVhclOzjsrx1fk0y+8pV3fMsy/6Nf/cUPfOADL7/l7sFgdOz0sfu/8LVf/dVf+PW/9x9/r3Uy5bmbb51/q8tBM+3WxTCI20U5SZMWAOTlRAUyCptFkYdcIrsm+RAxAg70HEWoLjUDL6OQq+Y7/tFvX75y8WMf/0yt63anM50aZ3Gpt2r9ESM7mozP3ngLfOxji3GxYMGC54VzdjQ+nA3Ho8PRJz71qa89fAkq1l3Kjt3QS5IoTGT7uM/acSDWQtZCRCFACuAMAFwYGMYYkkSUgAJU6JnQWjtrkXCeGVZKROSIAQAiIEgJjAEABxeCSWTYUu3wpB81/dZVDag6rXaz1YwC5ByAMVASvAdtACyiQxSIAhEQFQCzZA0RqTg3bjrrWz34zV9/0x13v+6uu1+dpmld1w8//PB4PBZC3HPPPUmS/I20sPf+woULH/rQh3Z2duavMBnwtGk4ciAFQggmJIIwXoQaOqNp/+oTO/29yXjo1Mq0vTY+s3Fzgy9JRJQEzBqbg6+cQpQYAaAvGdQMNBB4O3J5bI+ysK6a3IuAjib7X/zSp8fDU4PtU8ur3U6vkaRMSIFczE3GAQzYCspRNZvN8nLQP+gfHQ4H08P90fZmv6g1NMJjJ9dWTq0tn8hWVrLVrJGEqQoS5PH1o0oOQOtqqsvh9qWdw8sH9e54sjfridZ6t9M4sb7WwVCqDLsSM0uRSVKjGgABENdWWoq4bDCWAgUARspgub3abHdc4n2giEfGOPJOcue8qOvQeQLmgazRtnZVWeazcb67fXFvf2s8LqfVLIdpccOkWB+VzX7VWFpNT9Ypf7LxsGk9CkJumUdrO7BcWyzpWYenBIgU09aw0/1G1z8RjwfBDaeap061X3JKnOlUSQic0TdlP/12rB7nwKJJ2TGl48XsYDrcniXdY+3WUpDGo0TahLvVFYpC9D4B6jDWZdSAWgDOI5XGxlSzq8VwMD46GI4ODsZH/eHMTyudm9wxg4KmjKZKGbTMUaBVO1RZGncj2cpEvMzjiGdepGmYdkLGRpzVgjWslWXpyllVzWowUFncc+pwWg6OhpOZK0ra2zkEVOuw1F5pZ40WVw2WpqSWGtPwaPcAACAASURBVKaKgYd43f6WuWa2hAFbPvwEdzsaxiEC481++hPj9ipZHnhNVElugYp2qxmqbDZ5Iq/HRTWX0ohLqj2MKuhw1ot5i2EmKEAWeBtQjQDoKSqF9mInpkPh+l4fWRo60rU2lgxJC1UNtdktRrMDEUfkqR7nC4FjwYIFC170+Now8LGB9tjemES/+dO//N4P/8utjCwcvTxsHKvQF6W13nMupcS5vQbiPJEKXE/+OnfieNp59JqZKNHch2OueniaKx6EjD2tkggeTScFBLVpuP0GRWeXh/c9vrPbF2H0n/ynv/rCtMCkHjeCZtZp/Df/1W++733/vHbeM2YVGm24cHfcdNPv/ZN/fO3Sl931LUvQ2iolnPFcXjtHs5w1/t6vvuXpC265+UZrfS2oLvNO1IC8giSsta2sE2hCycfjcZZl1lqOxBhD5CYfhXFaVXUYdQAgiNsAEEfzzHyQRA0AcMZLgYg1ogMSNLfpAya5AADnDOcSAIJIAYDVRij5X/7Gf/3ud7/bg0+zXrPVEUGua2t8zpm+685b73nlD//4j//Ue/7ZwvZywYIF3yvzm/l0Orr3vg8+/LmvXnjg4pWZrZk4ttpZO9W57c4TSgnGsdlwQZq4YBVMAiWTnAI19672nBsiTiQBJCKCDAhAV+U82s9acI4YIyJGpAAIkEAJIkFEiCYAl4VhJ27DCoRdvzuYkAmXVo+3O814HsDBkJQA60FrAIdoAPg8qReiABAETWKxiJQF2DvYbDX13//P37hy4vVB1AOAvb2df/pP/+dPf/ozeZ5/8pOfvPvuu+F6RrAXMpus1vq9733v+973vtXVVSEEEXkmeJpZjgAQgoi4CCSW4GrHnI+uHtr7H7l6uHUwGxTh2vj4rOx02lEUcS8YelTG2sK6inHgDFLvkEoOxbzNGVpTjKqjNDS6E4o4lUeTgwe/tj3cPRhcLm6+df3Ujd1ej0dxwFTEWY448eCpzqm/NT0aHRxVm5e2nnrqytbVyd5ROa7ZysnOS192/MZXnbr57pNLzKU8YLyNLAWIABSQByLva2em0+H28HDz0S9uXX7kKK1ZxuVG2u0tr3U3jgHLHbCYrTFsVh5cFFGSQEmkyTrmMVJRR8omg4SzMgqTteXjnd4SpEhKAMTGa/JGcPKe+0oRgkfr61GppzNTHh0dHO5sP3Xpws7+VSedy4CWhbttYl91OE3KPJ7egq+cQvVlemhK++BLMN5bo1Xh+XPUCgGy5dudw07jqw17RWkbvOSm3svvaJ1o2TSqGNL33uPrJ6G7KobjLlSq4YuDYXrlKI5PZY1VOp4WmbQAmgiJhPcZ2Bbp1FrhqCby3lugo3I2OtjKNzf3z1/Z2tnfOxwOKx5ToGSGaZt3MuWV4qmKWInGsmkYREnYbq61k5Ve2DnBuxmuWEqaKlwKGOcMK+d6RBEA1MO67tcAMDHw2IQ/vj29iFzr6XhU7e8dOsuyuNMKsihZFbLJWCxc0dBNQc+oBwyxGQQZjE7ufTQpLs9fLMMVf8MdJjvnfcuBAPCh1JIXDZ8Z4zYvbcNoUkPNGROcK0lUUVWACNkS4ApgiwNDCr3JfMmAmIMmZZ6ClqQ9Ue/5WtZINZ9Z0s4DZ8QssHI2HvX7PndEqFKRLQSOBQsWLHhxU1baV1XSDPVkdryzFEFlr45/5PhLvvzUxS/s7ubr536+cy5GITiCo/nxWiJCzoCAALz3QijnjPdA6Nk8MazzQgVw7QiJJwQGCN4Z8EReETICj4AEDklbG0Sh53XFzKih/o8P/6sZMcNYr9U4efLErLZp8AOfaxpBs7TFz7zx52KZtFtdGQSmtv3pdHt/513vetcbfvJHv2sJSgkAeFrdAIDCjjjnAWbPLHoEE9eFCUhCAAiUCJQACIybdLrNyWzSSBvWGiJwzodJWpU1F98pUwyXDG0AqAkBWRsB5LN/y+U3bULqqnjFD7/mH/238m1ve9vq6vHd3Qu9leWyriEMwjgZjiabm5tKBYtxsWDBgucjcPjt7ace+MoXPv6XX7z61P54apaOtY6dbN10U299bXWp25MqZjJQUjIZEsTABUTMOVdWVaCUEBwgNBZrDYECJQkqPS/3Obev+mmDAwNgAJQnrusakZQK4qbqbbCZSUMLxzYcououdXu9MIoAABwZXdfkEIBJGUvJOeeILAyByFzzHEVOjANYDMHqWOvl/tG2VCPCwlr2u7/7Ox/5yP/7a7/2a7//+78/Fzhe+9rX3nXXXS+kwDHnTW9609vf/nbO+dce/Np0BAARADjACjhY8ORKoFxXo9Hm5uXNC9v92bSyRNFs2pxOnXOOdOWGkgIFHADIkJm4fFrxatQQRjDvdQkATEW81sF4kqXxyurJcwJVPz0a7U4n04ceeuDS5a9njSAIWBTILIyypBEl2dTNimKiD0dFaaaeT/NiNsvzwhgl4iQ9drJ7y629U8uqx3zIE+QpYAIQAUQAHigHrYujo51LFy48+dTjT2weHlgzxpviuBHwbm56B0WXT83qUt1qOYg5QDhPtgPAuUalFfg0xGbWaKt2F3uu5dJutnxsudNtpjJQjqPFgEtSHJkCsuBmNZmizvs7F/b3NneP9qfTosq9DSfhzebwJQfT9alOje9VPq6MoBLsF+jDDvwQtg3N0GvgREiEz8k/KpEHmuMBmM16enlwLl279aal2zfS9SZEwYix8nn1NbKpCky7NQTdkvUKzyUQFFeOcFTbmyvozIdG7F0DKDBFNTt/aTjEQ1NN82k+mxg9LYt8PCoHE32UWwiC9OTxlaXG6mp844ZoNXgQMOvQeQBw4D0aEFKLsAplEKgoasxCpSNPQjHOOWAN6BgfAU0BIGh4GTgAUB7uMNjt4Uq3Fz9IelY5BpyrLFuP4yVEBgDc5RsHH1wdfC7UB88sisx0bevPiIlAHz3TgGa8vv1BkR9d6r3RBhmwUoOvTVXOxtPplLyfd/pyu92JY64rM65mZTnPtR5R1dEuzePABJIYAhCSlsahXZ5FMYdGCJ0wPubUoMZccuqpqOOzlt29Otzenlw5Ml6Ex0+tLwSOBQsWLHhxM7iykwnWjBQybhlQ6Ta0aCSnTt3Yu089/kg9epkqQbOuCDl6Y51UofeorRVczsMxoDaMIQF6Qg+IzikRGIcMOYB3nogcMs7IsUB574VGAegZGAYOjLaaMUQii/zC0VHdbGzv7R87ufG+/+0PAeAFUDdgfuBbxP/e637qQx/8cO3p6s72nXfe9eM//tpf+/V/kIV/zQrEovW9akx1EQUN46o4aToPQjS8NwRamzqMvksgtDE1oBdMwrc4Z/7NyEDV2hDo229/6Ze++MD5C49/9YGH/vd//n8KmQ1znUTi/FO7n7//K7t7u4txsWDBgu9N2iDv3XhwdN+nP/Hxv/zUN57cERg0W+0Tp5bOvmTp7M0rrcaSgB4XMVfRPKsoAAAH4FCUpdaaMQYoORNEOJ9SAADIzy0wAfBZeVbg6QOO8xQb1888IoAMYsVFwMoEeMaY4pxljWaaKu8tY8DAobHkOUAAnKNSCJwBMObnpg/OCSIADwjEUADGDqLZaOTcVcdH3d4Na6s33HbrubM3n5zNxvfff/+99967ubm5tra2vLwsxAu6ITp37ty5c+eODo4+87HPLi2fabSOz4NRCLgDZ7x1QHVtBv3+4dFgMK21JSZErKTggixZY5wwnARAwJggJpwH770jR+TnwZbztmbWSl+lne5Sp3tDHMhmmvZlf/9otD+e5TN31ZOzimEiZSPLkjQZ2UlR534KqBS2EuTMxwn5mhmSUhD6WZ7PhtMiiiAQlmlrR8ZMjeXOV1bn9aQY7OxffuLC5pX9zZ0B92ED4g7CCkLHueakTHFUhUsQxqESnqMGEuCVt4x7RGAeYxW2mu2V5XU79azhk268tLbUaDfjMEbNvLNCchJIZKtyWs7Go3IymPZ3rzy+v7/Znx4Uoa66LFx1sFFNbz8crw21rIARARBy7c0FeBCAaqjJO0buWjbb54wHUKTiWRQ+JcUmwgSOb0T3vLRxbBVbseYsR2aeh7qBgFgzVgsxdt7oYctMbD0wo/GQxAwta3cZBwJUwEiShWleXqn6Q7Oty8PhYX9wMC2rWVnlZVU5XkF8/OTS2snu+unGmdPhSzegEeO3+qdTxmvvgMgzXjNW/5ULrmk0LLq27ggAMoAkDZO0Nd4vtp4cTBwgMsYkgnCWIQL3ujN9ZGnylWcXxX3VHD34TeULV7VGD9deifQVxhelm1jrdJ0Xw6uHe/tlXlvjAEBxHkvJHClJMqRYCABgRIJcZE1gxdy6zaMnRYxBRjxhKgrDBvI2iR1gY8ko5nEDG10qhrTHLDnnOaBkC4FjwYIFC17cFLNST/LlMy1WQqV1Nc037rgr/9IXTnXiW/72m37nY//ii0ebOl1WXLRRBFwVeYlcBFFUa0MAEjkQza2yENB7j9ah9yyIvSMCAgTG2FwK0eTYfH5EnBtrIWIQ8qPxYbQU7fvaN5K9vYvGu7f9/f/ihWyE+WT23/9377jj7h86f/78L/3SL3nvN9aWAaDQLlY/WP/8KIgBQPIQACzVAMCYBDIAYFw1f/1pnPOcP7OkkvJ5RFtYqxlDY0vnnBDFyRPHbrrx3Bve8LMf/PDHPvhvPry7t91sJCurxz9/3xcW42LBggXfI3ubF+/9yIc+ee8DF546mJXu7pvXXnHrTdGqbK82s2QjCDoIKSKfHwn5q3+utfbeh0EgBecMGANAhDDgHAJfMRAAwbNuYraqKgAJwAEYZxgEwbVJRSjJs6VGs7vEizzzZIUQ3vPBoAxDEAK9V/ObvQbtwEYQsWuepg4AjAFj5toLDyAUnhgQSCAlKeih49P9J7g/fOtb/8PXve6X46j5jne848///M83Nzff+c533n777S98s3MULdmJoyjIOLvesAwcglFAUkNVg7EiDCLOpZRyY+PEsfUTTEtbOplyAAkYKQkYVdiUSRG1i5aiKaDnQQQAcM2aGqJAdFqp7fbSY73VOjraGR1u5YWpy7qy5czosnZmxqDUlSUugnbabi+vtY+daQvJTW0vfWN7d+swn+WPPzb6+pMX77rzxrvuqE42Zwnjs/F0NJr1x7O8Kif57GB7MuhX49Jl3XT53LFexdZrcSsEaygEoIASZpb2EwCerq5QFE29NWAAvGQpx0xbG3DeaaK4JeicWlWyEAqYaEdpFqWZKY2vZsBjIuPcbv9o/8qFo62DK7tHV6fjgZdleozDXXrww4c6rIyqTFQ6qeH6cRIkB86bazaiHr+NMygSRnXWPGx2H4nCKw2Mmmvr7VM3yigecl7Ac11Inxf1uO5/vd/fLMbb+ePD6V49eegRSAWk5FU2k9m4TWmbZ72kIRiPeaSYJIAJYh+xBLAAHqDbCm4/1Tx1U7i6Rmk05Pxb1QcdADA+BSoAn4cckyp+oh2sZ0E7COqaO1dPp9vpOGC4HoUMnmecE7MzkT9Z9IOt0XA6zWeTcTU7zCfT8bAqtSGA4XBoJrPQywRV1mwGXAJAycKxZJCViq6F1aDHtIgCCHk7ZCG2eAxmbOuZIIASYQdHE727Xz2xn18cmIFWzhp96amFwLFgwYIFL26+9OADSyrp8thpH3Q6GcHBY19f6a16bw+/dP5N67e9/8LnL7nxm1ZvPaPDruMyjai2TtehVFY7APJEiMQROCAyzhkxQI9QO0fecoHAkNARAhE5gJqRA++RAXpO4E2VraaXO/4Sp3vPf60/PPxn737Pnbfe8jfSGj/7U68HeP01KcETZ/iDVje+WWph15byiseeLMNvnmefrW4878KFIkIPDtFbXwHD2ewwjMM3v/n1v/Dm102msz/7wJ9d3tz5+iNPLsbFggULvivG6KPD/Xs/9+mP/eWnLu+WGEanblg9eeP62sm2bKVxoy1lj/MUQD0tbXgPxgKRQ7BPOzcxxhCRzdUNAEAQ6Bmi95IIn23H6OfJIK4/Oqe5rxMAYwyZRIiFCJBxDDLvLFg02hnjas21YQiecSM4kCOnkTjzyK1186gQIriWCtaTsU4wxpVwLiCQQkqGTuu81Uhfdvvt7UbsiW67/fg3Hpcf/eiH77zzzjAMAaDRaCwvLzPGXpjGR4ZBopAxcoBCcuDgPDAPgjhwpYJGI1lbWzHaW17xiE6uHl/vLIVpxmWiOOcoAL3nDKVgipGCOgBuQXkEfm3e0cwVQltwzqOI4lgGmGLAyiyqCzOtbe6qsjD52E4FiQADAJBSNVvd3nJreTXx5OqypjqKw8ZgsHt19/DKlf4TfE9P4WK6rdCXs7yYVXleV85XztuKPEjVbLXX2+unW+2J7o5tMGFYe0GGWSAAPtwTgAUx3W7bJCTOgEnPBBInDoypgAcNyaJGLFiFQNYHgZJcEpG3Xg+Gh8Ph4XiyvbdzsHNlOJCHo87h6NTAd+rGmipums1O9TXTlgz6Z1SM63tzmjuJPnurjoABSg4cAGStgjxsjVvp1QR2eJOlp+84duq0Shszxip8PmIBAHiviML6kMq+m0yLwW6+d2HvcD8/7A+O8mKsrZnwGpkn1mj4oFFyFvEYUAETxLWTxMIgWgnStOFLUxrGSEU33hyevdEsLVOWOMaqeXrab4ObKx3PY4HBbRrmkSLFIqgrQzNT58AoarSyJGiBVur6TcDGpFvQNdiscVRi9UzLVGWQ6/BIhNt18FR+eWvmt0fjorZVXZs691YzySKUaC1ZVxijgWkIDEsQK1/52slZgC1mg+vnhhAwBavIkndgAIwZFPlhOd6qRN9iBbYcmSLQB5WvrGRBKFjALC4EjgULFix4cfPlB+6/Y/l0ZHmy0h2Oh5aokWSTyThHt9rqZoeHjVf/zAcf++IHrj7ystM3n6r0LarTc0xUzprKGBtlaQHWMWIeAIAhGMUZY9x7JZAc894SRxEob1wgRO18jU4TMPQcGPfghbuKs08O9h73Yy3dj7765Xfecce/DS3DGf7NVoD9ACZZRMlBcg4O+o5sEHNtayFlWeskS9/6lrcBQFFPk/DPFkNjwYIF35nd3a3/9Q//ySOPbG5tjYKgc/Ls2p1/6+xqGoJgUbaUJCucR8/1BQLnoazAeYtQzu+wSikln3MNAimqwYqqCr03AN/WtsATVVWFjHHO516hWnvijmIOTqBlUlac66JS2jCEKlBORIAG0CJE6FBV1bUEmkEAc7cOY1zlKs9FFEW6VNZBBMA4h0g2IcxUY3KwWZjxa16zVtUvv3Rp/93vfvcf/uEfAsCb3/zmd73rXWmavkAChwBsgCPSOfFUAQgoHSgPAgBUECSrq60oPLWytGHSCTTyHvYavCNlK+SNCCSiA6g0B+TAACruTFAyctGzDCUq7gZB6W1lcpMHZGUqIG62KGt4C31POQEVlPepn0DWwRYACCGyRkMFChHzPHcmP36m111bH/Qz9ojsX632L08PtiY1VgYsEEmSAYUYxipNN473Vle6nW6nvaQ6PVSDEcfJdEKiMm0/E+ABUCB4a6Y5jAvnz6yBSICnBsCghRDAAThQyBXn88AfxVEwJCh5gNy7nZ1Hn/jGY5tXDobjcZEX8hVIrzCTOw5ma+P9eWp7Mujoe5/7ObAMk4BJAMjKdnbYDvcEXsbpwDROJq/9W8fOtAecH3znXLDfEqLI2d7kAu0/XD21WVwdTvf8ZFqMi6rvKIwxjoMwE7ILbFnRMoNGGEZRCJxpa2GWCw+NKNvIOioOc1HoBG0WvPTc7MyN42v58J5/lb7b6qLmXCMSUGxnIys9OauSqHVspZdQl4roqWvaH+mWm7wEzkzxxiF/Yu/ZAsdsmu5Mul+Nu+dNuDe6OsyLSZFTEIMKCFQoZSP1TqMuocrLWpsZzKaaHVVVn+ojqI/y1lKUdCJ49tlixBLRwowBGqDZwXR4kM/GJh45PILCgAUEHgRhFAVppETcwGQhcCxYsGDBi5jt2XAyHmsts5OZrmtHPg4j6ZFxkTSSstZdFo0H7hVrN/7F8P7PXvy6v+m24eHl23R6EzQkcp4Ek7qUUQiMe+vAeWLoiQCIESACQ/LkiRhcO03KGZBD9ECAIAE4wRDN6t0373/50tXR0Zljx37nt9+16JcXQr4BDgw4co+OrI9EqMvKxVBVRRJ2F+2zYMGC74DW+sITj9/3uc8+8dC2qdnxY+unzqyfPrtxw+pKKGMFgVQpIkNkz4rd8MZa55yS8/1VgIAAIK4n5Hpma+fBaABw3utnhW94AAOAAOJp5wOGqJRCREQEIUFJScQBiHmHaGMEzZhhSgrBEUBxTjCvEKHWISL33l47L2mBKjAA1oMnsA6qGqwz3jutwVoGIMExYNxxwSFL1U133Kb+s7+TlUWtjf70Z+6/99573//+9586dQoA7rnnnm73B3sjRRCCdZBlwAJAB0xD4IE778nqqbU6ipYAJOKQZMgUz4I4kk3OlHAGdWGNtCAAQGIY946R9uVIT1wftI1EKLkEABFHSScZtJJpgzsVAQvRa6GElJJBypkDqY3XvboEYIJxU3vmQVrFeQhSpaoTgzNmFvMkiQJyDW8z5woCbUE44POZSICIGjJpRK1mL00aURyFERMc4ixOfJNPRuRmzHhGBETgLNazJDE1+XzqAElIFEIwxowxRAIwmUdeSAmI3tT1ZDzZ2unn0+F4eLS5ubk7O8xPTmfd4WD5gG8gHHN1ZwqyJgAGoIA58o6+y+afIwrkUst4HHevLIeH0o8NzribVtUwgD53h8CWWFgomTKMvlcpgYh5n+RjONyeDo4mw1HRv+j6V/RoNM1NbaRPOHTDdiJFMwhXslaT8dhoDjn6ksxwNKtnuRvW9nCqj3w15CY1ekl1Tx/vdFbSuBuudkZAI8AZov6+fyCJFPm0NrNpVdSMVcxfKfaSydbq9LTl3su+XbnJzB+F9SeMLuGsgssV5tc8Pi5Pg6+P0p28uW+yscxKGYU9Wus114l4woIGb3eCTobdwFSWJjUVe9NZfzYuptNCzwqCQrE8mHhVe+prI6wHgMoYbR2XUiBXNreeSgCnjTV+xn0RKJJpqIIoiJM0ibM0CKMwjKJgIXAsWLBgwYuZRx962BTV2dOnSmSj8dHJ1ePlYHh1d3f1+DFS3PN6OisaIzjB8LUbL/nKaOuPv/KXLzt5tt1rLvd1u2aVAgo5R0Igy8AhMA7CEPeICI5IACCiB9JOM49oHGdIggMAJ48EAlnjzLH33veJ3XpSzKo3vv6nFp3yAlCbAecMAB0SInpbBGHCUczGk2azU5WTRRMtWLDg22xjiIj2dnfe83u/d/7xS87w7npv44bVO1926sTGajfrOEgNxdefEj8HYwx5E8UouAIIAXBemvf+mkjxzJUAQADXt2GIBEDeAiGiePpCxtjcgwMAQHBQihMpAiDQCFYheEILgZqXEdKzNq7Wzg/OXLMhIAfOwXVBBb3HugYAh6CtBQA+V04IkFjAWCRYcvONK2c2ziC4siyn0+LTn73/D/7gD4qi2Nra+sAHPvDTP/3T86M33/cuKMvSaG2Nl7wNPEURATrgc8UAwJOpC+dcmLQZMqKcQyp5UwZMKMUAUWuA3LpYEwMiRImtJZfbOizGdW1N0WZhxENAxpI07bb6mapSxXjIIACwQqowSUIIFeMQluQ95VhCXbIKyFHt0CIyBTIJVSQFL/NDxVQWtxhvCJl4PwYokLUQIu89ACKwRguypmTQQojmHU8AKvYhL/2AXO18geAdkrdV4U2dCF8i+cJA6IiIMc45s0YTMsDIAwE44I68qar8YH//0tbFw8GV/mh7WJZFq3K31OWto8lL94kTEKEzzAAzIiARgihk7cS33/8TMGKBk5ENommQbjdaX+4EFxTtauNrA5rXyK0IGTWAB6UXlr6HMYUATNdeV6BNcLjrzz/stjZn27vFYGhmM8cYhtKnklIe9lhzKabVVG6kcQLMVW5S25GeTS0N3fSwzI8qOyihD2YgrPI6T+CU6nWb8XInDgLwHjjTz4ys7x/OiLpK8qLIde0EMxJ2ZvvZ0eXT+5stzm2ndms3uu4xIuJXvizGD+DM0hSsF8ZL4935SfzJ/d4OpmPZbLNGM01aqWokYTuJVaPOOn7jZLzaZF2spk4c1qq8PB5fHR+OJnvjyd50Ojks84N6VsDQONKacxBC5t4XVjME4XVQlobEjKUpYMLZLAATMB6GUdxsZ91Ot93uNLMgDqNIJOFC4FiwYMGCFzEXHv0GTPWppWPKGNVsFNMJeX/yztt2L10KVVDnRZLEqXHHGNeE1Mag09je2fm82VxfeikNLDGPBK42gjkAZAiABNfzyHpjLDlEBHDGOAWSyHHgMBc4HHHyyOCx/St1N9n/xuXTx0+dPXnjolNeAAKZ1KaUQjjnlJDACCAiO2k2V8hUjNiiiRYsWPAt8d4/8rUvf+IvPrp1eT8MovZqduaWYyfObSyd3IhbbSEiMhIMSAlKwrfyo2AA6rqz8zPJX5VSnH97wyMlPQurCaDzgUL+LUUDbcB7Q9dCPq4lk7TuaSlEKeW91/rprZ25tmG9/oOb/xXwufgCAAqkQA4KHPi6vmZHqg0QsSwLmJQEIARFqfn5n/vbr3/dT951z4+cP3/xbW972x/90R/t7+//4i/+YrPZ/L53wQOfv/8z/+YTcXM1SpcBE2SSMX2t7gAACCzynmrNyQUCOiKQUnFvqdYawEvGVZIKJPQFqx1YmjjwkTBn1mtdloX2hy42BtJAtjCMIFRJjA3rjQcGPAYmYW7USgy0t8RqpixKh7GLiEkCBGAESAaMBVOS05ZBrhjE7U6HIGXow6iBKMqyBB8wyJQCBaiYEsABwBBoAg0wwtKl4yrJcVI3tI59lZOoRCJAAGiAMUAE0CqKkpzlWDPOgEXGFrWZDIeHk+HeztbO3n7/oD8oVsflrcPhcn+2MqlWdd2aAenrZuysQAAAIABJREFULhOkZnH78lo2SLKx3Lptqzpz8G0/iU6kJm5d6rSe7OGewQMyRwWWEIfNTlM2W2JJBEtKtBPYOCGOrV+Nk/J7GFMR+eaFx8YXvzE5mF49mtT9UTUalaNRWczIaWxlMgwYIJTaHJopAVQGnxqU5JGcnbl8QlWpXelYznVONAOoJNcqqIty86ntj4ynX+tk673m3Xe3brst/gHdGSaD6sqTB/s7QyeKRsADhpOD4tBtPVZ/NVAnlzfWWCeQwoKrscrg6wgA1ou9yfKViTo/mV6GxiTtpWmjnTY6vU6aNsMgW13pnNjoNFpV1qyjkARVpsrdRMiZQilwJbDtVtEfDra29WE1KMuqBOPIK99ut1bXN9YC76Dq749Gg+kEQAZBt9EKWMSgZNqC8VDXBJWDOloL2r2uEk0pIpR8IXAsWLBgwYuYh+69/0xrpZNkeFgAZ1u728ePHwfJSqOpNr1GqzZVyQx3eEqHQVW99p7XfLD8wsce/2r3xPorNnrrYwiHpdEUxYkicOQr6z1HlMKSY5wxdu1xHwAgMomcGLPOSSm5Y4LhJB/Xy+GT/aOy0Hfdevfpl96mp32V/c0ckbBPL7r/XZA4BCCStQXnjLFE1zMVNMhr7TwTfDE0FixY8E0QEXg/Pex//F//Px/58EcYa6wd7506s3Lm3PH1G4+n7aVIJRyk9YDWC8GkfCZtinPOOYfoGUcE6T06Z+FallmP39WYExGQEQkg/x22iaC9A3AAnPN5bb9joXNBw1/LRMuQcJ58du5g6gEsZ1wy4Rh4sgAWgAEgWQ8EggHn0ttEKpCBv/OOW6WIlo6fTpL0rW9968c//vF3vvOdp0+fftWrXhVF0dNxHHNBpyyf2fRmWfZ8s8xeeerS/R//9Ll7XrNxxxqAI2+dK6x1AGAtGUN1Zec/gtfga0HaUmkK5wwBgFAqiCJgBN5h5ciR40DMQ+JtLOs4YnVZ1gAZhoGPoDbGA5D3uYbKMulRciEBAAE5SMdEzb1WqDnIigmPBiyh40BGG1vpvCis1UKi88h5xCESnEVRxARjjJEPOKTXTSE4MiYFMI9g0QMaxm3asNkEDovaUIq2hsAwwbmrhEVFwD14bY31zojAegJdmeFkfzjeno12+/293cP9Qzcctkb2RGXOFdMTg6I7qwNNaNB7JECPsgqS/bTxWJbtNJNRLJcHdAPOwyqeJctxTkJpGQ+Dxm6cPtYMH03FkHhN2LCtlfR4o9vtxd2uWgv9coidRGbtKmqOmKBvM5qQSOqaTUc2z7Eq6cmv04Unqa91gZYC4SOJpUbjAcBwV5AnS7nVoP2EQCHMLCfG41Bg5ClQkzGVtYdI+oALKVuJkqHwo9yVeng0qMbj0d6+VKvEemlYNTLoLoEKvl93BiRSk5G98I3JeAxJpyVbVJOxm1Vx1L+oH++u8rUTSftUwlqKqsoFXGMyrfSw5Fuj9FKePFnHZaOlltfa7V6n2+ustrNGMxDNleXGxkaWpXUoa1OXZV7kOikr0CUYb0q0Mw8zjbPcVtY7wSHgHLhMWLq80jtxIoysp7zM3XhiMFNxq7G+tiS49VQFRV7MSj2uydo8n5V5YUoTNLkIYoHRQuBYsGDBghcrf/zeP0nG7u5jp6ur/UbcmBazMzedLWeTKztXw05jLWzO9g4ceWYJjWvJKOK+fmzvx2Bl7cZXf/7ypYeqb/xk+4a7W8vtArQx3oNQEryfn28mJI8ERMhQMsWIJAl0AJ6k5OAsd9aQdS116HPN5Okbbvi7f/fvAABG35NDmyfH8Pu8D/93akpjGHjygUIGAYFTQerIc6a4ZGLx9GLBggXfivrq0eaHPnvhSxfIBisbrTM3r5297WT7+PGssxzzUIFCCAEMgAZQAPJpswxjjDZaKS8FZwyMsWVVAQAiKqWkEN8l+UitGZpIeBDwXd2f58EaRFRV1bPUD6+1pm/2VnAA9TxkQwgQAuoa3LWn+hagAhl6obQGYzlANN/NBVAheA6aA48AEAABQhF4Z4/2L0dR8+1vf/vZs2d/5Vd+5R3veMdb3vKWt7zlLfM0K3OB46Mf/eif/umfPl2Dd73rXTfe+PxCF1XIe8txkjEPBYJxriyKmTEGAPKZn029tWNPFQAAeQCPCMiQ/LV3j4iMcWQJZwl4khKSBvKqgPGIQJPHaRDmCoAzZjROnOXKCe8JKl9P3TRuxN43AUCASHiLKxlFtoj8MPXN7ZBNqICRDESUdMrxOD8cTp3zgrIGGuOmEx8BxtyXULIAvfcAtYMBAHhiuY8Vk60QuRWRF5UHxzg0srpq6mw8FAHzrl3yAH1fFXXsebMFSoCbKUYoIEwwL4vBYLh56RtXLj8+Gs9mrq5TPzk3Gb7iStWZ6UZpI/LSAxm8rpQxy1oHrex8Jh/U9qiemriecWIcnXu2DafAMPFpb9xOvx6pT0N11R8OB0vZUmets357fPOJ5Ic6SRoIISgUQ8kNhw6XCr7Th5p51xgdqce+Ort6udzfu2IZo1D2TjaTnuy0aXaQH14cHfXr/rAcTKcHpWEAjmoLmufAPDIVddrxifV447haXZabW/VgRHEUiiz17Wa7zVup11dG5VE5sVAUs3py+JWv5vd9dedks/fSm9PX/CT0lr9f2qfwrjWe1Befmtp4ZePsKh3fL+gIPA6v6v397Scflgm3y9GxpTig8UFeFANYeWykHz/wIwdVwNnJ0ytLS41eb6l3Zml5o3Oy2ekmTRVHgQ5Uzq1yOZuOYDaRRdHO62LixuMZHB3qzSu7u9vbRzvbTIrWcocolDJOm0l3qdNb6jk/zvO81kAu6LazteNrp89scI4A1vlxPhv0t/d29qZX94/YJrOFOXkLRUEY86XFGmjBggULXpTsXtz5zAf+4h+87hfWddCueVGWSRxvX7i4tLTUStLpdHp16/JKs2NqDYa892VdcWBpCTdA1CvcmZe86v1bX/6/L301+omfXt+tWiNzvL2cD8bAuGSSeSBGyJFxQURANH8c5o2RMgTyVT6Lw7AEN+uqI1M89vDDr3n1K9Mk1mAr0BJg7n/+Hffn19QN5yvOwkWH/rU0DgYQENQIQemLiMUAsFA3FixY8C0Uhqq+unnl/Ke+/MBffPLR8+eP9ERzs3Hrsd6J41mjE8tYgeKgADjnoBQyJgD4s0UHzgV5sI5JREQUQgjOOefzNLHfbQdFSPTtc2QzAM6YF8IBCMaEEMI5h4hPKxpzgePa/xVifhzGe7TWzVUYxriQ3HPgDsCBs+SctUySUOANJ7B2/nbIAQP6/9h701jLsqvOc609nOmeO7775hcRL+aIjJycmXambYwNBjM2hS1Vo6KklsDV6pYooFWFaNTUh6K7pFLRqITaVFVDM7RpkBpoXLaxweABGye2c3LOmZEZ8SLizcN9dz7jnlZ/uBGRs52ZJu2y6v4+Xb173tnn7LP3PWf/z1r/ZZUuhRNAAiyCQiF8xq12SoJhzN12260f+chH/uRP/uSxxx6z9oVym4h45syZD33oQwDwwAMP/PZv//a73vWuH/3RF8ynVlZWarXaa52nlPKnf/qnz5047vb3Ua01ePL8pXxzKx+X5Tgdjcf9LDNFTs6lUlCzFgsRGBISkCNpMHaSvmMBDKCMmAwAwBOsHnmgSpWmgBrIgDEAAEJcj6vACrAAAJRRuUq9SlSp1wUYgcCxIoXn+ZjUcVxj8aH0xmQh9YSoeLW0N0p6owIIBdZrUhs3HBkf0EMgTzvhLAAxDlxIROYg04wLXq+B5zwsfSOEE8CZ8ouRz0rwlLPKgY04DWxoyjQoC0DuQJsyKcs031O9/mB/9+BgsLOvOoMjw3ErtQ1VHO+nJ3raL4zQhAwAEdxNlQwJpfLE2DOH3KWcV+V1r5UXxhZyZJEJ4kElfiLyHvfVOkUumJ+tnDvRPH6y1j4eHJnD1arymAJwyEoAS5QB2NcyYHEu0GWwv87Xr9jLazZNpAha80vYWsSojZWGiKNAtXHcVsNRtTukze54v58PhmW3O0oPDSjwfW/p6OyJk5XbT/LleTnTkK3F+jgRgfREJLDK4oofedI2jBqL1IR5HhapfvaKu7zO9jtFFPjHNttMuGZz/K24xBCBTuV44G3smacvuX0TxUfqzXsba43LO3a7kNo+g8FTrNPbfviJzPf7e1cjOR6km93BnthK/D3wdMWTjVZ96cTCysLSSrs9s9xuz0XtMI55RTDOgAjK1KYDNxiIcUqlMsNx0ht2Dzqd3f3O9lY/H+Wxh7V61Gy1fC/0/AiiRhBXg8DvD/hggKWW3K+22svH6+wuWhMOABxAlsp8v+bmnNeSLMvVYNiNOg0uY9GIpo9BU6ZMmfJdyWf+7JMnqnOzGHtaD5LEk1ICm2m3wNkqcACuq3HBqSAdx4EdGlaS53nAocySZq2pNsY/EB//9An4za9+6kfmz723dWSx0HXHLWOFNlZwhpwhYwycc85N3hxhUK2M08SLgyDytSoL344iONgfvfd73/XPf+6/B4DCjn0hs+Eoiqu2LHjU+MZnYV3GWTS9mm8OR8ZCKrEOAOG0G6dMmfLaXLl05Wc/+N8ZZdIi2RrtJiq7vIen3nFLdX6pQtIHCRBMwuCkEPIVORdSSs5lVoAzwDlMVIYgCDzPy7LsxRLAm4IBBEKoMLQAEsADgJft0zlXlCXn/GbTAKC1sBbo+st8gSzwKwAAkEOZM2tBY2S5DHwLaM11N1JQAJYIVCmFA+BgEAxEoSc98AGUGm9sHB47durcuQ/nef7MM8+8+DAQ8fz58+fPnweAO++886Mf/eiv/uqv/tqv/drNDT760Y9O5I9XP0/G7rrrrpPHjv3Rv//3dvzIgsTPPl584ct6BLTb3V1ff8YYRQQAVI/jc8ePhZVW7qIKsBApgbSY1M4oATKAECAAAPBI1qCiiI+BADNwKWQ5AEAUAudwPYwBAQAUQQYgA4yigKUCVU4gyKtBLCoei/2btUc9CxXL0qxIS0UAkvNaGGhrx3kBAOScLtJSqwLAeR4ElRjRd26cpxZ1VAEPA0EVFvtexa/JuF3hc03LeG5cihVIRZEqH4cjZF2qWV0Jk9FO72Dr6rXDvb3Dfr9nGqhXsP/e0ejW/dLbt6IARjfkDPcaigNTRSBEEMxJCADdC4OHIwZMVLRfOQjk36O5SAMH55bn337y9Pfcg7ecRERgPBG8i/hiJav/jXQBVynS+uXHkmefTrezor3YOnvu6OkzxZEjqRAdQO1szOYlnmXWzKZlfKVbXt5KLl4a0OMH/S0DAGGlevb2k++8J3rnuWEcOgBcPTFLrg4AyMZcdJzj5GK+IAh8Z9uAMWN89kETSLu+MdgblJfW5v1QNRrfksABBGU/2FsTX/zaeK0HSVCvXYir78cravOx8sngqLfYrJ/otbf39i8/u93t7C1GldhYW5RZZny/GlRa4Uwcz823508eObp85txCqxXW6yEgIEzqQzsASFPd7eleIlNFBga9/sH++tbm/v5Op9cfFlUPVpers41mqz7TrHoijDrQLNEHgDTBgwNWuEBWZXNu5VRw9b7+57wb5jspRPtyobPQOFyJH7w2evZgvLvfNRjIwE4FjilTpkz57mPnyv6jX37gjDezGNT7e9uEwDzZ6/WWV1aybu/a2pXl5WXf95MkAc5yq4lB7HnOWEvOEQKxRR4TBs/5M+Nm9lhnYyaIeVHcMbPI0oJbq4Fw8pB1w4CDAUfGsiKvNmv9ZCTRRb6vRbo2PujaZO3K9tlTF8p8z/c8NDqqxqA1CrK2NI58GbziWUQTaGSEDBykzoLglellfeNPJhbAEgwR6tPemDJlyqtSluXDDz/8iY994vLuFQCwzua6nPy2c8IIpECG1yueOACJ+CqBFojIGPgeGGNVqblgnpTGmIkHxxv+7RKOJKFCtJO2HEBprS0KANA37TZ939dav1I9uVmxhXMMAtQajQGtc4ICtAQAMNoaA2BAoXNWkbtRrFYDaEDjHJQlOAtSArMatFEgrRMAAJb75OXJMEmSy5eff+ihh/7wD/9wZWXllWfxla98pSxLpdTE9/QDH/jAL/7iL1Yqlb/4i7/4ZmLTpU9/8YuVsPeFx9iJpYV/+o+bCiDJW6PReXdjZe5Lr9WoSRlokh6gAFCABh0AgAXQAOJ6WiYn5oF0gOVEyCAPTBUAQIgXTGLLKu3cBaN5MACMg5ACNQOrARgxDzwmOfNeFLDjQBJqY7RxAMAZekI455SxkycDZ7R11gAQ58Clh1Da5PHka3tqHUkJzqVkZZqa/mhgBwmn7V1lTa7L3Asklx5Ar9oYLBxVrBNph1sHG51uJ8tM2h4X7+wm7SRpZcWxRAWp5eoFdeMVPcmR+Sh5HmIWgmXl6qh4f7c8MsDrshkKxmp5rTluxRd9/+nQ7kdxo3Hs7PzbVmrvWMaV+cTzSgBAVIju9SsFBxvl1uVs89DaOLzlVHNpJThytJyZGXnekLESABz2ETUiIiCkNtnaP7jY21xLysLOHmmtzlZPHotvvwNOHimigBAj5yqCWxBdAEAsER3DjJhlWAI6YgNAi4hHj9UQ/bl21Sp2rFXU/eINTz3HHcW24HqswRERpkVjVMXDtx1u47DXcLtnrvrG7aodZlB5ee848B8G/FrYesQfdLIEVEWIRrUyszhXa8w0WjMzywszCwvt9vLcXH1mphKGgjEC0GBL0HmRuTSjw27aGxf5iKVJOsr3dje2tq9sJVa1RPme+d0VP2lGLhRdz+yP4JaEL8fYsqXqjrq9Xn88Gtei5mIsLsDmEbMpQfMbkzmEYhYPYxovWC+Zq6p6NR9l5nB7Ix9MBY4pU6ZM+e7jT//zn8vc/eC970x2uz5KCHmii+bcTD4cZmWxdPZkMhqzrAwZL8hppRlDItTWCOnJAA1Hp1SjwB8W8ydqla8EO59cf1wdv71fbL2Dz6Al8jg6JOssWCICYJwxIrII3X5vbmmxf7jXG/XKtpg9t3rtcw//3C/8jwDgMwJTqtJBxVN5gtXAsjLgrxKsa51i7GbssQNEbRIp4umVfUNw9Bkk2qQe08DaoPsgmwBAVk87Z8qUKRMGg8Gv/Mqv3H///a/8SgALQdxYOeqJ6AEAjOEN/4LJVwSAjKHvAWeUZYqAC86N0dbqidpACEQABAgv+HFe18dfmcDCASSBwRtLFQegrAVjiEhNJAwpZRAEzrmbAsdNXeOmqoLopCTnwBjQutRaIQaICFBeL8NiOVg0NxIWiKxziggIwJiJROLQWGaMUcJc7xMeAE+Hg4PB4aB3uLm+/ou/8Ase85th85XSz3y0ABFYZ/p5//Tp0/fdd9+TTz75kz/5k845wUQzbAYyvLm0RC8F8ZIV6bPX+L/6+eZP/Mgko9MH+Mb+3K/HUvLVt6Fk1l28Bw4ugK4AvSUu1EPTlUl2qTBa9xgLpWiOt4ZpmhUlFEYnI6tKpwuwIbeSrNqtDdIUgDupc3tlvHOohiKSdLQw7++NZg4HQf+btogAnhVBGfCujwNPCFIro/G9u8q/bgHLiUU2qA8ac5tz8hGLT7I0CxonZt5+98m7lu0dzYTzhPHkTZxs0ledrTQDUVmML9w2s7Rgm62EiyHn12u0cz4iQiJRFjDqlZ21w/1Lh909E9arR1dbdx+fvfVEdPzMsN4sAMBaj1yF8e6LDwaxALg+WpCPJx8WFvxmo96Iw2Jk52plNVRAgsghvorISAQA3Fk0hhCuJ4hZK4oyTAd8vEdkEZlUUbVfNYcL6W5j72AuzcRQqVGgPO6glCqdBfS99npQY+JgqFJVhH4AUbVdb4TtVnNx/viZ48sry61WM469IJgkRVmA0pnMJlnSc90edNN0MM5UTw96g4P+9t7Wdnd/r1Llq7XsB+sHp4LrnWaM/yycHmMcQNAvym6nPxwMy7Jcmj262mTn8OvLdpu9UGwIJJgGDBoEYKHfPKZF/fDqsLM3ONiflomdMmXKlO82Lm3u3P/Xn/+dn/tXB1972jiaabYSnUnP41IMO70orjig0hmuVBzXRkkSeiE5XRalL6VSpR8EuVaIzDOwkAKvxm7l3OFo8PGLD/3Iuburw+4pHnPlOPctgbGGiDjnANxZRwKE8Af9Pufcm62OG3h5bz8pszNnj4He7h/sNWfmvcB3ydir1QqdSRm97J0LmdwBMCQgQ44ACQAQGH0zjcM5w9j0nvVyDg57f/R//0FVRAJ4tVY7e/bc2fMX/Fpr2jNTpkx53UzMRJUxtlSFFNL35Y2ADn8SXiGl53keAGgDAKC0yfLc98Dz0PN8EKwEIg2oXpAArLWlUoJz33/FqlsjOgbm5W/MCUAp5Zzzfd9aWxTFzfAQxlgQBNeVmBfCOgiAJptoDcaS5ykpOIA3MeaQMuRclmU52Y/WUCqwFhii5/sIUBRFFARhrVoaY4kmi7MCwIEMw+YHf/QnFpqzf/Lxj5/wT/3MvR8OX1ArXsJh0vn9B3/v85//vO/7V69encg67Ur7Z97x4TuX77yxYHW4+kU2/9RLdB6OF043vh1XOBixE1+gqEvXvhdU7a1oIWTx26PvO9teckuPYLLIdu4yUptFax045yw456yzljjvlp37r/3F5mDz6jOXDfOcL9w9hX+uOGxuFfOpayoly2/aHAfmMRZ3q9G1Kjxk4FrZnI9pCTteavmNKJgynB0tNp+thI+44WWt+hhXxJEGu7uVH4tzLnqI6s2d7MJxEzXwpApRyGajrEQpF91J7MaLHloiZ2vXLrnnn0qff9aN09rC0fat56v33lZpxn4jpiBkN8Z2hqhfz8EwlnqBWjrqjJIerwvPdy5CGHKevmonOVsfDeX+tg6Ya1UAALLCre0Nr23n17ZHJGpepd0+Q9kxvVXp9cL9jFJjFZDWwiIBMVc5qBx57KhZs8OikJFoBpzbMh0eXHw+KUa57yScWAkjF0WFlObm1AfIVZ4Od8eHHXvYQ2Vskardze3tvd3N7oEP48U5dXfUuzUazMuXV+F1RmXZfnf/8NrmviHWmplpL8zM1cr5cb9uhgivXtTmeN5psaSM3NVG+OVicfqwOGXKlCnfZXz69/74luZib+1q3fdmWnOd3d3CmPbs7O727pGl5fF4nPUGgRDNI0f3Ll8NfenynFmSgptScQSrSgFkAYAJn/v1XN1yiN6Juz4zv/7xtUfy+upS9dTSgGwkNKFgMsnGtVpsjUYHTIrS6IrhBu0BjgdRZa+f33HbnYuLzdIUUatOAowpkAssCqaJg33x+ySjcyEEqZJxxzhqVRJYKaXRGrmHiHqiibw6L7mraZNJERlbCB4Uqgz+oaqlfbcx3z798APPH+52dana7Vav/4d333WHNsl0mkyZMoWInNHdvW3mbKvRkn6l3apUq6EDjsgYg2PHVq6vFkEAOCAD2mRFOR4ZrYfWKc5CxgXn5HnM97mQEoDKsiwVlSXkmWbMSimBcy1A52jG6EkpfS8MQ2SMnCOOABqAw4sqUqB7sU3kjT8iCs61UnTj4M1N2wwAxpiUchK7MQGAARBcDwJhBAxosq5BgJsOqQxx4kTxkpqzE7NSIDLWAucgJTgHdpIdgwSMIQ/D8NZbLwQYdp4fxVm94lXOz59fba2+sp8Pxgcbg40HNx589JOPAcD7Tn4fACzVln743A/ffeTuG01avL3Pjg++IyMBRQmtK1DWaPOdb1ETHvNXvJMURVQngAUM3obBKwQscof51UvdgeQsJzUwaTYH5VGo3Al0R57UO7mfv56zYSh8JaPSq1yO/Ccjs+U5RHUhV8czLTSyyQgQsYrbnfngKrinsryvS80bNdYI3ZF41AxyxrI3fbLVloub2llDVAKUyFLG0pdluOQJGx3Ka8+NrlwuEl2rz/qLZ2ffdkG87RYAIEDNmLsxGjXi64q7RKYF07UG6JIVY6/fcYNRAUxxYbwAkUGpHCBxDlo7rZhW/qhv99aLqsS5ptQASWHXOvl2r9gfIoswZGCtNlAosEBWaEXcEHfASJaieVBrXWxUnoghJVy0jblK6AtIi+GoPBzmo1FnZ1teuVIBWY5mG61mXK9Hns+FBKDcqCIbFYOBOuzbbJwOev2NzfVe0jPMrETphcrgTu/wtDd+ydmRi9VBbK/2xnw8yvLCVOv1xbn68cpoVRy2sB/Aa6bktEzWggw84BXzXKU5FTimTJky5buJT/wfH21uJu8/8/bFsJENDze21mdm2p4yvW63vbR02D1EwGq7ne53uvv7UTV2Wc4tccCiKDzGnbUCmWQMEByC5LxBgTcsfe212mcfP1v/uyuP1yPvA9WlmjNCgRSsGvnKKV94XItxqTxPslKhb4uYLvY2tkZZntuYKpaKXKeAGefCUclQS+mDUWQNer61qQUjpNSKBBNkS2NKIRggWlMy5FpliJ70YmsVAHIuJ+frrGLcI6fA5c4RMkRES4AA2ow5Cxzp16NuONIM5bfzSlmyHPlb2gSRRaTf/K3f2tra/bu/e+DRRx6FsH7p2oCcmc6UKVOmELnd5x9/+DMf81V57sT5xvzqe9558ty5ZeUiLmXgQ6t1076HAfgCGIPisHO4vrs9HG6W5dAPKn5QD4MWZzmXRb1RC4LAkSMHjmA8GifjcVkaAghCL0theEiNRr3Zbi2vLDeaTd/3OTcAOUAwsQ79BgghfN8HIq31K7NaGGOTsI6yvPme3AOwAOmkzKsnJQnBGNwo/ApwPdbDeJ4TAvL8uitFUcLE6UIIwRibxHE45yaxKhzQh4AJdB6W4K8unfmfvu9f/O0DX/rf/ubXPnzfP/vwvf/slUfejJo/e++H/9s7f+olC37uzcVz/9WNuXQGL78brHyNG7F96uAzf7/16ecGg16g2RIr3z3qvqc/qFgMjeava5HPgPusUkmj6mbofZXxhxmvt7ILeu99V/LF/uTKM2Axi1qqPnMwU+4khwe90jgQkztyyXiXMfqWT9V4q0mMAAAgAElEQVQxPgSYLNFfJUOkt6MuPTS+emXUH+rm6dXV0/FdZ+1sc8jFROS6qc29GUzOBuvBc892Hnv6oiXBPb+1JFBSt1uAcH5Ew54aD2xR9HTq3KioVqJGsz4GSJFpn4eV+tGjzaDGZN2JajZ26UxazbE9Bhz4ScIzwXhrWDlz/xHxdKW3XZ5YmT/79oWjtzeabZ/6Zn2t+9QTO/t7g+d3n9r83ObMo3NHl4/ecv7YnbevzsxXanVJJidbAlDpir4ZrV+9urW22R8P4xnv/K1L98DgnmQrfoWmw8Asjp8gu3V5fFypeq1WX1yaObkY3Zk+cLr/XGhHr0to881MO50KHFOmTJnyXcPu5s7w8taPnbprxsmDa7uO4ZEjR/f3940ytWazv78/22o5a7sbm/VqLfD9/sFhJCRzoLMCnDMAUgrA6/6h6AgJGGBdhnFh564U7Wqzevd7PvHQF/M59u7oyFHpl8PxTLXOOdPKIXKuufBY2IpLGgx8pmvxzs6luXgeNOcOIp87VKocR5Wq1jk5Kxga5TiW3EMg65xCYNY4RMuYc9YCMM6Es9aTHgBYnTMRAEBZFEJIACKrrU65QOcMADEEIkBihIDEHWQMwtcWNQxDod14kk3uqEDgnEVEBvEtv/05NBzeQoHDwBDAgmPz8wvz8wt33/22m1/99V9+/ZN//Z+n82XKlO+4vkBUADl4jbBqQPZqzok3/91OAgoQEJABAYAD58A6Mo6sIzDGgnHgrCVnrbPOWesIHAPgRC4dDR/5wmceeeCRXGkvrsYRazSbswvLGFSCIKwJCWxSN2JyGNyBNYCF1uNRsnFlv9vdRckF8wIWGSytKCuVyPcCSQIZkoA8GxdZUigAywImsxIGY2rNtFZWlhrNWnu2wTljTEwsPF55gpzzG9Ve3cSvdBKyMfnjK3qDJtsAAOeToAzrHBnDGUMhwBh2I0bDAphJHAeRNsZZBwhABM4ZY8A5cERKKebLIBDOobVOCEBEY7gxZI0SIDgXHDCMeeVs7K7atd7aZy5+xuP+u4+/+8TMiRcfm+Ryub78jYZCbQPbz0N1+zs8IqMOHvkKdc5D/9Rb1AJaD/JXV7I2Bpef7z7+cPbos9W9/SM0ahucL9PziV7OjLOvlXrwKgKHQ99yuSHwyxK2IgqD8nye3THMFoa6UuCkZoxDzwSsK7OLhdqzBgWXQIyN0/H2vnj60uzpVbs09y2V/pmYTRCBc+GLCio7xnJEAwBBzGdW/NNRvKRt7ZhbWE6X5nTgZa8zWOM1fxYs6Mzr78LapYPnr/Sv7hnHkQXmEMii7fYKcDrkOisgKyjPUpNbyI3MtF9qDcIw7gIIK2mSF2xE1DNin0q/HMkcQx5WQsMQmBdKHo4D9RSze45n1IxbR+ePn949nN04oNS1++UMBddmgu2mylLtskF3z120g2FnvVGP6rUorPukMN+163u9tf1Orzs0wiyfbC0eq5463zzS3Wrnr5KFhECBTUSBo8Gsle2VlaMnFtjZVrJYdGPTe539U+Pmlmg4FTimTJky5Vvi6xsP3HX03m9PW1/+9OePVmdrMnKDXDhmtD3c3kegWiVWSRL5vlZqUj8vz3OJjBGAJWdBCI8jAoBjROQcICfGAdE6AkiNdc7UorBdZrdcLXcWz97fX/eCYMzj83GktEXwrNFWmAi5StJhoXtN2mH40Pa1kRv923/xb8bFluDMaQPookpsCBygAyKrGAh06BRqYgAg0JBTyAkntVQIgSyCZEDkLDlAsojIwJE1nCMhERASAFlEB+66NSkyRABH4CgDNOwVRVIJNBBZNwSg60/XBA4tEgIgwlt++5PwFmbNWBgQARFnJGByZi8K//6hH71r8uEHV49MZ+iUKd85gSNX6kkyOVj1quoGyghf21rImj7ZMVKAGKIMwVkyOY4TGmbqIFejkdLdbqp2B1iMB+V4MEh6g/FolOROVzg1i6xIs3w/yw61HQDUXU6mm6T5IKM4tpEHAfkGuH3JDwvkAAbAOerspGuXOznkVOY8y1IGGQdEkCRiGzGP25AY5AyUgQi0FDnmDhKAVnNmOCredvcZ//o690a1j1f+SEo5sedQSpkbvHZn0qRYCQAIAderxGqw1uMcggCKAm587wCKG+1q51SWAgKEERgD+fUgd1JKCUGex41BOymnwpi1fmlVVhS+owhEAOAC3T0yGswPiNFnnv2rR7ce/Y2f+I2XCRzfnPZFvO1PAeg7PCJr21jbIZG/dQLHN+Di4df/9On/c39RdU+LwfeZ9HhRePvEDb7BIjzMQVAAvwz6L4ktVOFsNXnXpeTcDvn5C0VkCXnumX04eLLHDjmEoQSw1g7GvUvX5N8/coazfGmu+IeY49K5FtDN271GPJgIHK1F2Zir3kJVAiVk51vJiHlJiw6LXnC44Z557srlPdOnCniOBW6Yu0LpYV6yNA/zHKPQSpGDKsEoQGNym2chhAJEnuamawCgYFRwCC34hAAgJQRRUC0Dr4QwBObTLuUB2hZE1ag14y/P/cUzC09dBID5evXsYmvzdHVzOdzbZXs9u593Lz939aGvjAIXVIPa3PnlarUmx7Cz37m8u+1XWjPzc3fft7p6slZvmNZFH9Zf8wS1od5IUzs8vnrqltbuOW+r0nkDVikNpu/y+lOBY8qUKVPePA/u3f/0M8982wSO3acu//g9H9h9/HLV8Vq1bq3tj8fS9xigtW5+9djTDz00Pz/fPn5859mLg8GgXonVKLVKRZ5vtAIABDLkLCBDxhw4gImHaBzHRTIOuTiS8PtOre779rNPPXrk/T92ea23ZOQsMiGFIhDaOeeg7vX4+Im9nQMy+7299pII0FrjOGec+8N+EgURkgikUNpy32Ocq0I54zyfG50K6YCcsxYZonPGGE9wo0sEIWVsTM6YkFJorYk4TI4RnHOKcWCEDggAkDiRAgRkEkCUxRgAhJBcBKpMPb+C4BwVgIRkJ7b+BATEyBlATqjwNeKlHSgGHgBYSjj+l1jYRdMQABCRLHAhS5UQEXImGOcsmM7KKVO+A1qGHrn9L1FKWYJPHbr9zBHR5ubapUsPkzMT16MJty4v33NiNYdSkSUlDZHipVakFQKAc6S1dk4D02QtOULijHvSD8g6Vea+VrzUeW7zPC/KkbKgnVekZVkq4xGK0BOccUlgh2XRcdmeylNHPJKlMbsH2bVru5Vq47hcrQpWCqSX2gZwDmEI1RrUW+jFHguqPoQLR6Nzp2b8GHhEAKCycrQ/3j3INvczXYLRWBjjtGPOa860Ti8vrBydOXFqcWamcmPfBkADeBOZY2KlwRib1Fgpy1JKKQSGIWpN1/UNhuB5jJEkZZSwlr+4diwAGANFAVICIiCitVAUYO1E2tCTjbUxWuXSM5yh70kAQFRC8DCUANo5qxVYC2UJE33EOTAGiYBzEQYB59wBKY8oYDKq3fPud/wS/+ef/Zu/fezhp/+fh/9wd7T7k7d+cLG++DqHByIg0nd8lE5K0CB++4SWxAyeGH5lQ+320VtrPL7//fn+Sr9/JC0XnfYUcftC0Z3Xc/wGq/1avBGFj0t+rU5LreyeUXbPRrHS117hmOMoJQZBKcNuED1Y9Z+JY6qGt1WDWyJ7kBcH6WH3MC3Ti5cu52P33KU8qvC4GlQbjdnYWw4piLmMObIEwBBVASxjCbnQ2jhNvVFKnSwfDnTas5aUcWWWp3neK4sDctdfMMSRvOv2xeNHq3G1y1iO2Jkoh4yp11+D9tWfTJxPrto7tJ1dvXExv7ZRbuQyONK6e6U9e9Bv9cZMBnoWxy3TKdP98bi/r3t9XfoecikD8BkICV4zDKphxWuHnvCkkJXAqwQ+ZUBqBGS1FkWejV2SADplnM6MNsqVZfHc2lPF+DBV+YVqfXFnxx+Nsdeb2wnCRrBYq6ZBlGO824jXq+HOCHoFru/0GR8xBekoz1IIQ4iY85KkksBsk8fs1WNntGNPJAtP5XO2NbdwtH58VTQZwxzeUNdNNp4KHFOmTJnyJrmm1v7u/i+dWD7x7Wnub/7gY8f9hkhNEFdDGUgvGm5tt6p1v17tHh6EgZ92Oq1WKwxDNxxKIZglozUAMQBjjLWE5BCJMXCc4SQqmBEASMBsOGa+VLqca7ST3vj7m6ufO2Z+/c//+IO3ve0Hjp1dSHm5O5L1tunnsubvw/DYvefTBzrpGI4url57/OKd506WQEmharHfqLYhUeCHkGvhYY4FB4cCfItcWyJwxjJGnDlrCYkYMqcVoETGyYzAMXLkkBAcEICz5AyCQ3LgHDJEckQIaBH45BOBFowRIVkDAjy/AgDgSgYWwBFYACAiBGbJOgAk54iALBcvSW+ZpLQw8CwlRBaADA0Ee8MW9wWUwesK3+gUSgXeMgA4GDOovp6dG2fBeYiOQDMEgML3WKZKX4QcAgDIinEUVNNsAOCiMBinw0olIrBKKSJiZIJgxVAvz1TAPFRWCL9McvKZ5xsWLpbD53/5f/7Vw4EpDVbqrY/+3u9OZ/qUKd9I2iCy1g62Hj/41D91G27rCv76I+Yru07g9cfyiXMQ3HCGeP+Fc/E9+ZDyzCibIQqDtVyVUOYIANa4oigdFYAFkOdskObOOKxUArJUZGUzoKoPGWBmbFkUnIsg8MsStWOyEsTVoB46AegM65aQDs3QWZBisR0TRar0kjQf9IYuJzBCCWQwSZ9h18tZCfI4Bb6LfMcll2FUj/yzty6/7/vPtlquUjHgbO+g/8zTV+gpOugrcAEh94QiD8EF88uzd9x+9sTp5tHVmUYjekE0BgPAJokw/EZRFedcWZbGGMYY504IsvZFaxQhGXfSGbLcWok4UeMnC3NmrbP2umowqUWrFF6P0wMD4ACYs6CN4RykYJ4nicA5zRgPhABwxjpnyTkqCheGGEU8zydFaolzLgRHBsTQ+o4kkxScu3D2luPz2ThbW1v/4rUvpip9z4nvff0Cx39tFDbLzNhY19E7Xy2+8Jh9dsvzyuWBPZN0l/vjmfEblmYAGHGhZG2jVn20yr/MnV/RZ4Ps7vX+3ddubiNBhhTXh5X4WgUf8P2duD7fqt3WjN/X0FfG6cZAH+h0M9u73OkO4elrrhaLRpPa87XVGShqFLeEbErBCLlzjAN3jClyoTZy0AsPBnRtqPYPzGCPGbSly/vZeJiNyjwn6xAAc9byq8jnfRmt+uMwLBj7B/CUJQfOsLLw8jzavKLWLtnLz+adrsJQHluKbz3ePp7my7sjhtxJmc36V5l8pvA3VOIleeCzQiL4GAhWkYwvVcJ2dSGIG2EYhWGtXq3VYwFDrUedflYMEhiOxwWMCtR5XqoyMWaUlYNR1h/tjnv7cfVYWK3FsCeHI97pNq9VG35DnxG0IHkQ71T5XIs/iKpry34/U9YyBlQ4awnIkM6yTjcJ8tL3smHhCmkn3jkIkjvOrbJsWHpPj2eetsvRcnPxaP3IkqgWAZgKvPEKelOBY8qUKVPeDJe7a5/67Cfeed99OrffhuYOn9r46z/6s1/50M9ee/b5M7fcOuwcpp39oBL5szMHmxvcE5OHxWazmef58LAX+H69Gl+7vDZba3AhdFYwREREBwzIY8gRDVkCQETGGBNcSqmL0pZqjnvj1NzZXh2cGD3c3TJOv58fuWPx2KCXNOOw9PTQo68++Qiv1HRnb7W1cNfbf8DtP01kFxZX8t6oMGVQacJ4ZI3BoJGnGedlM6qCBcgyGbKsVNIXKLnNcwYow6BIyyDwgHNTasYFAugy8/2QyBmrCTQSQzDkDHCJZImIgAM6JESy1ikhA7KkdOFs6fk+IBlTchEhJIQWCQgQwTIAssYiIRDiy/O8ibTDkib7JwfoENHSkGPdUcHw9QZHMPgmEbektg4ODr720Ne63eH73vfDJ069DQkc5AzDb/yP1moAyzkA2VIp3xO6KIXvhV4wyrN6WAGAKKgCAGeBEGycjCtxNcsSLoAxSJK0Xgu03kxHulZtgoW81AK5X4+0Sli4+OD9H7t0+cr2QS+MZwe97r/79d+czvQpU77JWq4oPvaxj335s3+2/kTuUspTvNh3sRedmJsLpQQA35dSSgDgQAHA/Ey8WRymuS21IwnHlvi990SBZM4iADgi5ypEFtACsbxkX3kk2zxwM7OBdNyNwlvOsNOn0QJaR9ZZROSMWwdEiB4TEj1OZuQXvVDmNt3TuQhqizPveM/ZKK44J6qVuWZjsdFs+J6HOKlvogB8YIJ8B85hCWqgkvXE9JN6AG97x5E77zl54ZZV38s4jmjUL4qkc+mgu96DVFcrlajaqM9UwsgH4osLR0+ePL0w5zfjwBPei9YaCGAAips+o8YYpZS1dhLEMYlueKHKiXNQFBZZQYFzFqDwPIHIlVLOMQAPQAEYpQDREqmJQ+r1X1/wJ5kgQkDE4IZXKTfWqhK4MIHvAARjQRCUxtiiKISsAISeB4xZpRSi8zxgvgDfJ0bWajUeM2V9CN71jndZkn/1V38F5XTgfyM2kuceOfziYTLaZ91rZ9e2ju3tzo90Pae4LMM33Hcc0GM8LKvhII4e9NmTEuJWeuu4994nioXhjdsuSsYj7VeLqPloLX6omh0IMVuNv78VHI8AQMyHlapYPhWrvcwu5mpQqLQY9NVga7y7nVzx8aGYCAMDfoCKh9YtHFBkERTAoXOeVrzQkGldSDSrnqukOkoHVZV5ubWpcOQTiiej8Zr92qU1R+1Wu+37gvPRt96ZVvGiG25vwOW1zrX18fZeppw3x+TbB3b56V5tO69ub4iDfeSCeazyMByda9SW5k64dq8tVMWzC549I+vtaKYe60oD/KiGRciFlHXp+VIKBG23Oquf/7rZSijGfDkoTgbOVhXHURwlWifD8dZOerBbjFJxRXhzp86JvZ3GtTV0OWgjNkZ0IJGJ5mLzzMm5Xe3t+QIhMILimFSRJYNxToMre4POgXziWd6ssOUyW8lnRwCc0S0+LFaKenO4NYie7dRHDBpNtXA0XlmJa5Hww2UuItx8aipwTJkyZcpbS78/+N3f/4O//sKnG/O15x5/+t533Afn39oWd69u/8d//W9/5n3/iPfLldml3uZulmUzS4ujXm98uCurkSuV07o1N9fd30fExtJi0e11Op1jx47lgzFjJD0PiUhpyThDIoslaceIE+fANDjgaEtd8QLnHBi3wPj3svrpW9/7Hy/+7f1JF4QsPXk28MdlkUTeGhVP7HWvDFUFPBpkv/Wvf+mOu84dWz2uOoczJ04Bs5YSFyHxCijbBJ+jsP0hDzwIyBktGOeM6zSXXAJRMRpLL7RaoXGIHAFLlQdB5Kwy2nBBiKh1LgSRUYXK/cBnBMYZwSVjnJyV3DdKIaBghABW5wCOCbSqC2CQsckDMxIA49ZaRMEFAoEph4z7yBgCOnKIzKgEGQjOLRmy1gEioEPDUTqwBJJz71V1B84lkCWyWivphUbnQpBDztAHygFDZ0ZaK87wwb/91Oe/cP8o1WtXd2QY/s7v/7+/9Z/+wz13fI+iHieLwPmryRyf/ewnpUe3Xrhrpt0k56wdBH6TnEYAsmitrYpYFZkXRADgrBPIwVqBzJYqkNxa7bRuRKEuciGwHjFX9FGEXgWtFEQaffupP/+/vnD/g888vx1V5//Xf/PvjiwvC86m833KlJdhjBkMBu7Gcvzy5csf+chHdjaePHdyllUhArgLoBlVTi3Mh9K7IXAIAOAAAQD65AKjcjSGQUjHV/npk14UvrohcV64RENj3zZnfEkcEjh3hp08/U0mZn4YpqL6VCg5Y81qZXFp6cyF8816xJxD1vS8RqXiC3FdD2AA9qXmENlY9feyMrdRJTh5/tjpcyfm5hYZDVRu97r7W+vj3Z1MG7aw0JxZaM7MN2qNelSJPCFrzcWZ+flGxatEUvox4561eKMRN/H+dE5rLZRSRVEwxjjn1r7iJQEBGEPADfAbjqH8xTaljHHGwFo7uQjWOue0lJxz5hwQIQDn3HHuAIAIrLX2ukHpZCecIWPCEjljASYhIwIAQGtgDKQEktxJCWRAOzAFWASIjh07UtryoQe/Bjuve7h4I6juQLzzX9AIjjow9xSMlqBo/UPOC6eHukMAddnew4MH+EO79X4nHqQnktHJ4Wi+b+WbeRvEAX3tRWUYbcbRWsyv+c56xe16dOdwfGYPxPWRy4mHJqodVBsb1fDJWFyNqrGITkXh6VC2PADAWHqx9CCiWszirOgXxTAfbo7ynaTopKOxvtZ1RgXWhLzu3JxSs6lhyt1MpvAmybEMqhxbHlQKG5dpi1RkAHLpSAHzfLQeX1s78DbM/OPi5IqYb3uV2AThG3MZIeJEfp65PHVZUoz7erBn19fNc1fK/U4yTFVlprXM+emyXOqPYF2zUYdn/RvdBc2OqqWyycJMhiC4M2A1VDU0DarZBbu46LuMA2e8ijcKvbmucHvGPT+AmLQKjAsAQEuR1aAgWyZ6yYrtoJZbPwDOuABv8iBk0Bkc5jAEAIis9rk8GQRFJTw80XCzcqZKSb/X2Vb73aLbK3cGyXrhmIUFwZZ9ngFIBv2QH6njLMJ60risW67meTEyMuU4Odw+9GRFaj6rkQMrIXA2QBsoziynKvR8yAFAgygh8KD0QE8FjilTpkx5M/QOe7/7O7/9y7/yyw987Uuz0czmc5tV/ix88C1s8eufuf8Pfu03/uVPfTgaaGat5lww3mq1yJjOsH/+tlu3NzcrQsZhPOh2Pc+TUqbdbhSEZGySpugsZ8wBMQeIjIzVnLQPJAQpS9YBke8EETgAK5kR3CnwMhNaNNr9+JHb/37/ua/2t3pp8SFx5EJ1uZf3qqeWxs9tyypkqtiA9Nrl9JNP7srsL5ebMyePLtei4Md+8keP3naLGvQEEkNWZqlfq4Fgo+Gg4iEacqXinBldep4X+D4A5kUZVjxVKmI68AOjcwThhYEuMq3zKJRFkfoek5yrImMoPD8g58pS+TLOi5EUITJGzgHipOSKSkshyZGWTAIAWU3EBPcFMucMF4ErDQ/aoMe61EKIiR+IZODAkjWccSLfOAdEXAJCTmQAwRgSYqVUB743BwDWWVW4MJI6U4CGM+uhBptx7gOrM7cJJEHZP//jP1u7vP53X/r75SPHL2/sHFs9fnh42G63B6POYrtxzx3fAwBgLIjCOJbbNPbaADAad2rVGCAEgK/e/5XPfe5vpGB33X3HP/knP5Vlyfe890PIDlggABpcAOh1LzgGAJB3UVRAjRmHkBvwF6m4JILTAAD2Se4tlGpbCMnDC5BfZGGoKNnZ3Pnt//0/PfrcHvj1sD7faNaPH526k06Z8hqK8+7uz//8z4/H18PsB4PBxYsXf/z7Zn/15y5wcV16EIz5Qk4yU9iNFJWJoABIgECERACMPA8D/zUFC9/Dt98e3GmAc0RAcBC8bvPiBM3IM7VaZWFptrGw1KgEXqmYVxVexLkBUACBAOEBL4EpB1hMlAhIcnMwKAoSlVq9tXK8NnuMsRpYp4rBw48nX3twtDESjbnmhfNHj56ozy3EeeZxrDSrDR7XXCUMsCpEFAQRIBaFupFXMinpWlqbFwWUpcqLIvD9Vy2YclM6Bigm2svEXpSIAByAE0J6XlAUhTEOIDBGFWVRl34QiKIorQWAAMAAlBN1uygBiPwAOBMAPly3ZA6EIMZACgDIbygrdEPGgoKAqCBdgHMEvACQATRr6El4A56H1W0890ms/RckcODss1Ddo4v/Dey84x9wt6XNL40edWBva7xnUFfPN0bd1WSwnOa1Qx2lVrwZdYMBeExEWVTbbHlfYuIBRrVmcas7+MCVbKVLnG6KXsKIuGg0nmu1P9/K9kUBfOWOoHarj9HLJ1dQ9epnfCRw2gx3u8m1vnpa9reK/YGqiDAIouSWcnxBJWeTtDkqvRxumKcQIjEBjBAdMgLuHAfHCIBKoAzQP2fDukWE5y/2Dz4+vPvE4nvvOb56KllYfmNupuQCa2cO983mlWJzLd3c7G53k25Kw9LXhgjRcSq4AUh5MYD+AF9aGJ71BphkdcBYSphpwUZIX0cuGPOE/z+0YOks8hkECS+p8jZkoNmwA5sDfhnAYwBACDXOHRE5t3RkKTtytB/XmLAra1crg0Oglxu5TNq9pbm4fPJI575Zuqs5L6B3NVh/slhb99cgW8+S/VQNCziA4tlcBQ58hs+EYb2szKezLmy5VqM1h9XI7V3tDDaG25XtMKxUJdwxGkjwutBWZoGni73QL0J1Gh6ehS0AyCDqwNwMHHowmAocU6ZMmfJmEJL98v/ySypP/78/+/iHPvjjgQjSQfrWNTdc73z+Tz7xL//xz3qHucst1ut5nsVeIITY7RzMt2fLPPelHI2GXEqt9czCQq/btdYaYyqVSj5KGKJWWgohJM+TBBgYJI2EHAEBnaNJBIcjQiAHxjEAEAylw3rubg3rMH/6Y8X4uWLwTFirmArO1p7d2/Ia1e1nnvyhf/RDf/nlT1kRdPvphZUTe93/n703D7fsLOtE3/eb1rTnfeap5qRSqVRCAsFAICEQUW5EWm1au5Vu6VZo+3bDA2g3atvS5lGv9OO9aKM23W3jA4JeEEUaECGQhCQkZKhUUqlKaj51qs64z57W/I33j11VGSCgBi+D5/ecP85ee+/1rfV937v2+n7rfX+/QfzkWersBz/2qX/6U298/etft2PPAqQxEyiLIQjBBQIaSsGBMUYjgjGaCs9KwwiCM+AsJwLAIiKAA6MQHaXUWUsQAUBrZa1hXACgMwats1qjQ+u0lYgMCBBjLCXIOAGQjBClJDqgjKJDoyQA48yzZUFEALKrpObCN0oTTpzRhFlw1lxgOhw44wDAEeeMdZZSioQ5u+6JCesGBOtaZ0Hog1MEMsoI8BroFZAZivTJg3f1uv07v3Tf0vn1srCDQdGe3b64Pli47JfDyk0AACAASURBVCoHtDYm/DqPsFw6e3Jz/Xh7bIzTSiEHgRcqIw1oqXWtWiuzxAsDAPjlX/pPX7n3/larcfTIsV/9T7cjcXfc8aVKtfJjP/pGSheH/eV9V1/jilPIPQhmTbbMKh4oBQwAlo+dOE7w2NTUxHDYt3Rtanbu5PGztUr62GOPPfDQgwXao4eP8SJyLrKGSlm873f+51akb+G7Hc65lZWV9fX1b/mev/zlL3/+858/cFn7RVdOIclwTt2wf+6GF43v2lal3+qkJ0KwVvlbu033E3XmfLLWtxqiqYUdCzt21MJaJRR+oA2EcKHajgKAAaIBCAVBQGvQGrXGpCgG5SCoiqnJ9nijVfUjRLu2Pjh9Yvnoyf56SsZ2b9u+rb5nd6s1NV6ttyq5T11Q8SPwhGacMQ8Y04I7bUspEe0of8VaojUAWs7sCH+TYbw4mArAAbBRMoi1Rimw1o4EPih1nDGtbZop5wgCACitjTZ2RHAYM8rZEISwS+s6ztE5GLnGluWFXA9KARGkBI3GYuGgAKPQMgBqAQhBzpCQv43mIZMYdtFLvoMIDpED1cCLb6HU6Kn+seP9J48MDte95p6KTKbiczOL2WRRNAtFc0f13z6AgRrulV6lV/MWIzgSwjlBRFi7fDy4Ju/NKKxIMEABKVBPBdWNqH0sEo/x4XnrVXk4Hfo7Knwyspx4XES+lxaFUsojhFOQiERK0EWxNkwW+/FGEWul61ZOp9l8HO/I0/k0nxiWYa6ZvJQ55AAc0aP/0NlnSrWOiDdXLRwAuYpo1NlBzte7xQN8T4dtX+BjNVEPaeQBDwgLn7v6NrlRmR4ObDzUSZ6nWZllyXoHVjfs2mZvvTfsDPKsBK11UKlUm9XZneNzFvyVPmYKdIkAIzkLAAAoUBvUOQGghIA1MLiYdkoJdiWif1EOyAJQAAqgcZRgZRTkBUm/TmAK16loFm33BkF4LKo0/GAnwHMudqN2I+iK88x/JMyVKcdJbyNd75t+YrMSDWVBlYX1AKoOappuSsis5eEQWZEo7lKfE5L62jGu0FiEAnKXpcL4bvo8rXZNGJc8H2SDxBYCz0C9CQYAChAJsAgaIfgIigLwC/lYW9jCFrawhb8BlleXJsfH48GaEB4AvOUtb3n3u3+REt7tdlut1t9Hi+//td+6dmxbdaDbYTvGJM8L3w+1Navnz02NjyulemvrUbUSttqbm52FhYVzS+fAuZnJqWF/0I+H9ahSDhKChBAqS0kFV04bAgCAxoA16KwmTjFARGGAGkONRkRCkTJbNzbaYOHk7LGZ7OHeycNeNjkBvayzqNMTw5US0h2Xj//Cy37m8VOPD3rxQ58/GITVKGwPh/ryl93yp3fc/4ef+sy/+Zc//rNvfht1Z9Xaeb91gxo+6AxKXXLBCVoqRBbHWJaUecKvGq0RkXCvKHLf9512WZz4vmC+kFlMKRgprbUe58gYKG2kFsIzDvwg1Eobo0QQgYM8iwVDyok1FolzVqMDdJQ4MM7RUcGKMUQLZ6wzFuyoK8AZDejAaXDaGQ1QEuIQOThhFUeM0PkAKFXJvYRwCtBDdABVQKBhAwAgP75y9tyRJ4+dOHX2yeOnv3TPV6560XXduCBCmHplZThsz7c3i64t2Vvf+taHH7k3PpnN7dn38lfd+ou//M6f+ol/FXpTUq/41FeZYcTPsyyI6uCsVoqJ4N/82597/PDBT33qL9vt5sZG9wt33BWEtbvvPJgUsdLDsfHmm9/8Zt/34zgZxIPxybHNjY7WliDt95OPfvhP9++/ZunsqgMZhMym0On1du+9zAtEZ3VN8GZmo7nZ8Xf9wjuuuHJhK9K38N1Lalz6Xyn1/ve//9d//dcR8W9j1PA3xf9x8963/fRLKFsnNP1O64fOoDx0Kl/pOOcaczsv3757T11EFY96HuS5r5Q3WswDgAZnEH0OgoIxYLTLcxcXaay7rdb0wvTYZLVW4RQgO3tu5YGHTxxf7BbU2/fivZfvDLc3DPiTKGYbQVVcWFyBB2C5Mb616LS0eVlyqhkFgMA5VkpABEa/yfDhc10THIAcSYeOVlXPMJS1ACVjjLEgy4s0k77vCw4AhdK2eMaDc0pGFULkYhMgxMg5BYyBPB/RSS4IwNrRS4UgEUoACxCMaBHnnHNbcXZpVNylUXus88gXFj93vsj3NPe9elYl7d7qVSf/7mHnABwK5YX9Rv2paTzkFY8YWqvRXc2Jl46bff21iBUOCgBKaOBEvWw2ztfG7/STJbKcFTsvq01cXRFzdVvzASDyvMlGa7W7mWhdocSB60rt+glZ7208vLx2sLOZoW6gt5PFN8TDG/uFSDVXX4cYAkBrHFJHGVgN9rk5KYaprK7ti5ytWpY3TjzRP3Jfd/eZmcvnp/dvD3ZNeNN1V5kQAX9uFWrRL7LV4vQptbiYLXeK9U53s9tPnUjBy8M8Jyq34AzQvKy3W2MzY3v3z16e6/CeJUyfeXQRAAJIgAsHhtZCnFyasI5RKKyz/KIZ9ChefQTpXDFyKXq+EaPrXTJIeKXRm4vua0/MDbNtZ5eoM1/7eZr1yZmMftypBzePX8WecvKpQdnryv7QSCrq7WCu1WYLnpml+bG4XC4RwyxJeqvnOCTWDaxqF9Vmo1kTYQR+ULA0ofkQ9ljFY5N35Orq4HSmfOWCOtR8bIADCjnDVEPLgmCQeAARRFsExxa2sIUt/I2w3u/OTM2XphPWhDF6fePka3/gh44effKvP/fFs2fP/n0QHO9/92/+1Gt+WJ1aDzOWbmxGE+18OGjUG93O+lizJbPcC4NCSVVKwlmlUkmSZCRQn5WFlLJer+fDhCIAQCmltcbn3DkHBC041JY4oIjGOoYERqLxyhBtAcFRkK6kBiqSFwO4dnbbRj44E5//8tknL9+7/8h9j2Kb+3X4yMc/8Eu/+q6bJq+uB+3vv/amg/ccffDuJyiJQMHCxLZ+UvnCF+/ZOHdqbqr56pteXnNfqbXrtkh8TobDXhQERmnhMUoEIM3iAROBAw7GCOHneYnW+b4wRpnCCiGKfCg4pZQqpYgBSjghRJeaMqqLgnkBWuekArCcEkpJkSdcEGMUQwQkRpUWKUVKOJF5KXgg84QgE8JTUhKKzmhEa4y1TjlnNDokBgmgtc5q5yg6Z8FYaz1OHeg8zbgAwSulOvLkY4cnW2NLSyv/75/+2YGrXvxnH/8LQ72w0dp7zXXnBz1RDyXVTtirX3bV+upKuhJTXnvPe//z97/mplfccsvnP/fX+w5c+78++CfHnzrzq7/yS4JNy2KN04AgACeyzEVYRaeNlLf98Btv++HX/fzPv+PTf/XZV778xkGS3n77b3XW+0FQn23PlTr79d/4nbHxVpIk3BfDZNBut9M0dxqrlebs/N6iFNMzlw0Gm7VGQBqCVwYKfKI4Y61uL9m+Z/4Pfvc3+ZbJ7Ba+e5db2tkVe+LMiUeXHwWAzc3NL37xi1dMXvEjV/1oO2p/y5u7vjqHxyow/2VonP5O64o4Ls8sphpofaJRnaxE7SCIAgBbFNqYC36rxoBU4Pss8IVzICU4B6gVz2KdJnGuZqJ2ozXNGBTDQbLWPfv42uLhjtB2YjLc3WhO+G2wnNsWh0ogIgpUKTVa66JCp51UsdVOcA4W8lxzDpSiJwRlLAgCz/OCMHTPTuJQWmuluBD8uc9fEUAgOs6Jc6CetfYkI2ETAOCcI6LROtPgQBA0QaAA+AV7WsRn8iaXTvnZDIuVUjk3Oio2+iIC8FE+Ici8UFlB9m6fZr6oBOIfeMQNcfM0eWJx89zZpc7J6sml67rL02ud8ZWkeW5p/NQL2TM1XEh/crkdna7LQ6TSa+zZPk92IdmD0YQYWoSSUx74DCxImVi4m7mj0VBW/Ssre3dU6xMhb/sYMYYYUeJZLZOh7wwAqP4wPtffeGIzGeR5XqTnk7zl4GZU28vBRL+czpXILflG1TQUgAGYSyzCc1kQp1iZzQDeopthdTqppTJ54szS5mb0RCgaAkhgbWCNVGidzyOkRIEsY10M7SA3ca5lXmRFETs3KpfKJUgE58BRagMxvXP8ugMz+/rp7Om+yNWzOaHkYl7Gs2c1923UOlH3Hm+w8skn1R9+BEAzZz3rWOixajgeNcYH+QTnYaNNuw5sAlBcPNcQwAKkAADWwvo6Q171Wj6p2/aCiztYxBeDJQTQABkAgNUkXq8t55exSqVWmwhnsmu8YpqbkFSCYDpsyIpIQhbsLTAuhrHaWB8un62vr/a664M07soiA5sKPtVs13U9K6v5oJIkXG7KpJt3e9kG0aFwETA/yqtjy80GQL2iHHIAgtCiAHxUdraFLWxhC1v4pvjIRz7y9p/7PxWUSueciCBiAOk1115z8tSZu+6665prrvnWNvfIZ+6ZE43jdz54eWvaq9fPbGy4xXR2dvbh++6/7qabssWzealSrad3b188cbxE0mq1VlZWJicnK/X6scePTI1PBLXa5up6TYQWtDWGEuKs5YACuARtjRZAKDhjDWrrEC0jBoBZgs4Z50rUjjgrPFvIK2Kekam/Up1Nau967JGZmbn1fGnbnrFX/sA1QWTLDl871vmLT/zV4snlwIYhUDIoJuutqaixHG9++eGnwsj7wz/57BU7d77htte86ub9nucq9YB6fjmIEajW2q+Nm7jgiM6h1pZyZoxB6wj1tCqNKbkIrDbEF2Cts1bK0vcpJUIrBcZIbZjnAYBSCtFRRoBzkxkO6JwDtM5a59A5C4jEWDDWoQFjHXXgHDiLjlptCAVjNSAQQpxxVvuUUgfgnGNUI0mNTRxa8HagWw34zOKZBx8/+sThw09+6pOfAUfrlSZBfvDwHbXmtlqjvplsGF00tjV6xcatb3gV+LraCm6oL/TOdP/0f34umAzvvP+u2VNz27ftfuSBh5Ke+PIXHrnpr2++5747hT/pTFepxFjj+36ZbyClWZY1BA7jHoB93W0/SADr7cbv//4f/MRP/Pg//kdvfO9v/Xaz2fZYc+VcRghviXarOpb2k/n5ff1uZ+X8ypVX7FtaOhvH6fTU/MFHj0xvnxsba8lU5pk0TvzG//Vf9h3YtcVubOG7jNFwDiwYa4w1AJB1suU/X/3Lz33ygw9+8JKSwo07X/GmF79ptjE3emnRaC9Dh0yG6F5wOclSH8IlJwbgDZCa74g+0QLKWtLdWF5ZI82x5li90vCDiHHKtNJFCYiWkJFlidPaASBjIEvQyjmw6DRVpS2VLK3wKpVKnVCXxcnKmY2zxzfOn+5PzTUXptrzzVbNH1euwsH3nCeoGF1+LyzxNAFjTFE4AE8IbYnSQIil1Hke51xcsomVstRaWmsvPB23VmvNnsVujCRQLQBDRMbgawRJLw2i5YwQ5EWeKw2OeL4gYWCs5QACEUbkhnNwceXolBp9117M2HfOGaX0xSUiAQBEpECYAwtWElVoU0q6fWLco6zAJFbDCqt+Tb7J9z6MM0M5XLSnHsEHHouPHB6cKRdscbVav2I5Hes/aR/8u/eIA3RE9P3KRq1xuh2dqcWb2Aha27Zvd/tKvScHgNgRajxGPUAHsSPnUTwa8bN1u1CvXtne9vJx4y4UQBEAgQSNzrLESmXjbHh2o/P42up9q32Ucc1aYd02x16J5Z68F/WtU8R9k0AmzjFnnXPGATpEIMQBWkRNLswmidYaOZuT6aBWpWsb+eowXluLPWACQIOSrlRlidbV/AZhpIBCaVSGmqohPlSAoo+F73MQAgRoDcYRZy1QS1lQ88fq4dTR5fGlTV4WF2mWUWZTefG6d0nW1wIAUGH9Rmesfngu6K+vpevnrHXM2EBrXuWs6c9UZ+ddsE3JRuh7QSUyGCKjZUE1AngXcz0AjMVOn0EYTLSoV5Xjs9SU4gLBMXIvGg07QUdoNoxMEWlZnQzGZyOza8a+vI11Gvl+m0WZ431Lm8QKLTubw5WVwbn5sacOLx5T5aCfFFnep1qEfr09kUf5cG6wOdHvRsNNFQ8hTUkW2KzmckUbZBjUTvA5rG9rB6Oy5pHIsHV2i+DYwha2sIVvjt/7wH9/67/+V7nrgzNSShF4vu/F6fDmm25NkvS//u7vve1tb/tW3j3ExZf++C9ee/UNU/McY7nW2WhNjlPANIn379sbnzrtnGtPTqysra4uLtZqNWdsnue7du/ubmwcXVzcvrCj19ks0sz3fXSIiJ7nybI0Dhml1CEgU85wIIBowIA2SNBRRESgCMYaZwjjEpQG6wNAN3/x2PQyy+8++WjUbqg45r7f73Ve+bLXfvTDHy5WzKN3HmtWGl5C5iq1SdHYPjYeeSF63qHO0uF4uSjtwtyV3c34N37z/R/4H2RiKnrTT/2za6+92q+0rDZlqQBcdbqt4wLRMe6Gg/Vao+207fd61YovKtWkt+kFQsrclCqo1MC6Iiu5IF4UlYWMqqEzZSnLsBICYp4MA+pFFV/rkjIsSwmOUMFhlMmChBAmVel5gbOgypR7gbHKWEUYcaAIAqXEWG2kcoQBgANAfwpwoEqptL3j8x9cWd6YnVm44wt3Hzp0OCv0ws79xoLvVZIkkSJ3gXe+u379jdeeWT35pp/9yaHcBJJJkg+Kbmd9ZWpi+pZbb+ycS44dWnRaxXH8vvf97tpS733/z296fmXflVd95E8+dM1Vtxiz4nMP0TpjGCeMuDTp+oIagCIfEkIIYcamH//Yp+J4rV6tv/z7XtEcH/vqVx7Z7A6/fM89rXYLibn//q8Ixn/hne+QMv9nP/nTVg2PPnlm31UH3vbv33HmzJl21Hrq6Mn/+B9/7fqXXrEV41v47iM4MlAH9ecOf/be0/cCwLAzXHz07OWVy9/7Q++9tOZsR2OtZ6RvaC/tzj9ODGstHWAqeKFHoCO3+EqXt8mOL0LU/Y7olHjanrpFnX0sz880Jv16NQqtJUlRplxazB14ggvBAYAxHWCJAEUBzIAHVkJpGcioyni1CgG1pbVDgMlhUZ7Y6J8dDHpa7d+2sGPv3qje9vyIQ0AIBYCyLOHZ9UGEEM/ztDFlWRJqAx+0VmVpazXP8wARlNJSSsaM59myLK1FAI8zRgl5huwoBfAA0pG/rLW8LL9W2dA8Y10nCFAPQBBwHng+8/1ASmoMeB6M9irlKAFklMbvj9ajAAxAwIVqFH6RNCEAKIRH0ClJNAHne8AZAvraT9LBPeauvY3khrGXU6T/0EIv09nd63c/0j14vljpTPT0zcVgd2+wfVhWcrQviOkjlgnpVx9tNO5u2TRy1er8y1u16YYOU6hd2DMjrOpFGe2ntlt9stZ8ZLydzjfnJ8OXhROXN6db7V4Sx3kGANq5gdYEwTmIz68NTq12H1rvnU76A2dfosktMhVpUZE4CUYYsArhmxcgGbClddY5cMi15xnhWcISwXoeAkIJsEhwQAgiOUN7cVEq68CVUBYgNQXiGDeRrfiEuZIyigjgkyhk9ZBN5aLhJmzVB2EACBCwkAzSrJdla0WZqLLMT5xYIUMz7ewCaIDBhdwKCAB8gBguqN96ABWAZCSdi1KzXjrfqN1I6mfH3WrVlKVWRWnKwhpZJPHh9ZOHEhP2B5VC1SfwQDRztV9pnD4ebWwADJ92WLIAMUAANmKFz7sRtNMVceGyNzqYETMYAngAQ1AKeoMQCAPr2A6Y2AUcGaUcacURD5ADJ5SOj+lK1J+ZXJ1o4dQEnDi2vrjYW++lyZmVbh9Uo59dvdbxO0M+lFQr0AaNdEXhUpAOPQq7oS4qlcpOgoRY6+WlK8pc51sExxa2sIUtfCNsdNbf977/++zSqbf+zJtKnRELHg2McgiWUVoUmz/wAz/4sT/7+B995I/++T/959+qRr/ygU/+5Iu/33WGnIElpFptFsOhQSSUZIxQnxGCa92OFwaMc2udsZYRtrG85qydm5zNhrEvPI97ppSoLSEELVBA55w0GgwQQOKoGj0BpYwQYqxzpQYA65AAIFCwEIrADPJQeK5Utm+ujdrD8Z2rLutYqXJO9dTP/8T7VVaggba30MjogbkDl4uxZuZmdYVlzhHc6+156dT8sIIHF49Dsz0TTfTSdOVccvvtf15pfKYoh0HAdu9eWJibIqDDQFxx5RV7LtslIrLZW2zWJmqTCzZfLdI+j4TSqaBAOephjzKP+761Ok/7IqiUZexFodBGFgPKGWO6yHNCgXKWZpkQHBEcGq0lEx44Z6wkQMps6Pk+oeBUrLT0KoGSCeWAbHx99bFGu440Pnz0CT+snltef+rMGvL6Aw8+1t1MdQEC/aR3h4/+eHWHC0xZaPQh0YPmfOO1L7u5Wq/s27l3fmoBCUVCKYAAggSVs9LqPE9n8UR/56Cq7z186Aks5Pt/57ff/vZ/97FPfPj237g9c+Yd/+E919/wmT3bd7zultta9boXNEzZDYVzxGmdck4IMUoph4RTEfeejMLaD/7AjcPe0Ej+kuuvVGVx6603AAI4+/Z/9zNokjxLvICq9ERZ5ldc1rrjf3+0jvINt9z0mte+fmxiKgyDrTDfwncFyrLs9XqXXq4eXTvxxye+evKrT6wdHm1BgOndjatfNIOI1IqwnBSm8mxSBNFStBS+JUoKlsNwAUQCxvtO6SNZge5u2V9Lcj3hVRvNiUD4xKGxWhuqHQh+IcWegCMAYI3WigAZiQ0yQinzuBCc0SxL+4N+URRJnKyurGZFySuV9tTU+PSM8CuUBxQ4gAVQ1tKvERwc9bYDRADigDgwiMY5Yi1aq5UqtR7ZxAIAWOuM0YRQzvkz+xdAXfxDADSGXNRzvMCAWOuMMe7CFkTrKLGEEGBAKQHAUTGBc885Qnym2gBjhHMmJTHGXnyXEoKEACJ1F3JILDgAUNbleWG7SSHV2XYw7+AfkCZHX2+u6XNprjvZ8AH98OHo8GajX+yK7TVJPNHPmzHA3112g2ji5Z7YDLyVsHWq3Y7HSFQNZ2vNy1rBpOee4QBq0WqidMfCKU7WORO8sr1WH2tEO7nfEs45Bw6sRanKrOwOSygMLezG4vLm6Y3sWJZCmVxp8VrJDhQFzwsunzktLk5doJYxyVjJ0IEz4DrOJQAAyJF4BBDAIEs4l9yzREiP5z76FJDAwMJIUlaYfN6UCNaSShwyFLLOOHrCeuAB4U4AlCTt0o6tOmw4M55jRYSqXndVAFBZUcZpSIjLsCQGnALQ6+sbqp89UA9yJb3ACYw4BLOFnZTPkXF9elqi1VjG7UG0d7VWjfyJGpdMlJxKbaVHSo9tMjUgpgzEpmJdSZgIHa2OpeMT1k0N80CVFzvHgSpRlzR0KhSbgCEXtadDVT6jaQcjBZCy5IMBB2dSLUt/0EtymRpjtZJaSmOZtRQAkChGVK3d2n994LeqvLmsntjodtV6Z133MpmV/SCLITFMXxwhpa3sGmY9W1ZTT3iB1yAWibYVZrmwWqotgmMLW9jCFp4XH/vYxz760T/mgl734gMEPaMtoWCtI5Sgw9HNGyH2D/7g99/1zp9/44/8k8D/FmT5f/WDn2nlCPkwJFyVMkmSqnOMMaUUIQTznAkhpaw3Gr1eDwnxPK+UUjACAL7wjDG+5yulEFEb45QSiNoZSqk2yiKgA2stJQQcOnAWkDFqjLbGOuccICBhAEyhLTXhPLfGY8LL7DUp2VW/YoWWTxXd473Vze4w8IIdE3umeVTPbUPQWVerZtxmpcdAWYsE2wZqhWcKvLa234S86xe9hj7dXYNG/Ym11S4pTy2tagwffmpV+Kh0lnz83moEadKfalRftveyfft2Vyea23dua9SjMKAAALqAiRrEqcoSP6pyP1AmZ7TdX8urUVMEHHThTEYsYQgySauNqisToxXljKGhqLUmRPhlmgXNMeA71Nmv+gvX+wCweUQE/KEHv2I9du/D9z986Mj584Nma/rs4nIUNsbrMyo5F9CQ98xUUHnRZfuWkhN7Z7bvnJz/vpte/ldPfPkDn/4ImaytLC+/5Uf+2/ON7IU1kGjO1ucA4PU3/vBzPvBr7/k1ADi1dPKJJx8//Pgj73znv+TEHjhw4J0//x6AIZAFo5/K4zSKQu55WiqriqovlEqMYc1m1ai0LAZ+EGnVK8s8jHyj5HDYbTSrSg7jpN+eeuXSiTu3bdv2a7f9xFZ0b+G7DocOHXr7299+6WU6SHvLvZ/5vp/9L6//7ac3Thw/PfVpQPRkY9vGLSJ/FsHBZdheOgAOqfa+hztKaj3Ich422uPb/UqLBgE4hPLSGsQClKA15ACeBmoU+BaEAJ+CBDCcOwj0Rm+4tLQ5HCZptzs8u+hZmJ6abTbbQVAhNLzow6gAJEDwHILDWluUpXPO9zylaZY73ys84bT2jKEAhXM5QKGUr5Rwztda5UXhCfFs11gJEF9Mwh9Jh/gXvWNHq1HfGMwLuCCaAQqJ9j0nGAG8oB7qnALQUvpSEoBLCSAcgAMgAAGgQeBVq36vB3meX0ruYAyFgLIErcE5AGvRlqBiZXurabYWqxr7Byc3ek6d/GL856fPp8uDPLmy19u7sXr56aJduBAtKV/gzpnkzdV2dKhK7/Unx8YnXjLOd9b4TMTC5ybIKJCbtpM+Ib0Pj6vXqOTVQ24gooIEmJfFqpLGWjCGDJPi3ObZJ9dxOQ86+nwn6cVaBDVzHcKPrxbThfKVxa8/iGgJV35lEFXXK8Siy0HeZ+0pBwC0RsU4Q4JWOb2uberQIVQptChO+TDO3HQGXAGANeAMlGMAgk+emBzDNt1ZpT5HwBHDhgBL/PST4VHDCo+SnNm6bdtsD9d1AMjPZWncw1SSQabTnlYWwM+LQZJ1/6wI7hAiaIdVaDfczOvXjk/KxWcQf8VFUd6LHQaDYAPEUNVNqywbxKs4y3ROy+2BvDwwxmXObVA42y1OnY6Xevr0cLM5O7mnMnbr0fOB6sAF+1UHkBIy9H1dctK1Xtt9XRohByieligpCtBKDPbHPgAAIABJREFUrca904PDS6dWep08l+mgn/S6mVRSGwDw/XqtOn31yy675uV7w4V2Y1edecGJI5vnlmPbRXa6KkjCvcLyzFF7ieQaeoMc0wHlq2TzAfMUFpZqrIuwEUb1rzWq2cIWtrCFLVzCa17z/R/84B9yEf7Cu/5DqbpBEEiVMca01mgdYz4iFkURBs0bbrih3+sF09MvsMXs6Frn+FKLNjY3OvWwMjExwTnP8zwIgmq1WpZlvV5fW1vb3Nzcd9NNk0KcOHFidnZ2cseOYwcPXvaKV64++BDnvBpVtNZJkrQbze7aOiLlQhQyDXzfWG2Msc6hHXEdDhCMMRfE4RAJEmedNoY4oIILxoqiAAoeF6QoZTfb3ozq4fQ2UtETUKvVfMtIP530A1pollknc7TOUeecU1L5nse0lXnBKeESq0gjnU8H00pUd+2YXk6HV7/xLb//of9Vkkq1Vl8ZLNfojCkKTqKyn3/pSwc//4X7IKD9uPtjP/JDV+7acfON33f0+Im9e/eKStUXCqgAsK6QhNlGVMmy2LeCMJR5EjYq4BRVGrI+cpIN+1EloIxZY1mlAZoE7SbQ3XJw+PjZpTlN6mHtQx/66OLS0qNPHhkUqahGrbFZVoqam79iYopb3oJKnvVed/Or98zMH7z3vv3Te8Z2v2RyYvLko4fsygauDV522dWfP31ox76dL3zW7ZzftXN+1w/d+gYAePyxL37iE594y1ve9MYf+0evetVNIqwwSoaDnu8LPwpUWlijVa6AhVmqfd+n1EiZaK25IFLmRZnUG9UkSQTH9tgE6CPTC1cx0d4K7S18hyOO4yeffPI5G9M0ffe73w0AG6vL99/x6X5i+Ysa+6e3LTSftv4ZMNeNJQAwE3FTfe66xVEmw+/hfhvKzrnO3cvZUyh4VPGqNd8hK0dre6Sexyil1oLWDgxyzrUzpjAAihIExiwQBciCIKrVhmlvZdUcP16NO4Mz6+uiMrZtbnxyIqjVENAAIMDIcpV/bfoGIjLGrLXaGAAQgjHGCXEAVutS6ZwSy7lwjl5MpkB30aGEMYaIWmvn8KKN5Wgj1RqdAwABI+dYbYwGRhmwkYm4ds4AMiAj8mJEZ1AAdO550zcAUCmbZcoYZy1R2iFqzkpERghnbOTaAoAEmKASYahKmRdYVj0A/r2vvqGdXNXH1/LzG/3kuD79OK6dn++tH+ir7cNivp9PxzrQDgm65+MKvgkIIAPqr9e9sxF73AtWw2a13dzWDvc26LhPa09n9GBe2KToLA43ehsea0yttxtjTdYkXtWrubpHecUPlNFpUeTn42J5aFa7w/PdZKlLhmALIXjYmqI8DFWDUVcRsTADC5sI8dODaHJrMwsAaJEbITIPY0bbgjQ4qZd2l3Yh2Kopa6VhWoE2ibOlA2dpgLRKsc6hRpwvgV3Ip3AARQ09VhM0qLgGGfcJpwAQ+b7h+rQ+tUqXc5FbKKyz1nDXk8VT64OOLKXO1vv5ypBsGN3XCMIXhCInFc44cBIxz6MhD2it5QI/J9B7ZmXQKOvIA2AXuQZDdUqMpUtZkHYJ98E5q0rdZWbFAwBFSbsSjDk2U7Au97tNXlaCdBJOetSc9WaWgDA7MkoS7drk7Piq4+d6G2mDLc6PB4w1NZlNTZBnmA/xgqhNYIPAjgUdjsuIg06/9+CR892NQRFr0LLMyqy0ANah0cpThZ9l1bvP1I91eL2ULq1qFIIiOnNOaWPYmTCaIdGsVlNZMTHQYCw6g8aCtaBTqwBiAEcIBugF4EXM2yI4trCFLWzhedFs1t/xjnf9yq/88qHHDl194PpSb4BDJAQBHIIDMM5aiwDq6gMH/vKTn3zLW9/6gtpL4L3v+uW33vbjZqU/Pj3jtKGU9nq9bbt2Dbtda62UMo5jzvnc3Fx+9uzGxsb8/LzW+tThw1Nz8/0jR6rVKiHEOJsV+eTERDwchpVK3h0IQilj2l7w9LpIZFzgwke3lYQQACBIrDMOAAhDiyAtd9RpUwQ0iYhGz5WyHps2CI8LYZhxVirmlNIESMWjCsosJ1r5jDPrpDVGEBqETmmirK/sDla3GVWlmqVqt9Pyr+/4xb37+0WaE1fumlhKhinjS+vrhcBlr5faUni03tQf/uj9PLq/9kefqFa8web6j77utbvm5268/vo0Hoztur538lBzx56wdRlsPAzVWti4FoqDZWfdqwUyS5hjtbGaUwUwvP+eBzpd3RmUczt3Hz7yodX13qnTZzc7MQFWDas60e1obyMkrWrdZHp706+7qBKyBhOTLNy/9xWhY5sPnXzd5N4qbyT9wUMPfXbvNZcdP35oW73dt0Wr1jx3bvlbOwOvOnDLVQduuefuL7znV//97//ef3vjP3nDj/7IDzcmrh9u3AUmEYLKogibbQBa5qXS2vP9Ik89L5BKlWVZq9WJ2AbZEcaCZJhWWvu3fvW38J2Db2C5+cADD9x6660IgBcAgHDnnXfddtttAKDL/EUz3iA+Ge1sTJzcDWef/mI931bPt/3/exroLAVLAO23UW7SOQBH+vnGwbXPLsZDEfhRlVeqxFrMCwAAz6Nh4AOAMbaUgEhZ4Gkpi8IAaEodEmIBcgQWRPV6uzs8srq2cvgwi4fl8U5n39jEtoXWxISoVl2Wlc45AHbJo+RiSvyF8yeE+J6nlMrynHMeBXzESgAYY2RRFEIIzr9+cRwfleEZ4xy7uHPgPCCEGJM7NyJWRo4nuXMuDIJR3keW50o5AA+AP4PLeD6vk6fnXlGYojAAYC2UJRBiGS3BASIT4qLOKaHgU6ao7VujSsslCQnzGHxPUxzGmdxkx4uHDvbuffz0uQ0GyXhjsD/p37BRiDXDUgBAB+j+TrobDgCAIQmM11ya9B9ulPclohpMvnws2NsUO2tPf9A65xyNM3N+c/mupY2nijrMju2qTV8XeVN17irgnKC0FVXTIo/jND3V7z28Gi918k4ss5zyCoRBbToMJnxwLvMIXWoa34ABOEpx+YKaLCDIjpKbzzLpUWBwPyUHAnqZwaZ2YyBDFdM4F6kU5UilC63G5z9FR1jNISwwogIEdIAIGIWBDNPF8sQZe1yDdMaUxvilx9dsfu95+dRaPy5cAVgCIiBlPKyHnIUIzQZr1HywEWGCV9wk8bZbO778dS+kAUAAoC8mU5ToSrrSpysX3qbPiBPHeWOsNTveunJ6rN+qdcaaJ5p6g9tjk3UT+GNrJQs0NAEcsMnxyfnJXpqdO7351BgztZm2H+wpaLSqWWeVlzE4AGAANVtrqcvGlyJ6P3Gd/iB+8HEAIMKJyBICQRj5QUgpLfK8nsL2WE98/kh0Yk3sG493VryGIQCIaM8pfbLkQShmGv51tLi622sVBSklGIfOoZPWXBDioQAU8lF1EIWtW50tbGELW/hGePWrX/2hD/0RAAHIpZSMo7WWMQZArBk9buJaqav2v+jTn/rsC2zrc//9j3/w2hub4K/nqjrZ6nU2h8Oh53lAaRzHiNhut8+cOTM3N6eU6vf7rVbLGCOlDMPQFIVSSkSizAulVBiGhJA4jht+xVrLPZ8xTJMErR2VF1PKjFTgHHFAKUVwl0CQUE4IYVoqK5XwPeV0IQsTcjBOAKkRJoCCtDbLkRNKiQRLCAFjAYjneURb4ywTPNNlUarA41ZrjkwQJuNMCEHQhD7UnLWgoNOvGM2qlVSSCdJaSeS+qSt6Tq9SPdQlmDIr0x2XjXdt//xguSxlLZj/y0/fl6XDqYlP7FiYr3kfe/NPv+nU4UcrlWNpksA5oPSJIAiyIn30S/c+8OBXG+3W6dOnAXF2dvboU6c2NnJjvbBaozxIk2J8Yq7pBZEIe2u9PRPbtlUnq04sTEx7zqFStiimGk3PYpP6dU1sXlRrjTRNszK3zL34wIH1tLt9br6zOdg3u/3hfK0L6d/HJLzxla/58z//7Ef++IP/9Xf/x1/+xaff/rafe/F1VwMqRxwUpSnyJE/DqM7DfWVyxK/uK/NTQbXpCdnZ7DVqZ8scqs0dlS2pjS18hyHP8y996Uvd7teR5/zc5z5HCdnWbs+0G+12WJ8Ia5Nhbo/1yraPAOVgbFvRWN7Njl0RDqa/zaeRTLljt8H0QZz9KuC3r2xBRu7cS/UJzAZfLV0BQURYg2Ej8IgfAABQqgFyAI5IPc9DMIglZ0iCAAAoYkAIYRj4Qbtda7Za55eqGxvJoYOnC6mTJC2TXMZ5kZmyROcEpVwIUAq0dhdLX8RzFBgopYHvj6jzZ20MAvr8G6WUiPgc8utrNyKCJ4AQEgSjq7USHBgF+g0VPxkDzkFKMMYBSEqRc641aj3iZcD3AJEictDM5U6BktrIHAgBgbCZ9ZazTl9Bhcy+ovqq/eF+AuR7OEIf6z320OZDi8nx88Fg46ZsczLu1RfLmbwU6QuvSeGGRdr3Tgfe8cg7WQ3i+vSrZhozlWCqQpseAoSUUMRUm95qf+PYsj6b6pUyL4La5e2py8drs6E3zistPyCYD9L8XO9Efy1bi5PVzeFKmqxnWV/JkhrnE42Q5fF5NegMlVbGL/FY6Ti1lkOmiSGsTrHBoMHxMg2VXIKT1ChhLBq0hrZ6pM2BK+cZCEAzLVEZogH+psxOSfLjwdGSFAtyB2G7pDf/KN6zWT60mW8AGKQawKLFcLXhn2r2Nh3NwblWbd5rznhzkTde8UW1wioej3DsVNk8V5YTHDn1uy7cUNWNQbt7aSwYQASgADKADEA+7YHyTagsA4MhkZL1+tXGJh1r6ckWjaLTyhzzWXntjIFSoVYKSoT82GOxsdbZMIwwjIoifwrkeoPvD9vXT/l0qKFwUK/Es63V3bNJU4xXYCK0GDqMaNCTjSMpK6wDRwoNVhoNQkPNyLZLwHTpeWxr/bLtUa0ahXvC3rCfDuO0cEXi7BED5/3WPTNqp5O7zGB2o2wkzxvpW7+vW9jCFrbwjfEv/sWbi6IACAgygs4AOAREBIeIhABRSjEOoecvLZ6b3zb3d2slfuCkXdy4/pqblg4dCev1xcXFdqMZRREALJ8+XavVGGNFUczPz0sptdatVqvf7xNCfN+n4GRRjo+P97rdoiyatXpRFKurq2NjY93V9Wa9FjCxub7hcy5lSRwAQQCw4JxzlFLnHI5uGGEkCweUUGccEKI96igoIEZrX6Kg3FidW52DpoJBKIzTVqmIesxhMcwBwAt8yWmhJAEnOIsQiYHSEeOsoUDb3lq/1x4fS8tSiNBjvN/rCRFm61kQRFQVLUZMP3Ee04HXzVTVb/cNM0G7T2fOeNPHOsuTO3b89SP3TS7s7Rfp4XMmKAf/+pffe+T4kYmJiUoYpWmeDIb1esMo7ftRrdoia0rKqfHx8QcOrVWjvVOTNGKic251787dXpOfOnp8/9y2dlBv7Lm8acik9ca9oD4wBJ0hzomgyoJzS8v+1Ny5lZWsLHbs2ckqlY3N9dCrbPT6hHoV11gdrCltmQXP//tiESr1iZ/9uV+4+ZWve//vvu/Xb/9At7f2jnf+21pN3HzrK7PhkHM/yy0WTwwHyRRd/OoDj5w6c/baq1+yfedOEc2ORVtBvIVvM5xzSilr7TM3Hj169F3veldnqTMWjW0WnczEHqUhq1RYiyDZP7V/3+zM7pmJmZna+EK1vb0WYbm69FCbQAWxFVaAbIflfeC+3R4WZROWXwIigdkH4dsoOal9t75fLWMSH5QGmPA5DwULBVUec0AIIABoAEIIEYQBOICSMyGY5y4WnHAGvkfr9Uqz1Qy9iszw9Ol14wwAaGWdIkqi1oQQQSmlFPSF1dNoWJ21YB0QhBF9QQgRQjxzDlhrAVFw/gxrVQdgKUVKL9SVmOc6wVrnnFQGRieBFyxdAQyhjlHCGDXGARjG4GKxjLto/vq1tTNAqUMc5fBrQogQHMCOHHMJASFG0qTCWjDSKNClNoW24Gxp7MZwsDrsx4WecY19/lXbve3ffFyU7+JJoAr9wXdKMJYVl7Xd89RqKatiO8xVKZV+OD54R35n32ZJYyivGwy3bXaDzgtMWkEAYgnNhR/70SAKj1aCx6o8q1dazenrxqOFcDSKDFEggnFlXw3ODNYfXtarGjMe7Ww1rmhPXFfzatwZcEbrTl6u9Ibnh93Tebma6k5qKDpAINRxYoE7i6DBFFZbK21JpQ4KSogP4JsKQI2wJjOTLp/ScqGUc1mJtmCm8JQl+htkZ1wqgvqm1z5JyvN80YINbET5dOHjKTizph8HrR0oQI0E0BJvLRRno3yQhsDHqu3ZyWB+u3dZPZyv+YHv01BghbSX+7VE5ePGWRP0AVdSONcjw/xiYwRAXLwKyYvM46jUyz5DlQOe8XkKoNFayHLMcrIJtB97w9hpIse9xZButvxsckyWRVHIojDKSrt6hjjCTBCGoed5MrC5Nh0UnvYWZEQ6BnMIF2rZjonBzjky5s02oFL0QhNjBaIMxgaKxdY5Z8vUqadpMlIO0cV0k9Sk2+c5j9f0fG3gk8TnG4nsFjoZGLlKdOzJNZKnRuclzBtXt0YYg/o503KL4NjCFrawhW+Cm2+++S8++XEAYIwBGoJOawvOUkoB0VhtrFFl8vo3vOH2229/z39+z9T05N+2iTNffiy++4kXVWeL8+vNai0vVSWIgLHNTodzXp+ayjodQqnn+0pKZy1nTBnjnIuiKI5jZMzz/W6eg3P1er2UUirVmJsdLq9UarUszWVZCk/kecEZBeucc0orrfXomZizDvHpJ4/WWAOorENGCRHKWgTiMU6kNU4jImEUCGoEoySCY0iVUgYQBHWAGRqDiAFXWlsAYy06Rzh1AACoDdRrrSyTSEVZQlkY7tUJYOj71hqfcWO1II5ITaQdo6LoZ2MsMAUpQVwR1G9Z2Hm+09+z7ebYcxuV/Fw2WIP+IO2+9PKXOWOoBefbhR1zabefDdOZ+mSVhyqToQg2jm+8dO6ayWaTlRKlbOy7supHNpcTr7zm/2PvTYMsS87rsPNl5l3fWlWvqrqrep3u6VmBwYA0SALgAkAKLgqSEqmwRVtUSBG2tlAoRFqmaFkWZZlyiAyFIyzxhxQMB8P2Hytobl6ClAWIgEwRIoGZAYEZADM93V3dVdW1vXr7u1tmfp9/3FfV3YNtsA+FOn+q6tZ99968L++SJ893TjGaonJUcCeJyXlVCUlBgVFKKxWM++OV5V5W5elyZ7m5cTCZKKWX1y4Mh0OtTWLC+1vbF5Z77CfXO70tnnxdu+KNZ5/9n/7FL9/buve//S//67/8tY9YV/yLX/m/kzguc6sVWe9areaNJ278p//ZT777e35Eq/Ds4j3DWwTT6fRXfuVXtra2Hl54586dnZ2dH7r+p37inX/uN+787y8P//BCt/HM0re/a/mHI91QRM04bsRhHJsIJjwM9NTo2+ZBt85SiDo7t28YnY6qkXPzFqJG5KPEKS+oFMIIuj5XFihOLY9P81FdbUvoERVIgmS5t9zttZqHYT7OvfUATNKKOud0kCiFKIII8hzMeKgMRDmHvEIcIvp89x5mLquKgCiKHiI4GCgBAqIvEMFhRWxVggVxBK0NEAFWpKpKroiAksgDOaCB+KSkpDz581EWyIEZzPXMdl1fQydWqdFJMC0B5GAZFcMopeOoyrKy388O9uaHe1kxzhAXYH5zXX9TXv1RXPwoPfa7bxWC4+gpufM+zD7/i8rIjz46++jrx1t7B8P987uDZ0ajjf5kY1BuTKuo+Or3bkglVdq8c8682pDPIvJpN22037HeurIc9RbdMlEq1apgHh6X2x8fjl6dY1f31jvLV5Z6T64m6xFzZnfn1QQHg8G0P+T9wg8qm7E3CffOL60GaZPmg3zSL4aHJUoNJL0n4vblwLRcEIlWiJHESGdLJm9rFdFeur3derFM5xxXDHgSgIm/BnwlCcPbUmHf3J+nM6iXGa0M2yVlCCyEF71egGFFhzaswivLne+6vvqY5YuvV80gS/w0HM/U3COj6Hiox5PkkwBBZ0DukFt6QBM8HNd6igBoASXwuXqHGGgA0xPjXgBAnquBNFZX1pKlq0+sH0XI5lPjTORd002q3GdDzLPy2OUV3FKz+9j18+12OM+Kcmf4oVvDaikKVttvf+7xtacvnHt8JWwFkRbzq1v6wy8hm5pxYY6dciKA8k7kwaFSVh/DnPLK3B5uVL3v1sZFiY3bd1d5N7LHPBmM8+FheTR19qNY+VSvfa3p319Nz41H8fCN3ezsYXCGM5zhDF8Id25vv/jSx/f377/0iY/96R/9s8YElr0IBUEgTMxwnpUgTdNinl26fKksy5/+qb/9d37mZ5975zNvfi/la4e7H/nEe1Yf9wfjwXgSxFEaRbNJ6fK82WxOp1OMRkEQeO/BnCTJ0dFRo9EwRGEQaKVERLFYa3tLyxNrZ7PZ0tJSnCSBtWEc2bJqNBvVPHfiexc2pv1j8Z6tF/FEpJRSSomSU5NREEDEEFIKgGEy0BAmBgFMSlQ9ewbDCKDhGcIgqrSwovodWoOIBQJRsBqktFZKM8AcIARzzaoopUhpAOIdiwiRU4pNyPDKSwhC5b02nkiLNL3SQ1dV1ZWVHgwOx4NBaCZLS//+eOvy5efG+8dBoFaXl8rJrInYdDc3rvaK43HopN1r2KxQFzfgOR6HMSJhjynpqSMoNR6DRXlFyjhIrqnSZAPDSrOniKJOb3m/f9Dqtsqy6h/MNzYuDIbTbJRHFCdxMBodb77z7a//2w+7tvmJP/kD/+y3/+U3oFteunLpv/m5v3dra/fv/rd///bdu8tdFam43Wz9x3/2R//Mj//A2WV7hrcO8jyvK1Befvnlf/7P/7k9ss+ce/bhFd5/+QPf/+T3f8+1750Fw0vjtfPt9Mnuc+/ofm+kP2d6OQfyt25LZd7D/efRvUfNo2/C3sebcnwdRcdLP/fsRCKCMaQDTapOSK0NQWtpwwOJhMALqtqJ08NDSHkdJ/Ha+tLla+t5dcx3ZDiaFmVly2I+G5dl11oJAisi3p9OC5+EsBLUiYNnXSryBjXGA6kgICLee2ZXe3gCSmuja2XIQsfBgPfeOuesgwgqBe0BKMCKeBZAfFEUWkMvnkWida0fIe/Z++p0g4tZbKkPiQCtdaxJwXoslpycEjDgZfGPkAgK1rt5lo1H49lwWIGCKEpIvTlyzTYxbGL51lvpslzG8RNv5DVwNMDhcFTsTvc/Wb70Ou7sbPTn1ybFjdl8c5gtTawpTzMsvuxBPqCIgjw08zDqq/ggbdxpRXttPTKdc43u1WbrRifZTAEYreMwnFH/Ph3OnRubsh9nusmdpWZzPYnWlLJzuz2d9AezkcvGNJmOs9lc5WGodHMlCFc7Zv3c0kqQNmgymkeDMjwuAxs0KW5eDZsXw0ZHoogAKA40h2k3cKkBMDP9IpoVKntjd33kMiPNmgjQ7OUB+aGJRMCQWmDED1VS0UlPZ0FGk0xPFpweABFS7uFg2nAmyZicjbqU3jDptYPBxtYBACqtGk7UxGEKkhmQf4GeV9eIVScKjgDQJyIO/pyF/FBvlxOaUoAKRCAVwEcoI+RgzqtZEFDSpJWWKEv9e3o85YZlFfuw5Tq94NxaGPhiT8vrE9nvF4XTEXkOg0vLrU47SolxMMPH7mI2o8p+/nP7EAlJztE4b2pKgoiShsRxaz1c76phGB22ZS9BfGTo2M2PJZ/pKonds7A3XBUUVtszguMMZzjDGT4/qsrdev3OBz/4wd/8rV+/ceNGVVUv/dGL165dBlA5e/q8qs3v6gjv2WzSaLQA/PzP//xf+St/7Z/+0j/7pV/6peRNx1RF98dXgvZLH/vYpfULq49dvfuZzyy3l/I8Px7Mn372WWYeDAarq6ve+/F4vPnss+r4eDgcXn3yyel0OplMzp07J4K79+71Njb7R8ebm5ths7l9+3az0QiMYecra4M4UkTH+/tREApqvw1otYB/6H2XtBKIYihGAGW0Es/shJlJK6eU18SKhAAWYhYBWKCERGkBWQaghUkQgbwXS2DFZMgRiFgry7AsXpRWpEC19TprQIHAJAwPzczimTV5paAVE7GIgY8aSTWfQ9FSmDbYzY/KVVzUuwnxZU0qGgcky9UobzaS4m62pFMl8JlrJS3nnNYaQl4pS56FiYhYFAQQo4mIPIuQIpLQkpDzEF1JMbAtFcq00iTdOHKzYcQlC0TEzlQ7jqtb2+u9VepEn/g3/+760vo3rKNeu7L5S7/0j3/hn/6jVtq5ceXtH/juP7m21j67fs/wlsLv/d7v/ezP/iyA8Xi8vb3959/xkz/7gf/6Des0o2agwz9x4Ye+Z+MDRlGoo0DFf/yaOrgh0wt44je/OQTH/XfK1vtgU8HIIeWFQCMUlSw8Nx8oJk4TUhmAg/PwghjQQOmhCsRRIzofdpmvhLF1lsXzQVVNBvf3tl6+cKmzsroCKrWSk5GSPY2JDQyMBhGIUNemFMUDFb9SKoqiBZNeP22trarT8VgRhWGSJLXJaFEUzBVQVBWX1WIjZYkT00Qhqv0yuChLY4JEJ7aqrCviOA6VAWLrqqLI4ziuCQ4FxIAFSgAIiFQUJUaYSg8+lXLU0g9/MvYjAMLeV5m3E8YgL2eTuWu3l1q9NR38ByWR21Wvv4CPfHKnv3t/GKbZ/Nlx9b7BuHc0ah+z8aJZvoryKwWKlGnOWq2trvl3MK9ostTsmfUnVtInutG1tgoXhWZxEK51l17zn/qw/TeiLa2R+a54c3Nj/dXHnc7H5eHoE1m5nY2n82nOswLNhklbKZa68aX2haf1yqVuc33NGOUhYdVuWF730lB6yZgJsdNohjoxCsDM+ZGTdmTadayJ+tJ8lWIVVok2gsCWbK1w3bRQGWYuxRtSRqnSO/8554oWXphfDM1Sd7Nw7NJwFrZ3kN7sB6+9tmAn2J9wFPwFzzGaAAGjkx2lQAyMThRa9SE1gBAYnRB1/m8GAAAgAElEQVQfp4GyGmgBHrBIEiwvIQpdUU7u7fZRHmZZdyVspfETF7AcB1uhzOYhi/QrNSNmO1e2vLA8aW1WehZPx/39/eErtzvcbpy7tookQgjM5xiN36zoqW7PaKrmt0BKtD6/2u31utVa9/BiuH0FUZMo5u3dLNuz7jficNBZ2zSDRn+sR2cExxnOcIYzvBHWltZ6pcxTTz/+1NOPP//Ot12/fuPcubV7O3eVQmEnSilmZmGIqt/htNYKutGOy8pCyguXNv/qX/trP/dz/+AXf/EXf+4f/N03tdfPHH36gx9d8dHz3/19r7/0Uvbqq5cvXNze3ul021duXD/Y2bl///5TTz1VFMV4PD538eILH/zg2972trDb3XntNe/95Rs3PvvJT8ZxsnZufef117vdLjNv3bzZaDSWNjYmBwekVTUvPCgJQh8GlbVwXoRDrYghIs45FajTiL767ZNJ6mpnElBdZ8rilbBWi5VYiAUsqp7IUCBBvUFiETAJGFgoNADxzAoAVb4CeyesRASawGClRZSAWBFpIdRTIxa+dnsT1NSIeEMeXoTJs7YmJNFe93TsyoBUkM3njYZxroqZQvFSOGMMFFxekg6VFxLxJNaI8wKBBhMRQykFK4uabS2kvQLARO1OatlXVdnqdIuqUqGJl9qDvW0yeunChenhwWQ8XTl3ociKOEkcY8UkNoq+kT220U6efPba+sq5H/6eHz+7fs/wDUCe56+88opzb8q4TkR+9Vd/9c5n7rz/8Q9cvnAZF/Duq+/Z6Gx83pVb4R9zes5H8JHsP8/QtPrpbxjNIaOLcvi0HD2NsgNAwI6qAs5JYOFAFspAaQAaMICFZzBgALWo9aiHQwxYgThBqTSHoemtrnn2VcnKqGlejOez1+/eDl5q5aW9fuPS0nKQxCAyImStqp8e9WPRGGOMNgbMTGRPCQ4iIXLeo6oCpWs2RNdECHtvnav7TFEUzGydE7YAOwcRBItGwPva1nSxO60pDAKlDKC0AZHU8g2AtDZhKFGkazNUAlQAQxow1tr62cciYLgHwbEEBAra1NGaAOBFnOVgPC137m0f9/tlVXQaq71uIzD/gZRHHRR7N6evvFK88plqaycaHz89dBcGxfVptpnP05kLqq9m48qqxqQZDaNgoOPdZnSvSftR2Eg7l9udi63WZtOsJqbxIAvWejeZz+d6VqmZE2vEJDbm4+L4tV3nytLmxb1SxhLH6dJy1OmEvaWks5QWzThcCRrLSgfC1cxa8iLa+0hqSo88q9hrEcVlmSsBYL1nz/tbmRuV4Zxnrr9E7cjFD2uOCJ7grIMTmNhgDf5pZ5cdxPMJhSGAkwX74yGQz1PWsuhbrIwPSB7RLrDyTtu6A5YrOltXfmKpdLoSVXkqvuTJD4AEKB5wdw+4leohudYps1A+6NqLlT0AUYRUV4121lrfTfVeI0C3XabpOIXRQTuOPBcH96cvjOcx7GikytKzd2XUVM2WTcdzT7d3xsNBtne/Gk3m09Jn+3v5J2Q6PlheSVodHUxn0fULLRMkWhnCkvXLpVP9TE3ykyBbACEQnbQFxIyyqq/z4EhMVkajGfWjaDtoJo3zYfjyufbNNNjZ9dmr4N9sxt+W+6fKwlRO+zOC4wxnOMMZUNm5iERhMwiiIADAzCwi73nvu8vKZsX84oWLBFX5mfMVEYjo5GWOFAiCoio8Q5O21v/wj/zgykrvb/yNv9FqNX/6v/ybX3Lvg8/cTioJgdneXqPV7AZpPp3FaUxKTQeDKIquX79ujBGR5eXlcjZ77rnnjo+P07JcXl5WSvV3d69cuVJVdjqZbmxsTCaTyWx6/vzG8fHx5PAwCAKunIlCrqwAQRB466i2RhUCRDwzRAUKC1mHEBGBhOAITN4IKYgoeKKq5iEA5VgJlIcWgigoCKk6PsDBeyVQpEDeurCeFWEwiYgSgnNKRIiUhiIIWMBOHFgU6pcD0g7KK/GalPKhCHkShiMRI1Xp4jAyKii9c1ooNGVVRc2AufLsbFQWUkDDs9WpYjApA9ZeMZTyJFBCXBn2xiOAUUoBiqEq8UwEUoSAGOTB8NncikaUNg77B53eUmmz6f3Z6ublIsvvvrrVbneXe53+4XGjmUyzang8eepdz1WH31AdcpVV1x979vuee9/ZVXyGr9f4+VEXvdu3b//AD/zAZDQJVPAmt3C9d/0vvusvve/6t0YvPXiHTDYQTpAModzXNTVWhMCG+zfw6R87fZ8X8l4VJVU5aysVSQFJAF2/8UcAwzLcQ0UrWPhx1lYYnoESMVSgO+1eEERhpCpnt7YPR6PpeGc3K2WeVZ1Ot9VqRR1RyjAH3tehJAsYY2qlhvdWZFFmT1TXNlbeU16aMKQwoPDEg7SqKue9iLBIkWWVfSSqs9aD1KuWJR6m17TWWtfeGQiDh3IvAaO10TqJYQy8hwASwSitJRLmR8UjD7YHaAWJgErgwEDO4hxHo7G9c+ve0WHf22o5jdfbzcB8Ge62wlpcCOVI8TfzcmYFNsJaRBjei2eRu/Pb/+/B//X68HA/L/jbyuz58f4zW8Xy7GuxP5jKdPa6zddbeNWY+4HuB7K+FF5fXv/elc7F9OHheF24mrsiy/IizpOUMkt6qtO9xH223P3DWyjhGbMSUZwu95aXHltKH2+uraTtdjCheUkWkGyUZePsDcxCCRSMtqQRBRPKKrL1sbHney/vHb0+aBw45LIinbRAWTy4aBUqjSKrUDAl3cg/74YXD22vqpmMkyaK9b7ekxf2X1jmoliFNlaPmCKT06VXTkhEYX5OhZdI3Sk5Lyv2/pF7L31OX62XhEB7UVryxhC3/PN9/JGFQgQFBvlAc0dN17v9jcsvmeolnUdJq9GMl9uqFasW4Wh///D+8LXdvWIy12HC3rmqbK6t9jbpfOyOR/7g7ngwnE9mxVGpcgmK8fH+8fHLf/hCo627q3Gil9vPXNuM46XAJApXszKY5IEbmNlAEWspFTMhAtoLFclD7SURzDOaZ+qw30XaxdLmE/rGE3HzSjfoxUU2PtjG7LMm0k1zwfrmxCkG5IzgOMMZzvAtjdKOmb1SqrLTMGjVjyFrc6VNWVTM3EgTghrPjtM0VkqJeKUUSAGKiMST904HyltrIjUajVutzrvf8x/9xm/8xo/92J9ZXl7+i3/pz3+Rvee/+9n9l29dXlpFYQdH/TiOkzjZ391trq/OBwPv3OrqqrV2MBhEURRF0dHRUbvdDoKg3+9fffvbtz/96VarVVVVmjbyslC9XnF4WKt/l5aWtrfvXbx4MQhM/7B/+dr1o9tbBMRhyM6L97DMzHVmCvGC16iZHUVKIJ49EwlICYggSkGBXV2sTCIgUkREavH09MIOwhCvQAQhiKYTy3tSIICE68lCrTRpUkQE8ULCypOAWKCYQUJKiIUYEGJRVB+lKABaVc46pcQoJu08E+lpMQu1iRpBXs7jJCElZV6MRtOVXo8IQWS8sNYkQsSiAQg0KSIhJcIsigmkSTEBbIVJmJkEHOooEMCEIRFMFFZkh4PjyrrzFze9E+99u9tub6wN9vaW09Xdm7fSlW+oaDkMkzN24wxfV+zt7f3O7/zO6Z8vvPDCbDb7oaf+1Pc/8f1vcgvtuPPE6hPfSpR5S7beh7xHF/494unXcUezddn+Dhw9/XBWiNJBmHZMNsZsXsxm89ksCsPTZIUc8AhPqA0PVAhCRE3AwAmI4EqgwskQLA6CjeXl2dWNwfOP7dw7OjoYa6km/f27r74WB5ImF7SJRQJmnAxLFBCexuVYa7M8r39vNhpxnADQmoGTB8ejcM5JniutY6XKqlJKwgDW1a4ZIZEOQ4i4LLeBMUEYnJSePFx9o09YGzjnKmsFQRiEzAGAoqiInEiuvI+BEpD6JJzcUGueyMMXqAqHwgrgwV6j5Go+GhTeUTvpvi1553PxtzWp+WV8Wf0n5VM/gQsfpdXXvpmdc7IpO9+J/hMs/rX5i7emn90eDe9Vh3fN7Pjt4/zqwez8PFuf20bxNdlbauPmKI1f1Pp2KLzUvRStvTPg3lKw3llbTRqBAZB5n7MAcEU5P+xn/Xk2LHM172CNdjPX52xmywOSOeAhAicg6/qDccZZeCTb2ohWFs7XIoVAIwxOu4RWEgTwhbOZC8JEB2EFx/Wa1kppy2nmZpXPjUD5sA59fUBwkA6DMF5tN4Ig0SGX4Uy5sipyACXYKQHA5K0p5U3kQ7PyZZifKjhITODaAAEZIFCQ9YIvZaqj7+flvx4df18+X3/AuzUAf0JhENAAFDAHSmD4UB/+vAiABlAB2RsW8mrLnW/sUbAjasv5oUZZ9X033ey1rw3d+eE0ysmEgQrj/PzS+InoMy+6O7ePDubidExpL2fe2x/N5lqR5LPKlR6OktXVays9WgqV0jRiV5XWl1VGw3w2n461eKbqhdx15j6KuX0luZiuXJ7Nru3shK4AGAtLoLq92efQOhUw0vt56gZP+LVoJemca38qyF6+n/Mnu8434vcO/WMjqydnBMcZznCGb11YP3KuAiBCWsP6SaDb1mVRlFY206EOVegh09mg1WxUZRaE2jlPgjpX9ZRhds41Go2i4na7LYKi5MtXNv7WT//UL//yLx8e7f/Mz/ztz7t3fzS//8Ir3SCpAjU4Gq7FnUgH+WyWtlvFfM7MjUajLMvJZJIkiVJqPp8nSYIwLMtydXX1eGsrjuMoirQxzGyMmd69a4zpnT+/u7WVpumNp5/evnOn22huXNjs7+6mrVSxSMWoLUWJ61bUdTe1IQdOdBwQIWYiEiKAhBQJQobzEK2giLTyQG1FYVjg2RN7Eta1R6knRqAVs/dCShnSioSEOQaBRQi1IRcT+ZM3AwUhEoGDiBJRAAmx0kwMT4ZBRKUTHUdeqMxLQOI4VlpHiclmU1/6gII0bubzSajDpfaSOIECmBgsIloH3nJIIQs7LU6REAmJwBORhmiIEINEAoACKLHWz7J5s9OaznOKdNpuzOfToBGGLTMaDArvms3mq698stntLrd6+dT2+4Ordw/N5bVvTAdOg+TsKj7D1wo1/1j5yvMDlfaHPvShv/xf/OXNzmY3WaqXPLHy5Pc/+QN/4dv/wtkZ+/zwCY6eERciPcTSXUpGX4dvSiNfkv7jsvMdyB7x/dEmSBodMw6cHeTz6XQ6bTcaFIZKqUqkYDZGKaWZGcTKgOJIkhYzi63gNGmtlBZZ+CQGxrTb7auXNgpfdduN3fa+zYs0ZldMium4LJZJk0AppdQieBUAvPd11Ku11rnqJCgh1VoDOggWzqO1XgMi9TPIWas0AayNVkprrQODJCHk3jn2rJi1nHgQGGPCIGSu410X+ZdKKaUMTvJonXO+rKzSimoeBNbWH/cRREEISlDLE2tPEhEIgz07K1VpUVViiNkV+bQ/Ojoe9XNis9JZuppeuxJc+/K+s+mmzM5RdwvfVIKjmCWj1zeKqWTu5gvjj/3R/OOv271BbO1qUr6tXz2/P47mxVdXk/KAawPFPmgV6dKwEc3bbqWztBH1HjOuEVOiglnJs8IyZ5WbVQ6Mcp6N7t2fHEzmh5VnCXwr2TV2WAngDKET1UN7pT20zMM8NxOp8rJC6cAAaoVmEKgwYVq8m2klUQiXVdXUIjlRAdUoKxRVGiJsK99OEZCKvZppNTGoWCyLE1GGTRSmzVbS8FyisI27DTNXLALyFLKsetfGI/IKgeFA19MxpAxp9iIMZciQCVUoQouiESGvAlYLPZIoqZaycnNK59vHU/tiNlpldzlOli03fU1Rnsqa6KTEjIDaoxcP/UufFJ7oE1sZBQSAl5pfNCYPg0olFVrZSnt2rrNr4ruKbtqsENtU1UaQXI7Ns+X84tEczlEQqWbHPt6dPNeZHA2OB+UxxETNzspylY+K+WRvUM0r7500yCyb5HyyfGFlLTynDZEOeD7NR1k2yau5q6q8sK4qlZ162dKQrkrC4ErSGQ6VDKOOl0TpRk6RxYlP0IMb20lbHODUeB5lkwtR1LC62dOqGY26MrtvphNpLGmOIeezM4LjDGc4w7cinJ95NwJEvGgTC8h7p6jhfBGY1LOFUs5XIlrAcRxYX+pAWW+VUizEwgoCIq2U1sqLd54aYaMo2VZFELF1+BMfePfNVz/1kQ//fxD+63/9rzZbbQD948H9+/ejIGxQUP0/n0gnrttdOjg+bne7RGH/6DhMkka3PZ+M00aDRKqqCsMwDENrbR2kcry312w26zkxImKlBkdHZEwcxc457/34qN9qtZx12XS6srKSZwVXRdJp21km1kXa2KJULEZpJiaIeBYiiChSIMXiAQFRoDSzKFKkFIHYezBUXd6iSAgC1H4ZTliRiCKllNYkIsykIIqMF8csXpyGBinxHtCkSETYeSgFAoGZZbFl8SK+frdWYogUlCaQgASiSAVRUFe4xnFMTOJEyBdlqUHOe21MOZ+zE6VIK+Ocg/bMTIqEhbQoRSywzMpoUsqzF+9r7bQQg4hZAFDN9ihi4kYj9c6HQVR5P+gP19bXsmK+e3e32WwmUTAbz65cuz4djyfDYaMRJ0UwP5p0vlEExxnO8LUcNo9l8vvTX//kr318++OnC1988cVm2Pzz3/aT3/dQjcml7qWz0/UlMNuQV38EF3+frn/o68DNJ7z13dh/B8ruG/5jAtPuNIORyZGP5+PxYLjWbPowLKOocC6vqk4niiJdVSWMidodFUSiuKhyKzmh1BpRFDnnqqoCAKURRSvnzr2j097c7A6GHfGsVdqKNhvNFtvMVeSBOI6VqTNZH6nJ0RrJiV2siM1zALkIThNhq6pi76MostbOZrNGM2w2U2srJzoMgjiOkiR0bp4X86qqnLNZDj6xOBCRsqoetoOJwvCkNMYXZamcTxfiFnnDFLdF5eAZkYaOkKg6LLdQ3vsSlfWuKOE9CNIMq+n8+FMvvPzyy7cH+7Pu6uqljV4jjf6Y9srDfOej+795Z6/cmU0O7fFwaVh+93R2ZTJsTVw357h0yn1NdqRJhUprpaM0vP78pe61lXnomSnvU3Z3bGdH41lRzMvjvKjyEnmFAlXpp2XpWLQEllAZJJ0oPR8BQMvQakwKooQbGUVOKVW27HzFB0wJq0J5rz0ia9hFFUoSqxayolKBPcMJdAn1UDfwAuZSoSIRiIGPVanvt4J7TTks+biyx67K3dxykduJH5WW3cypvrYUlLZiKFmS6j8p3fOV0IOyI826U3ZTlwJomrhr0nzqfSVxSy9H3XPYrJyeeQYwU5PXo0/19QwLBlCm4dgvS+/pRuCYP5v9QTsZBRd/qJ+/fZoB2UN9mIHZyYD/DagTYStgCqRACEwBC4wXKzfTotu9s7q6m8QH4F3H94d5oyPJWrR8rX3R6bfdlWbu4zvjzu7AHAwxmSAIaGl5/p03DltLhzqZBd3O2srG5aUn39atssnkeHTztaOd3el0bC+Y1tvaqzcqfWk3V31SeRkcjKsgKNsN5yMfhqITUQZxdNhWO21s9Y/vDyc3Z7v3vHvxXOtqsnw96Tx969aFwyNgAsgJbURAE1DA9AGb47y+t9cZTa73WtLrqs3NV/rDm9OJfKShxk5+9PiM4DjDGc7wrQijp9lsoJQKTYtIedIi4rgQRQaxF8vgRtAueEILFSsWyalEtZ6hdqtgAhGRN5GOnfdxpIUFkoP86krjH/73/+gXfv4f/95HPvzJT75QzlTUaI/yUYPUd2xc/871x59N1uHseGc/TRP2fiaF7jQ6zfZ4PE6C0FtnqypNU2ttURQAwjCczWZpmh4dHfV6vSRJAExHoziOW91uv9/f2Ni8d+t2oM3y2trR3l6RF8wcajOdzjYfu35z+8VzK6vworTWBHhmIDCaBAxPLLVukyBScxcUaL2wuycibYy11kO0kBIFFsLCjkQUhIi9JyFNhlnAUEozLwpZ6soXrQCjrBcN4tqgFAC4FmsoRUrUIpNl8UwLICAGUDuZCmixqfrttlZ+KIEi8czMbK1lrYmIBex9/Q6ttRYRQJy1ACggEVaktQBemHHSRAVVe6qCRAmTVmo2GraXutoYax1Yet1eOSmn0+zSs89M7t+3pWsEzXI4DZRK43A8mZCWTtw8u77O8MeG1BCREvk8G+WjO3+49eq/fPWTe588GB+errCJC0++7an3X//Ad175zrPT9eVwEA2MGxJNOJ4AgMmpe5e+uooVmfdkdAmiUaU4ehrTC5+7Ttu0n2k/M2z07wSvjo779+/snltabnXbDKWMRKSUqg04AxUYo7R49pUXW8CWYAFpESMCCMN7JrIm0EHUDlJjuLOUACCEWjrCoXMQpRYKiQWPgIfGYF4pr5R2XnsP8o7Ze28XwkGQFmFr/UkmmdLaaGNMUFXwrCJtlNIiWikKDJznh603nPdkLcQpxSezu2DmylqtNSCKvNYwOsAiHIOJSGtDzGDvQR4EkCJltBIFz6i3IN6TrafVHagqq+lg2L/1+vbOznFhaTO9+O2951eipa/o+yMZXeaDZ6nz1faErwBZzltb/KnXxx+fTG83h9vr/VyVdrXUz1Tlhdk8HIn68kJS9CJVHmAFr4LCmNIAQAlMyOQUVsqUoc/0eOR8Psv9vMykmlI1t35WyjTLsnLovFIuNh6xVC0/Op/7hEITOgUbAD3DbQUADY1lS4pEiSQ5QgegTKt8qfAgI8oq9tojtOI9Cq6I3Yky1H7xyxSoSTAtYKlMT8yaYFDx0LqRqzJUDjagUlFVarYqZLBjb1kDqkU+UP4ROS+ooPDTKjkMFHSsA6NVXChmFTVUHMcN00jiKE6VjpAkcjvwzlSnbzxW26w1mzwxZLgEwb29dHwQt6qqCKJLUdLJs3g8XDjAPVBt1ORcdbLkgaDp5Bc5qfsAAA4Sm3Yn3eX+UnLUcFMPrmiFZUOjxepS6Z+clGY0lelYj2ZqPMV0Kq0mdzvDw+reZ8vxLInN0nVqXC3o2v7MFeV0hiRYSjvxlh8lqqGj7vKwf3E6AkBFpUcTjiPutk5POOlARfExR+dMuIpgJ02PWmbMPLO4y0nuNa0ve5G10Six7tH7Sd06XYtZSBzNsrC0YeEu6xjnQtsM5xIcHCl3J7BHzTOC4wxnOMO3HFiOR8OjIJA0DqvKaQURL0IARJC5iYb+QiHdIlJzGkRKhIQJRIlJCzuJgzaAJGlURUZei5dqPvw7f+9n//O/8HIQxeUks1lpWJ1PO0+i++7Hnht+9hZK3+uuDMsit25zc/Pg/t54PO6ESTHNPPler7e7uxsEQbvdzrJsa2vrscce29raunjxYqPXu3/rFoCNa9f27tzZ399fWVk5uH9/fX09ajSODw7m8/mVp56cHR/ns/nKyspnPvaxzY2NQBs7z5XWAhbHdRU0aSXOiQhL3TAFsAiDFtTAgp7QWhSJ53rJw+dEKSXCp6ISnNS51Hm0J1m0qn59hJAn1FWoNZNSJ7aysBIQEZSpRRz6UYPD0yMBQDWz7xmAENVcS50F+PBR1f995LsjYmallIjUOvxTBqdeAaIACBO0ymbzVqvlnIuTpMirJE2LMmfmJI0xn5e2MsZYbz1zM03KoqzKsr3SGNzfX3723NlVdoY/HvCwL7gP/ta/+Scf/sWdvR1k+K++72f+1vf+1COXEqlmeEbbfUXoPyGjKwDQOKCnf+2rtOSQwVX59I/DRwDBff4k3dVg9X2t909bx3+Qfmiwd3hH7lx9/LEeOEYZx2EUJWVJZaniOA00UJVVibIQQUniIbGHKQqIBBCFshDmCiFMbd+xEkddLO6qqqqotIhNHEUxUS2VLwANJCdDkdrCM7ZW5aWkcRmYqqzEOQBFKEjqJ65WAIIgaDabYRgCycm8LXnvi6IAbBwjLx7xFrXWeu/iSOJAAwuT0aIsi6KI4zgwiGNQfTAnjwClVBzHylopfYGQ6xRYDcSwFmWxGAlKAe2QAJ5Ki9nx9Hhr/2j7fn84KSVMn2i9/U90/mSkvjIFB2H3XTI9R0//Or7hBMd4LP/qQ9XH78pxOzj+dnv8nqwIjmw0oVhEy5uxkHgDAtJmEWyjUYatfrMxSAHgmPCa0ruij3whMme8lO9wzpLntTozMpGGKsrckfgkbpyL1AWNxz2u5dWFYdEqstqxnFCeTLFAAYpOwkik/r+QiJJysegk740cxeXizy8DMwgygDamWD8ES/0SBIYAorSQkSKC1VVtLioSsAqI0IxgqVDZgxM4FfzrCi+UGnFJWYahiWIThRWRC32VonGpFT3WSFaEehPbKG3wiArDJtXxtV3bapveavX7NOn731rJXguSH+tef+pwGE3H5N+g2giBJWAMzE4Ym/EJ25IB+RtiZQUxowHoIA1aF9LeSqvdaD15c7SxM5ZX58FoHO4OqD+k0QjMYAGzJJE7t3y4xbcOjzOTrurwvfNs8+V+/G9HxFyFpvPYtVZ7qSI7t8Ed0U/u9YOt2/UrF1g0kd556MsgAmi522r3li71OsXmSv5Msp34V4aT7d3pZ++Pi831aXP5PZ9+JRmPHxz1QrHCQAp0gcmivdZiNO62G/G0mDTCaauVbU8mBbe2O2cExxnOcIZvPYLDVUU+b8TNesIG3jLpE582qu02CargWazaBU8eHiEv7s9QIpToVu7msU4BxEHbcylceu/BioW8cyJe5v2//w//u5/+mz/FHMTKXGqvfc9jz1z3jfFnb9myjALjQMaYFLqa54olUMpWlRZ02u35fN5qtZrN5mg00lpvbm4y85UrV5j5YGur2+1Op9PZ0REzN5vNqiwB5HleluXK+rq1dnRwAKDRbM4m06fe/V2Hr76mQogi0spZq0SiMPTec+21IVL/chIGr04X1str/uKURHiYeljwPUrVCx/QEPW5PFm/juUzKjjlGhYCkBNFRk2j1NthXqSt1Wue7mtxACzMTHUeINVWIfTod0R0Ivc4TYdRSkQKLhcAACAASURBVBGRP2mOWqxFb8iJeKRdglajUZZlaIKyLEtn18+fY0U729vtbscYM8/zld5yPpuWWb7U7pSx2b1zbxnvOLvKzvBWhpRiD9yd4zu37r3+6r96rX+z/+7We9BCZKLnLzy/1nzL11glx1j7FEVfbJQotoGDZ5F9U9vCEapoMSy7914ZnJitkqe1l6m7/SW+pv4NOb7x4M/RJRRdyBfLrzFkjDZLQfN80p5n/v5wuLt3sLTWPn++q1SoNRE5EbFWgVUAwSKN1REzrAV5WRS/CwIN1gKPRVGJU+QBAyLAaoM4gjG1JMR6b61jrbQxIAIzrKup8KpOzrK2rghEfb+H0jAGzp7e2JMkMVoDKgzAwooqgEQC52AdmD/fZAMZEW2dUwqBMfXTp6oq7+tBEQlUaGDMYn1rLXkvArYO4CAJlKbSAh6hwAJMQAAyICAb5qN+/9ad11+7eW86ml/ZpHe9K/72jXuNpX+Hg2cx2/hKCA6XYHZe7r1Xyi6tfYqC8uvdAW/dKl55JfedoB/wx68e37yazTs+vzzPV6ZOz1l/eQUpymvjg2gehaMguhvpIQEOJSHXehpJrgH4Kbs9ixHRRDuqrGKnhAKKl7VqGbSMSUVS5xJXJtamlW+h6gKr4nqV7VYSPYhZfTOki7xhRfpKyBpAUNt2KCB4Y92HJREwEg9+YI3rhbSQJQnIrPF5VeiqYABREVy+vNqtWjLR8xmPZ5YaTiUegBCGNJ0f5OHYIESRZNFKtJasAgFver5kZ5151Sg5dPny/FjR6iBZmS4Ve9ia8m/Pjm4afuz6hWtH+eVBDuQnkg0HzB7VqfCj5y8FAOT1n5RN4oG6EBZtToupDptxGoarW4PWwURciSynaUZZTpUFEokTv5oerHduRuaOw3zG1wO+mufndoaNwUBNBwRRYbCq4qzXOQobd6v4aI5qHlAVLRyNvwD0CKpyZjpPR0M3iMKlOGqm54v2gW4FuhmGBanaNyQGqoUd8KI59qS9BCQEAudmOE5fvfPYhaVqpXEUNMa5nn88OiM4znCGM3zLYTA4XllZhhSz6TiKV/zCAaKmLpSIhCYtfa4ElZ+ok9sqy0KQWTtkiiCzszR4MLGpVcScAwQKAYShhmLvs5uf+ZhWbm2lp4buXe3zj0v78uaF4f2DNEqDNH7ltdeuXbnaMMHx1u5Sp9tsdw92d9tpczgezfJsfX19Pp9nWRbHcbfbvXv37tXr17e3tubzebfbbTQaw+FwZWUlSRt7e3sbFy8d7ey0Wq3JYNBsNrfu3X3yySeLosjzHGVprc2BUClSIE3igboqhISg2PvaolxENClARJF1rmY3CHDenbIYXL8N1F6kRMKiFdVyjwdSCCw8SHFCf9RvsfU5pBPUv9abfUgbshB8nm6wLiBRIKO09x4sSkCqDrLhB4FtC+EIai7DCZ/IbR7sFMJE9e7U6dGe8COq/imKCEjSqCjLLGNRREYD1Gw2dRDsbN/rdrvGaMtOwERUlmWSJFEQHo2GK5uXzy6xM7x1qQ0RANlutv8/H/7Cv/6FX/vU/wHgh5/+4Z//wf9htbX61j1uctAP1c+3dtRjH6TO3hdr6azHRRvVQ9oTH37T0gOrlmy/96HmVKJL1eh/CXpk/214/Ye+gr21g8bVxvnPZJOj2WR7d6e33ur1GjXdy1Ix+6oiUGAWA6RyMSwqq0V6LNVxKAlEATlEAymozjgIAQV4rVlpLJ6FqLx3RYHAiNb1rRtVBe8YqARQgHOPDHfEaIkjyRneAWKMMXXqqkgUQMQDpYgCtHNSll+AL0DITGWZa81G6/r+b621ixhQAYRiLFhx9mW5qFuEtSQubGpWKs8RAXE9YU+CUATMwrPJbP/m3msv3bxzdwdMzz7e/MkfidL0NSn2uWogX4YPH86vedM9oS33vhtlG60dqGPS9mvPqrFUVuqU0Vdu5r/628PqUjx7nO991/3BpUERzqG+fApAAMBUQZw3WvvN5lZqPhKrWwTkqAQFCqCEALDeF1XOMEAixklgkSDqhcnF2GzEdD6W1qxaqnDOuU5ZxlUhdib+rXzP9MIeDPMIGXTaJVPuPuYvhVmSDR0LR848+eTFpV4z33XHezBH2i73fWcqkMLnEzuRfqV3uJiRc9SIGy3TEY79O2317txfERc5Vt4mdppML93QF8vevufBbPih0d7LzebT1zc/INOV8VATNHLDQmIhFT24IvCQb0V95aWA1BHQBOhsnFTZJWQYnbrjMAZDms0f/bYVKPVpL7/S216O/r2mXFTq5al5/kx/FNweqMkxMAKglWozb2Tro80LM5vcHcPaRKgDcfTIFf/wsYFqIdlwhHsI/wjR+srKU9evJt2hSo/Yk58FIid+IjOgfOjj9oTNUUACKKDU46keTy8SRWHzs6a5Vyb2pfyM4DjDGc7wLYc0iapiZjTHccRgECsyIAJRXVWRu0x9AX3jieiAhKnxkGy7LK0xrE0XGIEMmLzPwFYnm5/4xB+lSWs+nwej/Mf/7PuHr+4e398XEQfe2997+zufnw9GxWy+1lutinLQP2ovL7mqEpErV64cHx9XVbWyssLMu7u7586dO7h/v9frbW5u3rt3LwzDixcv7u7uVqVdXlkZHBxorYuigFIi8uz737/3R3+kld64sNnfu7+82jOg+XgMwBjjKldWlVZKPcQ4LMQUiwoS1PKNWjTxBiXFw4OluhLlYb1GvUHvvZxwBrU0QynlKo+HSldOhRsPqy0WC/Fgv6dbrg9J/KK6pN5C7YlyitMD894HQXCaDlN//FSEQlh8yntfEyK1zQcR1VJlVDaJ49l8njYbhXVhmhpj+oeHnXa70+vdvvkaGX3u/Pm7d+824ihN08FgpBLVMNHZJXaGtyzyPP+d3/mdF3/3xa3f33p89cY/+ZH/EcCl7qXmW9w7Zuk2XfwoTkeD0QRfMp0kmtHV38X5T5zcrUi2343+U28Nnklj5ztkdPVLrDa++JVt/lr32T/9+F9m+3/+wf4Lt15/NW2GFy5djGInnOe5tw5hAER1tEIAS0AF5RcmoQ/u4hWYUAnqDIcHUEDsnK0qGwQwhsoqsk6JWOd9ludhGBqt4yjiMARgrbXWhkFgAg1UznFVwTmX5bn3nhajr+rBQNqCnVQQZXwQFF9kHvjBENT7emsPLwy0D8KMGXmBMIAxdfU+AUAYCkzp1CMj66qCs4Dkdj7O+1tbN2+/enO3P0675gff23z+7UkYEgAEOV3+PSRDufduFMtfYQeYXJDP/BlsfowufPxr3rkmM//h35/d2rYWuNfNDv5cNlo6mvTm87W5DQp8JQIHkKjARY2dRvNTHbPl/Xbm9gS5WYhxkkidzLYHoQ9aGuvAecqWpGhXNs5sKmVTUaop1RI4Dq1NrNUewiT8x/qOGiPdxKWub7qiPJgPJ5NZf+dwsH84HVTZNM7y5uy5/5+9N4uxJDvPxL7/LLHdNW+uVVnVVb1Ub2ypuUoiqc0SZZFaLMmDGcsLYHsAwx7DD7bfJT8Y0KsNPQp+tGHLI2EGGEiyBhrJWkYakWyxyWZv1V17Ve6Zd4/tnPP/foh7s7KaTbHFpUl354dCVt6bcSPiLhE3zne+5WT+4rGzk8CV1CoqKJ4T3e+mw6ylgVLyk+D2gv8D6n5iI/pId3R5fyUZXHMvrPc2k+d6FzLfvayH93I3ql+bPJhF0Vcv9S63154APzPMO5ORmh0tGYTmHD4HIqC1LJGdLWM4Fte/CBEmOebz08s4VPU3kofcTke99hs2vdfup+udp4azqwejy/eGZn9IxfHDxlkRTGdZEj++MTiO7dsDbaok+JaajukR7i4DLDB/11AUmszsmzc7OorI9joZ2Gd13TTCLsUap7W44Qzl9kjSqt47ynx46slLx207m5XnBMc5znGODx3SND7Y3+v3siiKisIplXCTwkCLb/7UZKWbL5MeQIrQeHwBiGJSgJBShc9Tk1VcxyqKY+tDXoeDyGxwXQiBCTaywDFzlM9oMhleUe35yXR6cJL0u51BP5/PVWS994ZRVHV8YWu0s1OVVTtZyasyaWWurOqizLKsnOdEhMDsPDvvq1p8GPT6SZKg043jI+dcwqKAyrlOp+OZj4+Pza1b8/n84oULu7u7sY0AaGOMtaGujCHSxM4rsYFZPfR6LIJIIAjen9o6iBYCjaY8RdGCm1hcUAqUQBqri6LTR2GR/CZCaJIviKjJGxdiIYKixs4tBCiCgJYvOoEgfMr3KyFZhJ/yIqFUhEDCDIJSppF+nLIw3LiMzlAbpz4UIuIQFClSTa5HQ3ws5Dunr4BAQmBx1crKynQ+i5KozOepxkqvm7tq//79wWCQtlsnw+HWhQuT8bioK611O0uPdvZ6d+a40jo/0M7xgwPvfZNV/Prrr//mb/7m0Z2jJ9ae/OUXfuWXnv+lH9ydpoD0GNEcAK2/Rpf/HZl/QIEl2ZI23nhIKTCh6kkTXeEy5KvfNzUHAGgMn5LhU9+jtW+0Lm20Lr2095VXRl88PNy9fbu38+AwNmZ1peUdmAkqMKugFHsSrxiEJvkTTa0kSWNLDKICRJi9B/GyflIBKgQdmFUQUPBBB4bANwS0MYaMWVRRKQURZrZaW6UYJKqRVDTmxyZaYZGJ2Jy2vWdfS5PsDXJnMwSamO9T3cTpaX9psYRSEIYASilrKY64KNh5sabp1AQ1nHtkhOC52QYz4CHMNbva+fpkdHzv4O6N23fu7NyPUn7yieQnP9O6cnnB8ZB2tHZdTCnzdQyfRD74dnQcxSqKVTGVtA6RHVM8+07e7rzgw2NfOWGBWD2cypduhOv3mBM9uuyPfmI2jk/m8WTJTp0mYIk0N2n58jNpNOXwCoHIL5wBZq7MXOsqTt5sJV9M5F7JBxWrQNqITWQFsi5GsyIJTJKxXhNc8bgqslb5fuVMwSaU786b/P/vXEqL6xOioLTTaZEkkzg5sG631hMOEzfad/XYj11ZJbFfyUdPHE+eP6ntMYmPfBoH41hHd2M5imoimYRyr8ItsveitN+2LTdbG9k47oaVrNWL4ixphWzdmtXy+M7o5PbRaxTf6iVPpO1jrwKiVWKjqoxURjpBxzqmIhDrZY+sAO944TWJQlGd0UGYM/SHAnQTTSqavfKz2isn2xw9U/inT8Zmb6iPhsD0lFYgEZRVPJtv5rOVKNHtGG3Ls0QVGo6WK286aw3emYzSeMO9KioUhymQgHr9AayF82cacJvuW33m4c0D67PuJDWeJt4/fmXzsBW/reSc4DjHOc7x4YJIORqN+v2uSDWbTaztMESpRs5KxCKQqp4Tmj4PWVDUZ77bIKKghSjRKYBYRV7YkAKiSG9UbgJEgCfNTFyX5a/9k//k5Zf+57Wt7nZrfZRPemuDqNedTCeG1GqUTfcOdZqELHpw7+5Kr99bGezsPGiv9MuicGU1GAxms5m11nu/urY2m057ly7l+/vOudXV1aqqjl9/PY7jZKU/OT7u9vplUThXK6XW1teKIt/evlh532pl8fpGubs3q8dZHDXP0lijQOzlNBL0lJKQwLw0eoiiRm2htXbONSyGMUYp5ZxbcCIhnCaAKqMVET/qLmEOdVUH75XSjU7krJOl0XrgjIqEiBbFrgsv+GIXaanaOJV+iIh+1N5Ci4v0h2KNEIKgyeDQjUVFWEQJUcPdsFIqBCZSLLCLohwOzFFkoDCbzbTRwmKtFebxaETWtFutvCpRFHEcz8qCjCFjbBzlZR5l7bB7oK88fn6sneMH5qQnL7300u/8zu8AePDgwZ07d37xqV/6Z5/9b6+s/GDbqVSFy3+tNl8FgGgK9Z2J+Ulo+0u09iaabIu3fx5194P9vq9u9S/K+u27x4cHB1//6itR4NXnn44iiBFV18xSIubKoaxrMAMxsBgVREYiW9cVhxBbsHBZlstRkGtGHVrrNEmc92VZRlFiNKrq4VclM5dVBSCJY2utVkrVjuu6BMMgSXBGI0lKx41DxsBYRBOUDsECJixtMUt2I4mbGKYYIBZxznnvT8nryEIbVBUAHcex0epUnA9EgAXIADGACKxRlmAOQOUhDHDEtVQns71b9+9+7Wu393aOCrhf/anOZz6ebax/w3CpdaCe/kO+/yN4++ebaOpvB4fPc75KT/0xXfjad/JG7+zV//KPJw+OfCXglTa6mfT6Fx+PV57ovXrxzdc6byjlEnpHdItUITDYKq2bvHFvUJlEdCxGc0xzQyMQg2rqvx7ZOzSf++qY6gNGqYE0jlLdbsmg41+Y1D+ym2elt54rExS7rOAsIEWwIZjAij9Ih5WCirVGZVURtY+y5F6y/+qdnXv+ZG/kA0gZbHZ5Ow49W1ydTZ46zlfHtZ2xcoBUVDhLuZC6UtAFo7QxldZTtXZlZe1Gp8jb1V6JSh3pvS8lf/5c/bFn+UXutFScdFc52ur0B53yxFVDt3N8fDIP161vbcTR9lNPm/iaNleEB8Nc3wQVU2B4pmnlLOYNp7C8mQBtYLLkQSzQBXLIXM+O+1x8ArN6NpU7w87xxB4OKT8G5u8ILgVAVa0PRwHJdK1bP7xebtZWAVNgfiY35OFRBFhg8oiso5FlPLKgAPNHa3FTIAUmZ6xCAGBZLuXuMAorITknOM5xjnN8uECUWGuZS62VJsXMNjZVXdWe06ytFNWVR2SN0T54iDSzRGfUDUKg2GRlqABUwcfauEDGwGgDILbd3BWK2EsNEJQGUHOZKH9z98Zfqo2fe+GzRw92u0kWBbGsssHa6zt3kiR5/PEn7371FaXU2sbaKLjM2kG/c3BwYIxh5jzPx+Px1tZWcXDgnLtw6dL9O3fSNF1dXa3rOh+P2u02e5fEcRLFs3wOrTqdTp7nWmtRanzvbhYn7Xa7mM+Cq7MoVqqZi1swEacEgRIQYI0lrZjZC5+SFw1lICze++YSdmESCQupBREpEDMHDqelKlprrbX3ngMLS3Nh22wxhHAaULrwniyJFa21kJAsYzWaOSd+WODyMMVj+ctCr6GaoA1p1qkXrbECgIUhsFot80cfFr5orUgrYZDRSinxXhN7YbXou2UWVka72iVZWrjaGNO1nel8piLb7XRG44kLrBhpks3mpR/P9PmRdo4fJNy8efOf/x+/94lLH9/obP7CU7/4+Wc//8nLn/yB3uPOPRrcwMZrNLj5XTrzA60jNLEXFFAM5PgaJo99gN/0J7tPn/jPjA/+5mQ6efvV69YzfLV6cb232jdsDbMqHTvmAAfwcsLXAOQFEHIggDQIopuQpgAPhoLW0BrGaHZBQjAk0CRsRAIQGpb4VBiolFJEaL4VgpDAaK2ExXNovjkCQwkMPEvwzAQVkYFelJlJgDRKDTBDa6W1CSEIMwFGa2gdmEMILFC81CYwi1KA0doBgaj5vgsCxaJRB1YirAmiEZpydHF1NZ4c3Hlw7+17d9/eXV2tPvps+uJHkscfi97l42RL9O5T3ULZk+ET31bmKFCuoGrL3kfZpwAoO0b/Nr2H4M/9o3Dzvvf14nt2Z9/fO6CDwpSRiiRJo7SzKq3NKNvQm8ieubceSLHAVZ4rr2rvNJcqJHMvtVgVkyD4IKwRdAYdBS0uphxqEqA0WKubhvYUFTbyKmVDMXRLrWx3s/UOetnh0/W9J8uiNa+jCrUJIs5UZ0tnNRFAQb6vag1BMk+iPIEzPnZFfyrmW9MuBGhSCKqJF9Ve2cLambFTrU40DU08S/jYnDwINBdJbNJpJSvt3na32KwO+vdn26P55aGTkmXZ0qrDYqttJ4CQ1myino4jZfpUHJczW/vUeVWMdFWEGYhgLSkVU+0uuLI1m43y+bAsjysZ82Fp4zIzVTyqZd/huqt6top60urE3SjKoFtQPQlx6dSootCYPhrtQ1hqHwTwZ3QQzWHCBMBXce7jY5FJzjhR81rlBZAvyYhH62mZUIEcNJ0VaTQrb1iJsPylcYp5wC3lYGdnEAW+Wj7q7JLvOCgY8MuTVnTag6s8dw7mqz5atfac4DjHOc7xIUTTOQYgKKXqutQ6saQJUCBrFJhd5ZTmJkqzSeZoIi2ZBILKzxPTqriOdQQgNTTnqrWsjhMKQVwcxVVdxaY1mxzcunn/2Wcfqyi8VZ5cne4/3e+muXccZsK+mF0arGVRPHz7VitKVp995vDWjagV1bPiMC9XVlaaSaoQQhPJsbq6ur+/PxuPe72eiNR1TUTdbnc2nQ4ubofdvclksn5p+/jwYDwex3HsnOPaXbh27d7XX13p9nrtXoG5r2obYJR1oTBqkX+xyLmQQEppQwJSSukgwgIIiPQyrSM43+g4moRRLJtTTi0hSmCNCVgIKxrCAkAIgeSRqI6l3LOxpqhmBlAtv4ODLHZMobk+Zb2kPE6NMMwMrRrvTLO+h+IOrUkrQJQsLrWBRm5CAD1iWoEoEZYQghJRDCYiHwIpq5ViDoqIoJmZoK2NT05O0ixbW1+/ded2f3XQ6FnSJIZABc5Hk/McjnP8oGGzs/lff+a/+ezjPw4gMckP/O6+Qk//EfT3pmaid5+e+xdy4+c+2ATHR5JPtbvrb7b29k++dOv1m+Pjo7u7Nz7+Iz/29HMfabc7Cfmoyr1EHq3mVFgCthGCO0/ex7JwZioNnQIlOKAAhJAkMDoAZQSxWMQsJWkKqYDQSPeS+NGzYBzBaBRFU38AV6OsKiBAUlTKABqF83UV4kRSq07LX1GWqOuG4CgrsCBLUTtX13WaJNZaAHVdFyE4B7eYCeaiLOMoStM0ippUqUVOoUcUoDGvJXgkmbFIl98as2lR7Jzsfv3ezvX7w73jn/lk+z/+RytJ/PepM2hwA7178vqvfpsEBwAxuP9jsvNJALjwErX3oL+1XeWtO/53/7CYTQpf1gCiLOqt97Yux9XArq9m3V4013NnqvnQXRgljx995EBHx4Fmx/MwnOtRPrH1KPVqz9MYRKmrpSgKiQSJpEI6qDIHewcpQ2I5iZ0PYCOSdZNkI0sUUZSaK5/aWL3aAdErg+Fbmkv4ShyMf0f5CQERaQGC+O/v4dA56fZ3V9W0Pe1Pqo8U4T343TQoUYZchMoCsLntHrTtzYje1OpWUDuhTFG29HClt/ZYduWCiZ7qppfb/dgeJPdfi/en6rBk9/e0wZAEQagi2r9QHmweMiIhiC4NKFbG0PKz57waTeat3VsvXp9VdVkGYYlmlvfb9paj6/PpXvT6sa6LnNilq7LdXXmyv7VNyWWx17haP5xSfkzFEKiBDIiB4TL1pgCqM4qMGhg+3D8fMB4TTTRoYV1++FxioAdMgabKSge0LNIuIX54fdd01r4DFugvwzjyJQ9yFvPlnU0j7PTdYjuKZS9MBPROQ3zIBX1nnBZm/bmVc4LjHOc4x4cO2kQSKmZuEiCIxdhm1j8IkdZKRFztIrMYFT9SiQqS5VA5Vg8ndloqrlmihjYhJoIPvsgriexHP/7R/+F//O/+6i//rBB9e3b0/77+0gs//Sv1/aOIVO79KJ91TFyUbnh0fPHiRZTl7u7u5uXtqiz7ne5sNlNK1XXd7/dVkgBo+I6yLLvdblmWRDSbzVIIEbnxOM/zOE2m41GapvM811rXdR3HMQRRFBGRjuP6ZJhGEedVkRexjfyyKmURnBEWDEHgcDr+B3BqDIFe1ME2yaDee6MVhE7lGM2qtNZKkffee6+WOC2jxaOhGKfCDZyJzJCFW5qaPlfxQSnVKERO92qxQkWnbpdmJWcpm7M/AfByP8/+iYNvfnfOKaVIK2UNLWoOYawJJACstUTkyjqLkyiO57NZv98/ODhIs5bWuiwLIb6wvbk3nK6cH2bn+MHAdDr94he/+Ed/9Eda6U7cGWSDH/Q97t6jzVdo4xWK8u/RFkgFRIXaeE1Eyf4PY/zBbD6KVLyRbH3hyhfWdP9Ld/7tvM5v398x0Vfz2fSp566ur69JkhnYGMJUMUmQiMEBtRirVbSYIq3gFRxgCCZBDIgirSwFhvO1RwAsYJoTqCd4wDhYWbIlABzIA7ZJ8l6s1ATEsDAGRjXjI3JaEIlogEWcrxUpYwAKD8+97uFQpylMWcRwAEkcO+8bt6NSyhpjLQFl7YhDZOEB9oDAA6UlbyKGqhhSQYp8Mp0MH7yxf+/67p27Jyt9+ccf63zyxbjT+hZSPNIe2pN234E4gRBihBiADJ+Ut75Ap21B6QltvrJzePT6V/20cEVwHk6UWGvvH9J4ipNRPZvnsDZ2MseJyqNwHPv7s3FCM+QuODjowpl5NSM9Y5pOajevVem8hU8UVaAacAFOEqeCFm8RW2uVgQdzRIiM11JqwDHYoXIBeaUCPFjcW7RzNAHcA3MSkiRVnCnD1ixKazzgoFe0yojmAkI7I645zBgADExbU8dQ10jiETsAYji0nNjFYFsgnmTxzatMEsVpiNPwLmoaJs51XanKw3mIB7xUQd45KpbUs6nwhuhRHX8p1U9n0bOGW46TR1NsBXpm1djgkGgMzEFOw2s4MpWJqswULRSpPDHzHx3PW7Mqm5rWfN6JTrpKrya2F3ckzvUkj+YCBn9zduPhf8JGBAxiDZVSrIOWisqj+cne3XLi/NDpg3qyVtJzHbd2PO9PAVSZcmmpuhrbZIdJNIrVSNmT2J90duq4yuc7vrru9VfFt1ylVinynRitlaS9HkWX0enOCn2Qk2/kt8UZEkGAGIiBguAabdO77X697DcBABfZ6WpfBt2NJGnVMz3eI1cu1xYBKVAsKZWm17Ze/vW056U4Iyo55UemQL2gREHAaeTw6TIBmJ/qOwiMMEtDsqU2zgmOc5zjHB86xHFS5fMQGBDyLmv1Kucr5+MoJYQQvDVJbA1LUEoBzE0QFnFzufaNZSJLMn5xv1omZ631V30Is9nef/pf/Gd/8K9+l3Sk0+zN8c7vvvSnT0crP7725HE5TQcrrnLHh8dPPXft/t17tpz/8Isvjk9Ok2wyXgAAIABJREFUkk6399hjJ7du1XW9vrV1sLt7+/r1Xq83HA611mvr63u7u0mSdAeDsiwnk0m/35/MZ0mW9lZWjk+OiWgwGJycnMRxrAV3X311c2NDBclHE/FclHnLRHGrVcxzJdBoJA1MIAaYA7NqVIq0zCRToKZjRJMipZmZWBAYgZXWotRZNoSZnXPW2mZmrLno1FobY7yvm5wNnGk2UeqRWbKmgLaJ8VrIm1lAUKQEIKUXMo1mSa2UUiGERaPtGZKFIRL4lPtY8CZCCmrhOpaFpUVr0VozxLELHIy2xhgfgpASUiIkguYR4/EYWrXanaqqD44Oty5e1IGZoZSKtCmrXHkWrs+PsnN839HomF5++eXPfe5zrdS8cOkZm5aIpt/0ASFqBlrfN1CArmhwg6790feO3Xi4tdW30bsDl8h8HSGGfACNZb2o97nLP7cW9Y/r+9dPbhyMxtdfe212sh+lOelrvc6VjjWZhrIlEzMrEAdVkgFFkRQAAw5BUAFIYGNEjWsFMbynOgSRWkEvs5KaRQVedFjkhxJYHHNJBBHTFDow16SAWIxogSUiIQcEA9YABJ6lqpxWUAoCKE1RZEmRD35ZCSFEaAh0EFlr0zh++F2jVGxjrb1w4Xzia6MRIKgBRgACpVBWCJULXIZwODzaeXDnza/d3bl+5FF/8pr69V/ttdv0nudMKtg5fPxeYmtZ2EvFErAwxohw8x+kbMvhpx8O8vq3lbr51vXdP/6Dam9YDKuiRM6G0yyLW2nUTgsKE9QwWsMV44kaa1A80mSJy1CEKtCEnK8qKQHxjFkFHwAgsnEaJ8hABnDOeMQkYPgaWltrrI8QAKK02WWAA1xQLoDmzlQoa18dXq8BTSqvPUdVpxWiBM6nsVgLQErBHPaK1QOqDxwI0Yb1U18dOjDIIt6weiuhi4l0S2nnIOI4uLU8pP6U4KgUOyUCSU3SS9sD1+671oIle3gYk1c8jOYzM6tReMNsMZbpXOYMXsyUAICEtndpHu9U5iuUzFrJZ+O2juv1PHTrhXq1eekDRceZeZDgbSX3pT7wQiIkUokSjdTISiTrbf+xsv6En6WTeTQH9o7O0C1JnRlRECd4r8TX4kKLJRLVDW2qTD5z5Z350c27k8OiPAp0ZOSiItvhaFhvFAAQoWjNsQUAUZWmRdY96NjbqX+9Pdxxo6MjqokqokCkgW2k0uqGztWOeTozgLq4n0eTY5QMZhATBQVSRIqUCakJ6dIbsryqxTL/ffHxdGf+SiGK5qtt00m3Qd18oicHy0KmhuhsA/4MwTE/w1A0BEcAikeZn7ObICABNFAvCY5m5U186ezRPcwTyS+KPic4znGOc3zoYOyF2owkEPugFTgEqzWzEoRGykCAMIsSaUrk6JTZDiBA6JulppdeEkMAK2EIVaEEVNbS9fxuq5UeHs26ax3p2L/buzmO+k+sbKhWZK0ejSadlR4i68DdVms8GmmtZ7NpuHVLRJIkYeeYeW1tzTnXarXyPB+enLTb7aIoxsfH7XY7pbar6ziOI23Gw2Gv15tMJtPptBnzj0ejtbW16XQaK6NBIYR2knLtfVnFxnrvidRp0MYysNMrinBGZ9Hcq605XaZJd2uiLkLwWAooGmVHw3HIssoEy2rYd1TJnt7fRHCcKi+IoLVqUkWFFo2uzWLvUGQ0ApCzQSGnzS+nfzrdrohgYTlaPK/mSdOyI6fxvDCzSCAiG0VNBiopUkp5H/q9no6jyXSmrLn62JVpPl+/eGFvb18p9NsdeHd4b48ud86PsnN839E0wv7e7/0eEf7RFy7/6s9cenr7y9S5+00JkZ2PY+dT3889Tk/osX9L6699r5wp3wgV6PLfIpnI3c9gfuGD+km43H38P3rmP//i8Z//zdGfzEfV4cHJX/3lV1/5+t2V1srlS4899tiVza20245tOWMydZJZsQmhjhEsABiHrIZyACOKIzK2BqnYRGkKV2sfGgMiUMMGKNQeIZcIldEOMfI8n0zyJOU4SqxhAcoKVmCBSTGpGEmSxLGNotjD13BwEA8RhICyhEp10rNKE3tB0WyojGwwCqgAUYgjJYKiRAhEiCJYgMrFOCjWLsq8BsMjqZuEDoQaRWBL5XQ23DvYv/nWrZvX7xzdn2fGf+6nshdfsPE/hOijC19BNJe7n8H46rc+KsPk5uyLY95HhLxws1nlZ7M6L8pa1YwmJqH5x9Es/srt4/n0hgsFQr0MTqgAa3SSxWGzFbcArUkRoEPkkVZFF1UiYSJ2R3ev2/lhlE8yoBbysUWTTKBUDKQWYgmIiSNfoQoQEGa6mosrHECI7LJwBYGstb1Bmti2RYsSRgCMjkzaWYVSgWEkaLAsZzvqWV0OS9VWFIM3BQSVUEGFqLkfeSmEToIuKux5IAgEkYW1IIYKp8PclcRqS7XUKpAOCFxW4qME5kxeqkTWJHY7jpW1jO6Vq+aHfjj5C5p+GdMRD2dc1orFBljPCtLTlz57iTL74OVpvePqfxVKjWAospGw1KFurgtEW1GxoZC0TP9Sv1jP5xuzfHVWt6qRAiKLxPJGxWlRfeOZisTZyoMgzHiv6aoJxRklqBCfJOvXN8NthbvjamwOy4ArNjyv5itVtT6vNyZl/10cTN7UecZ+s9KtCS4dUs4oa8tJXKfpQRQVBhrlQSL37Y2iOBrVb4E64uNNCSXqiqKknUZZy5q+zQZR94m946s7Bw+bmxEDLaAASqAN0KN1rQS0DbKeVNH+/ububO1oCKhlZ22j8hieWVvDd1RLf0oApg1luVygBWhg9g2NsOrRkNEYmC0ZkBhoA/MmKrUFeUKqc4LjHOc4x4cRaXYp1DvTahTbqK7rKE6N1iAQibAgBJEASAgCgDSWI2RiEUVQZD07o6znYJT2LEaR1WiuByzZmgslloMk1rAvf/t//V/m06qdrgavslY32PDl/R3Z+dpPbz9zsTZZYjVwf+d2b6VjutnJ3n6r042TJNLGe2eNfnDvXr/fJxH2wUZxK8mciHi22szHEwKCIu/9ysWL9776tSzLtDFKqaqqoihi5izLKM14PDWp8XWV2jh4L3WtoYqiMNoIiQijMYmQcGjUEfww+LNJ/RRhH0IISimtlOfQMBrO1cboRZwnL9fT0AeBlVlWAjIbY1TjH2HRyjRzJiIcao+mfZYUS2h6U0DEHMSz1hoiQYSD16RCk6Kx9NQEYbAYY5IkAeCXKmWcMb88tL2woAkrxeLh0sR8CEIIBImjyAfHwnVVKRs570mR0lqYnfPKmtl0HvtgrYVW4/HYJsnBzq422hg9HY9dXXc7nf1pLkFI0/mBdo73H865phH2zTff/K3f+q0Hd1/99MfXfuHf2/7C5wbAbeD2N3sgByPlGXNV1UG+9n7pGgJaR1i9Thf/jroP3rfXihRjcAs2l3wAEPI1fBDrBVfTtdV0zazO/JW3b759fP/+ZG/neOfBUaL1/sHR4Xh8dbJ2cbXfktikHdAg0URWBIE1SCkDFQUwIAzypJq5UwM2SjFFDNUkKSklSlhDmIOXwAEcoFHXviiCVt4qbzRE4BwgIEFVuTJ4rZgoZo594CBQfjGmgQILFBEZIjCaTFIW+EW/LAhEpKwS70PpGIACERSEODAHBkgFUk0INhsKDcFR1i53hc+PDg92b929d/PNB3dv7K30zONPJJ/4uHriyj/sM0D9e4hyOXy+CRyYhunQn5RVVbv6NDkbpKCVBXJ3/Orkbw/5PsfI82o2qRxPKlcUlSo1l0koKRTEhWJPbKfCBtWTQE2oWVBBgxI2HY4Ggo0Sq4sBdg1wUkmrkL5QTNF+ZGyMXYu5JTatFqUxAATN3gStIkNJlCCKAMDBVSjhAjzDKq+UdVCEOII4H7zXkbVpKxqspZFuoTptwDGRyXopIgpYpsB6MHOAr2eu6qWRiIK4DoUgVIUoEt313SxqM2KQafiTyqCOQXEIqqqisEzhVIRuGkdGVVKxY5SIgJgkTmHO+FQk1iq1/cgmRgN4dhB/us5i3clodhSSKeelCkeTYm+SozImt60oNYNo1HbRXOOO2EJ74biTKAMWDwhI6dWeDHS5flS1vLWRv+jq7aq8kBe9ec3+W6gyCOE9xMQStIJSAcoTOd0tsn7equek95LkayvhvsSj2msetuZ2E+HZMH0sL7vj2p68a7Mu68A6uKhCD9heEgmUJa4KO3E0syCi+0r39PHJRM0qEht7nTmEQtVzHSdpy6qBj1Yo66n2pCpCnqznoVufyiXMclZPnfnFLDk3rZ3PRiftcaVvjUmmy2JXLAtR/CNPfRGyhmVxbPVoDIf6hkZYvYwU/WbLqDN7aEjHKjtvUTnHOc7xoQRRx8SbaRI5X2dprLSpirk2URTbsnKItLVmNBsOVvpFWbAPNlECJtLgxpiRW9ULKIxKARj1yFDW0UyMcNAUhIDj4yKwOZrNtjYv+rqbxdtIfHfw9Eu3Xt/f++tPXrqyVsmTg/XN/mqZV8XosN1K62nZzxKAh7ORsv3LL1wb3b9/dDi6fPHyg7u7WtvBYHB0cNhK44tPPDO9f29eF9uPXX7w9dcG/ZXexsZbr36tv7Ky+cSTR3fvkrbMQkUtAZGJT44PMhtbY0hp4aCMbWpljdLKNN5naZpJQs0QAUiREoKIQIlnp40mAktQIAIJCykVcJqY0RScLOI5Gs3FaSxoCIFdEGZjLHhRghJ4MWsCYqXJGmpyXX1ZN14YX3kAprGqLAmUUy+MMCtlQhCRoLW2NjZGnHN1XVsoMKGJS4VuvKRCrIxiDgpQShuG816REQUiHaoAEaMMkQo113WdtjKRIFoFYlLQWiurPQfvfafT9hBllXMutrYkHSfZfD5r97pUOLSj8wPtHO8/Xn755d/+7d8GsLu7e/369S/85OZ//0+fvXQh+9Znxc1Xz5ILvP9DeOvzCOn7sdPa4dLfqEtfRnry/SC8h+qpP+HsGG99Hr79Qf1gPPX0xcGzn37ppQevvLJ3987RweFwOJqN3nrrjTu3NtYG2xtb17avXty+tEImkk6CxKlSNKsoU0YlGWrACVztUHsBSkI9R8RsgSiBsRZx5oKvqsraUilfl6gYKAGKOh2TaRUx6gqBgGa8QjBJ0oJPTO3qcjQiGyVJnDTRHSWgFOIE3oXyiBOAWNCMLhmumRFmaB0SlAHS9MmKoK7BOiRJ6YNU1bKrAVDiLXKlRUTyfHRwdHDnzTd37u0fHMyGR2Vw+JnPtn76M+2Nte90ZHS7uv1X0794sLdzeHxQlZVvCHdrkSY9wIob+uFUqkpBBVHC/LTwBRsYYSX4S6WzRa3LMqkK47x4hrACBNIU2hMIrLQiqxEx7JlRn2IoFgvjzKpa1SHen4PiJFnrPH3t4pXtAYAircf9eRKrrrFK4dSpyWCcVBjVWEukY1hAgFLIT8bFdNZeXUk6bbKRnjt1XJ4OsUmRMqqkek4FCOxRjVRduZwmOrVt01oLPpVwrG0x92o6bdd6He2f/lT2w9eiBSmGxgEDKBIiWTTULwkUrRSBwcIAN2NrIX22YxiiFCllFCkiAFmmiPApSZ4W69D2KjDk33z95P/+1/sQskFPwglyxaVfG3Q31gf1TDwRLtlsYAfdSGvFhNlasrsyeqV1axydKJNwHHzs2ZTC4bvVBGNVEnMSO0RjY0+S/vW0/0ZyOKNyZvOJxWZtf47qzTxfLd2gCF3n48AmAP+A7Xspc+2qDUWrWrTG1ol6/ja5QF7H9SCbpuGY1DjBLK4UUFB0W08P5+Pxwc1k5bVnX/iFG9c/eri/ZM+GS5FFkwDKQAJ0gRkwB2ZqXtJbJwjcRKAAvAwfDd/IwAPjJVuRvUtN7DsbYROgBYwfbYRtslFPeZNqWYurgPY4Xf/apUvnBMc5znGODy36o8lOO4u991zXSqkmCl6p4FyllYkiU1Y5EYiU956Uqao8SzsMEJGXmaF3uRSuvROtIKJNYjWV44PpdPan/+Yvs/6WQJdzVoMOwM5Xg5XHp6P7f/LqV54bDF74sRf2dg8U89WLT+bDCoPV6XA/BJ9mbVeHe6+9Fcfx9uVLh4fHVz76Q/tvXj85PlxbHyhB/uABM1968qndO7cuXbo0nUwe3LjxxBNPiMjhzVvGGBVFoXB5NWtF2fH+4aDXd2XFzhtSta/AkiQpc1ALLlwBQRQpaG3ADJHQkBeLYYh+ZDr3tLQ1CGuoRaXrgkKiRuthjMEy9XPZbKIVGRE0oo+H8gphZlkGZUCpaNkDu1jhaRntaUoolr6Yxn3tvddaNzebNZ/mcZw+ROvFjhEohHAq91CCIAIWCDGYCArUSlMiVQUXpbEm5EXRG6zM5/PJbHr56pWyqvZPjq4988x0PBwOh1m/bZStaZ7PZuvnh9c53ndUVXXv3r3f//3f/5f/4v/61A+vbm9mv/Kzaz/72a2PfeQ9BYtSMkbyMPSe2KDqwcfCFsPHkX8vP9Qk1Dqmzu73h+82NTp71DoSxR/gj0fHb7bKj1ePdbN2tnmhvXc/Pd7d2z+ZHY7y4aEvJ0UxqXaOD/s7NzdWemv9TtzWaTtp9/udtKWjhLWBsqx54XxfiPkBDfaOa4IBu4CKtREyCJGhAMBrreNIR4AWBN8MpgHygNfGABYUTlcWLb31AiiBCYCQsA7Bg6UpsawDHBZECQlQMwE6AgUHDsRWkSbDzcKaoZiFPKgS8tN8Np5O7t/fuXfnwZ3rdwzy5x6P6WoERB/7ofTK5W+Hlb571+3fnybTt7rU3pBL827+YG1vEk/n7fy2uj9VYyOerQ6JbWlECgVCKcGJGMAqyONKNhQA6TjeKNnUQVV17GrtnISzBZ6Nl5Ik/P3iwEDGtStzsQwfDauqf7G3vrbdT9Y6AGzikm6cRtQyTRQoowjeewdXhrpynqqKaqeAOnDhfDWe+bzgyhSp0wDlHiMHeThBHwCHuqYqACFQmBlXh0rliYmj2LKrS++9dijZOL4wsFe3s09cS65d/d6y/6vQq9CgxVbKFhVbGsPHabYVaRzqvVfp62BXubJmeCJV+DDjAB0NbDJI40FUDQpeCfO4AJUggghxoG/FLzQxFkHeJVlUEynR8Eqzidi25p10mNEOqyNrxi0z1SEo6npZDTMzDtule25UrBZlt3SmYh2+jRdBwIE4JBCQKIVU1AoDINbeK58XfgSVR1QmAFrTeJBt6hvaV/UDVU6QtFppUa48l/t+qM+QC6ecAj/kDuHJe3ponYkAfaacxQDxGT5CztAZYZnToYF4GbrxjifbbEiWjbCNSeu0dLapWwoN4SmkEdtDrv785o1zguMc5zjHhxdb289DhjfefPWxxy7ZrJOPx/Ojg5XBWlHWriptpIS9UioIaTLClMZtEUVkDLJTcVwtVUQPDbuRsSxalOZAta+T/uVX/58/XF+7qLLuZDi5sLKdkZlXQflsRad+oKeZfo2P/6c/+N/+g0989lLahlUPbt3ZunRtprSOTK/V16Kq/IBYkcpsVqAeURwscVnPWq3OtK67vX45HVtr87wIIcRxXFeema023nlfjTTTYHXt+MF+aiMSGKMCh6qqFJEy5L3TWrOIBC8ioggQD7HKqib6AkIEKFJEvOzNJSImBGYFWqSqLmK6znAQWjW6DgBEikOAYNGlAhGIIkVKCUFrxczCJBCBEmoSQx+u6uFQ5NGbi6uKZf1KY4RpGlsav8wpI3NKdhCZEIRIQRCCFyGlNKCkCQRTC2OJMASsRIL3IOR5rqxJkqQoiizL2t3OdDqtndva2tp58CBL416vN6tyT6rdbnMM75zBuYLjHO8rbt269fnPf/7w8HBjEP9Xv/7U5z57AYC16tsc9q/cQu8+hFC35ev/+HtLcJzjfcCDNTroPfGj2HoOT1zrjnay/C7euD179Vax+2B6dDJ8dTymG95Qtbba3dha3bpwcfPihe1Lm+ura9RdNUlLRxYxoIACRmAAWCBCXdR17oA5HFAIUlBMSRwtxzByOpxJctQBHtCoLeW1tAISJxm0tNpIQAlQnvr1A1DAJlanUVEUjn1z3yPxswEIMBFMCl9VXFdG2goPiXgLxGCPXMgBGI6Hb9+6+frLN2+9uTM6zH/0Y9mv/3JvMLAAIvttmgpfeaX+m78tNq797bWVuu372CJ5zl46urI1v7C3PjnOTjSXXvlCcZEqjlCg9FyBXZOUCL2QMoBEFJYeBPnG8gqS9zbQ1RJWqtAiPI0Nvf1xuzVhPpYJgERRP9L2VALhBEelK4opzY7Gk5Ojsb7h1X4AMC7rvVlhgliRkkgICchIUxcKAhICAaVAAwlJKXBQCVILI5C4E2gQjqu68k4Ao7SNomtX41/86bYx77d586PPtp9/vCOv/prc+UkAL+3/xf78zu706GQ6KyEeSA8oVdGhSnvPrvY/sr4B6eqg+wpEYP/ed9eQskqVofHZnnnjgIi0kQh1lPqs69ortzrJm+ns75zft+BW9YwvX6z81RIX59N2kdtZRRNWLPRdkYwIcThzI9R26Lo064CkCZXDat7P1ja7rZYq8oPdye2D4UnSv7Vx8Z/t5P3iHeqJBZ0O1N9EUZIBCTBcPioB+kuFxTswXxIc6bI79htrZZvsj6aNpQv4R3fGAN1lag2ggA72i4M//tO/Oyc4znGOc3yoUZZ48tkfz8c3ypNjrfXK5tpsPLbWaqUEEsdRCMFVFSzled7t9EMAkfZUGbUgNc6yGw0SWqlkXDnXTZJm1JFk7ZNx3utsZ3Hq64CaYpNqCZSsrq623tx5mVL/f/71n/3SRz89f/urn/n0px68tRfFaavV2d3bV0KXtrfzfH54eNjtJndv3I6U2nrm2d033ihdffHJa7feuiEhbKyt371954knH4/W1u688kqv3+91u6PRiIRiY/Kjk5CX2cpgPptYpRuzh1ZGQVzwi3wNZl604EKYPTd6PyYiqEYHQYu0d2AZC8pEiqiJ4FSnPELzM47jxqjykJjQBFLifOOCWUZ8PEJkKKVYGECTJ3qqCtFana3sPXv1d0pqNHmizdM5y4Msd/Vh8igzN6UwONsETA/NL0sliRhrjVESPIiSJMmrkpkVdAih0+kIEEVRCCHWSRynVZHDmkYecn5wneN9g3PulVde+f3f//179+79+z+x9YWfuvjicyudtv1O1kmKoSoAIKbL/06imey9iOp70IC8+gZtfZV6d76/ryF17+PpP5C9F3H0/AfzU8KKqsjcvpSNs4286k2n3o1WLr199epbd/fm9/dme7uTyUlezpUb8f3JcLRbPLhxeHN1bWXQHwx6Gytrayur8UqctJKWzhJjIqMcSe2k8ReqMvKsPQAHErFwGs2pdDFpG6SZVna2LmtxcwlpDEM8ryvXtL1aC2vnVe2E4zguA+d1FXGwwsSFVe/SThWCOynnMgpwGBXDeT2LTdrNuqv9FRVFVikFEOVdc2v/4OjLX83vPhjvH5zs7o1g8POf6//ox7LBislS9Z28rkXhDo/zPfX2rXR2nY/Ksq7bE4ApqereeN4eVVwJ2JHAkmh4OJEAWRTcvtfP53teMiiexUVpnShVirOi9TjHpHA51QXPSl/7qvSlmjImPgxz7723Urg6zyt/rHRt2n2r2roT2SSxaRp5iIFaQRxFSjJpE7UIplF0JrHR2i5sCWRgFGkA/STf6Mx8SPyyuDcy+uq2TWL1/n/wrVFGA1fekMTI3otPVs/92lP/5dTPm07ZsT+5Pf3SsDyovcwPR/nLxTjN/EpYu7JuNmwxmM0H+bxXEPO7vl3EynhrRVshQ1oRxcIspMRaF0W11TNSQ4QdJxMFl1iOrEQ+i4oU7pO+4qJS4/pC7S5X0itDp6pj58gFCd+1M9u73G58wIuDM/Vx5hLOra+UIgLEh/qkHL4m9p+vmB/a6D+ZbmwdzdaOJt9QKJsAEZA/Sl6Uj+Zu1MAEqAEFpI82wp4eAaeNsABSQAPFoyGjWDbC8pI0abYbTuNIQ9rznZViczCqp8Xh3XOC4xznOMeHGkm68vVX/vzZp6+xhCi5fHL0qo0jHUVlURuti3xmY6O0F57HUWBMRdkmHc0FbbXxHubdzqOKxUYKsADiOK5dkaUDqSPT7mhJIh0C17U1Ii03xlb7+f3jG1Or/ve//ZuPbz/25mjvP3zmJ9xOgWC21teCkcPi0GhaXetXR+PLre3KlcPX7/Y6g2Dk9s3Xsna21r04PB49+9zzO/futGbzi5tb87IYHh3HcQww1V5q14njfDK2WnvnAImTuC5KDVosQwKtFKAUhMACF7yC1nrBbhARk0AgIkwEgigSRSyi8LDzdUErKBLAWls7571DEyCqlAJpZX3ljWlKSXzzKO/9KbuxcKXQw2ms0+aUU2rjYSXKcnTXKDXOuF3krNbjbJdKCKH5eeqRYWZohTPml0aP4r0HJEoSxyFNUw/O8zzOUgDD4XBlbdVG0c7h/mMvvDC+d+/o6Gjj0kWjaDYeTT1tan1+cJ3jfcN0Ov2N3/iNP/vTP14fRL/8s9v/9J889d0c+ZsaF7+CZCj5OoYxfIrvKn9HqzfUtX/9fX8NqbtL3V32qXxQCY5mcHN309zd7C9vX3zsy88/ae4Mqzs701uv7u3dnY6O673x9GAyzo8P92RfxQdZt9UZpE9sbl3d3Go/1upt9lZ7K71W0klMUaPwzCLE1ko3KOuUUkHpmpQ4WiQnQIASUhMD0L605bT2MhaycLGWcj4r6logPst8lhZlHkLQGsH72XyWBpcFZylXVDU9WI05UlgEUlTF4fjYDSsMsZcfnrhxksRb/TW1+USrl1FL5cyljE30xmjvztdfnu7thbJADWxfir/w+ZWPPpt8N8bPrE11MBrdPtp9pX5jhfsb6VrZr8Ja5cK0prw2ThQLMbAYoH0v+G8SkChiIiYnoRbhoPO6LorCHUz+P/beLNiW87rvW2t9Q097PvO5E+6AixkgABISCU4SNcTb6+nOAAAgAElEQVQiLceJk6jKUqJUXuzkKaW85MmVVB7icuUlVako5ejFTuyK7USyNUs0rcEkJYoEMRAAMd35nvnsuadvWnnoc869gEiKIHFBiNy/h1tn7917d9/eX+/u799r/f9uf16NqBzZYlTM6tnUTeV+wLFzdUlEOklICiasQMs4W+r00kQvA6TdJO2nAJCwWINMZ4L7YZlwgAgAUqmk0xbqWwipg+j2WnoVPzA6PyLA2jcgOeTpqc3Ww5ut+05e2quu/9G+eW3+4oGfD2fF9PpsFmKM9PKNQetMOj4/xvMjK4ClYekCBgBARmEFWQEA5IQuk9irhOk4dAaRpQhxWiVJkekDibc5f2lmhh5ExIRehPIJHx5x/r6i6s5nsiijqo4senvUBcPv7TF/vF3cxKsieARGCNi4nLbLNBtlZh+LqXcQQszc5aqaXg/42+3+tU7v492NR/hQjiFh1swQGI/ayDRACmCO/S/46FgHOLYjDXfKK0AAxMcKCB9rLU1Hmjv27GjEC3nc4YJzDvMjpcPfFcUiCeIO1DHWACUTgdKmM8gHG9u91u05W6KFwLFgwYIfdR597FMA8No3v3TxoojiNGtlAKtKXYsidXg4kioTwhtjW1nXB4OADBZAMHvrpPo2P6LsCQUU9TiNet77srKdNBOiKyhhKxCD5+AwIAgPifTi9ODRwg/zdPuVg63r5e371zce7541+QRqwUFYV8Vpxs6W86qzsV5PCh+8N6Eui5VW1/sw2t1vAl/acRqsD8732t29nR1kAONUgFanZ4fjEBggSCTmEJxrKi/g2CCjcaQHAmAOwFJKgZIkEhEABwRgD8f1DiE0ViQITenHcQjL3UGwjTDRSA8nRhjBh5N6Cr6LE++M414XElLAXXGwd5dsvC28lhmRGjeQk7zYE2OO44ubIyeOu4NmT3SQEAKJo6twYD5xOZNSVtY45zwEbwxI0lpba6WUg8GgNmY2n/f7/WJnRwD2u4ODvf0oUpFOXMRVVcWdaHFwLXg/efbplf/iP77woYcH9+TTs326/3fD1tNw4+MQ1GJv/5BweF7UrTXjs9KdbZflfdZuhFvRC9fVcztX9/d2p6PCGjubHpZv5uXO9o58Q8aZard0t5v2uhmqyKPI53MIqpVuDjq9lU6r02nFqeaQF4xzaHkUDOxgHqACAAyenHXMAXBaz8iDGbm6ruaQ04SkknEU6Vjn+ZiZA9h6LOyuKMDVzvrKuFB5UZazupqaypl5VQ7nMzerYGZKX1XBekFLg+XD876fJrHwO8PhcHaAdme1b3/uJzuRFt6BB0gzOrvx3gzjp57K1k/pEtyNXffVF+zMmfLN3WtelklQB531C2d5tcizyTSa3tNvMnK6ZRM5ieQ0ahUJzGg+NPWweP7wOVuzqaA0SB5bSEmiKe2l56Mokiq1sVItkVFXQ1c7kN1q6YndJwfVEgBILYSRACAAE5A0RzAcIUSAAIBEQsvmKuKdG7P+VTh/9a/FEdBRS88Mfv7s6Qf21r8xLYezST6elsNRsbs/LV+x8rpef2ltY21l+tR0dt90Eo2ZQbl4+fXlwdU+APgi1LseaxCACE2YrwZAZA+eax+s1qC1Pcv+0SpsmDrLi2RuusF1A7ecV9aRcxS+XYXI9ydtgCIhsGkkAzAhAlJGiommeUxFnO5yth3sXIKJDsWILPjE1M8EfYbkOKJtEN80tyeHv58XL2K4cFr8hFl5oAw0K9HlAHOA8li/UAAZgAOYH6sbJzGxJ8ZGAWAOwHc9kwFIgPnbC0Dy4+wVDZD9bhj/uh/9pf9Z1QP1y0I8IyKAVhh0/Nn2Ttx9A9Tv3Xr1zw5uD+tyIXAsWLBgAQDAAw9+DABIlvP5PEnmgcXWrTfX1tYZfABO4s2y2ldSA8beG0RQUgsEH6ygd14kBVtLiICkFwCcf+3rLyrRNyUOOh3vyFSGCFGRJ2fREgrwUeLSNRhUMKj7q/Xy8P987Y8+u3bxoxceoYLrmV3rrvvKTnPXXl85nB/IlhwkK/l43BYJzSAwCuBAML5xGxGTNJ0ejsZuP2u3i6KIpUDm+f4e+YCA3vlGevDOEQIzO+ePRYTADBwQGi0ABaFoVAgPIfjAEEgQI/gQODAyEREjAwcB6PjI/6KpgGDm2prjJFfmEJBZILJjEGSDt8FrrRGxqiqk49A075gDADEFOM6CPZE1QvB3e2qcyB9EovEKlVI21RknQsxJ4caxKAOEgpmlUAFDs2EkpHeBRGPbAQEYEJBIImqtmVlI4YA5BERUUhljSApm1loXZRmnKTuPiFrpuqrTLJuFanFALXh/YGZgNxtvVeX00tn23/7Zs+Le5BNjlMPqqxgk5ysw24RqsNj5PwRgvoT5UhugDQDx0R3W0932mVZ0S+5vJ6P9yTyf+6oGYPC13RtuzeyQtEsy3Wm1ZJyh0sV8yiyz9GC11z81aHd77SyLKcwM4FS0PUsODDBjLjgAIzABQEAIPkCwDBMwxuRcMgWQ2MnaSRIDeUYAEDDjMIecoXTeFLXl0omiGpt6agtfG2+N8+idDI4iZAW1cQdDfhVUBjKp7e3RwbQaL/fg9Gr25KPJUv+91+bOnI3OnI0A4MY1hfut3X2uKne72J1Px53X46igek2LTeRNMLqywoZ3P49FAAISgTAQMqFHsAAFQgFsGQl1WyYiakGa7bay7ayXt8RYFIe1mDtR5AIiidprijN9SseqTaGDcaairk7XqIPd3nRNtBMYRADQnQ4eKz88wOU709ITzF030b/zBreu/3U5BGLRui97fLk/GK6lpR2X3Xw4mu7JyfXp4a3xaHs+gV3Ea8ACfYWuLVBDSnrlxsrSa8uOXT03xW7tmVETYA3gWEqQAVSw5BwWvgVhWcFqyRulP11UrVmeTo33/m17Fr5/t40m2A48EZNggRaEobSOVYgBtJ87P7XKo6qlnMQ0j2metPahvR/GivMslIOx7/uwHvhBzw96HAPcRC/86IbfHZtbWl5PZFJFZSRjGQ2cXkUpCouVvTNC71Qm4XFo68kzTYzrO2w7Tt51EjrrAUwQ0rS6GG+o6Nwrhy/8m9HehaULK607JlDj+gCrw8uVr50F8B6Dl3CTy29W08/vXd/LzYNrjy0EjgULFiy46wyBSauVAECStJIzZwCgnL5ZmHmS7EotKjNTUUj0pdpt1/UsjeO/rG4AAKkIAHwomHOTzzY3z751pbK1WBmcnuxbJOl0jdLqYNucBJAVcUngJBzOyocuP3J756rg5F/eeuk3r3zt73z85051O1yPOhCvPnDh9iuvdfr9qjT75TiJ1XxacuVbcSIEeltlcQIA1XSuEeOsPZvnpiyjVuqsj5TKi6kS0nsvSQiiAKyUJoa6rlUcNR6fcFwySELYynkOIICIGAIzMwb2R6UWxhjPQZAQJAiEd1YCSSlRihCCb+opQggMJKipXAzMDEBC0FHBRQjBIWIUqRNLUSJxVE4CyBwAQAihlAIA56xSylrbFGIA3ImMdc410oZzrjEWPelYOanXaDpTiKiJhBEkhBDe+0Yo0XFkjEFmqaT3rtFKvHcoSGs9yWftpX5RV2VZpu1WlmWzfG6D37h48ea1K43VCBvrIfS6PZPPQxTu0mUWLLi3EkfIn7/24v+1v/PWpfV7HnGKg7cwGYa3fhpufGKx639Y6c/vz8qNc5E1p53d8N5zk5c1rye/88Y/f27nS8O6mOXl8PYcKUURoXQIGFxxNZIyIymFFBSBFwJcLMEh1wzg2Qdbo0PwERPVxKYwUDsGB9LLKCjWECLQVkpkiMogyUMEjjCAZGDmKgQHgcErr6RXIQpRopZbnU4vzvo6WpOqAzycjXamV69du3ngwgS8MGtr9PM/u/LhD7U7rXvbObganf6p1Z818VII/Fz4rZfcn94+nO9vw8RGvSeX+5/qHyxvj9pD4/271TgkighlXEfaxIJjmgkYAV4lvo72wOlYDB5pyw0RlnBlu7Nypd0xWRKU1KF9v+itSgAySuyv6EhH9xkdCWICUxYsQ+tMpz+9uHL1SbmXwnUCAOFlVrZ/1MZ8MltZfeujgV3w3jlvYldftC/nz//x7Hdv7h/sDefVnzjxYrK0fCpdxfZ6FR2mnsPc5bWo/XLgjsQ1hZgyOW5V3DE8gFKXc1GaxNjEgQqgA0c+CB/e/QD4blAkZJBgVeySLKQ4RLUvOzf78SwGoHJ/VmxNTAnegZMAaNB7SIXp0uTDPr/fgMytrqvYcuIwdhiD6sjuehbf7kVXW+a1+vaV/P/V5R/F6erayo+L3t8QIb46kTfHAJNjo42T/5Q/LuU48dFIAaLjJU8ojhNhI4AOQNk0qtg0HV16QJz+aG/1J/krv5a9cOXvPvWLP/Pgz5y87St7n//K1ud/+5uv/d97BwAT3tvmqawBy8DDMn9s88lf+dR/txA4FixYsOA7nvY6l5Ljv69d/cLv/cH/8+zHf+LpD/10zWNjC63SkyVdOHIedcYKDkC1Viv/+//2v+7sHiD021l/dDAJTkZJ7LUsTakFpTqa5RUwJ3Gal/Peyur+MO9kp0Fkus+3bnzjH//W75yJu59+6Mn72ks8jagto0hMx3kkNJGIW5lDUxojA2upbFWHEAgxIOezeaw16OCNLea505GKouCcUio43ygCjdFmFEXhuIUEAJrgFPZeEhHKgIGZkVAI4YJt5AMi0lqHAIgIgYP3J4YXJ3GwcNTBcqfUQjbLuLe5ip68q2mEOYqKPV7gJMa1McuA48CU5skTQ9Om8aRZuHk7IkoprbUnKzppVyGi4P3dnqMAYIxhZs+eA5IQJ6sLIczn86yVVXUtpIzSZDKZtLud3tJgNB7vXL/WyrKqqsCF9Y2Nl9/4ZprGQohIUV1VGtqLw2fBPZc3mJ9/4Rtf/vKfPPtU65knlu910zvqAnSBay+yVzC8BOXy9/Vx6T4M3oLeB6mUvXsdTn8JhhehWPuRHVTat7VvtwRA+rbnC5t/tPo0CfyL3S/tjA8mRZ1q1Uqj7qAbxdpbKGyV29m08s4GciAEiBQoABgQKIiJGQOCKVhKK5XjQBIFxUoGUNZZRG/BWGO9c1XNkkgaHUUqiRIhpcCWsDpSSRJJaAlMSNdJjL0sy9pR3NGeXG3rg4mZHhb5eDae+GKKH/lQ8rGPtB97KNtYu+c9g5FIVqPTkGwAgIFnUqYb2dWt0e7OzfnoRjn5YtE7NdCbcb5ZuMwBQADvwQEAQ3DgOQB40UwSJaO2Mp4kPEeTu7iScaVErYTTmrUyJCpQezI5zE7b+1fEemecokBXc3eedCGOhI6k1BqSmFpaAoCTOGElvVzxUnlkBlOUAXy0k2X5Rqc8JeyPdE+lcJFwd+0BAZABK/RR/fX0hbD6Wnui7DTYeRSNMB2LTtqSp9VYH47kyMkAGWJfAhIL5qiCzEALamVKUTlhvHx7gAiDCJKCgKZ0gdHL4IVzb8+XVV5GTlEpIWBInNfeSQeewJNkFEDEEgxhBWgklkIfBjEHsFL4SIZITaWaaZpLsAjAVCsZtVy3dElto+AUO+lFi6hH1YPOnLIAtRPWKssQiANIcMpRyqaNsh9kQjLB3RGP5mbX5M5ry5DEkCzHq1G8wmG5MFFpsbYINYD9S5kp7thuo0mEdXDUztPQZME6Rgz9Lm+cl/c9e10v/+7WV1+Y3JAkz/bPPrbx+B29LzFxIn6zCrN291L74Ux27l7TQ6sPfvjsRxYCx4IFCxZ8t1y+/JOXL//k4XBrONod9AfG2t2920uDNSklADDyzE/bohOAER27HFQ/SdvjSZ6oZSliZtYR19UELSVxaoIdm1IlhJMyTFyMMhhygKUnwe1W2Dw9EJN4dGhmfzrf+6YZLu9d+dlLT9JwP0PRW9+c3dqqjUtbiasD+uCsBT4KOZFCaB1FjzzCL75ojDn9mc/c/sIXpCQZSTahKXloyh88s5YC3m7JGTgEBkEkSNCR1yYSEfs7lhZE1FRUBmiyZU/SSRgAmrQVIQQjNL6kzacfJ54jQ0DAk6gSYiAGQvQhYODGE0tq1egdTfEFM3vvhRB3KyB3x6Cc5Kc0sz7v/ZFl6V1RLMxMBMGFo9xbQsYjmUYp6UJgDlprIYT1XmpVGROAQRBCYOayLOM4JiIp5XQ6XV1fMxwQ0YcQvF9dXc3zvJcmxuRx8IvjZcH7QAj8+S/ufOFLO//Trzzx4KXe++PqhxvPQ/cGf+MXvl+Bo3sDH/p1TIYfnP2Ja9+A3nX+xn/2oyxwfDsSmX783N/oZys75sZBOZkXvtWS/ZXWuQdO9Zc7ADA8PNjduj2elZN5qApwAAkASAAJClUitc6AGeocVJREGadRlMSxTFMIbIuiqLCoALEK3tR5igLiDDr9TrfXj5MkjiiO8kEvXlvrBRw4SDWMBFaNKzUg7L9Z3Hp9/NZre9v7sxDYWpgDPPts/xf/1vL7H016Hj6ykVy8+PgXb1YvXf3KjZeube3/ZtE/N1h5aGP8mZHp1ABgoDRQAoAHV0LpA4CJgBEZEhadSbLy5pq/gZPbVbIrkkNVBQiAKUIUc5RBpvRasv7zZ/+TRzo/BogwBhgDMmAXgaH5KUCLsHM8rb597DF5Io4C4C1ERgiLksNvwWl1fkOd1eeTujMMb/j8rWLv1sRPUYzi5ac73YfjN1feGvZGZVIHtMieSQIheocQ4Dv6hUqntYsBQDEmQZikLlXJ3rq7lk+c7hYdtZegIbta1r2y0AVYhbVOg9CsZYhpKnEfaNqiPU3PzXDLAKMBroAVS1CyWC3zVg4AsBzhZhsulbxR1sIX2laxZcEADOwQj+Oc+U5XiSc/jQpcLWFlf6m7vLS2BK8KfiMcXt3/9wV/GSCOosHZ1kf6mx/28VPbE3UwE/UMYHRX0soddfT4j/g4EfbuUo6TnFfyp9fg8uPdsz/1xlvP/4M/+B8P8oNu3H3npXj3yaV4c9/vzu3sF879/VPp+btfJSQl1ELgWLBgwYJ3x9Jg05iqLE0cx2urp06eVxhbtIXNJShEFslprq58+atf2Th1br6vkyiBgIZroYkAXWWCBFayLKssSufjab+3NprNWv1BXpWI6GZybXBJRYeBquF4a294cKbd/tLtK58+/8jw9kG1e01JCsb6QGUxi6LEuloyIQP4EMCSEPMv/9nSysrefF499/WN1bXR6LCyNiKdxgkAGGOiKLLWNq6Z77zKPynHgCPzzkYTaZw7m0IJ5ONLIrzjPBrwqNqi0ReYOQATHLlyIIMAAgREOjEEPbHJgDtlHdS4kyqlTnSKpjTk7a4cJ+6h8u5Cj5M6jjuZr8cKznE2bYDjsFtAPOpqkTIE7zkws/Xee18bo6Joqd/bHw+Tbtty2D/YP3PmDEoxHI1Onz1jgx/uHtz/5JO7r75549rNMxfPVXVeTKdW2057Ub6x4H3CueA8ay20ep9mKUgBhOPvv2scGYVFCh8ggYMCCAsYeDGw/vLOQZSolIiJEimSWMOFy2c/9PjFtVNZu6sBoCpa+Xypql1Z23Jaee+kBBVrHceu0sGi1iUAGJNKYXRUZllLR9p7760LzlY2qV0scCrIkIiBQ/CVjnScJEmrJXXkjNNKkopTSDQpjFuoW8RtAgkAduNwbrLOaD61xtVQcA11IaXX+gcwexcgI9dZ3n0scusr6SQ+9TJ0vzqel/UVd3n99Dp2zp3tizC3+Wg0nOwN5zeG5WhU5xMrpBRK2gqjKulUvcjIJbbtlaS7mkYpdLC3NnsoxbZUoDZfbm1uncuej6O9b7cZfHg/7Hzo+MG3WmIhxX97CAWBeKB8POEMJO8tbX/Vf2lrsjeZ1zdeO4wrSR9WK2l/lk0KwWWwABYA+e0/aBJJAIGVwpNiimwSF2nyppS3sKqtrRkMJbFO01R0Y14RxbnctusAtlN1erN+e9yTE1Vu53k1m+djsJqtBuPBQ2DBNWIBIdToWdlO1JOxdOVG5c7mMz02Uc1ZYM0AAKnAtvT93LVqh2yFZxkAGRiA7/ibvk0IbAzfkQE4X5oF4aGPeJnwUOqJjmdxeQMPdvzL5d6I8TldR60ag23Jdjfur3aTTqw0wsC6ldoBADpPswINAwiABBiP4mVTCK0otNOhVCOZLl/8xDQ9/TvP/cbnr31lVI4+eeGTP/fQZ+8u3wAAgaKjep9c+zkbzFq6majkW0hIi+G7YMGCBe/6tEfSeywK472PlI4S3TyfUrvyY0YREAjgGy9+fWd/OxFxly5JoVUS56YKCMgB2asghBG+1iGKgULlnFLSuUKrUFmbxJ3R7rib9stithrOQG9jf77zBXPruYNbP37p8nowD3dO9zrt8Zu3ukl7XBWkpKlshCpLU/ahLEtFdLi902m3p+OJlDJLW15ab4MQSggWggGIGUMA7+9c+BADAgoiCBCCZwyIGDg0makokJkhMDAHDsdqBDWGG41SILGJXGXwAQEQgfjITYuPgkr4zqUWBgBGFI3cwcxEolExTjSLRtFoJI9G72gqNe40v0jZFHo0osZJNUdj2NE8PPkPhhDgaLOQ8aiEJDA755pAXOdcs7UoRFGVicvSLLPeW++Wl5dDCK52zGytLepqaXUl398nopWVlcPDwzRNlFJChOAXd8QW/HBPdgPoGegp2BR4cTH5owQTBK1E2krl+Uunn/yxy52ui2Ogoyo9AADvXDWd29owo86StNOaTmSRBwUTALTQE1RIOclabSFlMZ956wSCDV3HHcFDJU3aaYcQ6tmcOSBi3M6Y4ulEOkeEmAG2BfhMhEii6wWvnGfdoWTFtpbTbK7LGau6FsIg/sBm8NLF3b1LXbh0OgKxvszCv/rqa4fj4cVrG4+0Tz/dW1f1tN7fu3lj+8qNw+hmvX1QzKZF2k6yTjYuGFhv9pZaLUnd0M+Wlrr95dV8Q66c3f9kVq8CAF62dGEb4EWAF7/dNgQ15/HZux+DTYEXKebvgrPl/WfL+wHhVvfKjIYVuoPp1t7NMR8G2ZeDrCd9EBGwDEIcJdMxshcBGYWnmIX2MhQKK1IWW2WnPRskXwV62c+LKq98VYOSHGtIT/fxohy5cb2ae6radbeX9/sHA7UX5cMs2on1bYEQAeiyrl1wSMflFilAG+VyP2pn7cjwQ4fTp6fzZDyNJ99RXn4XsS1luyzbJZwB8iKyKY7SeFeaP7eVgTd5fCU4o5AThDYtY3s97t+/0V5rxwnhmbL2sxoQ0Fq1M6ayRgREgRwzARuALpp+XA5a11V8W7Tv717eL+mfvvCvXz94fZAOfuaBn/17z/79v7w9sUifGnz8Ox19i4G7YMGCBe/6wkVKRHA2hOCFOFLrHXtncwKyGCQK8EMRzGBpuZjIyXiexR6JgaV1zgMRCvLsrQvsC1tiShXUHqxynr2TAktjZdxzgbRSSol5Oem3uyXNRm74r194tYO8Ir6xqvQnP/zM1v5stduCmVegguVZPhNMkZAhMAlly0qBSKKkyvMQgpZxVVWNEnFiyXnkT8FHyamEBAgAxOyZmSQJxgCARAhHZ0QiAqCmBgPhTiHGiZTQ1Eoc2WQgEmBTNOHDUcsxNWc5oqPGmnAUwkKEwOCcY4KTAJSmbATgKNX1HX4fzpVwV6DsiQXpyduPviDnrLU61lKeXN4dr5k5sBekpBSembAxGeWklRZl6ZBFrLN2qzR1UVdSKZ2ltamlUnVdE5JSqqqqtN0qy7nmQJrKqmwvPDgW/BCjSjr3p5wM+donoVpa7I8fITxACSllycryylLW6XqlQKJIVEx4nHKluCVTa9GaWEUc6yCyOJUKYQAADJozi+3lzLFgFt2BEtwh7323th0z7ztrJEkZy0FPoLXgDCjnAsgQC1CJJq20UpK5KuvZKL+9Nyz39n05Opge7pfTmXe+LqzwPIiSSHwgZjqb4bzmn1u+nN2mVwMlw53JVw+Gk73x3tbh7nh6OMsnLohIL2+sPfzQmQcfOj0VBjWuxz1wYVLMB/sPLefn4vYfp0vXkpXfIh8DAHRu/9U65MprqP/ZHW1qdJ6vfwJMZzGKvwcGcvUTrc9mfsnj5yezUV6X5fMhvCmjqLu62dq4xN121koTADCRmfWLqFStcdqeBDkKkwM72atH+wV6ZYj9fiQKGak4arFLkecWJrU9LG0ZzFULiYqiuJumS5Hg2azOc6hEVGuRDtIsStq6Sim0IGqHxuY+dFPuZBTFQkklwnww3Ut3jKzvxU4IFIwqpz1bxrlvaXhaJQbjuYrHiZhEOI/tFTjcm5jD8VtTEhBllW0VJWgghMhihBBFoLXQSpVdNA450EE+u7Z9ZRy4INlJXq8cXh9ff+rUU7/8zH/59Omnv8er9MV4XbBgwYLvASGkEJKEkSqGegjRoAwHMQkB6Mn4UEF58A//l3+UUy+LNkSWkhTWOEnSec9IQmtAD+BIAJDPOu3RaBQlSjChVLY0IkoCkhckRDQvSlSdRKDyLad7eX95PNsbQv6mnf+7L/xG24Sn++ce6q7e112OHVDuVOWDFRqjmKQxhgG4NpIYJAVriaQiYa1VWqlIV3UtlURGCgyBPXtGDgQ+eJDAHrxzJFBp7YPFpuuEuVEr4Nhx46gzRQpiaCopmigT55z3nu4y+EAQAY7STRolghADNxG1gABIFJx33iFCEHRX+QY1H9uUipzIFiEEItkIH845YiAlT0o8rHeNc4eWqkljgQAkBIMProkhBObQrBeQvXeMAokCAyDUxiTtVu0sSTWbzdq9LiAG4KoqpZRCSpVEhKLKjZCyqopOp1PPJ8wu0tHiGFnwQwwKC4Or4CO+/QwsYpF/lAjMzvoQWJAYHYyvfhNQkJYqjRNNSgGxEChIaiLQbMGStbIwAK6xgAiMrnLATqCflcLZeRILwY5rZ6mq2VtHAHHsA4uAKlTBl+BsZYwpbSlJ1Jo8KocS6jqfj/YOb2ztTrd3TJjPbDGfeFvXXBVupa/Onm5trgcbRu8AACAASURBVMQfhJ3WgaUW96L7tvvd+e2r072bo9tbo9HYjHLnJRJ11qPlfmdpY3X50bWzD62eKpMaNfQptXw49G92FXYPGLuWeiOA0bs4TrN9yPbvPI6mXCxD3QFAmK9B1V+M5++elFoXoodcxxZyNElGk/nkxnz/8HBW1xHtsp5hp5WkcUQQTGzEQER11Jmk2ciLoQuHFR8KGEbUjvRSmnRaWa89gG4URaGDfmKCqiqua+/MPiDKKNaDjm5n/PrBmzuzQ+aIUJBArbCVid5aopZl1AlxSydpnCdxlUagBUgEgG0ZVaIKeG9a/5C9cD5xdQJhQIjS1crNIh6xmgYs2PTy+U23BzUxSZ/qoVA1IgMxRjqWAYUKWkEUIUeJ8XS4N92aHF7Z2dpob5xfOmMDCIInNp/49MWf+OzDn+vE36MYtxA4FixYsOB7xPOcGusyOQMYtIUCGMzzvzDsX3j+pX/xT/7F6rlL2/vDOp8/cOGjk2HJwFpSRKopOxCKQqBgPQGMD0dKSoECSARnQSlvLAAEpcCHJh61th5JEMctpXtrS85X+XxSQQFJ8XUcv7x/61O9y5tpq0uwmrZ46uIQUxAaI+9yQaE0MxUnAYStvUAZKVU55wR5LS0hBVY+QPAkwKuQhyLO2iGAt87WdT/tzOdzIYRnIDpKYCUGEIiBAwCg8IEhsEACITkE4wMRAQmBAu5KaWH2AACMJEQTaGKta0o/mCCwZyCphFDCOcfM4AMRETIDCEmIjaEG41GNCTNC4wpCDFqQFAIQnbM2eBICBSopiajpfxFCAKOrLSNjYA+MyCQFACCR84CEQkoAcM5LLZ2zu7u766c2C1Nba7XWu3t7aStTSiFinudpKxsODzppK2klB5MRFHk/y6YuNP01CxYsWPDDJnCAr6EalyNjp/N/e+P5P2EZJypRlFBGqgsxJzG2om4/6iZJX6QimOCL0O1D1gIAMl7MTSk41yHNC7T1mKhylquirERl9GCls7qand6QDGI8E2Vhqrx2w8LkZYlVQC8IJxM3zz0ENsbNZ3U+q4p5LQQJLbxmY7Au8NEfa//y310d9NUHRRMEWFnZ0CvnzJWv7+yO3np9JLqD/rkz586Hs92VM4ef6rozWst0EiUv6pQYkCUKtfpcdHFbntqlVQ3fsePguxNabtFDvwFBcpD82mdh+8OL8fxuOaMv9uWyy9zMjb9Y/9tXpi/t70ym03L2tXpkh94bCRUik1RSyn1F5BgdO8uxSFZWV5fu7wwebp/pdE/x5uqNp9P5GkjgToANDhwYmkhmJCIpsPSz27d/bXvvBkApFcYxAEWCklPd0KsSsrAk22fWN2+X1e6whhUJiQSADkexyYwqLZl7O6Q5AFsnXd6py3SO6wSe8H6GmgE48qpbtfVry52vreKUqUAKaIyf1CU7T1xvREuS8fruK1v7W867z1z+qf/62f/mzlCNO5nOvudtWwgcCxYsWPA9IrC1f3htOnplczV97i/+j/OXLle2vHrj2nNff/7ajR0Tuts7xjoZ6fZ4WiEJpbQg9MDeOecceTqe82OsE2OMDR4xeO+VkISBiLxzMooaH1DLFokACDl4E4Ap0TrREFQ1LG9Aop8bHbxutz/z+NO713bjEE5F3Da6I5K27kwmh0pFxORBRlorxKLKvQARRcAoAJE5BI8+AHvQpLSs86LfHbx+7fVzp89Mp9MkjhGPvEKbQFZGbBw3AnAgAAI47uhs5AwigsBHFvdHZhcMApEh0FHjyVEgS/MvkecAyE027XHHStNm4pnZHbtp3B2MgohSiBBCY/lx0sBylLGCGJroW2icNzAERiREIMEATAQkRTjKvEVGCiEgCkScFXm704lb2Xg6iZKk3W7v7+93u10UJCM9Ho9DCKaql5eXbVmXZenZZ1kCARCxtjZZHCEL3i9u7xT/8neu/8RH1z/21ErTSbZgwT2CUCiVSIxqY0tTe2eiNAitnIAx4AEgaw2ximOdKd0WCtA5NLI1EnEK4Ng6rpzxrg5O24DMVcyeGa0vTSgdt7dat1vxzYEAIXMv69LbwoZZ6erKYh0QAGSd1660sYx7Pf3YJamU9paEkkJJ0MA+uNw+9Xh239n36WeYbcTD+2H3UbDptxc4UA9XO/ahU0b77GK8UapOp7M8WM9gLequtB5O7BIAgAOYAQCAnsLSG5i+JUWB2sJ7UYmCqga1BwAQCDa+zshweD/Uvfd+h0xPwdVPw9Lr2N36IAxaZoDD+3n/ISi/36KVhLKEMpDQT/vlyuUe1ttb+zujye5sbmfOzGtbzdh5CUoDRQgkZCRbq70Lg2S9n/U6/bQt42VOl6DfiS5FvgcA8G1UuMIWH1v/lER5s3hlFkaBgrV2OPLAZrQrAeBgUI52MPdVgTZabUe9LI6j+3T3M9HDt9vDHZpMQl6DAQBPPgj3nmt2AMzIXgZ/oigcl1x479AyCglSYQ5YAQCEGYU9JfdBHoZ5VZjaTYvp2nLnmScu/9SFZx5ae+i92raFwLFgwYIF3zsrS/fl89l/+yv/4HB4MJlUOk47nZ5UkTUZcgtYKHIRrbXjFVPXdV07PJp+3+2diYFdbVppWtc1MKRpVhQFETpnoiip6zqO47IstdbOWSFICOmDCyEcpZ+EZJMuVX5yc3xlVh289md/nCE/evbsa9M3Htk4tzKp0n1eSXtkwJYcxYkNodSBNcQCgV1V1YiSQCAJIBIoLAeyrg+x3R5dXjk13h/1+r26tiiFktIHj47Rs0CQAERNPAqeOF+cRJYQA99ljdG0lih1FP7K4ShfVggBx4Emd7xHj5JfBdGRl8eRgHKcjRJC4GM3kCOdKBzlsjRrFySQiBGO8lqY6Sg4D5rNBURCIAIUhAieuTEZDcCEQQiZ6cx7319bNbs7Ok2KIo+iiIh8CMPh0Bhz34UL21tbWa83Mwfzouj0OuPxmKwfhllPLk6vC94/3rg2+4e/+spwbD765Mpibyy4pwhSWdRvqV7w81hBokWaJgCqrKAK9RAqKKswBFthcAiAPgo+4QRGESiA0oCrAKCqZFkBZBgpvcRRpBJMDJjSVXvXhj4nBBCZUoMYDUAVAEpgywAAGiCJoUrRtZPWIxvtv/V34vXNb+Gaie+n0GczvvYp2HkCmL7TfPCtFQ3L5/jRsxv87HojegBWgBW+I78CACA9wEu/j4Mr78IK8l3MTQOe+XNob3H1C/dC4ICDy3x4Pzz6zz4gAgcw8q2P8PVPf8cv6N0RRerxR89dWOft/a3ro+GV8RgOyQ/D8HBYlhUAtpkHANKnfTrzkcF/uJ48cHT3Zefomwf+K8ZoIpPPXfqbT2xe/IOdf/z67LXDqh7P64NRvr114K0DABm1dHrQbUOvLXqDfn8wiJb6DywvfXzwY39Ot56Lbr/lt0Y8A4Balua9Fji+M478JMrLc36yXpwM4Wi/3X9tQ7+A8SFPiuEoz2tXP3P5wf/+7/2np4sn4fp7tvbFFdiCBQsWfF/cd+6xX/3H/98/+ae/9od/+AUSylpbOx5P8tXBSvBoTHDWrPaEFEnN3jkrJDZpps2pjojqqmy1WmVZRlEEAGVZSim9dU2Ma6vVKooiSZKyLIU4jlMFQhTMPoRAXghutaJ2RXjq4gPbw6slln/wyquP33f+ytWXnl174NxKxxiHhTl/6uz4cMjoJUmpVVnmQohIqlB7QCQkIQQKsBC8C7YySZJ5Z7rtDgDUdR2LhH1ABkkkEAmQkHwIPnhAEUI40SaaP7z3b6vdOH6pqdfg4E+WP0mf9d6TbKQfEoJPnDUQWSnVuJHevYp3fD7z0fXCkWcHnNxiYGzsxhGAjmSUABwCMwIyAiIDAyEShRCQiJQkgnlZHGxtqUjXRaGUYkFVVek4Wlpams/nO9vbaZru3b5ty/rUhQvD8QEz93o9BwpxEaKy4H28emfwnsP7H7ea7eL9v8s7T8DW00dFXAt+2FlrrX/u/p//2OmRcVaCk+ClUgDkHMzN9XH9cqYvx+qMdwABASAIDjLcghdy3L+PP9SCVQeAzpHzAMqlZX7uLc1xf/8B8MIF5ytgiwAwxNtb8lVyeeJxTX+oI840AguAlOCkytMzr6xeOugPSMofeNUSAtNflU6CwIDNiehbCRp3oBo2n8P1FzHbR7wngcXNmRPSIVz4AmQHvPUU+Pe22oWA4YP0m4AA9N7Gx6CR8MZ6vJWtFufiulqva9Pbspt7UK2EUcrbm7qOYgAKKsZ2L9qQdNekm7/LrwkFiqVo86PL/9GDnWHpfW3c3M7ecn+2529aFxnDrvaRZoUwOyzykTnc2ktimSZqslouLUW9zqlpt9ruV77tSIS5q3Ko68gYqi3X90Q7u3uXAzhhyzg/ec4sWyvqdk93LkT4XCpflb1+D3Tr9V2jgjv/3q18IXAsWLBgwXvAf/5L/9W5+x/7n//R/yBk8LZ64NHLo4PxeG/a6/SWBv26rNBLXwedaiRuMk2JQUpJiFmW5XmexklVlMwcRREH1lo757Isqaoiy5L5fK61PDLOtMcyPJIQgqQoTOhE2TKvVzvjTXku7caHaxu3J1MVRf/8jVce6a1uRNmZld5u8drppU5cOlEDg/KkXUBPMko1GCfqmjw5LQIRkJ6HWguYlHWn150WuUwTAxwwICE2tSeAHsB7gLvCSpqMWD7OXm2eb7SPJro1hCYbBfAokgWZGYECB++ZAYkkADb9KY1K4r2XkhDJOQcQTj4TURBRYHZNAwoSE0JgZhBwp2cGARCYkZuYGAAMwHDskxo8HjfR0NF1nyAQhIKEIKVUXdfdfq+oqxBC2srKsmTmxjy1kWaEEFGrVc/njWgVtdt2OF60CSz4UQDTEZ79cvCat5+6p5fKCz44DJKlj5/91Ld8aVq9NMyzQfqxTvLE3c8H8F+DdB/feoo/tw6X736pTof7F78iTLJy5Rn59sa+G+bFlyoSPOygvBT/B6v6ybetLB7R4xVuTn7Y9q/KITnEza/S5vP3/PiN5nj6qyxrnm1AvgY2Wwzvd4GTcH1ZwXIPoKmBKZZfcetXM0DZWuH8IShb78l62mrpsd6nTx6WMP0a6mv8SlmnRTHK8xsAwTsejU1V5pWpq4kYQSy3RJappZV+vu7D5owHmHTEBKqxLKZL+UzPSs+efMAAwAB8j36/g/BG3GVJ1q3K7tRuxO7BdlKCOsx6usc6fvn6eJAW5987AWohcCxYsGDBe8OnfvyZj/6rf1OW+WtXvnH75tbv/dYXXE94I4yppcy9D1k7Md4THuWv4HEjBjCkScKBoygK3ltjiERzg6UoCiKaz+fMbIw5iXQ9Nu/gENhj0Ek6mc9SRVq2tZJ2ZnvqQipdbnOxvHrVjbd99aWdb3ZFuOBaFzuDJR2vltmAI185DQgheOBaCxKCkMAwMKWtduWtiqLZbJ7EUfAhAAADI3jgAAwAggiFEIDo2QffyAYnO+RkI+HYEQMRvXcnASiIGJgDB+9CkxkrkU70CwF0EshCRN55ay3RUblHCEzEzAyIgPiOs7P3njkgYWh6WBr7kBBc8IAEhEIcNdQEBAwBBTU3v5uAWCQKzFVdoaC1zY2dvd1OvwcIeZ5LrYx3UDofQn91NR+P0ywrJrPZbKZacdZu7d26xS0MP4Cb6QsWLFjwgyRRZ1ZaP63l8jsn0kAX4cdO8SNd2HjnPKRuDW48gUGQ0+94aUmefTL5HLJRiC1x+kdlJ65+g85+8buJgH3P6N6gh3893Pgo3PrYYgx/P+jtU2rSI0CuIzD3Kr5HQ/IAf+o0POmlCOdecKfGSJ6ZjeHgPUBoylX+/dfnL71eTafW3nAhyVnLWkVrm0tnzq7vPzQ86I1HNsmjuoxrgDqwtcG9b1ctlTQ+m5Yf49ZqWHppEPbcS6++dGHzErx3R/lC4FiwYMGC9+7Eg0KnnWce/djkfPFrv/qvYtnOoiUpUqHAe2sZoihjRna+cbVs5v8EKKXy3jvngvOERIjWmqMZ9zGNFYWUshE7Qghaa6UUM05Gk1Y7qYPBiApTx0LrEHVVokwRyHF3fVztJ2fWBuu9z//Jv3tuMk2s+6mNix/prPFh3lNAFgVIJ8gDovXAkMW6rA0iJkpDCL6spZQCwOORoOBDaBJMJIoQAvrQ1ER48IjYZMQ229koFCfNJiDoxF4U8OjGQeMnQkTe++BCUxYhgE7UnKbjI4qiZklEtNY2IgIiAeJJcu1J9woDOOcaOxBCYgQOHJwXSgghtFbM7I7sUhkBiIgRAEEIAiQbPBKqJL61vbW2sV5WVWnqwfJSXpVCiMAcRdFwdzfLsuHhYStOZRztHOwVxfyxJ568ObmNuKjgWPB+QETPPvvsL/3SL/3+7//+X7+trzp88AD0rmFr7wOyRTxf4ckZrrp/zfZkaxvSw79imWIJ5hv3dCuU6CnxLQwdEHAAZ77lW4TX6eRbb1VGvYy+vT2Elzw5A8kI2tso6x/kmJmt8egC1O3v94OiCbS3ce0lXHv5/dx+TCaQTLBucdWD+cZ7mB3Lsw0+uATtbYzyH+QXVAx4usnl4F6vSM66MLvnPx0C1AqcXwEAAdg/xEsxfitzjXHhahNMBcEJgHg4gf1DSOYiLlRuVaeXSIZWYk3LlO2iSopaGSOcJQf3/uLFieCodvcBdLCtsvzl2fjV8WsH33yOnjvbO7ucLi8EjgULFiz4IDI63PW2AEqDxyRawhA5JwRqUwcS4LwLIUikZkovkBrx4qSVg4jyWdlut4UQIQQhhHOu+cNa2ygIRDIEcC4IITqttjE1CkZgqYUDDmyKyiKQBJmh1kpIE/K3TEs+PFjt7e+/9tuj1/YHs8cvr92+futCupnOqOtSCDA0M9khR5UPTuu4DhYU1exAoXeOAhIAMqvG7NOj9z6EIPBItmg2PoRgjGkqOJRSANAsxszO2saq0znXlGY0Ss3dthpHLqTc7I0jC1IU6Lw7Lt9oXpKIFI4WZjw2N4XjHhlEak7VTU8QhiCl9OzBscUTKQSZWZAMCEggpfQhkEApBRMeHh5ubGzUxjBCq9UajUZM2O31rLXW2k6nk+d5u92mAGVZtlqtfr97cOsWdkgqtTgKFrwfkxPET3ziE6dPn7558ybA7b9mWz85y6/8bbjwBbz0hx8UgWP3Ub7yM+/BZPV9ZuM5OvfF77xIuP4svPHZH56h71K+/knOl+nB34IfqEDG20/ytU+/B2Omex0f/E3Mdn8wvyRrL0Nrh1/7m7DzngkcsPXhkK/SA78J0Zs/yC9o/wF+/XNQd36kTg3PPNZ65FLCobn1w195ofr8l4q6mkxed8NXclbcS/V6kqpMbD0wO7hvbpeKvJWPo5zxfeo2dNLMe5OtJzjT7das9ZVbf37rxq1ffOKXPn7uEwuBY8GCBQs+iGxv3Tx3emN3O7cMHETwGEcZIhL+/+y9aYwl2XXnd865N/a351a51F7V3dX7ys3s5jQ3LZQpzoxBjce2MB4YBozxBhiGJYwxEGx9MATYnwYeAxoMbNmUNDMcURyNOBSXloaiuDWbbPZSXV3dtVdl5Z75ttjuvef4Q2RmlThUr1lV2a34oVB4+TIyXryIG+/F/cc5/79lsb7vF0Vx803+amYuIkjbD7rdbpZl1dw+z3Pf96MoStO0yhzZiT0F2HbWrMw1abfCUIiAgEVIuMxEq9BkuVB49PADm+lG0D6EcfLVMz9Zn0v/7id/8btf+rMPH3q4WBlri0k3MeW4GGXNuJVmRdRoZiZTUWAJmREBgUUBAAOKoEIQcCxCshvdWlVnVJUmu4rD9hskVDu24bsNLIjonLuRKbNbrsLbIbKVQoGwa72BRKS1FkFmduxwx/FCdrpfRERAaKfxRBAQkbQCgKqJRhwL4baJBiARWWeREBSVeR57ngMZDoedXjdYmF958YWJ2dlsNGSE2dnZLMuMMdbaxtRUv99vNBqry6uklR8GRZGhc86JdbZWOGpuj8ChlOr1enEcv3R26//6wlnc8X85PBd/9InpdtPfv1vvQkhDKPeTmmAaMJ7e70dd5TBxFhurN56ZPo2NN5kY4/RpcDfK5mU0Bet33fzMewxRkHch7wHf6blM2YR0D9KL0MsxWb1TxQ7ojwEdePlezm7LFqST4II7fVInMD7wfvvoDzdh4lWYPAP4sztLWg3VatzwtLg/RxYsrC2MzXKNiFHoXb3mzr1m1FiFVz2vGfuJbiVJftDlC1bQOrLWs0wCAI6Z99ZmCUFQrG/GnREfs+KM/bEpXsifWflmytmjM4++yzqOWuCoqamp2XvOv35uY20lDiYSv01IpSuMEd/3HbBSWBoTJ4k1BhxHUVQUBYOgQCUGVNN4a2wQRIjinNNaO+cqP47KUMJae0M1cOwDA4gVj3ezUEWczT1FnlaFKcSLDfmCUJhUeV6MM55tzR1e+PErP/j28//nbCcqGtPKjmacP5MF02XY8ztsOFDEbIXEEaOvWUA7ARGxgAKkCAEdCNxUfOFABIQQscqPFeFqcwih8ibdKa8QhO1UlKrIAmRXCtmNRCHUSmGVL+ucuxGJgkhEzNuptKoymscbcSo3ZCOASh/ZfqmqvgNBEAgIq6hYhDzPe1OTm4N+Fcqbpin6enr2QO7M4umXW+12Nhw45vmDB9dWV8uy7Ez0rLXnz7zS6/WWl5fZ8vxdJy+99goRHDwwe26wSHWKSs1t5zvPrX7nuRuT3p97avbUifa+Fjhq3uHFe4aH/xznfvT2JhSTZ2DyzI2fFx+V/sH3sMBRU/PXmXgFT34F22+1au/EYe/E4Z++7fIHX9n64XOpXWENqMHvBEm3FW49bdYnMotZ6aeplzlyAJCL4VvgQyooxsvlYMlHMvDZ2/S/cuHfvLb0+mxyoBY4ampqavYdy4tLzokGlaUu8m0Q+OwyZgvAZWmrWgzf83ZbMyqr0d3/mdlaF4bVpafTWpdlaa2tnrkx/98pgpDKigIUiNqRG2wQeHHkh75e3zS5LdELi6LQShRR5DVd6qOSiZn7po6eXBte+b3nf9DzaRaDvzF1TyfojFZTrdDTuj/aitrN3BkpmQRQtl1RBQAJAIEJhXdaQXaqSqo6C7jRKoK74azAsp0/otVuS85NCwMLi4gwEOzWqmyz2/+yUykCzKy02tYxbvwHsG1eQrhdzCEszLJtkkqkSClE2lFkQAf+OEu17+nAG+dZlMTjPNvY2lSBH8VxaY1jDqJwZXmZmYMgGI/HWutut4uIqNVkp7dx6VKr1XLOrK2vNSdbnl8XcNTU1Owp3XM49xyQBZ1j+8rb9fn56eXbV+DeL4ENgbUsPgabx9+T+2Q0w2c/gweex7kfIt3uIB9ePw6Lj8va3e92ReEGzv0QZ14Cnd/JnUkGD34XgoFcewyyqb1ZZ9HkC09jOolzz2KQ3uY3JINZufa4rJ56H34a4LbB+ls+/X/Gog/dFwcBWbAMDABXl8wLr+bDl8FfRQ1+6DUnEsQJkQPM08wTPLR5LjmjyXU5DgyIw3epeiAAgAMu2IyOD+SXJDjd3bw8+Fcrv3c9v/Tk3Ccj/Q7Ti2uBo6ampmbvycbWozAbF71GM/YbRTH0leJKk/B05U9RlKVBU1lm7nZkyHa2CsZxkueFUkprz1qjlPJ93xizq25UWarVl3jmQJQS3KlIIEaUsizMaGyiiLQWBmecrzwFzKUry4y02sqKdjDvXHlocn5kBmubVzGk37184cpU9sTMVKNQfmHjdmRNERqRstSoUGkLbBFEkSMAEgZARMvbb04rLSJO2LGrtlMhIO7YhSKKAEkVEkvVe6UdLxJhERYRIABCJFKV0APb4a0aiURc9a63i0CqB1a2PTgAqt0IhIQkLKgIQFgYUWFVXaIVEDgUBKlaV4AwCIJxnulGnLPVYYA+hTrMrSMiJAJ2QRRWHihIBIriMMyyLIzjIss8zxsOh+gpawyDI+bRaDQJtcloze2mFbamkqm18drYDqZ64ex0pPV7YBxKmchoCoIhendydicmgLIp5b5MyqQSgiFOnsGjz6A2ezM/aqxWTS5iPSgTyTtQNIHfa/U+eQ+ufkgEoXUFwgH6t2kKLc6Doimr98D5p0HetZwdDHH+OZx4/c7uS1QOpk+Dl8r6yT0TOGwCS4+ICSFZgvY1DEa36QCxgqIp6yfk0pOQT9TfDj+TE0eCE0duNBA9/8p4o896jTunQwDQSjXj0PRka9nAUeHCrZfjVMbom2Ezc51UqBS0LJULGr/jqx4BMMIwl/Kso3a82dj4sx99o+znC60T8/F8238n5inqN37jN+oDXFNTU7O3/N7v/r9FPg6DDpgmiY4izc6KCCqltHbCSmsCJCJAdOycMCKSUmon0nQ8yqIwIlIi7PtBWZosS33fY3YioJRSiqSSF5QqwBGCAvbZeQAeIDAqLzRMuQPHYqwpszGy8wJPNBbaOU8ExVeBOO1DHFIr8btig+nZg2cWr3ztzLMXo3I8HWYBqNiX3IQMIRMgOQKrlWgFAmKdb0QBOJBKk0Da9qeq3poAVBEqsNswwqCVqnJPdhpVABCsc+wYkYhIbbfiqMpqtPLxEKjcOixz1XGy/SosXPWDYOWsUf0CERAFBIlc1f5DqJRCRehrJpCqb5UQSItSJXPUaJamZJSokWyNBsrz/CAMgiDNs0ajIQDa83zft+yMMWVZRlFU5LnWmpltaabvOrl4+WIQBTOzc4sbS9NPPYRBfQuh5jaRZdmXvvSlBTn4a5/49Y10fYsv/5f/8cnPf+bIobnE8255t5RsHYHlBwHe6QuViQwWINzCZO1OChwbx+XsL8L63WAa++4AJ8t44us4+wIE/VsQ0CQYDSDahNHM/vJDeeuYGLaOQDDC5tJtesXhLJ/7NCw/BEUL3r2cHfZx5kWMN/aHZtSR5Qcg39PMERfAcB7QYvfy7XoXLb7wNFz7IGQTIO/H7+J4HWdexHC4h6sMAzo0Fzx0h3BeZgAAIABJREFUd/zE/fEHH4w/+ED02H1hrOnyqzI6Z0cvGvsCRq9HB9em2mXTC6JER2EQglHigMnBu3MnFRAGKYLcNDOvqVJrX3n9UoTxyfaxd7C2+vKrpqamZu9ZXLxKpIt0baZ9JIj9NB/7yhdxCNuRqMYYjxQAmLKEHRPNSguoJv7tdjvPcyLSHhVFoZRKkoTZwY58UHlzAjDijiBgHQigYxblBNih5/lWHIpjB61G4pwryzK3xpCLo9hTqrRWa7/IDBEqHR6Y6KyuXY0njrTmZ589/Zyenn59eenvffKXRmevbF1dORg3weUOEEkRaBACJ2gRkUghEFSlKFWFhVJIgEC04zO63dsCgIIEIM5aEVe5o1aOpAyiCAGRBRBAISMJCTEKsDgR2PEcdU6cc1UICyEBIgkCsxAKM2znz267eoiIMBMRozAIVekqCqtGGwYB4Wa7/fr5c0dPHM1Mnud5s9l2zjlr0zSdPXRwaek6EiWt5mZ/MwzjyA8QcWNjI4yjdDya6PVY+2e+9/35QwthHFx4/VXV8VGr+iyouc0c7Bz85F2fvMY/iNdf6HV8vhU907eCdArKBsw+f4c3o2jD2j1Q7rOoBbTQugZTr+D0S3/JVXQPX4EEWteASkknYdXAYP69NyHMe5D3JF4XL4Pmtb2d9f30NMxpGM7Jyn2w/ABkk1DzVihbsN4SbyTRFrSu3WopRwazsn4Clh+A/pE9WF2yBG/m4AvpBAzn4T1eudlp6U7rp899z8O1JdkaQlYQKHCFKs75ONDNAYQ937bDIAqLJLe9olSmZGt1aZVhedvfPgJgwdnW2Hml9tHg1etr/WnTnV7pHGkemYze3rlWCxw1NTU1e8/9Dz187vUrYdQBJRCi1nGWFknS7I+GYRiKZY0aGJTW1hoiajfbZVlmWRaGISnFxllX+p4yzoqgtdb3tXPMwtrTAGBcCQDVY2uNT8TOCqIAOARE1ko7YWTrnEXgyA8AEQTAOh89EuTcYhAgoHGlKFSBIsT+YKxVw/danpK7jgU/eunMdCP6X373dw4mwccfeWh9efFwkjTED4wneQnsE4UUBEYEkVHEmFJEwtB3zomziEoRZWkaJw3P88ejLAxDY62zohRp5Rc216QrAYSIEIFhu1VHIYkAAwsIIKIicMYYG2hPASIKIwhw1ZGzY+qBhBodOOcYGYkQiBlIiIkYGRBQUVEUUdJwwr7v+UGwMeyT0tpXC4fm8zz3w0BE0mE6MTGxsbHRbrc319aDMCzBDkb9IPLFms70zNbaWqsRd2dmriwvWa22ljemexMN8rZWNyYmJ6/TGLBuUam5M3zu0wfvhZP/5Atnf/TSxj/8B/cn8416n7yH0Tkc+gua+yH4t7i2P9qg41/jaAPOfHY/1rC8FRYf49EBuufLEL56C1/FRnzpSVh8FMr6zHqbrJ3i4Rze868x/sGtFTgWH5OLH9uzAzTzAh3/5hsvwlc+CGd+GeB9eGPj+EE93SPHYSWYn79YfvErg43ny+Jl9rWOEmrf36B7kCIZ+dm6GQ3jrdQbFM66d5q6YgO7ObvRQDsZ6Od+9BfLp6/96t2/+nYFjrpFpaampmbveeab31hdHTSbk73uvClBaU/pIC9MHEd5nge+b4wBgWw0DoJARKy1nuf5vl+WpXMOFbFzCKC0YmatqQqDRALrbBWqSkTGGMNOK3LGEVJl5+GYHXNVIsHOibDSioiqwhB2QIiESpPWpEWERQChSloVARRC1kXplI7avamstKWmgZSnFy9dH63pVmRCjUnoNeNMOGdbikUkranIMu1pz1OVSarn+c45QEySRlGUznEUhUVWgLDWCMLG5IHnmaJQiJU7Bu76YCEDCpESgMqiAxABmJCqhYBw1z4DkW7yM3XsLIAoRdrTiAQiAgzCAgAgAhIliWWnPDXOc+VrFfhCsDHoh0lkhS1z1Ii19q4uXpudnxuMhoW15HuAUBjTarbZ8OWLl2ZmDvhecPHixcmpqcHGRkR6cm7+wtlXUzapD+HByfYHTtZnQc1to2pRaWWtT9/9c0kDYj8uZOhofP7KyFg+fMs0Dkm7cv0RWbkfhnPv7u6lADpgD4IR6uI27z3Jm7L0kCw9CIOF/VW80H0d55/FmZepuXKrHTSRBL0CyKEugNUedyjcHtgHG4IoEYKgj8ru/VBZPyHXnoCV+yGdeec9WX9pv1uYegVnf4TdC7fNQOTN3iQCCoBA1gXZ0xk7e2BiQADngTe+FZ47srUgVz8gSw/C8OA73Hg0MH0aD/wEe+e2/828SN1L6Kdv8A+Q0cuwd776Ewj7kLduraPNLWhR+ZlojUlEjZiaiWomyvdQK1mY8u6eD+6bDe+bje49GE8rf/QaZK86+5qLVqPGoBm5JHGNZt7U4jsfobpZ9VYPAbBiUSyxszmYEYiRzdH6db5u0LZV+62k1NUVHDU1NTV7T56Vg/6o19ZLSyszk0eKwgQ6Djx0ziVJMh6Pfd83eRE3G9ZaQnTOWWsrhcJaq5UHKEBCBGVZVsKH1hqJiLSIECkARkRVhbM6txtEshsyUjWMkCKltr/md70wCBFw26N0O2u2Ujq2XS2kNELKR89vtLTnH1xdu1pIaiL7L1dXdXmtXFn96Kn7J9h74tjJYnnjAHSL9azZSFikLMskSbaGAxFUnsfMaZY557SG0ahPiKECcJaIfE85m0cKgEsUdCCIiKSZ2YEgAnpIqEQEAYGFUJMiyw4rvQOZmUkQQRSDCAOAgBNgACBADWLZIWx7mSoSpRQTGleKVqUYijxDLs3LIPLbrd5mf6PT7a1tbDSmWmvrm9MHZzLOWxOtjY0tjxRgYAR91SgJupOzo2GRRN7CxLTdGkySznIzWF5uzU2XLe+aHTz2+P31KVBzx7j+aC+e//u/UPzJma/9D7/5w2tL2UcenSKqNMy9Zjwjr/0CDOf3YGp67UMyOgDROgQDALk9JVBSNc2lE3LuE7C5r0RJAWSceYHu+ePb+arUuQydy3zGyNZREHrvldybhlx6CtIuNK5DpZRhVdr47gaJbE+oeOkheO0X93SPO1z4AR3+9v7ZhRhv4olvcDCUzWO3YIquYPEJGcxCuAlhf88OEGDV7srrd8FLv/KOtKdtYy7QOS58jw597+0dxolzMHHuxrqW7+PhARiH24IRvH9i4w9Me5/7+c5PPfnC6ezSN1NYdKFAPD8VHk3yB3M3YwFgo9u/nqzlIizZzRLGm1I0iqKxCuMoMuXXf/j1H1z6zuGFIx+denLBWyBVfZkh/tUrqis4ampqavaeP/nqV62BNJVedyHwGs64dJTGcVwaK8JhGJZlqUnttmP4vl8URVmWVRCsE0YERUpEquSUbTGCyPO8KnOE2WmtlVLMTLhtdVFVKmDl1UkEAEorJHTOVdGtwjtVEjtSSCVqVM9UagIRCYBhDv3I0wE7ajYnWt3pjDS02lvONednL66v2ICefeV5ExJ4GMbhphsOzFjHfmryIAysLdmxVioIfOcsKURircgjrMpIlKeNNdrzGao4FEBEBYgCJICIgCQggAAg1SUMaQU/lXYmAlI5WyGAEGH1AIAYiAGYQQBEISmNmkBRCaA9jxG9IBCkNM/8KOpNTfaHQy8IWq3W8upalCTtbu/K5atKeZO9yXSQ2sJO9CYvX7jYbDZ7c/Mri9f6/f5kr7d6fal37Lh27urmKs20Njzz4M8/qR6ar0+BmtvJzRUchARCULRef9197bkXrq9vnTk3aCTe4flbkA+STsryA3vmWyEEeRecj41lJHc7dhwrufoBufxRGBwEF+6jI9q5gMe/gdOvYNS/A6+uSkhWwMSQd9+T54NoSCdh7RQsPwA6x2T93Q7yS0/B1Q/C8gOwfjcUnT0WOGZexM7lfbcLBwuw/MCtqkEQgqID6ydh+QEQerfWsCaWyx+Byx+F5Qdg7R7IJt6JMNe+hMe+iXM/xumXsHcOg/G7PKwQr+HUGZx+EWx4S7xablcFx1tBK5ya0A+eip54oIGC60t5vpSV5wp31uhF3V7tBENfG42oQAG/nbwV0oCtMkYvsLq/PChLsS2v39rMu6nvvMAFf+Um1ZcFNTU1NXvO1NTMhfOrzlit/CwzgQ69JMiLAhGRMM9zRGTHntLM7JwDAK01AFSPEYEdOxQRDOOoKAov8CuRwpYGAIQZAB1zlTaCGp1zIlL5blbKRaVoAIAxZrerpVIMqqYP66x1DgC4Ws92ZQSyCBE1lFeOxmEQeRJKji61097BMh+3k8m83Jo6dOjixiJMLbzW3zzI4x64o7MHMS2PTwbl2ijIeGayq0tnsiJw2pFjIN/3nHUOtHiRFU6tozAsnFO+ruJdqTLcECGp/KaMgGWg3aQVZEBXFW4AEGlERmBh0AGLiDgRZkABAkEUQtIGGRWhQlaEBIAY+KETDvzQWBtEYbupgWhtab0Vt53hUtyh+cNra2ubq4P5uRN5lq8tD5M4JjFpf+X4yYXNldWNy/3JyXaaZyuDfjQ7d/HqFfCh+9DRbK59/8cfwqZfj/+aO4yNYfmhZHNwrP3nLy6++Nu//1qv48/PRDOTURLv4wu/sgXXHxPW0LgOjZVbnSgpRSLphFx/FK4/tt/2BDZW8PBfoD++M6/evQTJGvQPy9ax9+T4zybg2kTVlgj+SIKbJoH+6E3nhGIiyFu7VRvSPyRXPrwHZUo1NySJBiw9sl22wSQ3W3h6GQT9N27IEutD0QK3nc4reVsWn4C1U+9UjDAQ9HHiVTz8LQz2pksI443KZ0QEoEwk60HR2l8S6p4y0dNPfnC7EZK+6kYX3WCtLIwFANvi8pIEh5Se13oqTdtjilJJGGJxwIz8xvmyRXc0bJlOEdhMb5zb4OIs95rHJ2dPthYaWaNZtGqBo6ampub2MTMzmySXbRErCv0gKdLMVx6S8jw9HI/CMLSlCfzQlkUURWWWV30onucZY6y15Cn0dGmK0PO1pqIAEdFaO2uRtAhup5NaiwKe7xUmr+QMlkra2C7aJFIiQKiV51V9KFph1b2CRCQEAFURx42ulkoZYVfmabPZHJdZam27M1kUInkZQoTOS1QMAzcfd1OTRqrYNP2Xr79+HvON/kr62iuhj83En/Xb00F8uNE8plr+kDvOL/OsFbaKsrSWfVIN9LLxuOlHbK3W2gE5AqcwZ7Qo2kHiPHI+gwihIxYQcogM5JgACZ0DFhAk0OALs8B2QQoDECkgtOy8KrtWk/IUogjCOB+HUVyaPE4SL/BG2cj3Ik+RF3ppljHLyspSmMTtRvPChYvCOH/k0Mbmpg71gfmFZ7/7vaMHDyZJsnT9ehCG7enu2rCPM0lwdHrqEx+Cbj3wa/YRp2bu/fVP/sPf//Hv/dPv/fa/+reXry2l/9V/ctfD9+17b4WtI3L6P4JDf46Hv3trBY6Ve+Xi34DRgXqovJ9ZfII3jt+Yec4/i0e/9SYDY/OwnP842Gj7ZxtD1qt35K1i9T5Op24coMkzeOyb4L+hPcd4ms9/HMY7f8XeuzqLww089gxOvQK3xv0H538I0aac/8TeRLrsex7rPXX4+EPGMgsDwLPr3/365a/AKgQvJyoI4lbDThR8r5P73ZjSXOelzljxX7U2K5xBsTmzaQ+LbkfDteEL556nyXxyLimgfIPNqAWOmpqamr2n0+kYY7TniyCLkNbGOc/zClM2Go2iKIDQMXueNxgMmnFCRGmaGmOSJHHOOXZB4Od5SgFVeaiImCTJaDjUWotgVZShlFJI1lZJrXSTTkFKKWMMMzMI7ZR1WGtDz3fOOedQGHbiZis/jsrIo4K0lwRhv9/3G3FAXlYUxtko8LDkJGqwsYA8Ho6DqAWak2TCD7sqpIgabAdBU61urly6stIgeOzgkR+cP/N3P/VLz59+LWQ5MdUZbmW+0iGLlxVBU4/LLPQ0IwKDQhRQAIzMIoQkaAVREFAhCqAIExKRJkAEQa4qPdCBQwEkVEoJAIkwEhCCCAA5EGAWK4LMCEm7VVjjEPrpqB20o2bDOANEm4OtII611haZlFofbC4szBp242xAPgDJ4vXF4ydPpMOhV3qdyW7qyi2bpqE79bFH4AMH6zFfc0cQkfF4/OKLL66srMzrhZt/NZFMTCQT6+O1xf7iy0svffM7S4fnE2P5/rs7UfhuL//EaegflPUTYPb6tmTRhqItwZYEI2hdxXhz73da1obBgiw/COv37LsjqsfQvgqdi4D2Tm4GWuhchKwL/QWwyXv2/EAYHbh59is6l3DwJsNj7S5YvRdcVH+83A6yyZs7OIQ1xBvgZW90gAbzsHLfXvR9MLSuwOSrOP0ytq7fkvGHAM1l0IWkk0AO+gvAwd6sumzI6j0gBO2r79LEZM8+V8cTMDg4w4/OdB6+sYud2xyslwK2AChgc7x6eeO1kR2VeQmEyvcarYbplulE6jzD9NNKh4AYcIPWiA9S80GPz6TptWJzbWJrbbMsaoGjpqam5vZy+PDhLCtaTRWG0XjESRQNBgNkCoJgnKXA4vt+mRdGpNFqs7OGne/7RJRlGTNrpQDA9/2ytFrrKjBla2vL0/5olNIOzjlSChGssZ7nVbMdRHSOi6IIw1CqThWuWk+UUggAVRtLtbATZmbP86q/rMpAiEiExsZ5YVMsaEJiDMkXsUCSSYkaLBsIAkvoaR/YNr2eWNGUTGjLuZv0D9l2qj25cG1xbPRv/skfxZE6dvTgH1/+85Ddf/iJT539/vOPHrkrzMSupx30I3aeRZe6APVMGI+zTMRGsRqVoyiMrbWA2nElvHhFUTAorZRCPx0Om612Kc6J9f1glKXK9wTAD/xxXiBpQBU2ktFoEIaBIFt2VpwjnJmdG/RHI2uCKFbobW70W51m6ZwDmD1y+OL5S56mUgwSsisVgBTGjrPe/IIqs+Foszc/PbJ8Pe+f+NRHanWj5g7CzF/84hd/67d+68KFC488/Oi/v8BTxz9234H7f/Nr/+sXX/r9f/KF165cT//Rf/Pguxc4wMR86Um4/giY+Ja8sZUHeDiHp/7wVggc0F/gM5/bp7Ub8Toe/xpOvga6vKM6S4mHvgPxqpz5ZRgk758TZu0Uv+mNdOuDC+rPljtD/7Cc/tvyxjN2p/fmYwctLHyfDn0XvFucXxMM6NifSrQur3wOij0aWuNpee0zkHewuQjK7YdDJ+sn5cznoGze/OR9kw8faZ+QnQyVFwfP/uHiP7vyQjr4EQTgB3Hcm+/l96VXP3AtbQ5K/2cU0QjC2MvcHPo/H0VtHf1rZVbTrXNbpmEgrAWOmpqamtvIzIHZRrPdbHfTvPT8hnUSJ0mWZWLE931gsdYSkULM81wTep7HxlZag3MOAYuiUIq00pW9aBAEAMBOkiRBRK31cDhUSllrEaUSOyrlQkSIqFq+UiuqVJXtWYmzmrZDVW4OW5GdZaoKjkoRAVCECOxABBwLsihABQIAlkAcMXlWWIAdARCJJtJEJOiYrKUS2sH88btev/pqNNP61rnX4hDRjC788Ze6KvzRxUszceuXPvqJVy9eCw02Q1+RxACBKhrNJCvSi/3LB4/OL28OtE8B+Xlq/SgepWM/CgOtRlnRiRu+i1yR+3FomBFE2IJTIJJnqUdKex4o5Yq8kUROrEL0wqAQ53l6dXlZa6/RiI0xm1sbR48ev760qAIfrH39lVeSuNFtt5Xw1cuXepMTvq9LU050p9bHqxKpxnT3Wra1heYDf/vn4cG6Mbvmjl5Tily7dm10ffT5+z//9ImP//uu8s2gGXvxZ+//7IHJBk6d9tub/9+Xzyva9heYmgie/vDMwoG3P4MVgrK5Z/aiP2OSGcNYybUneHwAALB5DaZO47u4jhcBWLlXBocAAAZzMDoANt6PR5QchoM75b5xY+qHAv4YwoGQe1+dMDa60XtSsw9xwW1Sl7rncfI0TL6Kb1bRswdnEzEEQ+idh2N/Kiv37U3hGHtQtMEk+yjqyIWQ9X4qnTfScaRvfNLeDfd92v7NzWwrK60ByXS2DouwiZ8893OXe6+fb53OkiKPyozKXIrclpYMK8soxjdpN6NJL5pQ6+PV8+cujI4Pa4Gjpqam5raycHBGBz4qEiYnkBZZGHjkaQEg7YFjMZaQtFZlWRJ5ZVn6ipRSRVFUYbFgGUAxbXeZVGkiiqgsS6XUaDRKksRaSxo2NjanpiaMMdVsxzkHQFrrSrwg0CxuV+AQESDcLuwQBhalVfU73AkoEREhdgCEWOWNC4sTFgDHohV7QAqFALRj34kDylCJVNfBVkiJOEH2lUfUylbSk50Hi0F2TEdhrK0aXFm8kExNrOrNTdL/4h//Hx/78H/AZRGSCgXmexNTrdbS1dONZvSRzz7+u1/7t1NhezpqNzDQoUqSwDpvK8/ApFHLz/O1RqD8ErG0kVJclk2FwMbzvDwvk0ZkrQVhByJpIcjaI8elDjQAoYfOGhn1bVbONRO7ud4LtLGGSJHCctAPZ6bHi9cPtLpRnGxtrHHIy/lgiDn7vvOK5PDME09+BKZa9VCv2Q8cnzzx3z313989/bOvmxWpz97/y5/90BP4wD//ygvP/E//23OLy7mAWGdPnWzMz0TTE6GnCd9yNKswidNVLuMthAO49iG59iEAkIXvYOcCwO79PQZyb7y9IgCiblhFMsm1J+DyU/Voqan56w0DOZw6Tfd+6Xa+KrauY+s6q1I2j4GonxIC/rpcG8dHFuIjuz+u8OKfmi/HefPjZz/746lv/+ncH65PbW2owao33HSDjWKQeeOSnIAwcEqZSrxwNlw9u1xcM6MDI5isBY6ampqa28vhI0euXy9bSVwWqAI/t2UYBArRlFasRaLKCDSO4yLLPc8TZ8uyrKQH51zgB8YYYw0iIbCxlpRCrQWAmf0gyIuCEJWmicleFYPCzASVGQeJCHMVmwqVhUe15ioC1jonVWpsJXxU6bBVLGslgrADYcbSAGmlQBFYtMwCUJbs0BGCr5QosU4ASVCzoIBzJIJWgBmsMy4MAg0JoIeA3W7TGBt7M6cWjhlXRtNlYbInP35qa7QZNfzljRVn82u4hetr4pzJtv7kS3/oK+UNVkO71tZhqPS4zFJbJO2k3Wwqa1pKT0XRXQcPUL+wmW02Yz8IRoMhCEwdnbm4fF3rwI+ivMh6E91ROhQR1Bg1W4PR5sLCwsXzF5pJM+gFVuXWjEZZ2uw1R+NxMNNzo/Kl1Z80JrprG5tu7WopDpx65dI5jv0yoB++8tLv/PEfgVenpdS8pyjacv4T9xX3/M9Pr6apK235L3/yL15dfu4f/87Z85dHn//MkVbTe6sCx/WHZfEx6N/G5qzNY/Ly52G3miBZwoXvQ7z1hu+3KVc/uBt+IYJwk9lkTU3NX1PaV3Dh+zj56h15cZx6Be7/53L1A7Bxd30omth+XD+lwPMhPBFPRt17Lq8tXzm7cmVZL/l6ZSbpHxgPp0Y55RYZhdrd+MR9s+ujMY5Dpd5IIaoFjpqamppbwtGjx1ZWz5fWCIVZlmtN/fEgVL6nfCKy1gIAIhpjRMTzPOOsc873fQBg5iIvtdaklLUWcKdFhRkR86JoNBrWWtK6KHMiUkhKKeccSBU3S845AGQWASGtqx4WZnaAhkuNpLRGAAGsPEoREbeTWKvbsuKTcs4wWNZIRKJYrGnEzSrnxYA4ElQkGjUDuLKqAAFABhYgJC8M4vF4pD1iaxwKAceNFpa6HJtG4Fmb9yLf2KzXmlvdXH742KmtwXrBWV6kBeSkSZBE+zrSZWk2CMbpAFsdQ3YJi/7q8mSvvbV8OSKc3LjQU97xg4fOn3/R8zxgcM5tnRs0khYIAeLMzPSlZ/9dt9csy2I8Hvt+0Gw0By8/Mz8/bzfL4XDoeV71TTnOsyAKxy+NldaGXWasDsLVrQ0MgqXNdYhDvxHnZXHo5JGLm0tHpg/Vg7zmvYRJYPnBQ/DgofsBADKTrY5Xh2c2rlzZ/NFLG6eOt3cFjijSc9NRHP2MS0QpY8i7svwgXPvQbd348QEYH7jRl9++CMkqmJU3UmHSniw+Dhsn3ztHiCHahGQZVLFftkgVkCxD0YKsC0D1OVTzfiBex4UfYLR5R14c29egsQz9Q7IXAoeUCQzmIV6/1aHab7IZNoCsI1kH3qbbaYTJcXVf9fgATs3wvY01Lzhn8GyKWuRopLc8taXHOis9owhaeTTRaUmPypbaMGuL+YXJrvI9BADIOzfbf9QCR01NTc0tYXJmGvFCmMRlgZq152mtyOVG+YpIGeMAGASdZURM09QjjKLIGKOUUkqZwgIhICIoBAQhFmud01pPTHbLsvR8ledpEEcKEHjXZYOcEwBXZanATtPKrt0GIDILaAIB55wmVYWnVGrLbicLCIkOWJQIC6M4Aec0s3YGxRECAFb2pUBIKCwWEVEUM4ABBCTUYsl3YSOMyrJ0YopRLuCAkD0ztoXveakrWCDLbbs7v7qR+n4bTNBrzzEIWxcqrywKYxz52onzWnOFySIQ54q5qbu3NlYPJNOmKFa3tkZN85PnXui2O+UwC/0oTU13an5QWGfZ94Mz5y9PTU9dXlsDYD+MsrzkfMPX3qVry2VZhmFos7EmxcxREo82h77vhzpM01Ecx9fXl2ePHT63crXzwRPdhZkXX3zx0Qcfk9zKW77XXVOzP/GV//mHf+VjD57CY984vfLSb/326TTdju24+1jrH/zqXadOdH7GhezGcTn3SRjN3uGtH0/L2c/IG8c6Og/G0++lQ6IMLHyX5p+DeH3/TAXp5J/wtTU4/6nad7OmZt+xcUJe/Dtw7BlcePZObsZohs99EjZOvCsZdGXGDT0o1kBd4AjcgO1PDPzE+YQqbFFEzRiSMF4Ps8B5zRn6d6vfuK5+8Lceas1NeQDA55+GxQ/UAkdNTU3NraXT6fUHadym3NlOd2I42FRKgUe44wPqrGVmpSlPM621FVaCvu+QKMXUAAAgAElEQVRXkkQQeuJYhDxfgZBjw8wI4JwbDocA4JyLokhAWVsSYOVaWi1ARMrTbB0QggXnrMhO8opHxjAR2dKwtSpQQFgpKZXFqFRaiVTqCAEIMrI4ZlaKiqJAREVEpJ1z4gRYQAEJUJUvi2hQFKBSKs9zT3vjYRbHUTrKOq2OA2Gx5IOzLBoIlTMQJXFRFESRMRJH3TzNRSD0YylZCtWImgaY2QI7H/3I963Ny2G+MHHPYDzwG15u075Z1kk4tNxsHhiM0tbE/NXltdkDC+PBoDTUPTBzbeVau3PQ931AlNKQp6w1WketOM7yYStJVq6vOBHBKOhOAZarw/Ugiq4MN4LZzko0fvo//8WVdDNoJb/8oc9lW2nMwXraPxrN1oO85r2LInVy6uTJqIMHSRezPzbnBrkBctC+IjD89g9XX3n9L3nvTSQTD84+2Bo9COt3A99pgc/G8KZZGO85kLG5hJ3L+2iLvBw6l3EwL8j1KXNLEJLNwxKtQ/syBuN9sUVlDP1DsnkU+H1nEqEzaF+G3utAdzSiCBg6lyB9GfqHfipz5G1TdKDowOzzd3jHmgS2jsJ45l2tJIsx0w06foCstBdCuB6OrqwOB5vj1AAIie85F9mtxiBB7SytbCylTh28OPFQFB4+RDiekEpeyVvQP1QLHDU1NTW3hG5zotGZhCDCosiyIvSC9dW16ekDeV4WWRr7gbD1fO2cUR4ZW0ZRJI4diHXWI1UWRRyHxjgAIUXpKO92u2mWEVFZOmut7/umdCIcBD47sxuhAiAMTli0VnlZICityVprBTzPE3BKo3UlIyuPGJzyyDIwOwAgIlHonHhKIbMmEUERJyJIWoAdIQE6EbEOALRSiOicE1EsiMQMhIoBkJUV7cDTSDgu07AZ5daJOO0RCSlQtjSVIlKWORCwcwJSmFxpdM7lxVhrTZHOobTsLDsiCgPfmEIp3Wy2xlkehS0AibSPNpiaOFaWpSnKqV5orQ3bc5jjoe6hvMjAyj3zB/MiFSda+TEBIrAnvtdyRkI/C1WInfk8M1qL1pmTrUZPlrcWdcufOTXvHdPjzvpEz9dkPTWIJzwelEkc1yO85v1A3pNzn3rIPvUbnzDMADrDU39wJv3m//5PX3n5tf7NCz6+8Pg/+rmP3Tf1CHB96VhTs1dTXQ1XP8TjaTr1JdgfAgekPX7907B+8n1YsxP08dgzOHUavOxObgYxLvwAkiV55W+9W4Hj/QWBN8MPT9B9d/fccu+l8/T1s1vL5zf7g35/MBgN0sKmOWyMRwjo0I14qR9++Y/y8UAdXAjU3I9x5jQAyOrdcvpv1t9SNTU1NbdG4Oh2CP2t0ViRZ3MWcPPzBwdpZoxJmo20P4x9vzBGEyilfN+31gZBMB6OwjAEx1qTMUZrba31fdKayrKsPDgQUSlFpLflDGZEBeBgJ/lVEEikEgVEWECURkQQcNbK7hqgamVhJuVVeQRY1YCIACE7S9vOHCSV8ygQM1tmBCBCFCidJQEiRaQAmAGrG30MDpxTHmXFuNloWctpmkZBLIIAQIBqp4CFUBGRdZaICJGds44VEvoKQBw6EREUUkAIIo6IAIBd5YKKAAhCaAJPx87kgd/WouJApy71fZ8Q/DDRWjtnPD/2fb/IHZNiMA6cmAY454gLh4HqgXaN2Ce9sTnojwb9Tq+5xIP2fHP+4ZmNbKUbJOC4mSSDzVHUjAlcPcJr3g+IAtMIoRE2qgvMEsxTzk5/9vDio0G6Pd8x6TfPfuOFi5f+2be+eKD1F9WTTb/58bs+cdfUXfUurLnztC/B9MtVGeJfOdJH07By3/7LBkawMZRNkH0zIxMNZWOfhii/e2XBH6Of3uFDjgBeBsForzKYZfUeViVOv4yNlds9WEwoK/fB8gNQNPbiZEANkcYINEzjCU3WXzjbOnZuuLW1tdlf2ximg6IYmcy4zHAeqCyDa9eHZ84Ezz47c/RIfmC2DwDQuQjHnqkFjpqamppbwsI8KIWslDAKKWbOilxElO9lWRYEAYIAoiABWADQWpdlGQSBtVYjEVHlx1H5g/q+XxTFbnsLIiJuyw7b5hrbGkT19Ymw06tSPaOUIqpKLapOFKxSV7b/igVYqlWKCLIIWGaBbe/Rbd8oZlZKiQgCaK1RoIp9QQQA5sowZPsHEREGCYJgPB7HcSNJkq2NzW6362yplCKscl4YhQAABbAKwmUhwGrzRISFqw3WpBCx2mCozEsUMQgiWudQKysuiMMsy8IkyvNc+cqBcwxEkOa51loENvtDzwu00iiklTKOkUQpJcJ5lgV+UhSFB+WHP/zBP/2zy8try6YHjzxx/8jfTDNvuDHyo2BruJJlWRtNWowgqsd4zZ2eiYg456qI6L2BfVh8Yg6e+C8evvHc2mitn219+aUvf+G5L1TPFK6YiCe6cXe2NQsAHnmBDt56yuz+g0EZeMPpMQgAe389kx335UzVwE2TQ5w4i6f+AOkNBY6l+3kwB/mOR4AgOK92Tq15P7DyoAzmwR9CtAlk31jp28svIKcl78jlj8Dyw3u+8obMNtxsNN2cPCTpeKu/tbWysrG5NBoupWvjYj0tNxCG1o76w/PnO9/+87ZWOD3NqENsl9h+thY4ampqam4V7YnWRklsPbTO2EIBCaFCItFityfnAOCYgZAdg4jWnoiY0hCKUsoYEwRB5XwBAIqId+QM56rLO3SOq4s03GH3y61SBLbFAhZE1KQEBFgc20qNUETiGBEQoJqgKEQFSIp2J1GVylD9r5SqnD5QQCkFJAIiLA5EKVX9lQgxO0AUgcpVJE1TUuScc9aKCClViS8IIMxaaWa21oKI1hoAbGlIKxDAbbkGduUYrXVVgeKYAcA6q0iTQsdOaUqzcbVBSpGIkNICaKytImmQEBCsY09rAEcatRdZNmGofU+bwpKSs6+94nkBOW+cpxcuX091n6lEp8auMFw0kkDSYiIJ6+Fdc8e5cuXKF7/4xa9+9asR3MLbrY2g8Z8+/p89eeyp3We+9OIffOv8t/6fZ//vZ15/BgCeOvbUrzzydzS+Zy8pow08+D1Ilt9oGRPJ1Q/B1rF61O0LDjyPMy/cEDgaS/Cmk7rWNTz1ZbA7bRdZV658GMa1lVLN+wKTyMWPQTaBC9+FaHCbBI6lh+Xa4zC4hXnhjbXD2gZu5qqdXznWG2wsDFeHo/710ebS+OJWurI6HiMilJcWr109P3d49tHphz7ktyehNhmtqampuXXMzk9vXR0XhrWnSUJW4mzJIkqI0TIgKkLEMI5EpJQSAKsmlEqVqAoZ8jz3fX88HjcarSpctqKKd9VaVyrBbtXDriRRtb1UCzvnHAgRqSrKFRFgJzNFAAAQEAGBhbYfg9aad9mp+3DOaa2lEiNYPM8DRGYmRASoZBQAEAERqOpNgjAoCuOca7ZaVZSLiFjnqrAYEQEB56xSSnmeKUt2jog0kXNMqloxMHNVqKJuuH5IaUqttdIKGATEOuP7fpZlcRxX25llGTpGImMMIGvPFxFUQoIOBBQAiHEoQkRQlKmnvNKMwgY7K74XtzvB9evLc6dmKELPo7wYK4mVkW7cOOSdrId3zR3nhRde+LX/8dcWOgsfP/mJQN+qhvnQC5889tSTN03th8Vwebg8yAcvX38JADph5+7puxVtX1K2guZ8ZyHU+1gE1CnEG4A7H6eNJZx7FjtX3+hSvogh74jcdMM/70LRrgfh7UPlEG2AKgEAZ16gw995W3+N8SbGz904oMMpySagCuIp2pB37+Rbc74MD0C4BdEG0h3zcxVBSHsyPADWf9+NHoFoA5qLoLP9skVUQmMJsi5kvT1oUHIhrN0rNoB4FboXINq8pRV1UiSQ9WTpQVh84pbupGg0FZYdPKCx5xNkg3I4UQ6H7VG/NWyubSwmm1tK5Tk5SIuRn2/OAMyh6gBhLXDU1NTU3CravYZaKd3IoPYU4tb6arPREGfTLO22m3ac+VpbawlUabYn57728zz3djpTKrsMAGq3u8YY3kl73Q123anOcJUgUj0JIlXma9WHUj0AhO2ukJ3Fdos9GBgBQUBEpFIoABzRTfqG3IiS3akKAQKpvkEJufI2BRTB3YoPti4Mw+Fw6Hlep9PKssL3/apAA37qjYgoRERkJEIkJAYBZARAUQBAgLwTZMvMxtnq/WqtnRVUYlzpBV5R5n4QFGXp+35Rlp7vV9sThLExhp1oTWVVzy+itXLOOQZELEwZBKE1hnz5wAcfu3r53Gi89eHPfuDep++9OLyagVndGHaoqUvtm+DEoQfqsV2zT+hEnb/3gb//i6d+YaYxc9te9DP3fuaRhUd2f/z+pe//+r/5Nd5pkXvi0OP/9Uf/24XOwj7+aL6Cx7+GwXBH7yggXnuTP/FyPPxtvCmtgC88DVc/XI/A20e8iie+ho1lANiDJN2oT8e/ASYCAL78Ybj09J18a1lXzn0Ksgk8/nW4gw4RzpMrH5bFxyGdet+NHob5Z2nhe5Cs7Zctivp0/BsSrcu5T4HZI6vR0ayc/SVY+C6e+PqtlYs2jsvrn4bxgduzq0oAARX8/+y9a5Rk13kdtr/vnHPvrVd3T8+jZwaDeeENECAJPkVSJCVREmnJUmxHsSXby8uJLCdyVuTllfyw10qWtWwlWV6RHCf5IydZkV+KXrbsSLZFk5QoWoIoSASIB/F+zAAzg3l1T3dXV9W95/F9+XGqqntACCDBacwAvBtYQFfVfZx77qlb9+y7v73R7SoOJervqxYW+/tfwcaCubC8pwmkMCcPTMr0xNZDBrffVx473BIcLVq0aLFb6Pc7TTNh14mCFEN3cdGy9SJLe/Ym35AxwfsYQoyeiLz3nU5nsjVy1kpMhllVvfdVVYUQDh06dOrUqblGI2NupRGn5SpzymOqtsgSCVV1zilTCIFoqu/IS87sPDLLAFFRmpaiZF5j7tkxJ1My7TI1+8zsCXEmOrIcY94Sa+14PC7LUkTG47G1hfe+KlwmKbIKY9oGY/KbzFw4JyIxBjJ01ZESQJQLc7JAIyPFkKtXUkrOuRTFOZebHWM0xnU6ndFoJCILCwtbW5tEBGNAzIwgeZmsJREl6fbLL3zhc2fPnrWHypfOv1ydra6kUTRCSUerw165//aDd3zqju9tx3aL6wtNqiO98PyF0pZ3HLjjrpW738q9H91z7OieY/OXYz9+9NwjSadPnpOkzz/zuV7R27nK4cXD77npva96862e4Sydpt5FANjzIu175pvyGiQWDC4A22UsNN4LZQDaLGD92DvTlPEGAQcsnaL9T9C+p6m3ek02SdZj4dz072agfoCNY7s8sd8xAl8TxRaubxyvMkYru1pxcN1AoN4lWnr5BmpRHoHDQ9fKahTI+dnHtBii2sDSaRpcuPZjpOnr+jE9/26s3faWOeNSWVK3C/EcmrKGWGtsYWyRCue7mDTBx/HW5uiFrQ0drw3OrR3+zg+3BEeLFi1a7BYWFruudD5QlGRcIcGPm7pyrg7eQC2zsVY0OcOqmmKs69o5JzExUUyJjbHOKUDMp06fzuyFm6kYnLXMLCnNRRlpB80xvZ8SyTUdqhpjUlUVsdYyKMaoKsIgIolTrsEYY4hyVEpeFzOzUudcTnVJKeXKl8wLgCjFAAJl11JVZlalEDyRKasqSWLDzBQlGGtCitOmipqZE8ec3TDW+BimkhPOhxABMNmUxDprjIkxZqrF2VLyERvOBTVRxBRGSWMQJSggkuJkzNYYmOF4JNAcbSuqIURiKssyqQwG/UuXLvW6TuHZ6Z59e5sqjtScWx2V/Q5q37PFLUcOH6oOfOaeH2wHdovrT3AMtf43/qnPPn0jNOYjxz9y3+F3z18+8OID/+C3/+eX16+aS3zq9k/99Kf/3nUlOBQ3PUhHHwAAjtPahG/lnvvQV3HgCQBYvV2/9udagmMXYWrc/Pt05I9hmt3YPB34GhZf1q/9uV0mOHaMwNfmca7BsGzRAqu368Yx3PUvd4PgwNYBfeYzWD/x1jkuExX9Pu3xGq+kSQyjCamaGDav6OWNVG9uDrfWN0dXTg2ress1k+f9gw+lf/vrLcHRokWLFrtHcPREY1H2gNRMxpRUk0QSQxR8Yoaq+CZwWVjLTYzdbrcZT8qyjJMmEwpN0zCztdbMNA4gmksw5moOnWFaxKGqU6JBQwhE5Jybl6tkVcZO39CrNrLjo7nQQ1VjjFMf0Jk/SCZQFBBVnolHcqYDkSnLcqb/mP9IUa5wmeovnAkhhBCyjGR6dHOChlk1zVuomB+WEpGZharMtRvz6pVZw+ZhMWYeMUNEOVtXSZOCGcQEBStfuHBxaWlJdZyk2bNn4ZUzF8nSrffe2ju6UK+NlgbLe4reYuh95p4/047qFjfEHezm6s//63/svPvJj/6N2/ZdZ0eYynUqt50qdM/Be37s/r+4NlmbNnW0+rmn/8NDZx76P37vf1+srjKtuOPAnd93x/f2y8GuN3HP87TyGPY9TeXWNbvrth7WA8DiS7jlC3rhXlx4V5vKce2x9ylaeQzLz5PbLfcEsgG0gSN/pK7GhXtRL1+b7botrDy+LdkgubYj8BqzL5dv0wvv0o0j7Yh720MK+EJfuV+aJQDoXaCVx6j4lr4+eukOXb0dAMZ7sXUI6S2yWDofnrsYn6MnJnS+UYmbr1y69NzLXsSrrI/H4/Ek+YnWgX3hI7yo2B5b4zi1BEeLFi1a7BZOnBxYy1ujerEaxOhF076VAxurqykGQxRCsCpLe5fr8SiKFmXZNE1Zlt57N6Mzdlpm7CAgctorEeWb6Ve7x+8sLXkVi0FEEAXTLJtEQSBW5A0DCZQ0EUzmL6asRK5MmUXSTpUdMs1wZWaVlIUeREZVmckYk1JShQplX44EVRUmJJWC2VrbNE1OwE07mjjz+5g6dGTvUrBCMOcyDFkCJZGs+yBsF7NI2rYamfuY7iRrkkaoZrsQUiZSBfe6AyIS8UVpLl0+Nx5vpYF88Lvu/cozDy6Xe8qtdNvRY5+4ta1MaXHDEBzj1Z/94v/y337Hf/fffPynbrS23bLvlp/82N+Yv3zu8nMXNs9/6cUv/fOv/LP5m0nSJEy+947vu2fl7gODFSLquM6u+KRShPG0/0m+8zd2a3rcu0wnf1tMo1eOI3Yg7s3OIaCx0FDB+OvoNHlVi4SRCo0F9HrsniKsp5VH+fbP7vquTKTDD2v3koyXEXpIBfBmTRo5ZCdUdC/x0d+jA0/e4BcTFYNUyMV78GyrT3wH4eJ9evE+ANj/OAavALPaLpI3vMKoAqmAbLMEcv4+PP/p199h0hg1zO5JNXu66ey+Drj6K6XIJc35Dnd+I5sXyTXJAF7yTzzpv0iPEpEF9S5cvPziC8+NIQ1nka4CGEi1lxZRCvW5qPYNep39e1qCo0WLFi12DQcMyspUobO5OfSNX+h11jc3XOFAHH3DhkjscDi0PL3Ax5QcG1Ulhvee2XS7RZYqZOnEvPZkngg7vaFi3inomBtkYBaG4r0XggFxTlEBDBvNtqCz9FnM5BuqqpSMKWKOdGVmIlEYk9fWqwgUIiYIUowiKoZdNt3I0gxkXQaTQkUSoNY4Zo4xSpIkMmdPmDlnuCqRqGhS5wwxEUjStjhlbneaeyxLPyxZJlYoEUFJVEnBPNNyiOTiHTaGDRO5JFPxCSkESVWM6Yoo25jSZH1jdbDQW/Mbzzz47LHDJz9z/PuWe3t6dtCO5xYt3sxlsH/gJz7y13/o3h/e+eaZ9TO/+NC/eOzcoz/9H3664zqVLX/0fX/xYyc+du13PzhLR/+A9j6z6zPkvc/i3l/Sl78DF9+sCbE4vPwRrZfo6APoX7ohTt54r770EVy6+82zNt8Kll6kow/Q8vNv3R47V+jWz+krl/DyR978M+q9z9DND4AAW2Nw7m3wFV0/qi9/BKu3therdyaGN+lTP7Rd/dS5Qjc/gIVXXperKPSlj2Btx5DYeGNnlovx5Rf8o+oVjSD4yWSyPhrFJAr13ocUUAC5riUAAR4+USrLgtkACIQAlIAzpuj3jXMANszali061pVlaarunpPl4slBIgiSwRZTANAtOoPOoKqKqrAVRReDqX1LcLRo0aLFLuLuu+/4nS89y4YXl5YunD9zdOXQeH19Mh4t9XsyTkK6cujguTNnSucAFEVBIGNMjMG5cq5EmE/vKcslro4gwezNueBizn/MKQ8RIWsKV4TGiyg0rwIlnUWpTFmTTF0wkXMGszBaAhmmbOEBIAtApqUrKjGFwprSukxbYIdyRAFmZssASKbWp8ysolEiGybF1FODICICZWeZLZOqKBjQqT4jH9E0hGVG3xBRCgKWeYVLZlUIMMQQTRpyvxERZZKFjU63aomITFLh4GUw6CVKVzYuOmc2Nic/+mM/9ulPfP8K9rZjuEWLbwUL1cInb311RMXzl59/ef3lR849cm7zHIDSFI+ee7Q0V4VTWrZH9xzb23uz30EO6F7G/qfopgeps7HrBEf/IvUvSrOg9SLG+96MJYdaXLlV1dDBx4Abg+DwA714L9ZPvNX7NTW6q3TgCTryh+TeOlsKKke08jUBdHQAw8PfdK2KHaO7Sgcep5u/vKshndcKGguM9+qlu/TMBxH67cXqnYl6D87v2dZgdS+isxYamfgrogkAGMoQBQgMRBHv2ZxeLtZu7fFilDiMG0F8lOdFIQJNkk3ZSXPqnRKBoWfiM0/4r2gjqAW+Ho1GlzeHURJY47hJwaNUMsRCHIgiNWgix6rXK6x1BG+5sexsdGQLLDuqLGA6naLbH6S9PbNoi7I7MAtLWd+RHDYZDYCiqqpBr+s63YKr4iL8Rn25JThatGjRYjfR7/ettZO6AbC4uLi6uloY7nQ63vuCmVVXV1czHWCtnUwmReG8DzZnpoqogij/u53tmlmL+ZR+asm5o4wlW1bkgJIsXiiKAoZf5dlBRCAws0hUVfBMKsgA07zKA7iqCCZzG5jHrEAJmYLJm9KUEsEQMZArTWbxrlCSzKhs8y8KVQKZWeH6dmXNPL1lphMB5R0BgKikNK06IQZvu2xsb3nOChHNFS4iQsRTJSSZTHuAtKo6TdMUPep2q61LqwcOrPyVv/hj7eht0WKXcGjh0E9+9CeHzdSPoI71rz/6r3754f/3VczIT338b37q9jdbGlZs0onfoZXHUYzeuhny4a+ge1mf+36s3dae5TePzird8lna/wxMeOt3Tkun6J5/KS9+Eqc/8U3+3p+nW3+Lll98+0x9l+T5T+HyXYhVO+i+bfiOJX3he9brAy9e/B0fRwDQRXKoBUSoCGuNX2v8gn3sYCF3lx9ebzYe3vzDtfrSph/WEU2TZBSS1InGRitDJXfUWumKBhNGroESRCGSXApLBRXiuro4dNVEwbCRq8aWPeNKKxC1xP1er3BLTNyv4kIxWRz6bhK73KFqEcAA1CkPvPTehfXjpGxGlI2PACUkggAgZrbGEJtOMLecksEaL2lLcLRo0aLFLmJ50DGWXKdqJvWgrEwUkmTBMSRMa0mYmcuyrMejoihGo3Gn01EfffJExMYaaGYS5mac2GGrkWfyWdcwN5uYV5pkgiMvICJ1XTtjd5AIICZmDiERERQz0QcRUUiRyRIzNDt0AIAxJss3sj+Iqhpmti7GkFJgssawqkqSWQAtsjWoSGZRtLRuXt6S/8gcykyZAtZZ+qyKJJap0Ub+tZqqVEQ1H5cxxhhmy68qz9lZ0gLDZE2ui0kpEWXXEVawkBJBCT7EbscwmnFTX1q9cvT+u9qh26LF7qFbdO84cOf85SRMnrn49Ea9rbN4/JXHHnzpwd984jcvbV0CcGL5xPtufr8z33ChxNKLtO9p2vc09S+8lcdF3TVwwKH9ygFXTiB13tnn8czkubVw8Wh121JxTfNHbEML56h3fWQsVI5Qjqiz/k0Yj5gaS6do5THa+9xbIBf61qFCWD+hl+7E6h0YrbRXpHc8LozOnRmeMhZMQMSV4erLlyZ1GkUk0yu5ckRaWO44u6p2DSQHJt2lixeLF4d+a1ys+mYjhZEkcJRCvKIRalgTq0+mYUSI9kxnqVgI5AXRaWkBK01Be0u6qdtH6QHARC4bUzhjS853bKjKytkBkekW0nOT/shXKaJfqu0DgCCZRTreNYcAIAGvE6o78dRLkMVioVVwtGjRosVu4u6bbRO2UmfPwLr1V84vLwxCHUMMZVFQaELwhWUiGo/HpXPj8bjX6aSkIgpDrrCj0YQgVVVZtskHsJGUFGoLR0QhBBA5tiKiSQAIpiEjxpqU0ub6RlEUxpgU4ubm5mAwAMDOqGpI0RgD0RACs81yj3mmSYwJhhMiAYaIGKRQFeTSEQWYDJGIEimrtcQiQiAidtaoURHxsSmKwhobfRQRy9YWU0UJmJh4TpR0u92maURg2KaYgKxJoRQkW4qKTOtoiC0ANsjuoflWLTuP5rCYnBqTD0fZpBB8iGDD0AjiwgWOhVqTrDcEQ3BWhayrtsaX9hWbIUo5WPjQRz/UDt0WLd4yVLb6C+/90T9735+bv/NzX/zZf/i7P/cvvvLPf/WrvwLgR979I/ccetc3QXAc/mM68cWp1+NbjHKLTnwR3VUd78P4HU5wPL755ceGD/zAgb96jQmOtx3ciI5/kQ49en2G3JthOIye+ZC+9FGkor3+fDvg2StP/dapf9WptDDAGH7ix5PhWMc1JtVkud/p7y2137HKJvWcWyg6R3q8LGfoa6K6V6tlXclPupyThYVUOMnq3ZRksrkRGk9AV/sDLA9pvcFkoEsDQSeudYfv7lz5floA6cw9TQHCrPYYmFYQAwR40iuK/Lgtf0gAwPKN8RXe6anD5Jeq9623BEeLFi1a7CJu6qPbcRdqX6k9tHJwNNywtmBKEmOOVm2aph6Nut2u935hYSE1cTweLvUXmtQkaFk6VW2axhhTWue9z4Gv3qWWrQ4AACAASURBVPsctkpEURIk22pOJR5ZMZFSqqpKVUtXNE2z0B8YNlGSzNJP5uUbGTHGnOFCREVRBJWs3chW2DT/MxePTD1JQQolnS8IbFfTZDFFNt2YWW+QMWaWDrNtlbq5uWmMIeUYg3OOiGKMbM0OU9Xpr+A8ShY7TEYyNVOW5WQy6XQ64/E4G50qiAw7dmDOvSNICUln+e2C7DIKZ7QzKCRNNoabddQ777mzHbotWrxlIKJu0e1i27fi++74vm6x/VJE/tff/YcA+mX/03d8+q6DdwM4tf61Ry/+x7v2fei25fe+eoMmkKuv07EorIdtlN5U9MhkSU59nCZ7aOVRsuF6nRGNTi/cpxfuxWTpdRY7cazbqboDPDl0W02v9CmFutEx0jiNxvXGpL4ymTSNJD+dy1hF5Vyn0y2JMlllmDuFtcYA+NrZc4+fOQvg8LH6M8fWbl6+rmNy31O4zeqF+7D5RvaK+x+ng4/Q0mmyzQ3+RdPhQT1/H2JXhbF6G+I7gYBrMHmZnxnT5R50SY8sy+10Q6Y1X7gQn3jCT4agyGoFVgFg/Tk9+69pViKUgBpg1tIJkVN1TYhBQiJPyoyCQCClQo2lwjomBkBwloqyW7iKTJVmZbhTLMrem+X2mwfHPnHz99UHT9ULF+shh02vm44mi6YRa7tlWXYHrrvY6S71daXAATdY6Hc6PZgOUeYKQtZOGKNlJYYNYAFSTaHeCnUdxqFMRQ9Vc+FEvNIptFMqnIydP+y4982MUXwLmU2EZEgtVaYlOFq0aNFid7G00NuIptkasYKIJImmxNkPQtUY0+l2+/3++trqZDLpd/o8GnnvwUCSXJ1SWgfAe5+n99NMEGYQRZUUgjM2+2UoIRdizO05jDE5gcV7X1UVdlSv5HKPTEPkZaY0xA6qghRQwczZg4hUJKmAyBLnwhaRpDrlGqa5tiT5dlZSMtaG2BSlSykaNgwGSBWiU0tUY8yc6TBgVVElmgXZzitcQJS9NmjmoiFzLidGIqrrOis4yrJMSQFKKRlniTmmJKoghBSptCADS0QQoRwsE2VkaZQkKdv9+xfuvOWOdty2uEGnKKqqOhqNdsY/v/PwsZPf+bGT3zl/+auP/Orf/a3/YeRHe3v7Di0c2tffD+DR8w/+q6f+8Z+6NS2XR/tlf5oyyx62Bl/vB+kU4bZgFr/pMI5mD176TojD/qeA1yY4kujWKDR+N6NkA+vTJ/TcnUB8HcfTpUO0cLiqLz36Unp8c2Fh7MMkDTXBj8Lltc1z6+un19e3tlIzIgAMVIKFTmfP0lLfmK4CgLVmqVdlm+3ffPyRf/PQVwtj7n/X3js/cd/Svr3Q7WRJxTRNcm6LDYI1KEpic+0tPWnfMzo4E8a9eGUJc6fqHEou2QlLjVXrlA49zCe/+I18c7fGcVKna9XCftd2OxZAjNo0+WZhO3Rze8oHmsfA64VleeIDqJdB+Qn65nwhYL7U7Lk6CNi+ytB2jBt2rjV18M7PPHS+oflnO0zHNZ/G2eP7bBc2fWv7JIO2M0QxbejU7Wv2EZAj1gAAI2w85R5e42f2Qo/K/UU6SMoAQLw9diii9rSlpHT1HJq296vTo9zZEXOzMCYAyCoE0mm75r2V3bxAUwdzwrQJAOaD5ux5/b0HmvXz0IlBR6hUIiCepuYsY5p2H4AthnEyqCJTV1K1OZlM4iTwmNRY7RKYWG1XXMWdsuMMG1aDTml6g7LbMcZWDZNDLOedehgnD8qxY4u3HF08cfHWP7h04JnNDY7rjVu70lvnwbAAAGew2C339fr7+tWRbnlTBQDkyC4TZ41PDezk7wqgynd5GNSxnkyu1DZKBciZY7h8+HpeexkoqSU4WrRo0WJ30e+4hd5CipImY2NYYoJKNqcwOcYVGI5GZafauLI+Go73793rR5OmaazjyhWTySQQGWN83ezdt3drNEopdTodGB6PxzFG55wmjSkRUTYHFWguAIkpZcVEURQxRmttCh6AMWYevJJfqmpRFOPxuN/vhxDqujaFm8W0TG9F5j/4+ddfGMwMUQmJwXZ2i6kqMSVVnabEJjXEDCI2UPgQmTm3am4Laq0NIaiqcw6AqMBQ0jifziVSADx9LEPC09tlQAWJyMypnKIoRCT/nVkSBVJKAjXGJkUBB0MEsJJAVQvixKYOccMpTXz4zKe+px20LW5YeO8///nP/8qv/Mp4PP72OeoP3PyBn/lT/1OUWIfJw2cf/vdP/jsAl0ZnTm++8srFX/ryc8/9pff/5fuP3A8Ae5+mY79PS6evc4sXXqE7f0PPfgAvf/Sab3tj0/+zX3/hjx9d20UeTSzWz2LyBhE2unBRO6upSUnJFy6JxBDQQLzWjR97P/IhBJFEeVpocgZkUTiirKNjosKazLOfWbtime89fOiOxQMP/yFe/NqYPM91MMqqhZAE9l5RgYqySAeP8Hs+WC3sMbvRCVH9C80fnR++GIa+IO5VRTGwprJxYlKj0GbfEX/zXZ72vPyNbC0l/bV/99JvP3D+WjXvz//pYz/43UcAXLyYHnywXr3svY/OWVfYqyaiWpEPKcYxkOqnzfr/o6YrVUEo8sN5SygtgqCJkEnQlLgSx7aSwnNoOAAwwpWUxjIKzTxDAeTdWGuLotjyYeIDPMEn8iEzQM4551xRFVD4xnvvQ4xaOLa2UCAl7/0EqIEuYJEaNGRQFC7GGEIEwDAlSoE0aJwz1lrvQwRrp2+drQxAiAir/EqDzYvQM+6Rr5UXU80a2FRdtg4AqAaNRn/8UvwKygQz1UlkfrACLFAjCnmGdeocNSGlOAbY2E5RNDH6GKpCjJWa2UArUbhSXOEjBKgMLFlGyVXNZewkx8amClkqWhZLzpbAeGNjc3AkSU/GW+w6RdEpisKakrRLXe720QdAVlxXikKtUTNxNLYbsjHRsVKEEsMCZKBLJI5pWNiFflhZGBsKTFuumJiC2IleugenPzonOLo6KKfiOFq4cFuxceBAIPVCvrGWXD97YRBgzdDa4MyG0Ren305wqVOeKM16bM4izL90CSkWTZo+5lq/7nE8BqhagqNFixYtdheHDiw/8eJlG72GkCRV1hnDqWmYLTNq30CSM1YlLi8vpyDj8RgpWcenTp269+57Yow5qxXA1tbIFS7rFEKTmNkVBXQ76nWmyNDMIHS73dB4Q9w0TVEUIYTtKNnZ8gBCCEVRTCaToii2traKotAkJJr9OHWW2KJQgQrtiGvZgdeML8nzscFgMJlMyrIMIYhkUoN3PgzK3h+qGkKwhQMov7Nd7ULTYNqsNMGOQhhjDMEYY+q6zhxNt9sNIZI1qhLz8RrORZ3OFapIUJAqEhInMkxiuHZlSltpOBrd//4PtoO2xQ2Luq5/4Rd+4Uu/9aX3Hrr/8MLhb5OjPr58/PjycQCro8vPrz5/duslKmot/cF9e2MIL105/dWzX21iDQDNV6j8HF247k2+BDy3Muwdx5shOLQZYO0EFs5S98prjIEm/cFDlx96ij760Y+mUTrz+NlTqy++svnK1y9Z2er48omlztKbOoQGOPf6S1Dy8HY61W0AMmADBkq4TmeRsHj1YUGDIkHT9Jl5FCQBYv4tuanfO35i4f2HjxxbWPYXsPqSicHmJ/emEipEy6SNYlNVnVJhCh/HuOmA8UOTgAgRiDFQEp9Edz6lV6OKJMKWrGVNSaHMBldrEqY1m6osEiWNJuHZS0+fW3s2bNQdZxcXuoVxRmw9tr4Ric2t3Bw53Jw+Pzr3zOSN6ZIo/+53zn7hgfMnbu4vDtybG1XB03DIQVkNHT82XF68BGBtjV94uVxfN00jRWGKwgJQsMISHKnVxkhCY6xaMb2XyDFKJ8aBrUlsGa4S77WeqKjXmIwVS6YgEygFTilEEnRMZYmRUOpShYVyRnA4dSWXw+hH3qMh+ESNJxEAtYwSmtKWUDShaXzjQzC267gqFNDoyW/GuBXjkkNJaRgnZezt05UUxPspwdFBlZAa1MQ1yqYumsCsnUVX2I4FOUfGOtIKFZBSubXZfT6OJXnSTg+2AlmWMcvm+oY0G4uLw8UiMDCZiTg6gAUmiIkaA1to6ahuYowjgK3rlcXEhyb6bpmM0wmTgXYSqCzFlXVAtN4MNl1hCurbDXYwIVbGutSdEhy+3FO6DrBldHhsz+aoTFtbXJRlWVVV6UyPZFH7preABQDGSr8vzikAMzI0llH/eV9eunr6rnujGsWqpcEgHVki5qu8N0VFN6ptWUwoMGIICNQZHugMD1xFBZirv/ENsLHzG/sNgWaD4cZQFRqiTktwtGjRosXu4iN3Lf7ug2vOWNvvjTc2lKBEygRDrJz5CGbe2hp3q44xHJow6PfvuO2Wv/vf/xf/9U/+j0ePHq3Hk3o8WV5ebpom+gAmY0yChhCIuVNV6qOQ5AqO7Wv8TKaRIALNfp5RkrV2FphKeYHsWJF9QLrdbjbvSCqv5i9y9QqmMtNZJG1We8oOxkMNwRjOYk5jTDYBnea5sCGQppnENMs/mbLjRvYWASDzIlrDRGQAye6mOTUXUM0B7tPFQghV1R2NRp1Ot6590amm2xElAhuTaSBjbZQkREyaxaZEljlZGwsOZ9cuG3YHDx5sB22LGxwfPPqhv/WJv3V8+cS324EvVIt/5QN/5Yc/8D1m5Uxyl4Jc4dV7Ns7t+ZWv/vL//Yf/JwAUQ3Su3CCt/ZG73v033xxfun5cn/hPceK36cSX/qRFPvnJT/7Mz/wMXaGXfuHM//bFf/TLD//S1y+zv7//r33HT3zo6G65JvPdl/nWHb1tgQqogTR7NL6T3tAgaUNlCzIGBKo6rDG5uphIUI5RrFJ5CpPaXbGFEpGR6nAoliJYm1WuzzmIiaobOk4xnPoDVqYJsIFmwqnXlcRhta6jbGs/IF0faRLqTs8OFl2sJ5KSrTpsr2oisynKolKp6slG3VwZN3qZdJMlSuo7IsUVI4E2KxpD40QHjSrw/33+zC/+m1NvTFqpnj0/Pri/+q/+0u3vv/dN+ousrprHHyvXfRF77tmnnvzc3/8KgONHD3zqu9938r0LOQedOVd3FhGLBG8xijIgHgz6i+VCoUupSL70YdL10Wh3XIJR9+o4SrKZNCkFmC0TYzPGsEK3kM7WxoZPNS8yRcKGHk4fPJjeR7Mf33xvkFSSKAQQJZnWgDzmfv+UeyK3p5CqJ6Kig+XFXr+X085EZHM42hwO9y9p6fTyuu5vbn2PfNxpJTKtGGGwQhWyufzkcO/ToR9TpWCTD5QXlorBYA/FDjWQMRlLpqtpHFKzRqamimmhqGM1Hm3Wk7herpy6v7NxAJDZZNwAhPzUQwBiZSKR6Q0GsWESUVExDJAKEUFZAWYQi2KycGHtxMNm4Huu133xturs0VxvomZmkAlL0QAJiNCUCk2LlG3WWZjGgIcBG1gARDBmqpmgBNBk7/J5HHjuVWyCUxAwIBgj9HXlWbTvGepd3h54q7fps59Bvefb5DeCyBhTtARHixYtWuwuOmVhCUVRXHzlzEKnk1JSFcOMJABXVdfX4yipO+hrTFfW1/csLY3H46eeeurLX/7ywYMHR6PRYDBwzq2treUYlKTSNI0QyrJUoK7rkm1OYs32nElFRDqdTl3X2Ziz2+2OhltlWTZjn5URuaZjpwFHtjJtmkZVq6pKUa5iN4jY2ZgiaMZu5LRaVcK23+dO41IfA4Ds+llVVV3XxpgsLUkpkZmSO3nFGKMxxjlX17UylWWZfKCZE2nekajmTFnM9qWqIhpDzPqUTqeTrVJjSgCUSJKAyZJRgqgyk6oBiRgigVKmYqiu1zq9UBTl/Xe976bBoB20LW5w7O3tve/wfZXrfLsduDPu+PIJFCu0fLPY9ShDs3J4/Tb3zPKtfGELiOq3dLIQ66gh2V4w7jUsD65cjqefrydehemWW8qDB901b+eZ8+MHH1n9QnhoL//TN7+VQw/TwRdeg/3YbE6fHR2yl0+dOpVW5elzTx9bOvaX3veXv37JlcGBj5342D0H79mtucSedaqGVxEcuS8TUFz9cBhQjWpG0Amknl6/UwMTryY41EvQTiyX0AS75KyCyEg5iLaTAIS+afY6CCXIMNVNiPAIERXgEDyFijRRLLxPmXw/cAlLG9AqRDTJKzNbWzR7XD0wUrIxVxMc7HzhVAvflN53QyhLuD0AYDu27BVoKFmMKzTdTTnywuGbxkQ4eNPhe9/bI79G8gY6jvfcvefQgc7H3r//zlsW31yHb2zQcr8YyiAtLO3p1gObALjKPfPi+RfOXgbw/nfddPuRI9g4JJO9CT2GNxgn9Ih7fdcvyKmoS8HF0DQ+GSljoaT1JKhPKgICGTKWA/yERqV2Cqkm1ShIgyLbqGBfuntZj30jrZ3wsMuvLljoVb3KlfOXY5nUNF7owlpsJiyVR25OtzmUX7+1ra4duUUxSUihU8kCNwNrugOKFQVIDbKgClpH9QuCBo6o57wUdahTLVQsdW4t5Vq61zblYI8KRV9pVeLmojj0WuTWzkGGqyxQXzP3tHsRyy8QR5gagytcxdfc9Z+Uf0PlFsqtHa8Fkz3wA1XClZPYOvTO/XkAH2Z7krky9M42qWrRokWL646zq/6n//Hjw+GwWxYag4boCOJ9qeAQJHhNIcYATYWxhhiqRoUVDLLWxhgnk4kxJv/NzNnzM81MuwiojIshKnTbhpM5O4mmlCSm7EUhIot7luq6ztvJwoos6MgcRzbjyBxByiagipwSCyBq8iHYskgiIlI4JyIaE+u0hCSbmxpj2Jq5j+ncGFWghXWkHGMUaE5LmfIUJNPIFZUs6hCRTlF676NKbmEIodPteu+ZGappavPBBiRg1auKbqaOp0TWOTLceE/WlGUZJSUlshRT6BYDoPDgmC4dXrniJ688/uhTH/7+T/6dn/ob7aBtccNiY2Pjx3/8x3un+z/7Qz/7bUhwbM8YaJrtxO/dpLtGvmiiqYFJ2jidLj1VX5zE0aR/eOgGr+E2+sTDo9/8pdUL6ykU5i/8+eWPfOzaF41//vfO/+1/8PCZc83U+vTNgSPoNQgaVW2CEJmFhQVN6if+b3/P3/nxD/+119gAcWELy7v2OJMFV0c2ZBvI7b+/runzCZ9ipxvl1bPBXF+S7URpuqlciKlKMyfLqUXl3CAy/58yBT9f6MMP4u6nAMrLr22my6u68sxHl87dCdBreJPm4scZg087P5j5USpBl5/ld/2yXTpnDOrqDm9XeONx8hffuMOIyoKNeZMxHyIQQSr368KxsDaOG2MADzx0+u/+oy88d3oNwE//1Pf8xA9/Lz35XXT5pIIAJahOgzhplr05jT/bnnvvPGuK+W9o7vjcGXM7ToJlfEOmJwlRIK/ZwVcP5+2Ty2CGodcYOlAkJQG9alxNvUfp6oPZ4SM69X/J/5CYa5uxohDlNG2F8La56LeCww/Su36FijGg4Ej8LdkJqzDEAqTC+vh/hpc+/o79WVhA8V3O3mpg0Co4WrRo0WJ3URQWUhujQRJiNEBKybJFjNkQ1FjLkiBkrTXEkikJhQ8h8w7z2Ned91kWJDy/6ZF5ispcSTH/L81cN5i5ruu8nTkJkpNTMr8wvQNjzo4b019vkZhEVYVQ9brD4bCsqsXFxdHWlp/UzlhRZWPm2o28zVxvkvUaeftEABOU2BqIzC1OiUh0+oeKzu89cg6uSsqdkDUa2HHTOT0sRU6M2dk5RKQEIs4dIgQSCSlGEeMqGCWyjY9FWUiKlmVj9YLKWtkrjxy+qR2xLW7QOb2qbuiZPzxz6fSlHvrf3p1BUDOdoJ3rIljn4Aav0KFHwGdksNHlKCEUfTLla6gzTpzsfv8PY1RrMnTXnZ1+99orOO67c+lv/fhd65tBFTj/Hl07uavd8bETH+uX12NICEPe9Cl8o49fNc2d53vQN7L+bJ2zt8JvW5AsNVKM0ds6UnLnW2gcYAp2TJYAVLpWqqeyIet2u785EwAYaXPW2YhBBHDX4QN//UM/sXrcAvhQddK+eBJbK6QFvq73vqlDfA3i6ZuEgTXf4Hb0GxkwhtR8g82grztA2q0rEW/fin3rqK7Qwa/SymMot8hcm5RoYpmmSinopj9WW+v592B84O179efjbI6+Rp9TSWZl+q1sCY4WLVq02F3s6XGvCgkmJnadiqP48QggSdExF7aox2PnHClC8kGSZeasYoDmANTMPuTYEd0OcQVyHSdNQ9RUlZjnM/+dfpw0jVpDphvmnAhmobOYVXxsr8s0125kE1PrTGY3AGwNh85aLqvovTE2G3YwMxPn1rHhJFAwMRFzJmmgnNL0oZ3MyRdmSJrufUZXmPnx5idWhjPFY4zJtA0zs2YPVGWm2SM3zFpLNLMGgaoxRqExRrBJIpSUyDSaq2B9p8RS1Xnu+QuBi/e+9752xLa4URkObDy++eQvPh0vpcWbF9v+mOJ8R893AGD/GbJP0uC8MTALr7fG/kPF/kPFrjbq5NHByaMDAKqkj/6Ivvjd7Ym6PkTY2SM4e2T+uotpnsS13Ie/TP7yW3pUaUw5RMkAwIm9d/3VD/0YhjPL4Zfb8/72vL67MRbO0LH/SHt2JQSKCFj5GrqXtd6D0EXo4pqKWd46gmOF7H2WSgDQBq/iWGUsZKUlOFq0aNFid2EZx44sPfb8Klkbm4AktizEBzKcfEyh6fb6o62N5EOnKsrCpRhVQhK1ZcGKGCPrTFUhAt0hld3W+c4gQkQJykRkjYiQIqsq8szfe2+tzcYc1tpXkR3THw/mXGmSptpRIiKk5GNYWlra2Ny01nY7ndh4FSmLUrKPqQigDKPIUg5bVTTx3lgHouC9Kqx1iqgRqmQN7wxzmdETqjNz08IaUSVD1loAAiXLIgmAARlj8lopKhvKqo6dHAcAhUy9RY0RKJTVMjknyccoVPTqFJhqicOClKCdxe69t55sR2yLG/X+V3/3+d/9raf//Y/e/2PvvundzhRtn7Ro0aLFOwHsceTLfPgh9HaZLKs2+OQXtHtJT38c4W2pBEzPCybe3mdRID6adPPqRL9FT8dGLcHRokWLFruOY8cOPPLshaiJAVIlzvP5PPE2w+Gw6pS2rHwzmUy8s1ZFYkzOuXktBk8TTHJNxqz8RCGkqpqdMowx4ByWIpmhuGq2rwrAWpt5jVnIiMzZDZpBVY2zU7JBNFMJeYKVUnLOichkMmEFKyCCWYYrZnqQrAFhZ0WESKaNVwXgnItEGhPNvDZU1RUml6vMOYq8Beec0tQDla3xszRZzNxMp4XSMaWZ0mTe50JQAQFCgAoRKZOImCkxxGSKIE3JkUnOvPySM3bxpjY/pcUNTHCovrD6/FMXn/zxD/+1ew/d23ZIixbXARTQv4jFl2CaG6VJboSlFyGM0cqulWK02E10VrFwhg4+Qvuf2vXx62rsexZQHe/H+rG3Y62KXta4pTQQFIjPJGxe/fFS4hS4HVQtWrRosdu45eQhV7BotNYaZ6OkPLdn5rIss6qiKIrsJ5rfzyKLGGOOO8nGFnlrPDXkyl6jomluckHzGf5reHAQMXNRFDk8JW8/b3NuwJHf3/nOnPIAYIwZDodFURjmyWSSPT5jjAQYdtYUBCMEZVKmBA0hEXG2FzXOsrExybSRhoWQcFXzMhdBCgYZ4mx3mkKEKBFBFEkssQFN5SpJIApcxc4QMU3LdjA/FkmAcmZ8kkZVNeySgIxhRlFyZd2li6srh1qCo0WLFi1a/MmwEzr6H/mWz6OzfqM0qX+B7/i3uOmPAGnPz9sSB77G9/wa7Xnxrdvj4hm+61/j4Fffrj3mER9L8aGE0dd9NHTy9GKr4GjRokWLXcd9B9AruJmISmJliWyt1eTrFAo1e5b3NeOtkZ8QpNfrMbNVAzc1yMjERAghKxoMG0yNNnWeUZJzRrKmA4ABETMpRKY1G/MJfw4fmUsnmDmzJ3M6IzMphTFgtpIt1BFTijHCclVVk8mkcG5xcbEZT+oUS1eIqmFlsiCRxGwAzfREcM41wbOStVYYMcYoJFAizfnzzMRMMQTRCGUihQoTqXJRVON6AklVr7LG5ZTZaamOksi0cUQMYwgKcDYNmbm9Q7NNiWGkBMPG2QghZmW1zoyDd0YgI8chqKaU7rnjznastrgxoV7Hr4zPP3++7YoWLa4nWKi7Rr3LN06LyDboX6DOutKbsQJtcT3RvYTl52jlUVo495aOGVfDnaeVxzV2sHorRm+P7NhnLz3z5dNfDuk1cnM/ePQD78rCxsQYcUtwtGjRosVbgSNLXRfT+qYGrx1TNZMtW5kYeTTyHSoL10lxXDhDBFZOW8k4EogpjKrWfiIitnDELKoAK3LymzHGABJSpByDFqZmn8ScYrLGGGNq32SWRBIMsSaoJma2ziWNKYWiKKqqW9fee68EBYWQGKSiZekmTS0SFxYG61ubItSpirquAVeW5dbWloOWVVnHhllDbIiMMTYmEZWyU4iIq5yq+uSZuegUk7FXldJJ8qbgLkgkBWUyXEpQZsQmlmXhm0hcCuxg0EkUJ75h5rJ0vgkAO+tA4sMkxeCKLghKGoLv9XqsCEnH43Gn0xGFgJNSYlYFE0eBEbAxk1APFvb6yeW+a/pdfeTUM0nlvpO3tgO1xY2J9Ipc+ierzz/wQtsVLVq0aPEOweJLdNevU+fKddk57X8SSy/q43/+7UJwPPjSg3/n3/7tkf962Qb+3qf//rt2VG62BEeLFi1avBX4ro/c83/908+67vFG0tZ405koCY5cVdm4NfYplrabojeGfNP0XOVTDQbl+HriubmEEpgAJZWpgkMh2a2DQWp0Wr8RhYDoQ+Jk2bI1qhpTyJvLUgjMKjvG47ExJperOOe8D6oaYiyca5qGQbYoR5OJKwoAKaWiKJqmKUyxsLBQ1/WkaZIm56y1TpVCTClpUdgkKiqz4hhVUJJIBmVRpaYurYlpzGYC21RkhgAAIABJREFUCswuBDC6KmqMUWHjCh9Ct1tNwhaRWluJpMaP2bJEUZA1XDKLFCGQUvLBV2VV12NVYubFxcXRZOzKKohGSdYVCRpisq60bIPETr87CUNrJhLWX3jmVG/PYkRveWmpHagtbkw8d/G5n//Cz9+z/54/fdcPHRx8y7VU+56ilUdffxFdP4pX3gsp285v0aJFi93hGJRMJL4+tUXEAhNBeuPrfk6vnfqNr/3G55/9/LAZftet3/3JWz/5qgW+4/h37HzZEhwtWrRo8Vbg/tsHKY3OX3ylt3Rg5djecy88v6+zj+rQjLZKq01oOHYtW9ZkGDHVqsqavTVYSeelJaoKzumquSSDVUliIgWYLTOIREVVmThXoPgYJYm1trQuRiEmZkLOYaVpyMjm5mZZdsqy3BqPyrKajOvKFUnEObe5Ney6XlGUQaZlMpPJpCgKEtra2ur1enWIxpau6DTNJCV1zgFISVxZJYnI8SXEkpCSGmMnk7rf6UkI1jRFd8vLiFAmtZYqX6dBrxuamGJ0RSkidT1ZXl6aTCYgLzSWAKbSGUdkJRkRMcYqoSqrpmk6nU6MYq3d3Ny0hRMRIi7LovERzlRVp659XfuqPxjVW1UvnDy875VnnyWiQHrb3XctDlqCo8UNipfXX/rFh/7Fz/7Qz/2Z+/7sN7+2wo1gtz0R6cDjfNtnX38dOfde3bwJcZaqKRa+B/0T7xuH7BtKAylKNe35ervCNHAj0OvOd95oJKAEiqk30tXDUBUKlRxrDlV4g9SOlhbfntRGRDFCMbzezikKt4VyHaEHcTdaJ21MNjbqDQBfPfvVf/JH/+T0+umVwcqn7/z0X//If/n6K7YER4sWLVq8RTh6ZP/GK6hTfWU4EmNiUOvjYm8Q4sg5JwHELnpfWBbVTKlPCY6ZZcb8HcxsNYTACvFRJW2vAhKQtTaEICKci1ZUQ0oAKyGpZK6ESLOIo9vthpC892VZqmqn0wl1s2/fvnE9WlxcbILPWSqZ3eh2+957kdTp9xqfrHXjxisF60oyGmJQRafTCSHm7NjMyOTyYKbSMAcfSaXqFz6FkLaqTrOxtmlRL3Zu8j42zVZZVcxmPGkG/aXNzfXFpW6T1lNc3xrVjvcyBs6UogxSZihh3NS93qCuayjD8J69ey9cuLCwpxtEfBOKTrfxfjgcOlf2+wsbjbf9UmX94oULzmAtTJoUrWufVLd4p0Jw0x/xyuPbb/QuvPHt955TdM+vzeexOjykpz7+Opb7v987/1R55TObx+7wLVH4tsXiKTr+JXL1682HNg/rqY9jsv9PHDm3gk6StYaIr+Y3UkoTDTV8A+9RBzm1F5cGba+3+HZEtU7Hf5cOPAE3uZ7N4Eg3/yE663rqE9g6fKN10mef/q1fe+TXAFwZr53dOPOBmz/wVz/4n7/npve84YotwdGiRYsWbxHefd+tQ7P6/NmN9aFfXlgeXxjtsZZYVZWtRQKThhAFTM6KCs/jQmaYZ5rMbUGFQCBrre6MemXKISlgMszz1FhrbZRpukp2JyWaZtBmhUhORTHGqmrZqS5duvTJ7/7EZz/72QMHV9bX19kxgFzMMmdbnGOf1FqnqjEmY0xRlE3TTCa1MQYEUWCWRCtKKsmVRfRNt7B1sx50uO/A4IXTz66vT0pjqmLZSofYArw1HPcWu+CRK+PW+IIpR9Yl78cw/WiizbamQOMnpjTW2rquRaRwBRn23vf6fYWCybJRVRg2zErkQyiqTpM2SIde1lbPn07iO73uD/7wf9IO0RbvKBRD9M/DBFCilUfp0KPf1NrUuYKdleG9izrei9FlANg6gMm+Vy1/yp/7ip7+sOwBWoLj7YPOJfQvbZ/0fU/Swa9S8XoEB7qXdLx3m+pKFlsH4Re2FzCAA17Nb0AFIEAVokgKo28gFbkWoGWiAe0gWRSqkKCNYNPCt/qRFtcJrqa9z9GeU9e3FcSKpZcB0nPvv6G65/zm+WcvP/PZpz/7uaf/w237b1sZrLzv5vd9z22f+oG7fqBTdFqCo0WLFi1uFNx35/Gf/2e/uu+me7nau7k23rewgGayORpaa9mwdUGlqYpSkYSUGUgkCVlsIQkKBVGCAqKYcRwKgjHGqpjMgYiAFQBNJjUzu9KEpCkl5yg7kub15sGxOVqlrmvnXFmWzcRbaxtfhyYuLy9/6UtfykYb1lolFUFRFP8/e28e5Nd13fmdc+69b/st/eu9GwsBcAFIcN9FyxSp0WpJ1kQeuazYLicpT6pip/LPZJxtUp7EW8a24sTjGleqJhXblaqRxy5JHm/KWNKIpEhJpkiK+wYCINgAel9+29vuvefkj18DpD0yFwFsNOH7QVdXo/u9++47v/Pe793v7yxFWcZx7BwP87LVGsv7g7TZiOM4z/OiKrXWQAgAqIhQwbnYExEB8Cw1UqpVzJJbN+xMNbwvu1t9wgwUMVuhJDYtW/so1Z4rpF7t19pj8cZmryqdc5FRESoA5ZgdM3mno9Q0GmZ9bTOOY2WMc25zY2N6dqYWAEAVxWVVoVZZo1VVdTmso6zlbDU3rufHJl9+9jukUWM63pkMLhq4rGidxSN/jukGAEDcu9DRslW65v8D1gDAr3wUTt33t/7OS2d8+Tx0jkIaTP/eYeY5uvqrb1gWlG9MZfr+NFbp8FdGngAAUnTk5U/C2tHXRYRXQBbE4n/c6UBENEgDJANmEIHyXQ+J10eUvv51FcM5z95BOZS1mp8eg/UgcAQCu5EnTj/+m9/4jRPrJ7Io+6nbf/rj134cANrJWKzfVrBtEDgCgUBgh7hiOio3Tq95c+W1929a3636Y0aBNp5EmDWxeN9otoqiyJ1NgeBcIsm2OjCqOEp0/lFxO4wCwDkWFkBAFkQcJXSaJHbOMUiapl5YPFvvlNr+LGukboyyXfI8T5KEma21jUajrmutdWySsixHHWp1ZKIocuLiOBoMBlmjgYh1XSJiWZaNVjMvCuccESVJwiLeOaW1dU4bAkUgAgAIo9YvjNqLpf6wOzmd7N8/9fUHv9JqTgg0DU00mmPDfo0QIYnQAHXO2J2cygaDfGV5kMbjdSmJiUgBoHW+ZK+M7gwGg9pimqa1swZRAMYnJzwIKGVrawtWceTYD4s8iuJGKyvFpZkuemt9qNuTLRNF6+ub1+zfG1w0cJmgc5g8hrNP49hrGA8uypCoLejt1pg4+7SwhvXDkL+ep3C9uiLROIuXLnyjGJfTd8P08zB57G8Vf7hUSHefrF8jvV12bzEDmDy23bhh+llsLb1DT6jPewIAQNyDvY9BawkApLcX1g9DjpCDfP+GpQRAO3mu2ECaJADgLfanWUoWD2CN9BBqCreKQGC3sTJY+dbJbx1bffm2fbffsvfWRtS499C9R2aufWfvgcGOgUAgsGPsG4tKGQ5WT++Z2be10St9Pb9vfun0QqxFamsMbW1tNpotqZyIIIAHGT0mIiEgemFiQJRR5MW2zAHATpSisqoiY5I08d4Ph8MsyxjEM9fWamOiOHIlW29HlUdHo1nrRGRsvFOWpSAAoXgWz0Qk4hEBkbTWXriuazK6KAqllHNsrQXS3ntN5LwzsRGRUclSADTKCKJWESAwe1LkvVdkRASVE7KC1GwZVOXLx19UZEBiVydT03uLQhutmZ0yhYdFUuXERHNlefPUq9352ZtdreZnOkkS5VU+KLfiOIriqMq9MYYQrPdxnNR1baLICSCRF6bIeBDnhbRRSiMo0spzAXbQTqi7vsrgFte2/suf+dngnIHLh6iPh76Bs88CvCspADj/JHROydM/+UaB497W7fe2bke4dNLCYF5e+hTUKU4e2yWvg6wdkWc+B4C7yz3iLbzyazj90miOFyyX5Hjwoe3zPfFBWL9m150vAADwqtiHnfRG55uBhNtEILAbWdha+J1v/ssDEwd+/VO/MZFNAADhO9Yig8ARCAQCO8feieylE6dt1DBGtOmkrfHFtTXTwLy3lYJC75NGOqwKUka89aNqGyAjNeN8QrMIOOeBZfRPACJtalc3Ww0BGBRD772JTWmrOI6LotBaEWFRFYCSJAmzZ5ZRxQ1FmoWd86OcFRHx3hMREbIAbyfGCClFRAygjQEARDJJLIzKaEASRAHB7QYuwsI8ijYhrJ1L0hQA6qpi5CjOrIOigkacerc2yLc8ls6L9dhpzTiXKBU7v456naLexLhfXDy9dkyRTDaS/bGebWWmrHJEAUkVErMgoo6cUhoQNaIAkDFWRJAciAcYnSSQEkImdARlOVRJncXW5r3FM691nTt41aH7PnBvcM7A7kRq8af9Sw+99HZ3mH8c557E1ll81wocIAJEQzjwTUi35OxtUHV+sGfQiz4vANzhAIG3MaVdNR8Pe57AuSexuXyx3GOktI9+pqmX5cY/lLO3w/qRXXLC7iXPWwwAsilSnA8rwXBjCVy6u4KHPY/j3FPQWNktU0o38cqvSWMFzt4OPrlUsyht+e+e/ZNnFp/55NFP3jB/YytuKfoBk8iCwBEIBAI7x/U3Hn755Csbq0+BdlF2Q5F7E+mqKEyiNRtiyvMKUUvthIQIFNF2UTSQ8xrE6OGMEAkJFSJiXdcAUFUlADAw6e3fl3WpjPLWNZpZb6U7OTk5HPZFZLvXCowGRu+YUAGh954FEIFZoiRlJmYeVesAABEeJcjU3o3COpTW3vFoFwAEAgAUJK21jkyvN9CRqZm9F52kzFwzed/IksbmxsbEBI1PTp04sSSgGtnkWHvSWQIYxsmQYbXZxpMnF9iZ7qafm57IxuYUmW5vLW1mXpigEenMQwkiQOzZs4AxpvbORIn3jrQWEEFEpUERE6EiQfQiEqHi/lUz2aMPnUITZ1H8Q/e8b35mLjhnYHdS9+sT/+bVhUdOX9G5ohE13vSZLodogHNP0oFvveuP6LrG+aclGshwGrYU1M2waNzt6BziLs4/Qfsffbe8Yuw0jp1mm0g+BXUT/KVvTcULzAsXdUQhKdtQdCDqo/K74YUVb6BqStUMYSnvEYGDcfoF2v+dXTSjuI/7HmNAWb7xUgkcm/nmme6ZR04+vNJf+R8/8j/dvOeWCxktCByBQCCwc+y9ar9Tlquiu358gmZNMkus0UFV+yRr9AbDRpqU/SIWw+JQIRGBCFs3EhqM1kQEnvlcFxUUABEUGNUKBQCtFCgatZUdbRybaHN9Y2ZqepAPAQAUISpAZARFhIjOuVGICCLK+Y4nzKM6HaOwDgAQHJXAl3Nta0EYRASJUBGCAmRhZBHHIp6ZFJMSQA+gUDEhCsVJo6o5a4wV9QJs9aqqKAvXTjJnpXZbWau2vLxnfvqF549115pZMnHwwHRkmnXJHoqs1RAGz+KkQkRAFgFmUlqRCKICYCfgWJDFM6sk8USCeC7xG5mAAVLNy6eOmyjql6Un+aH3vT94ZmDXsj5c/5Wv/fIhc+iff/x/vW7mujfbdPIYHnoAW2d2bnLNZTr8F3zmTjh5P0Co17i7mXqBDj0ErbPv+mJpzxOQ9OTk/dA9eBma0aXy2r1STNChB6CxviumNJjjk/fD+jW7LFwoEHgHfP3Y1/74qT9+/8Ef/k9v+6kD4xd66whXQiAQCOwcY3smWjNNFUOZb9T5YmakzoeNZCwyrV6/jBuNyttGMyX2dK7XyRt3Z2bvvfd+9MOo/6uIaK0BINImNhEiivMiYkgpQCJaWlrqdDplWSokpZRSahQJwuf6m2w/lSISkdZ6VKTDOTdqJTva8lxbWfTex3FsHcdJ6r3XcSSAMorzUAa1AVIsWDtO0oagYsCs0Spqi6TJGCFxXJvEtcZobfNsXlRp0p4Yn2XxWcsyriHV33zwUXFjMxPX7Zm9AbihVWpMxMxabZfcF/ACXulR31yNqEARI5BSANvfQRGMolQQBIERGEEAHHjiou6vDcsir/36yvrMeOifEti95HX+0PEHFakPXv3BufbfEWpkBjD5Ms4+g7NP4w4uujAe4tQxnH0GZp+FdG03mEvySVm+QfJLfFFL1ZS1w9Kf3xU+FPVg8kWcfQZnn8Vs4133ivYizj4Ns8/A2KtA1eV2QbKB7gHYvApcslumVDdh/TD094YoqsB7lxPrJx46/uBkY/Keg/d00gstVh0EjkAgENg50tmxw7cdnZmbd2Xh8mWsu5nWMTQjHEuythUmrZlZCygCQXZsvThGFhJE3BY4nLCH7SX7dloIEIpSSAQoDOyRfZkPNaFRNDc7XRZDRVCV+bkkl22899ba0cjbVTmUGlUwfeNmcK6trLVe66gqbaPRqKoqTVPnGFExg2VhBhAi1ESaSCMqJN1otsu6jtOsdl4Qra+ihnV0FqOedTlC0mzOlbUVrMn0siZ/74lnG8n+CPa0m3u81Wk8YSuNkgBHeV4CkFKIyEgOlYDySCQiiEpEUCtBUJEhpZTRAsII509ERDz4rN0w5Ov+Rm+YU5T8H7/5+cnWePDMwHub1iIe/jPc+91LcnCcPEY3fgGmX9gVplg/LM/8pKwevsTT6M/ziz8KZ2/fHe5xBq/9d7jnezt3xHhAh76Bh74B0SBcnYFAYIcJAkcgEAjsoMARx/fcc49WZmJiwtrNldPH946PD7o9RJVkqQj6GoQJCJBIBL0XdgJAGvVIYlCApF6P7BgljDjnkMg5N0o2UUqhQBzHAMDMo6iNYjDsdDrnm8uOfgkAzjk4F6YBAEAoIIJAREJ4/gsUAZJlX9paR6aydRzHpa2RCBBAkWeoPVvxDMKEonQtqOOkLEuttYhQkgytFU1RjElaLJ05URVlI2qAlbnZDunSy/C1hTN756/WON7p7Csrr3TCHodFPchrQVQ6YhBUBDhK0kHvhEWYlCjyyEopYURUDsUjCLPIKMpDBMChFgSuu77uDfM8SZKZmZlbb701uGVgdyIs3OXTT5+p8rf6GFxZzDYwHlyS9qhoSmyuoil2hdVcBsNZcNklnoaPoZiEunWJp6GHMPcE7nsU26cvVsPgt+US5DHt4sRxPPgQTL4UruVAIPB38craK7//6O8573727n98ZObi1CcOAkcgEAjsHPvVvkf+/MEEG5tbPYzE91ZefeHRrOlq3Or11o3oMTVTD4xN0AGJI0MxMIETRUq8N0TtZkMTInitCYABWABUbGrPJk2BlBdwLMpEZVlXleVzMRppMyurilCRkDiPLBrJRCpOjIBHklGWhxCi1k5AlGYkK2ABPSmvtGij4oTi2IJYgJIdagUKWLHXgkmMcWIRITYSS62litOBA0EB8SxSIHKSOjFlXnq3VveLxCWRp70z7X7/WFmfXjh9tiobcbRvevagZU6baeWLwlZxGkeZIgOogIEsC5ABipw3pDNQVIGnxFjwVmyaNZ3XPoq8RmVII2ltEIBFnIkZfdsvOruxZlkp9flf/aVIm+CWgV2Kheqh+qUvvFwN30TgkDd8XWJBZndMAwBgVJpZ5JIeejdYIu7ToQfo0EMY5zt/cGwv0rV/jvNPXIbXplxKH9ulzhYIvGMHFhZ++sxTv/xXv2TZ/sonfvWO/XdclJFDkdFAIBDYUaZmJo4dO9uZmGdLlK4X0BsOT4uaGm8d8X0cDnppqmvPwEhICgm0AfbCACzeubqumXlUEnSUTgKEzExalVVlSIlIHMfOOaWUiDALEZ0vIwoCo4qho19u1+84V5T0fNENzwzsTBKD9yISRQkAeGFAAkKFOAod8SCICklVtW2107quo9iggtL69tTkWr82WmvKfFVQrOMkLYpSo0pjnedbtoKp9uTszH7rq43e0uLKSqO1f272GlsarRp14QpbIqIxkQh79kohgEIlAICoCBFAMYsAktGDPE+0Vsr0y4JVpJWuHTslUZJWznsk0FQNNztJZbA8efpUo92+8uqrJsZDckpg91L56g+/94VX1o79zx/9xfcdeN/338gMcc9jMPcMxP1LO1vc8wSYQs7cAf19l952Z+8Qm+Hex6C9uNOHrpty5g5ZvvHSh28E3j2GM3LskzD3JO59DJAv2TRsKmfvlKWboBoLr0ngPcfZ3tkvP/Ollf7KP7n/v73zirsu4sghgiMQCAR2lOtuPJq0MyfiKnGS5351MFwYDF4D3hIZRrGQEiLFzo/SSc73NBk1dvXej3JMzlcYdc55kFHVjH6/H0XRaMdms3m+Yujo0CNBRGutlBrtO9p9pHecaxwrAKC1juN4MBgopZqNRp7n3nvZLtiJggiEQMggDOJF0rRRFJVnaLQyLy5rtfvD3PoKjao8mDRFRaWt0ziOlPf10NvaREl3OGhPtk8tnV7ZWGtPzO47cKSoVHtseljUDBinyeiklNIA4Jwbndq5ciFKKQWInlkQoihRaJxlE8cqUmVZa21Qm7yqUUUUpUVVjiUQSyFct9utfr//qU99InhjYDdjvX3g+ANne2d++vafvm3fbd9/I13h3DM0/yRG+aWdLU6+gvu/Ddnu6CuxcVhe+2HZuFqKjvDOtXeRqiXd/XLmLli+5dKnyURdyFZBXeoyn2YIzSXQw8vq4qzG4czdsHYtyCVdSflElm+EpVvBNsINM/AegoWX+0vPLz33rZOPFK74iVs/d1cQOAKBQOC9y9n1ZZWabKwZaRifnazFe661totLTzs+Oz4Z1XWeJJnWZhSOMRIdnHPeexZhkDeKC0AoIsYY731RFJ1OZ2trayRhDIf9KNJxknjvR7rGefFCay0AKjImiVGr8x1SEJFFAFFrnef51PiEOOlu9cfHx40x3jFto5UyqLSgAiIk8gwmSizLVq87OTczKEorYBIjiELGK1V555xDYG97JDkJra2tocZHv/fXhS0Yo9X1orJxFI8vr2zGSZN0lKYNVFRb67zXWusoqpwl1AiKAbwwi4AiJBRUDASMiAoNYUQaCVgq55Os5bxYUa1WC+qtTsqpUZtbW3feeefdd90RvDEQuGypWnLyg3zyfqh2bu0nZ2+XFz8N/T27wgJ7HqNr/xxai5d2Fjj9Et7wBZg8FlwyEAiMcN7+0ZN/9IUn/s3Hrv2Rn7njP2vFFzneLaSoBAKBwI6y1l9rTY1V+dag7G90QcXjrebU5kbXRN3+4NSSTRvJrK0tESGgZz+K4BARGqVlAAAAEXm/3fTEe19VFSK2Wq26rpvNpvceEeM4Pt/edRT3gUSCqIiYWUCI6I3NYkcRHNuPpIhJkgwGA2PiRqNR5gVF2kTGAYzCOABRAAFBcNTYRA2LKs5ipXFpZc3EqVdKDNrSR3GzqLc8YJIk4grgbqTrld5wem56OBw6RjTZZt/fddcPryzX42OTSUqDvGw3s0GeI6LWmplBRBtdVEUSZ0DILI6ZiJXWmrRoZatagzFxNBQvInGW5nlummleWxMnQlQMN2cTxGpzdf2MUvizP/uzwRUDgcsZjqF7AJAlW4eJ49g+++5KG/kk9PbK8g2wcXiXGABbSzj5yqWfRrYByRYs3XL5lYmQfBKWboKxBWyuXoKj9+dl40ooQ3JK4D3Dcn/5uaXnSls4dou9xYls4s79dx6dO3rRDxQEjkAgENhRmuPNrGcxrsen0n4d337XDw83q8VTD0eTVVmvb5Wr6cyUdwzMCOicM8ZsR01oJcLnm556EMLtFifeujRJxDMRALBSqiyrZrM5GAzEszGxc855MUQAzCzMcL7prLXWRJEA8HmZA8l7ASACJaMyHgKynWVMzAIIgMgAXoCQTBRvbPXHOjOVq5SObTl0tm5krYIdI1gUj0pppZSQK7LERljXpcuaOm3FXlIvrXtuuH1to5qYmncVAFCaxgBcVrkxSkfGOWdtLYiE2nqvtQYi750XICBSWkRMlLjaE6IgOPaE2xJMnKXWY2V9pomLddBd74vN7taevTPBFQOBy5/eXnnx03DwwXdd4Fi/Rl74NNTtYPK/R2xcLYM5OPwXl0bgWLxFTvyDkJwSeA/x7NKzv/rVX1nqLRoV/fz7f/7TN3x6PJ14Nw4UBI5AIBDYUcbG2/WJM93uBuXuxJn+/qvQ2M6VB25bWX9sOOhPzbUAIM2ycjhEQABARMLtzBDvXxc4zjd8HVUV9c6Ptdubm+ta68FgkGXZKFfFGAMAo++j7Z1zAKSMBkSR7TCQc4UtiIgY0XqvQCmjvffOORPHImLZY6QAQBCREAARBElbz+3OuAevjB4M8+Z4pxbXG/ZVnEZpkudVFicKbF0NUylnppJXn386jaOt3nrWmipLNTW9r7vFSTSZFxU6TE0srlpeOTs9PW2r2lqrtSaKtwuplhUqpSPtUdgDIwiCZ56YmNhc3SqdjxtpkQ+sL00UOyc11Uan2tfk6izyZIutrfX9+/cHPwxcDky+hNPPQWNlt8xHFzj/hJCD1WvB7Y51F0dQTsjqUdYVTr+AY6cv/jozn5DVa2XpZsinQ+r33y98AkUiSzczCk69uGMyh3T3yOp1snI9lBPhRXjvISQrR5ksTr+I6eaumFHZkrVrZekm8NHFvwcLP3j8wWfOPg0AZfza+++zrFNF5vbr1/bsf+b7TKZqw+p1UHWCwBEIBALvGY6ffNUQN5M4l/jqa4/0S9PEllJ752eisebWWHuOLfSHQ4PkhdWocAahUqq0NQEoQhHx3htjmDnPc0REUAi4sbERRaYsy2azWVXVdjFREURgYRTSWntxiOyBgT2zAGIUx4iotBYEZq49j2pwiBPnPaGKYsMAzKyi2BORIkHFICKCpACJkUgrW9cqijBulA5YS5RGItozx6nxXhRBQztVD1YXF9gPHOdj49ObW5g1DkRmP+qG8wzslSJnS5ByYrKNCDqO2HvLXhGRMWVdNdpjXqRyngF1mnhmzw612uh2MYodSD0cmsg4wsLWqUlr5rrotpWMxV7ybl5sWFvcffcHgx8GdvszsMgoxupNtsG5p+iaf7975ozxEA8+LOkW9/btFoFjxPoRWb9abvwCbRekEEA+n/H3A75AjCM5Q/rzcuwDhS+nAAAgAElEQVRHYLBnN7kPAzIA7x53BvSADkQB4OV2rS7fIt19cOMAsvUL96u3ui0ACPH61fDcZ0EiCLwnb+4Kzt4pg3nM1mF3CBxQjsuJD8HGNRd9YM++dvWfPffl33vs/wGAT9y/5zf/m9v27xm9O5wEOPl9zLN5gPNJqJtvlITeqXYcBI5AIBDYOVag286mlo+tTLWmT8hmuzOjk1ZdKg9Zpg+0m/N1XTnHqBNFwt56z8YYV5daawVK2MMopoNIkRIkJwAA4lkbjVrquo6iyLMjhYioFNnaibAwAgCyKK0ZRW03ZxFAIiInDCLCyAICQIgiglopUgDgvPeASEoAlYkte+cYCEEpQEJEJnCe0ShWJKJEa8uViRRbEeA4S8pB6Wwxnjhb9MuiKGvP5Pu5abSuOHTwnuW1YaRQKQQi8kKEAALeO2EBRCJA8CwIECeZYwCljI4qZ2v2KjIKCICZdC2EiEYho3hiSgwzNtKo02yUy6/6cqkYrp049lzW6fzYP/pMcMXALlc3jh079sUvfvHxxx+/LbstGOSiyC9w5i4ZtbAdew33PgpRcUGv0dKtsHI9AEgxvuuadE69hHu/ixO7pq4nCu59DKKhnL4ThnsuQ+eyDTl1HxSTuO9RSHrv4oGGM3L6Tlg9CqLCJR3Y/XzzxDe/9Mwf7zt69rc+djsAHNjbGB97K2EuW8er/wqqc+l+LpYzd8HWoSBwBAKBwC6lAjvRmdHu+JOPfW966mhZC0ZKEak4GQzyWGkEKet+GscitizLNE0YREXGW5ckST4YMG73jiWS8+kqiAgISqm65iRJ8mJ4vucrIoIoAWZm74UiQ0BvTG8ZFRwVEQHaHgpABAFgNLoTZkFSxCKkiNkBoYoMkrLsAZGMKW0do3FegHTaaNXDgWfw3uvIdLvdNIrasdlYfu3ATLq4ycvr3bSTrW/ag4em+7lP0qZASdojo7dOWBDAsySxrq0TZgAQEBKJkrioLBAKoSCAorSRFUUlAohoWUhRGidlnTvn0ix2pVBd9dbWU9ef6sRLBbQnJjf63UYjC64Y2OUCx1e/+tVf/sVfnmvP7blpD2FIfHjbJB4yD7mC8m+tAAk2DsuoAujU89BYfn0hShaSLur6zV4RJijHwKVvEDhugtfu3aVaTvssHnwQd02oBCLA1DGIBrJ+zeUpcPgUVm4Um0JjBTqnIOledOOPPFDWr5KFe2A4Hy70wO4FHSRboCsAeG7zkd//7u/91sdu/8efe7vVlzEe4J7vve75dQpVW0a5MzaDcuztRHMEgSMQCAR2jl6vt7m2WW5UMWTDctiZ7piolQ+GUtnp8Y7N+8N+tz02Vle1Y06zjMXbsmq3GmVth8MhESKAeBYQQUZEAkTE2nmlKY4jZlfbKkmSfr+fZdlInkAQVKS0MkZ5X4kwAAqAIICAiCAhIgIqRBQEABQB71kUiQiDCBFpJaTyPI+SWGnjPDN7ZTR7cMJJlg56/cmpOQtRb9DXOhHxRrH3Tmvt6nxQbt545MCpl55YXFtqdmYr1o3W9Nj43qK2ioDBanbgnWevRSNqQuwPhiaJlVbOOUBSOuoN8iRtFHWlyUdxLFrXjh2IIW2Fk6zhAHvlMEmisTgZ5AVDnPia861WWtlya3F1pbT2wx/5WCMNAkfgPcAV4wf+q/f/3L1X3pvoJFjj7bK3opv7/FQLjv/dl3lvv7z4GSG7/d/GMl35dRh70yqkLpZTPyzrR17/zTAUKg78TQbz8vKPwt7v4FVfv/iDjzxw6VYox4OlA7uaqI8HH8CJkwCALz1+oaPpGq/4Fs4+CwC8fD2c+DDwWydnBYEjEAgEdo6t7vrayjJVMNOe7ZpoanJ2ea0SDRppq9dNCBrtFikBsoQkAra0OjKD4VArJR6IiAAE+Y2xG0QUx9qzs7by3k90xpeXl+M4Pv9XQjVK5hfxLBYRztctFUZGABE8h4CMdlSRRkUigiBICggZJEpiQOUdO2AW8VYQlRcEkCRrOObc5oLgGSMTeZ9rFQlQWRdXzI4de+HbCZZJFlsfT3SumZw/0utbE2ulqKrRCaNYIAJBkQjJqQgREYgUGY1akJCptDVppbT2IN57Ye+FFRKgcuyZFEWxFy+20powTkyVtxtJPTi1vH4ia7bAqiNHrwt+GNjNiJd6s15bWG8n7dv23XbtzLXBJu8Aj1AR+Df9AL1uwUbr9f/mk5Ktw3DuzV4Um8jK9bB5TTBw4O/ENmDzSjEDSDcBAXQJ7dN4YRkrkk9Adx+I3vbA7oFg5svFWxJZuwbIwtgCKnfJ3m4YobdfVq+F+iJVTWovwMQxnHluxb/0zItbOW18+sP7Du5r/sDjIXlonwU4CwAoIMUEbB1889t1EDgCgUBgRxnmG7H2Zb8q+655cM/JEwtjk/utz9N2c3Nzo9XuIBYbm2daY6lYKPMaRBKtB/lQJUmSJGwtIhARMxMgyHYaifdeQJTSxpjBYJA2U2Z2zApRKYVAzOycAwCl/4aWwQjMPArcGCWuMAgioVLKaEEUBmVIcFStDpuN9qAq2HljzEhTUEoBiXV1I+kMi6KwrjM5VRQFgooTXVvJ83J2enLx7PMdLevLS5XzDpozc7es9/sqIkelEyBS7AmQlVbolAgBUJYmtS+9Z601ALHnNE0HeZkkMShdVyVoUFozewYhImutGGxmaZF3pcwb42N95xvWponkdnjmzElsdyiN7rsvVBgN7Gp4lTe+tPnKw68EU/wgnIl51UD9TpJ6igk5/lGhN11jCIINkV+Bt8H6YentFwDIVum6P7nAkhyyeVBe+Ay4NHjg5UbZkRMfkWKCrvsTUP1L936jZeFuWfihi+Zd84/ToQfB5C98t/ur/+rZu26e/Pw/u32sZS7K2DhxAluL/PIn4WQQOAKBQGDXkK8UvcX+sLs5KBWU2fy+g1XNkVJF0ZuYbvuqroa9NMmk8AQYKUKiIh820rQsSiEwSqEgAhAii4dRTXUWARYAxx4A6tomSeKRkcSzCLPSRAiR0aTQeQFAABREERh9jSIlhIEUKUVOBAk8OyeMpLTRgOSZhfTGsA8KWaFlRq0ojjwAgyiT9OpKJ2kjVdZaFUHtylgby5DGmtcWDnRoa7nvAHt5csWVN/RzGycJi62qEpgTnbEVBKVIoSJSyjHneak0EoCrWSn0gHVVxWlqmV1VCZLRBgCiKPEePUCUGACpu5tppHFsbFBaBdCBLVOu1dyN2qY93fmFX/jvphrN4IeB3czC6uk/+NM/2Bvvve3W22Zbs8Eg7wxLYN9hyRLRULeC5QIXB5+ATwAAvJaFe2TzynOLM8bp57Gz8BbOuH6VrL9erUC2roB86u3E5AfeY4xuO7Z5qXtLI9gG1O2LMFL7FMw8/+Ar33ji4UcBwFq+987pu2+Z2jt70YQ51DXoGueeEkBYOfomcRxB4AgEAoEd4uTppX/9W38A1o/pTDcbNHFw6FgTiBNNWAy7zShBhYYSqpi0j4xSRDl79BJrk2jlnd9OTkEc9doTFBEWAhhV4kTUSrvKAoAAGK1ZiXeeiAC5tg4QQcQBayKlNBIyMwnUzhmtvWeltZCwJgYRJtAERomgFwGFqBQTEWlQCKiYEACcs+IZtK4YNKLW6KWsbOF9U5tmZDcmaFAuvtLbWq6c3rP3VsZxitzmZjeNk5nxqcFgMBwMWq2WrVCckME8HwBAu90cDofWuiRJkExdl41Wq7RORxEhOfYsCERFVUfZGGlydqCEW0YXVd3z0Gi31KDbxs2ttZc3qmXdTBqJueVIiDAP7HZObbz62w/9n5//9P/+E7d+LlgjENi1OO9qXxtljPp+H1DblvyNMrRebrTUXH7zMXn5Rnj5R4Nt/77AJN4AKyR/CTQWJnGR8IUrLAzkcPJlPPrFr/zp4//q/30pMvTRe+f/xX9/65VXXHztmGafk/ZprjMoJoHV91WIgsARCAQCO8RffuXLnU5zdnJm+dUlCzQ3OdXdtKQ1oHbWR0pZWyVJ4qsaNbE4EgIAIkKGUVcUJGQW5u00E0FA2W6Vcq4vCiAiCwOA915rTaS9tyLCCESktBYRDwKALCjMzAyos7SZ57lOIiACECIlzKQUKiWCzACKUGkgBQR8Lr1dRESQFFnvSFQaawGqbc5ikyi2FTPksVRl0c0is7qxmY7vEySlDKJqpBkz93q9PM+bjUZRFCijYJYhESqlrLWoKNaJEFlgMlFuLSpdM7N4ISRCINSxEeWc90oZJTysK9G6EWeutM24sv3eyVdfobmsqu3HP/mp4ISBQCAQuCh859S3/+2T//bT1//Djxz5yNvYHOHMXdK94i22essNApcTvf3y/I/B3sdwzxOXQOBYOSpn7oLNqy50oOYS7vsOTr8IKAAw2Yl/4lMHPnbfnqmJ+N2auinwwDch3ZSFu6GaCAJHIBAIXDL27Bv/1Cc//ldf+fri+lpn31xe1Z3pma3V9QhJkYkiVfZ6FMeCismTYO2sczKqK+oqKyhG6ZG0AQAMMoriQEQkcs557/EN7SRHZSl0RFrruq6FMIoiJGJmZn9eoWDmODGVrRutZmVr7z0oVFqz9aAIET0DgxBqQQRFCOJBRIQFgJBQR5Eh54SJAD2wB0+j2h+x0c5Fvoi1X1w4Mz45V0KqyGRZVhdlo9Eoy7IqyjRNjTFlXmiFACgiURQhYu0sEGljBME7JqOK2nba7bwoHHtC5UG8s0orBlv7uhE1kXRdWWUipWI/7KuoW1QbEkm327/+1pt/7Ec+EZwwsDsREWstESmlgjUCgV3OoBqc7Z556sxTT5753vsO3PP2diLYuEY2QhRh4A3k05BPi6qlsQzpJkb5Dr3j2BSKcVm5ARbef0EDoYN0EyZfxn1/vW7PnH0xNwbvvHnyMx/b//473sU+U6hrnHlRdCHDKdgEKMcB8G9ebIFAIBDYEW69/ehff/ubZVkmzVbSalvErUFfRYpIJyZ2VZ0kSVVaE0cOmQiJSAQR1KgOKAjBqPeJNkBqpE14EEYQARAg2V4pjb4rZQBotM1IqkBE78V7EUEABEJSRpu4djZN06KsdBTrKPICVWVRGSTNgizIpEAbgVFaigJUgtvfhciyN8ZoUlVeFHUVJXEcx1VViUgrhnLr7IF904NiUFZYVtjuTDrLiJjnOTM3m01E7HY3W61GHMci3Gw2mbl2NsmaTqC0ziM5FAuStZuDsrDATEqURkWoyLJTGqJYlc56xqw55jx0B8NmFo9Rsbi+sO+aA8z8D+7/UPDAwK7FWvvFL37x4YcfDqYIBHY/x9ePf/6Bzy90F371E792/9X3B4MELojV6/m5H3+9XMsO0N3HL/wnsHjrhY5jcjzwEF35HyDpfuvxlX/6a4+Pj0X/7L++4bprxnbiLFordOQvYe+jAH87wSdEcAQCgcAO0euvTk9NrK0UlNBGXsxljXzgEmM0gM2HBEBEcZxW1qIhtj4yxoNz3jvv0jgGFmEG2u6cIiMIEdE5hwBENGqwwrLdR1ZHxnnvnddaI2JtLaJiBAQUREIUQgRk7wf5MMka1jsBAkRUBggFSEbiiCJUJAA1OyAUVEAISIDgmYUdeKd8SqCUEkQQFgCMIl1urcy1zalXj5k4qjgaVohomJkQrXMA4ElVZWmUdm7UeRa890TkPXthMlpErHeMoLUSxKIqTRxrYxx7EYjjuHK1iBcRROUY2IsycSMhTZs03Ewa0emls1mcfPxDHw0eGNi1OOcefPDB66+//gMf+MDb30u6+3jpJhx7DdOt3XAW4iLZugLWrgEXX/rZGIZpBgBYUeBwxw47qAZPnX1qub8EAFdNXXXznluCe19OFLZ46uxTT5150ihzzfThew7+0PcvwBF4S5INGHsNlX2zW0rdgO4VYC/30uDFBFRNaawyMo6dwnj4Lt6lbSJbV8DSzbB25CIYlhy2FlftK09+e/Ol472ZqeSGw53bb5zcGbOhKaDzGm4eEtx+MA4CRyAQCOwoG/75Iu86WydJtrq0eOedN61ZjtKEq9pb5so1tPJ1HSXNXq+Mo9cDMbbv44gsLAjIzMyjmhpIRIijzQgV0blbOgECAJ0vlUECBICMpEgrREEQBMfnRgY0aVpWVscRGeW8FwTP4EGAEIiQiAWYiHk7+kMEAUZtaoUUWWeROY4ziHzlSmKO47jf786Rk7K/tr40rGqvkwOHjrLHZpb1trqR0szM3mdZFmm1tbVllFKKKltGUYSgirKMs1QEy7pS2hgd51XVbDZRKQZkJyJS1rWICDr2kkTGix7mdbOVNFOw6+vl1tr6+vqgLj/24Y+Ed7vAZcjibdLfg0e/BLtD4ICqKa/eD8s3gU0u/WRSwZsqEJRHEhjsnMCxPlz/v7/zrx84/gAA/Bd3/udB4LjM6Je9P/ju76/0l//J/f/0xvkbNYX3lh+U9gJe92V88za6Wwfk+c9c/gIHALCBhXtkMINHvwTvpsAB5Zic+BCsHgV30e7SL7/a//X/67mbrh3/jf/htk57V3T8CZdlIBAI7ATDwdZrCyeWFpdOvjaY3Hs1pZNS6rqutfVQuUTFAB5JFcMyiiLmHBCtcyKMREpp6xlQRu1OFKLAdrdXpRQzEykA9KNMFkRSGhGZ2TkvCKDIskccbSxaKxERRCASEWUMO1szUGRYESKC1qh07UWbyDqHAMaYyrMgktGMwIKMAqM5KBICHWntEu99XdegAFE7a2NNqsxtvsWAohudqYOt9p5Br6wqMUo5WyOAIsXe9/Nhs9FgZueciWLrHANkWbOoa0EirZMk7Zd5c6zdGwxReaW0UooFhGVknCRKsHYEMDY+ng9XcevUvkbZLQZ5t/zAh+/7uZ/7+eCBgd3Pa8+8Njg2OPndk293B59A3QLePR8gE9gMbGOXrBiQBiAoaHYyI7uVtD5y+COHJg4BABH9xn/49Q8f/sht+27byTOXzYPw0idh9lkcP7UbXgkRgOUbZOUGyKfe8+tQ4V7ZG9bDsWSsnbQh8PbpHMeZF95wqZzBxhqa8k1FkNNw8CEox7cdyUWwcgMM9lyO1kFwKfT3yqn7oHgaZp9789iWC7gMb4TuFeAuRuvWqef72fe+/vCjL64uf+Cu2dtvmJidSpTa8fIXY6fw8F/I8g2wdVUQOAKBQGBHefX4q1/5s69GMj8+Pb/K6ZmNqtmJS8uRUVMz4xtnz1RVFUckiOVg2BlPV1bOtJKsmWVExETOORDwIkobEK9IWWu1HqkbBEAiwiDbH1MKCjMiklYeRACQCAC8IBI5z2R0bW0URZEx/eEgjlJm70AUotYaEGoPKkpq70hrMroWdCKktZdR9AcSEiOMyp0ikHOMzqMiDVJZJwKJIoMl+eHG5up6Pixx7NDswbykKEoVIHsbGQMs3jmlVBLHhChE27knRMbEtec4TljAsnfstda9Xk+ZmEEYRCEpIA+egLJ0vBrmiZc4xcWN5ckxPpCKyldfywdaJf/oH342jRvBAwO7FhFxzjUajZVHVxd+78yxx15pxS1DIe79AleiLEUOjMBjO3nYiWziJ2//Kett6crff/T3/8XX/7fp5vQOCxyweZVsXgWm2CUCBwjJ0i3y6gff6z5V2nJQDTTpzGSEoY7h27oOQVlADwA4/QId/fI7W/Rnm3jlA6/7Udlim0HZAQBgDWz+VmnJ9zzluLx6n9QZji1AlAMIKHuBHWSFCbwBIGGUs3fA32hdfEFUY08vZV/+0iNPlzX/2i/ccuTKsUtiM5p4FSZeZZdIEDgCgUBgh9k3d+DggSPPPH5mdejGjt42s/fQmdNbk+0xqt0rJ16e7XTGOtODzU0kmp+fX1587dAVB+uyKorcex8boyPDDqyvjTGusqQUEmljvPfaRN57Zhm1IAEA2RY1EBSRkIftvrIwan0CRKiE2CMRkt/+EiAEpZmUB/HoI6NrFooiFRn2DoWUib13AEA4So4hABgVMR11bEVEjehBEIjEo60JvRN2YrLmJDvlKhdpRSSemUh557xzOiYizV68CCkSEBb2INY6BHLss1bTOiZEBFFKsXfMPGo2ISLCXOYWHOiIBv3NZiPFegtpY9hfLnw1d8Xea48eCe4X2M3qxksvvfT000//zM/8zNJ9y7/zO789AZO/9CO/fOsOL4kvP0otL06BAFSX4Fn3xZUX//B7X4hU9Juf/vwd++8Ir8blwVde+MuvHfvarXtvvWH+hvn2fDDIWxP18IpvQ/sMAGDr7IWOZko88AhMvwgAsnYEFu4BuRxXslsH5fnPAjlQJez/Nk6euKDRentl4X1Qt0UALmod0z/7+ukH11+88+apG450ZqfSXWXCIHAEAoHAu86wXvj6Xz28tjI0aZs4qyRdXs+zRsM7qctqZn6m6HbLutDGGIb1rc00SXu9HgogIhF575kZhbXW3vtGo7GxsTEzM7O1tdVoNEY9VhBBBBC3NQ5GEBASQQIRHHVNASTxEEWRZW/i2IPkZZE2GkVRoSKtNWrlUKzzgpRXpTZxaWuNIgCMUNkalTr/cckofAMAxHmtIqWQfQ1sUyJGlLpM0EaKnXCrM0vx+KA3VJShQF1WsYnKvGBmY4yI1HWtlBIQ5z0ZDczO8Vi7U9m6HhSqqoraUmTm9u5ZXV8jrUTEe48AWmth8bWd6IwPe6tppknVDeVXFl9rRraS4hOfDa1hA7udRx555Bvf+Mbv/u7vdjqdBxYe+My+H/vszT/+dndmJYMZ6M9Cto7KXUqlJh+X7j6wu+Yx1ylYbF2qgy/2zv7Zc3/68Ws//pO3/WTw8MuA9eH6wtZrzyw+c6Z75sdv/vH7r/5gsMlbk65D5yTOP3GhS/TzTx3K4tTL23c+XchgFoazUI1dbnYb9Y4FAJVDsiXEr/8p2cS0+xa34qoF+etlPmX9ajl9N1TjF3GCa8O1ha2FZ0+dWsyLz33q4Afunt1tJgwCRyAQCLzr2LpeW+4tnd2qsdWanJ288uhmHdki16SQyHFBMSkVAYs4byCikouiMEprrZXSKCwigiQizVZrc2NjbGJyfX293W73er0sy5xslyMdiQ4CAgA8qgbKzKOkEkIQBBBEhQpBKWbPpMhEUFtRJKQEiUUYURQxgzbKuzrWuqgtKe2ZRyU/Rh1qiRgAhFk8C7AXK84iV0ToEcBVmkoFblhVJomqGtqZydK0rksGBnEITChaIaK4c7VUiRQpw+AQuDfop2mjPT4hAGkUOebV9TVSxoOMWsgAIiMAQKOR9gbdKDNlvjFO1g8XkyRaXT87NtO480Phs9PAZU3dkFMfkGKSrvr30Ni4lALH2dtk4f2XQZGFQOA/5rsL3/2dh3773qs+8M8/+r8cmDgQDPK22PMY7f82ZGvvxtg4cRxv+CM+8SE4fc9la0COYeH9vHzz62d98Bt44NtvcSteOyyvfPT15B2bXfQqrX996q9/55v/8kMfg1/8yE0H9u7GFOAgcAQCgcC7zksvPP/iC8fn5658dbUXtTola6G40cStld54I+FqgDF4UbaulK0bSAr17PSctVVVVc45Tai1BoD/n70zD7OjKvP/e5ba7ta39zWdzkL2HUgISwABCWJgRvAnAo7b6KgD7jrqiDM6jjoz4MzoM7uKOiMi6DBuIAECAgGykK07S2fpTnen97vfW7e2c877+6MjYQnZO0kn9eF5ePre1D2n6q23TtX51nveVwpRKpUMwyiVSpFIpFwuG4YhhEDKEMeWoRAAoJQqRAQiEYGAIoQyCoSgAqTEE4FhmWUREE6jZsTxPSNiBVIIJYkE4JRpXFGqMU0qxTXNiFi25zPOGGFjXYwVqFVKAQAB0LiGIpBKMiI0lNIVirMIIwmN9u/rNqOx4UzxihXXZAYKhUxaMzXOqed6uq4DgBBC0zTOuUCFBDhngRSBlIxxwzSBUiFl2XX0iEU4k8LnGg8CHxDHDBIEASBg4CoUhZJbYRGvMFQTlblUeTidsfXSQGa/qnZb+ZTQCUPOWpYvX97a2mqaJ5TTHjUoNYKVBXWmc9c7NZAPJ35nEZhrU4MLSLLnqK98x3c3ig2YbcNS3YQ2ZspOvXzg5asuuHpxy+LQtY5ObAgq9pO6DpLsG6ceiFkEs0jsbSgMyLWBW3U2HHfJK23q3zSYHzzG7VuSLUtalljamwS+IQO7HuxD8RFopdWrAzoO+6ORuZCdNk7ZSUZLo5sOvPzYzkfX9b60MjZn8dyWs8XlKnqgYTPk2sZS0oYCR0hISMj4D7zxeEPNpKef3Tx9yUU2kHLZ1+JVhWwqkUii8gT4BBWlRBGqcUaBCuHlHFvXuaZplFLf94RSOueEEj8QnDLKmEBFOOOMSynH1qgQQgilhBAAygAoAQUglaKUHsxYAYAIEnGsECxjGjAKlBDGKQISJIwiZYQSxqhSSghFKXUcR9O0IAgoZ5RzYJQCjFWLBQAKhAAoRCCCEeQECJEKkaFwChlK0A38yqpJfX39lVqF0rhUAiVjBAlKSimhTAhBKGeMSQVSoQQEIEhAKuUHAVCimYZpmiXPRcKEkgqAUqLGip5TggqlENzgjJgiKDbWRkSu17c9AnzSrOaBbPee3Tvm1SyYNWW2YcZCVww52yCEzJ49e/bs2aEpQk4xAxdhsZHM+TmcWYFjdCbufAdIIzwh5xHVnWTOLwj3xn38bNwC8QHccctZInBkyunvv/S9NXueOsbt3zb7xuk1095U4HgjQwtxdM5RthnPulpd6a5v//6+zf2bAxmcVR5HmjZDfAB33BoKHCEhISGnA1+V//vhR7KjxbbJ0wpBpHXaohGHucV8TI+VHYeBtPSE9GwMRIRrmgD0fMa5IpqiqJQIfJeNQWjgK4ObiMA4QSXIWIJyJTSNCiF0wwiEIIxSSsaSj3JKZeATygnlCBDIgHLOKCsHvm5ZioDr+4xrnhCUUsaZogwBFSAQJikwUwcCrggM0wp8BEIQkSIiIB7MZKoAiPSBAwXGMI+8cRUAACAASURBVPCIIhbXGXo8KCb0IAuO5FpFspaAXnQLnDAKPPAC0zA9P9B1rumGXy5zRinTCUMfpW7oSEAIqSQhMBbc4XueTUAamuG4Za4ZBLgUkhBGCZVE6AYItxTRiAk+ukPZ1P6S7euGsXD2tAtqpk25YI5BLFToS48z5rquZURfSSASEnI2aBwn24Rdq7reQurbSX376XdtlZ0MwwswM+1sNG5SkjYBWYo9p6kqTaacWd25el9q77sW3ba0demZPHZpQBA581kYlXbKI+RPJwdyfas7Vw8WBu++4uOXtl0WjldHITo8NhCBbp+GsYhwH6IpaH0BjCIOLwD/zKTdebnv5dWdjytUADCjdsbMumNNbT6zblZUP54lHsoAdWa0wpJXWt35+M7hnSumXnnlkimkvn35ktqz6DbKfdDL+IeKM6HAERISEjK+FArl/sEiupDO+ZMWLE6XqKlDZUzPZe2amqpiNmUXg6geiTBEz4dAEiQKMVaRzBfSKBU3DI0Su1TSGWfANK77vjAMPZ8va5om0dd0PfBdwzAHh4fqGhsIpaVS2YxG3CDgnFuRmECVymTiFUk9EnN9zxdeVXVV2fMM07QdTyHqpun4HiKYhk4J2I5raJqUqAhQSjmlvhBjS0J8z4vFYp7nCM+LxiyQxHFsk1kcqFRESZQSKEWOfpQK6ecLxZJRMyMeb3TLhFIXAL2yF4nEXMeLxWKBkkW7aFoWMBooXxEgjEoUhFJFAaS0zGjJKUWiZiB9TTMCIaOGJSRKKRihlIAIAo0R4TqVFmPldG1C9ff0um7Rlaq6NtFUUTu3ZtnB0/CHin6RMI4j5OxjLIeO4zhSnlBFwHItdF+DUoPKbuAeYafp3RoqCsLA1EzYtQqAnY3iUVLRxT7u006bwJFzcg9t+Rki3nvTfdNqzrTogwQDEwITuEcInu7OFQNhoNAn4iVZ9stO4ADA7tHdP9vys7n1c756w9/EjTiEvPnkG7gHFb1k6pMkNnr6rnHNJS0b0MhhqQGkDlI/DbVjX3GPMTb0rf/PF/9DomypaP2bG752zYxrz72zW/bL/9f+yFBx6N6bvr1weZ4s+Mlpu9GcAKHAERISEjK++KXAGYayo0Xq2go+N6sqXBEUi2mdUbeYJr4XN3UMfF8KThA4CYQyNd1xPAIa4wSlTxgzDIMBIQhS+YbJPb9cWRUvlUrRmCWEMCOW74uWya0l11NKVNfXFwoFyhlh1BcBcs2KJ5ihezJgXDd1I1coWdGoF0igRDcNX0imcSRMCIFAGeO+EITxVwq4UErH5mBj6T84JfFoVIpACalxDiJQ4AMqypAgUSLgJFAoPB8916yk9SAigRsgmBonQJUbuEQnjrQVALNUQGxKmQBESpAwBEqASka4yWxZAgNcxEisqlR0KCW+F2gaZywQwtWAGZwI37V06rmZCs12nWJNdWPnrh08yi6eMffm698Xul/IhEAIsXbt2gcffHBkZAROOJFFegZuux1aXyD1Hadpv0v12HsZpGaehhlFyIngJXD/1eDUkElrwSyd7t4LTdh7KaRnTETLre5c/cuO/wOApJW8dcGtC5sWmtwMHepI6DZpfR7q28EonoHe48Nk5m+w/0Lou/Q0DEe/3fGbR3c++srHSclJ37zxW5TSqB6dXT8n9IVQ4AgJCQk5xykXStL2WTRp1lTRRMKRigBqmkY8n3EeoGTMkIoGAqVSOgFmMCXAtX1D45wR23MYIYZhUATPsRlltl20LMvzHE1jnucBAGUcKUEApnFD09LZTCQSCYLA0LVAqLLrWtEIUMKYhooQSjRDF6jsslNVU+14vgIklBFKJSoFQDkTQhCiKCFSSiHEWEJQQGScg0Jd1xihrudrjOm64bo2BVQQaIwQpASkySQD35FeLFYT1SqUHzCUmsYJURrVvMDTDBYEAeFE41ogfQQAAoRwBaCAcNAYJVIGQBljGtetTK7EmckYQxVIFQD6nKLGFCpFlbA06ktHYbbkZPfv7mppnjKQ3b3qphuiRnXofiETgiAIHnzwwYf/++FpldObK5pPsBW7AewGNPJo5CGSIrozfjuMkkG5Bkdn48BFUK49i01LANihCK5xpifTs2t4V12srsJMGvwsyDohLUjNRskhMgLJXhJNn55uUXIo1+DoLOy/CLyqiXUxpuxUT6Zn+1BHT3Y/AET1uSumXXnsiw7O4zmlR2p2k9rOM3OdmwXSsE2Vq7Hv0lPb8oFcX39+4HVf7hjePuYeYyxoWnDrwndyFk6rQ4EjJCQk5Pxg59ZtnPuBZk+f1zogdE+gtH2Daxw1p+yZ8Xi2UIjohk64dG0pla5RxytGohHher6UAApROY6nM0opoRQ0jVEKvkApJaWUa4ZAxQ2r5Hm6YUoAKxp3Pc80LVdIIEw3LQTqS2lErFKxbFgm142y69Y1NWXzOSRMMwxfBCCUZhqcED8Qum46nssAxkqlUEIopUop3/WS8YQIvFK+wDjRuSaDQKOUg1KBIIQq9Dm6Oi+jKKQLo0iTDABlnmuEMy6EBMXjRqXtlCJRS6Dwy54RiSACSETQgTAQDFEjDBgRSkEsnhgaTplWnHJwAzseM+1yXvqOaWgCle/6BmPCy+UzPZWNrH17R0W8vn+g953vuWXBjHCxdMgEY1Hz4k+u+NSsulkn1crghcqpptMfh+p94ynJWKpnBQwtArfi7DYqBTBPW4DJLzt++fTep25ZcOslbctromdNxdxiM3beDK3Pk+lPnqYevbjquhpG5kMw8dZ0bD6w6Z+e/adL2y6996b7ACCqx1qSLRByvvK7Xb/70YYfve7Lt89dNeYeY9REa8cCXUNCgSMkJCTkvKDslfQYT5VzXjnLuK4J09A4SuX5wI2o7blc15VSYwtA0PPLZVtjTCovUB4jhHNONSqVkkAMnatA6rru+oFlRkulsmlE/SBAAsAIUYwbul0u67rJLQMIEQI0neqGGShJCfF8YcYirusiY9ww8sUC102gRKJCQhAgkIJSigSEEGNVWTRNQ0RKKSJKIUyuu46NQmqcEgTPKVMAjgqUYAgaZQgBoCO9XCE/XHRcBoQpBgwIBEHgSkFMngRERrlSQCjTuXUwBx4iQUqAowICiEBMywRQwwP98YqkH3gKFdfQ9R1N1xmAkAEBwnRDSS+X7b9s6YIdW9fU1lR1duz59Gc+8Y53/XHoeCETAkQsFoubN2/et29fVaRqQdOCk50YO9UgOUZGUeqksotop76QAeZaMTUDRmdBqeGsNzAFIKSasDmgBhGz45WHYvfo7o29G7JOZk79nIVNC6fXTD+LbCAiUIjgyDyll0hlN4kPj69LZ9owNQtSM19d3nJCkLbTG/s2bh/qmFw5eX7j/CUtF4YD1LGS7CbVu8HMnOHdiA2SSS9gdiqUmk6mmZSd2ti3MW2nAGCoODS7/vVVrhY0Ljiv3GPrwJZNfZsmJVvnNc6vtCoB8mf5DocCR0hISMj4kgU7q0qmEel4/olkwxQwq6yaNmLVFqklpW4wztFXsiyEByApKMY0qtD1i5wTXdNkEAAhjGuU0CCQjGmO6zNq+D6YkUqFFIEhFa4bcMMo2Q7VjUAhoVQg5bpBObc9j2maAtBMQwLhkUjZ87mmAWMSQCnFOacMUBGJSimglEkhNK4hIKMUEQPPZ4RyIIHrUAIUkCJwQhCJEpIojyFKHwAESptCiavALZUpj1bGWgyIBn7AGPPRp5xI5REiOCeICpEQygE4IkolKQWqAVeKUIIUPNcnFCsqLQWuboGvAkq0QCCnGiMmY7pGEKRPiahP0q0bnxkdGoxFI3d/8s9CdSNkYvHb3/72k5/8ZC6Xu2n2zaemRT+O+68Gp5pER2A8BI7BRbj3+nEtRnhqYZMpa2H+M4EcN4Hjhf1rv/zbv/z8NX/xgaUfNPlZWRJ1dDZm22Duw+MucAxciN1vmUDu8Qp9ub7vPvedxkTjl6+7pyHRACHHTuMmMu0poGc46ySp2QOV+3H7LScpcPRme7/z7D9t7t8MAB+/4hOvDtYYw+DnV9nj3+383X+//OMvX/eVVXNXmdwE2B8KHCEhISHnNZfeOHtUbd/6zKZyGmgay95+NtzpA61qnatVzsraxAWLaVFCtaKdszSmiCIK4yzGpERFNI3HItHUyKgEZegGEKJbnDAmBfpC6JpVdsoVkZgAARozdEMBIYQQSpUCxphCAAaKEM41BSxACYTrJpcEFTlIoIDrmggC3TCUUiIQhmFIGaBSBBCVikVMt+xQBCUVp4QAYBCMDlvtG2ZQQgAVRVCKcEYCUYqYpJgdBUp8ZJZRoYE+uaV3wfwDgSoRQhU1hOKMGgp0AEqZFQgllCScAaFSSq4RoMpXiNxSlCKgVAEARSQUOQNBhK9zYFBGmdeZr2uldO+uQnZU16Jf+tI9s+ZcELpcyMSiXC5Th96x8I7rZl0f0SKnokkK0oB8q9q7kmhlIArqt9Gq7pOatZarcGghuEkAwNFZICdKwkUJIAgziMbpBUQxwC6AwqnvJpBB0StSQmPG2VqnCTkEURy4SEmDNGwj0dQp70FlpsDQQkxNIPc4iCe8x3Y+um1w22VTLpvXOK82Vnu+zWBPVllggnDvzO8GlUAlofJ4hcyOoY7f7XzM9u2D7RCyYuqVV02/GgAun3J5wkyct2d268DWx3Y+KpX8yKUfXdS06PiK2oYCR0hISMi5Sq7Ye+Vb5l57yZznVm9Y/di2yspJpcIAYdxNQ019LQEjACx7pFQux6PRqKEX8jmdcZCBpulu2VOEdO8/UFtdo3EauGXdMhzHRgTCKKHU9mzDMgIpiDYmVaBUkjHGNV1IH5EAoYRSQjlShpQYWqTklJVSZjTiBj4gmoZZLrscNE3TXNdljBmGDlJwSilljuNYluWVypyxwPc0QihBIpVUak/HpK5db/aS5FB49qTmAwsXdLlunnKhCIA0lCCxRK3rB0pRg3Phu6BkzIr5wgGOukEct2xyTdKAUC2Tz1VVVXmeS5CYTBOqbGiAXpEzB4K8QUTcxBG/XFlR8WcfvTtUN0ImKPXxhjsuvPOStuWnslG7HrrrcWySzzyMvCrBJPeOOhtBqYEwAQ9mr8D8JOy+EoqTJpppFUAAwIAAaSM0SlQK8ZQKHL7wi15RSFEbq7NOjT41flAYWYB2DZhZYP4xesJR/AQJBOZYvAaOzoLdN562lK6n7ELx7eHi8JO7n+jN9f31W/96yaRwZcp5ASIWveJYtdet/Vt/uvmBbDk79k8LGhf81fVfXdyy+Hy2z5hou/nApp+8/D8fXv6Ruy6/ewLtfChwhISEhIwvVXHuKqe6Ov7eu1bdcOeNv/7N2s0bdnbvOSB1K/PSI3WNrbpZmYzUViSrReDKgkgoy1TKC6QdeIZmIJJ4rMr3EBVIBal82rIMwpQfBJRwPcZFICRhDDQEioCKACFUISAQRSllGgVExpFRoCRQSJkGRAmJmmZIKcuOpxnc9R1D0ykFjVFQknMuXT+QPqfgu2VGqfQ9jYBGgCCCUkrijs1tRz32adP7PnHXk4CCsiiCQqUAmULIpIZcWzQ0NKcyXaam18YrbGdAQ0FAUV8kTQpE+U6Zcx41iOZnhaCWYRXy+WSEF1OjyZhBfCcWMXLpkYGeUQPoO265Zekl4VNpSMhhIdB/MeZedcE2biaT1h3l6T/bBr2Xgzj4Hhv9GLhVE/DYGYAJMI7LJfakdv94448NZnzr7X+3sGnhBDCJl8Sua6F/GQBA4yYyaf3JCTwR7LkcclMAAOy6iVgw+KndTz7S/r8Lmha+Y8Gtk6vawvHiPMGX/kNbfvb7fb8HgOaK5s9c+TlTOzjcVVqVkysnn+f26cn2/PfGHwcy+PJ190yMkS0UOEJCQkJOG6WMRzTenyvZbtqIV15+9cVI+fxFFz34o0eaqhr3FwaV5FOmzudafX3DjMERu23SzL6uA2bc0nRSypcTiUqiCCHELhaSldF8KhuNRwQKqlGFSCiARhjhEgEAqcZ1SiRCoCRyCpQgJQqoooCopEQgjDFGOEMASqlUSggRiZq+7yulDE3Hg9shoFS+0DQtCISmc6kE5xpKSQgSVKnBo0dszp49+LnPP0eAUaIJEXBuACAglArlQmqgOlmbTXfKQILS93W2W7FodW2Vbee4BowYucyIZWpcapObJ+/u3CcEaMlqr5Cys85FF87f0bF1dGSIE1pdWeU6wQ2rbnjbTatCTwsJeRMo5Nsw/6qZG5VoHSUdII7Mhf4LQVoT/tiBIRKlfAAghACc4jQco6XRJ3c/ecWUK/5o/h9xOhGeq0UE0rMOWoEGaGUP/ZNRhOgIoepIjhFYYNceUr68BA4tgsyMiegcKTvVle7aMbwjU87ObZj3lgveEg4Wx42Rg+gomNmzaJeiI5DsBrsOgsOsp0jb6a50ly+9QAZ7RvcMF4cBYGbtzBtm31AZqQzPJwAIGXSluzf3b+7J9Myun33jnLe/buUduglIT4fYEImcLecd7RrMtoEfDQWOkJCQkHHHdtMXTb+Fs4pRt0sRVXDSCoKV19WWHW/psosfeeDRob7R/GAuu38v+F2Wnam0Gvp6ilbVZM8tUEqjCV4oZUw9IhVoBveFqG9qKpRyTGeUctM0+weGm5sneY5AJMgoUEoYBSQSFQAAoQBEETpWbFYgmiYPgoBSqum6F/gIMhaPBEFgGAYFQggJPEfnmuc4GmE6p1L4sYhVLtmWpssgACkJJRTUyy8eZTHI7DmDn/70k1JKVFLjGqUMFSBALpN9+YX1ru83k6D3QB9Sohm6UsrERC6Tz+UzjlM2TTMSjxWL/sDAwMBISkng3Ej1jBgRQyrv4cceqa6ujNRVlwvlrT19ixYsedf73hN6WkjIcTAyRxWOloQviILUz43DVcpH9Cm1GNMlwVOucUxkT5inCodqoJK6DjLjUdCdI/2kVKv2vA1Kf6iQghyc5AQ9+m0D2779zH1LW5f+7du+0VTRFLrDiVC9h1zwGIlkzp49Ik2bIJLG3TdA9jAPKh1D7d9+5r6R0ojG9NsW33bHhXcCQIVVcfZmzzntlAPngU0/6RztvG3xuxc3L7a0N8jcmWnoVMG01WTyC2eLwDGwGHtWgFsZChwhISEh407UrB77o9acCgD1xnQAgCQAQAp7E3dWr1u7wc87G55fF0taezo3TpoyF/WkxAjTgDGupKxvrOrtHmhsmJTPugJBuiISS4ykRpubm9OZfKKyJpAkQOAaU5QoRKUkoRwYQ0SkFClBSoESAKSKSCnHqrV7gY+IXOOapkkpEVEEgpsmBaKkZISCEjIQGmVEKI0yQEUBpRQAJAhof1/dkdSN2QOf/sxTnAGlnDNDKeW5nqEbA/1D7Vu30gjjGkvZ/WWVbWxqyhWzhUIhXe5jVDMMQzEsOE7ey1HOIklrMN0HSPPZQiKRqIvUZ/NpiSIQyi6XXeG/54PvX3X9taGbhUxQHMfZu3fvxo0bT3fHfgL8cz1tnq6gUUIVUd2McAAgyIDYCPYp68H27HW96zoG26+cduXFk5aSCbg643WegFSAmUfuHlHgaIDMtIm5XulVE7RyZn3vup1DO6fVTFvYtGhe47xwODpBNUG3ScUBQuVZtEtWDqSO2iE3VqjW96zrHO0cO/VTqqY2V7ToTFvYtGhB04LwJL4OhbIv1zdYGGiuaG6tbD3MFkEMghh4Z9NNxK18demcUOAICQkJOTPUkNaaea3L5ixzPK/8QefRNU/YJXfdCxs8O5PO7m2cPDNbFHU1rUOjQ3UNDQW734zFAamv0PNVfV1LJudoRoVmRB3X4ZwrRpEQoJQypghIiUzTEIgAQEYIowoAJJFScsaAEBUECKgkeq7HKBWBUCpw7MDU9MDzLa4rIaQQVKdKCJBSSQSlOKUE1YGe5JHVjU9+enVVdbK6shJxLEUhEkJ2tHe8+NJaX5OReNQBe9VNKxta6j3PHUkNtzRP0k1DCuV7GIslCdLWymZKIWJZUghUinMesaLFvF2ZrDQMMwgCzpmmcUZZ6EghE5eOjo6VK1eWSqXZNXNCa5xiLCTzfSAEnzexyACYAgAUoE5ZDzkn98P19+fd/NdWfm12/RxK6IQ3Wn4yFlqAHDHCBSmoCT/wDuYH/+35f62wkl9b+bXmZEt4uZzrM3b1i22/+OGG+wHgrTOu/+rKr40F7OhMD41zThIKHCEhISFnEkb1mKXHrPj73nkHALznXbdt2rjxvm//067OzVasslQYJKCVit0tzVM9Pw8Q1c2kAs0VUjNNiZDOperranynoCQopkmFihLNjCghy56nmUagJNcpUOkLQTkwxjSmCd/VNY5C6EwLPFcpZWmaJzBqRfKpXDwSIV7gO251stJxy8LzYqYRBIHvu7qmBb7bsXnamx3OnDlDn/vsGiEFJ4QAkUoCKM5A+Pb2TZt0TmOV5lB28L13/smdf/T+47VVVeJgOIyha6HnhJwDCCGK+eKNs9++ctYNkw77oizkhHEJdmqABGwC4tTHVjy+63dru9fOaZgzrWZ6S7JF5+fETAkZ4HmhGiOgJz2J0tRMjYU3lHOTzpHOR3f8JuNkAaEqUvXFa74EANNqptfF6yJ6JLTPYXl679Nr9jw1vWb6NTOuaa5oDgWOkJCQkJCTJRGJXrXiyqUXLf27+/5x/boNThA4jmMYUb+cjkWr4ommWEx3HCJ8GYlWOJ5IRHXhO34Q6NFIxIplSiVKKGFcBdKwYoQQwqTvB7qpWQZzXVeisn3X5AwlEkIcu6QxRgFkIHSu5dIZy4wooXSdxWKxgl3SdY3rMJJOxayIzjWCQDFy4E3Wp8ydO/z5zz/teo6h674/ltIPAEiywvj9E48ahqEE5jKjUcu4+W03huc65HwGEZVS+XxeZ/r1s66/86I7Q5ucYjwKe8ZFdLB9O+/k13avfWbf0/dc95XrZr41NPbEuvRybi5TzsSNeFWk6lyIuwl5LbmCXxotqsxIx2D2lx2/HCgMMMLuuf4rty+5IzTOUVnX89IP1v3gvpvvu23xu49yKQUWuhWglQkLzuQVLXQIIviHtMehwBESEhJylhKJWF+950tgF9dv2Pj979/f1Nj64kvrWUWJeAX00+mcXd80LcqJ8jCRiKUyRSuRLPgBdYNIvDKdzyMNADhTXAhBgESYTjwghBClF3zHNE3KtMB3DMa5rvmebxiGlDIQgZWIGZrpl8qeCCRVPgZBoHTOrXjC9RzKNClFb/fh04xPmpT7wl/8XoHUNE3Xjbq6eqUUItZU1/Z0P1MqllOptJSBE3hXr7jS0hLhWQ45nymVSr/4xS/+93//NzTFhGN9z7ofbvjh7PrZ91z3lXmN80ODTCyEEg9veXjTgZevn7VyYdOihFkR2uQc4/8e73v0qS1Q2NdozPrQ8j+LG3FCyPwwzcopZ2ix8uK07Tmo6j6TAkf6Auy5AvKtocAREhISMhGIxpdedfXFFy/r6OgoFDP79u1L2Zmyk7IiyeHeLVmzKhav6RvunjJ7fsoeiZoGMl/KckNttGQXGdURXYPrAETX9WLZllLEEtEKzfQC17PLyUQin8kYGk9WRguFglKqproqm84EvhPRDcd2zKhZkUjm05l8Jl1TVaUhIdJlRKxfP/eNe1pR4X7pS78nTKpAUUpd72Byr0QiOm/evGef+dlzL21pqJ+pEX7ZogUtza2cmOHpDTmfKRQK3/3ud0e7Ri+bcnl9vCE0yASiN9f76M7fLmpeFMZuTDj6cn27R3Z3p7sooUtbl4UJJs8x+ofKe/cX9/YUCyUPy6UL4rGrp18d1sc5RkaKI3tTexSqS9suq4vVHf0HxWYILGhoP8P7Xa6BwcWAPBQ4QkJCQiYMJBqZv2zpNxcveuzXv9q1c8eTTz6hRGDbTjxWKGd6Wlpae3f+rqK2GtASlMUSSdenOtBYvC6dto14lQIjY+e4oXPG816GycAyNNPgbmGowtKU8jzb0YigGnWKQwQ9y7ACpxQzNfTtUiGFnl8b0bhfVNKl6LkOpNOvzzAajdjf+uYTyaTn+QEAjkkqAGCa1rw5U3OFvVu29yTqp/u6mS0UmlpaV64M16eEhAAAvOWCa+6+4uMNocAREnJaeGbv0//6/L+856I/+dDsD4XC4rnH2pdH/v4/dtx+c9t9n7tK7b4xVlpcE60JzXKMbOnf8g/P/P2KqSu+/ravN8TrJ/SxhAJHSEhIyARA1/Wbb7n1rX76kpUL9vf1lOzyaCa/d19fBtLpfLY0mFa+IqYmCFrReCCgpFuJRH12cKsZTVZEYlEzpmla3i5QqcCViViclvMRyygVi5wzSimiQgSdUOWJhBnxHcfz/dpkwtc9hepA34GIacVj1o5di1+3Y4ZR+NJfPmRYvOwSIEQJZRhGU1MT1/isOW0U5E++d3+xKHxkkhWnTK2vqkzWx8LXKSEhAAA10ZpZdbNCO0wUhgpDL/a8MFwcvmPJHfMbw5f/E4meTM+LPS8eyB1Y3nbpouZFU6unhTY5NyjZwQubRnv6bQBIZb1LFtcsnls1Z1q1sqfCSJi5+TgoeIU9o7tXTF0xs27msf5GGDgyF4kk1XuJXj7NO4xOBaYvwNQMQBIKHCEhISETFUuvvvKiP6qfvW5vX0+1U75o1fJYMrl17fbnHlqnI5s7fxYS/6cP/mT69OmC0nTPrqb6Jn+kl1hmrsf2hFdf35jN2Boze0dHampq9qdHqqurPeEXCoVoLMYYi0YinNCBfjsaNYGrvgPlVCozdcp003L8IDeSodvaP/Dq/WE8u/LWe1taZ5um4QVS43ptTY0UwjSM6Qsu0Fl5/dpnuzr311Y39qWGJ7VW3v3xj06pDtfBhoSETEi60l3ffua+BY0Lv3HjN2NGLDTIBGL70Pa/feJvVs296Vur/o6RsL74uUM27//goX2PPt0PAO9/5/R/+OKFuk6hHBrmtCAi2LMC7BoSe9oMGgAAIABJREFUHYHTLnBAqR53vw0KkwBCgSMkJCRkgjMruqxmVmP34HZXpOsq4EAsG4so2xGajl/4zJevu/FqAOju7nno4f89kB0m3FSBQyjNFvJDtsOlVszbiWjMzWTLrjfa2zdp8uSiyh3o67Msi3MeNUxOWFkGVZWJQqbcUNPUt78/nc0pBZHIlEL+UM2wZKX4xWrPsd8WJ/LVuxcxrenzFkZNZOBmC4VsWdheaSCTXbn4Gj1RFZ6+kPMcVKjS2PVsVyFVgDDZ7sQ6d4BCCQTUmMZoOEmeGIyURn7d8au+XN8Hln7w4taLdaaHNjln+O2aA89vHF00p3L5kloAWDAraeiUUoKhaY4NT3i/3v6rl/teBgBTMz+54lOXTL7keBoggAyKTWrPDaRhK2ncTOjpsD0GJg4sweEF4FQBHKYQUihwhISEhEw8aqCVNbjdB4oiW6CuUx2PUsfjVDoqs2j+jJGRkeXzL7v9pts7uncaVvKXjz2aqKhI1lZ37tjFQb9o4YUA8OILa6+97tqh4YHVTzxx6ZXLp0ybOjo80tnZWRGNSc/f3t7hON6ktsl79uxb/eivAWBz+47fr5n19JMHd6CuDjo6eG1tw8aNB4qlAiEEgQIQXdPmzF+MhCgVRLQWx/Edz/U1WzfY7Nmzm7VwcUrIeT9JljiybmTnI7viIp60kqFBJgRSyUw5k3Wy1ZHqqkg1ecMLw+OWSvQScO8oW/kREJHQ+CduZcSsk9k9svvpPWsqIhUfWv7h5orm0CynfKoJ5WowCkRzT0+PriczOc8PFAC8uCn14ubRL981/9rLGg/tkh9FpxKkFp6dI5N38oPFwee7nl+9ezUA3DBr5V2X310drT7+U1INfZejYlDRB0ZxvD0B/QiW6vHAUhh90yJWBDEUuUJCQkImJBln97aOdXt3dG1Ys6dcdH/0wL8HyimW86ZpAlK7JOobJyvJKWMAUBBBgh/T/b6vv+9Tn/okNy2l1IUXLv6LT31u7Pt588T27RwAamvxpXXZ2looO87OHXsQkVEmEBjT5i5eYpmGV/ZMAyK68blP3dHfl0bTWrx86Qc/9N5qPRQ4Qs53fM+//x9/uOVXWy5pu2R+44LjWO0ccubIlXM/WP/9rvS+SyYvX9i0cE7D3JOK4CABtP2e1u848laqbxn0LwuNf8IoVD9Y9/0X9794SdvyJc2L59TPtXQrNMspxkpBop9Mfo42bT49HW7fnfv+Q3v3H7ABYOnC6qULa+ZcUNFQe+jMqu4rsH8ZFJrBD2PkjsQj7Y/8bPODl0y+ZEbdTABoTDTOqZ9jcOPkPOH3tGnr+F7XPcvxwHIoNIP3pm8IwgiOkJCQkIlKlTVj7ozATqlCbjNRQM2aQv9mzkGUhaZZEY2V02lGI4JwRUABZkiZMC6l5JQhSsaJlNKKmm7g+74nhNB1HQKJUlYmEwdSGabxMXVjtDBSKspPfDrCKDBCr7jCrquljLFivkgACaESUdf0aXMX6hpDEIBC52YgUrYTaJZZ31I/d+YFoboREjI26do1vHOgMHDplMuaEuFFMTHwpb+lf/NQcejDyz8y/wRqizIPYoOglw5+pILUt5OGjqPIIH4E/eihz24lFBsAwqUxx8GO4R2bDrx8+4V3XDjpotAa44JTA04N1O46bR1m8v7zG0bTOW/m1MQFUxJvufQN1XCKzZCafS7YlgiIDYGZO8pmpQZwjq9YzEhxZPdoZ+dIp1JybsO862Zed6o8Ac0M6mWIDxKjdMrtgU4Sig04PB9G5x55y1DgCAkJCZnASOa4shBLVhQyxaGenQ2tLa6dE74XBEEykSxkXaoBUsUYMyOW63mEaZQKUMgoo4wIIcrlsmEYkViF4zpKyGgkNtw7JAIVT1b39B8AgFGnCLpmJvDW2wOiRBAElm4ZhlEuu+lMFoEAoMb5wvkLKAeKrhRKo5LT6Kc+9+XRrGtG4y9v2f6Vr34rPFkhISHnKUaeTH2KVO37w7wFwSgefXZTv41Udr3yUQ0sgc5VoEKBIyQEli2q/sJH57U0nNNruJgHrWtpw1ECItSeldC74rgabh/c9vdr/m552/JvvP1btdHaU7nPgxcqu47O/A3U7j71AkdmKna+HZyjL6IJBY6QkJBzhAcegPvvhyf/kCTiLW+BD34Qbr/9HD/qqujsbKajc9+q9o5ljW2TAACg9vvf67vjNtt2CrHKpOtKTdcUJSW/GDUjfiAimu67PgAyiSbnBNB3PQGeRplCJWwnFomAGzh2aWbz9C3bO+fNviBv5yKMM6KAEMo1SqldcpSCxuYmKQEIraxIWIbGdd11HQrSjBqOc0DjBjeT2UL50x//fEwPcw2cCwgB3/gG/Pzn0N5+8Jt3vxu++EWYPz+0zTE8nCHmcrkNGzZ0dHRE4OCbeSFhQx/9zxfZw1sPPpLdskD86PYgNNfZw/re9Rt610+pmrq0dVl15HgWqCd6SfUeAACjQKr2kfjwcfVLDBsM+9DH2k7w46A4CgPSM6BcF56aI07h2td2P580k+9adFtLRUtokHMA2xHPbxjp2J27enn94rlVs6ZV6Bo9p45QL0DNbmLkDwkcNZ1HHTdIwzZgh24ZWGiB9Aw4Yp4g27e7M93LJi+bXjP9FB+Cn4B8K/YvxWILAJBEH6nZc1L3TalBagba9WMCBxSbAI++2joUOEJCQs6FSdf118OaNa/5cs0aWLMGvv99ePxx4PzcPOrVq+G++6Jr1rzvDbc76cvAsAzbL+pWhS9dxjVDZ27gMGCoZDRmuY4DVDIkiGhSomlauVzWGFfKQVQtDY32np70gb5Fc2c6xVKlYXl+2bFxaBioxpWSShJNNx2HUqpR3SDSHCo7U6YIoSgQoCQyMtSRTeco1TU9uPGGVaGXngOMjsK8eTAy8povf/pT+OlP4atfha985WTbX7sW/uVfjmnLO++Et71tQtrw0Ucffc973gMAq+bc1Dmi/2g9/9snX/+s5gQkdLazit/teuz+9T/4h1X33bLgluP7ZXUnWfDgqdoNUtkFYwEdThK33R4KHEfm+a7nPv/rz/3Dqnv/7NKPhNY4NyiWgh/9oms07d77l0sWzKo8B4/QypBpqw+Feh3jyNC4GRoPJUDBrrdAesaZPIoghvuvOvj31CdOUuAAoWPvpXic2YhCgSMkJOQcVDdeLXMsW5b9x39sB4BkMllTU9PUNOEXva9dCw89BN/5zptuoCTJZvzB4T7HGRP1ydRpk1snTQMD3KAkZKBsakYtW5SoBEaokq5USrNMzy3HI0ymZH8qw6KcKMcpl6x4zC7lpCIz51SnUq+Ljo6/+s58733On34oiMcsAPjKl7/BWBxoQLkMvfQcwLYPo268wl/9FWQye9/xjgEAqK2tbWpqqqioON4uli2Dv/7rQ0FYR6CjY6IKHIhYE5k9o/aezf03rPre4U2EgEWjOJoYTsfSY99Ulqqnj04/B70q0UuaXwbuHGmbcg0OXHgsMcnjwct9Gx/peMTi1l+99a8XNS8i5Ji1p9gAaXqZ1G0np06tOtSUXoa258DK4sBFR0izFwIAhBBCQsVw/Ee2gcVKmKRpI0kMnPLGN2xLP/J4r+cpxmDh7MoZU+LN9ZHDnlaVugAGLsTURMvcXLudjK1DMQokmjpeh33d9rRmN87/KQCAF8eBC6H0mofeocLQ/7U/MlgcvOvyu5e2Lh2ny+6QY6RmqW3vftWYf4A0vUz08hHFiWoWX0q0WgCQ+6TcyyDXBsdZuCoUOEJCxoUHHoA77hj3Xrq7oa3tfDf16tVvqm6MsWlTZXt7Yv78Qi6Xy+VyqVRq3rx5lE68sMbRUfi3f4N/+Zc3nWS+wv79+e79WcCx+x4hhBh6bOyfTC0Gf3hhLCmAQgaoaZrve8w0zIghvWL33h3pfCGeMKyYPpIajsXsZCLx53fhG9SN1/PZz1grrii0tjpBuTR16txcrjSUHXrr21aEA8I5wJe+dBTH++d/nn7TTQOcw+jo6OjoaG1t7cyZM4/rQuMcHnvsSHrlK7S3w9q1u6uqDmlndXV11dXVZ7MBbRueeQa++c1rRu07R+0jbZmP5HY1vaa+hiLnikqo2YcSbQJA9W7S9syRc9FhbhKWa4CKP3ym4MVBmuO9p27gpuzRLf1bntz95Acu/sD7lr7/mJ/tBRhFqNpLJj9LoplxmT1wnzS0o15CuxZyFPw4wJmcwwsJT+2hD25m24fojmEKADVRvHq6BIAPL5cXT1L8eNKGvP2/9Gf2MQB450Jx/7tPZK1W2S+P2qO+9KdWT0uYYR2N00JmBrpVJLkfTpHAIaVKZbyiLQBg8/bME88POq6sqTS++LF5169489dUhRbsugZg4jzgMReMIqnvoNOeOmXjQ8UBUnEAANCuQrcCRAS8GCBHxJSd2jG847mu5+ridR+97GMN8YZxP8BCKxZaD32s2QHRIbDybyaMkAih5iSWuIKabQCgnAB6xAl0GwocISEhE5vHHz/6Nnv2xObPL4z9ncvlOjo6FixYMFEO0Lbhl7+Eb34TOjqO9y73yv9ACu9w/84BAkQpldR1o2SXOcNotLVz9/9MmTJ1y9YNf/GFz0xunSaF+8ILxf/4j2NKQ3XbbdH7799kl0oXzJorhOgf6n3HrTeEXnoOMDp69G127ky8cqGNjo5WVFQcb8AU5/D448ekcTz8MH3HO4YOTWnK5bNT4BAC1q17JeSKADSe125Us5O2PXfoo5EH7h7lJ5EUnf47EAdrQKIfxe6rIDPuAdg92Z7vvfRfhJAvX/vlOQ1zj+OXeom0PUPq22Ecigi8htgInfmoOnAxdF99pkqrCAm/aGdf+I02WnqNwpKyyVhOmYe38poofuGa4D0Xyah+TA2OqRsnw66RXd976T+rozX33nTvzLpZ4eg9ESk74n/+r/v360YAYNa0+Fc+vsDQqa6xWdPOLcWqopdMeYZU7h+Xxo0SnfIMRjLYfRV4Sankz7f+fEPv+mtnXru4eUnSPBPBX4UW3PVHyII3kyW0JZxXxcbCN06GUOAICZnArFu3rrf3NRPXiy++2LLOrzLvxzLv6uhIjAXPv6Jx5PP5EwihP/1cd90xRey/icBBCBIEGIviONwWlFAEqXzfj8XjkYjmugUAKJRKpVJZCDE0NAQA+Xzp1nce69Sxqyv2xBPVixeNIKJSOLm1LZtO1TZOC6/W84GhIePV2Ub37t3b0NBwvNFSx6hx/OpXja++qG3b9n1f1/WzyiAPPACf+tTRQ67OcZgL8YGx2T6pbyf1x6fUEt2B6letSPcjWK4GzQUAKFdBsWmc3tYW3ML63nUX1M64YuqKCuuYbxaxAajaS+raSWXPeNuV6DZU7yWBiU41FFqgXHuaT6yQ8Mf360/vPYoekbLJZ3+lf/ZX8LGbh//0xpFGuz7qRembnLVdo4duVcsmq7E/Out3FiIFAKguVU894lqtsl/eObJzU98mJ3AnV7ZdN/Ot4bB8+pAaZtvAKEB8gHD/ZFrau7/QsTs3OOowCgDQXB+5ZnlDJHKkSSt6USg2Y2HirEHmDsQHoL6d1LcfZcnGCQ8R3IfKHkCC5WrITMN87a6Rne2D29679L2LmhedmaP2E5BOHEGWwGGmzLEhRQKAyqpQ4AgJOYu49FL4yU9e882WLaX//E89nz/B5+9k0r/wwtzy5enXfhlm2ofaY3iomzev8LpvbNueEALHCd7VKEFAAn/4Dyhlr3c8oYQJmgKPMYvqTHgKqNQ5CK+rq2t/Ki1nzZxx1YqrhfDu/4E5MnIcU4ivf33ud/55W7JCMUqFEH170pHYupb4stBXz3kaGl4fKFQsFk/gQjsWjaO7O5rLaa8eA1Op1NmWYWfy5PNe3QAAo0CmriHVewEAtJN+jucunfw8tGwAAHXgYth1E+DZFI7etJG2PfeaZTjjPdpX7yXxIdV5I/SeVoHjGNWNV/Ovv6x/4OnKv/jorssXFJtyzTXFGvaGwJPnuw6dzcoIAIACNaZuHAuZcvr7L32v5BU/vPwjs+tnh2Py6Z27xnD/VViuprN+BTx9Mi09/tzgj37e9ZE7LvjYnTMBIB7lpnk0Tys2qM63Q771zC7XOg7MHJn6JKnddfQotpMkMUBn/UrtXwH5lWe7TQSI7VLuOSRqoIOhwBESchbR1vb67BjXXGOvXLnp6adrv/7147vpfuITe8dWtocclv/3/46UbnOM1wlDAJDP5ydEttFXci7W1MAVV4Cuw+rVIps9mjcgIiKBV270h7lDcMoBwEcihWPoMel7CL5hNr284TeO611wwczFi2dPmdzSucv77OePOyL0gQeW33XX80ohIbS/byhWyaJzd1bS8HFzAjPraIHelZX+K+tTXsF13RNTEjmHBx+E+fNh+M0L5K1ZU/vqII6BgYGz7aK+7DKYP/9gSd2FC4tbt/42EV1RsJvOG69BqOkktdtJZReJjp6SFglVYB50M1K7C4Iojs6CfNsp3GlXuM/te3bbYPsVU1fMa5yns2N7LZHog5pdpHYniWROp4mJ5oLmkoatCARSs05bHMf31rHjUjfGyBX0L/7dgiXzsp/7s86GKfubMi2N+cZXojmEhPvXHbq7zW1QAOBqh6Z/UTd+hMaf73puY9/G2ljthZMunFk3szo6DmvWqvYcdTUB5idBauaEmWafysudgVcB2WnYswJqd0BN53ElyxxJu8+uGx4cdQAgXwhuuKpp0Zyqqa2xo3cbGJiaBcPzIN8CfnwiWEpC7djA2E3MwrgPEdwHntk6uvbZF7qrI9XvXnJ789lcNbkMWMaTbyacM4WEnCYSicTcuTPnzoWlSzM33VR1LD9ZsiT7jW9st6zDB2hFo9FIJFJV9ZqmNE073wz76inEYbnllv7Gxte/WJ4o4RvLlsF3vwvvetehQJXHHttz112TurpiR5kFUAoIAAQBKDn8G85A+gQBgUohhPQNAwAObNncHo3Gdu3s+Id7v5FNjb7zthN5RnxpXdvFF++86KJRVCiU3Lt96PHHH/vwn9zdUBeuVZmofOlLR0lw++d/vu+ww9QJ91hbC+3tRyrd8uMft75a4CiXy2fhKpWf/AT6+uCtb4UtWzovveRPvvWu735vwzs3tVedBy6DQCRp2kinPj1OHdCqLqjqUh234MHXtqdmSukGzoObH9yX3nvvTd++aNJFxzqLqNpL5j1EqDojtqZNW7CiT3mJ0yNwCAmf/dWJX2ibOirfffcl73tn981vHRiZNDwlNTXpJIWEL/5W2z586G41pQoBoGgWD01a1JGmLb/Z8Ztfb//1fTfdt3L2DafMhwGBHJpukfqtdOZjR/6N6roa09MPeSOSU+icE4BSI+5+OwYWqdoDVB1V41AKFSIA9A3Y//o/u9dvSQPAFz4696ufWnhMZwgJ+jHcfwUML54wAyMLSPP612QjGn+e737unse23XvTvX96yYfOB28MBY6QkNOEZVlj2TFWrYJrrz2mxApvpm5Mnz79BFa2n8Ns2gQ33HB4ky5Zkv3Yxw4z76qsnBgV1DmHu+56zTeXXtp0++19R4kDIgQRCVAAIACIh3/mJiCBEMYYBarrHEiNXdqxd19fseRwDTa89Ny6jVe0H269fDLpffu+TT/5SdtTa940Y+KP//stc+Y8ZJiKUF4uuzHeePddn/nqV/52zry5ocdOyMcFDh0dbyo3vP/9+6+77vWv6DVNi8ViJ9Npbe2ROs1m9X37ItOmHVr1cBauUpk/H16dlyTIBt/5zJ7L33cerNiq7iTNG0j1nvHuhzRuAc3F/ouhMCm8Tk8PG/pOwePHDx+e8sOHp0yZVJoyya6LFLd2VO0cOjQrmVOvojooUKOJQ0Fcln96U4xRD5o3ksruQ85W2XV0h6zeDWNFOscoNGP/xRDEzy8XSc/E9tuheT2p3X3kDZ96YfDXT/UDgGmwVde03Pb2NgBYMu9YJWAcXIQDS6DQMmEsU7uDNG0kVXvPQNcEScsGMqMJ+y8C+xxPdx0KHCEhZ4Arrji6wDF1aumN6kYymZwzZw4P16u8Yer12GPw0EPwrW8dCuWYOrV0++19V189+kZrNTU1TdxUrPF4/Kqrqr/+9SNto5QkR1PohQo4swJRAiSe75jRKoADPT09oyM5BHrVVVdUVi66++7D/PDCJZl77tmWTAb33NNx3XVDX/ji4V+b5PPGY49dccutz7m+p+tGdVX9pOa2uz72sff+6Z/c/Mc3J+M1od9OOGprob8f/v3f4d/+DXb8oYzpkiXZD3yg542LUwBg6tSpp6TTI2gczz1XM21a7ysfe3p6zsKlZ4gICsq5g0LMjPT0m5c4v9x07maDZi4YBVK3nU595nQ8tFfvg0gK3SQEEXATgCcVxpiyUz2Z/VE92lo52eTHVoyWeWDkwcgfdjHgaZy9CLAyYKXBrQAc34eEbzz5mvZvWSBumCN6q3qe35Jc80L9cTXV3Rfr7juMDPqZq4UCtb+2y9GdV740AuOwjWTL2ZHSCKd8avXUqB492cPjZTAKQBRoZdL0Mm3cdnznoaKfVPQfuvxHZ6BdD04lAAEvAUEUzgcKLVBoQa2EVhbM/GFzjhZLwXDKfbk98+y6EQCYPT1x+01ti+Ycs7ThW+BV4NBCOHDpBDIMqeijU549nT2W7GA45Qb/n73vjK+qyt5e+5Tbe3LTeyEhJPQOojQBRRiwI4ro68zYdbCPjl10EP2P2CuKBcGKio1QlCo9hBBISO/3Jre30/b7ITGk3JJGEvA8H/LLPX2vs/Y+ez17FVbISFXrU0pR3B+4KU0kOESIENH3SEsLfUxysp9kbJmZmSK7EYjjWLIElixptfCF/PwSq9Xa+UidTtcndtdAgSCICy+MCPEFBYRQq1utf6aDImiedyEADCBT0MDVAwX79x5MTc/cf+CIMUL/j9v8rDhdOq/x3n8dpkgBMGCAiRPM33y9/amnhx865GdSsum7pL8tMsfENFRXVUslktGjx1obLV99+c2b775z8823XHH5VTqVWlTdc66j3XHHGa8iQRDy8yutVj/sRmJiYmRkZJ/cNAjH8fXXMTfeeIbgYFnW6XT20m2k78ECm8+f+Kmw+ZeCVUj48zqWUF2DkrciQ0n/3VHiJpJ2YHkjLpkB3l5lXvj15K9fHN04I33GxMSJCfqELp2jrGvJoooGlOCQ/imE0hngPYsxUBwPbbNvvHcNc/VI3iq3FkXVTr+w9r5/nHz3s5SvfurVinp6rGfsheUFKltbdkPOyMkA1XD3lO1+a89bU1OmPjLr3+nG9N62UFeGUrYiygsED6q63l5NU0NkbgKexpjAJTOgfiT8dVAzVvDqiZSt4K+oUF6h5Y1PitIS1S89OgYA1EoqKa4bQzduSsUlM8ARK36Xg6OgyPbmJ6dioxSrHh49JFnzF2m1aCmJEDFI0TkvplarHWzh5YOZBRg+fHh9fX19fX0rzaHT6SIjI/vK6OpzfPppn11q714jQgRAqxsHKiiQabUwefKZ3LeCIBAYeEwAsHZro0afUlu2s6iwpKKWpWiqyXJp5wIWDz/QNGfuIQCMWxYqEQas07HvvXN8a27Wigf82BUrVgz/4ou9KSnJ1VXVHMclJCYI1UApZJt/+OnXX3KjomIee+wxjVIloUlRac/RjpadnV1ZWWkymdxu9598hDE+Pr5vWQajEbZsgeHDO263WjtGqTQ2Ng42gsPr8e3+cXdNXs28oZck6BLOZ4UgfaCpgohjKKIAyW39dltEsqCt+rMaYjrY43oQZF5jq8mvyy9tKtHItMNjho/pcvYNkLiQ4TRS1w2s7BHJgq4SfBpMMmf1RtW2M7IdFilcPZIHgHpNS/PlMuHO5cU3T3c++17S7lOynt3ioXvymwyuDhujrX5MWbPLfLw2v7ChUE7Lh0YMnZQ0qXdWkRu0VSgqDxkLEO3rm/cidYK0GABAQOAyYl4K9nMlF2av4YoGToYVjeDVAwAoG5CmBgDsTjb/pPVwgYVAkJ6knjE5qqukBk+BPQ68OgDADVlgyuqlx1a/QmoDTRWoq/v5to1W357D5stmxk2fFAUA2O0BQzFwUrDHgXDe2hQiwSFCxABgco/86UR2o7sYzHRGZ1x3XZ9dKndrtN/sGJ98cobgQIAAJCD4MMGpdeE8Z/7sky+cNpblsEKVeOcdHU/f8lO9RnfK7cYd1ijDdIr01Mi0JNul86XTLlI2NLSzKywWybebohcvqklJSRYEITw8jDgqq6yvq6mupSVUbV3DHXfeo1arRo0cRRAwd/bM8HCDSim6dZxjHEdiYmJiYuLZvlFODuzcCVOndtzeIUqlpqamHx6mW3D6HK/vfC3el/DC/P/q5XoAGGLE56c20E6UtANF5QHtGoC7q2uJzO+Fsgt6FpB/uPrws78+PW/oJc/Me1qn0ItdOxBq7GcG+eUTOGip5HqGz0ppSAvDYRfehPeU+ZZ8LDE5u0c23bW8KCWho/7IGbne5eelFJuLVm1blRmRufLS58OVvY58VDSi1F9Q2CmgzgJJhDCK+wNU9fjEwr8KwQEAjAaXTsckCwAocUczwVHX4H7945MSmrjnpsyUhO6IgpUJ5VOgfgQAACc926FYfQxNFcr8FqlrBvgxZHYiJRfLG3Hh38AnEhwiRIgYaHQomCJCRHdhs9nq69tUXGc5pUYmUwoIacrLNjMegWNImiaKTz3d9iyjUdi5rVEqM5VV+gAhBBgwauZI4qJ18bEGAEqmVCQme4tLmIceVLz+WrtVu1f+lz5pkjkq0o0wqdFoZ8+cMWHChF0Hj95/3wMYY51GwzDcb7/vEgTuxx9/oig0/7J5I7KHpaWlaVSijSGiHaZM8cNxfP11zNKlFa2he4MwSkXAQoOzIRbFxetasmCmhJ+nBAchIKkDSR0DcnNEckDakKSHNQY9rKfGXgMAsbo4sa8FQYX1DGExL1MAAKaNz4gSKW0QAAAgAElEQVSckYe5Wrz5JiUJRQ97vzxGPvgdbXaFpjm0auah2wonjvZTZzetbkhrNdm28HG+ekddanhqnC6OJnuxmI9YMJ5AkflIV4GkZ4WeQwhA4gZNNSTswVIHmLKAl53/6oJJYFrCIg4e8u7cdQIAOLcimZgxJEmeGmvXaoL1V+zRYtNQ8P1Z9o6TQVM6eMLOSVGQLJJbUZuoq7MNi43ZtqfuVKn98rkJE0e30H+I4EHmAKkTI3we651IcIgQIULEXwU1NTUnT7YpdYGFjCFJKk0SQNGBQ4fsTp/NzpyuvXDP3jOzrukXMevW2hRyR15BPca4peQbAgDIyYxUa2RYEARBkCDwMV6CJF5+CS5f6LnmOq3JdGYy+sgjOWs/+AMEjLHAMExxSckF40bt3fHrvkP5Rw4dfvvttymKUqkUEomEpuWfffr5/vSUqsoaAGrhwoULLr3MGK4V352IQByH1So5cULTNsvp4IlSwRgDAMdxGGMgeCDYP20dDHDeLZ2h5gYKg+IxMAm4HwLfMCAeEDfA6UXbQQCCBcQDJvqhGGSiAQMAS7GtW4z2dl6TFAlXj+Qvz+Fzi4jHfqQL6gOWX5k+qeH+fxbKZX70J8GcJOvEBWCMWYHleI4iKIqgeqsztAfF7SMS9p519ZTZUfIOLLUK9jjw0P2ipQMPXuA5gft9f8NTv54AgKERQ1fOv/aC0SpEf455a7AO5orAp2eDLUn89vUAjRbf2i9OkyTx0qNjkuNVf6m2iwSHCBEiRPxVgQggOAAoLT9RV9dwqqharck8dHhJ6/7LFzs/+tBF0ygvrw4wIISwIBAkSZOQnqTRqaWAkIfz0RQBwEuQAJgkOGHKBOHUMevia9Tbtresp5WWqH79NXLWzHpB4AmSrK2uMobp1GrdhNHZE0Zn/+P/XV9UXL5n3759+/YVny6mJYoGk4WQKFSa8C+/++Xbb7ZEhusTY4zXL7kqMSNNfGkiOnMc27YZ2xIcNTU18fHxg6GQtiAIeXl5GzduLCkpGT1Jhoa3JNpBjWkAs863FxN9EMUcAs0AO2CjsCIY/imuGg/mrLM/iXajuH0QlQcy22B5C+o6lPE9rh0N1ePP0h0SdPjKERwATEhsISOYNgEdWrcfPpoiYU6mMCfTZ3JCbjHaVcvmniIrahUAMDrbMnyodc60+qgIr58TeTrZlKLz6DrvsnqsXxzdWNJYcv3YG0bGjiJRL5gC43EUu79f0+Jqq9DQb3DNGKgd81cYtAvqCzYe3UgR5IsLVgOAXq5PC08HG4ULFwEZLNcJ9mnAIzovixAJDhEiRIgQ0Q0DjAOAolPleUdPJqRkffnNlT5fS0DsY4+6Hn/EhQlUb7K43F5AABgIAqnlZGayXi6jGcaHEchpmuVZEDgCARZ4RNAUQaqV6MdvbV9+o7humaL5as88M2zsmEadngWMAUFxUVFOTjbLII5HBEGkpyWmpibecN1VH6/f+NU3X2KMrXZbtcmEMY4xRlsdTUyJ7cFHHkUIhg0fMfvii4ePyJbLpeLr+ytzHGvWQGsZ4y+/jL3tttNto1QcDodWO/COPzzPb9y48dVXVkVHyKNTzURSS3VAFM4FIzjOTc9hZCgh4vYP/GNoapCmRrDH4S4THB7WU2uvtXttaeFpEaqI7kyifSiiAEUdG0RvQWFBigOCT4PPGsExKUmYlBTQT0cWNOzCqIJrRuJrRlLCPMEur60yVHgCe+zrnWHJpuRAlVPcrHtr8Vabx3b9uBuyIntKZlFukFlRZD6RuLtfX5OyESkbBZ7Czijw6s7j2rE+zldrr82rOXqgYv+czDnLx9/UpuMBVBnP5zCJVhAsyKwgNwPi+u2eNfXusipnmE6q1UhouhPdT3lAVQuYOBP+IxIcIkSIECGiz4E7fed/+y1gsfSnnsrMzQ04EX/033mzLzZhDAAIAKGAS1uCgCkAEDgtgTQVlSQi8MiRZUlJcXfdY582TiAFCcdzxcXVCJr5DcFoUCRGkDKKAxKRnA9jggCCAgIEHmNEEARBII7DCAGJiCVXszOmm+9eoXK7gab54wXRU6dUCoARgNvjaWwy63V6tVrndrudLo9UKvWw3muvvnz+ZRfv2rXrwNEDF0yfYnfZ/m/1y6Y6U0JUikpmxECeKDn9x4srbZam+++9Z/78+QCEqDl/TdxxBzQ1weOPt5IaoynqUOtek8k0GAiOZgxN195+/ZCxOV2OG0e8+H77E9XWqjd2v44xvu+iB4ZGZooC6S4knCTMGQYASm9XE0YSQOg8Ol21jiVYu9zulDp9VIsHB4FJvVuv9Cpl/ZCiQluBUnORtmJA5IYiToDcik/Pgobh56tumJymt/e8Zffab51867Do7L9oD5HaUfJWFHkcJP2Xffnrnyt/+6N+7oWx40aEhek6LQhpq4isr4XyKVB+kUhwiBAhQoSIcwEIAcatAdgYBOSHCMAAQCAKwHbkcKGU1pJE+dzZ7158yfQFCxdhXiAxyTidp2saEIAg8AihhGh9YqSUIDBgFns9BEUAFgTWgwk5FgSeE0iaAsBY4IDAJEkyPk9EBFq3tgFjjEiEsaS+Iayk1AQYMEBRcenYMSqvz0ZLKIHHLOcikMBxnEQizLho4qxZEzFmEZLOmDTWh7nKcnNDre3AwQNNdfU8a2Ok8nfeW/fRx1/Nmn7h+LFD4zPkNdW1B34rqi232yyuJquNRT6L0zpsePbSa6/U6bQGg14mVYp6cZ7hP/+BG25o+d9oVNlsacXFxc0/a2pqUlJSBkOUCgCE6aTjR4QnxXU5BBrxQLsBADABvASwyOKdXbgYV15NXow2Zkz8GKPKKAqku1D71GpTD8uC0AId5gprzUvaRRyvyz9akxevjc+OylZLe1GRROpEhtNogCKMkKIJJE6oHnf+eTGUNJ7Oq8kDAIfP4WW9SYakiYkTjeqIv2gPIRmkrUKas14gtsHsOVpodbpYAKg3e2IiFaOGGbKH+InwQlInSJ3InHG+etCIBIcIESJEDFJMmzYt0K6I4PMEDIAQgmbHCwIAZWRkdKiYi8EngJ0Eo9mSX1xcLKU1DabaUaOHL158HebcXi8QiOWBAACdWkmQKDZKp5RiQoa8tkaSJGia9Lg8AmCpTOH1emQyCQGkz+OhKExSEoTA63HJFFKvx4lIjBBifQwAGMOVKrWkssKKMaZoqc1u0+s0As/SBMlyrEop9zIexuuSyWSsy6tUyBmfXUICSdMpaTHRiWFzL5yN+SZzvX3nniOvvfk2L5Bbtvz6wzdrw9JUs+fN/+HX7dhLEBwbHa2vKDwUHhFRfur4Qw/vB8RrtIrI8Lhrr/z72AnZol6dT2gtewwASmUMy7Ll5eXNPwdJlEqP7B4B5E0AALwEvDrgxQLhIkS0w+aCH77K++qeC++dNWS2RqYRBTLYsLNk51O/PAkA8br4e6bde0HqNPE19QNOltiffyO/pMIJAPfclHnHskyNiv5rikIkOESIECHirwnEcxxJwYE/fleplNYmV3R09KWXXsq4HQTCcpmM9wlyuXpoqpZh3SQlAOFjGBvGPFAsRojlSQEwBpLlCYQJhIHneAwIYx7zLJAkSSIsMBjzJEIAPMICQogiQEIR6UMiCUTRlAJjJAgCQggEXkIhl91O0KDTqjiWJUnEOZxSqRwI2uvzYUJQE7TNWa4kdcaYpEWXJ7Ee91vvvE6q5TK5or4SbVi3y+0gwxR0ZBgOk5jmXTne1mTbX2AnaZ2Xpj08rmp0vv7W656X3ff8664J40eLr/+8RGJiYsSf5B9NB5zYuVzwyCOwfj00NAAAZGfDjBmwejVQfTonamxs3LVr1/79+7s9wUQYiOYoFQYkTuDkgAa3baAtB+Nx0JcOokcyHgeBgoYscAcjgxme2VqUe7T66AUp04ZGDpXTcrETnRNw+ByN7kY5LQ9T9rRiqMQOEcdR5DEgvQP7HYbIPACAhmHgPR+yaZY2lm4tzq131F83eikgCFOEDYvONijERKH9AYYVzE2+KKN81pSo8SPDI8Jkf1lRiASHCBEi+gAuF5hMUFAAP/8MJpOfAyZPhpQUyMoCoxGUZzlWwGSCzz+H3bvP3PqOOwa7AE0m+PVXKC6GwkI/e5cuhXHjwNjGddrS1AAQeOKO2qT0CFAoEGMkoaIBThcXF2MMDocLISyVURKFmnHVgExOgsTncktlNClBLpfT7iTq62VHDvG52xMxL3AcR5I0IMTzmCDJy+Z6hqQ5M9NpmYbw+Xw00BKFzOOy0RSBgQck0BICAAk8S0togiSxQAg8izECTBAkcAJP07RAIYoAjvEyXreUlhAECYjwOtz7D6vXfyFpbCQxRgio2/7unjDaedXSJVctXXLfHcurm1y0T0KzpIEWMmNlmTGKCG1ajWP0T7uR1Rd7shJc3iqKtoUZTytl3sTEk888/eSkaRc8cv9951YX4zg4cQKOHYPvv/ffvwwGmD27nZKcbezaBRs2nOnvt98OU6acrbZXVcH335/p1B0aPnnymYFFLg9ho7766pnspM3Iz4f8fNi2DTZtaucS0kts3br16quvkkrIeRdFo57V6yR4kDoANRf+5AC3zNk4HnKLCKsX/XSCMLsQAIQr8YREYUQMHh4jKPvR4SO/Dh2vI0o48pQ7GqHo1u3hBvu44cUJsebYiKbEOHP/9xciOg+r6xwWo7kpcm8FUWJGp0xn3sHcoQIADIsS1FLu2/xvj9YcfXHB6slJk8VPeZ9NCRgobULH64gDFYS5U9qBZl1NCxeM3a9cyfKsj/MBgIJWkEQvKqfI7ETSbyj81MAKCpE8ij2ElWbBGXWuExwCFnyc70TDiXf2vD09bcZzl65ECIl9oZ+EL2AfIzCsIJMSF4yLePLeEQTxlxa+SHCIECGiV4bHL7/Agw9Cfn6IIz/77Mz/OTnw97/D8uV9zHS4XLBjBzz0EBzrlNJ+0BIcJhPs3w+rV8PWraGl1yq3itL9esO4UPMmhDEE+b4hgQASvG5ITxmxa/s3GrWh3lTmY6wAQMlcPncDTSilOlVjnfX7zaoX/y8pPz/Y92LDly1BnsMymSsWuf+x3GY0uuQyKcu4KAmBEMnxDGBCIqFZDgPCBAbMCwQiKYriWB5hjDCmCRILDGCBAMRxXG2t+qN18lffijCZ281iL77EPW1WBHCV4PRdMGni2u92KWVSGW8ZmSqvqx77zE9XHisKb/90QwGgvAoA4Pc9kDPsC4b/3u576N6HroqkBrsrx65dkJsLGzeG6GKt/SsiAm6/HW64oS8N9Q4oK4OPPoLXXmtxf2jF/Pl9THC4XPDBB/DWW8Ha3mFgeeghWLgw2MBy7FhHdqPtriuusP73v3kUBQqFQqfT9T6Lh9Egu+ayxDnTYgy6XhT9oXwo/BQIAtSP3FNGPPsrtf20H7tu49GWfy4fzj01l0s0nK3YahcDO0uILafIN3a3jgnpAOlBTrnt+p8un7d3RGa5UuHrD9rlZPwHX0x/fd3cQAe0ygpAppU9K6M31dkHYKnT5ZZ+l9sHVUITYs2TR58K+da+L+geHZCgw0GqpfifEvCwvzKginaWf7gSXzmCXzaey47qqrr+UbHv88OfR2uiH7v4PznR521uznMRTa6mz4+sr7RW3jTh5pGxo0SB9Kvwbczn35WVV7uWX5k2aphBZJZEgkOECBE9tMyfeQZeeaUn5zbbGHfeCQsWuJ97DmdkSKleuIZzHOzbB6+91s7U6QCGYcxms83WkkhMq9XGxMQMrADLyuDmm0PwGoHktuQaRXWNFyDIjBxhQUCIAISaE3L4OYIkebf5t6171n20HrCGlskZnskYls6y5QQhSOW0qZZ45r/qV16J7la7jhdKjq+UPLlSl5bqfGlVw4VTOJVUgggAXhCwwLOIQBQWBEHgBJ6gKBIwQZKAWR4Bbi6OaTaj9Rt077yvPV7g3yaUSbQ2a2FtRcMfew+Zm5xjh+eUHMs/emjO+5/f0iUxHr/idOk8hXzzpg1bxk6tlGlkBk1aJJE6CKmNW2/1w9YFR0MDPP44PP44ZGSwd9/tXrZMrlBI+qrLf/55CLrBZrOZTCaWZZt/xsTE9CALRnOPfuIJ2LKl2wPLddcBACxc6LnrLmLaNLLzwLJyZbArHDyo27QpZvHiGrfb7Xa7TSbTmDFjJJKeC1CjpmdNjZ4xOapXoic4pKw/Xia/6ZXRx2tCEyVf5lFf5lEPL6m5cSKj4RUKnyJQoc0eUBuv/EY9u6XbMTevr5vbTDdcdvGRN555M0xjPxtdhuOIL36cuOrthQVF8V0/y+aNs3lvu+FTeHqH979XOC+KldBCP0Wtm5vUy+/vA/Z9wew/QhIcZie6eX33NPmyYVzXCY5m3XhrD9XsUtRVCbjQG7upN3ZTBg372GLrFdlYyymJoLWxTptPrz/82YMzH758xBXiTGwwwOwyV9uqMMaNrsa8mjyFRD43c16CPkGUTL+hus594rTt6AmLTErOvTCmGwmtRYJDhAgRIlrx6acthkQvsWmTYtMmWL687LbbzDExMeHh4d2yJY4dg6+/PlMnMhCampr27u1okw0gwcFx8NxzoR87mPzXDwt1CG7vGup/cWznzi1fbPgSgUQikfsYRq6WP/LYv6+8YvHPP26vLF327vu9svmLT6sWLFYtv7F4+bKyuGiFwSDTqmReliFIkEhUXjdDUxIsYJ/PLZXLaYnUXO/YvU/xv9eNW7eHWEotOnV8u7LA62WwVBMWpaso127Y9A+nuxtJCtxu5TdfXYnxQRk6YgjXF9JbVNr9MZEJcRExXrtXQqv16tgB7F8cB3PmdI/86oyTJ+nbbtO++KIzNdUul8ul0mA0otEYMANFs2NUSCcjACgqKjp6tLbtFoPB0F2CY9cuWLy4o29Id/Htt/Jvv4WUFOdbb53OyYkKCwvrOoX64YcJixfXNP/PsmxhYWF2dvbAVmPxeKkX/jv/p9ysbp218tOYn/Ms/30kjySx3hkW1xTXm6KbHA+rtvWE2uiA734Z+d0vb954/eH/d8PuWG1FmKKOpti+ojYeWHm9qannaWWLqmWL/iebPqnhPzedjOH0Yc6w/ihT2ica4lOYne1INBqTvTdxPIhtVDZ22Ni53AnHw7v7yOdz6W5RGx0/03b63rXGddmW5/+VF8vptR6txqMhxCrg5wL2lO15becaTuB0cv38rPkTEieIpYj6GZu2VP3ye838mXGTRhkjw2WiQESCQ4QIEX1veiUkuOPi3M3/794dHvKaH3yQdPSodtWqYxRVrFQqs7KygkfRm0zwxht+POQDPzM3eARYVgYTJoR48lYBdkV6oYgODID8R6pge0ysTm8wuGttDLBehgWJLK+wbN8j7/2x/QOG0fVJez9Ym/bNt/EfvLdTp7Mr5XRqok6tpp22JoVcxzEMTUl5gvrtN37jV7JX3+rqgk9Tk9Vuc3G8gBDkbhny8Sc9jJz/9usxyYnmnJHl4cYwQBK7xMSqo8O0iRQ5kIkGjx2DWbMCasjs2U0zZ1YPHerU6ViPhyguVhUVqdauTbDZ/DODJSWqkpIuWTomE3z6abuevm8fbNjQDS+tXnY0joMVK3roFBao7bNnj1i+vGzp0t3R0cYuupNYrZL2P611dXU94EMF1txQe7L3rairU95616VWW0908lC+/tk1Q/9zT4FF1WhRNSaYk4wOYw+Mxvw6NP8daXDzVav1xsfa8gsiu3LBtetGfbMp86nHt+UMM4Ura5INx0lC6LGIXG7pFbet2L63bwokbdsTcfi47oPV+3UJVXJGnmhOVvvUZ6mzKxS+rPTKbvmbdEB2Vr1G48vIchU3jmi7XS9I0jrcS4IX5XDH64hTpq4qQGxGfUlEWUeCozSsA7vxt/clwQNSuqWxV90z5oPV+3VRdRRHJzQl6l36Vo01u8xHqg+bXeb5WZdlGDN6cR8BdOUovBAkdhgkoF3IWIAxAlsiCOdA2QsP6zlSfbjaVg0AZU3lUZpojHG4Mnxk7MihkVkgon9RXu0qKLLdfHVaVrpWlIZIcIgQIaKP2Y3ly8v+9rdane7MipzHQ+zcGfbjj1EHD+qDTWsO6bdtM86ebXK5XPv374+JifEb/b55s/8UG+cKNm+GSy8NuFevZ55+uiA+3tMqQI6D8nLFDz9E5+YaO9hdoXmNM4EpGPtz4BAEbvuOrY1Wp93FesH9r4ce2PjNVzrtRe+uns8wfu4VGWWeMaN4WFa9VOoDwKYGsvh0Sm5uls0WYrnAYpHeeNPUDz/YhYDNO2FKiNXGRmkE1muxyN96V/Hq20qTuXtfIq+XEQRAmHzrrSl796X15o383//NWbXqC8xbaCmRhNJdKiJcPZDsRhDfqPHjHf/6V0F09JkUBnK5kJNjz8mxL1hQ89xzmbm5Eb25tc1mO3GiBgDcbrR2bdinn+qbmvpvhmAyQXZ2QFpn7Fjr3Lm148ZZW7tGba3UbJZu22b88ssQvjat/KnJZFIqlVdemf3ZZ91Lh1FeXt4DgoOpev7U0W29FMvX32a+8vqEXprrF0+rmzi6CQAqwsusiqb0+oxucRxv7ibv2xRw8LnxytILxpsNEU26qLo/KSHpth3J320eUloWbMy32uR3/euSlU9vmTgezK6YOG1RjLakB0nx8k/GX7L8kUCOG2NzzJdfUpMU5waAqAhvXYPM7SV//yN87cbkYM9mlyxfMe6D1ftB4ymMKdA7w5JNyX0V5tMWRoPj4HcPmprU9SbdqrcXbvihq1ytVutdtODE0muPkaR/77zOW40qWHddS/cJEmqk0zC3LyseO9yi04T2rDE5Yf470uP1ftQpTM1fv7gsJcVmNDAA4PaSRwt0322JLq0Mwbc2C/+pFfk5mfaSiGKNW5NWP6RZ+CWNJS/teCk1LPWJuU+GK3vB/iMe4vahhF1A+WCQQG5Bqb9imQUKIs8JgsPmta39Y+3PJ38CgEU5i5+7ZCVN0iRBKiVKECFCJDhEiBBxDrEb8+YFZDf0embt2oNtqY1WG2z2bNPCha6tW6MefDAuyPXXrEmdOrVRLhcAoKamxu12d/YMP3DgHGY3nnoqWFjK888fmzTJ0nGApiA11X3XXafvu6/2f/8Xs/7zrlpZuIXdaDEXEIAgtLwalvPQlBwA3C5v4ckyh0PQaCJYT1NFTe1Ni16ZOtXP1S67kp9x0b7sYVyj2ex0OABjkkBGI2RkHp4//0hxceSrr86w24PxAlardNnyKR9+sEur8VXU2OvM7uHpRpVK8drbqg4JRLs0OyVIh13yxpsXFpzog0CSX37Oum7pfsy3mLIqlSosLGxANKRzdY9WjBljXbkyz2+YhdFojIiI2LxZff/9vXJ/8Pl8JpOpuae/+mpmfzY8CLsxZIjvoYeOpaa6O2yPjvZFR/tycuy33FL6+edxH3yQFOT6hw7p778/Z9WqYy6XKyxs3/z5o77/PuCavE7HdNjSmlKkW3ju5V9UcuEfS9KT43sYK/Dhx8PXruuDRH0PvzB884e/yWUCANgV9qLIk13nOFZuCRiWMmOi6b5bTzRfFqRMGwH6Fi0sXLSwsKJc8eqbE/YfCuaZ9fBjs268/vCypXlVtvQ6Z0JG+GG1zNb1pq3/bnKgHBZXLTpy7VXFOqkS2DNDU1SEFwBSElwXXXDizkcucjgVwc3sT9fslcsEi6rRIbNnV+f4yc3ByXD1OMxJUWQ+kjp7THMYDY4PV7/63guvz7/54R37QkYgwh3//GPWDP9FedWEh/Rq1fZguZOUErh/OvdNPnG8juzAbnzx5p5ApAkAaNpEApqcMO5lWWe/nqxIYcXNRSkjajtsT0lwLZpbXdcgW/VWxqF8fXCO467HR7+3an9KgsuusOfFH01rSFf71JzAWT1WTuDClGEKiaIXBAcgyock7sEzPUCEABIPor0tmagGPQQsOHwOOa2YPWT2rCGzIlQRFClalAOAw8ebfvm9Vqkgb7t+SHqS+nxqGq/z8LEO0qwg63vyDRXD20SIENE1O/CXYDn/Vq/O68xuAEBaWtrkyZPHjh37wANxn3wS7Po2m+Tzz+PamMRWU6d6s4sWnavS27UrILuh0zHr1+/rzG4AgFKpHDFixNSpUzPTdZ+tI3bm1nV5toQA2qQWRQAAWGAAoJndAIDGxhq5wiCTKnys98qrLsfMeL/sxqufOu68c8+wLI7jeL3BEB0do9ZoeQF4AUor6wuKqqobty5ccHtKwsbgj2S1Sm9cPoXHJCDs8XrzikzAWV5+wdoDYZ4uMf770UV+2Q2d2n3RlPKZ08qmTy2ZOrG8K1f7dUvWiRNhNN2yqn/8+HGPxzMgGhKI3dBqmebSHp00Rzdx4sShQ4eGhYVJJJLVq2HGjJ4/QGv/pShYvrxsMLAbY8ZY33hjX2d2o7ntGRkZEydOnDNn6vvvJ+XlhbhLM8fRHENz//2HlywJWLh00aKaPmnXmrWF0RGKO27ISEvsyaQzELsxJKVuxoXlM6bWzphSP2NyfRevtuH7M0EQdoXdorT0kt248crSx+493sJutEectignetf4hJ+vmvb11o8eue36n4LfZe26UR9+PBwAOF56vH6ixd1VevHZ1xYHYjdeeWnzrf88qtP5WZ8Pc4al12VIDtjlMD3EkGWXPLoqp4XHoNj82GMs0ekbxylw9QRcMQX6IoyFooTv31s5fVJoFj87q2OHoUlvnLZoYuLPWZLG9LKJUVUTIFgRLaBI6MBuAMDqx452Zjcojk5pSBtTOm5c6YSM+qHB2Y2HZnvff3F/Z3ajmRxJMCddxKXk3kC+e403ZBtvvn+cx0s0C78wpsAhdYjTsEECD+txeB00SQ+LGnbrlNsuzZovshshgBHmpJiTYtxn1U1YTrA72Z0HGp597ZhaSd+9fGhGSjfiU7BAYlaO+cHrLiQYvMxwMx/VQyJS1EgRIkSEBsfBsmUB9yYkuDsbIZtOn50AACAASURBVEqlctSoUW1dMK66Cu6+G8wBLQs4erTd6FxSUtIhO2BODkRGwowZMH8+TJ4MALBtW/2KFXqLRTKYpVdWBn65AwBISXG+/vqRZr+VDhg2bJherycI4lThtiFpyZixTJmIVz/nXfFIUhe/X4AFQARgACAIAiGinZSOHCqwWr2I5gnMfv7xwV82L+l8iU83O8NkB4FHBEIERZIIZHKpSi4dMjSzyuzJK2+qszQ0NDp0Cmri9B+s36U2NQWrumqxSrdti5wxs5okSZbh8ooaFs6TRUTobv27d2SWa+RwxDnsz78N730QIrnpll+Hdthi0LhumbXtorm18kglAPAC35xj1e3d/XNu2pp3QpTUPXQ4LXPovtaf1dXVaWlp/akhLhcsXhxw7513nvbLbnRwcaIoWL8eInoUp5Kc7Jo+/QyfePXVVd98EzNpkuf227VZWSAIwiuvlPzvf2lnY2AJxG6kpLj80jo0Tefk5KhU7ZZ0cnIgLw+GDw/NcaxadYyi4IYbCk+fHrFvnx+jdM6c+s537EHTVj86ZkxOD12Bdu9N2L23o+PDS4+unTylxkPEAiaAkwKrAEb5yB2F2/YYX/swzWoPNgZ+83Ps0kUVrbZrSUSxrlQXPObi50IiELuxeG7Vsiv8sIdhitqUsPy22TQoSnjhwY9PFMdu25MTnOOIjXE0uyScNI2N0xbF6UqCi+iNjy9+Zs0VgdiNnGGmztsjbFFxTXEtrRaAIqoSdKcqrEOC6Uy+vq5B1uz30cxxDK8ccTZiVdpK7MPVr46+dJXZEixrclmFLirK1XZLou5kuKqu6zfKr+toaP1zMpsRw7Cd2I0RlSM7+PsEYTcuvfGgp1PWWDkjT6sb0jZj6zUjcamZDZmzdtWbmf+5p6D5/8KYAqFSABGDAJtP/JB7Knd03Ojs6JxoTbQokNDwaXDJDHCHo/g90FNXrw44Xe745NvSHXsbeL5HXj+2OFw5GRrTB63MSFIql+sR3cOoYZHgECFCRGj88kswYqI1pWhbZGRkdAgwoSi4885gYRqHDuk57kwpB5Zlq6urExMT2x5T134Kd911+pKS0888M3Qwc0OXXRZw78svH+vMbtA0PXLkyOZMq9WVh4akJwHrZNwuqUx21x3O99e5j58I4Z3bknUDoT+DVYTOo31lZd3p0+XGyCgJLd2+5dHOF9mwwWWQHyQIAgNgATBgDgPGEJ06VKExjB9CJadnYAEOHjy4+buvnQ7f9NlvfP/Niz5fsDWENa9mTp5cr1AIGGNWEPJOVx7eY9XrDHK50mex0GHcs09wFmvZV193kcQBrcZ7+/IDyybtspEKF21AACzLIIIgaZpjOblMuPqyArfZ897X04JcZO+exGuv28sJHEVQAFBTU2M0GntQ37THuOWWYHln21IPrRrit7SH0QhPPhmiQM/77x/w6xPRziCRC998szcmJiYtrVkIxL330lVV1SETXnQXN9wQsOGPPnqiK7ROW47jhx+C5bhpHmGeey4TAALlK7n77uK2WU6a0bOKS0sWJveVlG68/vA/lm4P1zZW2dIBAJAAtAcwCaySJPFl4x2zU4sXPTrE4gw4o7PaJeXVipSEMyZxnbYu1hbwbZqc8I+N/hmT0dmW22447ecroCmO05/2a7FveueFBbc8GJzjePaFaSnJlpRkKwA0NzMIx1FeFf6vZ270u2vl01v8shuZNVmdc4UOi/ojOMEBABu+j7vrpuKWwZxiiyNPtXoxnCUYDY5Vj3wUvHzs/gOxE8dXt92iknXPG271to7a8uRcrqATN5FRl9k5mum+TXQgdoPrdIWYpji/mvbwLG5XKRE8O+m2PRFLF5enJLgwYIZj3MPdqbmpSfokAonu5wMDs9NcYa3Ir82vd9RdPeqaC1MvFGXStYmgAsxZmGJQzCGAviE4PF6uotqFMR49zNCTyikeA64ZA179YBQXJYCGo/QEIdPyJN2zqC1xjBAhQkRoHDjQveMVCkWHJdZmzJwZ4kSTqV3+P5stRDy2RCKZO5cczKJbsQLy8wOacJ3jemiaHjNmTGsdmUijHkjC63YDAM+yFOa/+aQk5E2bS8Q20xwYMGAMQpvMAqzX57Tdcc8DNy67paqy7qcf5zFMx49c6pADUlkuTSAEgDAIWMAAAobwoTmkwYAlyOZwaxR0uFq66OJp/1lxjwzJEYcT4t8I/mA2m3TjxmQsACCEMWZYliSQnHR7rZVSPcHqJAodLFxQ3UXZTp9a+tlbX8+8qKxSEu2RGLDAcZyPJAgCEPK5wl3Fo5i8odZt7970RXZCVZDrOBxyu13icDpY3vunHpr6TUNcLvjss4B7R4+2dLbz/abgbdW34Fi3rkvVamiaNhrPlPqLjY2dPdvStw1/9dWADb/77uLOLEwQdqMZl1wCV18d4qa5uRGB2I2VKysWLPATnxIdPWBLlHqd57MPv1i2NM8LhhZ2ow0SzHEjy0dnVw8f601+9wo++KWOFrSri9SgqRfA/3o4x0OQmim3LyvuHMUQyaJYbWnAySolbHrnhYiwEIP5igcv5vmWm1bZ0jvUPW2Ly2+7z+/25CRLB7M/CLvRRdSb21kOdoXdS3rP9nu/bObB4Ad89e1Qj7fduOBhupHcsbwJbTza7vR/z2KRsmOPi7BFKdiOZPrPhcSXeR2HpHClMOf6brAbzXj+stDZbV77MA0AeEFodDfaPLZrr7n2qlFXS8hB7bN5HuOPyj8e+eFhGSX7z8WPD4/OEQUygEhN1Nz/92EvPTrmpUfHTJ8UdV61TcMRox3EMB8lV5JEDzu76MEhQoSI0Cgs7N7xgeq8xnZzAdhqtQqCEMSkAYApU4YMWrkdOxYw76Nez3RemQeAMWPGSCQtA7rXXYkFN2t1gcDLJBIgJAInJCXiGdPcW38L7sSB8J8FYv80U9rYJCSWyCjOa7/qmsWTJ1+a4C9uc9GCGrO50Wqz0RRFSyRajYYHnJGTZQxX8ZhjSUImoR0MQyDSh/ik1NjX3n/NarUdOVB55YIQMvn664TrlpRTtABYQAiKy81hqnCgeI7SEGQtCK5xE7u0FrHy0a0TRlUhAgkICETwGAMgkqQozMa4i8JpGykBxuOVS0m30/nC0o8ufe6RYGZMnU6trnM4aaVcpVVrampq+i1K5YMPgu295BI/budtqYcOUCrh2muDMSbbtkU8+OCptn5Do0eP9ktHtrdRqTlzsvuw1S5XwJwjADBvnp9Wp6enBx8KAGDNGvj8824/zLx5tn/+syBQFqHW/tgtfLqpFADUSnpsjiE6oicJEUePrPnvc1v8ZnyM0xZFWmIJZ0RrwYWZ6SG89/NPahbNPWP8cxTrpb2dzVcA+PIY6bcuBgAkxTvbuoG0zEXdmjhejSsngKEUqesCcRxvPffWon88EGy0t8k//ixn2dKWfCrFjSPkEqdS0nG1c/13k4+f8k/SPfdk7pkfvAQ4GQhkel1GIHYjUX+qB++lTluX1JTUbpNXi+tGACcDfSnqixB7pcL36J1fBIrBacau3fFt84zavOE6iQNbksE0FLgQQ+irOztO/peM5ut0Hdm9uKa4zuSXX9eefy2pAmnH7qN3hgVhNwAgOwqHK3Hw8sOH8vVWO61ScQzHMDwTEa+MlESS7KBe1TjP4OW8hyoPVlgqAKDaXp2gT8iOzhkRO1KUzACTACo6O0N3fraNRiiMIvQ0QdIICQA9qUAvEhwiRIjoPyQldfsUn88XiC4Z5OA4mDUr4N4bbqjovDKfkZHRak3ZLcUaDWmz2LQaOTAkIJL3sKRMwbq8Tz1m3zo7qMmEMULtU4wCBt4JpIrxmiQyIwI7QXM85/3gQz+R3hqNb9w4xuFELMtjjFmOtVktdabq3K0bR44ctXDR5ZjBHCkhSACSsLndbkrucnmUGvKCi+Mzs7jCAiqoGSPdsd03fqJXo1aBgJ1u79trf9i0eWNqZhICr7mpXqWaCBAsa4ZO63vv5R/C9D5EyTjGCyQIAhCIAETq2IYo1zGZhFLKtY2NJpWcBEy63d6ctBBBGaUlurTUOo7BVp/VarXIpPLqmobYmIh+0JOnn+7e8TqdLridv3RpMIIDAH78MWrx4jPGTGVl5dChob3ulX1a/u+WWwLumjmzoXPcVmJiYlfGAaMRPvkkYKndVhgMzMKFNbGxnqgo39ChdiqAwmZkZERGRvasgSueOQgAyQmqZ1eM7AHBceP1h/0WAaVIX3bUXhnlFayxuN12uHIE12FZPjgcMkdngsPFwM3rAxI61/2tovPG+KZEgqexLRGGfhWI4ACAuRceGTakIhA30Yy160ZddUWBXNYynT3RMHZ07Pa2tWNNTer7n7vB/8cl0dIuLQWrAJ9a7lXqPAFtAIXEFdLA7vwKmM61RV1R+NR88KmRrgz6qArG0oW/BSc4Xn1z/PQLy1ofr86RFEebUemFUD8C+GCUnIuBN3a305MrR3CRRs8xVWPbjTGt+UraILeI6CyuMBU/fnpH/x2Ko1NMKSGbOT2ND6m023ZHXHbxmZwvlYbysx0lJKKdwvhcHx/8eFP+twCwMOdvj1/8RJgyTBSLiLMJCkADQAbPlBwcYoiKCBEiQqM5o2cg+M2R2Z/oTfGIs4cNG4IlVpgxw09ihbYr8xs3fOxzW1UKyuOys4wHAJE0DZwgVapHDu9S3crWEBWMMSAMCHPeRonMCNgNAgYMDpvv8Sf9rPVdfnlNWJguMsJIU7TPw/AcEEhSWWKpKPbs3nHsX3c9+OxTz+b+8sMfe7ZWlReSnItgGlWoKULpU0ksWcNcIR8svyCmwdxUUl5VWdNQ29BEKSPV+uxGi/50tZzh0ji3L/jpN11/IDyKYjFiGA4IkgCEsEBSRJL7eIT1WKRBLaeIpnoLEqQ8qbFYPOEJSRqqNvg1a6oTCUA+r4/nBI7Dbg/z4ktrCosqzvrc0RVMSfwipMmdlRVK/vntWC2TycRxoVdIAnuNdBtlZcEomEmTGjtv7Hrt3quuCp1pledh6dKK2bNNOTn2QMV3J06c2GN2AwC+/W7L4iuudzg5rvsZ4LKz6pctzetsWmtk5tGx22WUFwCQrhxlfAeGojMMwtBg43CTtaPR65L5KUvxym/BrM0pYzumYpIzcgWrAIEGVglCiJyRrzzxfuhh84sz6svx0hpbOyP5vmeXBcq+ueDS9u4YmABMpNV39O9rcDasO7AurzZv+fibZqTPvHJEiNCe1MQuBMxjEjg58NLeTMc7IDHOfNWlu4McYLPJtu1IarvFyhiAlwEvCz637/yKn5jD1Ws75tYNc/rpcY/96OcVL5xT3VlXE5oSu1KKeEJi6MnDzv3hbX/aFXY/5WxEnB1sL97++q7X4rRxt19wx+0X3HHJ0EuMKqOMlomS6QkcUULxxUL9sIF9CuxVC+WTharxwA6+90hilMqiZEYoxdxuzOzk+Aq+xxyJCBEiRITA8uXB/Mn9GiQ9tXwUnZP8dcHkG4xCu/fegLtSUpyd/eETExNbV+bdLtvmH769+R9LOKdJrlQyNrfgYwltBGOxS0islHaBUcIYAYGbXTkQwjyPeZ6SSDBrBQKcTptaLd+91/9C3wVT6ymS0GjUGo3a5fIwDFNf11BeViWX0yUlZUq1rKqqqrS0nGG8M2fOPHToUEJ8XHnpSQxceWWZTPIfgCXBH+2P/Ul/W5yHAVgBE5RERkmioxPrGy3GcBV4XdJQxrbT462obSAIrFYqVFIZ5hkp6c1y7+ZYj0YrZ5xuq9VKS/W0XO1x+3Q6g7W6zs3DFRcVfLE9oOlP01RKcpLT5fEyXqfTzTAswzH/+9/LS6+/dsqE8WdPSY4c6ftrhvSTYpiOhkdDQ0PPUmn2DB99FGzvuHEd0yUGyunjf1pDwcsvh3DisNkk27YZZ88+QzJKJJLo6GiZTKbRaKRSachYmJCYNm1afX39tl8/tzkYm4NRKWiS7Kr1q9H4GQPjtEUx2pJWdwakq0C6CoFV4qYupcE/UhA6mRzHQ5DCFjMm13euCxtt7UbY4eTRp7rrxFFlS4/WlDVXZnG5pRt+CMi1T7+woxOBxq1pW7mjGWaX+bNDn2rl2hcXrI7Vxk5NZgsb0LZi/yEPyfHOpYs6spwoAIuBeRp8KpB4ENk35vdT964P0l4AeP2tcWecODAqs6dqhRCK62I6vuKLUvk4A3dIW9eB3egsuvw6VOAvdik6piMHRHG03tWl5IXJhtD036H8jpdqUjZFOgblV/88gpf1uhjXztLfv8r78ok5Ty3MWSjKpLdwRUFJFBAcRB4fyMdg1LhyMph75AYlAUAATLug574EARDPIR0v7CZxAyEA3+MriQSHCBEiQkOphDVr/HMc06c3tLUTWsaowLOs4AkCnM7zZFDatSvYyvxll/lx5A4PP7NOVV9f/9FHHwD2MYyXRFgil/NuHlweiVTqsFrVhohZ031btkmD8hsYEc0zcQyAMBYQAiAEnnWTBKHWyQXW+cln/hflb7p5or/NN3fe9N2XPRFOdbUeCxgDIIIQBAEhpDcoqitPAMNoKHeCIVTKA5JkCZIkCLPDa3F6dUrZMIXd4/XGhKtYu8Vpc+t14XRyes3xU0q5DFiH0+NRx+U4mKB0kCAIHKtSyWQcFR4WDgAC5r//8btHH3lg5bPPT5w48SzpSXn5AChnebmik8Fv6zeCg+NgzZpgB3Tm/uLj47t1i4VdmIq/9lpq24ELYxwfH997XqMDTE2+tz8tLq923bAoxRjW8+UyjdQSsnKqTta9KSfTyQ7fXxms+QmxfuK8dK7uBYE/s2J98EwcAHA0L7JtrtBae1Jz248WJgY6JSnRotN1ZIV0bkPoSTAJXy9ncouINb9TbSt6JMa6xuRYbrvhdGffBIUvQLBWUzo+di0k7EJR+X2iPIlx5ivm7f7ix4Ach8Uq338wpkVWrIJjlRZWHdzT6fuCjlTOv2dzddqO36OYTtk3AGBniX/1eHZN1rNrss7qoFFnkkEbWsaqEAmOs45DVYc+ObguRhv75NynRsaOEgUiAiRA5ZBIBtwxHtvPzi14wIU0SCiw9/ZbLIaoiBAhoku44w7YuRNyctraIcyjj5549FE/CUgNBkNnq2bXLrj7bsjN7d593W73uSiuW28NtrezzwuPcdtchpUVxUq12lRdLZdKEQYQgFQoObcHEJLJZABgDA9KbCNACGFBAECAATAmEAGABK+PQhQSMOfx8Bzx2Xr1QMmH51gsCFjACCGe58INag22T0rU3TJ/4r/vDFEJg6IIlvFyLAsIYUQ02l3vfp1b6pS6scLm4fUJqT6Wbyo+KZWRMoXaIkjDMyd8s7ewtMYUVGCYIBDmGJIAjvHwPDN50tinn3h41sxpDz1834H9+84t9QsetFVR0ZHgaKkr3C8IXnM6O9tPrQ29vnul7JRKuOuuEMdYLJLTp8/IgWXZPi+dk5KSctmCKysa5LsOmFwerjeXIgkm5DGZEd17iQ55xynqPV8HizGJjfJ02BLmDGubpgG7wrElETPBEo5cMO5EyAfb+GU7a7nKls4LBABs2xMwze3okW1MdEwCJwWBNLjafYYELJQ0lhSZTsVqY4cYh7RW4qBImJMpfH8LY33Wc/wB77EH3Fv+d2ztS/vvXO6nXoyckUfbAlTVcUVCzXhcnx1SCN3ig4If8Na7Y1ray8qBlVeomwIVxwEAjoeHvm/3irMihfFJbI2hXZEpv54vAPD98QFL7elhPSRByml5c4FYu6J31hVG2GnE1ng8aFz0MSfBtljsjARh4POnOn3O/NpjW4tzv8r7ikDEguyFCfoEENFX79qjw00p2KsZgFtjwE4jtiYA26PEdgiQHJACnUXyQEBQR+EKGrwiwSFChIj+wpQpkJcHLAulpeB0wvHj5tmzTZ0j2I1GY2vsussFmzfD3XcDTcPUqfDKK93OONCV7ACDDS4XHDsW7ACj0ceyLMOyAsYCBh7j5JSU1nbu3fv7zz//DICUShXDCjyQDMNyPh+lVgs+H61W8KyXY4M7JAAAtOYZxRgLHAc8C5jAHC0wMgKrTuSrBlBE4QYDTVAEIACBRDg2ynjXvPF3TMoYQXs9hSHCNtQSlBalj9JIw1VSpYSkaYlDnvT69ppnvszfXa84UNJU5xVkkVFAU6cs7tx61Qs/lXx/0s2AJLjABOABAQg8SQgE5gSvPTMpYsXdt6y4+59PPvHvguMD41NaXd2TiUh3g7b6k0Z88MGgihHuR7F7UMdkzpzQx5SUKNv/LOnblo4YMeLFF1+8+OKLz41Ri4FAxVMCQcq0V87a0ULhArAHcwVSKnwXTQzh4HDoSExrvdhm2L16AHj709mBThma2Yac4qTgMcg9Wrp9ThBe4L88+sW6/etmDZl147jlWnnH6lEUCYkGnGxA4z0p6XUZGnc7C0TGyCNsUVnV2SFSS9SOEQovCy6EriMxzhxcXGXl+mN5MeDRN1dO4SjWLg9o/OcWESZnO8H+bxFrVXaMCIuxxvklR9p6uPQzzC6znJYbVRESsuWd9qpYLyaheoJw6hJwRgyW7ucxCKdnQ8VU4Aeec6m0Vr7y+yufHvrUzZ6Ty0uDHeahwrFrcFPqQJArCFePw6cuBWePHKAY4I7x7AEeO88BMYshKiJEiOjmqEG1BPkrlTEajaakpMRqbZkhKRSKmJiYZl/3Xbtgw4aARVLPb+zYEeoDZ67zeL2xcXE8gCDwCBE+iazOatUoFV+uX79zR67T0oB5QaGPdDfWYo6V0iokUXltTplWbTfXqzR6iu7a6I1xC9GBOcA8gQCAw1ggCLTjd+kAishud7ICkARg1qdXK7RKabi1jmeUBCBbQ4jVORIhxDNKCQEII5mE4dHkdO2P1ceONukP7DTFaCAjUi3kbr9i0aXlHveO/JI6i0OjlbCsJ8g1EQKMeQJRQou3C9AUhRmHh2WnXzB+z87fnl/59Ecfr+9zObR1ifKLzt4WvUdCgnugCA6XC/KDmrd+MmtqerLSNW5c6GNOnNC0jVJhWdbpdHY92UcXhkoqPDw8PDy8qugcGLXyakKwG50LxMo6lCP1GoDggQuhsQtmHdi+N0TJ4YLC8JxhZ15NrSOJ8zINjdoutUQggZeoXX5iNapsVeWWsihNVHJYcpALEEDoPLrm8is88CzJSngJ0cUVQa8BBArXjMGCBOlLEO3t5Xt57K4vgovr5dfGvv/fQ2faaKjQVfuPG+qQItSowmPiueOGdmFyckbut6puoQkNoHL6WB9JyGRUX32zEHjCgPYMBjahBbwEnFHgNg6GZ3Gz7iJTEYHQ4uGX50QP7/b5MgvoSxAd7IOLGQVYUsB3nlY5DaHNWmCUuHakgDDSlyCZvX9ui+0xuCkFNwwDZ0/pVwzYBt1Iv0ExSOnGLA1uZf+LWSQ4RIgQ0XOoVKrhw4cLguDz+WiapijKZIKnnoLXXuu2p8b5hJ9/DrY3Jsbu9ngUSiUvCCRBACAMoNJqMMdyPB8VFSWRSDiOQ5I0c+0OrVpOIsJl96hIlUyv5zxOjVaFEQhC6NxLWBAQQTbn4CBIEhDiWR8ppYH1MR5mz96AH7n1n+1qDh4BRABgzLOIJAHzWBAQSbT9ugkcT9Ak5jAiCEAIY6F59ggAAi+QFCkIPEEQWOARAMYComjOx9XVmzheQAgJHKtVyrQqGeN2xuek8nUWh9UVkZoxLjV//+nsIKwNSZJY4HmOI0mBwMSIeF3GdXPf+PZAUa2DlUQdLDVTVl/E8TobL1TVmcIiIgnkGj48p7o6qGlNkIKACYoGDDzHChwrU9CNlfUxCYYpk8d/tvGnDz/8cNmyZX2rKimhCil28DIAAK83tMkUPBAsNbWH6y/BE+h0BT2IAumB+wZ0reZLUxPdiX9x9SHBcW5he3EIA14h4/vkRl2JUqmvV7UlOOzecDnbvXQ1Kl/fvEcSSJLvpucCo8JlF4E7DGU3QK8JjpCZWUvLNccKNTmZLWaSR+JxSB2dSYo9ZUSHFKHPz2fdKjtHtUvFkmj2T/0crwuoHisfzEuKO4sMaYOzQZA4AbQgoh8xKnb0U3OfilRHdX9eWIsyvkOqoFNAeww+fuVflOCAFh8i7IxGwzZAvxEcpgxccAUI/Wj4y7woqh7saiwSHCJEiDgXQRAETcv37YP//Ae2bhXlEcJvxWi0IIQQQhRFYUAEiWgAuUxqACkATJ8544dNX4EAK+68fPWaVayjiZCpmprqVcY48DACxiCTgY8VcNBCKhg3+260/EWAOR54jkQAPEMgniSEIDR8dJQHMLSmJm2mLRDCABhjjLFAIAIQEgSMAAFCAARChCBwBEkCxoABCAILPGABEUgQeIIkBY4jCASIK6+sjYqmeA5RSFDIpAaNkvG5KJpsqqqUkBparuds7sQI1/7TwfSNFwSMgaDo5voBCt5u4JxPLJmyaceRo+VWkEplSWnrf/sj0hgeFqGhKJamFRp1UEcADFgAhEiOFUgSkTQpCD6npT42PhIoVHiigADh2+82zZ1/aWRYeB+qilIJ2dnBnBpKS5VWK90272ZIbwuOC0EvTpnSMQWMQqHon65RUNDtU1ojrfqcjtm2LeKJJ9qlEHI4HJFnoSbTyRL7y++dmHdhzNyLYgftqHWq+0v0cqZT/BSjFComI58KRR1FUv8VoyON1pBXrq7paJ8fOTEk9AMJFLCKQVD7kABBAvZ4oXguiswjovN6+0F54v2ZS54IcsDajcmrHzva+rM8vDS7uuPCe4cEK+FKfHkOX2hoVyOG4milr9umSFKcOyrCezbk6GY9dq9Nhuw+DoOIsw8v6/3xxOa82rw5mXOyo3PCVUYJ1QV+WVeCoo4C8eecRGFCikZEBS2HpzRB0g6I/PPLx1O4bgTYkv4ykkYg0OAyCmUXIU8YijqCaN/Zuxl2ROG6Ebg+u79dlhgpNodjn2RARCwSHCJEiOgVOA42bIB7F/yzIQAAIABJREFU7w1hU6WkuJcsKZ86tXHVqiG5uRHnsUBcrtB8EMdxSqWCIv6s+ShX+ABqWY7kecZui41KaKis9nnxnt92jxmR7bG7Eobl/H/23js+ruJqHz8zt2xv2l31LrnJkouMccFgbGNa6KaTAE4CJKHkDT1AQiC0hBDeACEkIYH8kq8JvDQTuisEYxuDsC1ZsmxJlqyu1fZy+8zvDzmy6u7KlmQT7/PZP6S7d+fOnTszd84z55xH8vg4juf0vL/b43A4WY6DRAwHwrgveyQCpKoqUQnW66gURhxmTMbO0XfkOjq47BwNKEUUABDCzLxSB0Ia4lE01GvKyoFQWJEkluWR3gwq0VQdg3SiENA707SISAhwDA8sATWogcxwbKjXa81wAQ/vvrWuqUFqbfViofO6MytnOO0H6z6aNrVAVmVfMGrU81ZnVqi3i9MZ4pMRhFKMMcKMpqqYQRyVeSmghtnLz1yy94U3Y9TgF7SMkulaNEwliaHab5568oc/JAkNaQKAGQyI9jm/mMyGaChgtLCcDsuaRhn16+otZ58+zmp5N90UT4MZAOrqzIsW+Qd0sAQ9rK0twRWH67CaTJO0wRIITN5IdI/d3VtRlPGtA0IoKyuLMu6X3zio1zHHM8Hxf7vGvCDEZNgcohqhYz6VzGDuBtw+YoCGOy2csOSDrUO363uDiTZ7KQaNB8kyqVuU8azzdGhOpwRTRwsAACLACog5kpRSiyv3lU1prd0/qpZQVY2jq0ffzzIMd+Jo8aEhCVbuXaEIxrDAD4ojyPcVjBaJ82HdqO+L5jbjEIJjStc0vTwOptTamrcf/vhhjag5tpyfLL2jYurs/q947aitJoKpbALZCJyA0DEjUCgFUA1UMh/z9KIRKdIZ6niz+o0WX8tvLnzq5PwF8ZsPOAGwAgDItRdNfR9hkvy1kC6C8g6n7qYqD4qBinYAAMKBYjghckTKVmhbRBUjWDrA5Dn6cLYRehfBoBqov4g2rQDBOek3qKPeYxYKnUoymkIKKRw5tbFmDWRlwTXXjMpuOBzq6tXN//zn9pde+nLlSo/BQP7rmyWxEz4FoFp7awulmgIgaMDoDKGQIKpaTJCcDldZ2SwO21tbPDW7G3mzi2F0ks/HG3jMs4RQk9kBnF6VEqgqIAwABBBFCAAoZzBgxINEEGsEQQNB3vzvUV24W1qsQCkQAhgDUKqqJqvVaLbxFLlcGbpITMdis1lntBsMOpVlYkYzNpj1DnuaQZZNJs6aZjaYDVSIGCwsy0kGnZaRZTVgidHEUEys3rVf8MdIpKvQjaLde2aV5Gq+QLStJ8eZa7eZhVB7Wr5blePtZmiUsCyLEVYkFQGmBCRVceZl6yzOTz/bwXNGBngdZuWoiBELKpk5ZYrdma1KQvxnQhAAEIQopVTTKMPqgbIMz321+yvKgoqoLQMzRl8MGsa3w6xeneCEP/1pkNN4LBaT5XhPP76XRGWlf7gO63DZownC9kmUo1mw4AgG7zgLqbAse+211z7//POlpaXf9JktJiZtgEWyaf35tGPeOF5dSWDQIpDNIFmBHmfLWu90svtqsvtqUn+kif0AAODZh/6SYJZYMyjarcM+iOb8xUdDSZ/vnKS1uA4M6qsa54g6jqBu9U1D3W30sl6vjcOHijTgDyzIWHjHorvmOOcM/Aofvf0i2mnjStKy5AgVJcYLhKWtC+j+cyB6jBNwrN+37oH37/+y9cukzuZiqOBTPGsNnrUG5e4AdHRLO6yivG19pUH+FmAlOHEQzKd1F9Ou2RNSuGQmTafT5qUgn3ChlymCI4UUUjgSrFkDOTlwzTWjKj4WF0efeKL69dc/v/76g1lZUqrFBtjSlOU4Xqfr6uogKkEINE3TmQ06HcfxjCBrF158XkZ+gcORs+Yfb2779AveZAtFwohHgDSqKLzJSgQN4bjGBkYAQAmBPvd+CqBqgKgUi4CiAsNAXAu5fp8V+n5LCBCKMBbCUdBECgQQQgyWJAnzvBwThUiEs9sUMUbFGKgqYIyAoaqqyoJKFNA0HccDxkAlYPHe+pa6uhaGQDTQe8Ypc6VoV4bLEouEqQZOewamOBoO8iyJ+brjx98AAqCgqirGwLAMIQTrTN0+sTukdAUlYPUaBUFUMK+TqYY4vvlg62M/uw2zicwzShECTVMRAowRUJBkldeZvL2R+v3tGsG9vd2V8yqCkXHOLmMywUMPxTuhqclcXT0oviYcjrcH/o9/xCvtlltGCP4Zqw7rBNJ//11ACNlstrlz504ahTRxaDqYtJuPZIOeCto1i/ZOpcIInhcux5jDzquq46UF3bq1ABQjqLrRCI72QNuWA1tMvKkyt9Kmn8RsDtEM6DgJOk6CzkraU0Z7p/7nM4WKiatBo86+8xflQ7ojXuqcTVvTu3oOO02EjKF+nZEWHxrinnP/GQpjEIe4b2T7c46MNdhdN/QRi/x47kXPyJhx7oxzc+254/xoVCN4p4G/BAh3TBcEGAKF0FsGiuXYDnBBEYJisMBRMDt7jkUXtzJGD7j2osxdKOcrlPMVsh9ER5eCFmGCHC2HSsvYBa69YOg9UV4SogO6Z9PuikMzQyD/6NWLqWD/zzwzA7rmgG8KaDo4wZAKUUkhhRTGhuZmuO++eMHtK1f2fu97jaORGhj/l/OqCbMMNDamE0IZlonFZF046HQ4dBwwWGU0BfEsj9j2qPr9W777ywd+kZ079ecPPrFq1dlnnHmKSVRUIWpxZIg+P6cz9il9jAoCQBBCGCiiFBACWYkCNumsPMgCpRrSxfv5rl12uBYBAKUUYQRAg0JIZ9KxRk2K+HmdzmAzSjGRZYy8ziH5ZI43IaCSQnnWgDRMZAHz1Oq2k1iEYp4ylKrqxg/e//jfDYEgGECYUWqdUeB0mUQ1FkMq1fF6Rq8LB7y8geUwFaMSjkvfYMBE1ViMAYOiSojlGzs0KartPbi/PSC3h2SqN6Xnul2ZroMHGoI9PSSqefb6tm77AmDl6JwJQgQQRgxCQAliQKUSbzRvXL/tw/d2e708y7Mx0XrrDx8pLc6fN6v+wnNXj2OfueOOBHl577+/7NVXv+h3gNq3b9+CBQtGHErNzfHG5qpV7SUlQ1N4GI3GI0vkORHw+7nUHHt8om6/9Ywlg/oowQTiJB71TiPRDDT1fZT7xZBvli+uee29xWO6us0WzwOramcGaPFcqz5p/OS5z569qvLq1Sd/N8uadQyaT7LSAyto638sf6SgqR+gnKoEhkp3BW0+ve/vxy8Kf++leNuwf36l6Gc/PpzAtS2trdRTCgBrqoZOp7edpnakDY1kc4WPMLtQVc1QejTKR+2CPTVkvllYMfWMiqwKADBwhixrXKGNzJ246BPQ+yeiGsjegsreIE3LoXn5CdT6PTNJKBcAwNKBp74PtrajKYx6p9J95wIAEBZO1JGYIjhSSCGFMeC55+LlC3A45Kee2j3cgupDdnZ2Zmamy/Vf7imXMMtAOKzPdFrD0UhUg6DP6/N0n7xoPhf19yiM2ZrW7QsyGi0tKT5j+cp/vfWm1Z69ZUvt+x98WjZj6uNP/0n0N+jtNi0WShQzjAD6qA2MEFBKeb2eElVWYjwHiKqqEi8UvOprp6IiBhPMMABUURSJcIqigSLqrFY5FlPFqNGRSWNq2B+zODLFqF/PIU5v0jTEEmB4A2BBCPoNRpuKZAaknbUt6zbvDATMHDCFGbqF5e4it07qaWcQYzLZ5Yjc1r4/f2qpJAbEWMzmcCEa7+4ooQzLalRTVMJyekGin9fGmtr9oqwYTAaNpWYDsfOxn932bT3mfvHAo+GI5PFHWCbe/jOhBHEsEA2xRgCBKArL8S0H2v/68utCzEVYXlaDiuhSwtlfbvE1127PSJu2cOHi8eozJhO8+SYsWTLqCcEgf999M598spplAQAURenq6urTYx4IVY0Xl1FZ6f/Rj0Zw35g+ffrxM3yqqhz/fXOCXsecuyw71Ot7+fXGhXNd00vGwYOAhjOpr4QGcydvZgsN5Z4EXjAqo6enlS0gm2nnbIIISmtAhqPKv5Kf449bN10gqLNbD8deBY1+5wClWG/MW9tda+AMU9xTjk0nINwgEVCk0q45RDElJDggdCj1xqpSuNdMPZFR98o3fp5x6+qG/kbwm72iL1cT9I+uH/TgLputMgbRax6UaTjbl8vAkeeAaDpoGqgiHNGHIHhU6WY8Ec/2lm2fNn4qqxPs/hl10daF4KpHjubJ7xQ0kEu9U2gk83iYptLN6enmRPnRTF3gbEAZNcjSOUHVQLwAvIAyqqmmB18JRDPgRIBsBdkKAKAYaNsC6v+PwxpWUVoDMidwfaS+Iho6/C6gnukQyj0kaHeiIkVwpJBCCofQ3AwmU7zMfA8/DA8+OOq3q1c3f/vbB9mRJhW3211YWGgwGE6EZiwoSHxOOMjabXpZiWoUeE63/fMdl2Rn5zqcUU1Ktxs4zEQJ+d6N3zE6nJs3rQv6e1lD2te79/36ofvuvucO0DkZsZGSxCGvfT4Yfe87AKCEsJihVFUJwQi5nEqvd9Td8r17rRXlQUooAOU4zuuP5Wc4NEqILHOcjmMRSDFCsdGkAyrqDRwwmGrokOCFKoGOGixWolGiKBgxGz/Z2dYZKy2c0tOyf8myORXF9qivxaE3sAQ0UVJVLSMjQ5MkQRB0PE8EUdPiCVJijDVKNAoMbwjHpFBYEhkTmCAieDRZQUgLh6KK4L/+mu/Mn3OSxWjr7e2MxiSWi+eiKQhiR3s7IGAZxma1MgzesXXXxx+9Y3fmY71BJtqPbv6Jp4f++YW/FeVnhAPdL7+0ZhwJDgA45RR49tl47GFVleOuuyoefHBvXwaNlpaW9PR0dsB483hgxYpR3UAqK/39/MgQ2nEyhVGTSfzZ2akb6P817ok/+7Fs2SRpWVtM7C3XTvv9n/fd9XjVr++tHB+Cw1dCq6+YzKz4gdBQN5+ILjKQRBgZHfNpOBuVvwpjITjKy8Ycy7Tp8/SLzz4sBB2cLPHFI31+DLQtoO0nJzrtsJcWy8AT5ynf+2c8Z6u1H2dfd+lhPd2OtLZXXxlKX/7iLHUIuwEAmcGjsrF31doHEhwh49E2/kH/wWf+/bsvDn6hEnViH0Qwn4ZzYMoHx4bg8JTRukuOeXrRMSCtEc18DXHCRF8HZdSAvYXWXHGiEByH1yJptOFM6N/B4iJQ/mpigqNzLm08c8R544RFqglSSCEFAIAtW6CoCNLTAaGR4+Tjsxs//nHD9dePwG5wHFdZWTljxowThN0AgJwkNq6amzk9z7ktJo0QFRDHG665cnW0aWe60pXB8mmYkRl6kMBVl51bMK9S0rOtvp7M/JzPPt/60D0/r1n3AdhKEBO/PQkAAQwUNEoJAlBlEVPC6IygMaCyDGdasTQYz1rYnAEYEaIhjAAgHFU0VWN1eikmIATIwAvRACCBsWFJ6qFIBpWAqjEsD3pGIjIIMmiA9azGkA/fW1+9z5eWOb2hfjfCy7MdOpdLr6cqjxlMkd8X5vV6nd2uarIkCTqjPhgMsgwb/8WlECKq1BeMhaIKYnlCJQaFMtw6R5qBUo1gVmdyBwVu07baLTv3doYjvNMaleJFsFNAskpjMTkYirW29xxo7mrrjHKmAl9E7fS1OnPs06bM+Paq5e+t+wtj6sH6UDAY2fjxtvHtObfcAp99Fu+EqirHtdfOe/nl/M5OnaIotbW1hBAAqK6G556DsjKorh4bu2G324uLiydzdCST+LO5eZBTQGDClFfS0pTJuWvEmk15N02du1qSiUbGSa+BYiAc0MkzjYZHImhMwgZEQBkQ0kjz6aTmMlJzGemalcy1Fi1oHXIkOzMY/yef7RgUYaGyioKP9vm+upN54XMmKk9IpwDKAuESfAY/31UVmssUr/+8/H9Fgnh4Yd9j8L2wdXAJs9TctKHxKc6IM6H7xoKCeJT6O+uHRv3EuNhR9W6gsiYXOy/86fKfLytdNrF2EOFoz0xSexHxF0zaaKLBbLL3W7RrDhDum2GLGXpR8Tqc+wXixDEJphzh8MAE8TGctw0VbQC978QyzAfODIqJti06NHmO/qGesmHzxgntvgEpD44UUkihDz/84aE/yssP77IKgsAwDM/za9bEYzdWrWq/5JKO4ccLCgry8vL+65NuHAFaDmbMn72fR+CyW7yhKGA+M7vwf26/Z9HCOSu/dV5uydQIcIJm/FqjV37nmtOWLNrx2ad/fvaZbLtjd83+9pYXi979sHn/TQBlcVYHFABRihCmQAEBIgAsTwSBUsTxOlA0iJvF440383/0w30sg4FSoAQBRCWwgGgwmomiaWLQYDIoqiZ7PQaTSRZlnjcxlCFCTEMar+cA8SBFIiSiydK6jz+NxGyhSIjIs15df/fbn8V+ccU/vrMUVEFWZerKyaWSEvH7EEPT09Mj4aAjM4PEzTKqEYJZnSDEZBURxCAAWYsYzeD3+4WQICoCo3Kdne0G3mCz2k0mK2JRIBZg4yYZJZQqGmFZHvWtNREmiFOxsbGj9oJV5+cXFFGjfU9XW4bLMv/kOZ9v/pyK+O23315+5sLx7RinnAI9PXDllbBx48gnBIP8Sy8VvvRSocMhV1YGOC741Vd2jyfeUuaBB+qWLfOMyG6Ul5dP8vC0JxEOXF9vGSiL2zcRTQRDOmPG0H1mt3tChAwQYpEuJ7908fE8KV02W02oFDtQixQAkmUQFDN0zD9klyt6am2jaoKcL253bDAXgIvcvoT8iyBig/7w1OEz+TLCR7792+JDfe4Sd74DBx4Q3MdBbCXLwK/OT+DE8dq7ef1OHJu2ur3RQQP8ruVql61rKHnkSxzo5DDG+7a51Tykb4T14XjhS4nAM3yaMe/L1tf/uE0rTdfm5WrshFJ5/hIaygE+Sg1+4GJHpuabLLVBGFCM1FdCDywH6RuRH4EAHwN7Cyr4FNk6Ju2qiFEgczfoAzTmBI0HxXgi7soTHrpn0+7ZkMKYiaIUUkjhhMeWLYf3fm+6qd+UCu7YsWPbtm3vvLP1mmtG/W1xcWTEwP7Zs2cXFBScgOxGbhJB8V9X2xWKMKYWjtp0SJUFYtD79Pnrd/f+9rd/+tsf/pTFGbMskGPBxTxeMq30J9/77tp3t5x3+Q2yzu6V5ZaAp6G1Ob5FhRBWNQqAEWCgiOEMakzCCDEMACKUyItOSuBF/PzzUwDQoSAXhunpiVIVAeIwwwHlgDdznInjDEB5zJkAcQAM5lgAQkADHkQlZk6z7dtTZzG7XOl5VFP2Np0HAD0+44/+cCOnM4TDUQrYy7u8wYCkyLxBL8gSRViMhVU1nuGkUYgIqkZZWSOAkaJJOiPT0FRtsePLrj7nO9ddfOc9N/70gVvvuOuHJiP1ezukSMhAMBPXaZPneUeaS9EgJkmSoqiaAhytO1B71vnfWnjaktPPPFPWWLM5Q1H4H3z7fyjRUyI1NtTU7to77v3H7YaPPkqgqwIAfj+/YUP6hx864rAbxcXRtWu3rlx5vLAbAFBWlviczZuHsgyxWGwiKlNePnQIcNyJm+J0qjuxa0lz2yCT9UgiEXpnkN1XQyDeVnnlnA6GGVAZwoJozfcnFp197d28gf8GjEe18TtcWhUAvCZvt6Vbi5dbdWJxXlmCS/c7cWgaev7/GyROPDODlGVqPbbuQcxFxKlPItAp356gezz5x2madngu8li7j+Y28xx5pc5HAcAXY773T749eKjksC5MYGLcBwgHrYvI/rMh5prYRyhaSeMK2nIaHAUBNKlgJcj7DJesA6P/GFzd2IunfAR5nwNWIIUUku+2qSZIIYUTHKoKl1xy+N8rrjj0R0PDoaT0a9bEc2K/8cYDIwb222y2E7M92SSm1a3bSmLCTt4oIIKcVrPBqC0oNhSYxMYD3eGotPXz3dt3fP/6b5+bm5fB5JVTjuVN9txs/RXfvapi7rS33njTYtBZbC6Pd9TyKaUEKMszlKiAEEKsokVYazqhEqaiBjJjYU473QNQGKeSb7xVcOmq5uxsCQBA0zq8SlG+VRainNHE6NmYP6LXm1neJAsqw+oAkCzEeJOB43SyFiNiQO80QkzYvOmr/c09ZhdvZpz1bWcdXuMFws7cAm+Y7BJc+vRTipjuSKCRgGI26YVwlNPH26JUCBJkIsoqZhiMaGaG87xz/odK7UajTqfjKWgsqwPCMozhzEWLIhE5JkjesHjppfE25TiOS7PbLGYTRhgzGABOXrjg9rvvafOFzRYrwWA0QjDYlukytfo8PMdIkmKxGv/w/HPP/vG5ce9C27fD739/5D93OJSLLmo/9dTe0dL9Tps2ze12HxPysbAQ0tPj6cUAwIEDpkCA60s10odIJOJ0Ose3JsXFkeFKTxbLBCo1WkzcaSenhyPK9p29UeHIt4ipbIRIBg1nAR1PJ+TTS8mj6xOc83/v5S2sHMQaiIyoH1MekGgGRDM8vfEG+GUXNYA6oEyNA8Xg8M1JWPbL/1d0+Xmt/U4cIWNIA80f9e/37BdVcWnJ0uz42hADMERatc99Q2TEpvQGADjoap7TUskdC3lREw/3n6EMyRs6BB9uzrr47Pba/RZ/cFA7/+/Fit/kVwcHFmUHkmqTWdkJaIWqGsemre5+nR2BF2Jc7IidOCy847Vdh8NejDwFAA20vdm1rMblewscUQce3z1aykCwAFQdNXqBYjB3jXsgBqUAkUzqLYWuWRAqgG8KsIocLci1/5hcHPExcO1DMSfFE0VtpZAiOFJIIYX/QrzwwmF7o6LiUHxKMBiMRg/lDFu/Pt6Gxpw5Q0OjTSbTJAf2H2+46qp4Up19+Ps/C390QyPVJCrGTBbj3Jkz8rKqvjYY/IaCtzfucLqK//TbpwlERWAd2XnTZldWVC5YueL8FYvmrVg0DwBaGqGpadTCezye3l4vIJAlCQAZ9IZt29Y17avJL8hOTzdnZKZNmzaldHpiV5P7fjbvxRe/wCAjRBGDGzvFaYWGUMBvMlmNDocmaLGwYLS4pFiMYsLbTICwEAwbLLwMUU9vl9tW0NIWZAwmM/bXHLi7v9gL5201OFy97R295hLWoJNlea+avdTWi1kcCfrtWVlaXA8OUdRkRcMYEaLk5eUwiEq9+/OzrcCQUG+r1eEERRMlQhgJMbo0h0mno7klBbMqoGH0FhNi0fb2VovNZrVYNaIhhGOKHBAUoEiUlFAogrCS5pI8Pc3PPvkiJSoCRq/jO7s6oU+Gd/wwXKiovBzuuYdUVYV27pQ9Hl1NzQjUYVFRtLIyMH++r7AwNppCc9/YrKioOLaisDffHC/erQ9vv511/fUH+//1eDwFBWO2B959N96355/fNfyg1WqduBvPyzI+ftecl19vfPKPPZXlR5FWIOom+84FfzHQ8VzCzc9LbD1U1TgCIW6wWElQHx5bolNVg82N8eINZpcqIKQNsAuRNWrHgJMJonnxleJbVx/Wi+2ydTU1Nv56069nZ8/+9flPppuTjVgZ6L5x06JDbNRwadVjgttOU+MTHH97veCClR1Pvzh14MGyDLKgUN2V1jLwoEE2JMlBmHg4vUSL/+AefbbspFn+/u5Rn7l3duucI6Mh3qhmeqOH5lWXifYRTDFdDABURmlKb6g4OFs/ERl2hTTaeCYIDjT1PeDHO5UmRbRtPm1dDNIJuv2TQgopgiOFFFKYDHg8g6ypG28EACCE1NbW9h1pbDR6vfHWNAbD0GVxYWHhCZ53Y/HixATHm2/Pu+LifS47BkxVUZRVYtdx587J8jCsgebtqA/6OH127tRubwgjS9X2PZ98suOzjZuvuvT8k+cmNo0w5oNBESGMMUMBYrGI148bW9SIJOypC3t6d2Zn1DQ378vLfbK1LZ7U/IED5v/5yczHHt1OqQxANM2Ylcma0mwMy4OmMGadgUVEC7E8g4EKYtRgMGEWyYLAG/XunKnb3vu30ZIWEj2R0IJt1YfTVdx58ZdyMMhabD3mEk0SAYDhuGggLEmSw+Xyt3fF7z8IMwCE41iH3cWyLJElndkSlaJGk8Ga7pJkTSEaazTLBGEGERIVlRgbYnS6+NlfsSypXe2dTB42mUyKplAsxuQ6nQ7JKuTlOkQlsH/f/jfW/Mtuzmo42MIzVNJkluVlReX58dnIVVW49tqhPWf5cvjoI4hGwyUldRddpPSf6fEcEoWJQ2f0g+O47Oxsp9M5mYIpo+HaaxMTHC+9VDhQkikWi8myPFZeZt26eN+ec07XcPZnQnMhGyxZs069z7X1xc3b15ZPO4q9SE0HMfe4R++zTGLXABim0+Gxdo81z0V/uMGIWL6428AxoA166WT78wHgyrlaQoLjzQ9z58/29buZdKS1RdVok7dpZubMaenJyiG/8Dkz8EKrF6gAIDKDpFWPiftGP9cQ/0kFw/zdj1ccaB002H95jhLVRVV2EHdc0FuU/HXPm5mA4ACA1XfMf+mpHX0ch8oqfpM/sc7OMPRnPxlIMBEgDemHnQiYCUqvS3iIuWjvdNCFKSsBVpBzPzIfldwSjaVR71RQ9UAQ9ZRBLB2+QbAfQK69YOo+xtUwd6GCf9PeqRAsTK3bTxSYusC5H+F43o5UtIN3CijmFMGRQgopDDKorrxy8OpkNQBAV1dXvzRjR8eYVycnbHDKwGaMo/fZj9femnbzjY0MA6ooAaVeZ0FB705OklYtK8/Lj7b70YebtmbbnG2eXqPNznO2lqbm5557riB7zazp0yPB7wCMuk5SZEUjgBBohAIChNlubwwb0uoPeIw6Y2bmdAWh/JKTEb8rPsEBANW7M+66e97td3yg47E/EOr1Mhs//tvCkxcUFxbGYrGzzjwXGWao3l2I08myiqmms5mlkA9UBkRm6xe7wrKkUeuLbx5233BbwwuntsoS6rROoyoBoBhjh9QlyYLZaFMVYtSbKI0X760Sjec5p8uh1/OaLDEYE6JiFisSaIzEAAAgAElEQVSqynJ6hDDH6hHoWAYTqimyYDJxmhyGuO6tlFJNI7xO197WbraYzFaLlRqxEjXqDSYDV1uzdefOHU37vD1twY5IJBoSpk8r6uzsRAwzXu4bqgrnnAPrB8cIuFzw0UfQ09PRHy/WB6vVOHNmniiKsVhMkqRQaIRUCEaj0W63OxwOo9F4XGkYFRZCRcWogi/92LTJvXLlYT2nzs7OMTlxqCr09sYZoc3DmdmsrKyJvXNs4h1LSmc2w5trj8+J6+pKLSHBMSQMROCFsUap7O2JN2TuvKl+hM4sGQFgSXFSrNBPfzXrrT9v6fcjwCVjG6Fbm/Gd7xy2rssySHkmhcHuG+lHJ6p69EjoxFFVnTbwX4dVXjZF3ec6MIhxkw0WaQwxWcm0fyDED+Q4mtIbrC3WMZFBnggs/f0gSe/vL1QBwG/y97MzrMpNLMEUKKTBfAAALgIV/zxKggNCObTuAhBcAN9A/c6M3Wjau4COcXAIchwAewutuyhFcJxAsDejsjcQH413Tu9UGnGnCI4UUkhhEO64Y5BYw/LlYDKBLMsDrSl7ItmDIdHyAMCy4z+xVFdDRcU3pmFNJnjoocTb1G+8Xbns9Or8LGQzGwHUpiCri0qZRfmh9ubpTuvsDOf87NP3d/nf3thWvf9g5pSKkIIUgWvf1bKv2bdtRznAWaOVnOa0FxTmUooikQjH8QijM85ZEZHEk046ORyI/vXFF/3e3mg0fNoZFZs3JWGQ1OXcefs1v3z0X1azEAmrOXlL167dZLftDvu9a9/6+L5778nNzwGdwWayBMJBWQ5Z9HrgnQ3bvurxxvYdyN644dGBpT1wyTpRCIm2rG7FTKnG6HRElh3RRleaE0x2X/PBtKL8+KG2FIjOwOsNeiJLGCEAUFTVYHODKElRRWdwgoqJQDHHEpYSRIgiAmJUVQYY1c43W8w2hyMSDnG8TpJkuddXs/vrr7/aFo2FikuLPN6eUEwwsLlU5k1GHW9HrS0HMYsMRo6OU1jwtdcOZTcA4Omnyf799Z7Bus3HKj/oOOIPf4AlSxKc8/vflwwUf2lpaRmTJFNdXbxvzzprhA3J9PSJ3VlFCFFKEUJdHmHDlq4jKIEqOtoxj3bPAnFCxBcK0mgyYSB9KR76//WavTnBnOSvUtU26kOsLPcPlEHpgzVm7RMxTSb9xCEC6475r7+wtS9TKc5jikqLUI6IT/MDcAPXvbSVoQe4IezGVX8f5Cj03QUqALTb2ge6b7jD7mM7gkw8/HCx+ofPk33V/ui6hgPZkjA45iLXlz+mi5Zn0rIMUtuNk+E4Hr6jpmJ6CABqcqrL2yuS5CM8EZj/tL4/OAUATi/R3ObD2U8ODdVQxgQ3MDok0KsaaOtiEigaaPDj9Lr4Pya9pdB5OCcujbpBtkymovO4zlp0EkRhk6gGACIIUQop/PfCvQdlHN76QJZO4IQE3c/cDVM/APk/RK1spB3zIJIDKRWVFFI4YbFmDTzzzFC+gxCyd+8gYYiEQek7doxhqe3xwIYNY6unqsLKlfD449+w5r322qRO++nPLu/0sOGoDJyOIMZnmwXAg0ZYJSh27nESz8kFlmd/fe/131pYbFdPKcuKdjXaDUws5NfrdXGK7eww8RzL80y6y2m3me0W88pT5v/gqkunTclbNn/G3//41J9efn7t2lfc+aZ7H0xKDiAUMjxw3wVbthQphMvKLVx65mWMIcuRMUUhlu/ddOcfnn3x4J46oMhusSAgwLMghv70lxer92UNYTcA4IoluyMqu4eWAgUGM6AqOlAcrEhULdrdozeYNL+PxpWJxRi5nE6iKgAUYQyUcixHRJGqiAEONEKiEsYcYA5rhKUczxn0ej0latz1LDjS0jidjlKgFCFAGFgrb8+y5ioB0GLgtqWRkNfOKHkWddHMfKRINpvDHwqOC8Hx/vsjxzSVldUMYTc4jjuG7MZYB+9oOOWUw8mMR4Pfz2/a5B48e3iSv8SLL4761apV7cPjegoKCiaCmR2OjIyMkimzaxvFMbMbspGGs2n7fOiYf3g9N9749fmJpQqeeWlKV89hl42OtLbkVUVUDeIwFDdf1zD8YHbgcLag205LKjlrIMR//555XR49YABML/3OKi6H4MoorhRwpYQrRVQhoVIF0sjAir26k1n5gm6gde0y0e+cpHlN3oHuG8nnrZhQ3LJkDHlqly3yhIyDsmWxKmcVxpxx5pfnKEm2/20PVr71UbamIZVVanKqk1EUHs5uAMD9K1UFK3XZtQMPpocnK8qD8NBTQRvPPPzpLqdRV4KPp4w2ruz/CXTNBfUbIpiSQgrJISyGm33NASFw1NyVCvoAGD1g9KD0Gly6rv+DMmoSCjYjox/nbzv8k8JPIK2xr7QUwZFCCsdiaggnc84EemA+/DAMV35duhSampoCgcMTlt1udzoTbDs891yJOngKkmV5NEoloYBCXZ11CLtx5ZX29SPl9o9EIsfzIy4sTGzCAUA4bLjzpxcfaCcH2rrDgtrJ5r+/4QuTM5M1WfQcNrmMbKy9ddM/r79gzmPfW3ZuMfnrA1edWqwrdTKhuFumDQ1ca8vBSDDQ090uCiFVjSlKDwBYAAFAmIY5gxiA3ouvPuuHd4XTXFpynVb/4oun3X3nFTt3zTSYLBVzF3THuPYAk5Y396PPa6694dYn7vppR1W12eIApFY3yJ/suf+9DQ8PKeQHZ270S1370k8lRMOYA8SKgpSttpicrkhMUImGeLa1o72uM97WotuVrsoyAsAsSwmlgDFCUjgEhLImk6ZEkR7ArAOkSggINSgiI4RELm4GB40Awig9I4NhWACkaYQQKgkCS0DxK7JPcFjFMxa7zluY9vidF8/OQpUzpjY1tqbnFSDmaF+jqgr33jvyV2+9xQ23w4+h70ZPz7gV9eyzic955JEZgcDhFmhqaiIkKTopGh3K3vbD4ZBHlLWe8PiU/+DUU0/9y1/+MnPmzDETHF2zad0lEMw/4ksPZCVGHVxm+M0FcsLTnvzjtIH/9lp6k+XI9uPRjfCe4vyh3shDwihMPFw2OynDvrnVfNUtC99an0V4CgjKyxcqSp/7BgGQqEclW3nadIjSqulCpzyjG5j3oQ+/Ol8hlvBA3wEAcE+4+0BS6HO3SebM6y87MEh2FwAA8n0FR5D+86zpZGZGspTuM3+deukPFq3/LF1Cak1OdVgXjkNtPL6eLXrEMITdKMsgcwqkmpzqgalDrDHrMUyAAl2zye5r4n+g46TUKjeF/25sP7j9p+/du7lh09EWpPej4nV41v/Ds/4fytx1tKXxUVz0SV9pqRCVFFI4Bvjkk8Tn1NRYL7mkY9wvPWIiQwA44wyIRLo7OgZdMScnJ6GqQCDA33VXxZNPVvdvf/r9/oyMQUvA5ma44ILEUfcAMNCeUVW4666KqqqhrgqEkJqaGo7jZsyYcTw/5VtvhVdfTYrjuO/nqx78+XuYDYeFEMr71gsfbs93mUpzihkPUiJWoyGtrbGTxdq0kjwx2H3unIUX37s6GHeR3XrQoSqy3+fXNC0cjgLAlk8/iUX9BGFOZ5o6Y4bJapgyvai9vTUaFW68qeyJR5NdkAWDuueeOdlun7P09O6FCxaVz+I3blnfGzIhi+PLeuOOu15tDy6s2X9NNDpCv5me03r/tR80Wk4jioIZhlBKVU1vMKYrwVBXiOV1epM9Go4UTC3Z0xrX411TWAYBEEIoxogSqoqiwWElCkiRsF6vB8zKQhRhzLCqpCCW5XijTVPi8TheL08IZRimoCBPVVVVUTz+AKTZ/f6gleGvOeeMk2ZImUaeyGjPlu2apuvqac7Jyejt9Ojw0SqSfPzxqEPjkUdmfPBB5qxZwVNP7TUaNQDIzc1sbh61KJPpkArS8Q+3G559NnGqmp/8pOLPf67qm1sURfF4PEPmlhHx1FOjfvXLX9aOKGs9OcoyCCG9Xj99+vR58/COHaOetqdu8AY1YcRoJu3NB0/Z+NaHABlu5X5/gfbX7QkiEapqHOs/S+/XBD3oarbFbAkzcaga/PyDkU3TorzI/beO4Plf3FM65Mivz1cSBtEctrH/OO1v/yw45ZRd551zcNf2g2WZJXqWAyC0g1Ea2PZudm8P+vkH3J6RbnZpiXbGKT17B7MbrMa5wq7jZBD94iw1maa4/LzWEZi+qGNMRghYOgFpAPC/3zWvfDzZfhgI8Y8+W/bos7B8Sceiyp4zXXJaJK0oDfWRGjEZbTuIn9rEjtbZ/nR1bG9+9ZDEqAM9eo4BolkQzYITAboAWDrA1HMcVcnUDa46CGenZGiOIfwxf33P3j1dNYomk6OKGSJg6QDnPpRRjWzt4/OGZRVwHFohpQiOFFI4Bvj888TnbNiQft99eweuxTVNO5qLNjfD00/DmjUj5977wQ+66uv3DTlosyWVMLSqynHppQv/8Iev+xy/m5qa3G43xlhVoa4OHn00KTu/D199Ze/s1GVlSVu3Op54YlogwI/IbgQCAfcAS66mJu4keowCSE85BW67bdSd5CEcx513XXrhhVXnnrubYxlUtODF9z5yWbwhf0+G097d1uQwsqeePFcONtvSr//hk8t7Qwm0MDo6HR1tZTOmNyHGKMuaoqiRcEbDnjqN9OTklvxj0+dZbrfX73GmuwRJrqurd6e97vFVJn9rgQC/9u28tW/n9REXyRobP1/XaJ6tqSrLsoQSAMrwnDHQyHGSwZkmRYVAb7fVYvZ1J9oNRgBAKCWAKCAGgLA6gyIrCHR6vV6jGpEFljViFjTQDCZDOCzokZHRx4ulqt5tZxikEUooAGI4PZtfMuWLPdVIx0Wjwtq3X7lo3nXehubOGCu4p721bcsBn5dg1uUYh5XuRx/FHxGOr75yvPRS4ZEVXlYGs2cf+nvxYjjvPCg8wpJATbRb3N4+tlSmt9wCb701KA3QcDQ1mQfyp/X19Q6HIz4Z4fGMmv5m9ermioqhCVk5jptkWWuWZf3+GXFpxMFMgcYLoh16yo/yus1txsz0QaExMiMPZyVYBt67QSp6JMHTfPTZsgyX2JdnAQBaXAemdSdgnH/63shUAgA8dnfNcC8DR8Q5PBjEbYY3rpdWvaxL8q6DQf377y94//0FAFCYF6nIpjpi31zH9kYS+C/ce/vOJtdQp4N8b0FfQpDjAQVpdNUs9Y3d8Vby1192YHhak2xf7tjcN+wH0PR3ECsBwCmz4LKvr/m/D+ePqaobP8ve+Fn2o2P5yW9WdykL9w45aJANJsmUWkNOBuzNaPq/kMlz/NQIZe4CcxetPx96ZqWez7FCk7fpqU+eyrXlPnTWL7Nt2UfxOFXI3Y7ztoEuPBH1TBEcKaRwDJBkKPtdd1VcfnnbnDnBvoT/gUAgO3sMs4mqQlsbtLfD11/D2rUwYqDH4aWkYyi7Ybfb+4LSr7oqseip389feeWCVavaZ8wIFRdHP/mkraMj79lnxywwEQjwV165oLg40tQ0yIa/+eZB7MaQ24zvG1JVZT9WD/qpp2DTpqRcVwBg7drKTZvKrl+9a9Hi1nMvPnv7ji8xQiGGc009WQyKf3wno6P39gMdybIJP3toyYplBVQjFODrXRmBoD4j7cJ//9+m3/7vX6ZnOEJRMTMt3xcSrenZU+faCumTH7/zB1mawIZ64PbPdFkGVVEYhgEEGiEsZhklmu7brTosVIyJkqDjdJqmfNmYwNqsq7OtXN6OEEKYIRrBgIESTAmDWcAao8qgKRgIUJ7BWItRjuowQaDFAOIFQnf3IKeLEo1gjFSVFOfn2oCRNKLpWTYr08/YmiCz2uOvP1CzPxrLLi3hWPaRn//q6FvGM5ELyNpa+I/iM7zyCtx6K6Snw9NPw+WXw1gzTrS1JbKfm8ccZ/7OO1BcnCDyparKMZDjqK6unjt37mhxOqoKK1aMXE5lpf/b3z44EgdUNslRPwghrzfB3CiIrEGvAmVA1YFiBMKBksCui69OAgCdPckyUEmSCLc9WPnMQ1V9HEfIGPKavHE0QR9fz46WFPP6yw4MYV76TNliz8hTwVnTSTLJUEfooq3m5takznzmoSr9MHbDGrMegejphOLhsxMQHBeeOYIfaGYyKjBYBuc+ZOk6RHBYOvvj4f/6m995Avdu3lY+cfe1fHH3vLP3Dj9e3FOKU9kDJ2ea4kRk8iTQsJjkKumiQHspK6WezjFBTI591vTvmq6aKa4pc3LmTHFP4dkj9Xy0tSDXXnDtRUbfBNU2RXCkkMJkY82aZEPZq6ocVVWO/tW5w6G4XCThWnzXrsMmTZJYtap9uLXTL8p4882JCY4+vPFGDkC84IL0dOp2kz17EuyADWE3XnpJPuUU3uv17tu3r1+/th+vvZagVsEgX11tHb5zOwlgWdiwAcrLk33ioZD+md8teOZ3C2bN7jUZz4pEo729Pkm0+nyzj4RH25Q3yID3FdV98eZjP/6OQnS1DW1bdu3LxWm79uy86PJLPtq84fpr73/5b4/IsmMi2qFydtfy05pUBbEsB4gqisLwnKZqpbHanDlzpIPNwWDQbrezjDHk7Xm/emmi+8r80c31DFCqEYwxUFBliTFYQQNQJOBZBmMqEwQAFEmSZHSkRaPkldcSmN+NDXaXy48xAgDMICkcOv3k+Zs2rhMYpjekPf/6epZx72/3iha9xe2mDLt85Zluh/UbN//09MA118Ctt6qPPtpxwQWsw+FIUkT26acTnLBpU/o99+wbKL8qiglSaZpMUFOTeIBUVTluuKHyscf2ZGVJ0Wi0pqZmxEyrW7bAJZeMXFRlpX9gGN3AWW7yZa2j0QR0MwBs+TzvjOUHQGNBtIGW1CLyn18nmFf/tX6Q+gkAiLyoF/SjkQi/uUAeKJg6Gsdx/621yxZ5GIY2pTfwHfxw5VFVgxte40bjI66/7MB1l7YMP17aNTWOKfvnyxVPBG1unBBnivtvre33TBlkXXtKk/h1vx8KmoS+VJBGZ2aQ0fxili/u7pfL7Ue2LzcJJxQKjITyt+C8L0Z6r5F/vfjE+d+fKI7DYZPvu2VkduN4SO+aQgonFOh/4lDCYvgfX/29K9z1mwt+Oyv7iJ1oKAAgdy0uf31Cq41oSnMnhRQmcV17ww3JkgWTieee2znc/l+yZEm/CfHjHycVahEf114buO663c8/X/LGG2PQFFy9uvmGGzo5jovFYgOPz54922azNTdDUVHiQux2+be/3V1ScqgEjuMWLVo0ac3r8YyB45hQPHrLuxcsbxBkRTSkE96oCJGpqNaoN7AsGxXFgJC+9MYbvIFxdgCunNX9qwfXsSylGsaANSJjBlHMZEdrSnQCS3WaEGXS9FI0KoSVlz5dcfvfrkpcZmXvk09+xbKEaAQozXKx0wotmqZRAiynB8qDwgLDy3KMd1hra4Rb7yzauCnxyviRJ6rnn+RnWIoQwYB2fv7ZpnWbHHkF0ViMUQVFBJPN3h3uFlTxlptvu/z8S8alfZLswxOBVavaf/SjRoOBKy4udjqdcWREnnsucb6MPh7hwQf39utGu93uZBLleDywYkVSjk7FxZHbb2+YMSPkch3Wyu0LhXv88VGn1pNOCv7qV7uG39wxEdxdswaeeCKpm73/J1XLFnczlO8TmJzTUjlabkVPBF7cxiajn3r9ZQe+ffHB/mCQ/N7CjHC8nCZbm/HKF5IKBrn+sgNnndadmS5O7yjr5zhafOiDvfiJDdyQ5JGH+ZHV+4dwLn2Y0jXNLiRwKFM1eHJTUnc9JoxWpYH3FW9VXaKAS6P7OfBNUiRLnGf0yrPbhrvGxOlIh5G+G2VXIec+ZOketf1VPBEch90qv/TUjuG8jDPiTI5gSmGc7MPcbWjWmuPKgwMAqGglu6+GjvmpBzRp+LL1y7eq3xQVkUHYbU6fmj71lKIlLtORpiKytKKcL5G7DjkbUwRHCil889DcfDjRhs936O/jkNrow4YNnw5Z/WdnZ5eWlg5YykBlZbKhFiPyC488UtvHoWzd6rj33ork2Y3rrx/kVb5unRsADIacmhqrx5N4I3SIdVRUFCsvD1ksypIleWedZf6GchyLF+/w+bL27k0215rDLl69aufyUw+6MkAVBABgdZwsSSzLznW0CXVVFovNZLd7/b7mLv7u1362cVvOeN14eVnH7x77jBIBY8wwekUQORaBjmNjnfP0rTqCfv/PfIvVyjqMb2zK39uWW9s+hgRylZW9Doc8c6Y/zaFmurSLzvWnpxv9vfTdDzNY3kgJqW9ktn5pW79+DLkhiooiRcXRspkBngv3dnfp4HVvMGq0WkQlEosGNFWcMWXqDTf+oKxiPPPkP/zwqGkjJhoDXRtKS0v7guCiUVi79vDctWcP7N49hjLnzfPb7cqiRV4AOOOMKUuXJvYVHS35cZxqu93UarV+8gkbf1hddlnnD36w/xiyG1u2QEvLoZbcsGFsk4DdKleW++1WZcaUkCvsLtdbFxWSPpv2YAABgD8G21vwpgZmNAZhhNnAJs+d6c/PieVkCrzK35iVZeHjNUJNFzrvz7rky1++uFuvGIyycXPcWqVZ1N8/9uVw8zsZ2mUgHl8/nhxHf8TN0HdHT2mSwSnoJAkVKLSGp90DCI4YBnkCHToWPK0b7sRRWe5/6me7xkwTsALowqh4PS7ZkMSwxff86tvP//3s8boRh03+629GYDesMeuU7mmp4JQUwZEiOCYToiL2RHo+rv/or9v/ElOENKPjnuU/PWv6WUfapVTQhSBzJ572LjIEJ7wDpwiOFFKYCKxZM4IO6/GJVavab7ttKJPa5x8xLib6smU9Ax3XVRVWrDgtmR8+8UT1okX+IQeXLj1tXO761FN7//UvbjK901UV7rjjaB1h+qmihx+evmFDesLzL7qwasHJ7QX5Xh3PIqQhoDqOM+p1qiQzCLGKkBNtKjBRqmmhUNBqszAM+APB33x0/mOvnXf0t3zxBTtuuq5Jx8gIY0IIEGAwAkBm0VOiPwiCiGTNdt0fx6uF1779dl521GSunFY2bvI6t912l7ejh9URVzF33fVnRT3hhZVXAGcZ9+6RpIvERODHP27oF2zKzs4uLi4+eBCPl1PJ2Wf71641JalRMr6NUFoq3ndfTb/f1jFhNwDg6qvHjdq+YF7sH5dRDHj1K9wRZKAYERseaZ7PuuObjp4IrH6FH8d4kOWLu++8qX548ktI2lFiILY246v+zidPwYxmWj//SNXREy7g0MCloTwN2f5zdwTIbh4OTKCy6YhOHCOSNRUHZycQu3HuRUUbkf0gMiebHOjDT+ZcfNPdR38Xyxb13H9r3fBcsyl2I0VwpAiOY4L6nvo/b/0jxszSktN1rI5n+Gnp0zIsR6qTrfei4o0ofQ8MSOgzcUjl4EghhRMd3/pW5/CDFsvQJabbDU1NcMEFCVQPBq30HPIvf1k7JPiFZeGBB+oeeSSeCVpUFH388Zo+TZYJgqbBrl27TCaT0Wi02WwMw+j1+gnlO1gWfvc7+P734YwzjtCVo7LS/9hjewbmOBgNCxc2r1y5LyuzleMwwkgmbDQs6fW8LAkclnWc5OLUbBx0yt3OKdnCvlopGnOUTgWvP+oN2BzGB7773kWnbX369Ute2TzvyG52bkXX3bftyEwXqKZixKiqgjDGDKYUjNGuOTafPxBxOtJBHs+XXH293NjQubf+DYAHxqvMeZUVoSmRnlDntCXZPglNLzx/ItgNALjlFrjiimQjNcYXv/td6TnndPX1q46OjlgsZjaXwziZE4qibNu2zW63cxyXlpYGAHEG2i23wHnnJSspHQc2m3zrrY3LlnlGjLnpI3EmOTJlXBDRhXflNdhEa5QvABif/C89tq5dae020aqTDXpVDwD2qH1Ijga3Gd7+rvxGNXPvu5wnclQ8QlFe5LG7a0bkEViVK2+vSBw9MQyLCknDfWKcNB8Jcdvq/Res7BhuWh8J4eJnQEKQRpCbgosgDigBdGBi9xIXFZKyjEHKviW5seHshjVmjcdusDGwtqOM3ShjD+LE5K9+9tKdBz+/6c5Hr3vtvcVHVn+7VX74jpoRfWdS7EYKKUw+FE2u7ard2bEzKkdnZJSdXnK6SXfUwcusjOwtyN46ObeQIjhSSGFCUFAAF188SFhRksRIJHK81VOnI8N3OLOzs0dc/ZtMsGEDrFkDjz+eQJm1stJ/+eVt8+f7RzQwrr4apk7Vbr+dGS5Ya7fLt9wyqmUyc+bMK66Awbk4IBIJS9KYqZDKygAARKPRaDTq8XgAwOVyTYJDR0UFtLfDa68lbsOBWLasZ9WqjoR5UouLIzfeeKBPdkeRWY0UKIoSDIVEUdQIFWVNENX2xnrvwQYqRZ167eRp2dPCUqbN6cospYLoFYgrryAihMVQaHaJ/8Vb/3DF4rlf7Mt/7PXzx9CwszrPXtGwYkkryyFN1RiMgVCMMUKIAs0UG6cwXqzwDAIpElVEadX8L2RqUFQVMGYxqxESYBwAiAJIitKXsI/nWYwOmVWUUowwpZQAIIwVRSWEUkp5HnQ61W53V/D6+fObFQUDoN5eLwUCiLpd6UBpX9o/Sg/JLSMECGEAIIQA9P1N+1MDEkqMegAAs9WstxbqIiYF7PWe+oyMjInrHt3dx2YeePXV3P5YsEAgIAjNl11WPDBDKCGa3+8/gpLLy0N9ZQJA30Bzu91xBlphIezeDc3NcN99R+L4sGpV+7e+1VlQEBtxAjEajdOnTzebzZPZtosXw5CJf+CUpWla/3sBAeIYTsfq+3v70MacFlJZxWv2lpbrFxMZADiVN8kmAIjyUYWVx1o3jiN6vdZX5uE56uBsRhvqrMEycMUc7Yo52tZm/OO3uNrusRmcDpv8nUtali3uGR590AdnxFngKTpiBVaWgZeuUp5bpTzz6RgiVuxW+aKz2i8/r3VEXxJW5WZ0lCXwdxgRAqLVPAlhvEgEbpK62e8uVgY6cf6VKMkAACAASURBVPz24hHeidmBuAGABh8q+Ri59sPYVSrcaeG/PfXcXTeuXbt+/gv/OLPXnyz7VlTov/rS+mXzQwyM4OTliDiLPcUpdiOFFCYZgiKsqVqzz1P/w8U/qsytNHCGb9wtpEJUUkhhktDd3V1fX/+NqGplZWVCG6Avycg775BgMChJiqpinifl5aHZswOjWRd9tk1hYWGfakM0Ci+9dCg7iSzLubkHFy3yjua1Ybfbp0yZMqLcQ11dnWc8lDadTufMmTMns509Hnj1VXjjDXXzZnakW5bnzQusXNk9Ik80MEQlPR1uvhlWrNinaV3DyyGURGMRuyvtpb//0+eNWfX2gN+r4wiPojZGYyQ5P8NVVJilqdHcfKeBJ77O1vJZs0jzAUUM5M2cFulo9QfU9dULvmirWPdVSWObewSjNN8/t6JrQWXXjCleoynKsSyioCgKx7EUkCxJOrPRpnoMbZumTikCAbo6upyF2b1N3Raz2eyyEiEclQSKWLPR6fcH9rhOV1RV1YjBYAyFQhzH8jzLsFgRJU6nV1WNaBrLYABQCMUsQzDT4/FpFAGAqhKEWEoBM4hQumnDhx5fe0ZG1tJTzwWEKKUswyCEAVAfvaGoKgAwLIMANE3BlLCYAtXMJiPLcoJIBFklGAhomdluM2cDgNNOO20iOsNwBZDly+Ff/5Lr6qobGlQA6O3VdXXpAGDr1kG5AGQZa9rIZYZCXE2NLbkh73/66UFeE/Pnzx843ARB2LFjx7jcaZKZR/umiJ074cMPlW3bwl1dzGj3UlQUPf10z7x5gdLSyGj+TSaTqbS01GKxHA+OGwOnLFVVw+Gwz+fr44AMnMFusFt0FhOf1HZZf0qFJnfDQJLiaJA4igHAE4GqNvx+o7Y3KtTstwTDI4cgLVvUUzE9OLssUJw/qqO7I+LM9eUeCY8wWreR4d1a5oM6vLEJfOERptY+bZHTF/WM6DLQh/zeQnfYfVSmtUNDpQrK11CORjbr6W5+QjuVqsGUx/V9/jVuMz3wgFiTs1vghcP0hWwobx9F+ACp4NqLMmpQVhUyHW0vUlW8fsusL6tLNm6bs/XLkhFebTahcm7nogVt5WU9mZlRIAwoRlANoOqBon52qbRnyliDlVIYT/swFaJyouKLg9s/P/B5UAy6TK4LZl6Y58g7+ucGrjqUXouyvkKWScq3nyI4UkhhkhAMBtvb24//EYcxTtL8GHhr+/fvH6JyMpyhKC4ujsObBIPB2tra4SqwHMcVFxe73e7RLJOOjo4j21seXsOcnJxj1eyCIGzZ0u71egHAYCD9OhSjgWEy7fYck8kEAIWFoxI9dru9oKCgz67zBMJfbN/14bp/79u3z2zRcUhBiqRGBKOBC4e9VhvnC3RmpplNCBZOKRe6ey5bdVZraz3HQEFehhwLKWLYajL0+qLdKGOPOJsSomlqbraEECJAEAACpGkEMMYIUVVFCAADpZDGySZvfSbnNxo5SVIkERiO4w0Aoo53OCRfm6rFMKdneUPAL1otjj0kCzEsx7OxqAQAJotBEqOaLOnNFkFUWYbV6TgqxYimMharKAoag01pGd5ABBATi8rBkIQQoqDyer6nudZsQTarKyCaFUVzOdMUjfh94XBMUAklgAhQQqmqKCaTzmzQ2Y1cYY5LiATc6WmBQLSlR2r3RmKqinm48JxzGNAfwehIkt1YsmSwDbYcPvoICJG/+uqr4YNijPYGeDy6Popk/37z3/6WHwiMYGt98smnA/8dkmZYluWGhoZxmb4cDkdfKtMxQZbl3t7ePXt6fD5pQPdWEkZsZWdn5+TkJCmFOzkYMmVRSmtrazds2ND3NyHkpNz5J+cntYK3xKzuUDoAeKw9YeP/z955x8dRXX3/3Cnbe9GqryRLtlXWveBCHFc6ARIwGJJggoHQCSl+/BB6gIQQQnsg4U0IecDBDs08AQMuYHDFVZasYvVeVtv77szc94+V1axeV/L9fvTH7ujuzJ07d+7c85tzzxlSJmyEevMToTBltqUNaZ2IR+xpldiLOGfXjb0uQukKw7GJziSDxzBsr43BwANfKWkpoa2DrBjDsXFuU7wrftRqNTtELQ8J30igQDTW/crqBX8YAYBMhI0K8Ig9JYmdGeP7W2tDB9GsrZT5wOi3v0BZvUnHzs7ieDEAGI3+XtcBAQBEZBDQgUBLw9IEZ5LWpyWOG0TgIALHOCNggRf4P371/BsH3/jDVX9YP/fG0doxmrWVyvhqXDswETgIBMJomehutxsAPB5PJBLBGCOE1Gq1SqWSyWSDeXHKcZzNZrPb7dGvarVaq9XGlGUy1kStuLa2tujr3PO1Ho1GExcXp9Vqz2/PrgIHy7Jms9lgMPQV3PHokRP7v/7m852fK1QyWkQzYiSXy6wtrQqpXIxYHKaUEklJyanp05JzMjMULE6P16pYIVHDijh3JOhRJyfW20NOTsSpEtycmKIpikJckKNpBolFIb9PhUJ61k8HmsQRW6I+0d7iQAKvzUx21FRgWqQzapurS026aYiibLZKpUYq0hnbqptUahMILBcKsHSQ1WgayhvjEpNZjczdWI14v0Sm84aQRqGI+D100I1oitIY7P4AL2KkjDLkDwGLdYZ4m9Mb4fmEdKOtzUojKc2G3U57yI8zzBkOW1uQ5zVxyaeLSkBAMpmMplFTfcOihQuaGusFLjgtzVxdflYmkyUlJhXVOo620G9/8nWWZa5Gp/z9U8+O0UU/X92Ii4PCQhCJekp+HaExA4FAtLcEg0EA6LhlOgzmvp7skUjEbnf3mqq5h8AxzqmUB4/X67XZbD6fLxwORwec85HJZEajUaPRyOXyfnLfxsqUHWOn09nY2AgAreWtxR+W1jfUtXrHdrXSqqzVP8i7ZjRnxiC4pW6X1BVigj6Jj6N7V+W0Xr0yqFQGlbKIbNxamAfeKXd6xV673MYxvVRM79Wr/Vp5UD6KjiTnds2jBB430uOWNbbrFclPORU9X4Zj59bN67PomAkc56wmcAX0vrDaHdK6g4Y+2gmra5fIPXGjfwkIROAgDI4T9Sfez/+3XCRP1aYuSVuSacgiAgeBQCC0U10NAGA0glxOGmOkmlH7/JOmB8xDEQ6H+XNrFQavCtms9rKq0m8PftvWZg96wxUV1XKJyuH0KRQKvU5tb22SsTSDw221lbNmmFV08O6NNwS89saGKlOcNi7O0NzcLJFIWBntbmrTq+J4hKy2erVapVMqWmsrwiisN6c76qxGlRGBEPDZEYvlao3LbWPkIsqBXS5XQnYS+NwOh1siVkq18X6bS6aQA+9qa2kxxGUALXI6WijEq5LjAw1WqSYOBMHRUKtVK0Ch8NocHM1KDTp3fZMxOQmHXN6gjxUpJBqltalSIhFJJOrm5poUcwpgpq2xRSGTS0zGlpZmRqtVAdPa3KzX6iQZmbXffI2wkLL4oraCQrU2jhZL6+qb633MzhJXKye1OXx/euH3ZrN5jG6W8/OVnD4Nqamu/PxuKR5HMfGHIAhr1uCvvqL7EThgzBbjjLomyHdZosOybOwrGv1dGp8QPhB5f//7209t69jY2NiYn5/Pcd0i8prNZovFgtCQQ362trbm5+dfn3vD/d+7HwDEjCReGS8TjYLcEPUgiLoPCCCE6W4xQWLFcKUivNge6bJ2Q3K+uwqmIKgGTgaTnAgV4REPADSm+/TKEXlAakUzPqMST45bxYJce2dgqTBNCQAgtOTis1eAJwHCKiDEAqZ8NP1TpGhB4lgJHoeDSuxJwGcvB6uFXJ9RviUjgWZPy1dle//32D9vmLP+rmU/H90nGxE4CATCZKWgAJ59tltcQIsF7rgD7roLGBLOeLJMiCMhjuP9fp/b7dn/7bcUoisrK62trY2NdUqFIhwMhgN+McsoZBKJSKSUyWQSaTAYEHPuJDWbnGQSMSgQdBt0Sj4YSEpIoIHyuZxyiYiS0l57c0JOVrCuJhIIaVXqCM+F/WGlRuN22jHmxWqd4PVyPJZIJR6nQyxhJSpNwOnFPJYqFcCFgh6PXKkKeHw0w0r1Wr/LxQd8KlOcEAoGfD55gsnZVI9klEyu4MK00+4w6tUUjgS8IblW5/Z4IlxYodZBCPv9XpmO5bhgMEIpZKpwmOdDEYlSBn6fy2FXJSRabS5aplDpE/aeKP/itFWXNuuhhx7S6/Vj0docB0lJPVPqrF8Pf/lLT3WDZdn58+cPMtnqYDg/IeskFTimGBhjCEMwHAxynSspDh8+/NOf/rTHArTHHnvsnnvuGYaaU1BQcOedd3qbfRn6DADI0KXftfTuvIS84XdjHp7/ivnLIaYjUatBju9cwv1qJcfQsdfEUivK2Is0tf1dhYgYV66GttwLos8lHabS94G8BUldE9nzQ0rwmoSa5VB7MRkHYgKxCxQtyPwNlXooRmokVC/HtcvBayIq2KhTYS1/49DrPBbWZK3NNmWn69NH99KNv8BBzA4CgTAKnO9mH5U87rsPPvoIPv44wDCT/uXqhQDLilkWpFKZXm9MT8/o+i+rra26qrakuLiupvbYd4dFDPaEKIetUaVWsCJlsRPjmlYK8T6PnQ8HVq5Y8Z+3PjTqjEadvr6mkhXD3Hl5huZmuUgesIX8zpqVK5dLJFyN1Z6aNEMtF9VUnA0HAzPWrGz9dl+cOdFnb2ttrNLpdDKToa2iUi6VqdMSvE3NlIQWSUTVlaVJSQmMWOr12TDPSbSyxrLKxJnTg35HiINIWEiwzG0pPKGQiGR6bU1NnTExXiFTVVdWqxVx+pRprtoahpapJRJrbatBr2ZocDfWKZVyU870ptKqxMxZvFR7vKjibJNn1SVX/ujHd4xRU3McXHJJLwmDX3010EPdAACLxTKK6gYAdF/UAtdfD0ajcVSC9RJGAkIIxCAVS6XQ6YR10UUXPfbYYx6Pp2vJK664wmAwDMODY968eZs3b25qauI4bufOnXuL96ZqzUEuaIm3iFnxUPdm9cKiP0t65I5t86Hf7Wb/coj535/6F6aH+3MfGB87TVUHHSlmpDYUdwapG/r7SUQEfiNmu0S89iSAN2FqdjmZDRnOTnw1xB4Qe1DbTPLSNVYIqSGkBmNRDFXJbwR7FrkyozwVEbjCpoL8hvwgF8o0ZC5LX6aWjmo+QVkrqOtANt6zC+LBQSAQxkTd6D6ldjz/fAHDgFwuT0hIiI+Pj4VcBoSR4LY7mhubHG22ioqyulbf6dIahuKrqssZGmekpVZWVhr1cQzFelzehPg4r88R5oPhkEetVHD+oFwswpGgRiFKT4l32ppb6isvv2Rlcpy+svTMPMtMlUxib2tNSIwT+FAkEgoFghqVigtHIsGgSqttaWoUiRitVuv1uAI+r0al4EIhFkkiPEfLGW8gKBYpWZrxu9pYGlhW5BdAqlRwXDgYDEtoGYXZcCAok8tdHjdN09rkRH9LE8dFaAbJ1RpbQAhLjSdLa30Cq0+Zvuq628auATds6CUN6owZ+K23DveIKjr4tCODx2LplqX4iSfgzjt7pnkiHhwxQjTyaI/ZGkVRwxtFO/YmCMIbb7zx8EMPa6SaH+Rd89u1jxoUhqHNjLtk7uiLj948oFFFGI7V+fQp9pQJiBxpKELZHyPZOUkP8cD6Ec3120QIIjLgOyVF4ewlULV2agocWZ9SuR/GSGWE0itx8bXklo+h7jHzY2rm/8VK9yi6Fp+9klyU0cUf9j+168n8xvz7lt+/2LxYLVHT1Ki63qV+Q2V/AqwfDT3/NBE4CATCRGIy9fIiugcbN1bfemu7V/AoRhMgxJDk4QrwQtjtsp06dUomk508UcCH+eKSs80tzXPnzTlx6mh6WrLd5QSxPBjhpLSIpVFrY5NBo5YwyOO0KyRswOtSydistOQZMzPLz5Zyfo9KKdv44w3V5Wcd9tbZOdOqK0rVKlmyJbfyuyM+p9Myd56vpdXvdhlNuqaas2KFSGeKD/iFyvKq3PmzsNPh8vg0uXPqCgpCXDjzkst8RwrsLkfytIRWrwMYhcGUunvPN3pD/IJV6+pLSk8XFOkT0785VihS6Vasu2LOolVj11YFBTCrt4yNaWnBt9/+rsfGwaRtHhKffQZXXNFtSyQCDQ01NTU1HVtkMtmCBQtIr57auklDQ8OBrw+e3VPqrfHJRDIKUWJGvDJzVU58zmD28KtP2NcPDuCUl57i/fsfj0U/Mzyb2TJeuT8NRUhbAwCgaEIJJ5HIPyLLqiUH2nIAAPu1YM3p8JDHVIRTWIHCjMeAePFk7AZE4CAQgeMCpMxa9lX5V96QBwP2h/06mf6KnCvSdGmj34UydlGz3hv/EyTu4gQCYURUVw+sbgBAdXVnwDan01lYWEg0jimGSi0FkGq1anNaBgCsXXdpdLvPG8YIS6RMc3NjbWNDUKA+/XxXQ20dw7IRxl7dYlfI5EkJ6QLH0WJtALgDJc0HS1sSE0x1Nc54A3308b+kpyZJWPjHJ/9YftE8qZQTSr5OMhkRK/nyQCnihe8vXeJoq06YvTTodbWFQr6QMH3BysKCfKVSqU+cfvhAMSWSSxWG917blqBNUqjVZ09Xg0Rc1dh0/OSOuMRUui78p/f+y2g0KRUa28n9K9ZefuUPfqhQ6sa0rW6+ua/bRNLUJE5ICHUVGkZX3bBa4ac/7bZl/XpgGOixPiUlJYV06SluuiCUnJx8w/rrw0mRj977+NHPH2m2NUuRVC1Rd53msjTL0r0vMPmmYuABvKpOwfMomhyUoyMliUVzauaN7YoVxAPiUeJxKuPr0dolZSoCUxEA4LZpgs8IERlgGgBhiuM0jUBztF81CQUOASgOEBdLnZIHKgyYBkyTOzQWwAKFeRYQjyhhYqsBmMYCmTGOxm2PhQgfKWg6/cq3LzV7mqWM9Nkrnrt5wS1T7QFHPDgIBMJI2Lq1T2utK0uXtj37bLfFnGazeYwyUxAmx1M2HHC5nUqlvLW1tbC46KMPdyQlJbW12ZsaWxmG8XiDMo0aIToxPqm0qFiIcPGmOLuthaERhTkuEqSBowReo1Sq5WK9jMrOzSitKGNFUrU+gQGGC3i9Xo9Yq3X5hVOnCwUae51+oyre7XQbjGqr3aEwGEMYSZUqn98PALwQyUgz//TWH+flzhnrE/f5oB/JQqMJb95cumSJo0PgGEVPivNji8bFQWUlBIO2M2fOdN2+fPlyoj9eEAYMxtgPHpfH6mutOFxR+uHZGkdNm6+to8CVuVddnn15r79VbB5UtqZ/vXI4Pq4zZqo0LM1rmDWGp2QoRslHkK4CqRpHv7mCKmyfhpvmQP1FgBmMOF7uACTQPi0SRJPs2qurUfIRZChtd3WJhd7oTMG2LFy/GByZ5N6MlU6iL4PkI5SuaiJnC7YMqL8I27LAnUquyQhpdDVuP7Xd6ms1a81iRsxQzKLUxVnGsQpuQjw4CATCpESjGbaZ5yOtdyFDiaRagxQAElNUiSmZ69ZdDQACFjiOD4fDEY4LBMOBQFDgBJqm/X5/VXWN3eVos7cwDO31uIDHXDDic/l9Dm9Li+9YVYVKqwlzHNR7I8GwFPEYceEWu1Shk2YsCHC+GXMTea+gxxRNQc4Kk0CjFcsXiyVipVIuk0oVcplYNE4vYPsP5el0ijZvtvzwhw3XX1+fkBDy+/0ul0utHmnQL58PNm3qGfUjLg4KC4HjXD3UDaPRSNSNCwSEEJKDWq5SgypDl7FQvOifx/9ZX10HAHV1dceOHRMzojRtWqI6USPVjMoRA6KAAMKYBOOggyB1IOMZZP526NFXB9dcEjdKPClgjD2J4DegsIrxGifrtZfZUPJ3SOqMod6oqQN5GzjTMRE4YgRXGg7oka4SJlTgAJ8J1y0FTkouCAAABUiBkAQAAAcw9gz2dxjjRlfD0fpjH57+IEmTdPeye5LUSVO1kYjAQSAQRsSKFYMqJpUK5w+1pPUIPR/ciBKxlIhlAUDb3ajPy51+4bTDBx8kffBB0urVrdde24hQUU7O9GGnqi0ogI8+gsce6+VfR45AJNJYXFzedSPLsllZJFL9BSl2aJHmavUdl2/ayN8KAEePHv3xj3/8eckX9a6Ge5bd+/3M7/cof/1s7t/5A08ju7pvRAnTYQkvGf0TUDShabuRrmLMG0pfiSTbhKqVUH8R6TYEAmFcEQEzi6ZTKQDgynjuOA+DWz/EC/z7pz/4d/72SltlkiZpajcSETgIBMKIkMthzRrYvXuAYjffXEvaikAAgLQ0sFigoGDgknv2xO3ZE6fRhFevti5d2jxnjjYjQxzdQz9UV4PHA/v2wcGDvSRq6eDrr7lAoKy2tqc/icViIemcL0wQhZAEyaA9XtLChQufeuqpHTt27Nu1L12XgRCanTi7qx/HpdnCv/MH2Oet1/fy4pce9QgLVAg0tRBXiIwl4+CSgCRukLiR34AjUnClQlBLOg9hyiIw2J6BxW5Q1yBRYJwPjsNycKZiRzqQABydjQI4BDjqAx0eRHkpD7owEmPAkcqvSyraymcnzl6culjCSKZwI5FJDIFAGCk7d8Ill8DevX0W2Lixetq0nkHsiQ884YLl3Xd7z6LSK06n6IMPkj74oOd2gwHWdslcmZ8PRUWD2qHRiF9/vQWhs+cvlpk9e/boxjQlTF5UKtVtt90WFxf36aefvnP8f6ttlY9d8nhXgWP9HP7z4v6cOOblOW65thdpe/SDjIq8yLwPJeQDExy39kHxJ0HZiIuuJQIHYSrDiaF2meAzUjkfgqhhvI/u0wtll4BjGky6GDdjRxi40xxfBACAIzCw+4YmTM1xIh1P0RH4LBSviL9r6c+/n7lSKVZO4UYiAgeBQBjxOMLAF1/0qXE88ED5ddf1EuyNpGkgXLBYLPDuu4OKztsPbW39OWj0aXPOczzzzJnzl4wBwOzZs0ce7IMwZUAIIYSWL1/+4Ycf/u1vf7MV2DihZ8aNN2+ITDfi3+3uRbCYl+f4w5bT0fwpXUm0J49yRQ1FyFSIdFUjzAU75PZhQyBvhZTDWOSH1lwIK0mfIUxFKOBk4E7B1d+HuAIwnUEUPw5HxTwLLbm41QKeJOBk5DJ0aRqAEODQIEqKBTBzVCqPjAySUwgAsRRDM1qZdrRiKhGBg0AgTOmhhIE9e2DrVvjPf4DjIBjEkYhTLvf/5Ce1Gk3k/PJms5m8KCZcyGzYABYLrFkzqCzLo8XGjdW33FLb6wIUom4QekWn01199dUNdQ3vF70fiAQCkYCEkaBzMTwZGv5rDbdhHv/qfqbNB74wApk/KPbffG1tRmovYaRVflWCK2GUhQZTIZX1xYQ0DmKDKOUIlrgFVyoROAhTmYAeV63CESnS1IDIh+ixzS6MeQYHlbj+ImhcSNp++EgxlROh0jCAOBQKe70BShDJRXIaTf00zETgIBAIo2mzbdjQPvETBHVhYZ3T2Yu6kZmZmZiYSJqLcIFjsUBlJWzZAi+/PObHWr26ddOmqoSEXl76yOVyi8UiEhEHYEIfZjyg72V8z58T2H5qe6m19Ma5N4mZbimHzDr8/NUdQz3ToPY06npXN7JaZoxJ/hQCgTAOODLwmRsg+QiKPz2mx8EtebhhETjTSJOPDIqmZYjCgiDs27d/+7bt07iZv1x5WaZh6scRJwIHgUAYm2GVombNmmWz2VpbWzHGGGOKoliWTU1NJaYUgXBOXICXXoKHHoItW4az3mQwrFzZeuedvUsbAGA2m1NSUkhAHEJ/IMjOzvGs8r3/xvv1rrpMQ9Y0w7R4ZXxfxZNcSXqvvkXdwtMRDvEUpikAo9ukDI22j4PIA1I7iF0TPZUOgLIBODEEdACI9BfClMVnAp8Jsz4stYPUPhaLwnBYBgE9brFAw2LS3iOFR+BkQAqY54u+K3/vXx/+8eoXrpx71XhWAYeU2GEGmR2JPeN5XCJwEAiEMUSv1w87vSWBcIGQlgZbt8Kbb8K+ffDPfwrbto2C3PDDHzasXGnNznb3lRHFaDSmpaVJpVLS/oQBoc1U2jXm+D2mg18f+u/P/uuOJXdtmLehn/ISXmK2m8e8WrpyNO1LpGiZ4NZRtFAzPhXqFkP5OgCa9BbCFKd5jhDQUdO+BOPZ0beHnWZcvg7cyaSZRwE/cKd4KAIMGJdPUB3aZgp+Pcr8EiWdGM/DEoGDQCAQCISJRy6Hyy+Hyy+n3nkHTp4Mfv217Ysv2OPHNU7noDyeNJrw/PnOJUtsGRm+85MWdYVIG4QhgRACGgxJ+rvvu9tgMrzzzjtflHyhFCvmJs1L1kykHYLEbqSrHOtwAANXgw2Aug7Zp2EEgEl/IUx1AnrgxFhuxUENACBFK2hqEBp+18cCBU4z9hkBANszwZYFPHk8jQY8YNu56+KZoDqENBBSQWi8I3wRgYNAIBAIhBiCYWDhQsnChUkPPcS5XK7GxtaiIrffT1dWys8vHB8fMhhCRmOIGeh5npiYaDQalUolWZBCGAYsy65bty4+Pn7Hjh2fFf+nuOXME5c+ObECB4FAmBgiMlxzMdQtBQBI2Y/UtTACgQMEBtddhBsuAgDgGeDFpIEJI51HkSYgEAgEAiEWn9AME13klZsr+P1+n89nt9udTmckEhmkRarRaHQ6nVwuJ0mLCCMkmjklKytrx44d77777jt/f+e9k/+y++3rZlxiVBhJ+0w+PAm4fB2YTqO4khipEW7Lwi0W7CKqWexDAdfuZIFtM6D0KtwhcMhbkakAiXz9XeiQErdYwG9o/y7Q2J4FYfKQGkMWpS76zarNc5PmXSjTJ3LJCQQCgUCI6bkkRSkUCoVCYTKZAEAQhFAoxPO8z9fLJFIikYhEIrFYTDw1CKOOTCZbtmwZx3Gf7/z827pvPUFvlnE6TdEAIGNlElbSzYzB2B/xh7gQALA0K2Nl0ZKjAOKBDgEdiqE1IVQEWC9wMhDYyXEtvYnYmwgUF0MCh20GLruC3GWTDGc6dqZ3fjUUg6J5+AtU1AAAIABJREFUgAvtNeHqi8E+fQo9pCNAhwYoIzDAi2CC0kgtNl+02HzRhN3anAhHpECHECWMzxERxmS9IIFAIBAIBAJhUPj9/rrqurM7y0r2lZS0FHvDPgBYP2f9JTMv7Tafx8LW4+/uLd8LAHMSZ2+Yf4tBbhidGigaUcpBZCwBTTWiYmIei71x2JmGa5dCq2USXUqU9SmV+2GMVEYovRIXX0vur8mN2AnaasQE+7tZIlJwpo1/XIYxxFCEUg8MsE7HmYprl0FEeeH1CQyaamQoRSkHkLpxfA5JPDgIBAKBQCAQCINFJpNNz54+TTLNbDR7TrkLSgobixoLmwq1Mi0AqCVqszYt6s1h89uKW4pq7DV1jto0XcbcrNyUpATwshAcmZuD2IPiTyN1wyCLN7UGaht9A0yIaVrMshRCGGMsCACAKCq6MAede+uKAQQALAiCIHCCwGMsYhiVko2PE0sUrUjRKjgy8KQSOAijA4qAvA3YgdKm+g1TyqrvlZAGmudM/ZfnUhtInJ3XP+4MSj7Sv9iKpTbsM0JI0/6dF4Hf0LHSZ2rfHuBMx5wExRUCEIGDQCAQCAQCgRCT0GY6Jyl78482t5W2Vb9d+/Gpj375ycMAsCh10QPfeyhFk4IAXWu5LlVrfmnfi0UtRc/sfvqn+qvvueZG4YwBajXjWdV9R1peebu0/zIamSxBr2NoBgtCJBQCQWAkYopmAEAEEA17yAGEACLhcCQYcoRCAYE3qlQLLLr118QlxktIl7hwEfmQeR8ylPVn3woULr8UmuaT1poKxJ+iUg92fhV7Bg6zqmqgsj8Bod30xl4jLr8MXGbSlmMBETgIBAKBQCAQCEMgmjuWoRkGmOTslISNiXQ1MpXEvf/++99WfpukTjYpTdGSHsGZOzcxLoKpENXgL9v61QdCpUbjTJ6fsqCjzNjR0Ow/dtp29JgrbBdhCBsS4lZefl18UmrXMi0tLdu2bfvudKVBFaZpGmPMhcMgYFrEUjQNACxA1OFEAAgBcJEIH464w+GQwGsVAacnQIkCS+bpF8zST7rriN1JQt0ipK1CCutEVsOvx4507EyZPIqGC7RVSHTOZUPkQcYSpKnr7ycCgvhTwIS6Nj6xbycTIjdoq9rjp8YVIm310MZMUQBE9V00ERf4j4Gq4ULpCREpbs3BSEDaKsSEicBBIBDGigMHYPt2sFoBAJYuhXvvJU1CIIwOHAdffgnvvNP+ldxfhKksdoiBmUUvnbV03rp5brf798/9/vd7nqNQeyy9pGTtpntWz8tZRDuZDz8/9Ivf/hF4aqYh++nLnhmkwMHxsKeMeu9ke4DSO5bwSwatJBSVOZ9+rUDFa9ZlzxCQY/riBRsefFCl7RYKxO1219bWFhcV+cNhFLU8MYZziWPazzG6HTr/jTHGAC0Oh+2k61B+6vT0W7LSpyG3ebGevmspP2kunjUXO82Q++8JFjicKbjoOgjoJk27yVvR9E+RqqnjDIAeyGZDGCUfhcSTnWddvoYIHJMJmRVl7UTqegAAKjLSvUmdaNpuwDQA4LK1U78nhFS4ajUEdEjeAkTgIBAIo051Nfzzn/Daa9Da2rnR6yUGGIEwChQUwP/7f/Dyyz23k/uLMGUFjnNCgEQiufPOOy+77LIOHeAf//jHBx+898WXJwrza6kAVVBS7fb4AKDSVvn37/62++wuAFievnzV9NW97rmwGb39HfP6wW6T1UuzhSXdiwWCQll5qM3GA0AoIAR8XDgCYgrNMCKdNfBTM5q+Zv2sy28B4KRKpUKt7apcAIBCodi8efOtt97a1wmWHv+m5NB/Or4GubA3EvC4Ag1N+oKaq32hOwBM+SWQXwIA4MvmJ5PAIbDASQFPtDmAGeCkkyABjfEMMpwFAJDakNyK2MBQbhMAOgJ0p2FMxRXhaNSGgBq3zIKAgQwmMQodBNNpZCpAipYhXfR++wPusPMp0xkMFG6eBe4pLHNQwIvBmSaUXYbiT1OmM0TgIBAIo4DPB2+9BX/5CxQW9lnG5XJZrdZIJAIAarU6MTExZk/HaoVdu8Buh4PnVkEajXDJJbBiBcjl5GoTJqBDvv56T92wmx0hCA6Ho/Xcv2P8/iJM0k74wAMDlPnnP4EZs6kfQig1NTU1tXMBiN/vP3LkSH1dpL4u+q6bzc3NbWxsbHO0vXfyX9EynpAnL6FbYE6bj3r3hPJ/jylt/l7SyobDXq/f5bFLnJ5cAWMAYLnKo8ftFVURBOBxRRxt4YAfVCKgLWheIrrz4hnSH1zBTO8z9idN05mZmZmZmX0VWDgz2TEdIkEf5oIIhJo2/1tfzj1YuK7JltHXTzxij11u5+kIAMiDSpPHFLv9BgOOSHBYDkwQUeMtzWCBAk6CI1LAKLatszAwQWTKpzL3jNr9oq9A+goAwK4kHNBBRAacZKLSiBL6UzekNpR8hEo8NVYjp74CVPUQkeKAHjjJxAuOY2iKxENVPMYU1tQCE0R0ZIyOQwQOAqF3DhyA116bZHXeurWXjVFX+RdegL17+/ttIOA/dCg/Km102GOxaYBZrfD00728IQdo37hqFXzyCZE5xqrxjx6Fyko4eBBmzoTMTFi6FJKTh2wydbXEeu23k+Zh7YMdO+C556CgoL9iHo9n//6TPTYSgYMwutx3H2zbNkCZcV4tdfHFF+/cubP7I4n7n//5nz/+8Y8dW/aW7WnxNAMAJ4ib3ItKW691h/qLxVDCfXdYZeVazRzwPMYAUHrs5JmTVl8AMSIIBUIBT5DjgNVgpSESt+Jq2Zy7KV3GSM6C1Sbplt3eWnLs8x2Of3yy6GBhVn8PUzZwMiWfYzofphziY1vgYKH+IhzUIPN+ULaM99GDWlyzDFpzgYvtKK3aSpR6AGkrx2TnUgfK3IXlVqhZBryMDGWxhek0SjmC1DVjLKNEUMphkDhx7XLwxU/xJm3LxgVSSN2P4kqIwEEgjCs1NfCvf01ugaMvV/le8fv9XdWNmOXAAbjuuj5fkrdPl/dCaiq3bVt1WhpotVqZTCaVSkmXHnnLP/447N7d+3/vvx8eegjS0ga7t7NnO++vyShwcBwcOdJfg/S0eQIB0oUIY8pnnw2sbkRFkJkzy5OSOkf7GTNmUNRYvTSWyWQyWTeDDWN8/fXX+/2dCTUrissOnQg6/L8KRr4/mH1G9Iw36IsIAo8xhzFCqKzMX1/vo0WsWE4Hw2FfyG+UMmnxmpT5s+WzrqZMMxGiR3IWZ4rYN980vvLK5YMpHGKDXdWNSQCmwZmBIzKQtQEgkLciShiPw2IEPiO2ZeGmeeCO4fCiTABkVhR3BiUdG6PgiEjkR8YSAQP2GcGdAgE9EGIBkRvkVmQqoBJOjfWhECWArgpYP/brAWHwxUXDc0xNvAnYZwCJA4v8MMSlXkTgIBAuQBP0rE7H2+30e+9pt27V2u1T7Qb3+WD58m5b8vLAYgGe57dv7/YksNuZtWszP/98v1TaCAAajSYnJ4dhyIg3TGP+4YcHUMpefhlefhmuvtr30ENBiwW0Wm3/JtPJnt4MEA6HKyoqop+zs7NjtjWiIWwee4z0C0JsjY0bNw628J13xr/55omO4XD8V0vNmzcvLy8PAAoL0Sef0F98JRrSz0OC4Od5jDFCiKYoiqJ0SnnAwNJSWqpV2Fzgi3jnpyuvXL4wfdVmKi592D7/3dedoSnehwI6XLEOAnqUtRNE4yLICjSuX4zrF0NAG9MtI7WirJ1IXw702OpWSFOLcj4UqlZC9UoypsUEmiqUtRONp1uT1E5lfSnI7FB2GXBT2pcH09CwWPAbqKydoK0lAgeBQOiT+noHz4c+/DDx1VeNU/IEN23q9tVigdOnweVy5efn33YbdffdcyorFV0LvPlm+v33VwCA0+k8evTonDlziCvHMNSNyy4brJ/CJ5/IP/lEnpHhfeaZo/Pn65OSknptcI6Dp546b3YdCFit1tgXOF58cbBeUQTCuLFlywB+bV2prFR88kniddc1Rr+Wl5drtdpxGxsRQgzDROXmP/95mJ6SCICiKASAEEIIZCwjQxRggRY4MeIUIpwmD03T0WKFEVHDj1u5a9eFJGUKIvDFY2s2iF1gKEOa2jE9GnYlYXsmtuaANyF22wRFQFeB4s4gXQWS2cf8aCI/iPzIVIA5CdingT+OjGwThsgN2kqUcAppa8Yhp2lnH2AioGhFxmIIqrE9a0qnVqEgoAeMcMNC7E4FAKSqQ9oRrQPCETF2TIsmYyKRbAiE3vnPfyZrzS+7rPkCuUYFBXD0aDA/Px8ApFLhqqt6nrjN1vliMBKJHD16lOM40reHxMMPD1bd6Go+3Xjj4s2bpd98c7y4uNjr9fYoUFzcaYytWtX+wefzTYoGueEG0ikIMTcSDlV0e+mlTKez0/IvKioSBGH8a/7MM8P5FUNRLEWJaJqlKQqABhBjYIKA3VzI7qYDAT0DccitBRsFwghvdsOFltfCZcbFP8TNlrE+Dm7NwYXrwT4tpluDDkHKQZS5C8Ze3eg0cU2FKOd90FSRkW0ikdpQ5hco5dDA2X/Hog9oalDuB2AqmPrtHNTgyrX49AZ8egNunjXSvYXluGpFdG/Eg4NAmHLDslSYP9+hUkXS0vxXXZUwd644P79t40aVwyGa7Kc2c2bPLY8/HvrNb9o/K5U93UcZpucKxurq6n5C5RPOa67heyt88EHS7t3G++6rWLnyhFotz8nJib4i5jj4xS86i61YAQAgCEJNTc2kaJNly8BkglWrYOlSWLEClErYvbtx0yYSLpQwMXAcrFkznB8+8cTMF19sn0D7fL7m5ubxj3qblgY33QQtLXDNNfjSlW5fTcEHn7Q9/ddrBpj9I6AoCiEAjCgKECAKIYmIBSwEwv4kBk1XqtPiXbSJQ9EcnMOFYeCll+Bvf4MVK2DePKG2/MOPP6otqfxpXf3UDZGAaeBp3GoRgIL4U5SmbvSP4E7ETXNway7w4phuCsMZFJ+PdJWIHteIKojiQexFKYex2Iub5kCQxOOYCBBGdATRE/NKDFECUGFE8XjqNzQFQruzBW7NE4Qudoq6FsWfQv3GM8JeA26eAyF1+9eIFFyp0YGFCBwEwpDJyPBedVXz7NlOmawzoVpCQqjXwk8+OXPPnv78DJcubXv22aJ+CjidbCBAVVfLSkuVX39trKrqMzuI/1xGvT/9qX3aunChSSqF5GTNCy+cuu22BZO95a+9tqfDsE7XeQl27uwZd3r27J5DXDgcJh148Lz44oh+7nKJnn46+5VXpt16a+3s2Wfmz9fyvPmXv2S6JvRZvTradTtj3Go0mhhvluburkLXXy8/eLD6rbfSSIchjD9vvNH74hSNJjxtmu/48T6jG5w4od21y7h2bfu6sPLycoPBIBKNtw5+LsYwAlDj6fPSA0+1+rR/fXdFfzNiFJU3AFA0MAZCCMQiluc4dyhiFEkuVqvip2lRWsbIM+Ju2AAbNgDGOBwK//FUicf78kt/kF+34c4p3qvsWdidCKwXiz0AAHQYWD8aQRASjAEi0qjhge0ZuHIVhIYcdwMjATMcIAEwRjyLhLE1YZC+fBQzwg7t0DQHCadB7MGOdCJwjDsCsAEQuQFNtMMvEwCxEyIyEEQXRMM7MrGjywvIhOOgagDW39+Y4DTjqhXg60WaJwIHgTAEtNrwCy+cnjbNP54H1WgiGg0kJISWLHHcemut08n+85+pH3yQdH7Jykp5r3VjGGb+fFFWVrCsTDKp299igVdegfvu6/z6+OOehgYAAKeTPX8qv359iCSvGDZWa0/3DYMBFi/m9+/nXa4hPG5dLtFLL/XpNTNnDgiCUFnZmXtPrVZProZSq9W33VZMBA7C+FNd3Tkedn9URf7xj+MaTeTQIe1zz81wOnu/YZ9+OnvhQqdG064tlpSUzJo1ayLPh0LiBOnSnC//CisGZwhiRAn43AvAMAcOH3hVFGdiJSt+zVguBlY1OvZ+a8vXn326/6u9Qb8QcX63ZsX3du/LnuJ9ixdD3TKhLRsAkKEUmb+BkaSGia60b80DAAhqIDKcLO6CJMAlNAuMF8Ihxp7MuonfHGEsRqEIpBykEk6C3DaxFUGmAhB5cc3FYJtxIV4IRzo+8yNM9SszhZR9SaVE4CAQeqf5vEAWt9xi37ixsNcXQnK5PCEhQaVS0TRN03TXl2BxQ48Spdfrc3Nz+ylw6aXh/ftDq1cP7N7J8+0ODrNmzVqwAMrKJv11ufdeuPfezq9er76hoQYAnnii5/KVV14Bsbiph8Ahl8tJ3x4kR492+/rpp3D55VBeXtXY2HjokHb79uQTJ0Ya+v7RR3mO8xYW1jidzo6Nse/BcT7Ll19EOgxh/Ln66l57Y+iRR45KpQIALFnieO+977Zsye3rbu26UMXpdLa0tJhMpokzLRgq/eK08oEjYCEEgAEBYIQQAlYAmgMhAsEQ4oGXKoKihGwkHrVX33U1NX977dVWtzvJZBQcrWJsn/p9CzPgTAdnOgBgTgyyVugItcj6QdGKmFB/v+ZY8Jkg3P7AxZjCzbOgZe6IqiTiwODEYpsQCNABDbjH7NzFLpC3gKxtgi8BEwBNNXAS8JmmcsbQmBM4eKSpQcbSCa8IUjaD2AOtefjCvBBBHQR1w797SE8mEHrlq6+6fV21Cn796xaHo2cxlmUtFotCoRjPuolEolWrYP/+njlTz8fn841z3cYZhUKRmZn5hz/4e0zf16yBn/0scPSos0f5uDgSlnywdNEc4JVX4PLLIRwONzY2Rq2mJUschw5pf//7GSOJ7ZKTcyw/v+cseZKKUDfdNMx8EATC8Ni6FQrOC0J3/fXcXXcd6SrES6XCiy8WfPVVwuOPZ52/kxMntIcOaZcsaX+2lZaWarXa8V+ocm5Gz7DxF6cvGiCwJ4WAQojCGAMSMEVhrMTgCQEVBBBABn4T+BkYTfdyp8+fX137vXm5yywpGQbFZUuKPv1m2QXU1RwZ+MwNGJ2L2KqppqZ/Bv3nzgwrhcrvg72jyyEIjtQ1j6JALIaIFEIgjK35oqlG0z9D8pYJbnaZjcr8UpA64OzlwJMEcAQCETgIhFHFYIAvvoCiop7+mYmJiRkZGRQ1MdmIli2D++8fQgxI49RMHQtqdeJLL3Xb8sQTsGULFBX19FfJzMwkaWIHT9dEQldeCQDg8Xi6Frj99sSHHxZt3w4PPABtQ3/X9eqrp86PXGM2mxkmVh5Mr74KBw8OtnAPSbQHJ09qnnyym5ORWCxWq2Hp0m4eSQTCILFa4eabe2584gm44or88/MRaTSa//7v9LvvhhtvhK4RcKI8++yMbdu+i3p8wIQuVEEIAWLESl2i5mSjs5+3/QgAYYRx9ANABCAoRDDwKhGTcdEa5Q2X0dqkUazYjJkzn/r974uOHW5x1ouUjEgqXFi9jZOBV9b5VWBw3UVY6uzlwmjCyBTGrSLcrAf7dPCM5lVAIRFqMdCslImEKP8YrmREbAApm5BoghN7ISYCCiuSOjC6QF/hEwhE4CAQxpDHHgOGga5e9NEp4wSqG1GeeaabwMHz6QDWvgovXjw1r86OHT2n+I8+Ci0tLedfr/HPETCpaTn3+iouDtLSAAC6JtnNzMzU6/UAsGED3HADvPFG77EA+uKBB8otll48jGPKxebgwVFzyrDbRX0FGyYCB2EYnH+77d8PmZktpaU9rTKj0ThjxgyKooxG+OKLXm5Vl0v0/PPTH320JPrV6XTabLbo3T1Bhh1IJM5+/o8BMAAf1TkABAAXwk6ICIxgYMTTV/6IWXj56NYoPj7+Jz+99WWn66P3/nPllXNZeeSC7nw+Ey7ro4Wne5DZgVs0uFQFeLRnR34JLktBAGIAwIgMAgQCoS8o0gQEwoCsX99zC8uyeXl5E6tuAIBc3i1BYHW15EKz4TkOHnqop7rRI2hldIqfl5dHevKQ6HjTe+ONHVZ658pzrbZzTRDDwL33gtcLN9008G7V6vBzzxVcd13j+f+aPXv2heZi43K5irsTXQREIPTDZ5/Btm2dX+Pi4PRpWLgwXFrac9242WzOzs7ueFRFb9Wqqp7BofbsiTt0qPOOPnv2bFc1c5yhKRD3u0QGY4wxpjEgwFjAGHBUFhFLUUKSSK5kIOoMMnoghCiKQhRVWet++R8l351qu7A7IALM9PxThmFWI2S1gTTMpbvDC6x4qR3lekDCj+pxKRT9AyJwEMYAwxmU/RHSVMdKfegQSj6MZu9GSxzUxYi6GNErKGYpgwyk/w8A8eAgEHrB2sUNwmLpZXGH2WyecHUjyg9+ALt3d35NS0vraiAFg8GpfaWKiztTJN50Ezz6aPTyWTtyjkYvltlsJr16SHS1bjp8fzpalWXZ85UIuRy2boWXXoJt2+Cjj/DevT0fwOnpvptvrl250trrGpTMzMxJlz9l5IRCIau1p9cVcTUi9IPPBxs3dntC7dkDRiMUF1f0KDl79uxe76m0NGhogIcf7uYA+NxzM957r32hSiQSKSsry86emEQhNAXiASenGFMAGAMHGAAwYEEQNBpV7qIMrVE3uupGBwkJCXpT5se7K3IzB51eAWEAjKlwhHFTICCBQYIMDeXlooCFYMQTFkIYQERLZIwCoYF/7gl67IHxjYQqciFFDQIetUiCAuI1lFgspsMKwasGD9OHXIF0Mp1CHEthwhAHIi+IPAAxswqJDoLUBgEATkZGvzG//rpKatreWKkNJUOMDJKbkEgEmhwkQgBA0zQVorFfEMIDjZFBDOEL91ISgYNA6H0G2cGPftRLAYPBECNVvfLKbv7GDMMYjcYOk8nv90/tK7VvX+fnN98EgJ7uG0TdGDZVVe0fkpPbP3Ss+jH2HdDFaIxmukEAUF7OffutrbbWnZrq0usjHdkoz1NG5GlpaRPpEk8gTB62bOlUdVetgi++AIYBm83WVSkbMPo1w8BLL8Htt8OaNe17czpFb76Zfv/97SqJ1WqNi4ubkLsSCYjlBs4ZIVAIAFEAGGPAOBwOp81acMVdD+oTU8akVghdddVVaWlpv/71r88UeAf5K0xFgA6GZR6bqU7Cu8VBk9i9EAlDMOkjXOB0855q15kgQIZ29pKES1h64ARq+6u+/ft3fx/XyyaJoE99IMKAaEEAQUA0TaEgg9tY4HpXZMS0aOPin63OWh1Dd5fMhtL2IWNxZ8qYCTe5tdUo732hZhk0LiKj3wUFJZ9Nq5ZGPwFrAqrdNw2JgZ3F4IyBho58TqgQLtjWIwIHgTAAmZkAAOFwuKs9NmFB5s8jGhyhfcInAADodLrz3wlPVTpiQF51FUSTb/j9/g5Hg8TERKJuDPPZwHTrWgAgCJ1PSqVSObh7h8nMNAmC0eFwNDQ09IiKAgAymSwlJcVoNMaIP1QPli7tucXlcoVCvSdHPHlSY7f3OSzodOG5c3sJK5CX5yadjTB4Cgo63S6i0ZQZBjiOO3v2bNcnlMViGcxDymKBykrYtKk91swHHyRdcUXTtGntsvjZs2cXLlw4/kF/KYQoagAXDIxAiCaLPfcTo5LOyEjVJ6Qy7Jg8nRFCcrl8zpw5d91113vvUf/3f33bFQLnDp2Lx0yFMBO0uu2nG85IeLckYBK73UMSOEIR3/HGLyudBUGATG2L38sMRuDYVfrlzuLPLr300jlz5sRmT24qa2oqaDrTVNhtPqNLm6afNpHVYgNIX440tbHTUEjmAJkD2TJJoNGpjSCAzyd1uISG1hZfIAAAtKqVVkWdxWwAQ+6TkQqOL4s5gcMoN0w3zpCwEiJwEAgTgFwO118PwSAwDEQNZJ7vXEcaO+4bHdPcY8c6v6pUqgvnSnWYoB0f3O5OizEjI4N05lFk4cKF0Q9isXjwv6IoSq/XR18FBwIBv9/PcVxUJYwdobBX7r23ZwTQ4uLGvtTDJ5+c2VcYUQCYO9fZEcSRQBg28fGdrlUdEmR1dXWHqqvRaIYUHyq6suyZZ84JB3hmc3NBdG+RSKS6ujozqvGPJ3Q0jGT/CgdEQ29EV6OIGWrBNPXMJPmAysgIEYvF119/fSQC/QgcwUig3ll/zjwVAITys2UfffgRhXkksBT/HwB68EfEmPeFnSE+IAAcpev+T/TNYJaoOAMOAHj44Ycvvvji2OzJ9mJHzVs1b3331ltH3+rYePvi2+9ZTqIuEy5MgQM1NuqP5Yf+/eXhqoYGAAD6LKL/PewdYh/GoZg7ze9nrPj16s0JbAIROAiECcBohO3b+/yvRCKJqdpGA090cEGFaTzfBHW5XNEPKpUqNv0CJikURY28a0ml0kndPxMTE3U6Xa//GqRXSwdR75XYH14IsfZs6rE+zOv1dsRdMpvNKSkpwxj3urhrKVJSFpaVlUWFvMbGxvj4+H6WuowJaIAI+NH/C+c0DkHAWCqzXHl78pJViKLHtmoIsSzLsv2VkUglSandwuiYEhIXL1s+/r1lwYIFQxKjxxPTDJP2Du1tV962yr4SAKxV1tI9pY6A4y+H3gCAOHnc0vRlJqWJ3PKEqY4CwHSisOrwydLmZlt5VeRkUataH3/xxRdLJJJgMPjtt9+WlZV1lP7Zz362du3aSXFiZ8+effPNN+vq6rpuFFHs20ff1so0DE0vW3ZRdvoM3MCAb/Tn6kTgIBAGBU3TBoMBY4wQin0LxGw2e73eC/NKdQTVuwAjVhLGoXf11a+GqtvI5XKTiUzfCSNFJBJ1uFaNinrIMEx2dnbaOc2DpulYO2UEQEeTxWLAGPOCIMhVaauukRoMYxRedEiwLNs1yRQA6HS63NzcCWgoFLupFigpEueIFuUsXAQLAUBwCwF98Pfbf//LHQ8DwPzk+cmaFCJwEC4AdABzdx+oe/zPxwAAYwCAVevWPfvsswaDoa2t7YEHHugqcGzcuHHp+atnYxKr1frVV1/1EDjOtJwp2lUEABKJ+IXVT+csSMdeiggcBMJETiJzcnImS23HLvCV13k1AAAgAElEQVSEzwdWKxQVAQDk5IBcDn2Hmxxzqqt7bjEaITExkSShGPfHWHtc3oYGqKlp37h0KSQnA8NMhbNrboaCgs4tS5eC0dge82XC4TioP+cO3xGSRqOBnJyeUVQmkOi44fG0N+PSpRM8dIzdJehg3Bq/13VeHbdk17FxSD12Ij2teIB+PasxAA/QEZJAwDjIcTiG7XmE0Pl1i94UDQ3gckF0cjH+N+xEjR4+H+zYAQAIAMxmWLYMKAUlu05696qfX2G9/PXXX//8w89f+fbly7Iv+0HeNTKRDABq7AgASlqRSgKJKmxQYLkICIRJB2bjsSQlHAyGQlyEExeXOHbvfW/f4UKWYdetXGk0GL7cu/fEiROPPPLIpk2b5s6d++yzz/7mN7/p+HlWVlYsC5fdlBud7q9//WuPt635+fmPP/54Wlry5Zevramt/+Xj/43rafBSALBmzaJLL12KsR8iQRTE0KbBjUkgDHMSSQQOAoEw8Bzoyy/h2DH497+hsLCXAjfdBPfcA8uWjXlNCgpg3z44eBD27OnMI3A+69dDTg785CcxZOBNSVHj6FF48cVuWYrPJy8Prr8eFiyAFStiRREYZE/76CPYtw/29p0wzmKBO+6A9esnwFDnOCguhn374C9/6f2W7HpvLl0KK1aAxTKal37btm6HxrjPkq+/Dq+91vvdGhcHN94It98+mnUbz/6/axccOQJ79/Z3Cdavh6uvhqVLx3ws6hgbCwoGqE9ODlx7bUy3OeZx/xkQcfccnhjjcITDeHIEYTxwAPbsmciH6QSOHhwHR47Ao492G1dvugmWLQNEI6RHCfqE+Ix4q9VaXFy8u3QXS7MG+Q+2nmD/nd+LtZJjEq618LdfxBkVQCBMAhADlJSjTWFkDvKhYFgIcrKCyu/+/u/dbTaHQi6/dO06S14uK5GUV1dXVFSwLMswTNqkncgyDHN+CKfU1NSjR4/m5GT9+Mfr33jj70ePngYAkAAAJDCiGSqZwDtwyEfzgpzO0oGJBgYQBkkI2I5IiBQEGQj3vVCQEUAqEIGDQCD0Nx3Zvh0eeqg/NQEA/vUv+Ne/IDub+/zzSHw8PeqRI6ur4cUXO3MHDMi2bQAAjz0GOTnCHXfg22+nJ9a03rChPUnBCHn3XdiwYfSPNZjd9pig//zn3Twa+qGwsHMOvWVLaPNmVqmM3cAoUdP9qacG6PAdJuV998F998E11wS2bEGCIBogcsBo4PPBCy/0KRn0dW8CQHY29+qr/KpV4pEcescOeO65QV16qxUeeGCArtjaCi+/DC+/DHo9/8c/8jfcADJZrL+T7dVC638sig5HcXH4xRfRkG60MR0b4+Lwli3ChI+NvTcyxv4uUb0natS96SbYunWUH6bPPjuAptD1YWo0jrIfzQSOHlHJ+LHH+mkfzmaLJoyAxYsXv/baX26//cuPC+/cdkrT10+KWqiiFup3u9mZCdzHd3gTpAwNNBAIMQurB9Ushz3cXFcq5o0sqAVx55xBJpfPW3LRvPnzLYsWcTwPU3SdtUajeeqpp1iWkclkd9117623buoyt9z3i1+8gHEEBA5x+OL4dbfnLlKKJMBEYGYtJNqj6gVgEZTGQ0WfMd1BG6FmeYnAQSAQeufECemqVYOdCQFAcTFjNjOvvnrKYnEbjcbExMSRj84+H2zZMoTpe88JUBH14IPw4INw773Wu+8OpKUZL6gIrKPOgQNw3XVD6BI9eOYZ8WuvhX/5y/qbbqI1GoVarWZiZgULx8Ezz/Q3/+6Hjz+WfvzxeNTwjTfgvvuG+fPiYmb1aiYjw/unP7UuXChRqVQymWww0Sh9Pti3D154oT+TPhwOt7W1NTY2+v1+joNPPkl86aUhpN6w2eiNG+mnnvI+/3zhrFmqCYhqOTg++ww2bhxm/29tRTffDI884nvqKeuaNVKVSjXCsWiEY2NrK3rwQfrBB+GWW+wPPeSbPl0bC22OMYaQz9dYBhQ/iLJRlw0kVyqXrFghi2EPsYYG9sYbB5A2zn+YPvdcwZIljlF5mI7W6PHkk20rV4pUKtUge4vPB2+9NYCrSDgcPn26pD2JOAaMcVVV4sO/zLPb5w6yeiVNzOI/yZ76ZeGijIgyoDa5TBKehGomxI6uoQNGBUADG4dFyV5fbX1Fs6vNGfCzIKMiPP3zu+8BQEqlcvrMmWKJRDylA41TFNURokipVHUNzj5v3qLFi9cCgM/pqz5R01Qf2Mt+LWEkIIoAUw0eGwAkJcRnz8iig1LUfo9HIzJF1+xEVy5SYIygtAAROAgEQi/84x+pb72VNowf3nvvnFdfPWWxWK1Wq1wut1gsw3boePXV4U/IztuV8dVX4ZFHiq+4wpeamhgXF8dMwuAQxcXF33zTLUfpjBkzRh6ocjC75Tj4yU9GwQ/F5RL99rcZL7wQfuONkwkJIaPRmJKSMuGW1QiFm3GgoADWrBmFGlZWKq65RrFyZesjj5xQq+XJyclGo7FXmSPqqrB9+6BM6MOHD3f86te/thw/rh1e3X74w3kbN1bfeusJlmUzMjL6qtvkbf+qKvktt8jnzXM8//xRqXT45ziKY+M77+jeeUf3yCPF69Y5U1MTk5KSJnJs5ELcobc9+z4Ss7/qpxSKSiECjzESEDLo9bPnzpXKZKNbl9bW1m++6Zba2Wg0ZmdnD3U/u3YZn356+jAqsHmz5bnnCpYsGenDdBRHj1tuGcLo8fjjAyxgjOJ0OtvVDYBIGP/uyRlf7Y8f8pPFI7r/sXl/e/5oRmpzq7pZGpZmtGbKIjIgECYcWRYocgAkgAGEYNAetJYHdx747nhJFVDovvsf+NWv7onmLmCYC9oqT05O/u1vfwsAIU+o5T+tOz/e+dyeZ70hDyAMn4WjS1SuuWr5lt+ky9PdKDUqgtMAknOJt4MAHIAYGJosUSEQCL1MTX71K8uJE9ph7+Hee+fs2HFIo4n4fL7Dhw/n5ubq9foh7cHng02b+jOn09N93/++NSkpAAAeD1tYqDp+XON0DjD5e/rp7M8+czz/fEF5ebnZbE5ISBj11TS9cs89sHQpHDwIu3ZBW9sQfqhWh6+7rjF6mgCQl+cezLGuvLL981tv9Te/XL26NS/PrVRGBtyt1Qp5eX3Oj+fMcen1oXP2m6yycmC1wukU3Xjj4g4hzGg0zpgxY6JM2a1b4eab+/xvRoZ3xYq2pKRAtJUKC1XFxao9e4wDdrZRpB9rVqvl58yxdbTcYO4CAPjqqziXi33++QKfr7SysnL69Old79ADBwara4z60AEAUV311ltrS0tL6+vrc3JyJtzraqAe4k9P96am+pOSAtGxaM+euP53eOKE9le/sjz/fEFpaWllZWVGRsbgZcoBx0aNJnzttY1dx8bKSnlVlXwwY+Mzz5ypqalJTExMTU0dn7HxPLAQaeICTRTXX0ANHFU5EIUBYxBomqYoqkfgvZdegmeegaIiuO02aGkZ+MDz5jlmz3YlJQXi40MGQwgApFJhwh+mmzdbRvgwHefRY8ClKP0+F9gHH8irqlYOu7kefmr21lcOSyVCQBQ4k1wwszFHGVICgTD4AciRLlR+HxlKkKp5RPuh5CCKB0oEAAhrOG/E6fdW1zbn55dWltRVlzaeLq2SKdWbNm36wQ9+oFAoJkvc0DGFoqjoPJDRMGnrzFfOvDKt2RzhIz6f75133vniiy8A4Nv9BW/oPpFIZUAx5wQO9pwHRwSAB2CjegcROAgEQrcZxkMPWQZjo/bPn/887fHH2999nTlzZkjTsn5eN+l0/I9/XLVqlVWjiXTdft11jdHKv/zytP6ti6hp8dhjJQA1NTU1M2bMGIe3xMuWwbJlcO+97dbj4J0Ffve7IovFPYxjRdmwAR54oBdLVaMJv/328R5t2BcHDsDy5b1sNxrxTTfZV68+22M/Tid79Kjm1VenDThXPufs47ZarU6nc86cOeNvyj75ZJ9z8YwM74YNdWvXdvNtSUiwrl1rvfvuipoa2dNPzxz5nTKggdTXwpncXP6++4qzsuw9XvlUVMjefTd18DY2QOTMmTNRjenzz6lhL8EYFXWjQ+NQqbjrrmv0+XxHjx41m81jlxZqwJPqx3Hp9tvrrrqq/vyxaMuWkgEX6XRt/9LS0paWlry8vAEHov6lxgceKB/h2HjjjYvefvs4QGNjY+P4jI09QUiIV2OtBsJooIIIEA2Yx1joklCl6wAFRiOkpcHf/w5XXNGPPuX9xS/KMzO9I5czYu1h2u/oIWzaVGGxNI3i6EFR1Nq1g3LZ6JWKCtkvfjFrhMKx0y165HnLC7/Nj34tSSzKrbcMzY8DA8YIMALAMWJyYgwAaJKE0J38WPOwIwNmbR2ewIE7ehGtBrkFGBUCAI837Gyqb67d9dWp19/ca7P7/3975x7fRJ3++yfXtkmbprRpaQttegFa2lCgsIj1xkVF1xUFAQUW6e56dBVllePrpR4WBT3VnyxyEHRx3RVdLwsuyOJtvVVELBeBQkmhFHpJW9rSppekbZLmNnP+GAjpzGRmkiZpi8/75eslnUzTyTffeeb7fL7PhbKrC264+Q9/+INarcZRp5t3sUgyWqIdna6FdAAgCMJsNpeWlgLAqdN1p07XUae53W6O2tJiHEcEQTwLsgcfLAyKz7Z/f2Jr69WCZGfOnHE4HALd6UmT2Ffw48b179jx84IFLayeuUKhKChI+fBD8tNPu+Lj3dyLswcfLDSZZABQXV1dWVnpcrnCNshFRdDcDPn5/IvpqVO7meqGTCZLSUkpKCiYPn369OnTeVe6M2b4oW5oNJrs7OyCggLNlb4gvtSNP//ZtWfPkYULzzDfR6123nef48cfa5cv7+L9jKtWTa6tVQCA0+k8duyY2WweJurG1Kndb79dTlM3KJRKZVpayqJFOadOSdaudYbu8lwuuOMOlitMTITvvmt/882y3NwuZkBrTo5z69bOb7+tGTeun9dLeemlnCues7GysjImhhhydYNiy5ZsvV5F/buhoaHB03w4vOrG7bezqxs33GDft+/wb39bz3ofqVSKhx92vvNOG+/4v/lm1hXba6qsrCQIIjB1Y9Qo1759h33ZRplMRtnG/fs7ExLcnI8A+RDaRsqZE7eaRF3dICd5/VCCINwE6XID96mbN7MfV6sd27ad2rGjXKfrYVU31Gp1enq6x9hOnz49KytrSB6mhw/H+fsw5bMeP02Z0jpI6/H00zpqdlDWgyCI4uIAP6Ner/rd76YFJSyuvDJOf07l+bF69Dk3+FOw1jaKrLmNbJwJ7uFS8JjsziAr74P2fFyjjgAi0sioaS7LhJ6miMbTpy1meURMkTzpVnHS7KOn7f/95nRfn33NmjXl5eXl5eUbN26MicEIIwF6h0h0//33lw/kwIEDixYt4vgtjOBAEIRaNqnmz5/JWO7ArFnuCRPqMjI6qKVzba2iokL92WejeZduX3+dtHJlo+fH2tpa3uxloxEWLGB/qbDQ9Oqrp5kLMplMlp6enpCQ4Amo/s1voKqKa5+TWsf/6U+T/v73E1IpmEymY8eOFRYWhi0kWyqFkyfFU6fydKMgSZb9o4kTJ/pVbe7zz+lHPvjgUkyMkzmMzBEwGtnVjWef7Z8792embk6JL57En/ffhzvu4Irtp3jppZy33y6nvtmKioqCgoLwVA7naLIwdWr3xo165mRTKpVjxozxziZ48UXo6Qm80CM3d9zBsh06eza5cePFvr56VuVFq9XGxcWJxeLcXDh7Fm6/nafZx/79iVqtlbpPTSZTdHSlRqMzGkXUfQQAhw4RnZ38GyElJTlBVDc84hcVnE9pHNTsCrO6wTp6111nWb/+BGuutHfiW24ubN7Mc4/v2ZP661+3ZmVZPRqHrzgODnUjLs6xYwe7ZJmdne1tG5OS4OzZYW0bgSTBYhf19/MtTkkAkgRSIpXJ5HKxWOLrS1yxgj2mYNas9j/9qZZ10JRKZXZ2tlKpDDgfnvVhmpAAixa5U1MbdbpL1N9tbY04fDheyMP0b3/LmDmz26+HaUnJYK0Hq/2haRz792soFZiavffdl//kk+L2digqgrQ0AICamr5jx3g+3cmTataYkXun2HUzDekZPemp1l6LtL9fcrg8/tPvkg1NPG+496sxupyzl+eA1FmTdH5Cm+DKKQ4VtBaCxAnJFQAOGA70jSYbbgIX1hMZ1ridEpdd1u+Ic0rGKEhZn+VS5dn92ZHTVKPlAOAAZdUFU1Nz/8zrb1y4cKFuJLZGH1KBIz4+nrafRxBEa2trX18fAFy8eFGv19OiOUQkhj0hyBD5URTXX9/x8stnvY/Ex8fn5eUF/Uq4M8lpxMY6nnuufdWqxIqKE06nk7lwLCnJ4Q1kLS390XuJOH36dI4cBJcLUlN9rrw9rg5tTear7prRCIk8VzfAj2X18EOKXg+TJoFfA6hWqyfx/o4XFgvQyncuWQJbtrRVV1cLUTdYHaFnn+2fN+9nVtdu7NixTN+MNUeGRnGxwVsLmzp1aqjLjn75pc+odV/qhlqtZnU+qZ1S3sDsOXPa163zo2Aha+b87Nnkxo36vj4TU1rS6XTMQbNYIDOTP+Vk586jycmXq6gcOqQtKhpz442XP2ZLi/nVV41+tUS58unI3/++Zfz4VoXi8vZpZaXq8OF4XqPhTWZm344d5Z4fwyZ+cdjtUaOc//73YVbxi1kuREgp0Hvvbf7Tn2o9P6akpGRnZ7PNH59alffXx31T82olQ24bSZfNfmzTua/3PvS3kuOtt/s67dE/fDdzxgWCgNh4TUzcKIlEkpOTQ6tjYjTC/fezD9qLL9bddNNF5nGZTCZQQQ7/w5T2BOROVGGdeBoN+emnlQ5HdxCtR2ys45NPjnhuB7VaTZL52dliT0Obtra2ZctEft31SqX1wTtPrSnMbsw4y+JGukVv/jPrk6/G8Ggcb5epVVeHy99iHKIxR0STPhLJLcNhDUk0ziRPL0WBI3xIraJJH4nTDvsnQ7WruxsTazr6bZEJs36zqNdqfeHPT3X3OsbnTQMAk8lUWlo6e/bsZ599NjU1dYgqHF1TkCTZ399vtVoB4Mcff3zggQfs9gHPQUxRQRCEzsKFzZ98cuTGG5uOHz9CW5BRu1szZ07/8kv13Lk872M0Rnj/2M65Vlqzxudaau3aKqa6oVAopkyZ4us5odHAF1/wXF55edynn17eE3Y6nadPn+YOEQ8uOh088ADPOfv3awbzJzZtoh9ZsQK6uroYV8IiEq1ezfJ1PPaY25e6kZ6ezrrzvGkTv9K0Y4fWZrv6u9XV1SH9IoxGrpz8558/J1zdAACpFD76KPhXyOoYb9x4kaluqNXqwsJCVklIqYQ//5n/z731Vobn39dfb0hLa/L8OHp0zJIlxsLCbr9UiVde0R84cO6OO2qzsqzJyXbqv1tvNa5bd27fvsPC362uLtqTqAIAFRUVAjPdBsm2bT5V6b/8pYJ1ekyZMoWp3nrK/XLw/fcD7vGWlhZqS8qbDRt8qhsLFzYz1Q2FQjFjxgwO23j0KL9t9KTPhNU2imWSrLnKyXeLJBIu/5OqwQEgk8ulUimzPh8l4jAHTaMhd+8+z6puaDSawsLCoCtoHA9TmUyWnZ39q19N/fJL9RNP8LzPsWMDEvUNBoO/1uP991uZ6ga39dixg+eqzGa590PKZDKp1U3e7Xo1Gs3zz9cKH65HHjnz4oZ/3DKnmVXdiO+Lz2vLffMW5X0FPJlTx08PCChrU7UBggiVlCSkKY3sGEc6BIlKHV39B460fbH/4pcHmr76/uyBg6fOG5rrLraVV7V29bpiYmJiYmLGjh27cuXKFStWpKeno7oRFEQiUVRUFBXZceONN27YsOHFK/zhD39ITEzEFBUEQWiebQ1Vl465GqM1NXz7bcjI4HqrykpVcvLVKgYNDQ2sm/wAUFbmc58/M7Nv1iyWUgiTJk3iLoB3550wezZPiP6WLdkzZ3ZSHoLVauUIEQ8FJSU80T1vvJHlXQbCZDIRBCHw8iwWegJ2YiLMnu36+WcjzRdirm6NRvYLW7DguC91w9dlSKXw5z/z72OfOhXricG2WCxNTU2hqyt5//0+X2KV0jjUDY/HOHdu4NX12O5BloPz51uZseW81/bII/DWW1BZya2jJa5de1XWaWhoSExMpNx1sVicmZk5bZrixAmh7tyjj9ZKpWBk3LJUNplKpZo7V/7JJ8RvfytoGr/2WrZ3EIdery8sLAzpXWmx+Jyuc+a0U+kktM81GKNhNtMXu62trePGjfNyZbl6Ujz6KIv3mJeXx309Wi2sX8/T6mLPntTp07uouzJ8tlEkkWp+FT8tXqxs5RQ4xCJSAgR7+Q1fhZzz84mtW6vE4k7mrwSl3zYTT2wa78N07VqeSLeqKpX3s8BisTgcDlZPyZf1iIqqYU7diRMncmTi3Hkn5OfzWI+tW7NmzTKyWg/KgEyZops9m/j+e56Zo1Y7tm8/GRPTWXOBlEQMkLekbllaZ7raopZcbgYJ/3uWa3cFl/9SdUE194arM6A7utPZmS4jZLjAQwQIHDK4OJOwaMS5+0Bu5T39gqH3f946c77WSjilDpdLJJV+f+oUCVBbW7t169aVK1d6zmQ2e0KCQnx8/FNPPeX5sbGx8cKFCyhwIAgyYIXB3A8EgJSUlMzMTNrqVqsFnY4ryby5mb6labfbmfucLpfP0hsA8L/+Vz1zATZhwgQhKvjOnfzhA2+9leGpUW8ymerq6lhDxEOBVgtLlsCuXT5P6O6W6/Uq71KjRqNR4EKcGb6xeTOYzfTF/dixY9kcOZY3vO46i1RqZ/j2Gl4l4q67+AWOjz8e451k3tDQkJqaGoqe8B995FPziotzsEppOTk5vH7dCy8ETeAwGNjVpd/9riKAa5NKQafjcVEo98l7mhkMBk/6TFJS0k03wVtv8V/52rVVvsqyarVa74j65cvBZOKfFQBQVxddW6vwyAoWi6Wzs9PfTpl+8dxzPl96+unzzIM6nc7XVzBmDCQm+t2VpqOjw1vguPtuLv+ZeYukpKQI6Ua0Zg1/L8+33sqcOfOExzZWV1fzln4YrL4hEgGIYhLHJmWNgmrfDggJ0siIWFVspFLJvMFZk0dmzSLWrz9Kkizlh1gTNAZJbKzDVw8s1oepRsPzMO3qkjGeDt3MZ4Ev63HrrSxTl1vduDK9eayH2SznsB4AEB0dzfvIUqsdf/3rQZXKYTbTRyzRPHps11jxwHjz/NGkJpo09vn0FU099OHqieqJtwi1G2RvMtTNBs1ZUXwtDB2kTUUac8k2HRDorIUTMThiwB7ra9grz5t+ONLmdF0Oaqtr6Dtz3nTz7LuXLVtGu6+nTZsWimUMwnxweI/zmDFjXnnlFUxRQRDk8oLsvfdOsKobeXl52dnZrIv4/HxuV40e4NfTw7LgO3qUywfIze1j+kueNh/caDTw4Yc85+zfn+gdBt/S0mKz2cI27Lw+3qZN4wb6e3VC3tblgq1b6QcXL4ampiba4p45kkYj+zp7+fILzINC2gqMGcN/weXlcd5ZKgAQio4qLhf79ibFihWNAUtpzG41wXWwr7vOwgwt0Wg0Qq5NSKLE3r0pA+eA0d/2Gdu2nWJVN1JSUqZMmcKUJFatgvXrBb3zF18ke/94/vz50N2Per3PjfQ5c9qZvTY0Gg2HbyyVcoULUUyZQs858t7tLyvjcnpvvLGDeTAzM1PIJ1Uq+W1jfb3S2zYajcbOzs4wWEWZPFIZy+WLEiKQR0VFx6qlMhnt7mZVN559tp9V3VAqlb4SNAaDSuX85z9PsKobHA/T++7jek+7nf4rvb29Aq3HqFGu3Nwe5tQVko8TmPXwK6EpLs7xf//vvtbW09XV1ZcuXRKBCOCycpHTMjG9K13Mlk1/3ySu3ih1TXTlqy+iz4+v0JxOnruHbM+DocUWT9bNheZfASkFwIKJ4VOWQERQNSpJAgiCdLtJl4t0OAi7w213uI+cNK577dQL/+9syZs1JW/W7PziktUuW7Ro0d133/2bgSQnJ+Nohh+5XH7dddehwIEgCLXw6mF6UDKZ7LrrruPYL83J4dEOaEf6+1mazz3yiM93yMzsY16VVqsVHim9eDEkJPCc89prA0I2Lly4ELZhLyoC7nLaNB/D6XQK8fw//hg6Bvo+69eDxWKmCjJ5+0LMkfQVUcJcIqvVaiEOtsANjJqaAW5Gc3Nz0EebOSzezJ5tZM5/gVKaVMpfUUUIFgv7BuzcuY2s2kGwRubECTV9he+PwLRt2ylWdy49Pd2XO0c5Y/kCWh+Wlmpo/n/o2gn//e8+X7r1VpY0fu9QC1/2h/sG//3vDRyv/vGPXL/LzJfxVQonWLbx/Pnz4SxU5NMl1mhi4+K9g707OkS3384uTr35pnnevJ+Z6gZVOSUU+fD5+WbWh2lBQQHHw5Q7cPDQIfpXRTPmHNZj/vyLrJE+obMerOKLL6ZM6Vap7AqZIkWVMiZ2TEpsqlKukLpkusYCjsqg09K45iGz04pTMjxaogSAwipKaYWYXkDCg5gQjW0DrdFljzc1J9TXEKeOuL/b59j0Ru1TL5146qUTuz5vcDjJDRs2/OzFbbfdhiM3rMDIGQRB2BFSPN/fZA7mmuzLL7kiYKdMYfFk/OocLpXC0qU86c20MHiTyRTqMHhv/vpX9m6sHt55J33zZr23/jJt2jTu93zySfqRNWvg3Dl6Djar9/7iiyxvOGqUo6Qkh03gCNo4XLoU4e0Kmkwml8sVxPBOl4tlWLy0HhYpzS93MSgcOMB+/KOPxh4+PGBCisXihARBBRHPnOE/x2SS22xi7wiF9vZ24beAL3WDO31JKoXPPuOp40NdW2trhHdwmdFoDEU7FYuFy1AwQ8k0Gg3v/CwqgvJyn312Vq+uYQ6dWn3ZXTQYuMI3Fi5kUQD9slpSKTz+OE+iCs02Op3O7u7usNlGX5ILaOsAACAASURBVEgkUonXyNfWKhYsiGcGl2g05NatzcnJdayT01dBqKF6mPqLyWQSaD0OHEhobFTQrEd8vEpINYDArEdLS4u/d6hELFHIFBGySJlYKnXJ8pt1wS2ZYZP7HZhJ2mPInmSINInktjDPcJIQQb+atGjALQOpS6SwkrZIXJSGafCBsEde6hM1tNdb2rr6L/WZ2hvJpnpXaVVTl9tdUFCgGaO6ewzcc889EyZMwOFCgQNBkBGGSqXiXZD528zbaDTSsri//prrfGbUgFKp9HeZuHgxf6fSgwcTsrKubpLX19eHbRFfVMRTyK28PM7bwbNarWazmWP5WFZGT/lZvx5cLrPFYuH13vV69nShri65X63+AoBZscVisQTRj/34Y65MqN/85hLzYALvBnew+eADn35mXV1oW+eaTLKoKDvHreoXAlu68tbxoaCVKzYajaEolLNvn8+X1GoHU/9KTBR0R0il8O23oNeDXg9Hj0Jzs0MmM2Vnd3qXZmSddZs3+2cbAcDfbIt77+WvxDGEtlEI336reekllomamEju2nU2nCVFw/wwvcash81pa+lpiVfGxyviY/tVvOpGmtq/lI3+AESKtkmELU6UVSpKrAr3tHbLyaaZZEsh2BIApERLMjiw9Ua4xt7tbqpurOj4+Yvj5QZjq91ls9ug30oY+/puu/POkpISynr4tdOGoMCBIMhIYpAW3uXikR5Gj6bXBAnA4508mf+cH37QUOXuPSJCX19f0HOzfbF9O08Qx9tvZ6xbd87zY0NDw6RJk3ydzAxrX7ECWlpaaAdTU1OZv8vraoYO2h4jAPT39wdR4PjHP7heHTeOpdRL+Nu5cXfVCTODiaAR/sW98gpX116KsrJ47wIfTqfTZrMJKaUZrBlSWGhis35+mD+dDnQ6WLoUAOQEkVBd3emr0Ywnd4BXlqWhUCj8/cg6HX8Z1KG1jdyPjzffzNqzh8WO3Xyz68UXj7GWFJ04cWIown+G/GE6cq2HSCRSq9USkcRusTtcDpPN1NHe0VTXrEvWjVKM8vVbKarQ16SwJYBDSSqNpIiA2CaRgIYaQYHsHU12Z5Bt+WDWXhlN7P8SJqrbqysvVTRZjpxtP/nj2ar0nNyFv/51ZGTklcXk5KysLJkMvw4UOBAEQXzzzTc8JyQk2AfjVFzxVPm7eNbXK2lBtp2dnWFbxM+YweNmlJYmPvRQvSeIw2Qy+XLwmFUJH3gAkpJsx44NcKfS09NZV5+ffz5kk4GZ2s9asSUwLBaehsHMmRb+8mAGw/C6PZ1OZxgqwN98M/85+/cnelodUfT09ARX4HC5eGYI01UOWP8Si8W5ublarbanp6e3t9fpdMpkspiYGO++obyTITqaXgU2sKoK99/Po6QMrW30hckkW78+p7w8jvnS00/3zZtXTpIsX1nQ80TCCS1Ri2niRq71UKlU0VHRzi5nZ0/nRfPFyguV9WWGdbc9zyFwhAl3BDQVERaNOHcvhE3gaNORF+aBUwFI2Pmu+tvNP77mIvvtrn6rw/HkggWrV6/2zGSRSIR9XlHgQBAE4UFYS5ABeKR0vygu5u/iyQyy5W2AGjRDLIXNm9nr/3v4+usk731UWis+D8zmKSUlYGB4S76i631FcMTGOvLyesI8PZgVWwLm1CmeE5gJCEpGB8pQc+iQz5cKC7uZVxhcmC1C3G53GD61UsmTosVKV1dXcLMMLl7073xPpYxBDHhUVFSUr0/BKzVqtfS7QyKRBHAZQhoAtbREehc0DadtZOXw4fht27JMJhap4q67eu+66yTr95Wfnx/mkjrhxGj0+VJ+vlmlCqH1kMtJpvXwF7FULI+Tx0fHK5yKbnP3Z7s/e+/Yu6XnL7fgipJHzc6ek5OUE/ZxFYNTCeaxZMPNYKuExDMiSQitItkzmjTmkW06sKsBCT1Ot/P7C6WVrVcfPwdqf7jUewkACgoKHn300Xnz5snlchQ1UOBAEATxg717A1hLBbL/dv31/Od0dAzYH7NarcEtcsnN4sWwejVXj48dO7RLllz0rCONRqNWq6VtYhsM9B4os2dDSorjyJEBi1+NRuNr99uXnzltmsk7RyZMiw9n0BblH3/st3s/rHZ6n376PMfmbYiwWCzh2ahftMhvgWOQJUKYhKBpz6DgULt8rucCMlZCbGNdndJb4LBarQ6HYwhvEI56QJ9/HjNvnopWujXMJUXDhnccH8eEueeeFtYWzsMLEYjkogh5RAREjB8/3hXp2lf3H+qVvr6+KIhSRcaOVY+9+nQg5ADhqrvZn0DWzyEdCpHaABEWkTj4GgdJioCQEt0ZcO4ucKpwcRiCESYdbofLPSDwzeq0fnbms92VuyOi5BLpZYGY2v658cYbly1bFv59DgQFDgRBRjx+xYQPBiG9PmldPACgv78/bJHYUils2cITxLFr1xjvII729nbaPupzz9F/ZcMGaG1tpR3UarWs788RFX/8uJrp/w/PVHZWeON3mIQ/z7amxudLVit9c16tVof6CgOLlgqAOXP4S12GmoaG4TVjA6iGE0ANDoG28fDheJqH3N3dHeY6ncJZtWryO+8c9ygyGo1maONNhtx6MAmD9QgsnohiwoQJBw8e9Pz48ccfv7T+pQ+Pv19Wd/XgTO0ygNvDOsSmTPLMYkg9KkoOQakqWxzZdB2054Ebu6WEBIIk9lTsOVg3oNWQSCTOjM/c/uhfx88fH5s0YD2jUqmCXuYJQYEDQRAkmASmwodtB5ti/nyeE2hBHA0NDampqZ5tW4uFXmQuPx9mzHAdOtRAW9oG8Ng2m+m7tbGxscHdQg8pZ8/6/3SUhvv5eM53iAxtCx0AkpKShq2H6S9CygD/0vA3pCXMtnGY89RTk9577wSV1WU0GlNSUkaQGht069HbS9cyhrn1iIiIGD9+vOfHe++99+zZswDgAhcAmNpMrRcuxSmquAUOq9MmFUvlkuDpOJYksCSRMgsZZQYAkPZDVLdIMqgwQ7JfBf1qoAqLNk+HnjQ0fUFTNMBlB3OPvbfD1OtyuV2k+8uqL/Y3fT9t2jRPiq5cIp9ZOPOWG26RFUhFMsxDQYEDQRBk8KuFYVYUjblLGfQ8f15PY/16nq3sn34acJHNzc2ezclNm+gnb98OzYzI+4A3M2mFBk0mE87hIZyc1xLDwcfm3gDv7g5rOI8Q20hLqYNw1UwZEtvoLyaT/MEHC3fu/JkyWRUVFVOnTh0OnV+GhMpK1YIFLSP3+idMmLB9+/arM7+ms/4Dw8eHj3D/1kVTkzpKnRgd7O7mlyYT5nQAgNhGcdY3EN0xKIGjPZc0zAIAcEWAVQNI8HCCpVXy89GOo/85cLLL3EcCWd9Zn1+Q/5e//CUzM9NzWqQ0UiaTojeMAgeCIEhwMArw1yorVcnJwfHrZs8OX0ZMwKxZwyNwbNuWNWuW0RNb4AnisFjov5iYCNOnE0eODAjfUCgUAe9k0goNBrFAxnCYacOcEyfoKULh9GbDwMSJgUTZBJHOTq5XWbt1DO2MvXAhmlZpIuCIsxFhG71ZuLC5tFTDWmTUW+N47rm8jRv1lLXU6/UjuoXKL9l6SKVSlepqWYroiTFjVoztyFb8jVPicJCOXnuvzCuCY0/F7sFfTN7ovJykXAAAh5KM6iQVXZdfkNhF6gYRFdzhS84gAUzppOWq5kK2TYKucbgaDAouidUe2dnQ1lJV1wQkOKD3krT8oqnBDdb863Mm/moSAGRmZubk5IQt+xJBgQNBEIQFZmxtwPBuN+bn9wz55+UN4jCZ5Pv3a7w38zs7O5OSkvbto5+5eTN0d9P9pHHjAl9LVVSoaVkS4SzCOhiE7Idzt2AcckwmOS2Cxmw2B9YWdHhSUDDEAgdvMxHaDBlygS+I2/IjLtUpN7dnxYrG+fNncp9WXh739NM6SuNwOp0nTpyYPn36iDBZaD04EEWArEAyXTWd+7SIiIg+S5/VcfWZteHTFwf/15+e9fRlgcOSSF64E0RXRjWqSzRxD3AKHECKyObpZGPR1SPuX6LiFiIccnN3/Mlvznyz5dPPSZIEINwie37KuOUzFtz26MK0X024PH+wJQoKHAiCIKHDR6VLnkV8T09PiCo/xcQMi5AE3iCON97I8hY46urq4uI0Tz45oEFAQgLcdx9x4sSANrwymSwmJibgC/v002TadxHOIqzIqVOxM2d2ezktv6AUIbXaMeTXQIsmM5lMBEGEqDGHENvIJHTb8mlp1uE3JZzbtp1atWoyr8bxwQdpVG1mp9N59uzZa7tZ7C/BelAOqljM46aOHTuWdkfs3PcvgX/i2LFjGzdu7Orq8j6YPzp/7vhbTTbTtoNb5064dUJqHBlzXGS5JOrobXZFmWRRYyLGqrszvX/FTlpbXOdcsl61Wql0Jiv6xpAdOeC4Go3iVnW6YxskXUkSi4C+sCI3qHohyu6UgcgaKelUiSCMvrq8XzSqm3TKoHMUwLC4g/qgpUt84eQFQ5WhBQCcsl5rdGNFXbWxr/3ZZ5+dM2cOAKgio8eOSh41NvEXeNejwIEgCDJMKS1NpHUnDd0inhnBMSR16ZRKeOABerlQb7q75Xr91T6ITqfzH//obW8fcKnPPw/d3UbaJnNmZuZgnvH19UqTSUbV7aPo6ekJisDhckFId1WFlHhgJkN5t2AMD9z9LD7+eIy3i+J0OoMSQWOxjIAyk4WFQ++PffnlaFoZFLvdPsgZYjSCxRKgnMG0jaHblh8O489Ep+t55RX9M8/ouE/bsUMLAJTGYTKZKisrr0mNIycHrccAmE2FbrrpJoG/O2HChK+++qq+vp760eFwdHV15SbmPlL0x20Ht/796N/jFHFJSRlk5B5RX4W4s7W6P85Ajif6HyGVAyLBet2dp/uNNqU9PW1Uoi1nlHEaAABcvZucowyO+PMR5jypTYjH5hLLWonYHlsUiEm13J4sIvyYxhKxODJCLhVLgZD4qYyQIHaD0iIe00JaFERvNLhkQDC65EhIkJAAAASASwS0PyEiQOIGIIFK1QG4GkhBev2fJEgSSFIEJJAkYXe5nL6XfO3i83XSr3ZW/fjFodOjRo3yfONpaWnLli3Ly8vDJTQKHAiCIEOAkMT7sMXWajT0DIXBNLobDCUlXAIHALz2WvaOHeWeH//yF3oiT3ExVFU1eR+RyWQavoaQY8bwXNj332u8gzhaWloG/12UlcF998Hu3VBUNDTCAUVz89A3hOPOkigvj2PeC/Hx8YP8ow89BADw9tvDWuZgio9Bb3J5/fU8JzDHf/DRZI8/Drt2gU4Hn35KlzkCsI2hIze3h9d7HBJmzuwuLjZQEga3xjFhQi/l4ZtMpqampmuvcWx29hBYj+hoWL8ennsOrrG8n6SkpPfff9+zQ2AwGF544YXjZ46v/fK5s5fO9vb3/PP4P/cboknFeVF/l8hs7XC7e8HxbeQbSunH3u/jJPs73U1uqTU6OirS9WNEfwLtDxHKHkLZI+lVi2wCtgrEhCjKRkY63BKA/ghJbxSQfugUSQlxi+64YaImT9qWJnJF+DEcEpcoqVGkMYLKKYrpFyt6iYtjoI3+6BdlOUXpTnA4yA4JWauA/oFzIqZHNLZBFOEggSR6HISTkMbIxRIJOK4KHG6Xvd/SabeC3RYNVqfVZPn87OmK1ou+rqtf1Nkrunjh4qXMzMxXX321oKDA81JqaiousFHgQBAEGRrmzuVfxNfUDKilZzQaA+tO+u23XK9OndrNXKJ5FzYLJ1otLFkCu3b5PKGuLtoTxKHXq+rqBjgb69eDy2W2WgdElaenp/NuWkqlkJgI7e0+T9iyJfuOOy55VslWq9XhcAyybt+6dXDpEtxwAyxZAjt3Xln2hSz43xc//KCh9niD6L4Gnf/+d7S3wNTc3DxIF8VguCyllZZCXd1Qahzct2dBAT2CQK1Wh/8id+0a4z1J2traBtNJpKzs8j2u18PZs5cFDofD4Xa7o6KiwmkbuWG1jUMy/qysXNnY0yPbs4fHn3nmGd22baeo4WpoaIBB9JManvAqdP/zP+NfeOFcEK2HXg8A8Pzz8MYbV63HSCnMxI1MJhs7dqznx+Tk5OXLlx86dAgApsP06eAp/3H59vcl80eAPBryWlpafjpyJD09vbCQeWICQAKMFn5pA6pjNjfUtV5sAAAQAykhxSKxlJS4RWISRBKSEF1RDkiA5ksdka3ypEkWC3TLm8eJHP5U2ZQ6xHBBTHSCSQESN4DF3ZZJNmnp8ku8QxxvB3s/0S0lWmLAMmAaiEZ1iKPPiyL7SRKc3f2Ewy1zRkikUugHT6yHy2mz9rTZ+qC/T0X2Ovo6ez49c/hww4BM26ioqJkzZ1LfTgQkx0LymHzIysqaNWvW8DFKCAocCIL8ouEt7AcAJ06oac0CAltCdXB2c7vxRpYmChEREUM1Mq+8wiVwAMA776Rv3qwHgNdeo+/crVkD587Rm156Gr9zM2cOT/DI229nPPFErdeodgwmiEOvv9q+wdM5wmw2V1VV5ebmBjFFiLdPRH29krbD2dvbG+ZGmDqeWHvYsiW7oMDkKfVqMpkG6U78/veX/9HeDkbjZRelqqoKALRabTj1He7bMz2dXgMi6OljWi2PugcAO3Zolyy56Jkkgxz/P/7x6r+nX/GYamtrjUajUqm85Zb811+PCI9t5IbVNg4r7e/RR2vb2hJ++olnuFatmrxv32Eqya6hoSE6OnrwIQzDB944tf37Ex9+uN5TKHfw1uPll1msx4ULFwBg3Lhx11Ix18jIyBUrVjzwwAOB/fr58+cfeuih4uLilStXBvfCaiuPVx78HABIOeGOcUeKI2KIaJtI7hRJFYRDBpeTOwiS2P7Rl9+VnXpn97e7I46K+5VA+rN/ICJEkVaQOUEsBhEAuMEWRfbTLYBoPwFKAggC7CKyTwruAdElIpkDFFYQEwBAOgmSJMVSMYhE4BWCRpIE4bK7XUC4peAmXQ5XSw9d2k5JSXnxxRd1Ax+WEokEG6MgKHAgCDJcuPVW/nP27k2hba1bLBZ/3RvePhqsW8RDmKet1YJOd3mLjJXy8rjW1ggAqKsbENr6wAPgcpktAz9wenq6wOXmXXfxCBx79qROn97lSeeuqalJTEwMbC3rcsHcuVd/vPfey/9oaGhwOBwVFRUajSZYO9L5+fyNMGn78+Gvw8crcADAmjWTdu8+4hnv9vb2gAWmsrIBY0IlKNlsNqPRCABGozEvLy88HqDBwPVq2KKr7r8fXn+d5xyawNfc3BxYIMBHH129u/PzL3unZrOZGnyLxVJY2AfA47F/8knK8uWN3oMTgG0E4LnlmbYRAIZVv1WpFHbuNBUWJrW18Zz54IOF7713gtI4zpw5U1BQMCSFlkKBkPCrV18d7+mbS4kRARvYsrIB04ayHg6Hg5rAJpPpWmpYIxKJIiMjA3ahc3Nz161bV1BQMJgi36xMLCgcMzoeAEBMEhGkVCSJICOcIgkBYhnpllwRD0ggFWOn/rqu2a83b6qvOVn2/fhJ03ImTQ31CDscjv/85z+NjY1LljzoHTvDJC4ubtKkSVjdHEGBA0GQ4YtGw+PGA4DJJK+tVXg3KDWZTP6uSo1GrldjYx3MLeKEhIShHZy//hVuuIHH12IeLCmBlhZ680jh+ahCfOyXX57wySdXfWyDwZDNnf/tg+3bB2yY33wzAEBfX59HWQhiJ87bb+f3XWn781arNfzh1k88wXOd3d1yT1cIAKipqVGpVAGs9lyuAREEs2dfzqKnNmApwhbBxJ2LsXgxSw52KGpACJkke/ak/vrXrR5z1NDQkJqa6u8kMRhg2bKrPz78MHi+Tc/B0aNjuDtGA4DZTG8aHXTbCGzhM8MwuUMqBb0e8vN5YnBMJvnKlYUeibCiouK6664bVmJNSK2Hd08ZADAajYEFavmyHrW1tR7T7XQ6f4EdeVmJioqaP39+KN5ZFhUTr9UJOXPWbeNvIUm/3tzc0XpobFTBvPtTsiaGeogIgpBKpQcOHHjyySe5VXVs8ooIBLvmIAgyxG48L++/n+b9I9OBH6QH9fjjtcOnAIeHoiIeuaG0NLG0dEDiyX33uZKSLu/Ae9BoNMIXmkL288xm+dNP61yuq19HZ2env5/OYIDHH7/6Y2Ii6HRAEITeS+4KosZEqSe87No1oM5qc3NzmL/022/nP2fHDu277169I/R6PUH4XWlyzZoBwiKVq2I2m73jVsJWSPL4ca5XJ082046EKLpK4CR56qlJNpvYayYb/HUOf/ObAUeWLAEAaGtr8wReKRQKuVzuiWni4MMP6bbR38lw7BjXq8XFBqbxGJ6ZHRoNHD3Kf1p39wDzdeLECYfDAdcEAViPCxcuDN56bNhw2Xp4P3qGMMFzuCG6QujeWQhiP1GNSixa9FBSWpY49EgkkgULFmzYsCEuLo77zBCNJIICB4IgSDCZMQN4q0Ps35+o11+VG5xOZ19fX7A8qIwMy6xZ9E1MmUw2HGIghag/3ixf3sh0t7T+dKGUSmH9ev7Tysvjnn5aZzJd7mRx/vx5v5wElwvuvnvAkcceAwC4dOmSd9RGEDUmpVLQ59qxQ0sl/lA0NDS4PJ7Q4HC7Ba3JbrsNhKg6O3Zon3zyspPmdDqbmpr8upiysgE7vQkJsHgxEAThHUEQzhStf/+by8FmNgoJUYV8pRJmz+Y/zWSSP/dcnrfA55c5KimBysqrP86eDRoNuFyu6upqz0Eq7Uin47eN9fVKmm008oZk+KMuLVlycXjaRla0WvjpJ6Hmy3P7nDhxIgAnfxgiUKHz1jionjKDsR6JiTBjxlBaDyRESKQy9eh0WUQ4qu2IRKLk5OScnByM+kFQ4EAQ5FpAKoXNm/lPe+edAUHR/q7J3njD50tr1lxgPlIzMzOHw+AUFUF+vtCTMzP74uIuMsM3/I1AXrNG0Gnl5XErVhQePhzncRIEahxGI6Sm0vOS1qwBm83mvUQOuh/lHVPNedoUb00jWEEcDodI4O2wZYvQ8fdoTA0NDVRjCCFs20ZPfXr8cZBKoa6uzrt0i18FVr1VIX/R6wc4/LwONoSgwqgHai/aLw8ZAPR6vRAhzOWCW2+lZ51s2AAEQZwdGGPmiV365BP+i9m0aVyIbOPq1TVMdSlEXbqDaDM//NBvjaOysjKIGkdPj2xIPrtSCU88IVTjePLJ4FiPxx5jsR7XXhdeBEFQ4EAQZIA7x82hQwm/8CFavJh/o7K8PM57o9JoNJrNZoHvbzD4TMyeNaud1oaAcq01vCXpw8Wzzwo986mnapgHuet1DXKVbDbLn3lG9/rrWXq9SojG4XLBRx+x5Mlv3QpRUXQfL+h+lEYDQqrg0yLYGxoabDZbKL5Z0kdGtPBk7fLyuPnzZ37ySYrNJm5oaDh9+jS3k6bXg043IDOIYs0aaGtr88788vcWsFolAY+DpxeDcAc7dLt8M2YICuKgBv+hh6ZSLqLT6Tx79izv4KemwnffDTiYnw9FRdDU1OSdGaRWqz1VIYqK+K+nvl757bcar+/CGhTbGBfnuPtulmTAEIXPBJGlS/0IQ6PudJPJFESNo7JyyAqXPvmkH9ZjxYpCj/Xg1TgMBli6lN16mM1mmvUIejXNEFlg0mknXQ7Sz+IUCIKgwIEgv3RoK1ohBLG2ojdC8pODjpAAf6lU0LWtWjXZkxMBA6shcvPccz5fevjheubBzMzM4RNeK0T9AYCMDAtTqVEqlYEFQaxd68fJe/akrlo1ubh46o8/Rh89eqKtrY3pJxgMsGEDpKbCsmV0hyoxEX73O8fRo0dpnV9C4UeVlPjtuwLAqVOneD0fWk8BJocOJdDuBV+raqUStm7140Nt2ZI9b94N776bdvAg8fPPZ5gaE6Ur6XQwaRJLrMQXX0BHR4N3fgQlIvh1Cxw8SFdpBapCBoPPccvIsLA62KNHjw7d7SaVCg3iAIC6uuj582e++26azSbm8JDLymDOHJg0iUVKePNN4vTp0zTfkrb7/Y9/8F/JSy/legfRBMU2btp0mqkjZWdnD4cY8qoqnuS1desGdGjiuNNLSnKofwdX4wjPM52JVuuH9TCb5R7rceTIpdOnTzNvW8p6LF0KGRkst+rWrWA2t1RUVAzGegwZhMt98j/u6gOAAgeCXHNgshOCDD0mk4xqXEfR09MTir/iZ2p2sP5oRHKyXeCyjLk7RONPf5r097+foBbYVqu1ra2NN5Cew/NcvbqGeW3DKnwDrqTwePdc8KHU1DEPBtbcBAA0GvjiC/j1r/34lbq66GeeuVwT9fbbu6Kjoz270Nw5CB991F5RUUtzAELkRwmcZtTHefDBwu3bTyYn26kI9vz8fF+r9i+/FDRWtIYXHDzyCLz4Ik8/CBo7dmh37LisC+h0zqioKM/Vcigv993nTEysaGigt8nwV13au5fer9TtdvP+FrMUizcvv1zJnAIpKSmhLgBRVAS87UsYI6+dOrX7xhs7NZqGO+4YM2qU7NAhAICaGvj3v31O/k2bHLGx52jdiBUKBS0BR+CkffbZ/CDaxoULm70bV3lsY0jVJW/4Wmvx54D8979w++38zaFLSxPT0qxUYxFK4+C40z10dfn3cYLyTBcYJxWo9dBS1iMvr1epVAqxHnl5xM03V9fUGHmtx5CsPWw2MTP+awAisUiTCRFKwKKVVyBJEvp7wdUP0QkiEW6BIyhwIAjChsD6+k1NUd4Cx5Bw5kwgBR17e/1ekxEEwbp8fOQR2LuXZz1aX698+mndxo16ah1fXV2tUqk4akwYjbBgAftLs2a1L1jAsj+s0+mG2+7T4sWwejV0dPg8IS7OMX16N+0g01Pyizvv5G866Iuvvx4l8MyHH26RyWpou5sh9aOETLMrTpT8/vtnFBcbliy5CGA6efKkTqejdZTU62HZMh5nzMO2bVnR0a7Jk80mk+zw4fjKSlVlJXnpEsvaWiqFykr+npe+a4YAQQAAEplJREFU7pH6ekFnxsU5//jHw1Yr02/J81ddMpnk3jcmAHR2dvIqEbReDN6wio8KhSI8xXHWrYPdu4V+rRTl5XHl5XEgOPrpV7/qnTbt5EBxAwBg3LhxQ24bMzP7Hn20dmhtI4ckCgDMMIve3l6aoCOVwtdfQ2oq/01E+fYejaO6ujqXr5sUJWBxSzBBf6bX1SmZqtNQWQ8AKCk52t1N/4ys2jR3HGtHRyBterk7o1FfQVSUnWvtIRKLtdNwmUrDXfkV0VAu+82fIUKJo4GMXFCfQ5AQIqR8JgDs3UsvNxD0xnUuF5SWcp1gNsu9ex8K5MABnhO++CKZdsRut/taln39NX/COZU47bnUM2fO+AoqLiuDxET2Rd7Uqd1r155jHk9PTx+GDQKkUp7928ceY2lzm5GRMci/u2mT0HoEgTFnTvvSpTVh9qOkUti5U1DWj8f5mTfvhg0bcr77Tv7555WnT/cYDJczbpKSYNIkP9xgk0n+zDO6efNuuP/+GVu2ZJeWJra1icrK2E/WaAQVmBzc91vBnDYajSawJqC0upvc/UpdLtiwwad8VlxsYBUf8/LywuZgl5b6MUn8Ra12/J//w+LBZ2dns4qSQbeNer1PB1itdmzerB+S2Blv0833SdW0hC/WHBCpVGiK6I4d2hdeyKHe02g0chekcLl49BcA6Oz0u84or2jCTMzxFScVBuuxbdsppoKjVCqZ2jTvNk9FhTqAtccHH/CccPhwPPfaw7uFKi5WPUgm3CK96SGQReJQIChwIAjCsgbatk3oBnhpaeK776Z5r9iCW9fQYoGSEv79HO/ehyAgqrasjD9wes+eVFo4sdVq5XA+Ba7j5827gaqOZrVamYnTFgssXUov9u6hsNDkvdXs7doN29rv3J1NWNvcxsXFDV4LEPJ1BMbUqd3PPTc0GlMAq//S0sRnntEtXDi1oECVkQEZGfD884FskDJ57z2by+WiqvRVVVUdOXLE81JRkaCel4Gxdm0Vaw7ChAkTAn5PqnZJba0CODtTWCxwxx0+c0CmTu1evryR1fn3tx/QICdJZWVINA612vHeeyeYzqFareYorBtE27hhA3tBEADIzLSwXptSqQxbYymXCx59lOccs1n+wQdpQt5NpxNUWhgA9u9P9G5LVFNT40seKinhlzW3bcuiSTDcmxZGI6xe7ffDlFa3yJtQWw9mySfwoU1z1Hnx8PbbGRxKBOvag7vmEQC8916akFQmhC76qBLFiVkisQRHAxnRSF544QUcBQQJ4uKssREOHYJFi+Ddd/34xVOn1D/9FK9UuhQKt1RKut39frVp5Fg27dsHv/sd7NrFf3Jra9RnnyXL5YRa7YiKcgMQqampzPWKxQItLfD667BihaBr+OqrJLtdnJTUHxXlpt6Mo8iFWAzLlsH583DmDM/bHj066oMP0pqaopqbiYoKi1KpPHlS/K9/wUsvwR/+4HOHberUblZ1Q61WT5w4cdju5MjlIBbDDz+wvFRcbJg6ld40Ydy4cUGpY099HWVlIDxuWaC64UtjCrhuiF+kpcGtt8Lnn4NvByEAl9httfq3Z1BcbLj11jqTydDW1tbV1WW1Wt1ut1qtjoyM9FznwoWwZ08wrxMAVq+uueuuNubxyZMnR0SwNHzV64VKQt3d8n37Un78MT4ry6JUmvv6ejQaDXVbUbbx9dfhttugrs6/iZGenh5AP6BBolTCypXw3nvBHHxf6oZMJps0aZJEIuG9GYXbRr1e1dnpYtpGVjMCAIWFpq1bTykUBPPaJk+eHOraotT0+OADmD/f5/SgPTF7e6VpaVa3WxwZSTidztTUVKYBNxph0yZoaxN0Da2tUTt3ju3tlSoUbpGoy2Yze2av52H61FPwzjt+P0zFYkhMTKQluHk/TIuLBRWq+O9/BzxMxWIxx8M0zNajoKBAqVR6f6GHD0NxMXz2Gf97VlWpTp9WxcY6pVIyJsZtt9tZ1x5GI9TVwb//DYsW8b9nf7+ENlwKhWJEtHdBEGTwiLA9EoIMkqVL+TcTAmbJEti5cygv6Z//dP/2txKAYNbhqq52jB/Pk3a7YYMfdf4EsnZtFWuVR7VaLaSw3NBisQBrZMNXX/3ELKV2ww03BPfjbNsmqDbnYNSN8H8LRmOAmepMr3X79pNvv51RWipox7+wsLu4uCE3t4fVZ0xJSaGpPEYj3H+/oLohwr7KU6y7rxMmTPAlqn70EX+ZW1/ftUZDxsTEnDsn443qX7265u67W4bDxKDdd7//vSCBWMhoPP/8OVZ1o7CwkOn9+iLgryMA26hUKpmlZ4bt07O+HrTacDyXA32aEzt3ioN7bbwP0zBbjyB+tA8/hKVLIYhrjzlzOr78UhW6yYwgyPABU1QQZFjT1WXr6+tzCem2Ghrq6upaWlqCmzJTWVnZ0NBgs9k4svTXrYPTpyE/Pzh/ceHC5q+++mnkqhsAoFTC+vX0g8XFBqa6kZ6eHvSPs2oV1NeDThcEP2qYqBsAoNFAXR3LqPq5aG5/770TQloFZWb2rV1b9dVXP732ml6nY1c30tPTmT0INBr4+mv/esf6crB37jzK6p9kZ2cHJWSMRnl53Ndfj9q9m0fdyMzse+ed4wsWDDt1g7rvdu6EL76AhIRBvc/q1TUbN+oHr25QPmR7OyxZEg7bOGXKlBHkEBoMBrPZHPQKVsGio6ODepgGcWeR92FKWY8PPxzsBA6/9WhsbOzs7Azi2sNmgxMnTvCuPRAEuQbALioIMqxxOvvKy6sGrlc0vDXeg4jL5aqpoSpB3hS8D+VsaGjwLuQ2ffp0ZoK9TgcnT8LRo/DHP/rX0YC2fF+06KIv/5Nj13oYsmIFParlnntamaf52+NTIFotnD4NZWWwYEEgUQ9UOxLWvn1D6MQqlbBuHaxYAc895/fGY2Zm39q153j7GqjVjnvvbbnnnlaOrgpqtTo9PT0mJsbXIEilsGoVFBfDQw8FskEaF+d47LHaWbOMrKpKQUHBYBruAMC+fYfXr8+h2oj4e2ErVjSyBm5QjtPo0aOHg/h4553Q2grbtwcSx1RcbLj99jZWE6RWq3NycgJQEDQa2LkTHn8ctm4NPLpkzpz2ZcsafU3gkWUbKdra2ioqLhdwaW/PAUgcbldIPUyNxqBdm5CHqVQKS5fC4sWwYsVwtB6+sFgsZ84Ygrj2kMtJ2nCFeTWFIEjYwBQVBBksRiM9x7WmpqazszMobx4VRdD8ovj4+Ly8vLBdklrtpJzS1taIK35dJpX3e/To0cA+lEZjpy2VWAUOb8rK4OOPobTUfeaMRMA1O+bMMc6aZczO7mP1qAEgJSVFq9WGOrE86HgHAD/wALz8cgOt4H96enqoS6W6XFBVBXv3Csoh4l4cy2QyajoNByfWYIDNm6G0lDxzRiRkdtE2MzdsyKGlqCxf3jV7dh2HAqJUKseMGRMfH+/XPLRY4MAB2LSJ/P57/tBtbidWo9FotVre4p28OREHDvwIALW1ioMHE374QVNfr+S9QwsLTffe2+IrTyfUmRGDcLqoweeP+c/IsNxyi9GXqBfEma/Xw969cOAA8f334hFnG4P79PR+sphMMptNXFBQ4KloE9g79/RIVargRFB6nubUtVFPcyofLeBP7e/D1C/rMWtW+29/65/1GM5rj8BWUwiCjEQwggNBBotGA7Q6XzabUy63h+jPCSmEGYpL8uxApqUR1MZeY6M9bINcVARFRQAgaWsjTp2yHj9uPHlS7l0jPT+/JybGmZlpiY93cmyVU8v31NTUcHZkCCIlJQP+nZiYSBM4kpOTQ/7YkIJOBzodrFsHRiOUl/d9842xokLpvTDNze2JjnZptVaO3A2qcuTwSQ7SamHLFgAQWSxw9mz/vn2mI0euXltamrWw0DR2rM3X7MrP75FKpTExMTKZbPlyuO02uHChzWi0sjq3KSkpycnJgTnwSiXceSfceacIAGpqXAcPdh48aGtsVDDvhfR0qy8vVSaTjR8/PrCOsL7IyrJmZTWuXNloMslIclpVVevx4xLvm3TmzM7Ro+0cY0hdWHp6+jAJ3PA9+FRRTOK//zXv32/1fEZq5o8ebeeQDwBgwoQJQRT1qJsRQGyxwE8/9Z0+bT56FAKzjWq1OjMzM5ytskP39FSrnWo1pKeTHksf2DsLyT4L7NoAQKNxUkVDQrpm8GU96uqIb765+PPPBKv1SEnp9zWHOazHyFp7YINYBLlWwQgOBAk+DofDV4P6wSORSALwi4J4STKZjNrcC2JybEREhL/LfbPZbDQazWazRUCNeJlMptFoNBqNUqkccVEb3FRVVRmv1N8fqoBbgiCsVmtnZydNbfHlRCUlJQ2TqA1ubDZbc3OzyWTi6G3sPbtoodreXw1FSkrK6NGjg+5AUo1mqUsVciP4ew0CIzi8uemmmwCgr6+vs7PTaDRyDyB1YVSfVI48neGJ8MFXKBQajSY1NTXUJogadrPZzHtJw9A2Bvfp6f1kCdY7u1yuYA2U52kexE/t78M01NZjOK89AltNIQiCAgeCIEjIF8Q2m62/v7+3t9fpvLo/GRsbK5FIlEqlXC6/hhcxNpvNYDBQ/xaSbhCer8NisZjNZu+FaVxcnEKh8KxQRxYul6u/v7+np8f7QykUCrVaHRUV5Wt2tbS0eM5PTEyMi4sLg+tus9msVmtfX5+3phAbG0vdCAEoiYMROLxnRW9vr8vlot2ko0aNioyM5BjDEQRBEHa7vaenx/szKhSK6OhohUIR2MgHZd5aLBbasCsUisjIyGveNiLDwXogCIKgwIEgCIIgiFAMBvj8czh06PKP118PxcWgVAbzTwxe4EAQBEEQBAkPWIMDQRAEQUYeLhfccQd8992Ag//6Fzz+ODzxBGzaBFJ8wiMIgiAI8gsDlz8IgiAIMsJgVTc8vP46/Pyz5W9/a5RKQaFQBFzQFEEQBEEQZGSB2XQIgiAIMsIoKfGpblAcOaL8xz9kRqOxoaHhyJEjNTU1BEHguCEIgiAIcm2DAgeCIAiCjDB27+Y/59NPr/YMbmlpqaysRI0DQRAEQZBrGxQ4EARBEGQkYTSCXs9/Wn39gFqjJpPp0qVLOHoIgiAIglzDoMCBIAiCICMJiyXAX2xpacHRQxAEQRDkGgYFDgRBEAQZSYwZI+i02FgH7YjVasXRQxAEQRDkGgYFDgRBEAQZSUil8MQT/KfNnm3EsUIQBEEQ5BcFChwIgiAIMsJYvJjnBLXasXJlY1D+VlcXzwk2G64lEARBEAQZFuCiBEEQBEFGGEVF8NNPkJDA/mpsrOO1106r1U7a8eTk5AD+1qFDPCe0tETiN4IgCIIgyHAABQ4EQRAEGXkUFcHZszB3Lv34vfc279r1c1YWvdyGTCbLyMjw96+4XPCvf/Gc8+GHaS4X7bdc+AUhCIIgCBJ+pDgECIIgCDIS0Wjg22/BYgGjEQCgp6fHbD5Dkk7mmTKZTKfTSaV+PPRdLvjmG3jmGf4zS0sTAeChh+qTk+3Ukf7+/ujoaPyCEARBEAQJMyKSJHEUEARBEOQawOFw1NbWGo0DyosmJydnZGTwqhvbtl3NRjEa4bvv/P7rmZl9GRlWAIiIiFCpVP/6lwi/EQRBEARBwgkKHAiCIAhyTUEQhN1+OZgiIiJCLBaUjrp0KX82il9YrbaoqCj8OhAEQRAECRuYooIgCIIg1xRisXg4KAvHjh1TKpUKhcJzJDc3F78dBEEQBEFCBwocCIIgCILA9ddDX9+AI319vZ5IEH+JiCAAwGKxWCwWz0EUOBAEQRAECSmYooIgCIIgCAtVVVW0ch6D5KabbsJRRRAEQRAkdGAEB4IgCIIgLMTGxhIEEax3E1gKBEEQBEEQJGAwggNBEARBEARBEARBkBEPbqcgCIIgCIIgCIIgCDLiQYEDQRAEQRAEQRAEQZARDwocCIIgCIIgCIIgCIKMeFDgQBAEQRAEQRAEQRBkxIMCB4IgCIIgCIIgCIIgIx4UOBAEQRAEQRAEQRAEGfGgwIEgCIIgCIIgCIIgyIgHBQ4EQRAEQRAEQRAEQUY8KHAgCIIgCIIgCIIgCDLiQYEDQRAEQRAEQRAEQZARDwocCIIgCIIgCIIgCIKMeFDgQBAEQRAEQRAEQRBkxIMCB4IgCIIgCIIgCIIgIx4UOBAEQRAEQRAEQRAEGfGgwIEgCIIgCIIgCIIgyIgHBQ4EQRAEQRAEQRAEQUY8KHAgCIIgCIIgCIIgCDLiQYEDQRAEQRAEQRAEQZARDwocCIIgCIIgCIIgCIKMeFDgQBAEQRAEQRAEQRBkxIMCB4IgCIIgCIIgCIIgIx4UOBAEQRAEQRAEQRAEGfGgwIEgCIIgCIIgCIIgyIjn/wOWx5SydDIY5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png;base64,iVBORw0KGgoAAAANSUhEUgAABaAAAAQ4CAIAAABwgOwFAAAACXBIWXMAABYlAAAWJQFJUiTwAAAgAElEQVR42uzd2Y8c2X4n9u9ZYs09a+O+dbPZ61117x3d8WisWbwABubBsOGBBzDgZ/9DxgA27BcPYAxg2TBsjzWWZEsj6V5J3eyNzX0p1l65RWbGfs7xQxXJYqvYJFtks6r7+0GBIJMRmZGREVFxvnnO7wjnHIiIiIiIiIiIjjPJXUBERERERERExx0DDiIiIiIiIiI69hhwEBEREREREdGxx4CDiIiIiIiIiI49BhxEREREREREdOwx4CAiIiIiIiKiY48BBxEREREREREdeww4iIiIiIiIiOjYY8BBRERERERERMceAw4iIiIiIiIiOvYYcBARERERERHRsceAg4iIiIiIiIiOPQYcRERERERERHTsMeAgIiIiIiIiomOPAQcRERERERERHXsMOIiIiIiIiIjo2GPAQURERERERETHHgMOIiIiIiIiIjr2GHAQERERERER0bHHgIOIiIiIiIiIjj0GHERERERERER07DHgICIiIiIiIqJjjwEHERERERERER17DDiIiIiIiIiI6NhjwEFERERERERExx4DDiIiIiIiIiI69hhwEBEREREREdGxx4CDiIiIiIiIiI49BhxEREREREREdOwx4CAiIiIiIiKiY48BBxEREREREREdeww4iIiIiIiIiOjYY8BBRERERERERMceAw4iIiIiIiIiOvYYcBARERERERHRsae5C4iIiIiIiOiHxwBTYBO4BZjnLXwaOAP0AQ8Q3HdHEwMOIiIiIiIi+kFwzjlnra2MyatqUpYbVXW/LG8+N+AIw2kcuyCAUj0hFCABwaTjqGHAQURERERERD8UxhR5vjOdPsiyh3m+URRrRXEfsN+8Vrud9fuy3UYcA2gAAeBxZx41DDiIiIiIiIjoB8JV1XQ8vrm29oeTyfWqmtT1pKomgPvm1Xq9uRBOaxPHDjgJ9AAFKO7QI4UBBxERERERER0zzrnHf3vxtaypivkgGV3fWP+j4ehza421tbVGqVDrWOtYqejQFbNsNp2uRVHQbDqtIaWW0hPi4KwdHK7y5jHgICIiIiIiouPGWluU9Tw1afriK9VVms0eiHS+0Dnj+VWajrNsnKbjVutCr/dep3O50Tj1jFVLIdIsKx4+vNpuy0ZDhCG07gIaUEw3jggGHERERERERHScOOdsVReD4fz23fndBy+xoizrcKy62eLiubjjD4erztksmzSbZ5eXf7G4+PN2+/yhK+b57mx2J0k+39r6bGnJs1ZICa0t0AIitqyPCH4MREREREREdMyYPE/vr27/4Z9s/T9/8uJred2g9dFS6+crC5cvZF7HWptlE0A0Gqd7vQ8XFj6MouVDVwzDBWvLweDzhw+vWgspje+bOLbA6UfFONiJ481jwEFERERERETHgHMOzjnrnDHl7iC/9yC7cau6dvPgErAW1sJZGAtjYQ3sgRlSllrWfxsLnjjVV60grk/2m546c2Zp6Xfa7QtB0JXy8Day57Wi6FS7faXX+5nW3bLMZrP7nid8P/C8WMpIMN84AhhwEBERERER0XHgnMnzapIUO4P83v364XoMoc6ffbJAbVBV+z95iaJAUaIsH/+/KIzemJRfrA1r484ueEsrywvvnjjb7fbeieMTUj5z5lchVBQtLi//juc163pkzGA6HWbZl4uLJ5rNlSBw/HCOAgYcREREREREdAy42pTD8ez6zeFv/lqOEzlOGkp1zx0IOKoaWYYsR55jlmI2h3Eo68f/Xxc230iy2iZbSfCz9zvtd5rt96KT5zy/pXUkxDOnfRVCeV6r1boQhkvz+YPx+Ivh8H6WbQXBR2GY+75jD46jgAEHERERERERHQO2rvLNrZ3/99/d+W//+8Wl5f7Kcm9luXPu3JMligLTOWYzzOcQCsYir4D88f/npdndmEy2k6FCr31+8ReLjfbFqLnyIhU0pPSk9DyvJaXKsp00zba2ri0s7HS7BcAeHEcCAw4iIiIiIiI6opxzsM6Z2pZVvrlV3F/F7rCpdNxuRsuL/vmzenkJdQ1jUNeYZ/B9eApSoqyQ5VBPlf9UzonaonYW1pZWCCWVBoR4XgeMgwsoFQRBp9U6kWXLzs3zfMP3277fVcoTQn3t2ZxzzhlrK+eslJ6UL/Ry9O0w4CAiIiIiIqKjyjlT5OVwlK9t5g9Wq7v3vSxfPne2eeF8fOmCvnQBy4vIc2QF8hzJDEpCCDiHLIPvQ8lXvkVSqjBs9fvngE0pi9nsTlVlcXw6jk8GQUdK/8C2O2vrqkrSdKuu0zg+GYZ9pUJ+qq8JAw4iIiIiIiI6qpyrk+ns+q2dP/5Tu7Xjl1VUVv3z57yL5723LnhvX8TSEmYzTGeYzuD7EIBzMAbTGQIfWr3yLXoUcJz1/dFsliXJF3n+Sav19okTv1bqsu/7Bxe2tpjP17e3/3I+3zh16veUek+pgHPKviYMOIiIiIiIiL7fEcEhFSKOyygJZ205HI+vfnb/f/xXYVEunzvbO3d28dxZnDmNs2dw/iyWFjEeY5wg8CEkjEFVoygRRfB9KLX3biEFhIRwsAbOwH77TZJShWEzDM/E8awsr25tffHw4dVW670wXIzjk77fObjDq2qeJHcePvw3w+E13+9G0UoQ9B4HHByr8mox4CAiIiIiIvo+c3DGVKXJa1MGXuypQAp17N9VVSHLkEzh+ZinKErYZ1T6FAKdNrptdNrQEpMJxmNMJq9166ytjCmqajaf36+qnThuSXlOiHma3lfKD4KeUpFSnnOSGccrxICDiIiIiIjo+8zael6Md5LVSbp7snep1zgR+k1x3EdJVDWyHNMZtEZRoCzhntErQwh0Wjh7CmdPI/Cx+hCrAun89W2ac6aqpvP52nh8o6oGxgzb7U6zGQqRJcn1NB00m+dbrfNhuKhUwOPzFWLAQURERERE9H1WmXIwXf9i9U/v7nz2q7f/E1+FgRdDyGP+ripkOZIppISxMAb2GQGHFOi0cfYUPriCOIIWmM+wufX6Ns3aOk23t7Z+e+/eH7RanXa73+0uBUE4Gm1PJlen03G3+9GZM/9U65gBx6vFgIOIiIiIiOj7zNhqku7c2b768d0/XG6d6zdPNsJu6DWEEHvFII7NKAnr9qeDLSvkOWYzjP2nRqbkOYoCRYmy2p87di/10Aq+jyhEHCEIoDVe51t2ri6K0Wj05YMH//uZMz9utX7caFxsNPrT6Uaa3tvYuFoUab//Qbt9iQfnq8WAg4iIiIiI6AehMvnm5M697c+FkAut07HfDrzoONXjsAZlhTTHbAZf7xcQLaonC8xTDMeYJJhOkWYoSxgL5zBJsLoOpRAGuPcAwxGqisfD9w8DDiIiIiIioh+EssrWhzelUJNs+9zC+2cX31tonQ69xrF5A8aiLJFlmM6gFISAs8iLJwukOcYTjCeYzpBmKEoYA+swmWJ1HfMUnsZwgMEIVc3j4fuHAQcREREREdEPQlnnD3a/3E4efPnwz947/btSqkbQOVYBh3kScEDAWtQ10vzJAlmBZIrpdD/gKEsYA+cwTjBPsbkFAVQl6oo9OL6XGHAQERERERH9QNjaTot6biHGaX93dmtxfirwYl+HUighjvqUpbUxeV7MZ/OJVCgr5BnmMxGEGtCAhpBliXmKeYY0RVUhDLG8hF4XWY40Q5ajKgELOMC9it0JkUKOhNqUbpwV7Z1cbwfLnTIf19OxtqLfPxehjZHNiqH1ynqe+2XYaZyMvKadz8vJ0EdbykdDhASE0kJJCMG5Y78dBhxEREREREQ/CEIgClQr1q1INxvZNL/9cNAuq6zXPN0K+6HfUOJItxBrY9I8l1JWdY35HFMfQaA8LwZiiBhCVjWKcr/OaByh10GrhTjC1s7+T1W+yg0ykFOpN5V3W1k7m+c3x7sdd6Y0blqWayH06VM/9ic+Nux0sj6vZN0po05ruX/ZVwt2OJ5Pbtowe1wDRSgVrCx73bYKQzDg+FYYcBAREREREf0gSIE4UL2mt9T1G36a5F/N8+Te9o23Tvzi0vKPtTqt5JFuIVZ1neb5XswBraAUtNZSdiElEEB61u1PnlLXCAN0O7hwDieXcfPufqnR5JVukIGcCr0pvdu6nkynG9fccpou3tV9JVdMfM7vnv5RngzzjdH02pqZlOF7vei9fu9CD3VQ3R1ON8aT3c/g9ufrlUGw8Pd/1X73Hen7Qkoert8CAw4iIiIiIqIfBCEQBbLf8k4uBALZw93P1nb+an23/N13/ovYb7eihcCLj/L218bUxszzfG9u270HfUBAhhAtyL1ZbwEHB5xcQa+Lty7g3bcBYJLg4for3iALkQi1Kb3bqro3TsTVRH4mhez8/PzSP3q3d+a9hdOXd776Mt8cTP96Pdscr/jvRxfPL/XfMfNie/OrwR9f2/2jr0y636lEd9qQ0u/3vH4Xmk31b4N7jYiIiIiI6Js455yzxtaVKaSQWgVKKiGO33fs4hEphJKiEYpuU1RGQOwO57d3kgUhhKdCrTwp1FEpAyGAUMglpd/3gqWe53W0bmvdroajcjQuh2M3nz8qqPF0WY15iq0d3L7nqqq8+6DaHZR5njdjc+Fs88Lp4PTJ1i9/3nzrkoqil441KlMl83xrLb11s/h83VubdFPTtAJwMAYwzeG8eXfg9x5KJ4JP15v3R3VSxJlpbU6ja1s6jpBX/o2tcCuJs9KU++VO5Tyr7z3IbtzScRSsLMvAl1pDStbjYMBBRERERET0ypSmmGaDnWQ19Br95slG2NXSO9YtT61EM1S24/ue9LzhcPalgBjPhyvdC914OfKb4lFtiDcecIhQyGWlP/LlrB/H56LoXBicmd2+O791x1a1m88PX3E2x/omnHO7g2Jza769M8uzqt0IPrzS+sXP/A+uROfP+kuLKgy+RcBR7k6Tz9cmf3FN3B3otXEvqwWeBF5hkjfuDnwIsTPz7+207g/ltKgr29hMwi83VFrZyvh3d+KdWWVgH69YW3vn/uyvr5q8iC5fis6c8vt9FYU8+xhwEBERERERvRoOLiuma8ObV+/9237z1Ptnfu3rSPve8W4KKtGItKdlO9Z5Ptiefrw+euDswu+89R9fPvFz34skjkjAIUQo5IrSH/nStlvtS63WR63m+7rdclWVb21Xm89YcZZiYwvJ1IVBmc6n8/kwy9zK4vI7b8c//3Hj/Su61RRaC/XSb9PVphzMki/Wdv/4q1aStyZFO6t9PEm7dFLoewNvmOLGdpBkcpIFs9JVVm9OvbSWq2NprZ9kUZJZ+yTgcLU1N+8k82xy41b00fvLv/8P1AeBCgMWHGXAQURERERE9IoCDueyMnk4+OrPb/7B6d7lbmOpEy9FfsO5w9vjR/mNOOesc9Y5KRH6MvIlgB2XbCdbq9v5+m7Za66sdM73mieg/COy2SIQsq/UJc/zmmFvsdE922pfzoeb83t3VBSUgIWrgQruqSlS8gx5hsHQCuRBkId+3u/qS+e8d94KLp73+32h5Evtusd/N2lebo2zrzbSjx80hPSFagnVUAcCr9win2N7DsADHv2HxDjHKINzBvCAR2Nj9g8Ya930wfrswdoUNrhzL1xcCFaWvE4bnnf0Dy0GHPT9V1VVVVVlWVprPc/zPM/3fcmCwERERER0bE3SnYfD642g55x9XIZDShV6TV+HR3wWEgDGudKazFS+gRJSC6GOTzGRup5l2ZpSX9i6mE6v5fm6MXMH5MAUEHCHjjZxSlVXLsVX3govXQjev9L+6H2v3cLLZwWuqkyWV9NZdvN29dXNcHtnSciO50d+oPwAz+0JYi3KCmWFqhTWaWAvQHocnFjAAHYv8pim1e276ckTQkh/aUHHkfR9x3ocDDjoDZrNprvDna3dtWQ6Prl8dnnx5EJ/MQw5ioyIiIiIjqvRfOvu1qe1qcbzzccBR+DFZxauLDRPRUFb4Aj34ABqZ0tb57X0a/hKQSp5fNrMxszzfM25ush3ZtMHeb5W16kFCrgEqACNwzrVaK/51oX4d38R/fjD4PxZv9fVcfSy4z6cMVUyy1YfJl9eN7fuui9vRBtbTaEiP4gasYobj/tZfMPWI00xz2Bqac1eU1w9HXA4CAcIoEpm1bWbiVLZYNB8953GpQvB0oIMAp6ADDjozV2AbJ2ku/e2Pl8f3JPBr1vtlnV97hYiIiIiOr7G883rG79ZH95shN3HUUYnWvr7V/7TQEeh38TR7hBhrC2tyU3tG0BAQTipjsvOr+uZc3VZDgT8cprk2cSYuQVyoIKbwx2666WW0YWz4YfvNz963+t2hJTfoqqFM6bY3R3+9uOH/+pfx8NxazTpDCctIZXvqzhWnTaeW6y0qiCAyiDPJYwA5NPzvlgAgICQEFkyLz69Nl99WP75bxb+8T9c+Q//kW42GHAw4KA3SfnC6PnA3Lw3+83buCT997Ti+BQiIiIiOsbKep6kaVqs6fmTO9tufGJz8t5y50wj7EZ+Swi514/j1Q4o2CsD4Zy1zr7UirN8PM2GWTkD4ADrXO1sZY22soJV1tTWGGftoTVF3jQhhJRREJzodH5SFIPHO8M7sRS+W9WysmfMc1oljTj+0Qfh+bNeuyW1ftkdDuecsdV4kt97kH3yWfonfxZCaKkjqRpRhEYDrSbaLUTBcw8dWIvaoCqFEMJaaSysPRhwGAgDGKAuq3Jzu9rcnMP67Xbz4vlweUk3YigFIfbm++XJyICDvtvDSysVuFonU/dwajbm1W5en5BKSSH3uvPxtCQiIiKi48XTshmpZqQaoX58Mxto5PXq5uRzCPQbZ5phN/Aar6Eeh6tMmZXTaTa0zrz4amvDmw92vxzPnppuxAG1tSWMM8hNXVljXjI3+c4iDs9rNZuXpfSMyR5nDza09ox1P7FuZp+3vm6/d8Vf6H2LCVNsWdXzeTUc5XcfFJ99qVfXliFa2m8EgQ4CRBE6bbTbaDef34OjrGENrAOAeYqiRFkiLw5dVgIeRAgJQO0Mims3pq2mKcpgaUG3WyoMObUKAw56Y0qTb4xv39n+xDq71DnbDhdCv6Gkxz1DRERERMct4BCtSC90vMW2//jrOgGU5t6DAbYn6yc6719Y/mipfS7ym6/2pa2zaZFsjG7f3Pir2pYvvuL25P7G6NZgtv50wOFqZ511tbO5rSt7RHtwAPs9OLRuuycRjEMT7oRD5Vz93PWFbjZVGOJlpztwzszn6b0H448/La/flLfv+3cfNBwCzwuiyGs20Gqi1UKnhdaLBRx7w1CkgFaYpXAORYnDdvtewCEADSm2B9nHn1fzdHrnfvcXP22+83a4vCh8nycjAw56QwFHnT0c3LDW7CYPzy9/9NbKT1c65yOfAQcRERERHcuAY6njn16MpNwPOMrK7Yxvrw5u745xuv8LpXQz7EV+A6+04Kh1ZpLu3Fj/zf/xyb/MyuTFV6xMUdVFWecHN2ev4KhxAExuTGWNwdEMOCCEUipWKn7q0ddfj8JZW44nk6uf3/8f/id5406/KBt5uQghPU/EsWy30W2h2USrhXYTwfMSh6qGAISAkhASFiifmVKJ/fllRQiRb+7Ox5P06mdZ6J//r/+FbjX8Xlcy4GDAQW8u4Mgf7H6+NvxKSe/Ds7/n67AV9SO/xT1DRERERMeLFEIp4WkZePJxwAFYpXOhCiPyWfVgd3prd3ra12HgxUpqKdQrGZotICO/tdK9+NG539tNVgezjcF0bZxu+Z4ItPQ9qeQzXsU4a62prXWoSldWrqysrg/ertvKOGuPaA2ON/jqrqrr2azY3FY7u05rpXyv2RKtFlpNtJrotNHrYaGHfhe+j6ranwj2SacMB2uxV2vDOQQ+TAQA1sFaWANjUVWoDUwNYw981k/etqxrNyvr2SyHrUZjW5TOWp6JDDjoO7kEOGedNbaqTTmYPUiyB56enl6KjbXGGWPrEhuD+a3t5KSn/NBraOVJoVmMg4iIiIiOLyEQ+KLZkF2rtEoG2Y17g2ZWzpfa5zrRUug3tXoFnZelVM2wd37pw8hvrY9u3N3+9PrabybZVuSrdkO3Yx36h9eYGCf1eFqXRV0WpixRlq6orCrdwYCjts46fpLPphSCAFGMMEKnjU4b7RbaLSwv4OQJnFyG72M6w3SG6RzWPM439lOPqoIQ8DTCEELCAc7tT6KS5chz5IApuZsZcNBRCzhsUc0n6c5Osjqc3x7Mv/KCybkTjdLUZV2VptZBMphfv7cTpXmy3L7QbZyIg/YrueITEREREb2pgMP3RCOWRqqqng7Sz2fZ+K788srJX7994neWdPBKbncFRODFC61T7ajfinqAGEzX7uz8deTLXtNb7gbN6PCAw0NZFZhYW+W2LNxewCEr8VTAYZx17tWOqfm+BRxhiFYTzdZ+tNFuodPG0iLOnMSFs/A87A6xOwCA+nHA4ZDncA7GQAhovR9z7FUDEQJCwpsBQF2j4F5mwEFHjHFmmg3ubn/6N3f/byF3tTcMwtH5djOrirSSWSVMneykn47mOzdw9f3Tv3fl1K98L2TAQURERETHl5TwfdlQUgZqkk53h58Nhp/sDutZljTDfideDHT0KAr59gmCEEIJpaTydXhCXJoXk3vbnwU6aoS62wyWukGvqfcCiq+9RllgMrEKpq5MVaIoXVE6qZ8sVxkY6xx7cHxT01khDNBsoNfZnxe21US3g+VFnD6Ji+fgediri1FUqKr9dGNvn9YGZQUpISU8DwCU3g84pIQAqhp5zn3MgIOOhIPXwqoudqfr19b+/P/65F+eWQ7Pn2ie7zaXe/GsFLPCzUo7ns2Ho68Goy+Gw7quq25jqRMvBjo+eOHmLiUiIiKiY0oIeB7CCI2myM3WZnK9FfdOwgU60ipQ8tWMztbKX2qd/enFf9oIW7XdqLE+T1fTYuR5wveE54mnJgzRJmyityCcJ/3AwWGWoMjh+fs/9HLiCIt9nFjGiWWcWkG3Dc+DUmjE6HfhHPICVYW63q/HsddcUhLGfq3WBjHgoKPIOlPVRV7Nd5LVB7tf7iYPnrWkkggD0WpKOF3L7Z3p9WbUMdZEftPXIeeOJSIiIqJjTUpoT4ShaBqRu8218afO2fFs51T/7X7jZBS0lVB/91dR0mvHS5dWftxtLO9Or6+PP3k4GE2K9UYs41g2YqnVkxjFaRM1Xd8JHamqtGXtZomT0kVNxA2heQP+bQKOBZw7g3On0eui04anIRUaMZyD7yPNkGXIcqQZsFdrQ0BJFCVKwFbchQw46ChzRZWN5htrw5trwxsPd7/aHN87MEn101d8JcJAOghPCyu3N5KrpSl3JxtnFt5dbJ9pBB0leFgSERER0XH1qAeHsFLkZuve8Lfrw7uhXPrdy/9Mnf5V4MVKvoKAQwoZ+g1fh+1oIfSjtJzfWLu6Nsi7HdmBdp70IQ8EHDZsun4gowaGI5QjO0ucs3CA1ghjfmjfIuDo49xpvH0RgQ/fh+dBCDRi+D7aTUznSKaYTvd2PxwACQkIAWtR1dyFDDjoCMcbzqXF5MHOl39x8399MLg2z4bTfOSeMY22kghCqT3XiGWVbz2c/Pb+zg1X9f7Be/+Zr4PIayrJw5KIiIiIju6tr3XOOFtbKx8VsTDOGmetc845KaG18J2wQqTz0XA2nE3dfOZO9d4+tXB5sXX6lWyGEEJASCWV1N34RCc65amF2kRFZbPC6dx4tdmbpsMBUkJIEUbQnkgzISVMjbpGWaAsXFmgrlHXe9PEcrT4izSjNaJwf5pYKaEkpNyvHqoVrAdrUdeoShQljIGxsA7WoDZQJTgknwEHHemrPFxRpTvJ6rW1P18fXVcSUokoFL4v9uoEHySlkBKeFgCSejafj4eJTSbuwsrl5e7ZZthvyb4QUkCA9TiIiIiI6IixcLUzhTGZqaTbv1m1zpbW1G9oolWtdLfRffvEJcj3KkwqlyTJxNraWlgDa+AHIgjghxASQrkwRqeHsoTWqApMhjAWZYmKs5S+oKLEZIqdAVpNRBHiEFEEKVGWKEuUFdIUWY6aPTUYcNBxP6QUgkCEoQwD0WnJKJRaPzOk0FpEoey04Clk9drG5HMt1WLrQjPshX5Tsx4HERERER0xzqGytrB1Wksp9290HVxtrXHW4g1EHJ7S3Ubn0solT+9uTR9uJg8HySQr6rqCqYSpETdFo4mGhR9CaBfEri1Q5KgqlCXmM+zNoOIAya8XX0RRIJliexdhgF4XrgPfBxyKAvMUaYaiQFGhMtxV33VrlLuAXi2lRRTKVlO2mrLdUlEkvGcHHJ5GFEmpRBi4zD14MPjNeLaz1Hrn0vJPljsXGmFHsI8cERERER0lj3pwyNSUj3twYG9KULyZiVY95XXjbuRdbIYzrGGQJNOpGCWmKlEVoi7Q7onKCGgID0IhbMALkWdIRkhnSEaAgPKhPAScUeVFFCWSKXYG8DQcEHhotfYfn6eYJKhrWAfL2VK+aww46FUfUgphJNot1e+pVqiiQOpnH2VaCylFGMA23HR6Z2d3dTr9s0749j/5CI2gEwctCMldSkRERERHh3POWFcak9eQh42nNtYa66xzrzntcI/+tM5lzsyEmckqVXWuq8qrrF9bUUMaIS1kJepMpDO4A18fVhWqcq8MB4QEJF5F8dNXtpMBOGetMwCkUEJIHJ0B7NaiqpAXSDOkKeYZ0hSeRpYjL1CULxdtBD46bQQ+uh1hnXJWW+eMcUVpi9K97LMx4CD6thcdZ501tp4Xk+F8dV5tBkHZ8lQjkmEgPE9oLZQS33AZEkIotfdsUKpwMq2FnVV6Z3pze3ou8BuNoKOklkLu11EiIiIiInqzbVuH2rqqtkUlDg84nDVmr2Dn62aAyrm0KNbn89uTyefbw2vpeE0V466sPR9GwmgYH1Y5VyFPRJbhYMCRzVCWcO4o9po2tsrK2TQbAmhF/chvqiM4gN25/YobkwSehzRDVb10P55GA90OPA9aq59rRU4AACAASURBVLr26hp1rdK8Ho7r4cgMxyhZy4MBB71+ta2zIhmn2zvJvc3k2iS/HTeLQKg4Ep7/0hdJzxdxLCGEsmVS3Fkd9qu6WGqd7zZWoqDNehxEREREdDSatM4YVxlXVObQgMM6WPcdBBwWKICpcztpems0+nJr6+ru8FaaJbpIurJu+LB67wtJTC2mFWYl0gNdAYxBVaIq39C4mucp63x3unZ762MAb638dKVzPvKPZMBRlUgzeFN4GmX9bQKOZgP9HhZ6ottWRYWykEWpxkm5uuaMsZMZUPC8Y8BBr11V5zvThzfW//Le7t/kdqNwDxuNXHpKa3jeywccnmjE0vdhq2Jc3si20wc7N88v/OzKqV+e6F3SPgMOIiIiIjoSTVrzqAfHG+1ibIEc2Lb25nT66fb21fX1q+PxQ+uccrYnnNurpuEAYHOONEeWYpgffCf7b+doysrp6uDan375PwPwddiO+pHfOnpHA/Z7cADwvP1ZeV9WI8apFVw4hzMnZZbLLPPSrN4ZOGPqZFppxZPuxTHgoG8vL2drgxv/7vr/8uX6v1no68W+Wugr3/82Z6AQwvfEXohRluVg+NXu6IvhsH73xD9uBO1OYyn223sj8ThQhYiIiIi+Y0KIRti9sPTR77//zzcm12b12tysTmf3hXhOczbPXJ66IkdVYHu08XDnTqS7C62TSkkllZJKfttpS4xJynIjz2/NZl+k6baUotM5EQTxoQvL8RzjuZOplmXgN4Og4QcNrZ4UFC1MltXzrJ6VZWaqI1HzwTlnTJXX87SYrA9v9hontPRDv6Gkp6T+7hsFtTFpUUxmMymEH4VeI/KaTS+OHgVFgO8f+jaQZk9+igJ1/fVUSUooBU8L30NtUNfwaqdVrWQhxVy4FLaAq49uGMWAg+ibfn8g8EWzIZ1V0p8M0lsb4xUBEfltXwdKasHKo0RERET0Xd6gQoRe82TvrcCLt5LLa6NP7w5+uzVede45xRGKHFnqikyUuVjbftD0Pq5Ks9I7246b7bjVjhuB/y2nLSnLzen09nj8xXj8OSA8L1hYuPCsZr8Mt4TeBLZCVXfa7XbnRLt9IgyedIgYTAcb482N0eZskhsjnDtCjelZPlrdvebrMCunJ7oXu42V2G9r9V33767rOs1zIURV140obDTiZqvlNWI87rNRm2cGHHtzx2Y5qgp1/SIBkgMquAx2BpvB7QUcPBMZcNDxIyX8QDSd1ApKj3fn1+S2mswHJ3uXF1unG0FXKwYcRERERPSd8nTQiRcbYacV9ZRUw9l2OhP18wptVAWKDHs9OB5s3knT8sHW3ZXuyQsnzlw4cebiiTPBtx12ked3x+MvtrY+GQy+6nROdbunu91TUdQ5/Abbuw1YVyWxmC8vdZaWTy8vX242Fh4vcH/roRBiMptXxa6t4I7SrB3TbHh7+5NJunNv57MPz/7elVO/8rvhGwg4jEnzvKrreZZ1GxFazWDWipqNlwg48hzGwtoXSY8cUAE53Aw2h6uP1mfCgIPohQmBwJdauSgUphpvza9ujVeF+cufXPgP3j/z7wVe/N1fzoiIiIjoh32DKgSEVL5Wfr95Ki2mi41bgVhRKA9rmlpra+tqYyvUEBbaCSfEKNkdJbs38Uk7jn/69gcS7y+23msEiy+zIVJKKYQUQub59cnki52dL3d373he1OudaTQWe71Thy5sTFXlw3L20DfidDc6vdQ/dfJkp3PiyRuEHSbjte1tT0SAdM46Z3F4l4HXODbk8cy61tnalsaWgClMsjH6cmN0DQBc3W0sd+KlQMcHP53X+NFrpaLYX1ooB6O6LMuytFmqklY0nZrZHLM53N4+Ed8UcGT5/viUvUccYMz+T21cVaEsXV4gy5AVe3PNmqKsqyo3Zu5sqaX0fen7vu/pdkt4HoftM+CgV3vRccaavJ4X9UzI0veE1pDf2K9CABJCCqGecTY6h72ucFIKKffLlKZpOkzvDMc3R2PTCFuL7dPdxpKvQiHE3rWV5zYRERERfZeU1N3G8nunfy2Fsu6QNm1l0nm+m5bb83yrqqq6RF3B1E/uWkNPn+q1tZsPd29X87UXf2nfj6KoE4adgz01nLNZNhmP15TyZrOdAwvHUdTZ+zmwsMmyyWj0UEqdJFuPH58nSUObiyvLoR8udyMlU2OTp1uLElCABNzryzgcXG3Kss7n+Whj/NUwu62CZLGvtZBKCCWk0qPh/ObmuGudCb2Gr8PXOneskNLrdbs//ei8/eez6zdnt+9Nb96eXbsOY1CWmKeYzR91x3CoqsOfJS9QVfsdN+p6v8rGPEMyRZJgMrVCGOvMPLVb2ygqlCWKIp8k5fqmmSSo63BluXXlcuPti/G5s/1f/jw6fVJwBgYGHPSKLjq2qsu8mk2zwfr42iC9IfSk11XNhgx88Q0ZhxLSkypS2jvsgugA42xtrXHOHoiKlUIYynYTUqAW29vTa5HfqOoiDjqh19DKAxhwEBEREdF3RwjZCLqnF95pRf1D58yo6vksX5/lq7P8bl1npoY1sPbJXat0tSdybefD3cFEmBd/6Tjudbunez0Rhq2DAUeeJ6PRw6rKg6D5+PFGo9/rnRFChGH78YPW2iwbj0YPqyrz/caTbYYX6/DC8vLplfNnFttRkAMD4OCoiBCIgQB4jaPFja1n+Wh7cn9tdH2Y3hqk17wgWeprXylfKE8pTw8Hsy/qutxO1s8uvLvYOhMHbSX06/uwdSOOL5zTrVZ8/qz/yWe2qmZf3UBtUJRIM0xncI8Sn6A+vP1U1ajqJwFHXiAvMJtjkmCSYJzYoqznabk7rJsN1AamRlUXWVaOhmYydbUJlhe7P/mo+4uftd97J1ha9DptqdiQZ8BBr+SiY+ppPtwY3b63c3WS3xsXN1Uw6vkq8KUfPHOiLAEoIXylYD0jDptmxbnSGgFj7VPVc6QSUSCEkL4vKrG5PvkkLWaboweXln+83D3fDHuKBUeJiIiI6LsMOCB8HWi12Ap7z2ill2W9UtTLZd2xNnUOeLpmZ1Wm4+Hd0WAwGN4ti8mLv3S7fRJAGLY6nZMH7qNdlk2qKp/NdtWBdm+3e0YIGYbtgyNNrDVpurfwjpRPbsubrZPd/sXT/eXuwsXQa0d+7esdYHrgxTvAMqBfa8BR18VguvbF6v/38f3/U3qJDkZemDTaOlJeKHWodZbvbk//6u7WV2XV+gfv/ueeCkKvoeRrbNVK3/e72mu3vFbTGZveW91rFKEoMc8QzPaHqAigfkYPDuv20w3rUNXIC8znSKZIphhPMJrYSVLtDgtPl9qDc3AW1pWmrsrClLkzdbC02HrvSvcnHzUunhNKCynAbuwMOOiVqEw5SB5+ev+P/uLmvw6iLGxkUZz2QiWlkALf3IPDl0opZw+rqeOcEwLWuQrC/K0eHL4PG7ss3XgwHt9IP3FV75989F8Ffhz77dd6OSMiIiKi7y/3jL8/L+AQeze34lmNKSWhZezLqBKec4csUyqv8uPc7xdhJcXCi7+053WkbANfm3hFKNXwvE4Q9JSKDizcl7Lt3NfGMgitm57X8f3OwYXDoBP53WYQ9iINpLBpkW8V+YE3pU5qLbX2hGg9/aWm+Ft/ecmPwbm9P52zSTbcHN++tfnbrzb+qNfVCz3Va+pmrGOtYqUj7VmbDqfDnVmxPTYXl68sd860on5T9oSQ4jUMYN9/NqWEUl6v27h4rvOjDxZ+9+9F1grnCrg0SZS1Ek4B8llDVJ40pWpkOWZzTGdIZpjO9oqPOucsYIAKcIAFLFD5nu22gpXFbrfV/dlPmu+8Fa4sSd/nCH0GHPRKfw84k1Wz3ena/d3PF/p6IVBNpQP/8GBDQEgoJTwtA2EFBCCdPKwAsHNOO+VJa5zaS7itcxZOCgEFpQCIosxqN5uWJsvWNpMvT0zPN8NuK1yQUkkh92s/ERERERG9RMax1640r/BJrc3yfG02uzmZfFbX08NufZVz7W73R/1+V8rgxZ9ZShuGIo49cWBQhlJet3ul3/+o230nihYPPG6DQMSxfzB60Drqdt9dWPiw07kSHuiBYszMuSTLJqurVw996SgattsijkUYAlAHQg3v79itw8FVdZkW02Q+2hjfeDi8ltnNRlOEETzv61+g+lq2Y682CLSp3eZ2ck0rb6F1vhl2A6+hX2s9Dq2CpcX+L3+uG5FZ3XD3V9M794rN7ag2oXMRIKvnfZRlvVd0A0mC6Rxp9rfLdtRwJVDB2XbD/9H7zQ/e8S6/1Xz/SuPCORWFPGMZcNCbJKCU8D0R+TKqpHQWFvWz4nElhCcVIJSTtbWVs86agwt7WkSRtA5hINJ6dW10VTi32L7YiZciv+WpgDuciIiIiF6GATIgAYpX+KRVNZnNbgwGX2xvf1qWh4xA8bz+wsKvut13m823Pa/5ElmAy4DE86ZCTA+kHn6n8/bKyi8XF38ShksHFk6FSLSeCpEcSD3Cbved5eW/t7j44yDoP348z7eT5MZ4/PFg8MmhL91qDY0RQsD3nVL+gYCjCzSAb18az1o7zyarO7evr/7NKLs7Km9m9V7AIfTfmi0k8GS7obUSzcg5rK+P/3o02+m3Ll9a/tFy57wKOuK1VegTUupWq/HWhWBpIbt9dx6FyfZOPhx1rHUCvpTec3twlDWSKSYJxhOkGcoKZX1w8JIDaiCHy+FkK26+e7n96182Pnw/WFpUjVh6LCzKgIPeKCmUEr4nI1/GTjgjjEDxrIBcCelLKCG1kwVqZ2FgD9Zt0lrEkdRaVBVSc+/ewO5M1pdbV9459ctTvbe18gULjhIRERHRS6iBBFgDklcacOxMJp9tb3+6tvZxURzSg6PZvNjv/36jcb7dvqhe5ls65yrnJsCWEOnBgKPVutDrfdDpXPG8+MDCpXNjYAuYHQw4Wq2L/f6Hnc47Wj/pEeD7raqab2//zcOHh/fgaLd3Aet5datllXq8ogLOAxr49m1vY+vhdPvzu3/xB3/236k4idtZ1E4bLRH6h/fg0Eo0Q11buzNaXR0+3B2jGbwtPvwXjaAT+e3X2CAQQvqe9D2v3ZKeLsdJ/tcf74xGADwhm1Khqp8XcFSY7NfdQF7APV2aZf+IdAXcHNZvN73LFxsfvNd466J8NGcKe6wz4KA36UkPDtEwoq5QfEOyK4WQQnmAcdY5Vzv7tUW1htYiioSxbjy8vTq4ORq5hfgDrfx2tNAIOsw3iIiIiOi5KQEAwDpXGzMqy7U8/8qYwTevI6X2/cjzIt+P5IEacGWZVVVallldP+kDkmVZWVZhePbEib47rPxcFK30eu+H4ZKUvniZkvlCaMD/WncJIYRSgdaRUt7BZxPCAwLgqSEqUiqtQ63Dry2sdRzHpxYWfnru3D87vN2otdaNLJsOBtcOlDJVUQTfl1qrp8faiAODVsTzUhtX1sUkHTzcvdXq1QhFAGgtlBJSfr1FL6WQEFDQTgiR51U2mmdpEaTFpLbVS9VSefl8QzxJOoJARIGVsqqqOsutP4dUKMrnPEVVYzZHlqMsISXiCHGERrRfrzTNkOd7NTgMYJUUYaiiUGrFXIMBB/2dL/zOOWeNrStTWGfEo0q9g/T+OL9t5M7+1LCBkBJiP56QCkJKJYWWQimhY6/hSWlsUdSoTGZc5Z5x0Tl40gqIxw6Gmo+XkQJOGOvq2praFtYZd+ivDiIiIiKir6cbe+MASmuneb46nd4YjT4tit1vXs3zwlZrudVaVso7GHAUxWw63Z5Ot9N0dOCutaH1qX7/3ZWVJXlYVQjPazSb532/fXQarkLoKFpcWvp5EDxjahgzK8vtqtrc2PjqcY9sIXS/77fbotGAlJ0Di/uAD2h877+BdA5ViXkGK5Dmz1nYGGQ5ihLWIQ6xvIgTyzixhNEEm9vY3EGe8xRlwEGvS2WKJBvsJqtFPVMaSkMpMZjd2c0+h9pa6KkoklEglRICYm+SFE9ITwVahVoGngq1EFpIY4vcFZUpjC3dYRVGiYiIiIi+KxbIgUldr89m13d3P9/a+jRNt795nTBsLy0VSnlx3D9YCaEoppPJxu7u7dFo7fGDrdbbKyvvtdvvtlpvHToCRQipVCild3Ta/0JIz2s1m0EULR+6QFmOk+T67u5gY+PG48qpUnp1rQHnec7zVg4s3gK6QHygHOn3N+AoK7gUZb03M8I3HnoOdY2qgrUIAywv4q0LuHIJa1uQEvMUuwOenww46PWcqnBZOV0f3vzk3r8d5w/DUAQhwlDk9SAtt6y33e9prYXWUAoC0EL6UoVSBzr0dSPQzUA3jCtMXRiTV660zlhnHBhwEBEREdEba40CBpgD63V9bTL5ZGfn0/X1q/P56JtXbDT6Wvtx3Ov1qoNdh/N8liSb29u3trdvPX7w5MnOqVPdZvN8HK+81AiUF8wiXjAWebSZ7kUGbgghhNBS6oNVPA7yvGZVzZ37dHv7VpZtPwo4lBDQum40qjg+WMfkBLA3mkb93TupuIMevZenHnuzh1RVoTJ4xmD8Z3ZgDwIsLeCtC/jJh2g2MZ1hfYtnKAMOen2nqkvL6cPBjb+48b9tTj9vtUWzLVotEXrK92ToqU6ssH8SCyWkltKTKlA60n7oxZHXDL1OXie5rSpTlSYVe+MDJQDhHB5dioSAFEIdnFnKwSqhtNRaauzFIs66p0uTCgEpoRSktLUpKpNbW8tHvz84So2IiIiInmpmYr+4QV0PimI1y76aTu/UddTr/aLR+IVz8rD7YVOWw6raLcuBlHUQNPJ8urV13fOe1Oacz8swfOvcuUunTz95hlbrQr//gee1XkMHDQH4QB+4FEVYWPDqWkfRPSnLLHvoec0g6D5e1NoUGEs5DoJXEAEIIaNoaXn5Vx9++N/U9fzxTtr7vnM43EnT8eOFw3AURQgCp/XC0zPIqkcBjXipD884V1ojjJCP7vOtc4U1tbNHf6B6CZRwJWD3h+4IH1BFgZ1d3L4HJbC2hfUtzOY8URlw0Ov8PWBhDeoSdSVghRYy8KTvSa2EFACghFBCaiG1lL7Uev/hZ1yJtfKV8rUEUNa2NKasjRCBlk2tmlo+mR/LOhd4dWRNaUxhssIkhZkWdXKw94fviUYsnUWo0klxd338pZSyHS2FXsNTASCZcRARERHRgTZyDeTOzYpiNUlujkZfzGabcXy53b4QRWeUig8LOGxRbBTFw6K4X1U71tZ5nqTp8GCHiDB8O44v9XrngmDx8YOe14qiZa2j1/BGBOABTcALQ9npSMCFYaC1mc/vlOVM6+aBSKLy/TqK4PuvYJyIENL3293uO77ftrZ6vIuybC3PHyTJzd3dzccLN5tJv6/abTQa4kAfFgnEQPCyjVAHVzsrLCycgGio80FxUTi1IlwQVb1u6YuF+KkKIEfryCvhZnAzoIJrQjQBBaHyAtsDCInZDOMEm9sMOBhw0Gs/Ha0RVSFMCVippQy09LRUUuxFGXt1N3ypPKmUkEpKPCNWEAK+Ug1fN3wPwLysUKIyVsrAV71ALwfewSm7Xe1sbW3tbF5PknITpSvqGR4FHELA80UjlloJ6fJxfuPOjhrPd0913zvZu9SJl/0DU14REREREe9rgQIYA+vz+fXh8PONjY+rysbxT5vNy53O5UPDCOdsVZ2q61NVtZhlt0aj1eFwdTRarars8TJnz15cWDjT631wsHSFEFII/RoGp+zZ6/vs+74QAp5n4hiTyXA6/Wo2+21VPZnII4qavd7SwsLJVuvMK8lWlAqjaCkIengyTsTOZu3d3TRJ/mp398n8sp3OBIDWJo7dgRlkNbACyEf9OF7iw6uttcJVzgJoVmfv/4ESaU+YZuYymyfJcCf9LxNcOKIHXwFM4YZwBWABDUQQyAts72I2x8YmihJp9vwapcSAg/5OvwccjEFdwRzowaG1FNjPMZQQnlSh0p5Ucm/g3rMuh4CvZCPwumGw9+/K2BSQIvBUL/RONfzzB1/Z7g2rg5uXuw6uNDOB7YPdz3xPKCWjEFWVjbIvtyardfHn757493/nrf8o8lsMOIiIiIh4M3vgtra2dmrMel1fm81uT6freZ5J2QuClTg+6ftdKdXfXtE5pxSsra2dAoMkGQJBXXtVVT1e1PMWw/BUGC5rHX8nb0o8/lMg0qIjxaJ0/elsfb5xc2Pji2S6KT0lfC091eueUebdWKCQHTP9/9l70x9LrvS88zlb7BF3y8ybe2ZlZRXJJtnd7G7JkixLthrW6kU2xgMb9mAg27A+zLfBfJm/wF88wCyADRhjGBjZgseyJcuyPZJasqRmq8luNZssVrH2qqysyn25N+8W61nmw82blSSL3c3uIlltnh8uiOTNyLg3TpyIOu8T7/u8JSmJoJ4SDErrstBVRcS5o54s5MkHPrAcV5zT831hjDG+P+t585TWq+pxaJnn+XC46/teFOGs6QwhLmNgjBMivmu29bikvc6e93dXjeGGMgCGQBI8Ogg6Q4QucyNdlFpybnhysL97tPOgt9PxvGR59RLn4geLg8zplzg3Mud/rfJcjzKU5Vhtev/B6HFEA0iYgpucmZzrnJpM0lzSUhpWlbRXkl6PPj6tpz+NFSBaKZNlKs20lHTS0pIQ8thzxJjvetaswGH5lCsaBpMGsXmV9tNOWnRBK8cljiCcE84om5ShjFvDMkI5ZYI+Oe2NEiIY1YYZIxzO2KmMTTnxHO76juF0yhMtlzcd3vigW1umernsF06/1COlK2VKjYoxMEYgQIgcpYedbLdzolwezLcu1MNpVwSMCnp6F7ZXu8VisVgsFsunVuNQgFSqm+ePhsNb/f61qnKj6Lkw/LznzbdaLztO7UnLRQ0ooKyq/Sx7MBzeGA4faR03mz/aaPxFQh7HUK3W58Nw7om9YD/yY5O66o7SzZ3e7Rv9zlZ5fEI7yjO+N1tzZ2veTC3gNXHi5ofdw+p6KgZc8Ia3qBLGsiLfeTTsu8JNHoeFYcDDkDoO2IdbPHPuJ8naysovNZsvnFvDF0BaFPn29jtno8uYF8c0DOG6YCwG+HlxgFHeimfjSNcCkriIBRGM8JPFa//yMM2J8TxKIRkZMR4kbKo1Q1vcSYjMOErPaOe4s/Vf/+M/k7K+vPrF2bnlH0TgMMYYpXVRyOEIRvMoop5LGBun9Kg0k/3B6Pa9/OYduncUg/qAwHvTdSqggMmBHLpING3opKFC17gdVnVNpwuvIB6IC+K9Nz4nHmBA6WBU3d0YtdsgxJ2ZYmHAXNdQCmN0Uco0VVku4oj5PhE2qLcCh+UDUFrlZTrMuke9nc2ja0ejO044qoXwQwjnQ+9NMMoJ97gDohmhSutBUQKuMqHLQu5HlDQ4bXH2gYI3o07AG8pdpIRnVSeTJ5nsFqp3tgGh4AKuR8KQVKSzP7gZHseVKmvBTOjWHO4RwuxptVgsFovFYvlUIoEMGBTFdr9/+/j42vHxtVrtS0myFkUXx7kbnAfvewBvgApIjelm2cbJyc2joytFkdbrryTJc0Gwys8lC7tuQ4iY0k9gwamVKjujwY3doz++MRp1ylGPjJQf+rE/lSwuJO15mjF1mOWbndHmDlt0+YrXXFlirYAcyGznXpkdUf24MCe8uBqurbrTrSf2tf0OUOoEwQznbr2+fvZmWXaHw/v9/juHh9eNKScChz8zw40Z9wqYBSLAO+sjG4n6ZfMl09F0BLJXSZ+IwN071lnISOKKwI9DIzyhWNKcri0t12qh77tiWKRpluZpOtrtDR52/vLf/keXXv5Jz/9Bs2l0WeQHB6M793Ul48vr3twMC0OjtewP04ePelevl/c2qht32N5BBOKDOO+bQxXMCOhDD4gRsRaLKl6RLDTlJkpqRkPiFDQBCOC+O32DAy4IBcxwVN640yMkOzyKXnwuunjBbU9T1zVSlt2T0caD7NFO8uLz/uK8SJIPK0tZgcPyaaGSxXF/997Otfu7V06KzU5+1wkHnkOCEMLBh02GEJRyzjl1CUEpZSHVqFSA8ETo8lmXz4JExvjGfKADE6eOzxuUcI/XBsUuLbalKd4lcBBwAc8jyhBJjrdPrqTlcPv4/qXZH1lsPd8I25/IvzcWi8VisVgslk+asU7RB7az7Eanc21//629vVtR9KNBsFyrXXac+rjs4v3hLZADx1o/GA7fOTq6urPzJiFxo/FTUbQWxxcZc86tRelH0Crlezs8qcvuqH9j5/APb0hZKVVSpZx2lCxOT/HVqZnL5dHo5OTB6PrOyesPal9cqscX6s8tBtOt7sZu/+r1wZXD8uCxq2X75//yrBAiiZn7IQQOQgjAOA8Y833/cU1QVQ20lp3OrZ2dm0oNJgKHZwyhVLouI4ZoU4KEgFPKkhqKEYrNflVpOAwohEsaLeb4TvvFtsd5KERcp17ogzUazWh2PgiFEISmmT7p5PujkVOrr/y5l9eeeyWM4h98bFWaje492PsvX5FpOv/Xf4nHIQsCI1VxeNj5xhsP//W/Fd2e2xu6vZF/msEB+j5pbQRzAtOBbiTaW1TJC9Ktmy5BOuTdXc0BAuqCRO+NzwkFXJCynxZvXx89eFjUXm/95b9EfoHxJKauq8oy2945+pOvH3/9G4t/+2+y0OdRNO5VabECh+W95GX66PDuV6/8zht3fzdslFGtiuqlH8ITcD58npdg1BfC54pRdDMzKuWgqADNWRi77UawboxXKl1KU35AgydGHF80PF430Jy4ypSZ7Lz7rgoh4BmAIs/3H/ZO7uy+VWbiyy//iu/EkdcQ3LWn1WKxWCwWi+VTiQJyoKfUUVHsj0b7aXqsNeE85Dx4ou8GYLTOpDyuqs08vz4aHWhNfX/F8xajaM3zpjn3PjL30O9B1DDm1J1Cqeq4W23t6c199qh7diQep8kh4j0T76jssEq3Uro10A87aNfYViq2S0dIvnli7mwVb97Jtrpne07nZrOLq+50i3kuKCOUfEeHr4sLlgAAIABJREFUvfdoHO/dkPPQ92eT5HKj8cpZT1lKKWNJUQx73ePX/nRrWA5YIgmYVGSUsd7J4fzlqF4LGo0YMEzwuJHwmkdqtJGXjULyhs+CEDRmwnUEpcghU18VVdrr3Xq48Od+8eU//8thPPV0BpoQKgQLA1VWcjSqTvo8jqtef7TxsHf1euf1Pwu1MaAMVIOUE3WjOGf7krq8DFwdChoKvj5yLoy81aFXl6ORJ7KQFZHZIzIts7QapqU0JgcKoDwvs5VleXg0OjwYwrCpZnjxgtueZr4newPZHxilRRJT1yH2aa4VOCzfAW10JYtB1j1Jj2gIzxDCwBiljJAP33pValNIZYykpJJKM0J8wQgRDuOMCG24MUwbGGjAEAhKBCXifFmjMUqjMqbSpuTUFdRxmXAp19DaGG0MIYRRIjg1gJI6M1lWjQapSYtepYrz5lIWi8VisVgsFst3WAgDEiiq6jBNH/T7N3q9m5Q2o+j5er3p+0u12poQ8SeVr3G2ONZFWfUHxdFxcedede2mu703cy57wClUtNP3ru2QytB+6tw5CI5HsaFeJyd3DyXnxYOOvrkrtk7CTIlzx0L3DrN3bjHfV1nuTrd4kjDPfX/+tjFm1O/3uh1QEEoIpYwxxilnYIJQh493yaTyGJttvVgLZww10BragEIhM3pUjDLhdkPRZ14FIpRmjqDNuhDrl+KIR6EAHMpd14+oz0mooopGFSWBC8cFcWFgjMxPquHA5KSu5tuXvvzK7OrnA79O6dPRnngQhGsr7Z/7mfK4y6Ow7HRUnud7+72330k3H2E8UWAArUA4IADnrNgGAFAlkVls+YtNZ7ERL+35S/t8TtEwdy80ItE2rVm5Zeij42y7U20dK6kroATkuTOiYHKYatwB6PBocOMWj0Kd57qsQGn9lZdrn3sxvnzRadRt+oYVOCwfE1JrpWSGkpACAKMkdh1GXYdzQlAqbYxW2mhjAFDicBpxGjL6uGJFmULqkdJDbSpKiCDUpSxgvDK60qoymsBQSgQDIVRycKapLUCzWCwWi8VisXxoKmAEdItio9e7eXR05fj47szMX2i1Lsbx5XGflPPFKZ+MvqF11e8P79zvfONb5v4mu7/pbe0m5wQOlitnp+dKQ/cHLK+cw4F/nEpD3G5G7x3JfpFHnjkc8IN+kEn3fF3F7kH2xpXi5KR3517zx74UP3eJTrfI+/QCY8zrf/iV3/q1/xuhYaErgqDZarRa8XTTNOa8aK3JfAFgujdqjAoCBJ4gjRBpaXopaYQIXQAm1DN/qQZSBwhIBMKhhyAUJCbIYFKQGCQkxge0ISn16pTVH38HWUBno6Ph8SE3q3ON1srKpUVXBIK5T0t+oo5wp6ZYGMpevzg6zrd3R5sP042Ho42HowebMEYBBYwCSphx05P3dL4Vie+tTgcvr7gvLXr1wKsZVu8TR7q8gdayWFnPH8jCf5AVVbHTUdAKUIA+tw8NIwEJY4Bi/7D31tVqMBjd2wgvLPuLC+H6mtOo8zCg7of3EbACh8Xyff4roZSUldSFQe4LETg8EJwz1xgGkFIqA2XMROCgLmexw5qCPS6ckyolYMZIIGWEcEpdxn0uqJLGQBFDCBilhBimTSUgmGGU2MQNi8VisVgsFsuHkg6AEugCG2l6rdO5srNzpdvdm5r6su8vxfEqY6dP4D7ZDn1GqeLgqPONb937p/8i6py0SlkrZeN8ZF0ostMn+0PCCDVwlVZKA4R0MtIr5MaxIsRoI5TmSptzAke2vTfaPxx9843Mdy7KfyRqiagn+7u7G3dvM5cxhzuOE0VCcAln7yd+4VLSoI7HKRee73qeG/iuF7nC88bZBEEQEmFAKnCACfiKsJD4NeqE7zumcepDG2CAA2RADoSAd9ZmhVBKCAUqQAPY3zq8f+X6sT9qzK8vxwtzjXVPRE9xkAkhhlLquY7niihURZHt7j/8V/9uePe+LktdlgAkMNY4zob+PdMiiT1nddr/wlrzJ5+nVDPap3SbIHMbDccsBfqF4Wx5nJfZbqfDoPC49ev5GXn233zvoOycdN+4Qh2+8it/z19e8ufaPIntdWsFDsuTbpTm8YWktVRKApoQ8wFX64dAapNLlVWV0gUjNHJFIITDRaFYJVEqBaLPNh5ncDis4fDmuTf7GpUyI6IIJVRQ5jIumTCANKYyhBDCCBgIGBwOzgxjmlIYaKWl0vL80dmWsRaLxWKxWCyWDxA4xj1lS2NypcavEiCEcELYJ7iMHPtuGKl0VZWHR8WDh3prJ8iKUBufC4cLjidXKNDTlhzjdbmCVCgltPqAhbtSspK5USZUnW62tY04fPWPfv/f/fq/COeieCpJmvVLq8mF5aQ2U1u6dHm6KVyHToIFBhKCOJP/JSTwAG6Qg8jToNMDZQ3KwnOjPXZ4Hf/gTSLTsROFC4z3xgAXKIzJtSoqleay3Ds+2ni0V/vCahBPJ8G0YO5TPzvkXG9bp1GPn1uf/YUv5/uffcLZkVXe28tP9vPursz7j/dwyaeLMZ9qimiGoE50QMAJKIVnSELIFK+XbK5O10IcOshOhRJCmd+Y9+pzbn2W+0/WLxpf+Jw/16aua0MbK3BYPvC2KZUsZT7KB48Ob+10bxf6KAzh+eDi6WQ8GaBUalRWlBDBcoMKRpmnXcJIKYQDz0MYkVG1s9e7GXrRTLI2zlhj1M52i8VisVgsFssPH7ooy5OTfGcv33hY3b3H9o+m4jhw3RBEgHzQmnoscJixBWaWIyuQG5Tqg1fsBAC/vP5n3QPy2h9599/Y7m1+7ieX59fm45lYNN2F2GmHLhdTjltzPJeysemEAziT7h/jANMhhgPEQIGcf9Z45lMhgXK8JVAA6lwTknHWxpmdRQmMAK11lQ07292tO92Hjqhf/tmfbtYXG/Fc7Dcp+ShdNinlcRRdvsiCQGXZE05NmQ/37/Z33uluybxfPA6zV322ENGkRmiTmJgQD4YBhBAHJASp0aBi7ZhdDHjh0om5KGVOsny5Nv+5aPaym0w/8Rv5i/POVItwG9pYgcPyASithlnv4GTr4cGt3e6dreNrhTkII+N5EPzpKIPGoFR6VFRKG8EKTitOFafm6cqOlEII4vtEGjJS2486b5aq6AwPFhqXmtGc78SEWJNhi8VisVgsFssPFcbI0Wh078HRq6+Vt+85/YHXG9SiyDHGARHAdxY4KCAA8CEMUFVPCNGXF/K5GcAwAp+is9S6lj7gfadRq88shrPt9dmFtt+ISeLWGUuIA9QIjQhzCeWTDxkHlWTyaS5OewiMZQs9+ZUe15gAdLKlA4xrT9S7BQ49tqQwpoBOd7qHu92DIhs+PHp4mPZfWFqcm3lurrHGmcOo+Kib2jDX86anRa0GrZ8werJyjhPsqHxzU54cPg6zZ3y+ELFajdIGdEyoB8UBSohDaGhInfkVn4l5EQrXVXLyWdyPLqw1Fj4Xz3zGCRpPPq2OQwS3xqJW4LB8IFJVx/29qxuvf+3q71SmU5jDCgdhZFyPcIGnYkVsgFIqpXUulWCFLypfqKd+VZ62jPWJoWQkH907SjePbsXO4o9f/mXBXVeEFFbgsFgsFovFYvkUagSAJkQRIimk1lIarc8XMgMGRhsljSx1qaBAwSl1YGC0Nlobap60+PwIawTOvp7Ruuqc9K9e3/n3v61v3ZtuNGqNRqvRYOy7rGwpQB97O2hUEnmOgsAA54595/kLv0HSLqlKB1ESJXP4wvqF2lojXmq0nbju+kII6kRU1DnxKVyAgYwtNQXgnXb/OP1Ab5J8MX7TAwDkE9WjBMYKCwO8SdbGWOPIJ9rHWPXIgQrIoXMjs69d/bP/9I3/QCnTWv3I819u1y7NJKuBm3wME4cQAkYIc6jrfOBpilarWmdYX5T9xwKHE9ZZPSZhYIxP4AMe4AE+4BnjgXjGoaTlUiJoJIgBpYIQ7ji1aH4tbF30wzlKHXvhWoHD8v2gtOyPOvd33nn9xu9FMaLYRLEJXAgBxp6aKa8yRikDpStVEuSUjDjta6Mo4YRwSrgxSptS6Vzq9LH4okdSDSrVr1RPqqHSuTYSACPEYQzEcEOV1soYpTWlhHPiGKIJGQ27neHxcGioaqxMv7TUet5E2p5ri8VisVgslk8htOLOyPc6tWCvUd3tDOV9ZxAG9TZxOXM4dbhWuezt5gf304c3UnnMiFd31rz2Ei9IsbebpqHjP+7iQV2XeR51xEfXvWLsu6HLSuV51emmd+6Z7d0ElNXrcb3m1hLEEb6bwAGlIBWkhFIQHL4HFYMzlBWqCpWUS/MHl1e/3fDulb2qwZwptzZfm1msry/Ww6mW22gmPPKYC4CQgNCEEGecDnIulhSAmggcZJKagUlTETrRLAxQnAs/CSAniSds7CR69qWBCighU+T9QSnfenj7nc3rtbA1P7U211z5zMqX5purjnCfndnFWBiGF9vtn6/VPntOGWGU+mV50O2+Lvi+w0PBXqZkrapmS5lW8p1ROuj1bg8Gu6PRIAznwvBiFK2E4UqSfM5xmjbx3Aoclh8ajKkq3curPUALVuc0FiyhLNGmkGpAQJTJzzauVDettrJqKyu3Crlfqo7WGQCPc59yQl1tzKiqRlWZlpUdW4vFYrFYLBbLE0LQiouh73Vq/k5DVp3B4XW0smxq1ptJ3JnEnUl0Ocq2N/o3bna//Y6pU7YQ1BcuohU4J05+vKWqPjPB2d78xflgedFpNajjfHRJHLqqyuNO+nArvXtfbTzEw60aZU6jEdQSN4nJ9yJwVCXyEjBQClzA90AJHGHSDGkGpXsrC/+7HnSrYXJhauZyrX2pvr7WWky8NgEnU4RMEe6T0864AvAnnqCP1/WT1/s500EIwIAcyAF/Yh1aAmd+FuOkj7OdSGMKoIAcodc5HFX/5tV/dTLo/chzP/Pi6o9cmPvMVG0uDhqciWdndlHqum6bUi+Knjt7U8p+URwWxX6/fz0MeOCH1H+JUFpUMsvSUfbOcHg0GGwOhztpOgjDF8PwM43G5+J4TYgm59HT9iq0AofF8pGhUVWqD6OVGTlsyuNtSoRgiTal1AODiurh2caF7GTlo1G1mZUPStWTeqBMTsYCh+Cew0DQyTLAFFKdK96zWCwWi8VisVgmIWjFxTDwO7Vwpy53jroY9PGO16zVPr9c//wyD1fkaDS4c6v7zWuHf/xOcHk+cZvJhbVgbmGw+2h0Y6Nzc786GJ3trfWTPzbzMz/Fw4A6H2ERgcry9OHWwX/9k5M//UZYVnEha5R5jQaPY5aEJIm+eyV5zmEIpAJKCA5K4TomCjoXPrvBtNTltksY8dYvJMvPNacX6612Ugu9iPuMhoQkBNE5i1A1qTRhkzITMXlTTspV+LmwfGyrceYqygF/4nlaTfZwfsvzAkdujCZOvEWO3zm6Oco6STC1Mvvc5aXPL81ccrhLP9GmNu+HEM55zFhwXuupqhOt5XB4u9t9XetLlF123EuUJ2V1e5Te6fXv9Ps7o9HxaNQZjQYzM7UgWI/jF4JgjhAGWH8NK3BYfngwRkrVV3pI5KEUGSGcswSANoUxldSj80ZBhTxKq0dp8WBU3lMmN0YZKAAeZ3XPrQcupQRALmUvL+zYWiwWi8VisVgma05jpFJ5Lgcncjelx9rtOfEwkScnVXe36PTKgIr0ckAPdW2os1JuPKgeHlT7GVra6bJo4CfDqNovhjcfDV+9Mry3dbZnRkm4tOBOt1gYgNJxocpTCblPfTeMMUpVnW52b2PwjW+PXn3dazREvR42G36SIIoQh4g+QOAw5l0vqVBVqLgJAx2FhkIb85ZvfmvrjpwScbMxN7+wtt66eKk51aglkQ9CCQ0oqxHiAwIooCsorVFpZEb7xjgUBSEAI4SCEEXImbcon9iIEmD86FGfEzjYpBGvfPdTyfE7GtpAmUoNpBmV5a6h/c2jO1tHdwOXzTTas42FVtL2nfBZ6406+T7kPV6nnCeO03KcJmO+MZ6UflnFILWyEpWspOwp1ZGyD3BHLAje5qxGiW80MdDGfIentgSEEEIAAwMznjHm9DeMMUo/7eKIFTgsH3LGUOpQKhgTlHJCOWHsQ99ljIEc372lHlSyW9CI0SfX0ZXyZFyZIvXQQD6+ERpTKJVWklAUUkqtrcGGxWKxWCwWi+XckhNyWGRbh/3rt6pHh3o/94aV47pSOIoJRSgtVbLb96/vMlBQHnSkjFrkJT9sxWGqxPWH2D7i1zfcR4fhqCDnHqqzg+Pixu1hEmkpnUaDRyF1HTyl1oO6KORwVHa62Z37cuNhUJROo5HUa14tYXE8UTdCjLWV96M1pIKsIBUYgyMQ+KCknJ15y9Fbae+kTLdlWnuufeHF9uLK9Fx7KkniKIxcwQkEoS6hY9dPeapQSI1BUVVZirSsfFl5voEjOGJw33Vd991SRQEwwAWcswa155f2gAQEQCeWHKdfGihQFBiUOZX9YrMst0u5b6rRdOS/uLI2Vb/YqtUdLn6IZh8h3HWnarVXGAuMUQDJss0su19V+5wjSeYoJVrvOVjeuSk2j/XRvauN2jF3fFmV+WCQDwZn3q2n6gUIoYz7QdSMZ+YbJi3Sre5Jmg3yfFyp73D85M//7PL6uhU4LJYPgctY7Dix6wRCKGWkMkq924L6w6B1Uaouqag+57txHqlHpTxWevSe6r5cSmVMqioD08uLtKqUlTgsFovFYrFYLGdagTZyVIweHB999RY57vtKeJJ7rqeFoxnXlNGycvcGHnbpcUriJHBjGre81qpTld4oE9cfkSzle8fe3nGUFvxcrE72j7K3rlVpNtjcrr/ycnTxgjPVJE/jybmRquz2Rvc2Tt66ip09sr0bZrnTaLi12E8SmkSIwsevJ36ilChKwEAqUApHGNfNF+ceQP7BrSuPqpM8xPx6e/Xy3AvPzS3OTTfrDcY8YhxopbWRSusqV8Uoy1SWVWVZyjRXvaxQeUbLomCqED71ozAM21F9tuXMhoScX6WTc9ahT1j7A+rdjhvjnA5CSB1caSdntJQj3evt9Qc3DK9Nx8lUo92orU0lDUf8cAkclPPI91cIatnwIM8Os3yvkl3GKOczgrcDb7UK9x9sZLe+tes0doLaqBkdgmJUDIbdTtY9NrSSUIUik3QOwYRbbzfcxC+gWS93jkbt519qLl1gHAC4AGXWmtQKHJYPL3Akrjsd+jXXGxXVqKxGhazU9ykuaFNUqqtNUaruB2xQKZ0qnRk8/ggD5FKOqsoURhpdSJkrqb5vlcVisVgsFovF8t+gwmHkME8fHB29etsd5U6z6dabjSSEcAzjIAyFprt9epzSOwdmtu1fvuRdbunLl8jWNr19n955ZDY2eSm9stKlFOcEjnzvKBsM8mvXs9Bf+R//Dgt8Xovp0wi/dVXlu/tHr7728F//v3UmGkLUhIgbDRpHNIloHCMMEQcIPziDo5KnMgchYAyUqjj+2uj4K2+9cVjk9bXpCy8tXHiluXK5ueDXErfBRYtQZgxBlakqS0ejrJPnR/nOdrq9Mzg56Q76J3maSkqN6+kiR6GF12q0pi6stNY/y1vtZaCapBqwSV/Y73RWgPI935iQgPN5wgUCo7IDZ9TOsmx/78b0zPPT9fZ0e62WrLtOQzDxQzX/CCEOo/TB1W+8+V9/t7NzPChGqa4oZYQSypUWphKk6BsVhGE7SaZqCYsVVGmqZGo6UbUp3uUY7Re00AQAoYlw68trye7+4b/8l38Savz4C8t/62/8tYuf+fzZR9r6FCtwWD68wMF54jnTQTAVBB2aAygr/YMIHNoUlT75sH+YS5XKKlNVqa2xqMVisVgsFovlfZF0UZr+kBz33MOBJ7WTEMfxnFqCvECaI80AIPDhe/B9MtWiUQ3cQSWRFeiP0Onrwx6f1Fqcj61JUagiKzodBeTXb2drq06jTubahHNC6cQi4fv6zlqrLM339oc37oSNBppN0Wi4jgNHQAgIDs9BGKJeQ70GAEpBKZxfilcVjIHWVT055qSsqk6Rvb2zlzXFwszc6vOzF1+abS03m80kph4nzJgs35ej3bzTOeoP+7lSWa/MDrNOlneKoigLSRRC7vksTBiRQhay3z05OijyfkX96ZnLZRjqSZ0KeVLvj7HFBgX4ORfS8ZsS0JROM1Yn5LQfjePEUbTcan2xqtIoShweQ+a66hp2oknEmDNpQItns8+IUqpzsJMPR0YaAMN+79tf/eqdW3cqbZRPdZ2HgAcFWhFP8Dh05kKXB63pWqMe19wQzKTwDQw1KqY1hnReEmkA4LXXd7/x+tvNu26n2998sPe3fvlv/L1f/QdLF59n3Eb0VuCwfNhZQmnkODXPqflO7Dow6BVFqXVVaQChKxzOKqUrpb5vpcNisVgsFovFYnmaAkeek+6Jd9JvSe1wEXm+kyRoNVFJlBXKCoGP9jRmptGeRhicdl3d3sPeIXp95CUm5pnvj5oMxs6axmztpG9fJ5RV6xe89rSoJdTzPsKj4hxRiFYD7WkohbxAUaA4lxNRcQMDimOH/9pX/sujk25XFfULzfkvrK1dWru8Xr+8nlDaJCwyxig5VNXxyUb/8Fu92xubeyddHQVlprNOIZvKzMCtBaGfBIHbrNOZlqYURVrdfnPr0e3B9gZxm73LnZwx5rpPTBwwEy2jmFiQislwlhMLUslYi9LHI0apE4bzs7N/Pgznq+qwqg47nZ00Tet1GkXwfRASTpqzPBMCx3tq9dNh/z/8P//nzT/9RnVUgBBDqfY9Z7qWrE15i16wyGdBGoQARHheWEsoYwQkcqIo8MKaEA4907pgGtDF6WES87u/d/03f+uPPc/jnAP4qS///Etf+gvPmuWqFTgsPxwISmPHmQr8dhwAUMac5EU3LzzKHMYiVxiDtJRpBaltnYjFYrFYLBaL5Rkgy0W3H/UGXGruccf3nSRGq4GyQlmirKAkLl7A+gVcWgMB9g6xf4DtXewfotdHUZBJGM2A8w/xKACMe4cQ82B7RN9Id/fdyxebP/4j8eV113Hw0VkhCI4wQKuJ+VmUJQZDDFOw9JzAIaXv3jsort69cVSkfDpamm4//+LC8oX2dHum0YoJDWBI3use3t/b2TzYfnDQ3RsMjkY65O5KtLhS91wucxU2ELYY45xzh4vAdUzg5iYr0uPBlsmozsJk2qtzhAGEevfwnBc4SkADziTqrIASqCgNGVsCCGAIeVerXUq549RrNT8IZgaD+93ulePjq8Y80JoQYhwHlLaBGuA/I7MsH42uv/b1Up1mlR8ebD/ceihjj4aR3/bDppswXq8nU/OzZIrppmqD1CkF8SgLhBNSQgHiOKFwXOHQcYNIAMZoKA+QUALEgJVAsLAw+4//8f/6xS/+KOAtLKzYS9wKHJbv90bKWOw4U0GwkMSDouzmeS8vhlU55fstPwhdMc7Gk1rnRNrhslgsFovFYrF84rA8Z90TrzdIlAYX8H2MMzjOBA4CrK/ilZfxxc8izfDtq9g/wM4u9o/Q64/TItiT3DLHqgcFYcBgY3PwYHNAYRbnCKNuq+k06+SjEzjOMjjmZ5FlcAQoHedKaM40JaZSh93Of3r1jx4d7zmNZGq1Ob8+/fJnlhbmWkEUAaJMWTYcdHcPN968u3Fjb+N+vyQFCfTMynzrcnN5vZHUPBDWTFgj4aelJdSDrmBGo93jaq+nMgljGm0/mfZZKIggQDUxED2PAqpJyGlgSqgMpoJglIaEeE/MPiCEUiooFUKExuh+f/Pk5HA0ukGIcpyqVhsrKWKSxPHJYIzRWmulADy8ffNf/5N/PNJGMsa5cULuT3n15YYfB/FKVG8HU4RNBclUa16GyIOiBcSUg0ZAQIw77s5DuEdOHUYmmUFGGuNAKxjn5KS/e3R4dFw0m+FP//T88nIIzAPxs1mkYwWOTx3nspgmDYufUt/sjw5KiGDMFzwUTiEVgEKpUVkljgNAUOowxhllH/FRjPs8n/V7ZoQ4jBECbYw2xpqMWiwWi8VisXxKF9haG6V0Wao0M4MhGQz5YMj2DjFM0Z7BT/wo6gkWF7A4h1oCAL6HVhPQmGpCK+zuYzRCvw+l4PuIo7GxBSEEUqKSkBLnGvYREDIxnODGOMYEWutRVm08Sm/dZZ7rTLeo41LBfxA/jnOCCkMcnZbSzM9iegpRCEbBOXzvtFuKlJ18cOXaG53j0d7B8U5Z1NeXl19YWFuvLS7ValHN93xK6fCw393u3bq1vXFvZ39rr9DaWa2trswtXYjb862p6VoYCeEEhCaOYJTTUx2BSMjcqODRw8Nrf3a8seMUfHrt+fWFtanAyzgTgAtUEzkD54Kd8aAVQAUUGGXQvmitEhp8h8Mdj5gxECJuNF64ePG/Gw7vui4rCrK3dzuKiO/DccB5faI1kY871Dfm3pvfvvK1Py2Aw86uWUhacRQnQT0xSd0JmlGj7raaDg+4cIVDAlfUPG/aCKapFgQUFCQEHGImBSn0rOKGTwYzJwwGBUz1Z29d/af//Dev39is1aNu92EU0fEIMJYAdNKL14odVuD45FBaljLPyj5njidCwVyAPssaR6XUoCiO0lRwMnbZqHtuIETsCAIMi4oSOSqqQiljPsKLSxsjjVZGK2MYJZErGHVBTFrJtKrSqqrs3LJYLBaLxWL5FAocUlW9fra7lz/c4t2e6J743R4rKzCGuTaW5hGGSGIkMeIQgY9WA5WEVuAcUmJrB4MhTvrQGlGAqoLRAMAoshxZjkyfFzjeJT6AeAAFlXml7m0Ma7HMsmD9gr8w77QadGK/+RQEjtkZXFjG7AyadYQBCAHn8DyAKMFHvd6Vt975vT/4Sj8vWei1V2ZWn5tff2FhYc5vNTyd8bSbnnT7R5tHB/eO7u9190+GWvBGO1p8bnZptbG01GjUkzAIAQbqURoTwsf5K1opVQyHR/3O9tGtt7s372WF32xPeY/TAAAgAElEQVQsLCy/NN9ejAMuORUAm9hqjKt59OPhgQYKQlxKE/iSwCPMJ+R7avbBuR9Fy4x5abqeZdt5/mBv706SVI0GTRJwDiAA3I8hpDVaZ8NhWeQahlBaFtm3v/Hqt179PRqwcC5e+uJcq16fSqJahDBy3DCqxV6jNi69oaARSExZnRACaIACDOAAffKEAgNMWeLq1Ttbjx4aWf7Jq2/+yatXfvqnf/Rnf/Zzabp5dDSq12kcw/f1ZARsd1grcHyid+CiSo+H24+ObkZeY75xsRbOCOY+y9+40npQlkcpVdAe5y5jNdd1GDMGxmBUVFKbQqpSKg3z0V1eGrrSqtRKGp1wJ3RE4rqMkW6WE6BQ6n15cRaLxWKxWCyW//ZRZZHt7B6/9s2Tr70WD7N4lDmjDPU6nl/HC5fw/CWMhYZxwi/n4AycQ0kcdXDUwe4B+gOkGZRGGJ42JaEUjIJRaI2inHRCfUI0RUA4oPJS3rzb6/VPbt4Ov/DZ6Z/+Seq5zlMRODhDEmN2BmurmGnBc+F5pwKH70GIk9HgN/7FP7t5d3vreNi8EC+/MP3ZLyysrEzPz8WcEyN1dZLv3Tu4euXGzv39zqMT2Y7c+ebyyuLa+vTlS0kYRA4PmBtS7gMeIAAy+aHQ1ajoFY+ubr/1h2/c3u7vZlj683MXv7S68lJzpuEF5HyYTgEXUEAOACCAA0hgyFib0haiD3fclArXbQgReV7r5MRN072Dg7tpegKAcxUEANpA/WMwHC2L4g9+/V+9/c2vpaRwktCJgkLK6VeWl+ZEYyUJLzRn3KQlQkpBCacImPCoE0zGxAcCIDxNY4EHcCD/AOOS8eiZNM1+7df+8+/8zh/AmDQtiqL8+3//71y61N3c/PdSrgFwHOX7BpiZJHHYDA4rcHxS8oYxo6K3efjO1278xlxjnTPhu8mzLnAoNSxLQ3Qqy6kgmAmDuufVPXeQV/2iGBRVLqU20MZ8pGUiyphK60LLUqsacSJHzISByzkBKaTqFYWdXRaLxWKxWCyfQnRR5rt7nde+ufdvf7tNmSBUE4aLF3BxFVMtvPQCBEeaIc2Q5QgDBD4CH1WFSuLwGN0T9AcwAKWIAgCg5FQHASA1igJSYvxw793rXQbCAICoSvYfPBo+2BxARwdHwdJisLKERh0/eJo2pfBcJDGmm2g1QQkoBSFgRGt6fLR35fXX3nnnZuGKmfWp1Reb68/PrF6YmmrWPBHsbhzsbh4dPezv73UPugcV0e5ya/aF5vTF6eXpxbmZVqMZcu4T4xMWEOKcK/cwRssqH/X3Dh5eu3v72v3b+52qEc2+0Fp9aW7lwlQziXzhUIBAnsvaqM79IBhLCHGAFqXBh01XJ4QAhBBKKaeUe960Me7JyW5RHPu+F8cuEADe5L8fCdlwuPfggQYO9/du3Hr7SB6RFgubotH0vVa90QwXG0HcqrmtZsxCn5wqGsQIUEGIOCdwuJMWueO2PHRShyKfJHBUX//6la985fWvf/3NubmVX/3VX11aWtJavvjifLf7x1mWDQaHvr8RhtT3wRihVBAi3j28n2qxwwocH7vAAVOp/GS0/+DwWlaN5pvrSTDlcI9RTgglIM9grYoBKq1zqQwxoZS5VKWSpRa5lGklh1WZS0VBCAH9iC8nA6OMkVpLrSutK62pVkprbQ04LBaLxWKxWD6tEEqp44gkcefa3PGY4xDXw9IippoQAnkO4wA4teR0BIBTcw3OEIWYbsHzICWkgpJgDILD8+C5YAyEggBcoCpP+8t+zCtPrZHlOOlh7wBaw/fge8bzIau00/3P//yfvfH6652imr7QWvrM/GdenFpdabZbNc68KmMP3jl667Vb9zd2RyoPZ9zpxfbs0sLqFxrL6602mw5ZjQifkHHihg9QIBsrFMZUWsu8d3KwsfXOV9++s7O/pYvli8trX1q/eLG5NF1PnNDFuArjfJRennWHpdRhLJzE+T88wdq5k7tx7eo//V/+55RQE3u11Xr9c4uN9dpKo75Yj0hDhKE7wxKP1ylrTMbwCeoU4E+a4541HTY4HTo1GS4opcuy0joHsq/8/h//b//k1/wg+Af/8B/+3b/7d4Mg0Frm+bHr/hhjQusBpflgMCjLt5OE+j5cF4xFALOpHFbg+IQ5GR08PLzu8qCssno4E3p1h3mEPNM1VIWU/aKgBKNKpmU1Kqu0klJpTiknlNCP6cvnUvbygoAIRk/yIq0q9QGFkRaLxWKxWCyW/8ahlLouryXuXFuEEQsjEoaYbWO6BUcgy8fbwHHgEYDAGFQSVQXGEUeYnkLgoyhPX0LA81AUCALQccRoQCnSFMggFdTHWxatFNIM3RPsHsAA9QQgcNz9jY03v/ZHt7bvYDZYbbWWP7+y8pmF5WZQF47qmM2Hj27d3nxw8+Bgf5AsNJeXw7kX4nar2U5ayUwzdusuqRESTsJvNml6chpvG5XKUe/ht+/d+rO7G1t7JBavvLA6+9Li/IXWYjLf5A1Oxm4RzvsyESRQMbbAWO2HMdjUSm3durm78yin6v6Na8mLy/ONWjIb1S84rZlwqlGrOWHkhCRwueM7JCTUm7hgkIl+UQF0ImGQJxlknDXQdQE5Hr2trZ1/82/+0/37DwClT/J/8Eu/9Fd/5Ve+8GM/5nkeAEKo49RqtUuu28qyrcHgzmBw/ejoVlmKZhOMgbEZILJ+HFbg+MQFjv27+98eFSfbndvPL/z40tTzjbBNn+1JWSjVK4pSK6coKqlLpUqlYIgDBkrYx6JnGyBX6qQocqUYJXklMyltFxWLxWKxWCyWTyeEEOo6ol5z59qi1mCNOqnX0WpiqgVHIM/BKDwPjoDroqpQVqf1KeMMjnFlyihDmiLN4TqoJGSFvByLGzD6NPCX8lQu+Vhjbo00Q7eHvQMjBDyhcycn+OZXfu8P/7/fHsV8+sLMhecXV19aWL4wmxTEdPL9hye3rz/69rXrxYgy11+8PLvy2fbiS42pIG7ymNIGZTHgAePgfNxoduwKYYxRMCrtdU92djau3X9wZ2tkVHuh/eIXLk2ttprtZpNPRzwCsonAocchulFaV5Iwyt2I0hoh7g/XLBo3f+0eHv7Jb/3mm29+PU3Qmp+a/fzi/OzM9HxSW+SN0G2xiBqfwCPcI8wH/FP961TIEBOJhwHuB8QxZiJqjP9EK6W2t/dfe+3N3/iN//Lg3marFv33P/eLf/2X/uoXfuZn/Dg+m+OMuYwJ160LEZTlcH//27u7bxpDGFOep11XA7Mf0NfYChyWj4vucKeXHtzZ+Sal/K988X8K3ST2mpw5z7jAUSo1KMvxpTzO4uKEgoAT+rFdUZmUuZTjeh4z6SBrsVgsFovFYvmUYowx5tRHg3O4DlwHgoMxgIDQ076qjoAxUBpSghBwBscZL2qhNJSCVIABIaCANnAceO7pKxNgDB9/ObkxkBJ5gVEKbqTcu/mNN27cefT2W2+WzJ9bWl9+sbH2ij9XFzVVpLvZo5sHb71x52g0UEG0sDa7sNS+/HyzvdAMoqbDI0YCnCZuvKeiwQEoUECnRg62bzy4+fU79ze2M19efOHSysurq5+5UIviSESCPlm5UHlVHPb8qVUezj3toIAIEUbRUrv9E5TmnLfKsur19hynJUTMmEeIe+5Avv8TdOfatT/4rd/aergZLcxffr7duuC3ltxZv9EIEidIHOEywslYGCLjHA0fUEAJiMkAftfsnrFhrQAMUACqKIpf//X/+Ju/+bubm9vrSzO//FNf/Ju/8iuXP/sj3HH0WZdIQgilIJRSJkTMeaiUGgz2R6OdPJ9RagaYBhofYFxqBQ7LxwVjxnW05yjXge9pxg155mumGPE49Tn1OX1cZkagGKkMqkKVhErGlGOeztWljdHGaKOVMaWWlVZndhvm3TVyFovFYrFYLJZPrbihy0r2+sX+QVUpVVWmrGCAwAeAwIfvwXHAGDBRQMYpGUqCVNAaSkHr05dSKCuUBbICZQUp8QyUQpvAw9zU0KT333z7tTduvH3zoXR5fWlu+TNLq5fihVmjj4rd3cHBneOtB53dTo9PuUuXWqvzC0vzc4vzzSSuE1YnRAB8Upby2ABisrhWQJWdDE4ebj+6vv3wwYH0WGu2dvlzCwvr89Otls88511tWcexvdJS5v2BLqkTz4qgSchTjjEJoY5Tb7VeZkwUxb5S3TQ9ybIrjQaPIuL7EKIBOBMjzw8Zbig16PW0lpWsrrzx9fubVxvLzaULcxfXlpJ5J5rmdRr5NKa0Ruj4OfRZlgSdZGTg3A/f/WgmSR+nmS9K6bt3H2zc23xhbemXf/HLf+0Xf35xcana2yuKx4U/PIlFLWGBfzqHLVbgeDYRgiWhU4+deuQ0Y8cT7NkXODj1fTHl8ymP18/eVDqXuitVN1c5VOVo9bQKRrQxUqvK6EqrSqtKa2WsMGmxWCwWi8ViOb9k1LooZK9f7B1UpVRlZYoKQmCqCWDsygnOwSgAMApwUAIAZQlCoPVp+obW0AZSoapQlMhzlCWkhH4GHqrVYjnH7ty++ge///q9bv9Qq4X56bmX5y58aWq57c9wee325o3XNnfvbKVa8dWZlS/MPP8T7Tmn1nRrjjtLWAMIAAmUk4C8AMikyAJAAeRA1ts+vvX79zd3DwaqmltfWv1M+7nn641mJIhP3xs8nvY0VWV18uiRFy/UL61S9lEEmESIIAwXXLeepjv9/q1O5+j4+K2qElqDMSOEBmpAMCkS+RAMer1f/7/+j8PuNgLjeO7ln1hbeaW+2J6Zd9rCC5jjU+ITBOe8QnNgnFihgWKia4zbx3wv/VwcgAHZe3I9Zqca/8Nf+4t/5W/98lRcH927lW7sl8fDs9/Gly4mL77gLcwy37eXuxU4nl0cTpNQtBvebCtoJK7rMPLMKxycBj6fip3lyJk7e7PSg2HxSOqiUMeg0j+XZ/EDYmCk0YWSuZIaRhnbMMVisVgsFovF8u4Vo9a6LKszgaOoTFEi8LE0D+C0KSxwWl1CKSgFZyBAxkHwrgwOY6AUqgp5gWwicHyi60/jOnhpPV2MNx7dvXLz7t2tHllqrK7NXLg0s3ZpeqHllLsnb1/fu3Nzd2e/p2dbjdla+7n26sWp5UYroqFLYkJrhPiTBAdyzhFTT2QOA+Rpr7t9c3Pjysa9Bxsmdtqr8+3n2q3VmbDWdESLkIBAT7xINZCjKJHJh/d2TjrZ0nMvNuZWKOMfUThDCBciEiJizCvLYVl+69GjKwBlrPJ9FYbjrcT3mMRhjBl2u/uPHiqQhw/ube7eDxLZXqwls7OthemlhVorqvukRunYQ3QcNfOJfcbZ09azMZQTvaM81yolBzhA3/0nmGx5+s7Xv/7tr3zl1atXb81Ntb70o5+bXXV733r98KvXj756a3T34OwP2j/3Zep5olm3AocVOJ5pBKdRIFo1b34qiALCqDSQ58sunkG9g1PP443Ima95qwAhIADJZbdS+Ugel8ZAyUorZZQ2Shs9eZnv4bYFAkIJGesaxkAbo4yptC61yrW0E8ZisVgsFovF8mS0MVqZcRfVqSYW/3/23vRHriw983vOdpe4sWZGLpF7Jrcii6ylq6tXqaWWZGs0lqdb0IwxsKH5YFm20Lb/AgOGP1mALMgeGAPLMAbGGMYYIwmtaQ9GbkmQRlIv6uruWrgvSTKZ+x77Xc/mD5FBJllkkdXN7iKG94f4kIiM7Z6Ie+KcJ973eaYxM4VSEcag3YFSEAKOA8GPsmCVRpZBa3COgg9roA2ybLgDBqw9unzCGwaBWjk7UdvUWz+8cvnqnb3tnjo12zj7c68uLVana07NpLeXd9/5xtVmlqQFMfnWyZnX5k8s1RqlyoRTHua/+sN9H384qTQblGBYa4zud/f3r/3N5eWbqzvd9uL8yfk3FmqLtcrEqHDGKS0B/sAzAshgM9hYh325G268f6ubiFe/9KtusfwTGoPjeyJKBaUCgJSxlKHWkbUREAHh0FjkSTvcI8MRa2Gtvfi3f/P//E+/G1LKR4PqUm3u1ekLb86y2phfHp0QJZ8Fw3Fz7kfnDitWjj+gGKTGDIc0G3YAKSABPIAPB+1RpFRxnPzFX3z7d37nfxOM/cOf+Vyj0zKXfqA+uGtv3COrm3Tj4P6N9d3VZPlOPF6nQkTdrXBvPe0285M+FzheaHrxtpW3IocHzrTnBIK5jL7g7w7hxGPU49RjVIRyh1MfoBZa20zaJDNhqqNEJ7HOUpU99eF8IXzOfME5pbFUsVKZVMmRXJJXbeTk5OTk5OTk5Dx1c8NRq2J+FufOYLqBUgnGYncfUYJSgFIRgkNKpIPqDAlYcI5yEYxCKSTJi3ZA7AsX4i+fut3Zunzjzq27ewkw93pj6dz44lxllCJZOXz/0sbq9e39KKwtToyfbiydn52cqZcLxYBVgeqx2gE93H47w934oL3CA5TR0c7N1TvvX7t97WY3zeonx2fOzs2dmSuX3KLwBRl4Z8YABVwghOyj3167cu/yt2+d/6WvfPrV171hEcUnhAb6AAfME7pUCOAN2kO6zeb3/+zPbrz3bjA5Xq0HtRPlqQu1xcboZL1KvYoQZUFqx7QSMhyxDxuIymH0jDqmd9CBZjS8waB8gw4tSO8HxDoXL976l//yj77znR9yxj57+vTnFk6Q5f3kTt/c2eNr7UJfctAHn+u9w+Tqja7ryl6/G620+lei3nZ+uucCxwtNO9poK4faZsFZmK6dHik2fLdE8OJ2rBAQRj2XV1xWYdTxeJVTnxBqrdRWKpNkJkxNlJgkVmmi5VMf0BVMcFryHJcxS2xiVGp0opXKfTdycnJycnJycnKeaXPDMFLF/AwunMX4GJIUaYbdAyQprIHrwBYgFaIYvT4yeWTP4blgDEmCXogXpoCaVyvO2RP6jen92fTatZXlu5udSBYaI41XZxdPjU3XfLl9uHtz69p377Z6Man6Y6emTn3q5ImZ+kitTJhPaAkoAukwkRTDzoiBvaUGNEABmiZx2NtbuXpn+YPbh922M15pnJueOjk10ZjwAeco/dQCEuDWEJPEabPZWV872OrS8tTkqbOlkZFPerQU0AMUED5hh0uBurUlmZHlSxf/+H//X8eWpiZfnSpPlCdOVmdfGx0rFKusQGmZsiJQOKZH6AejZxSMklEm4yyWUpoUSEEIKPV83/U9IQjnBDDDu+jhU/OHH9AAdG1t++tf/6aK0gtzc7/66oXPVuvk0r2kuatbEW+FhVC6xwQOu3eQvHsp3j8kV6713Z2OtxIVNzGan/C5wPEC0wrXDtrbre4PGKa/cPrXHOF5TgBCX+CXTDj1XFYpiHFO3SOBA9TCaCulSTJDUp0MKjgS9XSBowLH4bTkOgVHJEZ1sjQzKtHKHEV+5eTk5OTk5OTk5DxpZQoQShwHtQpmpnDmJKpVbO1iewf7B5ASroNyCdZCSsRDgYMzFAMEAShDtwchQOkTf2EkBJSCsWGoigUAS55jJwshBJRSIajnBW+/Wv6tLx2aeOWdte2be0lfTpxoNC7MLby1ODNSLkt75dr6zffu3NveK0+NnXn71NKFpemTcwWvSFgBxB/WHYihEwQAb/jHoLLAGVhpNA/vrt6+ePEHyxt3W+Wl6enXZpc+e2JifDyAPzBlBfxhxUdkVZptNzeurr/zrXfOfemX/6N/+BXnBXCFsFYDXWs7T0pZJIQDJA7Nn/3xN9dWri387Pm5N0Ym52slU6iWa7Vg3OMOIwykCIihD6sLZMP2k4GKkiKNe7d3D+5srzSbrSgCDIQLN5g+sTC92Bgfy4pFA7jHUnIHBSDiYWeQwWBmAD5/5sx/+sUvvrYfB9/8nt7YVmGIoeHH8bvE+83u/kHvh+/3YNITKntFZmcUqYoHmlVOLnC8aKS61Yr7G61QZnfm6ifr5amiW/XEx6n1IpSSgW/QxzPvoIQX/crM2InXlj6vSUeTtrHNLItAQahlHJpaTayihlFInWUqTFQnUU1KOCWcEZGZvtSRMZmFtdYqo1KdcoVMZ8oqCwtCDKy19hEzDkoIp4QRyikVjBJKBk6iADglLmfKmkEFh/qpmFcPZ8TB67SE0ONFNIPI2hf6m51QQghAXny32pycnJycnJyc57YE4oyXS4X52fLZ04Vy2emH9OZtFIvoh+iHR+6hUiJOEEZIUkh15CeaSYQRCIFUsBaei1oFBNAWafrQczgCoyOoVTBniDFcG0draK3D2PRD3Q8Rx8/hQITwp6fGf/HnWMEvTlWbonfr6tbyxZ1WqLyJ6syFublX5+dnG7zVb2/sbd3ZO2xFwWRt9uzs2TdOjk9P18rjDhwCZ1gvgGM7bQyveVDBIeMo6Rzs3Fy5c/H27l5buu7EudmFC0uzUzNVb4TDG9Yg2KNWlzRSnYP1G6t7G53F17+49OZn3ELhRVh2GqOSpJck3STpqce1xlMScOpurNy59N53gip95Y2F6bOj9UbFS3yPl3xRoZQORQ0OsGHFioJV0DqLol6z1T5odQ46B6uHh5sHh/12pBV1XTgehJ9Y3o1ku+HU68Vypeb7ruvyY3KGPjaSut3uvvvule985/txnLw1PvkzXsXZvGfWNiHlR8h3GrAgBCSOaLLPqAdrOSeMFgkm8jkgFzhePAQngU8rFRonqifvbbYuAyi6H6PcyxNB4FUd7n9c8w7BRb3SeP3EF8uF6k7nzlbr2vrB+63ePU/DWIBYWAN7tNGPaMjJPsCNjcNs2+UVl1eViVvxrUjuGSsBI41KVGqH3qIuF5wxabTSSj4csOJQGjhO4IhACIcxY20rjrspybRxGBsLCiWlwkyGMutn8qcjTRqrUhmHSdvAFt2qKwqMcgsrVRpnvV7cfJE1Ut8tB27Z4T4FyzWOnJycnJycnJcEyrgolQrzs+rsmaBUcnohuXkHrgtKQQkIgTbIJJKBwJFAShgLa5FliAi0hrUwFp6HEQJjkKToPbyiFgK1AoICgoASwjOJTDIp5d6B3N23Sj8XgYNy5ozWyhfOOWOj8f7W9e9844MPtpdXotqrY7Pn5+c/vTg3NTnpVTY2N+7+cHnzXlNR9/Rnzpx97cTZswucj1JUyVFOylOxQJp0D/dvLa+/u3Lvhzsp8yoLY3NvzM+fmp/0JwQtAi6QAAoYaj1xmO7uXHv/UlA/8/P/4Nf8Wu0FWXBqraKo1W5vdTpbaRo+Zr8jppZ/2Lv4w+XRxbEzZxvnXmlU6hOBPwLPJ0SQB1Xzg9Fzj2JiYGEt0jTe31+9ePnGtXvXb263lUmJqXkqKLrMH6WOBFFrm3fXN7ZHx6ozc5Onz/DxcTIUOO7H8T4Y+a2t3X/2z/6vv/mb70dR/JoISn/+LTQ78FxYA/X4XAUKGBACUFAagR5Yq6ETzkuMTVCS5cv+XOB4AQUOQQoFWjWMi6yb3b57QPa72x6vPPsjjJXnFurnR8szH1fgoJQV/ersuFMrja3tNzjlu83NsL9qLABLCYi1A4HDEEtJn2Df2EyaJqM+px6nvrEylvv3BY5MK2Ot1JpTyilzhaCgicoS4JGcV4exkuuM+v6I78VSRVK20kwZ4wteEKLquZk2h3FsrI2k+ulYjWYqbfa3V/evKp0tjF8YK8/6TskYHaad7dbt5e0fWry4RRxTtVOz9bOjxSmH5wlSOTk5OTk5OS8L9ys40I8KvdDp9enOHghFtYxKGZUyjIFUiNNhBYc8KuvIJLRBkoIxMArPRcFHJtELIR5eUQ8qOBoTaEwQxniS0iQRcUo8z2qtOl20notUQ3mhQB2HF/jBwcqdm3sdKb25YObMyMlT9emRET9DZ2dn+cralWtbyimPz03OnzsxNjvrOGP0KAh28LLVR/4mJ4yUsnvYXFm/88Hdra1OKPyZN+bnX1+an56teTVBBSVmaIcJAEhTxPHWze29e63zX/7qxKlXC7UaYewF+QAYo6Ko1Wqt7+7ejKLHvBOFoG/LX6ydm1l4dWpqeqw2Nur6VUaDoS3og5E5CnZVGVQcdjrdw9banc2t9Z3m/mGzF9myO1FhxZqojrmVkluigqRW9dX6erS33292Qi7ZxMRCpSqOKSZ8WEejBnakWpteLxwper/89tnF6Ul/swnfQyYhnxjLQAELQgdJMDHFPtNdIjucTzC6SEiWzwG5wPECvhMcBZ9qyojIut2bm4cr/T5X2cd4g87NfJFTN/BrH6+xBSAggjuCO0WvTAnt9Jou/UG/N5hjwZmlBCAWxBhKCEJjM2XaieEYSOKEwloDZawyVgFWaqWMBlAQLqfM5cKhArDK6EdsUwVjJccZK/iNYnG7H/azrJXEYSYbpWLV88YKBW2tsTbK5E9NlkxluNm89d2bf5KpiFFW9Kq+UzRWt8Pdaxvf+eb7/4ex+oX9FL114lcE90peLRc4cnJycnJycl4mhYMQzpnv86CAVsc029nmlgWhjQkKUN8nR8kpMYRAlkFmkBJaP/jBnHO4LlznSOkQHELAEeD8yJWDc5SKGK9jfoYKgShmUYwolv0+Dg6MIySsgjU/vhsHIUpl+1f/7sbf/dWde4d2sjJ6sr54dvzE4uhkUIr2+ls3VpdvbCyvtZbeWmy8cnr65FxtZIKgdmyLjmGux3HsQPKwFgDVmQl39vZvr925sn4gNa2PLL594sJnz4yJ8QIbLCP1kbuDtbBWhaHa39+5c9Due+e/8vmgUvkE321KmRC+71c5d601aRpSyuM4yTJrTOHDyg5jHhdj5fmJxRPe0lJtolAtOiXABdwPDRGzlsBEOgl1P2yurW/cvvfOD26ubh6yYskfDSpL4/PTYmbGK8yPVAJe70Y4CNP9hO5FYdjf3e+1WCns0UwOTDfs0IODD8f/fqCsPdmY+I1f+MIcRp1iAGOQZUhdpBLWwNihz8uDj8XgsSiIzazJoHuERZRta7udyp1+WumzQkYdQxhe8jLuXOD4JDHWSNtTxYoAACAASURBVK1SJSOZSqMMNKVWcBCeWBZK6PQJM6S1MNYOMpzvX3kYTe50lmvFCUFdRsVT5wVOOaUMDxl2UME9R3gE3BhijB1M0scvxhpjpbZGmSc2idmhmYUFCCGUUEYppZSSR70htDGp1qGUnTTNtCaE+FxQQjhl2pgwk9KYWCpl9LN8VRhjlbRpauPEenSiVp30Rier3tzi2Gslb4Q82bHVWmusMUZlKt7vru52l5vxnVRFu93l0e6Uw70o7e52b+/1l7vZvY9VwUEGNh7P2xODAJRSRigl1FqkUmfSZFJ3or1MxiYPncnJycnJycl5mbBKq24vWl3vXLoqDlv8sMkPWw7nfsH3goJXKhLXgRAQDoRAJpFlyCS0fmh11Y+O+lnCCFkGz0WtCmOQpug/sVRBAylsCNuHSWCP1Tz8iFy5cuXf/OuvL7/3TtRpceEtNuZPnjo3N1cfG60K4R40196/dLmT6er8QuPM3NT8RNkreSTgtGRMam02bCexj3ul2dE6Xfej7t6dqyvLN/f2enbs5NTCm4snZhqjInAIOyaUcCCDjBGGe3dXbl662hh/9ZWf/4JXLH6iWhZ1nKBSmZqZec3zSlqrVmut1wu0LlQqb1arP0vIh/ZBfGIvUlyo8ZLT8CpFVgGqR6YWj9I3aZK12vsbe2srm6t3NtbXtvtQpbnK5PTUyNxobb4yWcJ4kYnyiCOYoG24fTYSVvaT6k6vJWG0TUOt0kEqbTZ8isHgD1SnbBAu+8bE/BfT0crO/pG+5nkoGzB29OFMs+OfT3os4HdgxgGQRIPu9ZMb2y3OZNcvnh73JkdZ4WWfDXKB45MVOKzUKpZZmBGptdRKW0sIXIcUA0oIHps9YmG1sVpbZexxaU+R1nb7Gid+PwwF8z76qUuFaq04HnglzsQnOALSmF6aUSBV2gKUkJrvDf5Itd6LolTrTpLGSj2bwIFMIo5tP7Sz1Zn52qenqhcmy6fHK/OBVxuoOU94I3SS9TvxwUF3Y7tzfad3TZEmeLbbv+kflFIZR1lrvXW5m64VS/fdSJ4JxginhFHK6HOWUh3OHcYF40aTTj/rhJnSua6Rk5OTk5OT81IKHFrJXi9aXWtfvsrCiIYRCyPP9yvFAKWi0w+p68IRcB04All2tIdUxwQOoyE1tBrWdBC4DkaqyDL0I7CPEDhsCkQwfVgJK/Fj/dBkrf32t7/93/33/wOAUyfnv/j5t8YWp2eX5sdqgQ+WtPo76/s3bm+TykR1aWpicWKsMVpwAg6PEJcQZS2GZpYYhsLSY96iEtDWqrize7ixtnJ7c3uvb0v++NLk2TdOjNSLRVYAxLCfggIEMDKJo/Xtw5ubyW5Smit7rjf04/xkoJS6bqFabRjzepr2kqTfbK4BfrX6VqXySrG4xPlx/YVqa1cPdg7T23NjpclKqcaLnBYAdxglYx5sCIyK48Ow2eysHG7c3bl9e2P3sNOO4srCyPhCfXFuqj4zVpmpVznKlFJWBojhBXgdVLuidMgYrKVaUas1DAAH0ENRYzD41hhz797qzWvLZS5ebUyPbB6y3QMA4Ay+B8bguAhDhBGUOi5wDBpdyND+dHBoXAN7vZTtpJ04i4useEZUJCtY4KUu4cgFjk9W4DBSq1il/dQaGG2MsYYQOA6hhDoOMfrxAodUViojtTk+LSvbXG9ePGi1btLrDE+RLRYaZ1+df1vUFz9ZgSPTupelmdbdNCu7Tsl1y57nMNZN016adtMsUjJVOtXKPkO5nzGQ0iax7fdsUJ+erb1xYuLt8fK84B6jgjz5VFdatqK9uzvvX9v8dl9u9eWaZk1r1U7vSpi2V3evSxP25UZPrgUlfKwpQ3DqcCIY4+x5TjQExHccn7u+cJQCZ0Rp049kfk7l5OTk5OTkvIwCx6CCY22jfekq0YZoDa2DSpmUik65bMMQngfHgevCcZBlSDNk2UMCR5YhShDHiGMEBZSLKJfguggjtDpg7KFyj4cEjqMKjh6Mfa6RnaP1yqfefmXhQr0yb4TJ4o1o7e691Uvru7tsYqo0cmpkdLJSLhUZLVjLtFYfCvsbmIO6wx/+B0hr4r2763c/uLu+0Zaes3RhonF+otAIuCgAPuAPd4gSiIE46rZuv3fT3NqfTqzzAng9EEIdp1CtThUKr+3uLodhu9lc19qtVn82CJbK5ZPs2A+93aj3/ZvfK5fphZMzVZcXuEtJASBAAgjAGxRTDI5Xm3B3++7qrXurF1ut3TiOk9rM+NLS6MjSSH2yOFlgxUJNuBOCegwOCAcUo75lBau8ONpoNWmv55UqQvhauI//tCil//AP/+Jvvvm3b9Qb5+fnyU4XnAEA56AMngupQQCtkaTHE2rpUN0Qw70ABZhGvN8PO3G8si91pfxKWy9KvOz6Ri5wfMICh5VGJ0qG0tzvYWCUUse6Dp5kpGGtTaVJJUkl5LHWjShsre+3mgfvtw5h1FOe+vPnfqXoVWqlsYJbOq4dWGuMMY+oCYNemGGXygOOTTQ/4mkkjZGZ6UMCIKRY8byK5xYdJ9XqINL7URTKp2zaj78MY6zMbBzbsG8LbGK8fHKislhwy0+9r1TxXnv1vZU//8sr/2exRIolUiwSQrHTu3i790G/Z4WDwZXF0kd0mwz+8dB/XUFdQV3BHE6Peh6fx7ceAQkcp+i4gePJjGSSRAnaPcOpQyh92We1nJycnJycnJcMIrgzUiudOTX6+c+kB4fp/kGyt58miYpjE0Xoh3BdcA7OQAmkRCYhJdQxRUBmiBJEMeIYsKAEhEJKJCmUBiVWWRPF9qBpOAdjSFIkCeI0O2jKXl9mmeLcmxh3x0adsdHaW2/6s9PM934cO4RyrXTy/MLUfL1SdMVe3Ns8XL263TqQ5fHGzOLcyZPzY7WRgvAZxGB/cKx2Y7hgBB02Rxxt+nQ/kod7W9e37l7fixWrzdQWzs9Nzo4V/AKHP/SkGAyLNkrGe61oec9rGiICp1L0xurMcz8RCevY/mnQ4N5P074x3HEmKhWXsVq5fNr3xxjzBlXb1pokiZrt7Sxtlr2JsVLVBfiRCesgdPWosEVLqdO0fbCzv7NxZ3l5c22/d+hwl481KtOnxqZOT5UmxkrlUonCoSVCK4Q4gDiycSV+1u/HzWz/INrvp6Jar06Vg1HOCxbIAALcN+OANZlRvdV765293i986VfOVEbITg+uC6VhNIyBNqAaQoA9aqRxPBqHgwyeXlhkiWJJRgC1fpiubqeLu6JcZr5HKAMlL2eoYi5wvDDvBBWCCoc5jDBjlTbKWKWt1sYamEcCRCgBZ8RaSukxbcK1WdFqBcCap/lgGn6427u1fjAGkPupK9qo1d2ba3vLnaj5yJRiNLQEiCXGEmsJjAUoJZSA0udz6qRad9JUhLSbps04DqV8xtgUY60x0NZmyiptzbMJCNZabZQyWSqj3c7dne6NWO8WS8TzIQQIBSEQAp4PawkXcN3HFCcODp8SMOo4tMhZIGhAj5l9OJw6nDqccWa1CZWJtImsVT/iGB2ZeRACYjXthbrXi60qBfzM2Ubj/NT4/Oinpmon3dxhNCcnJycnJ+dlgrmuPz019qUveBPjvZvL3cvXmj94D50epEKcoBcOl3eAMUfeoko/5OOoFNKhK0eSQXcRxiAE3R6ieLDD1u2OSjO1d2ABZEcqSba7Jw+aJk6Y55bOnKy+caF09kzx9IlgYY4Xfiw7hKASzJ2em6iVfKlk/7C3dbB6q50I/8RrM+cvvHLu1ImABu6RJKGB+HEbPQYkQAIcLQ71YTe5sbp2afve7W5pcWZ8oTH3yvxIqRKgABQACiT3hRIjTefmfna3XyuMsKlKcHLJn59lhU9qnWkGNSlKHUTRvW73eqt1mdLxIDhVLtd9v1EuLwlRvr+lz2R66crfEpJ8an4+CAIfH+7fl4MSCZ1lcat194NrF995/969w37CJhdPTZ0YOfmaOzVVHa+XmagzPkrgDdWKgWCRDe4ed+L92/tbWwf7SX/2TGHqXK04WRABgBjwhpqRAgATW9mETefGJz9XHa+s7cJo+N4D0e2Rtqmn7gwAAeKBApZ1etnNO/1K2WSZNz3l1KosKBD+Mm72c4HjRUFQXuBBQQQuc6ROpYmVTqTJMhhpYexDLpuUEg4QUHa8jMJYHVjAUP705j8jDrfb1yihre7h/S4VpdXa3q07W1dbvf2HtQAYbRUGhXeGHIke4IxwNtxx/9gkSrWTVBsjGOtnWZhJbZ7ew2gttLFKW6VtpozS1jybwmGtSWXY7O9st27v9pa3u1cjvRUUieNAOIRSEAIuiGfBKCiDcMD5o4dJKeGMcEpc7hXEiC/GCmKcHXM2EowIRh3GKFGpPkjVQaastsmPNkSUUEIIocyC9EPVD3U/ygSpztZONipvjJfP1IKZsj/CmZOfUDk5OTk5OTkvD4RzUasy33PH6s5I1Wrdu3XbtDvIJJIE/RCcAwTWQmuYYUrF8d/SjIHSRwJHmiIMoQ2khFLI5GDpqzrdbO8gS6XRGlpDG2id9nuq37NJQgt+8eRS7e1PVd+44E6MMc+jzsfrBG+1Wt/61rf+/M//fLg7oAFnLoxOk/X15vLaYVNnwWx16dP1yemgyLkAJR9Vtzv412BPrnQSys7BrSvLl7/9wXrPOHOjc2835i80Kn7dY4NW7uNVApC9brp9oJc3HVLwT8wXz5x0xurMc6n4pNrbFRACrTS91+lc39+/vLt7eXLyy6XSQqVyxvcnOfcpdQBirQ3DzmF70ymhVKiUikXOOTmy6cTxvg+ZJOH+/u765r2Vlbt3Nu8dRmx6fLY+cmpucm5+tDFXKZVqjjtCSIkQ/8OBsjpNZffw4M76rfdWut3MG6lNzkw1ZhqlUslxvKEOkgzVGfudv7vyp//2m+++d+tkeYpbEKMhBCiBI5AkAMHHNNQjAAfxAA6iO73syvVWFHZX7lU+/WbltVf96SmaCxw5n6jAIXxRKLuVgBdSFSaKZsQm2sIqYx4NLKGEEEYYfaiVhBFjYSgnwrNPFTis2t/ovLd1uMbU9+nQLVlb0+nvt3r77f6HBQ5YY4mCNZYQY2EtsdZSQiil5LlEYCdKa5NEMqOESq2lMc9SwWEBbazUNpM6k1bqZ9Q3YKzuxod3dz/43vL/G8otiYOM7heLhDJQioF3khBgjDguCHlw5cNvBASjghNfeGV3pOzNlt0FTh8oxIIQzqigFEijzIuojREp8yMGzVLKKKWEMWtJT9teKHcO45IrXhmfn669NlU744oCJYwQSkjepZKTk5OTk5Pz8igchDqCOoIXA2tMsrMrqpV0ZQ1SIk7QD0EprIUxD3JhjxaSj/kTSYp+iDBCGEEICA5HWEC3u9nuQbx/YFJ5dAeL1GpltbGajlQLC/Olc2cKi3PUcYav65mWZIPu7+9+97tf+cpXHMcpFYuu54yUSwVCmVRRGK5tNO9ud2IHE7OFhddq9YLv4f5vjvdNF8jjt3vWwoRZ77C9tnrt8s2/+N710ZOn5s5Mzb/dmFkYLzplDjvMXhku/a1Nm+3e6nrn6t3yK2cLJxYK83NE8I91UM+VQcVEG1iJ4yvN5qXt7Q+2t6/X67/o+9PF4gLnD4pltJarG1eb3Xuzp2YrhbJ3VLsxiGu1g9YSa61RKun19u6u3r5644PrNw9CHVLv5Om506/OnhvzJ0dGirVxymrAkwJxmUpUtLOzd2fj7rWNmJHy5Njk3NRkY7wUBIIPPgDxwFs0SdJeL/yrf/fe//y//NH02Nj8iTcoCCiFQwEBa0EJtEH2sT1OOMBBLJC1u/13L/UvXu5RMvWPf00Ui87ICC+8jGXducDxCUzAgrllf3R69IwfWc+NKaI0jTWn1HKHub7wCRRsCsONZZoabZkixoASMEIYOaYnWGuN1RbKWEUILEC5FS6xj0zX9lHjh6jfa/Z77eZy+xBGP4h1NfYov5uxYQWfBCEPLiCGUmIJGYiShBBKLSX2fhnHjzzlKWOUMbF6pu+Ao7kXGATKaG3kIFbGflT4+H1ByMImMjzsbdzde/eHK9/gThwUaaFICj55WFB4wlsIgIASIrjjcscTTtGtltx6xZuoeFOC+ve/YTghjFJOqEXCScpJwhFKQ43V1irzbL0qBAPBglrAgFhNlAF0kdmSz2nVP10vnRopzvhumRKan2A5OTk5OTk5L5++cbSEs5SKarn86tmZf/TV+NwrTruTtbuH7a6rtWO0sMZ5lg7oXh/dHrp9hCG4gGDgHNogTggscV0LorRSSimtzNxUMDcdTDec00u1z7zpjdUJ5x93Pdzr9b7+9a//yZ/8Cef83CvnXnvt3KffPvPmp874fk01O/Fa3GnFysHcycaJxUbDLRdYEfABNrTYYA87iR4ngwrR3z1Yvf2Ddy7eWVmjlM6dnjn/9itzo5UqdyjSR5URpZBlzdXdrctrnlSE0Z+0oYO11mpjldRpdn8pTwghnBLOKKfWSh0eZK3VZOdGGG5CZUVSGx87xaXNDvcTvesWRo/2OFm421q1Im7MNcpOyXnCsFhjuls7O3fXrl+8s77dS9jY5EJhtFE5c352bn6yGlR8r0xoedhg8mEM0E+T/Z2Njf3DZh/wZkbLp2fqS9VqXQQ8EwDgAA5Agezq1Vv/4l98/bvffc9z3d/5zf/qV2aXit0efG9QBARjju21AM7heygVwRnkoJ1KPXaHc79+hwDEWihllTEwJk6MUs/P7jYXOHI+EkpI4FYWxi8QwnZ7NzvJ7WZys9m6zHTm2qQgIo8TZRNtpYUhIJxSZ5DVRHxGi4PLg3PLqkx3M91NdZcQzSgRjBIcFzisNjDGavtwuQeD56NYBiHQClZDaxhtlYKURElYCyWRJACIIy0X4BxCwBpoBRA7UMEH55XloBSMkuflx/FUjLHaWG2htZXaavOsJ7A2KlNxmHYPe2sb7SudbM0PDBfEcT4i/+uRd/DoSDnjgVMJnErgVAO3HogJh5UIGBk4GxMQQhiOqikIYS4vUzLpcpbpVqq6meqkqmuflpVOCGNEcCoodaJUhknaT7Iog89OzdeXzk7Oj5VPzY6e9Z0yyb1Fc3JycnJycl56WKFQmJ+lrpssLWS37mSXrze3drw4DqwpWjjPsl7q9tDpotNDrw/GwBgYBQjRmlDGSkXpZjKOk8QmKgvmZ4uf+3Th9XP+ySVvusHLpR9BCGi327/7u79brVZ/+7d/u1Isnj49/3Nffn2yUQVMvyvj7Ugmxg2CuZNzMzPTZVFi1BvmaZhhEceTyLKs21pfuX395qWrt/uhHpsbmz09tXBqaqToFZhzzG5TDx5KxVm230pWDs1aW3X6P52VvY6idO8gWlt/IHBw6owURS1wRgJr02R3rX97uXvpaib6dAyV8cnSRMMNaba+3l1XgteIEMRlTdHflTtTC1Mj1aoHl4EPj44AZpDbmvTDqNXdWl5Zv722tXsYU1TnR6fnxubnx5ZmRsdGRggvExoA/rGeFHvMw1UbncadnYON1Xt3Nw77kTNWqi1NTp6ZrU+WikXmQLOjGw+6fsz29s43v/nX46WR//o/+ce/dP7CaKcPxuD7Q+uN7PjSH46A7x/9ESeIExgNbfNTOxc4XliIK4J6ebbgVsZ702vNWrIT32ld5FYWeFr2Y+kRZRIDBVhKwAkjlDBCGQ0Eqws2Lvj4se162pfbyIjSkQJhDIRQdtx51EJpIzWMekj3oxyuB0KI40BLqxS0tEoiiUFgjSZaQyqCGFpZ6RLPs8QH54PWRWstMdoQS0H0oJZCMDqQb346u2xtIY1VyihjjbHa4NkMSW0qo4PextrBte3OzYNwuZPeDYqGMsIFYc9W/UAHkgOjLheBUy57jbLbKIi6wyqClgY1FJSAEsoIIQQUBIQQMIeVHcYISplu9tPtntWp6j396UA5cwQrOMyP4rAfy9121o1wZnJmpvpWo3q+VpwpOCWHe/mplZOTk5OTk5NDhXBGarxUckdH+o6T7B8cxpGfSoA4hAT0GRZ83T46PbQ66PWOnOcpAePEc4nn0oJvs1TCxjrrJSaYbRReP1d5+1Pe9CQVgnD+I5vTfe1rX/vqV7+6uXk3jg6LpcLAOjTt98PDyBWFsZHR+dlT9dE6Ic6xTRwDvI9M0JP9sPX9d69efPfGylZ/9sTs+bfOzp8eL5cdwSoAA+7vrgepHyZu9puX1uiNLfzVO0kxwM998Sf9llmts2azc+nK7p/9lR26bLKCKJ2bKp2dKp+btlaGK8vtd68efOsqH3eC1ycrjclgejy6GiZ3VnqrN/WBKbx2Qr7uiHJ9Zn6m4pU8uPTId8MbyjdHwbfNjXtr79+8u3Kw1wpZ1Z1eKk5fqNVHGiOl6aJbJNzHY/rvNXA/pyZVaXfr+o3lD25dvbImRspzn1qcXVqYnpmp+QX3IaOODEiAGMgA+1u//o9+4wtfcsMYygxKtBF/yHeDAEKAEDgOXAeUQhukaX5e5wLHCw2jvOCUfafkiUDqbONgpdkyDs0qfhKXRGastlJbNazgIAxEWCZY0eVjrphzxfz9h1ImsoDSUUIOyLCDhR87Ja21BDDWKPKQtjuo4HBcFIpQGWQGmSBLLQGMIVkGpaAktALJiFKWEAySRKyBtjDEEgUCM+hVsUfNKZSzn9IYGmOVNgNXUYtnVDdgrY2y7urB1W9d/6PtzmXihMzpFwIzqLKgz/ZlNIiwEZx6jgicSsmdrHpLvqhTwgn4oIKDgjBCOKUYfuFQwgQrC1ZyGFJVtdakqkdALZ7ix0EIY9RxWMETJWtMGPX3mlmrh/ONybHyK9Mjr3hOKa/dyMnJycnJycnBoFeFEEIpFYJyns127Eitm6ay2/cZK1EK+gzbn27v6NLrD6qUwRgcB0IQxojvWQqZJgmjESwZr7sLs97UJA+CH2lNa/b397/1rW+12+2pqakgCKanZ8KQuS4FFGAY075vG/NFMlKtj5cLhSIhbFi+AYACzrA24dE9ubUyabcP13bu3Nzb2UuKI7X5U7OvvnFqdGIiEEUGNry7BhQgDw6a3/ve5WClvbAXy4s341t32Kmln5SocWz5rpM02dxu/d0PVv/5/w191MEtyt7Yl8+S7Kw3chZAdON6993rnXeWgxPjpYl6MS3XC3N7/ev9GyuH/+5698pm4zd/vfj3vxSMlIpF3wVhMEObTzVUKJKo2Wyubq5cunPn8r3Ud/yJSm2pOrFUnZurlvwxT1QdOAQCYAAZxusyQAF6+Ghp3G61d3buXl+9t3IQK7c0OjJ+ZmJ8fLReqQjhs6PbHx1lu915550f/OVf/l2/HzUmJ33OITh8H/YoKwGZfEgRIwSCY2B34nBIjSQFpYDOz+5c4HiBp93BHyAO9z1RZMTLMqSZjjMZZUmkCLUgoIy6jMBabWCs1ZwKh3kuC3xRIeCUcEK41HGq25HcJYQfNcYRAGCECMYEpZySMFVhqgiQHsv6tpRYawc2FpRaSkEJKIPWUBpaWXJsu08prCFS2iQ5qtEbOHEqZYkEgQUMLAhACbHsQZbp8Sls0FQitZHKPGFkjlJQn9TmYgYv2NqBuqG11cZqY42GNjAG1JTqwXijUHcm60sTb1QKY4zywexprDFGJ1l/r722cXBj7eBiM14OirTIiSse31JICXEYdTlzGDPWSmMG1qecUU4Jp4TRQW2F77CSw0qUkMGFEcaJM+grOXZ0llPLqaHEEhIT4hLCMfBNuX8bUEIYJZQct9KwIpNEZqqHOE59jy/M1E5MV6uzo6+PBNMOL+S+Gzk5OTk5OTk5T0FpJAl6/aPf5T6aMEKcQClQgmoZtQqqFbguMmWVNGFk4sjGCaT88V9Xmqa/93u/9wd/8AdhGA6u8TyX8woQD/bJfgFkggX1AqlXKzUuHAb4x0o2KOAOd+CPHjMQd7f3dm9sbt7tZZl75lNz5y4snntlnpBRggCIAQt4QAYoIFtbW/mn//Sf/8cYnb652Ts8/Em/J1Zrk6QqipL1zejaLbO2VQK5XwDBFZy9Pq7vSOEAwPUdZ69fVPC6GVtp6vJanGhzaZ2vtgr9zIIGwq00Fouc+0eOpAbwAXVM4Ig72zs3vvnerRvb97a7p37x9Nyn50dPjIyNVhteiZOAHIXpEsAFzDAAhQ4fzRsMaX9vf/va6q3rG1t7UXVyYWR+ZmRppOyXPccfxvE+eC/29lp/8Ad//Jd/+V0pJfIQgFzgeKnQ1mRaxioNM+pRx6GOw1xCoHWmTKqsGcgHA8dKRj1OC4wEimV9uSlo4ZEkE4exkusUHScQohUnbZaCAOTBLGwMtLHaGG1AKRgnsCAESsNaEEDIYwG0AKFQGUIFIeA4EM5A9YCWQwH2KD6WGEMYI4wS9vA5bIyV2mTSpE8QOBgFY4RR+qRyBGugjBmIGkpbbezADFsqyMxmGUa8+kztU9OVC2OlU1O1U7VgglEBQBsVpf1OeLjf2Vg/uLzTWjYmdAQ4w0dUKXJKy65T9d2K5ypremnWz7JelnFK2YdSSiggKBWMCkoZ8SkpMFKgtHB8CgeJjY2lTjKtpTEfjnuhVHDqcOqwY8pIkpl+bPpxvx93C85SvXhqsb5Q9mcbtRNFv/acEmxycnJycnJycv79XmorxAkMQfYMv4RnGdIUSoNSVCuYncbcDDzP7uzZvX3T7pp+36aJVerHf12u637ta1/79V//dQBJknzzm//f9PTomTNzQ3tLw2oVlypR9EhQZaJIiHMsz3UQXCof+/O+1YnRzY3bK7cu37WETCzMnHrjzfHZRcZGAe9Y6Ud2v+LAWpOmmWHaptlRYu5PUN6wOo6T7b3+8p341u30xrK9t16yIEOBgyrr7PZxfTfrSQDYaDq7/aKyopuye02tbbLT0+tNttGsjE42vvqrhV/6tGB1QTQ5Gg06GCVrrTVR2m3v3thYubxya21LVpwTJ08uvrk4fXK6UvVLrAKuxQAAIABJREFUToGTgJL78gTBUW2LNyzlEIMil7jd7u+t33h/+eaVe7F2x5bqc2/OzJ8Zn/TLAQ8IGdTCmGHZSAzE1iZZlvyHP//l/+Y/+43PLJ1AqvJzMRc4XppZ15hUy0jSMCNUCIcJwQNOaIbIwmgjBwUOjBBOiWC+QysOqymrPVYTLCAfFjgct17wR3zPoQwgmdb6WHjswJjDWqJhCRmYd4AweBYEllLrHpOklYLMiJREZnA9wFrKIASMAZQ1BtZYWApiLbQVVIASgB2rAbGAtlZpm0qTqMdPl4OCB0IswxMrOAaWolIbY+ywoANS2iS2cYJxr94onz81+fmp2hnfKQrmMsoAZCo9aG/f3Hj/9tZ77Xi1ndxTpis4Bkf9ZIGDlD1nohg0ykGq1UEUswjSakpAKXmkzIQQwil1Gfc4Y9QnKFNSoaRybA6XyrS1sdIkmdJKPyYElxEumOewgLMHjs1ploRJb7fV3271Tk9emB85PVt/fbQ454iCYE4eB5uTk5OTk5OT83SUhk2RaUTJ029sDLSB0WAclTLmpvHqGRR8y6jpdE0Y217fagXzHDarlNLFxcWFhQVjzJ/+6Z/+k3/yG7//+//jmTOLw/25pZWKU6REeIQVgQLAh23nZLj9Tj5kMmoBa2Qso4OtlfV7y9tOpTp1cu7EuXP18QngfiuNC2RHdRyDnw2f2dbuuQgcstPrXrux/Y0/Ta/fEu2ue9gu2WPJIApsr49eJlebABBlTpwxBdpN2b1DvdeLr+2YRDnCcz53ovJf/II4uQhUgAS4v40hg9pv2e92tjbvfO/q7ZtbG2F/+vzCqc+fnj01O96oF0DFkU+HN3TreLA2Hw4mN8YY2e/t729dX12+unrrzl59fqlxZm7p042p8ZG6KBNSABwgGapFBjaFzWAkrP3s25/5xc9+jne6ucCRCxwvk8BhTaZVJBFm8FgJEA4rCsqstcocef8cOTsQ6lDP4xWPj2nA4zVOCwSPCBy07DpjQaFRLALIjA5lmh6bhSmBtUYPii4oCAUFYRaApRSc3W9/A4AkhpKQGfp9aAPG4LgAYM3AFscaDQsDgoElByGEfcjQwhgobTNlUvnE3BBKKP+okFcoYzNlsuO9NsO0l7BvnZHR8dKpqeqZWjB5X3ew1iZpuLZ3668/+JN3bv3bQkEXAlMoGo+Ds4/y3RhUcEyUCou1SqQlZURa1ZOP9/ghAKfU4ywQglEfKBOMElI/JmAlxlqFWGpkWitjzIe+PyjhnHouLzrHorw7QD/u7rT6t7f2FkeDamFhvHyi4JbvH2B+7uTk5OTk5OTkPHU7DaUAc8wf4eGVKqwGBpfBz/cMYBwgBJSCMVA6eBCbpjYd9CyY5/TSbLfb/cN/9a++8Y1vAGDMZyzQOgI44BNmQAUoG2aOKiADBOAMd/IfXj1rIIvbndbafmc/tQhmTpw+cerUWMkriCdVSgN9iU4KZcCPtBMBEKl0p6faHR3FJCg8iDIdru+ttYTSwZVPXZce+W5YC2tVFGXbO9H1W/133rUrqwJUgBZd7yFrOQX0JHoSgAAECBwXxqCXoZ3AGjFS9f/zXxS//BodC4ZFE/d/SaWAA5kgjbbeX125dOPmna22QPWtk9Pnl+Zema+Vqj4CBndotPGksmgLZDJqd9ZX716/e+2DlU7M6vNL86+fmj47WS0XXV4FqoA7bBcatLRYAJACqQtNc7u8XOB4GaEgnFCXMo9xhzI+aIM4hrGZNJ1E7RDCpO5kai9mmyDQZrXAu+OBKMhCqnSqdarU4C73XSHu82BD/uAqe3yeogxcABaUwZpBdcbAVslqj1gLLmAtSVNr7TA2i4FQGG2VtIAlFsQQWAtYCmkNURqcskRmgPYFIYRKaZWymTIgoAODT0YGzhoDSeKxQySVVdoYY6211mBQOSKlVRLmKAV3cNCPzrAW1lgjdSZVps3gdvZ42vRxncIXfHApOo4neCzVZrevrVHaBMKZLpVSrVOtUvVoWJOxVhmTac2tocQyAnqsAWb4wgY2KZRRIZjv8pK12fBFEs4cwEodK6OSTKfSpJkJU7cgTp6devPURPHszM/UK7OCu7mukZOTk5OTk5PzHFFADJsAMayDQbsCYcag08XaJgiFI7C6gWbruVhvPELr8PD3f//3wyT63Bc/Nz4xft+kHnAItUNLUTrMOrUDwz1r1eMDYo2GSaJmZ+/WXtjNRCGYPrE4uzhfLhRc9thtvIaSuLnj32oWNMVR9AgBqI1TdXulPzFurfWmG6JSZgWfMAZrdZKqXk92us5IjRcD6jjP4jFhtdZRLDvddHsnub5MtnaqQrDaiAvig3jPogRIiTRDmtGZSfrWOfH33mCfXSTMH3brkPtLcxiTdLrhwdbq9Xu3r282pXbm6rOvnZg5NTs2PubDd+ADBYA+WavSxkgZtlpbm/cuLq/c2d7ej8vTY5NLjZlXGhOz9bLvebQIBEOfVwqI4d8amkARWEBppNmjgSk5ucDx77nAQYigzGPcZ8KhjJNHbR6MTaVuEUCbmNOA04DRIiVE202fd0TAiyroJFk3TbMfo2WOUjL4UBAGIwFttQWlEA4sLOMwFtaSNCFZCseF61pCQC2MhpbWGsAaWGIJsQTWKKlsIg0n1FhFiPEdyimLtNFGq9SCgAlQBsqIsYNYKKPNE1pUtNXGmiPHj0FhoJWZ1UcCx/N5FwJHjBa8kYLvC26tDTPZSzNGqeC0IETVc7tp2kkzY9PjLZzWWm2M1IZCG6Y5NYTaJ+nAhFBGXYcVLMrWyuNCjLVG6jhTYSeUnVB1QuXy2fHSidHRM7Xi4mhxpuyPMpqftjk5OTk5OTk5z13gQAemAwSwBpTBesai3QEl6IdgDK02mm2o591lYIyJE6v1l/+DL/+X/+1vLUw2tI6ObbnFsS3bQONglAaUelqHx1eSx3blGmkS7bX3bu0omQXjQeNEY3x2kgv+UIbp8aNPuuTfvFN/98aEFgA4iAvCAB0m6uadrkW4vVO6cLb86ll/qsGCglUqa7XCW3e7125U33o9WFpwRmrkGSJ4TZomO7vdqzeiazexvcu2dmrCFSM1ASIwqB15GlEMGkEb+w++lP7mL4jxEcKqIP7QT+T+IEikYWtz9d6VK8srqxthVJpbnDu7eP7s4vhILYBPMTDd8AE79BN9jJpiVNjZXFu9uPzDv77ezeCO16cuNBbeatTKQbngFWlVHLmlSEDhqB5k4NuqgQxIAQOlkP3kbU1ycoHjhYIR4hDqUe5z4TLGCf3/2XuzGMnS80zv/f7/P1vsS+57ZS1d1Tu7SYraRiNRkoGBR7YA2YABw5vG0AxgDDCAYXmkK1/6wvCF7AsPxgIMyII1mtGIIw4GoizRtEWJpMgm1Vt1de1bVu4Z69n+5fNFRGRGVmV1NcluNiWeB4Hq6qjIiBMn4vx5vvd83/s+lv05EjisS3J7QPAEeUSeEhR6WcnLQt9LTUUg1tb2vo+oZCFBREJCGJhR3Q4ICc8fT6bkKdIMWQZjUHIgglIAwzmwZrKj1g0HIgYbCUlWkFECgaLAo5IvrITJOLEwOY88kkZSjhs1WrB72sLGPA5SAcAW1rDJWGu2Gs6drV9/txCh7Huz5Wi5Xg2k2Bume8N4b5iUPDVXLTXCaL5S2oulAxKtTwkcgGPWzhKD4QCWxE9/FaGEz6pMojbl6sTaJtqm2iaDLN3vZ7tH2c5Rvtxc35xdX2m/Ml/f9GQghaIiNqWgoKCgoKCg4KMWOGJwF7wLboAkOAJh1MExGGJrZywcGPuRl6nsnBkM2Ji52fYLz130AJzYZKpRWOzoFBJQo+4AZmY2gJyKQR1XDIDVw2F8f2frxta1O1tybm7h/GZrplmOwrPOIC2QIUvzXnxbpz2tf6m9sG5J5nkIYpCJk+Hb7/Vv3IxLYfNnf1r4vlevy3LJ5Trd2t77ylcf/sG/2fjV/1RVql69BvXs0tIM48GNW1tf+Hf9r36t6futMGoHoR9FNGWd+qz6VfLGiru0kf/ca+LiMqFECCYDO3okGMHaeL9zeOvB7au3rl+911Wi/NzyxpWNc5dWF5qtSlBRiCYWrU+OGo3mmBhAsnvQfbB19a13b16/c2iS0tzc0ovrK+cWlufaoawEsuIhkONAWQaOw1wlwMzZX3z9W1/+06892NqFHXVwFAJHIXD8KEEgQUIJ6YnR0AYzWweaTF5Idsby0GAwbZOsiJQMPRHU/ChUQaLNIM9DKUcJJsa5zBhtrT3L8WG0TBIBPLEqGk2xiFENPhoDIWGYACHGzXHskGbQmrIUSsH3x9N07MAALJiZyEGQIxJmPAkiCRQqXylFUgiSIBr5jhLYgiWc49Hwxsj0dErUGOkZYJxsJzOIw0CEoRc44WlC5kMHqIRNQdI6w+yOV0hm1iYzNmGYUSAuiclwyhOLqCCKPNWIwoVqWQnqZjozdm8Y1wK/HgWKRD0IYq0DKeUTErVjto41OVgryThhHGvAgZnhrEusi62LrUuYc8AJEkoEzMoxO8cj31SwJPIEheDUmCw3qSfnm6X1VmU58qvFZEpBQUFBQUFBweM1cxwLpUhO4vGY2Tk2Rh92sgdbdmcv0GZ0YV08XsiyGV9556HHuuRE2ZZKTqXCxRzHQqZQhpUxXpZNnziOlIYAFAF8cJTf38rm52lpgTxFxyb2zGwtGwMhhFLjqeyzywASgU9CqMddLkdBHumkMYGOE2GZM2tzIARGyR3H5/kMZFmvs//Og1tX7/31g4evPXdl9YUXGrVacPZrOyBFkqSHg//5zrv2YPfXRQXv3kjcuOY3zmWDQTpwCdi7frN/7UYwPyfDQPf6Nk78VqP12dej1WVVKX1A+8Yo+JCNtWmaPdjKb9/Fgy3/qBs0GkGp4pfLvu89SwRiWAdr4Rx833z6xc6v/ULQrJTGLRje4w/Osv7DnWtf+fa1a1s37x/Nfv7yyk9euPL8xsrMbIUiiePAFAays/ZJNpIqBve2Hv7lu9/41nfudg9mn1ucfWXx/GcurrYb814ViAAfwMSoNZgyGY0Aw0j+1R996Z/9b//KOjeyHfmBHRHJoNvb31KHj6rV4BPMppVCSZJE4gdcwhQCxw8LDqzZptYkRoNSQIJIknRsJalAVZwzlrV12vGJTMtAbuwwN0SZgwNQ9X1Uq54UBIzGVQ7jpJ/nxrnTCymkIE8JEKxj52D58SkPIaEUIYCzcHbsx/FsGM7CaDDYV1AKnoAnAevSxJiM2bHWVgmuRrCAI7CFTllIkCDxWLIJw7nxqx/fmMVi9eJc5dJsebMUzDoLa2EdykHbl6Wjwb4xVgg5MjxyrLeOru723zfYr1QQlRFG8ENSPqTCBzdDSAElKVAChNSYwzT1++IwSft5rq0FJI3NU0jR9G8t4zi13DfWc5w4TiwnxvZTs5+avVTvGXdkXc9xz3EvzU2c2SSzac7N8mqjvNIszS9Wa/Nlc37GDBLbrmwsNs8HXqk4RgoKCgoKCgoKnqT75jvR4qLXaqhSBCGc1qbXT3f30tv3hm9dtbfulFJTggiesJF0QAKOgSFYR47nbLhggnlHRwLbcrCDJKUSuDwOG5w6RQR8EAMCxPe3hm++A6K8txkuzHuNugwDELksyzvdbHtXVSv+TFtVyvSUBgcSQpZKpNTU1TchRADAuWzKNXNUjU9rGU+YjFqLuJ8cHDzc3unnXGmsrKyvnT+/Ui5HNJ6YUBM5wE3GKIL0a1eTP/7mzIDvsBsy26lcAgdkGF2yQ35w2L96TZZLNo5JSDBXrzxXvXKpvLHuN5sk5FOLA2vtMM4ODtMHW/nN2/b2vYo21WazUq+F9aqoVeA9S+CwFrlGnnOzFn/mJ/KX1/xGRQUBjds+HKABBkLkcdbtPnrn5u13bl67vzUI1Owrly68uLl5YXWu2ohEICDo8WaRkcylpoWSpNsd7Oxee/Ot9956N/d54craxiuXNy9urrYb9VI4cdabet3xpzP6sNI///O/+sIX/ujP//zblzY3/+l//Wuff/U1+QMUOPpHO3zvnf6SLEf9T/DyaLO8UI3aoVd6LO6zEDh+VLDstLOp1bERDAEG4HzhE0kpPI9Cy7m2KYPdVMCJY86tHeRaOzdyJa36QTXwR26XvTTbd8kwz4da69OuNoJISRAJIchYpy2zxXRw6cj4EwAJsoatATR/GGccdrBm1LQAFbAUCDz4EsYgy3loHDMITklXK0FbpJYzjVyzVCQ9ENG0uj56NqvZGB51BRoDsFdtba63Prc+82o9WhhJoszITTZMBnudrZvDd4VwnsdKAUI/Oryx3b2qaa9c5TCisER+BM+jkffH097IsQYUeIKIE6sPksSwHWo9zHVuLSAFkSQhhZBCCCIx1uuN48Q4RWDLHW07xnW0PUrMQaYPE31o3IA5cZwy0l6cH/b1UT/vJ3Rl5aW56pVW6UrJn5kpsbbOWPZVpRzUPRkUx0hBQUFBQUFBwZM8/IM/mv2Zn6q/9LwMAhLCxkl878Hh1745ePMdvvcQd++XsrwMCgD52AA4kIJ7wBEcQleetaXztnzRpg9FTBgMKN+nBogA/3GBg/zJn3znwRCIHz7yL222f/JztcuXZOCDWfcHg+u3Dr769dL6auO1V0pry+IsgWPk49aLY3NqfoGE8JktkEw/9okImMf+17E1ttcb7O9v7e6nTrSXNpZXV5aXZwFMJjhoEjRrgRxswd7Ou/d3/+Sr1C4Z8ADOTI1sjF7SgBnI9w8733knP+oOrr5fff65yoXN0sZqMNOWYUCe9wHZhGxMtrff+c5bh3/xDe+w4x92qsaFzaZfq/q1qqh+CIFDG1AC59xs8+DnztG5uRk/EiQnOsVIrBFAkA+z/vbBne/cuHntzs4wrawtr1y5dP7y6vmVhQiRN5Yw6Aml62TPOGucTnt7+4/evX7rxu3buzvVF5YXXjx38cUrq0vz8/WKFGLqdfW4m2cST5sk6cFB58tf/ov/5bf+r8319V/+hV/8+5/9XH007vSDYnC0fXj7DVN/xOKtTzDA5YWVnzo395Inl4QoBI4fSRyzdi51JjGjWQ0mGJaRr0qeDH1ZNpwxw7hTTkIMZMYZqxNtAiWroVcJ/Grg97JsbzjsZflBkhjnjHP2tGo4qt6FIMVMBGbnHNvTDxASQhCr0YrO7sNNjY2kDeeYDEIB4SEghAJ959LEDVICoxxyOeRyiEzDJcgc6xTsgwh8enFkHuez6Jy1Rq6RawiImr+2WH9puflSOagf74skHz7QNx/uv/nnb36RxTAqcRRxEPEw6QzTjqWjSgV+CD9EEJKQ9GSKyqldBEhBnhS+Epo5MVqz7eeZcc6yM45H8q8gUiSUEMeLJY86OBwIeW53crud2+3c7CW6k5puojvWpcx2NCTZjbOdTvboMO305eZsPVTnqsHFyK/Dx3g4B0LQh51JLCgoKCgoKCj4UeP6//S/kpB+u+W3W1JJ3R90375673d/f/AX36iCqhA1iNJYkjieeAYAC6RAH3xA7EUunHPReTv7qjkqy7gvhtuuQ4IYPqgC+COjubHXAvmTc7P+nXu9O3f6cG55kTw/mGn7rQaI8sOjzht/fee3f6f145/xW41wbgalMxpyjTF/8id/8ru/+7vbOzvTlYG18RMOc6MUUnvKSvMxGcAOu0eHezuHB/tDv9G+ePlCfbZ5Issgmozp5IA+Nr/8pkj+rO59/e6tjWZrQKyPjeROWp0JQH7UyY++03njOwDO/YP/rHL+XDg369VrzyoN2KZZfPf+zpf+7P7//jtzrdZ8s1lvtarNJqplVCuoVp5t3pHlcA5aE8mGarCq0ViPGH2q474JYLjzYOvum/fv3OumorLx2vOLlxdWLs/NtRoRRpMpx3k0j1XEJ3tGJ93ug7t3rt5659u3hhTNv/7a8utzq5cWV2fa9VIkCFOvCyB87NmuXr35z//5733ta28Q0f/w3/zjv/fpz1al/CjzUyb1xgfQO9x+eOPBFszWwHwiNcToerVzthq1a6XZiQ9rIXD8CCBIRH5tsXnhlY2fI+/Qj3qe6hqODVvjtHFQJB37zJbBBBIklfCcCJidgxtnljA75pHSWrIKTBIEhnYu0bqfn70CToXGknUsJUkmxxjNqTBPPwDMYElOwVmWCsqD57NzEAKOofU4IJwERlMho+WfATgIQBGUADFbiyxnZngSgT9uu3BuNAIDZ9kaCMHTYyNGc55xniJL4Yt6I2iFlXY1XFhrvzpTXY/8mhQniq+vIkGqPzx65+43LB1VqlypcLly8kvBV/B8KI+kojN7N5g5N3aY606S+krEuTbOCUHk2LAzxqWnPj4GLI3n7obHS411CfPAOCkgc7edm53c7eRmPzODzAxy09c2N5aNdcbyMA0FZhulcs1rzdYu16JlX1UFqULQKCgoKCgoKCj4MFz67/5x7fnLbEy6syt8f/De+8Obt0y3PxrhSMACrCena9OVlvFl1qqqVrXRKvureflCx18/QvNILZdLSavuNeRsNTgcmINh93A4jLNskooxXV3G4HzkVJll8Z17/feuyyAQYWAHw2hlaf2/+E8qFzbLmxsiDM/WJLT+4he/+KX/+0svv/byxubG1DnpcU+BnRhYyklxrk77bkzJIibv7PUO94YZy/Zc8/zL6/WZ6pQ+MnLBHOV9WAAmz/ODw7tHe398+/rL60s/tbmksgMOgtLMRqm9GrWWvUrzzM1ufea10vqqCPwP0DXYWpfnNsnSu/fy23f9/nC22aw36lG9JqsVVMrjW7l0tsBx7LthLYg4DLA4i4srQaUBWXlSp9BJnA+PHty6c/39+0eZiWaaiy+srl2aW1lvhIi8sV/JmcXvaM9o55L4aL/zaHvn2t1HD/b6xtYWZmfXVlaeay+sNluq4ouRruFNDbOIqb9IwO3vH37lK1+fq7X/+1/7h59/9VNNEh+NuhGFqFVRq6JWEY6Vc4G1ZKwbxHY4dMMYU0WflIhCqlVF1pLfW03Bo3BHZusgCEqQkqSe0qRjHbKcs9xlOdeihcXm5lx9faa2+uLKT81Ul5XwfsALQiFwfKICh5D10szFxddDv9zPb/bNtb57J+frJ98tuNHCwMwgMFiJQHiedblxuXX5tB+Hc5waK7OcmbtZluRGf7hWKCFISTGq2K0b36YbPkhAKFIAEVk3HlRREkLCOSQJtIbnwfPgfYgAbOeQG8Qp2MFYpDmMHd9vDQjs3MlrmxxpgjRGGqPZXt2Ye3Vl5vnF5oXV9uVa1JYf9UCXYwxzvTeMGfAl9fJ8kOfW8dMfnjnuW3dop3a1Y+fYMjvH1rqOGd1sP3eJdTnDaeuGsR2kZpDYkre2UH++Nn+hUdpcmflY3lRBQUFBQUFBwd9iln/533dau1wPrt80vX7/veu9d9/Pu10HaDABDi4FJKAeK348n+Yb6uJi4/xCsJKW5x/48xatrkeVkjfPrdVgfc7deGRubHez3MWJHs9rgKeqxhycgy3AaTa4ccurVW08DGZnhe+F83Ol1WV/pu23W+IDfTRffvXlf/JP/8mVC5un75ZACGSABnxAANnpO58oNbXrPowHB8Zrt9qb8+tX5qt+dPohZhxcCgBIh8OD+w8qjJ+8fOE/+vxGLblp4463HNbWzjeWX6suXgkb82ducDA747ebpLwPOKu2wzjd2RvevqNv3zM3boe9fthqlur1Uq2malVUK6iUUC6jXH6KwOGQ63HvhhColt3PvmxeXkS1OTFjzYH02Jg1Puof3Lh76933b93dbqxu1C/PNy+oeluVEREiIHhKRO4xiTMH2++/c++tu1u3hrbsLb+0urowt7wwV223S6oqSU6mUc58nlEmy/hi6H/+S//Bf/nzv6gYH9lkShhibgYrS1hZFNZ5WpPWIsn07j7t7OlcTwscSlEUilqVuUXfm8DheHwt1jiWRKFHgScjJc4s9HLNvaHtDaCNbZbnzs9/6uLi6yvty63KYiVqSfGDFhwKgeMTFThIRn51vr5Rj2aOksWdYfRgeLgXTwkc7IzLmdkKLckTwlMikMLLTQIQs5kuvS1zaoxjzowd6izWRn84vVAQKQFBQgrWhgHnThuOEkFKGg2tjLo8hICSrDWMoTwjIoQRE0F5H+aAQW7ADG1gHbSBceNFzBk2DjQ1TphnSGPEQ8QDKs0vr7U/dXn5s0vt86FX8VX4kQemOuZhrjFErI0SwrA1bC3zU5YGZs4c9y0fTo8OGZdpmxqbaps6Th0njlPHqXXGsmZ2xnA/Mfu9/KCbn59rz1ZfWpt5fba2+TG9qYKCgoKCgoKCv8XUXnw+29kdXL/ZeeOvj/7qjWx3P9vZ00fdiYsmZ5Nr9HS6NpW+rC40KldWK5+9EC3HXsR+1EW0pUrlUmvB27gQddf6pWCQ5oOtgxTMJ5mi03Mu7EYNFWnWv3bddLq9d65WrzzX/tynq88/Fy0tyjA4SXg5fR55dHT09a9//erVq82Z5uWLl+dnGuDHMl/NcYvwRPKgqTtPSxedQbK1v7d70DO6urjQnGvWy74HBnJAThpAeKJuOMBkg/jg9lHedeVau35JubgrQAJBZXO9sfRSde4Fv9Q6u3xQ8sw3NaVO2PzwqPvm29v/9o/VYTdKkkqclZtNr1pTtaqsVlEdtW+UUXlKB4d1oBTWwRi3sWzPL9mLS9RuAMd2saOUXKuTODnaffD+3Vtv3u7Grrw4t/bS6urllYV2qxrWJ5MpclL5PrmHDWD2Hz7avn333l/f2314EEel1np79fmlxUarXW16UU2JaFI7y6dMjguAj/+p3Wj69iM13YhCzM/i4jlcuSSNoTSXWar6A/I9zrU56mI4PPliS0QRcVWqFn+PAofj3FBuXG6cJ6nsy3IgK4E8U+FIMicEtOZ+jHp5bm32hfMLry02zivpCxI/+NKmEDg+YaTwIt+L/GoQeFDDvn1nL54Q0GiSAAAgAElEQVRaGuCs0w5aW/JkKRRKiSDwqoBwbIxNHyvOM21z4wg6sTrW+sN2cBCEJAYpHqkb45aKaYGDFARoFNZKBCWhBIZD5DmSZDTSAqUQhB9O4NDIDSgbr7LjKFgH62Dp1Hqdp0hjigcYDlBSi0uNKyvt5+rlmY/p42BgoHWszQGlUpDnka+Ep4Q8uy+FGZnDwPKh5ZPPQtthonuZ7qemP/otwmAwH6fcasuDxOx39cO9dHNmtlW5tNC4VItmisOhoKCgoKCgoOC7rmdKkWs2RBjkh0e9d98fVXjRytKp80+d6iw2eeryE9tOv6VKSzV1YaHy4ma0MBA4EFwhCFUtCWr7WAvSi9lRzFt7ya1g0KGp8t6XQUl6kQyjx2YAdK+ve31Vq5IQfr2uqpUPyMj8whe+8Ku/+qsAfuVXfqUiKz757nGB4/gMc5RkEgFm6s5T6P3u4NbW9sFeD2JjabbZqkfjH7RA9ESGDANZNogPbvX7B2xFOVxdVMGl0furLl0qNTeC0oz8Xn3u2bq80+29897DP/hinUTQaoXNZqPZQLU8ljYqFVQilEsolyDVqQ0blQejUFijoaV+YaP7M+cjhP6pGaORbJHkw6ODmzdvvXXjW2/crq2tLb+wceXHzq2uLZbRkiezJAT4Txi1jqJPEiB5eOPut/7k3YMHB7ni6k8tVl9eXL2yXvcq4ThT1v8u37+DPcu/cByaYGHM+A0+liB7nJ7gHLSGmTwm8NGoY2kBF84JrUWcIklEp6t7A+ztW08awVaBPUCRaoqwDlFnr/YUNWZUnJzsGiLCdLOHHdWV2qYaSlAlEKObmJpSOd5SKVSeV1j7Ev5q+/Jy69JMdSXwSvQJJbgUAscnyfSnLkjBqTQVna7RAbmAEFCgWBIJ0MgFwrhcu0xY5dgQCU+GRMKxGY2VjISCUesFMwQJX8jR9JQDO35qNpEv5eimBA0yM8jyAZlMW8cYtXKcbCdBSlLe+GVGh6c1o8k4MgZJzMqDlJACQsJYZBrDFMZCGwhC5EMJGAdrx40bZxxvPJ62cxYeNZYaq5W55bK3+NrFv7vY3gj98vR+Y2YGO2eN1Z3B3k7nTjd55IfGEXsePykrS2KPOBCQcuQzQqe8Rnm0N2GccyDhhGMeHfZSCEmjo5omTyWInLbxID/KbTwlcCSZGeRmmNvhlA4KY9gYaMO5Lpf9tQtzM+fb7edXf2auth56ZaLCdaOgoKCgoKCg4HtBhkFpbW3+F362tL525gPSo+14785g98Zg9/2TQqgZys2SnKnKoCmEJC6BR/WwIoqAqpBN2azJ9Yp6IVS1kxI3bCxX5y+WZzejmTU6q4shXJyvXL4oK+VnVMHMr7/++m/8xm+cP3++Wq0Sualq3JsEwY66BvQ4sxUCCCeyxcn7A4b72zt33985OsjQrjeXW5V2gxBNyngDuOkYVOQGnU68tb21c/f1X3z+l19fa89K0KdGr16pPO/77Y8l3VMq+AFKEcollCKUSihFpwSOkQQwKv6ltGvL8eqsXWuHFEmo0/W6dibVnb2dG7e+9fV3H+7n1F6fubyw8VK71WiHVBOQk6Ldm3iRTmfuaiAD4v7e7u6tOw/ee3DUOxLr1ZnV5ubLG6vLyzXZ9uk4U/axE3USIgDIufS4m+bgoPOv//UfxltH/8d/+5svrKwjTs54+8YijhEniGMkKbIcxjyuO42CFbIcaYo4QZbjKfPyDBhwCh7CDX3OZmBnpJiBWgfOQbRYPqXdxDFbdobZspMklJBKSCXlVOXifGFyaXypAQgibbmf2uOChcFGwxgYzeSaNf+5xeWLJW99rfXSQv2cr6JPUvEsFsQfEpiRa/QH7uDI6jI5CyIwOU9IRcIjyWyty3JDI2WXQJ6MlAyMzbTL2KbTptCCyBMCUBKk2WlnNTt+it+uL2Ut8GtBUPK8wzj1hGBOGWwsWwvzWPyKgFQ0WnitAwNE0DkAWIPYQHnwffgBfAnjkOYAI9MAICUqEYxFqpHlsPnZG8QMo5HnyDPMVGbWZz51bv5Ty+3LC631dnVeycfHYLTJB3Fnr7f16ODWvf23D4a3wiiHgO9Dnl6WCZCEQHKk4HkkBAkhhDyxG3WMzLjMuEyf2jRB5EnpS88fv/nJziDOXWpyN22cYVxubGpsNj23Yi3HCSeJi1NX8hbmqy/O1l5sly/O1jYa5bkn31RBQUFBQUFBQcGHRHheMNuWoV/aWH+KwPGwu9XGA53du3tSCFUCda4sZ6oiaBIRoUTkg4lIARGJKqumbNbUWlllkTd30jtQnltqrr1aX3qlMnceZ3Xgyyj06jUZPru3+fz585///Oer1SqztXYI2Mk8zXGY68jS0k1yXr1JloqdFLkONoHpHDzau397bxjb+nLUnG9UGtWJp+ooLuaUwOGMsYf9wc7eo4PtH7vy989fekGcmEGSUjUpSx/DcAFBSQT+WOAoRyhHKJVOnbLnOUiDHUuBei1bnd27Mlcpl+tPJnHY3KW9o4cPH1y/9/71rSxsNs6vLlxsr11s1716gNLpmlcByen2DWNtqpP+/v3t69+8uvWon0jb2qzPv7R6/vzqXH2uhLoY7/Oz3gkpIuHc2HN2f//g2rvvv/O1dz4zv/pjlYbqDx6vQ8avaRAnGMaI47G68XijByPXiGMMEyQJMo1cg5/alW+ADDwEDwM288KeF3ReqEUSs5Bt9tTZAodxLneWnXUMIciTKlReMOU14Nj5UueSAsXGOMOcG5fwyQwOO05TZCmnKVf80sL85Y2ZH1uov9AoLURBVUn/E1wNCoHjh0jg0JoHQ3dwZEbqhvJBklkySaUgHFtjM8fWuFSJ0JOhkoGAzGjIxlmX89RXXxJBSEnCCiGsAcMSu6f0cARS1oJgtlRqhKEiweDMWu0cwTKDTv8YCZIKQpCQzMwEFoKzFHlGeYY8I+WDmaUE/LGHqDbwJEJ/fGMGpXAWGeHMLXIO2iBNkcS0WG0vtZ5/buWzq7OXQr+spCcfD1LmJBs+3L/1nZt/fnf3rV72sJ/dC0uaBEv5+MIiCIoQCI4kB4qkJKmkVPJYjHSOhxkcs7Y0LZVKIXypIuVHnn/yYGZjXW6T3MbT/TETn1YzHbxrNHdj2+27bs8u18v1+Uvr7U8vNC8FqqSkJwpj0YKCgoKCgoKC713hELIUyTD0Z9pn/ruf1DBv8/mt3uxJnewFoZwvy5maCBpCMFxpIgEooghUE6opGjW5VlF+6PVPfjCaW6itPFeffT6sLj2l+iVM9wg/uxBwxgyZh0AK+ABN+YnKJ0panupEsECGQYL9pLPd3en0Vb3cmmvPlKsVdbzBYqJ00FRx7zpxujtI9pOMqRRFa+KUGSThY4r0GwkcUYTKdAeHnN53YIYxHIWHa+10tlKPSoE6q2CO43Rn9+03bty4se1VZhcuz5/7XGt9YWbGmwnEhyqw00F+/93tG2/evfrOQ8w16p9aXbk8t7rSaoStEBWCmLR+PHmizm4crjiuv/7wD//tt7/y9X/42o9fqdRlt48weLrAEWMYYxhD68fnU0aClTaIE3R7iBO4UeTkUzs4NDgFD+CGAdMc6JIQrykxQ+yDffBTan1NDoBl1rCChC9V5PklP5wuZ7QUWiG3nOQ6zl1q3SC3x1ennePhkIcDjodYqIbVtc3FxktLzYueDIholNhZCBx/KzUL/vAPNtZmuR7E5qhjhYDyOYhYeSwIgoQn2ME6tnA5EUGRJ0MlAiV8x9aKnCilqXJakpIEgJgBaMdaM7mpTrZJGiwD7AlR9rxmGM6US7k1sdG9LIuNcMzWOXNahhBiFGwM6caSgZQsCNawdUhTUhZKkvHZOeiJnYeSUBJSohyOVEPkOYhODJJ46i/sCFbBKrJB2V+ar2/ON9Zq5VMuwMf71jnXjw9vbL31p2/8/p29b5UrXKmiUj3xPDr1zAI0Cnci+AJKQElSUwKHdawte5YFjeSb8UsKIiVkoLzIC46PVuvc0KW5Tft5apx92hdgtAF5zv2EukPRG6rl+myztDlbO1cNW8VkSkFBQUFBQUHB98n4hEoSPSUpQ5VqEa3W1Et5aW/qtDYMo2UEItMHjL4kITEj6KLjBWt8x0PjdthzfrNdC14pmY3jH6zXXyu3zvnlJkn5fZ7LdTvd3Ue7cmlBee60pDBq5fAAOq6iJ1XtYy4SVqdJtt852Ds67A9m1+dbczPlMPJP5j5GcbM0HnVhhnMmyY/24s5RnjuPZEkI//s/KR2fnzvHzpluzxwc0jAuB0EklR+GIgwQBghDROGkg2NyIwFnYR2cg1GwCsbjcpS2Alf3Ij94/AKnNXD54YNHW+/dvHtjq9vP5zbWVy8url1otL1GWdYmwtC0DISJRawd6RPDw73d+w9uvHnz7r3dvufPL8+uvbS+uthYaLTKsqzGphsSkEQKAPOpaF4+cUuxgHv//Wvvv3V19aXPlR/tolKGtWcLHNYiyZBl0BpaT/QLhzyHMePIFedgLHKN/KR5hHPtegPe3Xf3HsIYpBnSzPT7+qibx7E2xgQQJZINIeYFNcWUUiWIBJGYPjSUs6CMSTPIk0IK8Vjp6pgdOzfyOnAwjrXl3Ew9wHGmOc05TlmHnierkV/zVPDDcNW2EDg+ToEDbK3JdJrp5JkP3jq8cW/v2mFvG4BjGMuZcam2xAJMBHhCCiJJQhE5NtqmRMII37IWJANVZo6mVnmP4BMCwFPO+MYEzuipIty6TLthbgfaDTJre1nmSZlZu58kgzzX32WgERE8D1EI8FitznNwH8qDUpAS6kN81a0ZG+4oKi82nmuvnG+V1hea50thtTs8IKIoqAReKKU3suw0Ns902osP7+1d3e3dZNktlRGEZ9gwGwNrYAxSgs2RxxgM4StIyUJZKWl6nAySWSKUQgZQUniKPEmSwGwzkzP4WGdx7BKTa2efNvsDINec56w1sy01wgsrlXPl9dW1mVeXW5dCr1wcIwUFBQUFBQUFPxAFRPp+u15/2fMa0zWqc5lzeb9/Vakk9G3gr4V+3ZhSlnlp/iDXHSIZBEul0gbRlAdHOB+Gi0IE3/+G3b1590+/8Gc/8dM/eenVc0IK5/CsNNMziPP0oL+339nvx4NzrXpzYUadkUtybN4B5LnpxZ27/eGu9VVDqtJHtZ+d1qY/yA+OsvsP0qvvy939mWqt7Pvles0fR8OWx8MppRIqFVTLqFbAjCxHliHLIQU8DwwRBq1KyZXDM5I7TIqse+uta3/9/33nIMnK8+3zlxcX1uarftUTFYxtQQk4NsgYTZrwJCWXnTM7169d//ZbV99+EEdh8/UL51889/xza3WvXJJlSaeGx4UIiYQxw9O+JydbA2SAATOSFMNJ3Xe2wDHSMiyY4Rg6R66hNbIcWX62L+lox6ap2d0zN3yb5bBu5NOhkyTf3raHHZdrPOXLKIRUIpDClycjSFDOkEmFTKUcf9lya8xUAejY5SbPjcmNybRNjTOO/6Yc7IXA8THinB0knZ2jB1sHd5754EedGw8O3jnob/GkjyDXLtNE47Bttuy8sVuEGA2qsHGSPCJBJANZnh6TI4oEKkJUCCXPuUCZ0Fk7NcOSmX5idhkwbphb28tyxxjk+SDPB7k236XAIQQ8DwCEZGvBjrSmLEMQIAj4w0SrADAWWYYspbJXXli6/Nzyj2/MvRj6lUwnB72dh/u35ltr883VWtSUUhmru8PD7cN79/euPTq6tn30HmSvVGbPg1Sn+gGZYc34mZ1DlmCo4HtQEiRYCCeEOdbLhUClSpUqlSsiCkmK8U0QO7aZzXNrpwxJObdWW/sBrTpacxy7YewUwuW5S+vtH1tuvNCqrFajlqfC4hgpKCgoKCgoKPjBCBxKVYRY9f2ZqXP1LE23hsPbg8E1otRV2kKsBuGrxvaS9GAwvJ+kSa32Yrm8HEUrSlWnTn0DIQIi9f13PSR5ttMZ9NLM2NyTPJmGGPVcCCCbkicCIQSzZc4ff5J+tne7k6bslSvlxky52iQpJ0YeZtIAwmOnUmbEuT4c7m13jgaZrJWl9xE5JjDbYRzfvd95483sxk25s+/t7M1Wq0EpCmo1b1rgKJVQjlAto15FrQZrMRjCOmQ5hGSfeLZpmpEoBVL6p4dlHKAHnb3O3Zv37zza7uTV5fnFC+vLG4vNVtsXZY8iQJzuecEkHNewi+H6+48Ot+/u3X/35s6jTtiutNfml17a3Fieb5fqAUpqHEM72nsWsMyGmfCUK5pvvXXtK1/5f7797XfhHJIUg8EHCRyjMIWxwOGQayQpkhTGwBg8PVnWJanZ2cuzPN87gGNYB2eN1nm/Z/p9zvVTyzRSSoS+KnkynBI4tBBKOqksaWe0Nbk10w3pznFmdK5tZrQ2POrgKASOAmiT73cf/fWtv/zau3/87NXNHAz1/tDsjb5SxrrMQGnwKFeE2EkGQQoC4JzR7IzLJXmejHxVDmRpyhkIgqqSWlK0BNUDxyOTUTslWyR6nwi5jRPsZda6LIuNUUTaOeOc/p4EDinh+8gypCl0giTB2EzkwxlojmSIOEYYlWZrF84vvrqxcAXA1v7dOzvXvnntyy+e++xrF/5O5JelVLlJd47uffP9L3/n5pdzPtC8D9Ut+RDijEBuY5CliIfQmoYCkiDEqNPEgZhw0hCoFBbnZeDLsCFqoaDJDJllGGeMtcadRCgx+Lh96wMEjmHsOl1bVkEt2FxtvbLafj70Kp9IKHRBQUFBQUFBwY+wxqGkVFKWp+txZhvH94bD686lUjaCcA30aeOuJdk3e/0HcXy3Urnk+zNhuPSR9GucUfBKacslGyrrYsVyWs4AHBBP9I4QCIRQzJm1+aRoH/3JSSffuz7QuRe12uXabBg1hJATC49kUu2PQlg0MzDI84Ph7m6nk2XeQkMG/kczNM2su73eW+/e+53fs+/fnKlU2uXyTLWqqhWqVqg6LXBEKJdQraBWQ6MOrWEtshwAS4HAT5aryYyMEKlxucrHHxk46e5tXX/jOw+3OgNEa+curL14cX5trlKpTho3GMif2DYHZOwGLj98eP29b335naOjlD1v/fWN9Rc31q9s1IJK6VQi7OgjyAE7sdt48u2yc+6rX/3Wr//6/wjnfubSZYoT9Iej3NWzBY5xDTFWEcYCR39whhnHYz+TpCbLsv2DVAiAwADYMudsjLPs7NM8UwQpTwaBqvhTfTrK5VIK5chzPMzTkcAR59lJXeY4MzbTNtPWupNNLgSOHxUmF/BHLp4nn/4g6Wx3bl/f+sZ3bv+7Z6+50gnFQkF50AZ5zmnmhIDjURLqaF0mCeG5k4gjQRokFYcgksIjkgRFpCTVBbWVaAtqSmbPOcPjzRs/FYR2g0z1MntkXaqdzqxh2O/+VwVIQEgIMX5qx9CaAXKjLFhDRnOeI/eQa2QaguAYguApkIGxsA7WAM7zhS98v1mem60tt2oL5bDGzJWo5il/EB8d9Xc7w4N2tuApvzs4uLd7/c1bf/FX1/60XOFSGeUyexJgOItpQwzHMBrG0EgtnfYhmV4uR3gKtYpIE85T5P7xMsHWsYEzzJpPRlRG/yUCYdxl5hzcVFgNM8NWI1kWpXI7em6xfqVdWYn82hM+qQUFBQUFBQUFBR+runFm+SeUqpXLm+32zxlz6HmtPE+6vRt53pGyWqu9Uq2+UK0+7/utj6RZ40yiUF3crG+sVpWiJxUZISpExMzOGebUuXAqVWDUkZECiWE9tHDS86OgPhfVZgKhaBKecsbpvR7q9ChN4/SF11/5O//xLy2uLH1kZZFzNs10t+e6PZZKhJGSUo6c/6WAEPB9lCLUqqhVUSoh9KEUmBGGKBs4ZyN/GAmOXHBqVmcUi+sl3d7uzbdvfPu9q29sy/bilZ9Yu/LK+tp6MwieVdUyI8+Otvduv3ft+tu3H20frV48t3JhdfHibHtxrqraHoJJIi8melA6mevJn2gJAYDr12/+y3/5b/7sz/5f59xv/PzP/4ftJfnw0UAbj9kDhHzWCX+aoT9Ar49e/0TdsA7D+IxxFWZYhnU8SdAxYCM4rcJUGVUhlqVaD1Q7UIEvptwBlPABMi4nKz1RU7LmiapllrYrbA/UzUVXUofQZaTTGgwzjwqcaeHFWrYW1oKdrPurS/PLpaWlleZLq+3LJb9K+KHwFiwEjo8G60yax4Okm5sT6Wunc3u7c9XK7cWlZxe0WU65drlmnXKmIAgAO8s2dBxg1DZALIhPyXMCjikdHYrOsZJVJUpKVAVVJVWIfCIhiUFE01YxzFIEgWpW/GUimdtOZruZ6Wo3+K7etZCQHnlETo5kBXYWUsDzEZUmzRSMLIWzEBM9wfNgLTyFWglpimGCNEOcUDWotRutatBaaV1eaM1Evk8gIqqVW5dWXvWk50lfCrnffdSPO3d33ruz/d5hf5cZWiNLAdDZywiztRACYYQgfIb4KAQcbG8A2kGnc7KQkYLwWXo8bclMBCFIEklBziHNXJZxlvNx+wuBZqLN5dnLzfDifO251ZnL5aAhClfRgoKCgoKCgoIfDt1DylIUrQgR5Pm+1l1jep3OQ6VKStWjaNXzmkGwoFTt42u8ZadNdmjyLrM/VdGPRiqkEP6omdg5DTjnRj6XclJvW1gNk/b6vdsH+wl5UbVabpXLdV+On2EUYsqTZ3aAY+a4n3QPBkmaL51bXzu3LsQPqq2YAE+NBY56DVEIzx83O4QBmKFk7uMg6Dd8GZ3yIrHMGedmuHdw96337rx/b+swv/T8zKVPX9zYnJtpVybP/hgSsGALdjZLk8OjRze3rn7r5t5eh6U3v7ly6bXL7blKqVQD6k9EpbhxsXUqReXUxeytre3f//0vdHa3f/r5859rR/Jbf3UkquVGvQxWRGf4Aj5GnKDbR7eHbg/H9cPIyCPL4D4oGjYHZ+BMsG6RWRVYEXLN89ZDf77kRZHw1HQpxGBtE+dY+m1Js6FaZXhCHIAOnTlQYlcQCOmHqnkt8hx5xrByZfbCeuszy40X5usX2pXF0CujEDj+FsFpHu8cPbi59VZ3eHB8by990MtvOvVoYfHZAkevh14fWrs8YxIAMzM559gJwAkJAYCJwXxK4LBMghmABUtQVYlIUFuKsqBw5IcsmEAsGI7JOsfsAJbkh6pJkL6qxfk26S3r9HcncBCEIHhMQjjBxjAz4CAkfB+C2PNgNIylLKMsHX3fmQmlAErBUygpCIckgc5o2Kd2WF2oL67PrZ+buzLfnAm9AASCiPzyYmutVmoOkk53ePhg7+Zed2vr4Pa9nfeP+rvMMJpSwBh+yuJMSkEqhD6PPUw+EMeuN8AwZjn1m8wPEVa4VEU4dQWACEoSpBAC1iLNeDBw/aE97h8hiNW11bXmZ9bar85U1yK/5qvwh+TILygoKCgoKCgoEMLzvKZSFd9vxfHdLNvpdr9Vrb4YRaul0vkgmBXCI5If3/nbw4ePfuu3/tmdO/f/0T/6rxqN+lR1nTHnxowz/Zgl4AGCSEjpO5c4lwIBshx72c2rt/7FV7/0/Eufe+35K8KvAsFE2sBoyGISE5uOBI7d/c6DR/sJ49lF+EcscBB8D6US6lXUa1AKSkEQSCIMoBSi0LNxK5CeCIBpxQdsTPZot3Pzzt07B/0wmPm5paVXF5cuVKNyCYgmYsT0SykpI+diZ/vIs+Tw6Oobb9567/budq+9svjqlXNLz22U5mZVUAaCs4xdJRCMU3ihJnMr+snhl7/3s5f+vUVP3LixH3cybSwggZKQz963wxjdHjpdHHVx3JjDeKYfhwVncENwIhkt6c4JvCjVhu81o6BZCUpl4Z0YBGibaJsamxrYQHmKZkPvoqAymR3Hu9ZVPSGkSIk6H0rgMMgzTmIHIxur5zban9qYe7UezSrpn44ZLgSOv+nyBvMw7d3aevtL3/wXd3euHd9fqaW1ZlZrJouzzxY4pITW6Hc5T0dlNqxj6wA4EiQVEzGDmJgFTwkcowEJR9ACgRJgWZLUlhQRSSJJJEZ5WQw4JgCO2TKkCAJSvqw6top8y3lmut/1rwQJIYgVrAQAZ9kaSDm25GBGPIQZIkuR52PB0xEcoxqhFKBagtPoADrDoE/+fG2hsXRl7eKl5ed8b8ZTwajNSUlPSa8UViO/1I87N7be/pNv/l6mkzQfJvmQGcbAWuRP6Ywg4lIZno8wQhA8o4PDWSQJxwNOEjb6ZFkpV1FvoUEg/5TAwRCCSDFZizRzvYE96lgzCY2SAtG5lYX6leXW5XJQL6SNgoKCgoKCgoIfHiZmawLwiJQxfSKVJPcrlcue1wyCWaU+3sy7119//Vd/9R988YtffOed97TWj5exmJ4OGFX7ZpL2OmrqlqzZdgYHu7vXHt7dfOEzzXqzHJQ8UuB8InDQ5BSUAQudc5wc7B1t7R1lIFI/8GJQKQQ+yiWUyyCMowGI4PnsOWbFWRrJ0Zs9nsYArHZp2rm/dXjvkdGisjDXfPX80rnFVrMeUpUQTIW2PoZmjnuPdnZuPrx/40Gn1yvPhosXFzdfuVxpNaNSTZ5MpripORQ52ckWMJM+DkycR12SxG+//e5f/uU3+v3+/ObcoPNXWY/8VNmB9aUsC8FSfagOjtF8Srf3VAMOISAIQoAxDpRltkAOJOBYsmyQWJPyBU9u+p4XeiryvfK0M6NzJudE25TZOicFNXy5KkXDcqhlkFulRCLpUFAwHZvAJ5yulRy0RppCWFUNlmZr51rlJU8FP1THdSFwfNdaBrOzzlp3chRlOtnt3N3pvd9J3++b68f3e0xOShWIMHy2wBFFFJWoVCZtSPlQPjwfUo4tLeIE7NiNAjsIYjS8QZBE2hkJCDhBuVLWd7CsiBVAxCA4QZ4kT5AHCElWklPOOTYM49gwa20rkVfKTKidx8wMZnYCYEnEx94aHyzmsSbnERtiMwmxtg6BDziWIO3D8+AcJQnDAQZswcwKEH4AACAASURBVAY6D0IVzdVLZVWaqbd8z0t10ok7tVIqhBNySk0ABX6pUZldntm8vPaps1eJrH802D0a7Oz3t5itIBBBEHwffoAgxHSeiyeEr2QgZaBkbl1mbG5tmltjkeeAcDylmIwSXoZDgjiJaCGCr9hXzleQqJTFbK05e77RJozXFEHy/PxnZ6qrgVcuLEULCgoKCgoKCn6IxQ7pea16/WUA5fKFMFyYrhI/Jl566aXf/M3fPDo6iuNnXmgcBZ2CmYzB8aCEM1rHhybrA2iWSsv1RisIS1Kak0rFAzyAAAMAScIHB4d7B9tHPeOHn4DAkevxaIbvw/fgqVGRAK2dNT1xJIjDcQdKNvXuE9Mfbt95cPBof6Y9Uzm3Prt5aaFaL6GmRE2QMGbwmE0GszFmCAwZ8da7N2584/pBkkWzpfXXmvPnFquLM5EshwhpLBiNAnSziYoRAAxkk+cc73zAAyIg63a7v/3b/+cXv/jHR0cd4PwpASDLMIhBAvJZ+zbNECd4egAKPA+NGhoTH9ZOD53eY2qIFJ6Ska8ipQJB0rJOTV/QSe2Z2aFxGcMypHFparux3pUiz2zXuPQxO0LHcI4ts7WsLVv3N/JYLgSO7w7HLs3j3vDgsL978uXM+w+P3u0kN8q14aJ/8n2qVKhaJd//UNftlY+ojFoDwiOpIBSUAkkQwRjYITvtXAQGSEAKUoKkFCBY5txZBkho35rAWcMO7MAgJhD5MiIqe6IiKPCEs4ItO8uZdbF1seVhIFWo/JIfOESWjXPWsbXOKvr/2XvTGF3S677vf56ltnfvfbndd793OBs5XLVQguwwcGDK0RJnkQ07kGAjgGHJRD4IMfxJhp1P1gdvSYzECGCEkQxtCSxBsNbYFEmR5pCzcThz961v793vXlXPdvLh7b7dfacvOcN9OPXDi5nBO9XVVfXUU13n/5zzPzKS7DR9Q4XD++AkrGSr/MRJtLQHAkesQTWwh3EoHcoCtiRTYDRGXyONslo0Nzs/m0VzUSQDuft794fWX5xfXmgvKNk8fu2UUFON2afPfrhTnzn1MPaHW3e3X7++9uWR2/LBTcyMlERaQ5ohTk+MRRapdpp0kridxv3SdPOymxdBBBfADBCcPfbskAiexkOY8kQPWiVZiaAkT9XbK9PvX2o9O9+6qmX86E/lYvtiM52WVLmKVlRUVFRUVFR8PyOUqqfpOaWaSjWVatB3+P2NiIioVqvVarW3IXDwW/4DAChJ5eKK7MwAmF9uX3zfYq0uOJQEBhzgAHU84svH497W9mt3b768fvvSM88m9eS7eo0n5nnjHP0+Io0sRZZAqkmxN4IRqZECh6kTPAkzYG334fruvbVhbnSnPXtxuX1uqdPs1KJEQIIpsACiw/PFpCPs5LOzdv/h7Zv31tb3hOuszs+e65y90GlOL6RRXUOLI2sSe8yNlQ8zZdRhCok8VIj8ZEvvw+7u3tmzy7/0S395afpN/ko4SPEIAaUBRvAe3/D+cRaFgbVPXE3WCtMdrCxjdRl5gfsPwUB/8OgWIJAQSssk1nWlYmbvg3W+PJ417rxxoQwcgOBCXrru2G5KUbowcqF4rDtKCOw8Wx98YD+xb+R330yuBI53hveuO9y5sfbqq7c/f0z1yHN+YHCv3h7XjjXIiCJE8dsVOLRGWkNg6JSEAAkIAR9gDRsLa9hbMMJEDdSSoAQJZpDnwMyemYSNvUuCd+Eww4oAkBJKUE2LKS3rzBwYDHZhZH3XBthQRkqnHDmOgcQF44I9uKclh4BwvCTmSbqP906xVcFp5CWI4ANKizhCEiFRLIBuH3t9GhRkLY0llISSWJzKZufmzs1dWJ0/v93f2hlu3999uN7rt9L3d2plLeYTjqpCZkljUcXTzflTD6M32smytPDdW7tftJ61wuQTpxSniBLSx8ainqrZZrLUqC0161uj8XpfeOlztoFBYBLsj2W6eQfnkI/gTqa/CQFBLIiyhebU0lMXZj+2MvOUOpamFatUyahK36ioqKioqKio+H5XOEQcRVrr5mHdyruguFjUGlHtKTV/BkTzq1MXn18EcNjWdNJFJT0hcBTF9s7uy3dvvLRx9+qPf6TWadB30/+ecSBw9AbQGmAoiTiw8yhKCiZJwqG6caBvsLU8Gu3cvXf3a9e9nK6vLCw9s9qZm0vT+uQFOwR/mHOBgzyLSUdYHocwXr9960t/+OVhRGqmcemZs+fOL84t1nXUObTtwKHAUZ48SvMoWWPSvQUQh+UqzlpXlkbr6Md+7KMf/3j6xotfjFg9UghQlrABeYlv+P4/yXgPT+5iGWlMd3B+Fc8+hcEQAHp9PDg+XiRJRzKNVUNJXfqx9yPrc2Z/7NwCsw8ciNhxUfqeMFtKmkku/2NpLyGw88G44Pxby1MqgeMHFOvNVvfBF9/4o9/8j//Loy/TlBYW5eKiWFiUafZNhrJKI80gFBJ/KMkBpmTv4B3GIzjLJCBVUBEAIQSriazJ7MGWA3lXBm9DcMwHRjUMgJgVUU2JTiynjk4k9EsC+ZIxiKRKWHuOCYn1sJ6t916Et/9YDx5OBafIaUgBd9DHGnGEZh3tGrRECOgPYcqD6TmhGWdZNHdu/sKHrj770u1Xtofr9/fuF2b90vzOykz52KQiookfRxqfXg+ZxXXH+Wb/WpJKcgf5I5FGlEDH0AkpfXRGtUzNtpLV6fql6XbWlV74vi/2DTFYEKTEsSIk5GNYg3yE4eCtz2kAvNxotpMLC+0rnfoiVX1SKioqKioqKireVRy+v0n6wUm8VSfVDQmk2dSZ2atx2v6TixfVz/21n7t69ep3+6D8xMWhRJ4jmrypx3CWtffSQjCgMCn3DgHW9Nf3Nm++8fDWXm8vnn1qfvr8Sr01G0V1gIhiIXQIjjkHAJRADgDsYfLu+tat167fv/0wzzFzfnX28pmlM9PtqZaUrZPqxqQdbxKCYTZCJETC+8daihiADjM77O/+7h988Yuv/cIv/Pzqqt7Z+X9ORgYM5w8dUr5BRBDAAfBAODRWEYA88VMEJRFpJDGMhdYQ8q03LiAECRAxB8/O+oJP6w3M7K0f5XbXcyblUUhTuoHxufXWB3aTjw/Hi1OYOQRM4ktF9VbSbMl6phan60uxqn0fBj6VwHE6E68NF6x1pT9mWrPdu781eNOK9YXFIyEjjqnVpjQjKU802RYgceDzKZXIpEilyCRFgkgQCZoYf076tmIkByM5GNGgcPmjPUhiCqwEIsUAKwlnMRgEF8EnE6OZY4ajHGwUfHir3EYHlh0n7z9m9hxc8IWzw7Lsl/mgHPtgXLAuuMD+7V+u4L2zwRp2BsaCgThCi6AlnEd/BCWSZnrx+fPnP3h+xRra793f7d3e3b81k6IZI1YgonZt+dJi1sie9SGeaizlZrg/2siippaxlHpyCl9/pLqjjbW9N/aG96RysUAcT4r7SEUkFYQgJUQWqVSrTOtWEiVa5s49HAyH1mgp5uqZFnIwtv2R7UtjzNHMZgKIhIJ+gocOxb3d8c31/QWtxKMMDgJFKlEyEiQr1aOioqKioqKiouLby3A4evhwY21t/bTldnmy9akAoqQ509L1qN6c4/jy5ctJknzPDj0ElIZHY5AIkl1aIvaHLp4xgOBK18/3HmzdeOXGcBixnKrPzU4tz2X1llIRACJBpIASMEAADGDgnC/K0fbewzfvX/vS7ZG38VRj4eyZs5cvzrZ0Lc6AxskQWACSSBF5Zky6NBzKGf6oHS8AYG9vf339zo0bd5RKP/jBDxjztc3N/JuXeoAcnAMFOAKlQPJYWYu12N3H7XtgIM9xfw39x+xIOQRrfV5YLa20Pg/BPlbEdLQpgvEDxxu5t0RHEs/I7AzLrbEZltZbzxPLxxPH6eEcrGVnMZudmW8/N1e7Mte4dHb22WY2Jb7/BMFK4Hgi1pf9fHe7f39U7D/6cm90b73/ulfri0tHY6kU1WqUpiROdiEVRFoILaQWOpbtSE3HalrLuhJCCaEEBYYLYWJ60RObUmwyB6ajFCkloIgjjSyBscH5YC3nBYeEmR93fVEUnOfjksfXV3ACsw/Bel9YOyzL7jjvFqMQXGDv2b91/19vfvrgTLAlWwMwiBBrJBGcg3XIC0iRnJu6eqbzQ/Ot5xCwvvXq/fXodlifTbkZcSxBoGa2IMTqfDthjn2wo7LXH2/Xk85Mc6WRTh0ZWzxhpLZ6d9e719f2Xt8Z3FLSSYUooiiGjkhKEgpEUEI04mg6S6azNFaSCGNri4ENjInA0UmTbZ0ryh0HFkeWPyQhFekEaR2nyrEi2d8avX5jS41sLzo8VCK50D7fqc2nUYMqG46KioqKioqKiopvK9ev3/wX/+J//8IXvhTCu80QMjCMAZFpiCI1SiUK2eQN+uANv8z31+88uHH35uvd5rlz80+tdJbazWYspThUSEpmy+wPm7l6ABiNxuvbr37utbt3d3peTV2ZOfOh2eWZxdlWM9YxEJ8UfQiImeH9aFLW4X1BRIAHaNJV9/ghf+ELL//Lf/mvPvWpX/7xH/8JKc3Ozrd0ARwwBvoIfSAFt0ASSI4HGtZiZx8B6A9gLPa6jzmMMuCDtT4nR8JJH6xny08SONjbMPDeeu4FOjLQLcxgZHq5GZU2+IAQHpfKQoA1XOQoCj7bOHN26oXzsx9eaF7M4maks+/DSvxK4HiiAlDY0fr+zZfu/PH6/o1jStu+F7tBby8uHs0NIUhpaE3yZAwriDTJWKpExpluZ3opi1YS1dFSRkpGUniG9d44b3yQlDCC9QOHI5MhVogVhwTeYzSmwRB57ocjZh9AgkSgY/4YWgTng3/b1VKBgw/BeZ+7A4FjNx9NEiL4oKnr2xY4HNsymDK4EloijZFFyGL0RsjLwwyO5Yurcy+szjwngFaiEuzY7uebGTcjxBIAGslsFs0QtZn17nDt/s7X3nj4hXrcef7sT8QqfbLAwbkZPty7/pXbf3Rv9+VhuTUuN6QwUiOKoWOKoknS1oE5ayOO5urZSqvBQLcoumXRK4t6FHfiuJ2ksVRaCMdh6Iw9ltylNKIEiceT/nZI7G2MXu7l69ceflmKR11U1Ecv/+SVxQ9HOhOoBI6KioqKioqKiopvJ91u78UXX/I+/NRP/eWLF8+/qwSOgNLAh8DSx04hO4xMPbiEMeX+zvr1O5vru7lM5xbac1dnGtONOI6PrTWGwxVZBjy8hffbdzcevnHr9r21ruHG2XPzlxbOXppuy2ZNRUACHO+M86j5q2e2x4QAPtonRFn6l19++cGDNQD7+4O/9Jd+6oUXPtRoNIpi71u8AB4Yg7vgHXATpID0sWVU67C7j/4ADx6CA6yHc49lcPjg4HN2Xjg56Yb55AwOb/ygDL3cB39sk9LawprC2NIFximGpyHAGOQ5j4ZcU4uLradXpp5uZrP0/WpS8x4VOEII3juAhBSn1g54b/vj7fu7X33p7u/f2vrKo+9bTeq01VRHdloKB8VVTxxcLVQsk1TGmarX9XQtnq/Hy6maiZSMpIyU9Myl88Y544MN48LvjWxShJMy2LFpWJZBgLyDszCGlWYIOhZjuzw2hc0LO2RmIilIClJhYqgbSheOyslcyI0fl26Yu35uh2MzHpl8VJan3tZPUAEnzj9gwDt2JZuSbYlEQysAUBIcUBoMxtAiSqKFTn2pkU4Jgm8t5a35rZpOY2QaWoKIkqgBTAMNZlHYNkFs9+91xeby9OXpxlIaNx5pBMeHjJkLO1rv3vrK7T+4s/NipBFrxBG0pslHHTMWFUSRlLVIt9LYhTCypQ9haGyilBRUi1QjjntFlCUqiWUe3sGkLcthb3j94fDacMCPRBAp1FRjbqo+30inlFCPHsdVuUpFRUVFRUVFRcW3ix/+4Y/+yq/8T1NT7XfZcTPDexVEipjwKAKyCGMMu/nD+3devb0zDvXLZ+bfN798uZ6pGhA/0dvCORTFzVduvvqFV/tN2biwuPLChZWVznwUSUSn/UAESKDACceK6GTuhh4Oy3/zb37jd3/39wD8w1/5lV/6u/+9iiIAFEAFxK5QD4XeFfFIxI5ikMbXW9UM4IP+LuCxZpsGynySsizJ5zTOIQto0KTzjZx4strH+8gelvFQCMAg8IbzNxGsRA1UI2QEB4yYx4wRy7pUDaHqghMZUFprfShN8IEnlf6wkx4T4UQZADMHDx8QAkRozGQLS9lcPD9zdfFH5prn0qghvo9bKLxHBY48z/uDrvWlTkmIUyaJceO1/df385tRMpqZOrpLs4yyVGhFmHgQkVAkxBPi1VQ1MtWq6XamO5leTHUnUalWUhAFZuO8Z/bhrXlATxgqSWkqvAdJImJBKEu2x1qZhrKMsKf4PsBZ1ElUM1HNWDWtKwrqEQkXjorECrvbL+/3y7t9c29oH9iwJ0QZa+EDfODw9mxzg0cIHDyCY+d44gHsPMYFQkBRojtAf4h8DNIIDm+76oXSqLEy89THn/qrhR2nUbM33vHB1+JWEmVKxt+0Xug5jK3dy/N4IJUgx1yPo2UpYiknCR19Y/aLovROSMT6HeRcEEJwPNE2Hgkcgrhv7q/tv65VPNtYTaNmpBIpqrSpioqKioqKiooKAFBKfeITP/GlL/35v/7X/9eP/ujHfuzHfvib2Emtli0uziv1jV8yv/CFF//oj/6/l19+7cKFy997faORcTtBpgUUjgQO591o++b6+rVNUtnchUb72bPL5xYacUcjPrbZ8Vf8AFf2tro793eG7LMLM82V5vTq4tkzM9PNpqb40LhUHIoD/rAlSnisCOWwQSwf7ToU3e7+meUzf+vn/vpf/NBHUJRQCkIgQAyFXBfRNZVuybQrUivroASknuwvGoACPAbGYJOEMOvTBR/PeeoKbMrRJhUFZeAMlD25zawEYhAA5eH2YG4HF7zfYVoSYknQEmHIYT3ww8BrIVql9KzK0khkgokte+mIPXxgH4L37Dy7t/hucIC1MJatQSeZOdP54FL7ufnGlcXOpU5t4VG6eiVwfH8JHOtbD/bHGy7aJ3lK2G39uJvf3MvfiNPRdHR0laIIcXwocEBEQmohtRBPEjhqerYWLdT0fKrbqW7HKtFSToxFXQj+0GH07T3+kCVCEEURlSaUhouSnTv6YReVkvYBdhg2k4VmssixUKJufEHUY3ZG9o+ugN3ul3e65a1ecWts9yx3SZSxFtYzHLN/GwUqjBDYWzgXgkPw4AAwnMc4IDeQhOEIoxHlOTST93j7vYYilUw3lpOoPiq747K/P1y/u/PVxfaFhfb5ZjYrZPRNChyBR9bu5QUIWaRiKetRNJWm1vvS+/2yLJ3rl6b0TgjE+h0Ik4LAgUEQ8qgEkoBeefv2TjYsuoutp1ZmnpquL2dx413RdayioqKioqKiouI7jdb6r/yV/6Is+3/v7/39siy/OYHj7fPZz/75P/pH/6TRaHzoQx/9nucUczOxy/TIVXQiK7A3thjef/Ph+vXdeG569n2Lqx87W4+mM5yWn8IMcLA2DMd7D3auvXKPZqKFD1+YujA1Mz09H3Ui0QDSY4KFBBLAHAocp0SBB/+ytiwNMw+He9aaDzz1vh9vtPX1O2WtIVaXhVLwRCNSD2V8TSUjWRuJmhV1UAJo0NcXOPpAF4HjkM357IJLL3vzUIwFhiMqd6kNAhCB4icG8JNQlLTnYg8hBLfHYUtQLikCzRKPmNdC+JoLr3s5VmkmmmcinUkT/NgZQcTMPrB1wTr2gQPjsRV3ZjjLZcH5GLPx9ELz6cvzP7TcuZpEdS1jKb6vS+/fowLHOB/dX791Y+tLD+2LQZxifkvkonQUpaMkG9aPreSTgBA0sbaZeIgmQsXy9DFOdb2mZ+vRai1ajlWSqDjWsSBhfTAhWB8Cv4MOw0qREBTHXPfU7ZOz3pQYjY9+2kQlsOd4UPCm8TlDatGoabYomJ0LI+GPjnNsNnvlnW5xs1tcs6EIwQppY5JAmPRKxtvL4PCWreHgAD7QL5w/8Bb1HkWOskCZIyWEdyJwSKHSqJ7oWi1ur+/fvN1/5fPX/t9nV39MySiLm/qbFjg4jK1FHopgp9JkrlarR3o2y/aLYnM07hbFXl5MbF+lRPJObEGlIEIgwVLRo9Nk5m55szvafnPtS3P19338qf860bUkqstK36ioqKioqKioqDh4ya9duvRcrVb/7vy6JEl+9Vd/9ZOf/GStVvten7oAkmMBqQfM8N727pt3125s7I/y83PLndmZGk1HJxu7HgvEA8yw93Dr1pdv9roDAFNTU9NnpuqNRk21JU0TZULoEIqJywYRCSFDEMwA9JHrB8xjO/7Sl1769V//rfE4L4rypZde+Qsf+PDD3/539enpqNmIZqdVlpGHGJF8KKPrKmGRQdQhaifP55TjBQqgD94ByyTEsyG56Gc/4HoNOR7RcEPsQwCIQY2vE3cAEhQDPgB7bPYZCGEjiBg8Kw7qU9ZCeN2HzzmRcHJGNL1O0mhkbbeUgogBH9h6Lt3ptQTMk4ofjEasp6fmGpeXOlfatfnDSPn7Oph5jwocQgit4jSut/TMwG72x7v9fKef72hJWgmtRBKLdiwzJeuZjKJoUrQRmCemG5M+r5GQmqQWQj1BxNIi0jLVsq5kSwpJJADBIEATNBEJBNAkRcpHMk5UI9PTNuQ+GM+lC+Z4E2MthdJCSyGJVHBsbWngLAcG88QRIxhXjorSE5GvwTfh6t6mSpJSpCXJY4F1bnd6Zq1fbA7LvXDYB/dgN19XhgiBQ0DwCJ6NYWfYGhxrpAstm43abBrNpGp6v7e/293bttshEJjAb2syHM4ZIkKs03rabmYz7dosAbkZjsqeEkcCh/FFb7TVH++UviCCFIgUkghas1ZQEkowMwIjAIHJOA9ix0EJUdNRHjvrQ+l84dzY2rG1dCBdSXqCDiFIC4oEaTrmP2ydzUUuRSFk/kizYuZxGIzL/jiH88V679nZ1nIWN2OVHbsVJZF4UhPcioqKioqKioqKH2CICJDz84tpmn53fmMcxx//+McXFxe/B2fLDO9hLPICSsKHw9yNic5g4UeDB9vrr6z1+qNQj1pLU63p6UQ05OO+FgEICBxMmW9t79x6cPv1+xyLqfPtzmx7fnYhjlOtGkCDSBNNkkTCRN8gYqLJ2/ojk9ETwc9oNH7w4OGf/ulnPv3p37x06dLTTz/9Ix/7kY++8MJyvaOISCmzvUtEw5u3h9dvmq0dMDmgBAvwpJtLDkSAOC2mcloWnbrq1FtTmTrjape70bl9mu7qMkvH7Zbs0HQj3h+5vVFvf1SMj2QXCxigBErgUTJ4ABcIljmAuQBvhnDdQ0MaJJDyrFBRkjyr3Tzvi0KMbOFcJOVsLYul6hWmx8ZYw2/nJgVNLALeFQHLe1TgyNLayuL5Vqceoud3x/fv73ztxsaX+/lOGqtGTTcy3chUrSZqmaglgiRb72xwwXsBUkIokpP+r0o80YDjcV2A2YUA5wUpRixEHFMKOKBg5EBeixouzDOHSNbGdi93+7nbP+6aEUlZj3Q9impaR6GUKEDQCi6EiXEGgwXBWYw8w4xtsTMeyv1oHEUUxxTHpPXRoRo3GLutsekXzj3qCMtg59mHr5dV4t1BOZaz7By8hT9prjGVLa3OfvDM1DPzrcsPtm/dePA6uy8Px8Nv9qEv6knn/NzzsU4BEiR2+2v98e6RUmOG97ZfW9u7lpcDIRBr1BI0a1AaUkMqFjK4QJbhwqFa6QIzRqXbl4UgmviM9svSeA9AktBCSBLyCd45Wja1bGvRUvJIaC/duC92Be0GuEeCERiUsiLEmmNR9stb9/deDsGl0VGKXSOdrietSGWy6iNbUVFRUVFRUVHxA8yBwGFQlFASzp/4v6VBf6+7vrP2cCddqXcuL8+fP9vszIhT3AAcUMKWdr9/78Ub92+sl75snul0PjzV6DSSJBUindiFhmCYLbMCMikl4L0f88G7uj2sUjkR+dy79+Cf/bN/9ZnPfD7P80996lM//dM/zcZSUfLunhuO2Lnxg7XRnXvD6zd7r3y12NhkwIELICAYQB0afpwaIrLWWGirCwutS/PRGVObfxAvBOoMFNVrcoGnzujVedzccDc3usbR+KhBxKSi5vCI6VHsZsB2EoqVzFshKI8R66ZMUpVdUNkz2i6wWeSRKPzwoN/CbJZlSgsIY8OQbGD+AbvL3qMCR5om87NLszynY7E3fhiptJ/v3Nh8MY1lpxHNddJOM4o0aU1RRJ59QcSWLbwgUkLGQsZSSZAUgt6BwIHAXpKSIpaiJWWLYIE+A4CthQYzS0pi2e6JBwAbP3Q4Eji0EI0ons7S6TSRLAEE8kIH68j6YB2sg7VsLZxhI8djud1VeSx30ozSlNKM4vjoUH0obRgaP7QH5hkHkzt8I4dR72FKznOYgkNACOBwovYki+dXp5+/svRDS50r7WSJvN7a3RiOr32TAgco0bWZxplGOjXI9/ZHG2t71zd7t4+ehHa82b+7sX8zN31JiDWyBK0MUkMIFgIQKP1E5CXHCMzOI3AYlVYQ+cCFs6UPhXPGhwOBg2Qk1ZOsVWLVSvVCohYjNX2ks9iuQMRwJvT9sRoVKRBruBQUim55zW3Zjb27+pgycmH+hXOzz3Tqi9/nxWwVFRUVFRUVFRXfXYQ4cHPkENyhHaYQQjM79nbSvRMh5GO3tVG0O7WspgH/eD528PBm7eHGV1558+WXX/sen5MPsJYFodMMWXTYjTUAKEa9wb37mw839wfFC2eeXT6z0mq0ozg5bS8OyIv1nf6tre76vgPPnp+dujgztzhb1y2lUiAFYmCSrzEpSAmAYgazJRJEcQj2ZP8UGGO+8pVX/+RPPvMf/sNnFxeX//bf/h8+8YlPNJtNMLP3PDNl9nujO3eHb17f/ewXyq3tYn2zeLjOgDvQGg5cTMXpVqgAoLSszbfq1uUITAAAIABJREFUT5+pf+RyslxENY7SPrKHqlbLOgvq7KW0f25UT4bGDtf3y2PjyIeGqHxMkWFgEsgFAAa8yRh5/zCICyJ5WjUvJJ1nsj1ZjEWxK4ti6NpJ0kmSTpo0Im8dDwpLKIBK4PiBIEnSOE4AEFGSZIUZ3tv5KoAklp1mvDiTznVSmoTXQOEdM1vvAAiQJpEIlUj9jhJ0JsaiACQhEbGgZiznBJUAMSwwAhpSpLGcSuSQwaUfDs3W8T1EUjbiaDZLlxoNgIJgJyxrVzqUFqUN45y9h7MYjRBCTlQQdglUa1C9QXVDSUpvOSjmd3hPe4+yRD7mfHyoHJ7coBbNLXauLk891c7mCKo/6k01Xrq7ee2bf7STjHUW60zJqDfeur31yr9/+f84mu0cfHA+WBdsPUWsUUvRqkHKA3EzMIPhmczhQ9WD4TkEdhwK5/pGgOiRqiOJIiFTqfQTFIeabtbjhZq+kEZLj74cmW2GtzzI/YYL7tjhHTx9rCm6+1+93Xu93xfGHA3EX3zub2Zxs55MRSqp/oxXVFRUVFRUVFRMINJS1okEs2ceMpvDLxvejziUGAzQ78P7XtfeeGN48Wotq8Vv6XsKsEfZf+3LX/yH//P/euPmvSiKvnOHLLRSjXqyvOiGI4pTr7VxTjknvCdm8ahEpZ7Zp5a5MalPMRNrz35/59a16w/WNnNHl9OZ6T12Z5+0/ueBYnDjwc4X75k0ap6bXXl+tTXfqsU1STVgInBEAIhiKVPmEXPh/YE0QBRJWWMeMJfHd5rnxac//Rv/9t/+zmg0+jt/5+/+4i/+otaaiCbWHdA6Iiq3d1xvsPvZL/hy7MrcmyJkDCFZSCEUAGbPITCH48IBkSJSJFQ83UrPzEWXz9SfP5cujQV2BN8nSIVUYiqi5aS84AbFcGtQ3t0b9fLAjtkd+B0eEzsYzITHtQnP6AE98LQWEUXLKn1/JEfWD5EP3bA0Na0FUaq0hIiVVCebiU68IZnBAcEJTUktThJOOrX5WGfi3bMWq96rz4sjy4NIJjPNledWf4LhIXaV2i2L3c29vlakNGk1KdhSiaopSiMhY6lioWKpjt1kIQQf2AX2b08DmxSASaIIyIAWwIJyQYUUuRSlICVI0GQLKWMlJ/0+JFHu3PZoXDinBE1liRLUK0w/tyFYKVlrxDEHPzHCPTgSkuQcxjlZ920omnIFK8cZc01F7ebZdmOlWV9Oo+ajDRbalyKZDfOeFslw3NMqfubsR5amz10+8/5m1iESb+nG9A2u1DGJJ5mqL11Z+ohx4yOp1eW7w4db/fvbvXuBB9ahKDEsoBRIgAgQFIiUFJkQARP7FEEQSpJWIlJCy6ObgYBYKC3kZLsnCC5CkJRCSRFN/DiIImaR2q1M1VMVueAnT8LjuWlOMluPEATcOA+l8YXxpfFb3Ttru9fqSXuezikZSaEnQ1/9Ua+oqKioqKioeE+iDr0hKIRciJhIEhEzTUofQsiZHftg94ZmdxCcn6zBQgAQJ2sjGHAIBUxe97hQm2lcajeWltL0O2MvKkg1G81n37f63/1XxY1bYn3TrK1v33+YgJNIx1kaAxxpvrIaLsxyTUNJgAEFa9DfHd7bvP3Gbt+raLUzbmXTS7NInqTFREAzXT03Te00jWQn68x34ixWBx55dJBUATBTCAKwQDh0EmVmF0L+mAz0Z3/253/2mc//2Md+9L/5q3+NpLxy5cqBunE8MJEqmZ+d/pGPikgPN+/0N250H7453rufpfU0a2Vpm4QwZmjM0JgBH9XwUxRNTz5JZ7bx7EKytCCTBBifJhGJeGa6fvUSbD1d2TRmd/IJ4UiL8RQseU/B0+mB5+icl/NlUFT0OXdOEHWSpK6jWMqxcQ96g8L67WE+NI/Xp1gDU8KUUKjN15+embk8U79wdua5palLsc4qgeNdgxCqmU5fmH9/M53aHd3cGb622f/yRvdhloo0FVlKkVJSRKlKlY60kEpITeJ4/UJg70Jpfcm+eIcJEQpIaTKx0QfEY/2KpBC1SLfiuBnHkghAvzT90gCQh3eqorH3NDZeCK8jYoaQR408JikEgVEUXBbfhgQk6Vg5TglpEp2bubq88OH56edq6czRczRwCNjuPtzcXSMiJdSlM++PdTLbWqolTUH0Tdd5CaGa6czFhRceWfgCKMzg3u7Xbqx/aVR0x2ZQWowKKAmlIRVJBSFJSKmUiIQUQkqhJElBSkohBSlJStBRLydmRTTRRt6O/CIoUaKuRIM1paqdqlomIyecEIJI0LGbxCtWHFLFrTQMxq47MN2hMS7sDR/e3n6ZEYb5/mxrtZnOJFGNqj6yFRUVFRUVFRXvUTSgATBb78fMkDI5NMWMmZ33YwDBh3JvWOwOgvVKi6SpVHRqYYTlkKPIOyr58OrVcdqqX736neufotIsW1nWjXqxeib/6ptj67qvv1kDmlkqXCMGkCX+maVwbgoQh8uxOpTwG1vd2xt3r/eilcX5Kyvj5Za7tPDW/YcQgrMhhBDi+Ny57JI6vm59TNaxk6yQScrIo0tx+L5vvbePvjXG5HnxB3/wp7/2f//WH//hH166coWeUKhOUuhWq37lUjwz1Vu/Tney0Y099+Cu7NRqnYVOZ0UKORpvjUZbGB1z5QNltbladjGrXUxbS/FiHC8mIo6fFPDEs9ONK/WosZLt7o9HN0fjmxiVx84CgSwLWBGsOD2s4mnv502uuT9wWshIik6SCKKxcWPjtk0+NLZfmJGxx5edmWEN8hGPBqip+tTM1StzP3p29pmpxnItbmkZVwLHu0fgIJFEda3iVjZb77VdsHe2rt3bHraastWUlkQjSetRlqpaXTeUUIJI4MTyvmdHbhhC8Cj5HV//DNBADRCAf0zJU0Q1rafSdK6WGe+7Rdkvyl5ZtJKkHcetJFFEzvOo9PtUCAGtIQUdzztjRllyWcIUbN234XLVwSmhAcxE8fnpC+cWPjg/8/4k6RxJhnlvY//+vY3Xv3rnS0+tvHB+8enF6bPNrKNkJIXCtxC6Pxqp4wKHseNY13IzvLX5yqBYmwgcAFQEHUMFUhFlUkRSpFrGWikZKREp0kJKQRBEdExOYAZxQOATvqlPFjgkJVq2IjkFUKI6qaxlKnLspJQkxHFbjcDIFLdSWMe9gRFExvreCNv9Bwze7t+7s/XqCxf+8wtz749UIqSoJmZFRUVFRUVFxXsSc7jkSUDKHLwfMROQSKmZZQgEgDnkeTnOxxyCSnU2k8W1WEoZwuOriezZDMp8WOaMtJWurHSU+k6VG5BWutVUjbpuNtj7wd2724OBAWSrmTgHAC6AJykqxaGUY0aj/s2vPnjzxtbA89Wl2ec/cLUzNQvEgHksOz7v7W+8+druVnev75evnF+6uFqv1+P4W4q9X3rp1U9/+jc+97kvgkhoja+TSU0kkjiOdNRpYzoq2n2dveqaLBdqtcWF6cVLUmrVi9Dzttv3/lEPFJG255vtK63WB2uNcxSNKc4Rj0//DUJEs9O6kdXPZSYfdLsxd0vX3zLmWEcVgaDYCVc+YRht5POUpbKyL2aydDbLOmmaKLnWG22b4kF/2M+NDcH58NYMjvEIvS5UUptKLq1MP7cy81SsM3EyM70SOL7fISJJUgqpZTzdWNkbbkViaZw3pLJCBSijhEolqSiu6boSChNrjmND7IIJwTphBKnj/pwEmuiGzA6Y3BbEmDSc9YEdkSLoiccvwRBGdHJEBFGiVD2KOkkyNKZXlLlzu3kRK0VxXNM6U2ovKhOlBJGYZAzok080RggwJVuLsjwhbOKomSnANPlGyUirKFKJoOM1ON4HG4IL7KTwiQwN6aciPd9YnGuda9UWpDzSVATkdnf9wc6tf/f5/7OWNC4uP9fMptK49ujKhOC9N86X7zSV49FIRTiyq0h0bbFd7g7WZptnxuU2RGGdGeRWB0QgDYqkiJmEEJESWSS1VFpqLeLTC8mYQ/BMIXjCE47v0bACAUSCtBJZkEUk01jFiYwcWxISJMTxxiiEKJoUA0IKVZa6KNO8tN5hp7+201+7o1+da6/Ot853agvVrKyoqKioqKioeO8RAD8ppgcmLguSuWR2QDrpdUrEEwtLY8P1tbU379/PjZFKxUmqo0hKyfy4wBE8F70i7xfGurPLc88/fzVJviOr8QeZFEQkhKzVZLvFaVoYExeFLYpQGq6lPNNmpY9OlglmmHd3b95ae7g9UPXW3PLi+fOrcdwAJCAPvTXBIYRxMdrYfvC1N7e3uwOrG7OtOTfHnE2iBD5023yn3Lv34Hd+53e3tnZWV1dPywd5ywlKSRK60YymO2ImDUOIhSg6U0/PTGmd+T7xoC6G80XZK0x3XHZz04s6IZvi0AbqIXAZwiDYnnADJYQSU1KcDzznfOxC4XlHiBZlRLUYDpwgpOxq7Oyx2FPASzgJL6GEUEIoQQCsD9YHe+AA4gEgRyRkpqJm5AUot25oTC83g9Ici34OrDeCZ2dhSi5zeKkS1a7HnVhn77pOCJXAcYJYpYvtCx+59JOzreWhudu3t4b5jV1bsB0hKAJrqSQJSXS8hyhzCOwEqUjXjquMWkVSeGDgeYcQEcWEGPCec+u7ACmRCZFISgSd/pRxzENj9vKcAM+BgUYUqWYj0zoA+0XRZezl+dAY92S1QClEMbJA+nhmR+AQEDxCgHdwDt6BWC9OPbUyc2Vx6lwzO2oRUtrBuNwZlVujckOZnjZdbfrv6MIyc+BgXVmYfDDa2Nn52m73jnHjDM1v9UkKyuLm2dlnf+KZv35/7wO7g9tbvWsb/dfZeeGhJi1qAhc2CHjPiKTQCpFkcXruGWlIRVGk5JP6tmqlBTmg78Km8AYYhrBrQs+G9YAhCViDIneFDYU9fVAETzeTlakzyx86u/RI0lIiurL0kXY2K6p2KhUVFRUVFRUV70UskEs5JUQdQAjG+/xY0B5CKB+5V/bzvd/+/Gd/7z9+ZrffhxEYpahJnOaT4L0fdcf57hDj/Nnnnnn66ael/O6+bR60hi34mUv+Y+/jqQgIQAI4hBH2t+zDB1s7W1bqixefWVi+kCQdIRxggAjwQAmArTd3NwZv3ttYG8lm830vnFu+sNBup0oJQAqRAQfFO99DpKyl6TkpL9Trqj/e2O5eGxWvPeitlWLD0Q1m4exD5nEIY+aRUkUaR0l8QaozzurSRHnZL80bRBlRjSizoeyNrw3c+pCGVh61jC2FM8IFCgJIlapHuhZFYPQK0y/LsXEuHMUgvdwIjK0LkZQ7o6JfGBdOyEAhIHgOHt6yMwju7SWyVwLHu+ZyyKhdm9cqnq4vrPdev70T726u90OfwxgACRsrFQmphYxORKFEJKRQiiI6JnwoEQnhGAMXSFBDoC5IMoIPOYDA1ouGlk1IEnS6g44PYWQt5XnpXCSllrIZR9NpYkOwIezneWHdbl6MrPXhiXeiVBTHEAInarc8vGNv4RxMgGcEBwp6vnHpqaUfvrj0/qn63KONC9sbFg9Hxf1hcTPvPyh694uee6cKqXXl3mBrbefW1s6bo8Gbef+6cwW+ZYEDQKyz2eZKGtVmWyt3t18OHNb2bwSX64DJ7HaeCxtCQOk5VhTpEMkgTxM4iChTmZJayyySpw+KFpEUjjHwAQZDz7uOUhtGxj8MGAhJLmAwdnsD0x3aU/cwXV8+O3VlqfPBueYVJaLDXy2a6UwaNQRV9SkVFRUVFRUVFe8hsiz75Cc/SeR+8zd/76Mf/QsXLjyNAyc9D4jDRAbPbA8XU50gU4+i+eZUGtUX27OxkATvvWX2b3m/hZJeCUfeN5oNpb7rAaDzemmRfuiF8vIZsTQNmMO8DBvCeOfOxr2vrQ+GIZ5qnv3A0syZplI4PM3Dt2JXhmLU3d3tD8fZVLt1Znrl0kprejqOU6KUSE+WU9/BETn34osv3bx5B8AXv/hiURQ/8zM/87M/+7MzMzPfyokKkcVxR+sWUVNEmz0j8931u72Ro01ASB4F0wYss2E2cVzjMC/lmSRd8KFblJvD4eZovEukgYgosmwGbqPvN4c0tOqYySiCE8ETE1GqVDtJptOUAWbKjbOOzbGor8920hFWCTE0dlRa509cKA4cHDsLZ9hZeH/QoKUSOH4QICIBmUS1WKf1pCOl7o72TPGF3ZFhMKQhnWdaJVInUvljXVQEqUhmSseRzKTQx3aoBHlg4IMBBQgpKGV4H8aBjcMwiJIIgmKIxulzL4SRsaXzPVG2k2QmSxtxNJNmO+PxTp7vF8XeuBiWdmSce7LAoRSEIB2dKLnwFtawk7AGwaBkeAsR9Gz9/LnZ58/PPVdPWsceSrlxC8bNGlff2Uq2yWyX+8W4eEeXNy9HD7Zvfv71f3/r/udrtFen3brMvy0DJ4WuJe00amRxC+Dt/pr3ignOY3JVXOBg2TiWLiSaI+9j7aU4ZeoKEorSTOpI1VJ1ulewIE3kGH0Xxp6VCNJA2VCYsBcwEALWoz92m/vF+s7pJ5gspc2li2c6z823LxwrYyFBgip1o6KioqKioqLiPUa73f7lX/7lf/7P/9k/+Af/5B//46nV1SsADnM3JvXsxSOPTACArcX4xLPPLY709e39K2dW0xREpffmrS0dpUS9SbXmk6wzv/N4rz7wvp2/8YmpVrsBOjTXKIDC+/HNN9Zf+8pGbtPppenVjzTbLQFMooxjy8k29/ne1rDbVzjz3PnZ5dm55TmpakAqRI1IeD9ifgd2g8bYX//13/61X/stHJqM/vzP//xP/uRPfqtRicyEmANmiGp1ZGnWM/Ty3d4ItCEx0mGTTHo4QJymK1KeSdKLoA+7cKMwxXB0rd//2iNnA0t+SKOhGI9E7sSRZsE4kL8UKNWqnSQL9Roz8tLvUWEdl8fMQ401AzKTwpvACMyP+W4wwzs4y6ZkZxEcgd/ds6kSOB7XOAgEEonOpmpLi+2nzk59VAqt1cDZwf6wX0ayppXXmqNIkJakBGlBCVFdiYaWDSlEYMdsmR2z9+w9CsIoCKmgBWJM4uqD+8YIL4li6RPrB9b3jO8av+/80IeS2TMwSdYAoIVoRFFgJoILPLauV5T7eVG6YN7iEHPijAiTx9mkwgqMg396QDALSAkpWYpJT1UiTMw3J+1UCYCSMokmdsQDFDtFv9FT0SiM8rI3zvfTbBhFRwJNafMQQrs28/4LP7o4fa6WNCfFIMaVu/2NN+69eO3O55bqvFTnrP7tGTIABBJS1OLWbGP17MxzVxc/PnJrrPqMnjH9yRUgYsWPRhjyNG1SQFjlbfA2BP1Ezag8yJQDQmDvEQKsNzbklkc22LJMJJqtOKL26Tkgi+0PzDYvt7IFLZOqI2xFRUVFRUVFxXscKeX09PTFi5d6vYFzXggKoQACEB+EDEIDMgTzqGJFSZrpNFYXFr2cWZpebDS00g6nxqZBIE9QJPgursyTFNFUp/3Cc6t/47+V27t6dSmZziKljrU4YbffLx+u7T540Bt3py9dXj53rpVOxyp9dNxAeXBGSspaMnd5plU20nZWazaUrhFFAEIwRDiZt0KHQe7jF+SNN679/u//cb/fBzA93fkf/9bfnCdafOqZ2tLKBz76sW/9tZxIEClAASSEEiJiKBPC2JUDR13rpT1a/sxkDcWWGD2QamYwut/N1/fL3a7tPdrAkS+EGQtbSOsDnzawNCptV5WRkJMSldy6x8JCZg7HzBcffckBIYCZTcEm57KAKagVrywtnalFiyvTT59beKqWNN6NvR0rgeOJ92cS1c9MXaUrP7XRf9/++NrO+PXt3stl5FwGTkFCxKomRUurdiQbsUy1yJRIARu473xuff/YnSS0VCyJAIn82OQzwh9oD7ldy+2D3N4fmQeF27ChF/hEgYMJYWBKNSLrw84o38+LUemMC87zE+WNx2CEgOA4BHjL3h0kOEiJOAJnoGD3Rnfubr0qhJxvrzSyThJlSupTd+Z9ub1/G/qVoaX0WJvY0pbWm5W5y//lj/zC+cWnphpzx7NavqMIko10+uLCByOVbA2ubw7f3Oi/ujl4TWtoTUq/nSvEJpQjOwShcN+gii8EFGUoSi6LYJxzbBwXPphEnp2pXT03daEer5z6g1O1pcX2hVin1TSrqKioqKioqKiYeFueP38eYCFICA7BAgQkk6YqRDERheAeCRxCUKOezHTaudPTrZmsJpnptOU5Zg8/jvw4+m56K5CU0VS7+ezTutkwt+/FM41GLA9lCwt24GC2e8M37u1tbuQozl2YXz67UldTGhoggAE+7CYDaKV0bbEhgUnrhgxIAAEQ86mNC/ShwAFmHg5HRVEA+E//6Sv/9J/+b0W3vzTT+eW//6n/7MNX11/53PxTC7NPfyhpdb5zV8MijNn2mCgcCTGF20N+DyTJF4NyYy+/tWu2e+EoAPHEhq1hb4IPdMpJSqJ9YUKg3Hgw9vJiaKx/G3EhM7zn4OAdlwUXYxQ5TC5Wly9dXPjw6uxzS1OX5jpnsqTxblyLrQSOJxKpZKq+mMWNmebSvd1OYfMbvVfzyAYGCZZaCBnHoqPlUqKntIy1iJSIfBiEkBvnStfnwwcQQYQgACYKjNGxcLoEEMCBObdrY3NvbO8Mzf3C7lv/FoHD+0FpXAgDY/qF6Rd2WNrSBh84ML8dhWPijustO8fBIQQ+EDgUIkAI5mB2htffeCB3elsrs++7vPz8wtTqkwQO58vN3eu7udDbWyo6eiK067MzrcX/n703i5EsS+/7/me7W+xL7lmZtS/dXdXrbOSMSHGZoaixSBHwBgse2IQNPujBA1kgLXogG9Y7BcKwHgSKgDkUYViUBJIShqI5GlLDZWZ6hr13177knpGxR9z1nPP5IXKJ6q7qNbu6e3h/SCSyb90bce+Nc07H97/f9//m6yvl5VrglTzli0eVD8cY953iXGW17Neb/UWvVRiG3dHwZc8HEbh45/lJoNSkoHFms0nHnLfBGBqO7HBkhyOTpMaSsaQt9KlmdbX22InGszPlMw8ZWq6nCp+gbtI5OTk5OTk5OTmPBmNiYyYtVAmIGZOcB0SZtRb7wf9RjGCQjUw4MIOB1g6nB31rzyzC0AxDE9KjrD1gTASBv6jcRj1qNEzYB7yDpAwJQ0ijnbXutRdaXSp6K7MLq42ZGY/zSfKFAlIAQnhE1toIUAAHXIAL4RExay1jLueOtdFbilNokm09edhsrf1X/+r3vvnNPwGwsbHV7/f/+yef/vEVr7j+7VfSP3ab8zMliw/ZdDUlM7ZwiIw9+uyijBPuwUQs2RvqXjvb62St3pTAQYBh1lhrmKUH32NYm0Sp6YYJgCjTcabtu9CxyMJq0hnpFGlEUcjCMbJE1gsnT88/c37p6Xp5QUnnHaOhXOD4hMGZcFXgqsBThUyn6+1bg74QrmaCSYdcT3jKAatJueTKeSmEZFxyYS231M6MjrLBfnseAOBE4NwKbhjzp8ZWCoIlMtzGeiPM7o3TW+N0LdaJNsmbBI7MmKG1oyxjQJyaKDNxalJj8V7WKmugNemErDnqFCsEOIdSsFa3Rm9stdd08u2Ts08LJop+JXBLD1TutE53dt9oJ3f30v8UmaPl9LOP/czfuPzlenG2Xp599A2TBVe+o3ynJIUTpePb26+NhgQwIeC8Oz0hM6m2WaTZOwqWWUadvul0Taero4Qm2V4ALVcq1cLZheqFamH2YUv+waqU16fk5OTk5OTk5OQAQLlcfvbZZ7vd9ksvvXj69KVisQAYzjlj3FpNZAAXEIyBaN9y0sKkFCU6StJUKKOOniqKSYAMkIUe23FIkRWcHtWXT8YYEwJCcNf1T56I2w7gHJScMJ1kWa+3s96+fqOdLdZqJ5dnFpqVSsA5O3CgkIyBMXGQEa8AF7CAAIqMaWDEmGRMHWgZeIvGcfAX0Q9+8OL/9/v/4dNLK6u+v3zm4qfKxfjenw2DLC3rlcbfoeKHHRNTRiYky61O7cEHwJAYzUzK0jbj94aUdGzUsWH/TZfzTmFektn7zVkefhJ03z0xhnSGLKYs4joRJlWUBY3S6eXm+dnaiqu8T+48ygWOh87Jw7+V9GrFhbNzz/3Ihf9ylN01bNeY7e6gp4h8zslxOPcldxV3He4SkdC7YJLI0JHAYY1NMjPmjFk6GrWCGcu5JEZE2nYMDSwiMC04KcE9KE2ciAh2akTu10zRPu9jimHS63jqYnHQtZoSFicmDlO2NypvdK7N1hc9J5AClnqS9zz3SBHkXJSLM155aVbOEz9qhnJu8fJMZdF3C5Mw3pI1Rqc6DuNh4JaeOvv5hUpdmi3HbAqz8eF9ap4qzpZPXlr+QpJFsd2N7HZsN8NxX0ubSsQSDzQZBSAlkxJSMMagNWkNbR58n8kqhy0uVuZOlGY4O3IkvbT0o7PlU75Tyh1Dc3JycnJycnJy3iVnzpz5x//4f/uX//Lr3//+y7/8y7/y+OOPA8raxJjRQXfYhDFHiKK16X1HGoMoAg4sOyAAFzCAAZSBCikMRWQ8BS4e+WVZkiNZn0SdDsCBLAl7nbW17c3tnX5/+fHTq6dOVqqzjlNkjAMasEL4jHFj4oPsDAVMtAwyZnJdsNYQmQc1T2HAxAgvOVQILjZmvrpwqtDqjEHRrVuj5iO9BWRhNHRKmkMJSAnFoWC1zYYZ05Yilo2Qpsziw4werAVZsgY6pThCEiGJUHaXV6pna4VTzdKpy6c/Vy/NiY9gkOQCx6MWO3jBra7OPO47pdbw+vbw1Y3+93e6ex5sSZLxwSAE8xUvubIMmFiXBHtztoChLDMxgMnv/bvPjSM4STBmCQOwmHESQjqMQXBhpCFjyFirzVTmFRGMYdmBKnHMA0LC9cAYIAc7/avXN0tJGvuuclVcLmSucxToS+HWmxdL9WfLlcdc7yhVoVGZa5YXlHQBGGuiZNQbtTrDliVT8EpPn/lCvHRp0Ht12P3BoN35EEdEcPI6AAAgAElEQVS2UNXC7PmF5yp+Y3twdb334t227oU9ya0UJMWD9WvO4Pvc97jvMwbECUWxjSJrHpTq5YrCier5hfLTc6WLgVM/3F4vLdYL8/IhXWZzcnJycnJycnJy3kqxWLx06dJgMLp+/fpo1CfSgLDWEhnGFMCIMkATaSI+KVfRWofhOBxHSWRcxQ8EDjqw6nCAMbNGxFYkYIy3W3tpmkop+aNrqUIEw11Mqk5gDUwcdfqbb2z1OyNRcmdXGsun5oNiQezXxTNAEHFAMCYBRkQAAyxjEsBE8uDcI5pksjywImN/42uvXf3Od56/evVGyXXroyi6elPDpmWDRy1wkNHQKTSHciAFPAFBRut0kNpBZjJuMmEyaT48gYMIZEhrMhppTHGIKEQ0ZvPF5dPznzqz8Mxy43ytNFsMqjwXOH74BQ4wVwV1sVjyGpWgzpho9TbbneeL0tR9MoYY44L7SlRc2SRkkpc5c++vziBLOjORoYxPDVspNAGMkWDGUh8sZtwKIRnnAtKRZKzWNtMGxtrDShQiZIIJfvz1DYxBSjBASiLW3+i9OoqGdzav10vVxWZpda42U5mZkkKc2cbpxcVnm80nPe8ovFfCUdIRXDDGtEnbw52r935we/v1MwtPLM2cnqksgLK9vWCLD6L+9z+8T40z4TslR3qVYKboV401G+2bwwFxRpwzzh4icHCUNRiD4zDOkMR2OLKDgdHmATuXPVWeO73aeHalcTlwK1MfqyO580nXPnNycnJycnJych5pGEyktSYiwBgz1noMBIAFGOc+Y1zrIZE2ZgQQ4AMiy7J+v1sejKIQQTAd3seAA/hAh5u0MGLBSDJit67eWHn87PLysuM8skdxk76wGpNOC2SQROOd4b0Xd6JI15drC2ebC6fr3lFTAgn41oIxCBEQkTEaiIGE8yJjXOsRY0qIojFjouiBN3JfTAH+9E//7Fd/9Z8kSfoTK6c+wk920uEh45CMfA7pwOMgSxFRmOkoSiEBhzgn/mEW+FsDk5FOKY0RRywcYzxC0VlYaT5xbvHpudoJziXn/JPYOSUXON5r2M8EE4ILR3qMnRrFg0C+PByIsMiTGJmxlgAowQpK1AyNBQ84U3R/pZNBZknDJlMrGJTVDCSYFVxbCgkxY1YIIQ6MbowVmUHGbGbYVI0KJGeSM84Y3oP/Bk39vJ3AISUAZNlws/viteGLoyFbmVn99MUr5eBJouZUGO/WyytzjXPVyglxf7bC5MKJKMni7fbd777xxy/e/Hb1x5rnlq/USrOcQVCYjG9sSO9D/dSkUFIoR/qWbHfU8vlcGr2DDwfnVgruu8wEIIY0ZWHIh0No/QA11UOx4p6cK5+rF5ceZsWak5OTk5OTk5OT825IkmRrezsMw6MAApPUb8/aiamFfxAwjxlSj7u+8AH2lmJqDkjGHM6ltcyQGZikm4bDOImS8KDg5VHoNUSptTGYOXz0q+N0dHOndWO73R05CzPLl083ZxZ94Ykjn08zMSKdOIkepG9IgFs7eb7rEJExIREBLpC9KYmj3e78u3/3H65fvwng+edfiKP4H/34F38qZc7ttegj065AFtZg0gZHAA6HAVkyscEgAwdTgjnEjkXgICLc70gAwFjSGaUp0ggmcVxeUX6xpkorzScWG2fr5Xnnk+y7kQsc7x8lnGZp+amTP+k5RfBUcNvud8P45XKwWfIalaCpaW8QXxskO6FO6aCzEQPzpHCl8KTkjMVax1rHRmukjMdcKG5FYqLYhLGJMntUw6KNyUya6iw1elouSbVlgK+4EvxdrCxEZMnCMnIJmsFI2Hda1tIUMDAaaQbpQEi8S0MJIjJWZzqN07A/bgshL5/+7JnFxy6tPFcpNDjjD0kk+xDxVGGpfu5HLvzdlebjb7+npSw0G6G5O45vE+lmcHqlvBqcWhLsARO+6NXOLXyqHEwuKicnJycnJycnJ+f9Y6wNw5AxlqbZ3l671+tWKhXGPEDRfmcAnzEGWKIxZ9qXji/9ieno1CNMBghAMaY4Z9ZyCzaGHlEWaZ3a1NoEj6qdijEDa4eYfJEmgqVsnLRv7rTu7PaTbGV25uRTT9YbVRfu1MlPXDMZwK2lA2VE7oftNPk7tXaSoqIAPf0Et98fXbt28+tf/39f+N4PTszMSsafPrH6d4Jq7ZvfHD7yGOQjk1MsrCVrMNWUFsZSEiGOEIcoquZi48p89cJs+czZxStztWUlf3iK63OB470huCwHjVOzV6qF2fZ4fbd/a6v3+kZnp1osVUrlWloCH8fZRqR3I5MciqOCMVdxV4my5wjGKKbYZInRGSWcS26kEDw2UaSjMIsSk0wNRJNmOtVZovW07y1jjDN46mFGmVPjG7DGWEvWWMvJcFgBq/CO7qSJ2lc3opSUQ0LiXVbqWbJhMmr3t9daNxzpOtI9u/iE7xRqpdnAKzLGiR714qKE2yguKumeaF56+z21Sbf7b9zrPj9sdbVNmjOPnag/t1B5zJH+AyaPcKvBjL/vh5STk5OTk5OTk5Pz/gl8/8rly1euXPmTP/mP//Sf/rPbtzd+8Rd/0fe5tREw6UICa1NrI2sJzIMjuAPvwFETAMA59xjjxqTWZhNFQMpCtdqYmRnWx8JRhTB65yedx/g1fNLbdf+/xlnWHm/vtttppOZq5RMztaWa6x2evgAczgXn3JiUKAEc7Gd2pIDh3GcMxiQHFTqTDBcLGCCdaBz/5t/829/93X//xhvX/vaFx/+X536kGCfZYBTcuJv8dRpIRDAaJiMzFUEajThEOEYUskq1vtx4/OLy51bnLlULM75b+IR2hM0FjmOAMe6qghJeKWh6TjFMhoPxd2/vvVyvurXUGxpXKmPsWNvQ2PRQShSMlZnjKF72HMl5bHQ/RWw1IxJcCiuURWKiMIvHWRjrI1dkY2ySmUSbJNPTkoSvuO9wX3FXvXMGh9FkjDUalpMVgHpzF5UHEiukGeIUoxjKgVDvNoPDWt0fta+u/eBbL/7e02c/f3Hlmfn6ajmoCy4eoZvRm2WpwC17TuEd+0Ibq13lh+nw+sZLqQ5r3rmVxlOLtQtKPKC2hYFxLvL0jZycnJycnJycnA8O57xYLD755JPLyyvPP//C8vLqV75iGGOMgcgSZdZaILOTmnemuM+EZzkZk2ZxmGrtAJwxDkzK2A2RAcC5G/jFgh/4ss+JZdmjuBYiIjJE7CDeZETC9pJ4c7C30xsbqq4s1hdnypXCVJn3xDlVAgzIAIP9dHiOqbaPBxHWJNdDH2zRk/YrL7/84vf+9C9/YvX032suPvYn342JOrUy6/b/Wg0ksjCGdEZZcr/AEbFojPEYslpfqJ4/Pf/EQuOUEPKTbrqRCxwfUOBgDIwLLrisFeYaxeVKsCh5KcvCQbinWSjVUSYQ44wzcA4luCZLoMnMtCBNNrMGsIlIhGFCU6TjWCeJThN9tOpoYxNtk8zGmZ2WJASHS5wxyDelcEycSGl6wyQdDMwSsxA46C39sPlw8CKKy3JQ5igW3NJMab5anPWcYPpAa02ShXE6zHTM2JGhZpxG/XF7t7exsXfryqnPBG6x6Fcd5U6td8e8ek6f++Tapv1XJ38zJjjEu3m1emFprnRhtvh4aqK5yvlG8USQN3zNycnJycnJycl5JHzmM5/5pV/6pV//9V8nyrQeAoEQBWMiotSYoy/6jMMtWVXUmU5Gg6jdGlWqRTSEMSEgAQfQk3aq+99y09R0e/bI4OPDxdrMmDEdNYJUIJ7u7oxv9brbI5SClQtn5+Zng7fEJdZaIhApgE0SNwCfc5dzbi1Ze+i7Eb2l0GbiRarP1xr/++zqhdfv8t299U9d/tXWva+tLhe3dj5S6QpKwFPwHHAOYxGn0AZpBmNAtN+91WgwfgyRktFkNVlNZGEMrIW1gHVKzlxzZtabn7mw/JmVuUuV4owUijH2QzaDcoHj/eNIf756+rnTf2uueqIf3+rG17rhq4npHe3gMNdhrsukQKx1L44ZmOCsG8dhtq9YpEbzLCWiRGeZ0ebdlW9oS3FmGaDtVOWKhTVk7X3VVkRkjTHGTv7pneeD3Z8Dkper/pXV+qWSd7boFioFUS1403G+Nule9xZ3Xwm1CLyj7ipxFmYmXZk7/wtf+B/PLl6ul+el+HCHGZGxNtZ6xJiUMuDcJXr/PWZcJ1ion/nM+f/M2Gy5cdF3igDLR3tOTk5OTk5OTs4jYG5u7vOf//zv/u7v3rhx87d+63e+8IWfeOaZTzGmACKamFMowDAGJqFc7vmuIwTL9EHlySSvYfL11QESLlihotyyjK0ej+KoE1nzCGpUDNFRWjrShMJRb3drt7WdCu41a7OrC+V66eDx48Q3ZKJoSCIJTNrEOoAlSok4EZ8kpBykeBxebAwdI4l6rb3drZ0fR+XnLlw5u76nNrYAlMPkZ+eWCoOPuEJFCfguij4CD5zBGIwiZAZxisxMwhlYA50SHUf5kDEwB8PBGGQp0hSK+ytzl1ZnnlqqX1xunl+or3qO/0M5g3KB4wPcO+FWg1lX+vXS/Eb3lZstttm+1Y32DncoBLxY5EIIcijKdBdJaiwDC7M0yrQhAigzhpBqa7Q1md3vyPJuRm3CrCUkU4VVdtLZOKX7DUknOqi19p3thIigNTIDbVD1K6v1x07N/shS/bISnLORp4Yc46lzSHY6N7qJ47Xbym0cXbVXrZWaC7XVs4uXS0HVcwofdi9la5Mk2R2NbgrhBcFJ153h3P0AC5BbK8x7qkBkfafsSC8f6jk5OTk5OTk5OY8AxpgQ4uTJk8vLy1//+rdefPGVX/1VevLJZ4VwOZdaDwEO+AfdVSClrFQrXjEI2HRcZ4HkoE1sJBWrz3nFGS8UrD9M+xtDmz1yu81oiPZGa/f2em/TVgrFEzON5XpQOWxsO2klO+luSwchqhDCJUqMGRGR2X+CK3BfUrYFhsgG6EU7L9/6zp++/HPb8cyfvwS9nzlSe+n1vytlpHX0kX6sUsBzUAoQuEg1kgxphtTsR14EwGISwRlzDG83MRmdxINGI0kQRayoCjPlc+eXPn1m/kq1OOMq74e1C2QucLz/1YeDuypwlB+4FQCd4W4c+Xudo1GpNXEB1+UExFqnxgzTBGCWrLF0mMGhrUkYiGBB9O7qN7Qlk1GiabpCxWSUplbHlKVveZn9xq3vNBmANEWikWVweKnin12qX16sneMMRD2wXcbuHu6c6bS1+3pPb/Szv4zpSFB49tyPf/axL9XLc/XyHGfsw09/IK1H4/HN3d1vOE6dcyFl6YMIHJwJTxVcFQBgee5GTk5OTk5OTk7Oo40yPM/7uf/85/pR/xu//w1jYiCyljNmgckTyxgwYAzKZa7POB8nyUa3XU2C+9umTko2OFkvGysby8DxwPUg6xkyH975W7KpTckkB4nfBsjCTr9/defOWn99bMpnGvXZRqCkyx3BHWuTqV6wHmCBCFAAtzYisgcXZQ4UjfggqsmsjrJ+D9c3gm++cWZtb34Y1t64fZ/LiLVI048+5BbwHRR9FDz0xwhjDCNk+ig4IwLtNz055gY3xiBNEI7hBf5s6fTKzMX5+uqhtPHDV5+SCxwfdPWZxMBKutVgbrn++OUTX5otXziKvEWPyTZMZzjq3H8gOANj4BycM84Z50fDi2jSA4ksoLXNMptlVmcPlD7u22QzyjKbpaTT97oMHdiOEg+c+XphNnBnVhpXlupPVII5KVzOJk7F7rRawTn33FLFm3XZjGXFw+1z9RO14kzglTjjxztniGhSc0NTi7K1aZq207Rjbaz1OE07WdYR4siumTEAYuK39I7nc7hDLm3k5OTk5OTk5OR8JCilvvilL3b73W/90bcADUREjIgdfP9PAQtGcBzmuILzURpvdtur8QLgHIggBFggBThZV0eSpbLoumCmF/cTPdEUjiG+3Y9bjLFpSpa441iJge57OGj9ag1sPNzrrL+xsbE97GZ8ca7ZnGv4QikmOXet1VNmogpIgGySpmFtDDDAP2iVgoPkFALIZGM97iX3dvHCXfNbfyBur5X3A4AHX5QAXMCAQTMx4HxbkENiRrDl/fcnItLGZhllGXddriT4MYQz7MAhlR/EgA8I5D64rmRhzH5xyvQrJwmMZUzA8qQ9Wt/p3Sn6pYJXnhJfHMGV4PKHRuzIBY7jUDrAfLe0VD8vhRMmRya9nfBOa/Ta1vCvdjutqRCaBIfk4AJKMsfhSnHHuW88GUuTn0zbNLVparPUvmNux8SZ5n30YCULY2EMOHNmy+dXmk8t1x9bqJ6frZ70nSLb92F+y9ARzkL9QrH6dLHymOs1D7c3K0uztWVHuh/CnSZjYq37adp5k8ABULF4nnNlbRyG97QeH9qFMCYcpyFliXMnd9PIycnJycnJycn5+BPI4InzTwRBcGCo6QDTBQXZJI9DCVQDhGnS63fTNAE45wFj2pjoII8DnMF1UQxEPXD7qWxtpGsb65VG4PLCsXw3Jq3TXj/e2jFR7C8vqmY1YDjy7csMhvHu2vaLr78WodScm18+MzO73JAqsJaIRkSHjiF6osgAPiAOzt8AR9dyIHCkQDLc2Rmv74m/upt94y/M7m4AWwTjYOIhKoMEc8EYSGiIPvgWUQq5zPmQT8QTMkYPh/H2brLXDlaWnWZdBgE+IWG/tcgypAnShE17HkxUDyFgebg9uHF9p6IpLPq1wx0axYVqcT5wyj80FSu5wHE8KOHVinMFt2KOvILRGizKXbU33Gp3/mpa4FASSkBJeB4nAmNsWuAggrWUGZtpyrJ9gSON37l4Zd+A970LHJagDTINyWWzdPrM7HOn556uFRYc5UnuPHToSHe2fnZh8VPN5pO+d+TB4SjXka4Qx68CEuks643H1/v9F6fuJxfCl7JULF4CdJb1x+Prw+HLh/dLCK9SeSoITjtOLR+oOTk5OTk5OTk5H3MmfRtPLJ34G1/4EWvtN7/5p4BbqTTOnz9TKhWPQnYlRCAKFe60Ut3qpeMwNsZjShzF+ARYJowsKa/ilgI1HGaDVm9na+PU+RnHD47l27qJk2h9s/1n30n3OjN/8/OV8uPKzQ5MQ41OorTT2dvZu7e1Vz3ZmFmem52vl6tFvp9sMl0sM+n26jLmEE3SOuhgIw5yUjIgs/GQwq4djdgojna2Ozevm/G4BiYA/+GSjQSbGLQqw1mfkErdZfKs4CPGNANg0yze2e1+9/u9F16Z++LfLF95XHge45+MXopEyDLEEaIQxk4l3QtiHFzC8nCz93pKg83u675TONzh0vLnLyx+2qn6ucCRc98axMG58JS4z5BSMDmK+g5eaE8Zc3BOjoSr4DgwhjhnSvEHKQ6UaptmNkspTShLiOhDnA/GItNgQtYLK0uNS3PV00q4h1f3wKMEd5rV1cWZi9XqKSGcR3CfrdVJstPtfmdj43emdJZarfapWu2zlcoTWo86ne/0+y/2et879G2WskzEpKwoVWZM5MM1JycnJycnJyfn40+jUfva1/7hb//273z1q/8HwJ955slf/uX/6eLFcwAABQ6UfN7w3KbrtUb+ejfpjHtJUgU8MR02pJAazUDMlLyAi/5A94ZJ51Q6Ssk7nujCpmmy2+q98FJ4e80/sVS8dIq7EeABAkiSpN/eW+92+1Esl2aas2eWSkHFhcvAOHeFcLUeT5efc86FEFrHRMn9WeR0UL1CpjfKbq+VL5ylTmeksrhZjre6rqHAUKpJTEVN+uDHgk1MPiQYN8jGPBtDgYlNol5m4wxEJorize3eCy/vfvPbxXOngtOrsDPvMVqxljIGzThpk6U60TqdFI9ojSxDKpBpaL2fWHGMGAOdsTRFktz3ysqFdEhIMBm3xjda4xtvOlDbrFqYqQRNV/oPC3VzgeOvqcbx1o2O9GYqq0+d/GlXHVlUpHrcC9e643ud8e04iaS0jBvG6PAVrKVMU2rMJINDZ7Bm31N3UlVljtsVSBukGlkGK8xOZ3OjddOT5XLQmJowEdBToht4dvqSGeOMccbYh+O1oa3Npte7NG1nWY9zt1x+ckrgKAbBkuMEjCWcG9ctFwqrRLG1+mCVdBljadqWsihlaWr1lIwpxsS78ebIycnJycnJycnJeZQ4jnvx4pM//dO9tbXtP//z79y7t54kh+1OFZiE9IVTCJySQDiK+73OoLc7DprCK04/0hMQEoGSVVVuSLdLdpAMW+FgN5qpE47j2Z8I/MKZUwtf/lI2GBYeP6dZKklyNilyT6PRYPP6dq8do1CZOTG/cnqxUAg4OMCIjLX2wDhvkq+hiMjaeCJkTAIRQB82kc3iYdQdSt1xT5V4UcoC/JV69dPnk2pBtYZpa9DdHQzjbErd2f/JprQSA8SgyRske+3h1RtOrQZrs+EIjFWfe7pw7kz12afcRoOJ95a+kWTjcbylTchYuT3YurP1+lZ7M0swHkESbAbXwThGGGOcQB9rTDeRUaREUMD0c3GhICWkA/GQuH8YbW12Xw/ckrFHhQiCK08VlHT5J/DxcC5wfIgIoarB7Nn5ZxqlpcONYdJba796a+d7vbAVJyEXFgBZOvKbIRhL2lhtyRqabmKcJkhTlh53I2djYSy0gWZ6bee2L34QxUm1MDulBWSBm9WK1ncf0a2zNtO6H8fbWg+ndJax1iOl6vX6j0ydm3LdulIBEDKmXbdCdEap6mHGCxETwk/TXWsjzr2p/2fUXXdWyjJj+SzIycnJycnJycn5uME4d7/whR87eXL+H/yD/3V3t3V/ECcBX6JQRAVotzFodwa9tfFMIcB9AocCI7hjVWKVGeVvC+ygvxN3NyM6fzxnyR3Hm5sVrquzOG3azCUJD+CABpKoP1h/ZbfbzmSjsXBy6fTpo7CIKDUmBjxATRq+AB5RZsxoOlIBooN90izsdm7dbZ5K5Vxmqa7qpcK5RRG4yVzVXN3Irm1GgxDxUbCkDwSSaTHBAikoAxGQtNr9F18lbeOdllOtyGKhfPGcLBadRl2WiniP9SlJOmr1O50BjWOx29+413p9a/deGrMRwWSIQii53yM2OQjxjm+wQHBICcel6Ue3XBAXEALsIZcySLbutF7MdNoebB5uDNzKYv1crTDvO8Vc4MiZGk9MeE7RkV6tMH+4Mc5GSrrjuPfGxvfiFIwRWau1nR6IdtJFhUCWiPZ9QydNjqIQUXjs3hb7jVQY07c3rw+G49ub1wL3KNmhWiqszjbOLM3O1RYeza0zJoqitW73u1F072iwyrLrznnegu8vT58+55ZzC4SMMccpC1ELgrOHnknWZlG0HsdbafqyMeHhYaXS45XKM0HgCpHPgpycnJycnJycnI+ZvDHpBSicRmPlzJnzf/mXz//ar/1fP/uzP/3zP/+3HWfiwSndgt88XTjRD87tuYribn8vzfyDKF4ACsjAMoAFrrNUr+0UxnfsKDWjsRnRcfTxYIxBCFksiMA3aZLaDmOGIQEcnWTDnd2dWxubu21eqp69cKY+NydEwdr4/teYtIC1B0Uob0psEIAHkElHw9tbNrm7cGHNLTOgAganUZK+4y81khPNgRKDYdS/s5MeOZLue3jQW2pdDjvuJrut7vd+ML5526lXZ3/qJxo/+ml/eclp1BjneO/uG1E63Ny7d3Vt/frGZn/cGYTdYdRJY2YzxCEGAozBWli7H3wdI0KS78Nx4AUQUzVKkwYuYA81Sx1Gaze3w7X266488iucLa9+9tzPuSrwVPCJq/HPQ7sPd1USTAguFI4yH5R05yqnW7X1Zvm0tikhNFk8zhLGDnIOpsf6wVicTAZjkGVIjqOX836/IoCxI4GDyLb7rVE43mqvCc6N1dokxmYrMwscFxvli3FS0tow5rpus1AoO06Fc/W20gkdiSiH8o3WJklslLCQYK0dZrofp4UxkxGXMZM+OGVRd9S+3lr75qD/8uGBldrl+sznVHCpVLo49RaJtW2ye9Z2OJNSNeE0OW8cTkVj4ixqp8OdTusvxqPbhwc2Z3uK6orXRBAcnefU1M/rVnJycnJycnJycj7qgIIXi5WLFy8B9K//9e97nvvlL/+M4xjAAEL5fmWlNNsqnLjhD3Q06O5lWQOYaBwckAd6gfAcf65Ra5S6Bcm0icbJMNOZctQH/9LLGANjjHPi4LHHEAERwEya9u7t7t7Zbg0Gs8tLp6+cqzSbnDvWZvd3b7FTKkT2lpfngMrifjJox3u7fmXbr15jvGmxyJgvAx8BAIigFG517fpWckfFU4U3wis5hbL0y9ItmiS0SWjiyKYR6RQ6tSaFY6xrLMtskgrfVZWyLJe4ev92m9YaY7QxmeRevbhQLy4ANI57w7g/jDpxOp4oDgzH3N2RAZyTVHAcSHkkajAG9rafcKaHg3SYju9k+minYXz+RPNso7RQcMvTLpOcTfrmfqwL/HOB46NYpNzq6dkn6Yn/drPzRmt0Y7d3dbP7qrFkLcjATtvecpKTuikJIeA4sAE4Pwa5T/D9Ti5KItVIUiQZrHVWZy8sNy8s1c8EbmEUtUZRaxRtFz1WD5SO9jY3Xtba8bzTy8uPSVmfmXnG85pvp+oR2TTVYWTGR6kT6bg7WHs9vHmPv24gbLze6TfuyTpXlVhV+6qyAOWOdq8NNq5Hd9u6f5Rjli1FOh0ap2/rnal3CEHroDWGdUYOaJkQW4vDwhOrE9Pt63uj7Fas945eLZzdHrSu8sXAzuhDe2QmuCwWhe8xmU+NnJycnJycnJycj0P4wH7sx3707//9/+Gf//P/+83/phxUayjWGCvowcjsbtv4HOAA6YGrhQEkUOaudupRsdmp1T0L29vZ3d2+t3RiVSn/+GJs5nLODgPndNRb3+u1Brogg8XGzOlVt6iMCQF54KkxiXc8xoQxEQDAAfT9MocGkr27t/ob91YfD4LaAGIeWGV8kbH6UdDkMN4oy5MF2fPkwlH3g+LMamn+Ykegan0AACAASURBVHHurFdfzHqtrLeddreT/vZ43B6PO8m47VTrlRNPVpYulufPlB+76M3PcfX+owDPKS7NXPDcs+eWuT24QLJ2o33jXuv1G1svbnVvCA7OIfhDa0beZ3An4Ln70gZj4AJcMC4gBBOcCc74QyQJbWAMtIE2Rzt4XtRLbm30XiZYX5WP7qdX892yI9yPc1pHHsU98hUKzHUKs+VV3ynPVpbvtppap3f3XktTmIy9yUNUCOZ5BBdC7AscjJGSxyCYKQnfReDCdxHGGIQYhtBarMyfubzy2TMLTxW90jDaGobrw/CW1W1JoY73NjbvVcqXS6UzhcKZIFjyvLpSBfbw2WkznXa64e17o1t3jgSOUa+/eTXauMXvZmAsKXT7RaYLI1XtOLUNVZtj0hm3bo+2r8Xb7Ww0VUQ3jIw3so2+td0pDWUIWgNd43QdzIONwRgxn9j+0mZNbLoDszbWr0XZ2tGrRbWt3t2Xs7k4mtkE35+iwvdKF8/7ywuqXEaewZGTk5OTk5OTk/Mx4PTpM1/84t/6gz/4o8OIHmCAhZAQJeWXg6C424/C3Va3NW7M66BIQuCgwSoHXC4DBAW34Pm+HERxd2dvb2enMTN3LAIHERGgrRaMJl+gk9FgsLu9fnez1Q3d+mx5bq7arDrOW6NixrliTFqbENm3ZHbYZNQfd7dNqstzs25dQNaACvgyY4uM16YEDohGWZwsSOOpwVHufGHpRO3E05XFK0FtKevvZv2NrHd33LvJ2neTdmo6bT5TK118rLn6mcriBVUui8Bn4v2H7q4qzlRK1WKFs6PujUR2dm/B851ButWObkgJJSAFjrf/LOckJaQCYwAHF0w6EJIpyZVkSnD5EMPUScmMofs8QRSL+vG1Gzt2t7ehxJENx6mZK0uN89VglvNc4MiZvulcCa/iuyXfKVprtrp30oxHsdEpdAI9lR2kFAEQAg6BczgupALZY8jg8ByUfJQLKPnojyEGsAxxKpdnT55dunx6/nFPBameTfVMmpUH/eud9s3u3t5u+6brXGo2lyqVC74/wxh/++QqmyTR+ubut769840/PtxosiQb9ZKwK0YaQCI7WozGcpu7t4RX4F4AznU0yMKBHvetPirI0TbSzZE92be2M7Wg9jjuga4xvAQqEBghIKqD7S9tBxkcY/1qrK8fvdrI3UiCcT+4qvzSoYLq1KvL/8XPi8CXhcInpet1Tk5OTk5OTk7ODzeMqZWVM3NzC1NBnAKSiTGn5xWazeLtXr+1F9653fKr9ZNnfOE/JNAjjPrDGGo0zLQ+tjMcJkmYhSVpFAeA4fb2xhtX37hztz1WC6cu1meXfBeO9ARXWo8BA3hveQ0DxFPl+haIB7vrt59//uIXvlxdLAN71jpgAWNNxhuc198kcEgqyMA38ZHAESwtlxculGrnHa/mLlRJ12xW8oci3Uz7m229CTFbK146W166EJSXP/jTTc8pOHIJrMFZ8bCIgwApRaR7d/a+7+yRo+AouArieEONKWcDxiAkpGLSZZ7ijuKuEupt3+9NhiBpFnWHr621r4+HSuujA3/88b/nOYWiW1XS/dhOllzg+IggIiJrrdY2y5AmTGfMGhDdLxhM+cFMwm1xTGKZ68D3UQhQKkATxilUBEO86JdKhZrvFJV0HFUBUmCoaDcaiLaJRqOWMVbKglJFzuXDrmzi50HGZoNh1h/YNGNSpJ1u2umm7a6NIj5ZjAEGBiRAYkAWMBNzEACAAARAB77HBqC2plFGaQKKJkcBMagHtIAxAJuaLBzqeEeHZQ4lAAmwOBN3dpx7fX8ztjuGDur8gLHFOMFGAljQxGpIzTRKly74S4uqUlblMhN88gHkfhw5OTk5OTk5OTkfkbrBAJSKpS/95E/euPHGb/zGb/3oj37+mWeeBiYpDzwoOnMnipVdRw6yQa/f7Q6XdREQgGFMMSasTSElikXhBS53szgadkftjV50Ma7VjuckLTQhAbLJt/TW2s69N9ZHEffrjZWLi3OLFZ9DYFKMfxhECMCxVgOayByIGhNNQCfjfm/zXpbolac/55RFmvU555zPWGI6y6zdtbZ9+O5ah5Zrr7LU9H5s2sS0VnvOL5+QboFxJhwHjg8UMhmIscuHEgWwghCBJ1wP7J19JSYBnLFGm6w/3Or018dhd3oHzgXnCnAAPvE3NGS0SYdxe5zsGYwdBaWg5H56/nsbBhyMgfFJAPV2CAWluOMwpZijuJJcCiYfUgQgOXc4V0IowTNjU2NSYwiGidAyncCmUw/X2+PrreGNkl9r8hOCK84F+/j5ceQCx0dAZtIoGQ3Gna3OnRvbL2+27qYJkYUQUBKcHY0hIeG6B7lGnxztxsZJNhwmex0zHjMhas9eKZxaGV67OXjltd5fvZSuRw6gwNR9pWdsUo03+X1ICkSgCBTd/x5An2EPaDF0gRgoWVzIxiLa8MPNbrT+imuED/hgbqa9qxvl9TYfZwH4YbOoaZkyA5s0i7JJOr51p//SqwD8lWWnVpWFAlP5NMnJycnJycnJyfkocV33v/qFX/jN3/zNf/S1f/K1r/3Pzzzz2OE/+WXlrxZm7gQbu0kUjvqjkTFq4jDKucuYY62Bo+BUnGKlIANjur3+ePfu3rgbYuWYokpBLtMcMVEERDv3du68tkO81FxePn1lbmGhGACwxsICzlQoKqyN7jfdICILJOGgtfbiC/XTS7K5Nww3XFNz3brr1q2N4riTJJ0k6U1pQFyIIAhWS6XHOHembtqc6zYOvfk+cJRDcRYNxp1Wb7Pfv9rrvNIfbb9dSJSFw6jdHm1sdq+ud14dpzuOgpTg/D0HdxNbDSEYl+/85FVKOA53ptSNtznCEbzkOCXHLbrOMEmGSTpI04QZ12XFgmCcTaf5ZGx7q/8KgxjHg3pxoejXHOkz5ALHX28IFCfjrfbdN9Z+cG/n6mb31sbe7SQmKSFduIrU0ZQE55ASQn6SBA4yNu33R9dudr77fX95yV9aKJ4/x13lNhsgCm/f1eubCswH83Ff8ZYDqIPfh0SgPmBB8ZsFjgGjdeAmQ49QBxqE1Sy04Xp38HK3/9LtYkYAc8C4Ib814K2+O04T8BRIgQyw978LAwxIJ+no+k0wRJvblScuVp68HKwsS1XKx21OTk5OTk5OTs5HCOO8ODNz+bnn1H09PjjgwQ9oriArSvFs2NrobxeMPgEUAVibMKYP+rDGvs+ajWKwbbPx4Mb6naXr15fOzgSF4gfxjEzTdDDscxU7bsQQhVvt4a3dvZvdMMXsxcWT51dnSpVABpNur0AMOAcNUyYPHCc53OpgoyYdDW6th72dxsWidW51OutKVUulc0IUPK9kbZIkndHo2mh0Yyqkr1Wrz7jugu8vC+FPBVPOJIflWD4Ca81w3L21+er3r33LJuuU3hXJVvCQ1zZWD6P2nd2XX7r3rX643g3vhcmu64AxcPb+BA4mHSYV3vFgJZmruOMwx+GCc87AH36II0TJcWcKQcP3W4ITEGnNOXMdcM5dl017c2jaXO99rzXYKrurl0/8jRPNx1TBPWa71Fzg+OQJHETDqHd9/cV//52v3956TZtUmzQzJAuQAp4PP7hvKAOfMLNL0jrZbu392Xdu/rPfOPmV/zpYXfYX5kSxAELS2mvXqgxwAB+sCCaPBD/yAReY/D5keKBusDcLHH1gjeF1hh7hMrBKuJiN43Dttf5Ld/a+9ZqOtQIvgAkwz1jXWNJGg0VADMSAmXpJBmtACZCmyfC1q+Nbd7ij6p/5FJNK1aqyVMwNR3NycnJycnJycj5KgYMxqdSJkyeVUq1W+9atO7OzzWKxCAi4HuoFp6xcV+/1dvs75fFwWCy5jsuJMqL0oJ2K9gtsZt6prnHZSTZ3Nl+/dvXJZ08vLq8+yP7z3RKG483NuwvzTkERTDTaam88f6e7PTTSnT+9uHJ2qVYs+tIFJJAAGuAAAcn0xQF84ipKaajH3ai9F6a3huIvov4dAJ63JGXR81aBgjHtOO6MRje73ecPjw+Ck7Xac67bdN2Zh8gZH8jEkIgAaJvtDbZeuPnt/+db/+esn84VzGIRQSW4f7fJD7TN9obrL937j//2e7/mTnw3HDjvt/8s4xCSScWU984lIUowR3FXcVfxd9zZEaLkqKbvL5SKlmyU6Z4QnDPXZe59PhsMQLe3da+zttcxOilJ4ZT8ZsmvcybwcarozwWORyRqAGSs0UaPot5m++Zm79oguafRhoAUkIDrQTk0aQd7VGF1DAOFyMJaEIERhIDkEAKOBGdINUYRwhhJBm2OafEVXFUr5UvnF7/8pcqTT3hzs9xzGefcV6gJs0TZsk4iISPImDkWHEwAcv/3/s/RlAMCsDK4AalRzDY60WtrXYep4j032HUKfS5H2aibhrvJeD26kZobe2prUB7GxdR4YHJfJD06u4lizIAMyIAUpAEsLRaX54LFOTSOzIq8xXnuOFmvL3xfBj5TkgmRm3Hk5OTk5OTk5OR8tPzBH/zh1tbOL/3Sf/e5z30KALhkzC9U3EpDbg3DQWd85+aIi+LSyiT2tgddYz2/hua5eGW31Blmd3tJf6t36/qwVjOO8/5PxnFEreo4jkaWYhD1ttpXb91OXKexNLd0cWH2REUqPtWzloD0LXKDBmLAAkbvbZnWXunUPKcooJ8hmlSvCCkDrUf9/l8ZM5ayUK1+uly+chTSq1qx+JiUFRx3uQQRWbLapEkWD8OeNtmp+cf+m5/8qknWKLnDklvAkQ1HqsM42zI25qzSD7dbg6upWZ+twRGQEkpCvgsdiXHGGGPsPm2CC0iHScWEc7SVAG1IW9KW6F0IOJJzwYTgnDE2MRQhIgFuDI1T3QnjMNXGQjLuCzV1lK9ETYmqI2plllZEWHGiKIaluD265zuFSjCjpCe5etM55wLHDzna6FHU7wx3ttq31/Ze3e1fF3JcLB2NROXAcfZrNhiHEBCSMX4MQ8RoQJM1YIAS8Bx4zr5tb5ohzTCKEacw9rgEDuE0apUrj6tqJTix5DYbTEoAJMlWSK/Y5IwRe0AblDLPcgdw8dDCOAkEYDQpIuxHdHs3ZCzq9AqL68X5lpiPmKeTre5oe220ZfWaYbd2/L1hYBGAFcDeJJJOTI1oXzemFEhAY5C/ulT49DP+lcfc1eX7D2DpXjttd9zZpjs7q8pFplQ+mHNycnJycnJycj4Sms3mr/zKr3zjG9/4oz/61smTJxhjjz9+sVSSgF+tlRfmy2vbcRSPtjZ3arP+0ooP2ANxQQBClUvFE7UTJ+NBJx2GfTsab21s9wdz5aoDyPcXnQrBikUpZabHcbLVb6931rbawalTsycXm3PVctnj+ykbh14Ob32sSkBq47EdjWCk0zzJmnPKVo/CGROlaSdN2/3+C1IWHGfG91cd52gHzl3HaQgR4Pj9ICjNou6wtdm+k+lUSWexeWp17ny/f63T/kG3FSajI4EjyUbt4WAYrSda9ccbrdErqbk3V4UQEBxC4N3EdlwwIQQXgk2VfnAOLpkQ4FNeoUSIMxNrazOYd1I4GJjkwhHKFZJzTtZaa4msZFwbGicZCONEG0OKiUAehTyOqBSclcA5VXBOVmVUc/s1vzeOQvB0t38zSkfN0omZ8molaDrS/zjMkVzgeEQkWbTTXXvl9neurn9vmGwMk3XujIqSpobykZsu5xCKSYd/8J4pRIxxAkCWGOBIBC4KPgDE6f5PGCNOoQ3EsSwInItC4DsLbrPBXYdJOem3Sgq2bLNVnbQ1k2RTmM5ExWUC3H3IYiQAH2wic4wG0ehOa9Qbhbc39Pm+ON/3KOIlndzqjq7bztU+tlHshcVeVDJwwJy3CBwcEAcyhwZZUAIagoLlxeCpJyqfespbWjxaSaM42twa3bjVf/GV4tnTtU89LdxVngscOTk5OTk5OTk5HxH1ev2rX/3q4uLiV77ylX/xL377zp17X/vaPyyVFgF/pt7EicGNO4ONwajTuzMcFYD5g9wNd+Ljz4N5qdjSydR0uu2WO6S407m1tcnnFyKlVu+vFH/3Agc8D4whHKV7N9u7d3vtTlK5XJ5Zmiv7nvuuJQc7HKY3bwYXvqBmV0DkoDklcISM3UuS7cHg5ULhTBCcDoJV152djt85F8Dxm0EQ0Tge3tm5+pev/WGtNHNp5bnFxsl6ea5fLBZkYqPru6PXjyI+Pdrpb9xtba932tq0wHeE2J2tHfluvBsFSUgupJBS8im7QsYADs7YdJNNY4kzWEKqzTvm4jNAcuFKFShHMmGtMdaQMRJcWxolWaJNZow1pJjgU2Ghr8pVb7XqX6n6T4XeaBS0BsXWIGr1hv2N3mujrecbhZWnTv2UIz1HekCewfFDzWGqEIHG8fDeztX/9PLv/eDmHxZLKJRQLJL7oNs/sZARkimHCcmO5RysAePELZSE76Lkw1hkGpnGKEKcItUw9nh60DLGmBAQQnjefachYUtklmzaNgiZ7VgjOMP/z96bxsqVpvd9/+fdzlb73Xgveckm2etMT3fPaKQZj8aWRh44mgSWY8mWMjYMZBJBjhE7H4JEgPNFQSBA+RYEioEIhpYPdqREAgTFymi1pCTWjDRbd0+vZJO85OXdq27tZ323fKhL8nYPexuxu6fj80PhNlmsW3XOe86prudXz+IFKHirE5QEEC0ulXmZz4tqx02YU7mJyZiGZm1fbk3SF7Lps305ZA2wCGwJxO/3Bnd6LNWi7K+CT+GxthxefijcPCebjXtvLkls5vNqND78gz8pDo6ijfVoYx1I6hO7pqampqampqbmA4GIhBCf//znf/VXf/XXfu3XvvGN537lV/715z//6R/+4e8TrThZb69tNFyoVTMwMIfTYTOUsRJ3moyCuGTohO3VxvKk1SjTaTa4efvwfGf6yPlOxwvx3W0SmPfIdTaYbt/c7Y/nLm52zy5tXFqNkoRB3i/otXeacQjAuDK1w8P+tRs3v/XyU+c/s8QW2yFPvYRQakmINpHnPFKqp1SX8/C9j+O8NtUsGx2NdrYOXuFcKBE0406oYjTWymyjH7ZP/5Y2xXC2c23/+We3nlcyXelitYOVxjtZxDsWAxCShCQuGOdv42s4oeIkOElGpxM4BCPBiDPGT9WMcGKKi1AEsQgF484Za50jswhWtYW23oPgSRATp1465FEiu63gbDd8OJbzSDXjMI5DOS/Go/zm9f2XG3J1ubXea5yJg5bkarEzH2CtSi043kvBAW+tKXWRFtPto1f2x1crP0gaiBKEEVRI938TIQhJjAN1t4fXI4EEMIu+oRNmd/gk8Dzx5RZXx6yrWQBqvqUueXdv1ozJbqf78afwpX8Yrq/Fly6wMKyPQk1NTU1NTU1NzQfL2traF7/4xYODg5/7uZ/7xV/8pdns+NOfflLGUpxprJ9vq8SYpa7j/vbx4bnuasAjxgoiexKgUMTiFdmZRUkf/eHgeta/eHE8CptN4tx/d6Gptw7TMjucbN283U+1WFpaOr+ycWk5QvT6AYmnBUcBSO85fGmzcXlza+/bV772zdce+tF86T4OhUnZajYfJ6IgWAvD9dOzYN8Lu+G8rXSZl/NZPkmL6VJ7/W9+4u+d6Z5fX7qgZPTmvwhnYTV0CW+RZZgpvJP8b8ZADIwT4+AAc54by9jbb6d2nhPFAQ9PGQ7BeCCFEkIJcVpwxDIKeRzwiDPhyTpynrnXha5OW6et197bU69ircsqOy7NUWUL4+bOVwCUoiRm3TYnn42LG7ujMwBa0UqkGpIHwAfWj6MWHO8hztl5Pj4c7WwfXdkfvXZ78KLGcaPpw4jCmFQI/ibLzzkxXg/u+E7BQQnAgMAzO4XdwbSEDzzvc3nMe5qFoAgUPKiVIxKNJLn4kGw1WRSpboepuj6lpqampqampqbmg4dz/qUvfekzn/nU1avP3rq19bM/+z/++N/93Gc//eTGE7ozTssKe/u3X/j60U5vbW197bEnz/ZWmgAAA5Si7cJV3uqEgRTpOD8+nOy/tt8O2dLaCsnk3X/Laq1JpzvHe68d3d4Zorf8yFOPr66uhlh037j/5gMhUHo3mF07Orpy87Xnn+9cfOwf/fyXljfP3/dzOedxGJ4VoslYKERC9N6GsdpUw9nR9tHVaTpsJ0vdxvLmyuVm1InDpuBvHhF4OAujoUsyhjLllXxHOfJMgEsSAlwycmDWEQOjt20c6jkjwUgJdnoQrOBCcamElFzetQyMWCjiiMcBjzmTnjnv/Ot7k/rK5tpk3lp7qk+KgzEu03ZUmEPjjHGZ8xURlKQkZp02L6p0mF9BH8ezw3O9j250L3eSVck/sC+Ga8Hx3l4Yg8n+8ze++tWXf7eyxxoDjX7SgAqhIqiQ2Js0vbgzQqVewjcIDjBQCGp4P5lgXGIyIM18u2TtgnU0hWDiTpeNBwJTSvU6st0EMeL1IampqampqampqfmegIiWl5d7vc98/OMXfumXfvnnf/4XH3vs0uc+94NL5127Ny0Gs/3r/Z1nX9qL93c31oMIYBtxEgmhOa94QlEv6C2FjYTbfTPuT3evH6x2qnZDi9Z5MAV/MszjbcJr7wHvXWmydHj7+ODW8HiUnznffPipR5aWlxXeIsmCAGbyrJr2916+fvvlnYkOH3386fWHH3mzFyUSQjSEWPiX9/wzeVGlu/3rf/7il+fZ+DMf/cLZ5Ytr3U3B1VuvifewC8FRwHNkAnwRnLytrpKQAWRActFlAx7kFlVFbxWqEJKAK85ixQNxzyVxJiVXUgSK3dtgAlM8DlgcsIQzBXjPgVOCwwMAeW+Nq3AyvGaxU8a6TNtRaQ6tJ+O08wZYCA7eAZ+k4+Psxb3hVlUkH9v8W5yJWLVqwfH/HxYazMN77+f5eG9449Xbf/mNa3/QTJA0kTR8FEMEEAEJ+aaC48HCiCQjzokRSeYJ3jpn/KIOD4x/z8gUKaEklARjqDS0RqXh3KmT9UTVOqCshDDwKRxb9ChFQ7DwXbUscRbewnk4/2b/2wAAzumB9CapqampqampqampecChB2azKk2re59fecBiFazweAmthtsbDg+HeWH1IwfDJ596ZHk5aDaJsSSMOhtnw8Eu724hn6U3dgeXn4idmer8BjlOBXjnPKn4bT5Nw2ZmRLMjM0iPdo4HxylPmktnzly4cKHZfOuBGiUwS3cOBi/c+ubXX7SN9hd++j9fPnfWmIpxzogt2vq98WP5e+w1FmNTF0NhZ/kkrzIlgm5ztdNYTqK2FMFJlOec83aeHU/Tfl5OXxda86CTnHlo1Tm7mlYD7YeVP5rOB4zh7u3+MTkjWCJH5An+lHB4a8kFBNJ7v2hfenq5AFoU2vjFUjIQIy5ICZYI1uYsvO/uW86ch3X2dGwomCDSzs+161sH7YxxxriSaK5klYSkrSuKUWr6w7ldGq8eTh7uJitKRpwtZoLS+1yrUguOB39paFPlVTrLxrvH124PXp5Xu40G4gRhDBWSCMAFcfb+tdgIGBeSC2LcMy4MI1M6a7yzBJIQDsJDO5D2H/DKtZpY7mG5izDEYIjjIQYjFMX9d0rIRiB8oLTgLbAIYO/W5poKZYmyQFXWZ21NTU1NTU1NTc2HDiIWRb319YeI6IUXrvzxH3/1qaceXllpETNL51qPPNWLtrL+UZn197Ze0ibTDz++/vDjq1IqIaNWu9HtxL14clzM9/d2xrOloihk0XfDrNzOxcUyOHvBn4qzPeC8J86SZpMthiR6p92MzWblcX58PJtVrnHm7NLGxvJyOwgWM03s65/ALtqdlulwPtjZe/Hm7We347NnV5981DSq/el1AO14JQnbSkT0vvcjdN6VVTbLJ5P5oNB5FCTPPPzX46CxsXwxChoLBVCZYp5PRvP+eHxlOHhxOj88/QyhbGwsPxIHjzx6TgxmezvHL28Pnt3qD6SCkpAKjD3wbYbxvrKLjI8TmLPcac48JysYF8QEY4oYSBJPGPUES+4nOJzk3HsCYNy9MhxBEWcAMusGxllti8oWpSmcO2KYB8wnUuqInAMRvBj201ej46TURSdZTYKOEiHR+/ptcS04HvhJ5tNitnd88+rtZw8m14+mV+fVbqPpo4iCGCoiGRBjYPx9ElkEBIzHUiVCCbCKVSWVpfOVhyFAQALaem48Y+9EFL6XW9pq4tw6Lp5Hu4kb2yBgOr+v4CCQkrIZRzKJXRiEoOBEcLwbihwpg7O14KipqampqampqflwCg5qNnvPPPNJxtjv/M4fXb168+d+7md/+Ic/QQIblzZ6y+X8yrB/ffzqTrq1e/PfPndr8kOf6K2udjoISQjRTqJOrzMaHU8H+/lwfGkyX+sUub5yNPjK7phfn8UqBwwIQAWUwLScJKvdv/8z/7jZ6QBgoAhRmfp0lI9nuZbB8sOPL22ejSIwpgAOFMDpAaYaKIBiPti58bXnr3zj2q2t/if/5n84ad/82tYV7x2AxzY+tbn0eCeRjKv3eTGt1eP58Y39l7cOXjq7fGm1c/bs8sVG1A5kLIUC4LydZeNbh1de2PoLnd00xXXk+6fnGwQqWW23u40OY+3jyUEgw0l6PJ99I4qAyDMO8aCDb+e9dr6y3p8K5IgcI7P4qZgIGAcXgkvvBaHBqcdZ6/6CwzMIMPLW39tQRoozEGXOH2tbaJOWJi1tau2cIw2Yd1K6iIjAJeAHB9Pn02KyffTaYxuf3lx+vJOsMdSC48OMdWY877988+v/5qu/Wvo+E3MepI0mggAyggpIqMXgnPdvkwIuWqS6FEniE0/Gu9KaCt4TSEByCANegZiH/UDXrtXE2Q185FEsLwHAbIbdgzfdKSllHCetlk9iBmLfxdjrVMI7lEV90tbU1NTU1NTU1HxIBQeApW7v8z/w11689trh4aAsMyICIhUuC+mDy00VJlYeEGZVqZHOj67tml7Ujn2gZNwLu0vUmtvJ0Gy/ui10q5GJKwAAIABJREFU1dMjNpjl6bx0thjbaaVzCw9p4Q300WxotsTaQw9//DN/7czGGXjHitn44Hj3Rn88mjMVbV7srpxZDG1RgAA0YAABo73OzXxajMejwdHu9Zuvffvq3u7xpCy2XnupXJleHz87zo4A/Eef+CdJ0G5EXfG+Cw5tqoPR9tde/eOvvvT7//Fnf3pz9ZHl9oYSwd2lttYcTw+fv/7nv/ln/6KrspVYr0bleis6LTgCuQEsE8WRamRlem33lfkMABiHCh78NjsP41BZ704LjpNMGQAUcQEumfcKIYQkJIx6nLr3ERxw4GDkOLPO81PPtiCzPjduXtlJaaalmQOOwQfMMymJwKRXkZ/O+3uT48nk69Mp+9Fn/nEcNJthV76/h7IWHA8a7ytTTtLj2/3XIGetlm/GPogg5WL4KzH2LtwGJ1KCB5wHglvvtbXaOW3v7yEIxDwxz0631CCituh2ZK8nlxRTpIdWH2t9XPry7tlK3BlmCzLug106XSFNMZqACNM58hJv2FPGwDkEJyEojlkYIgigvtsLphLgHKxuHVpTU1NTU1NTU/Mhpt1s/tQXvuD/L3/14FZVZlk2ByBEU8qQ1pN2El32JmScBxV4dfTqzarX1cvxmTUeLcneMnUHftg32y9tHWztdZElioVxFAdMAcbqyngLTrAMuTXFzvb4F/75//Bj//CL/+yf/1ecaZeNjnePtq8dTsdpYzPevNBYWVFAAcSABCrAAMxXmZsf57uD4Y2D6y9fv37j5tbt3ZwxSmJshZvJ+rR5M7W3nPeTcudoej0OW0uNDcHUSR+H9+zjepoPB6ObPNjoduQ0GzlnN1cuq6f/zuWNJzvJkmACi+YUzmhbzbJxqfPl9saPfOInUO1xc1vo28D8XrBCDMQXMw+UDNc65565/NcrXc7K/Xm1Myu3s7TPORi/E4Wwk59c4p3P0KTFWFkiQdRQMglkM5CCs9KaytjS2lNJ+Z4olLwZimYklyJ5LhIboTgjRedU8Gqcr5zXDiUhZNQUZK0TzufWFdYXp0fGGlt6WM5YIO518ZDOMW6kMJEzzFW2KquqzMpyXm0fza41wk6veVa+94eyFhzvB4yBCxIKKiAuwDnRu0wzEJy1AtWNgk4UVtbOqmpWVvOqur8N8SS9kI5Lz+/WaxCoG5xZii70ogtKJMhuIb9J3pR2fuoq0RXpFL76YNdrOsPOPgA0YuzsYzBEpd+wHAgDhCHCAFGEMEDd/rOmpqampqampubfb1rd7o/9zE+z3uqv/ctf/q1f/70v/96fAvjc5z7xkz/5I8QSHtlwc7oWQa0Wg/38eO/6C7ekjxqf+uyljmqc3WgP++Xufjaa7I2n3CRNHasOcgqVFZIQKNgK1b1MbyKhFJei1JkxMzbK+/3J4XQebK72nriYrK3IpAUIwAPVnWCzSo+OJ6/e3Lp2fevG9s2dg/5kOnW20FrnRfHCS8uDVnjp7KPJWcV4sNU7GO/xJ4NZa7TcOtuMeoGI3rvmhbN0sHP40lTL9mxGxBmxyxtPPrb58dXuuUbUIcYAVKaYpsOj8V6pMwCbK5c3Vy5PJ1fHo+emx1ZnV+8fmjHRbiw9eu6ZVtzbHV69efjslb1qMBko5VUAIizCQybABXFBjIPe2RfhjBFnJDgpzlqh6sZhLwoFo2lZTcpSO2dPzUYRLFJiKVZrDbUeqc1IboZyQ4p7JSrW5cbNjZs7WzFSYA3yDCSNG2qbVzZ1/lQ5v/cgkjxS/F7eivNeehs6p53lPodNASJmC7+zN/62d26WP7LcPNuMlgIZvQ99KGvB8R5CdwTHou/Gd2GsJGOtUK01k41WI9e6n2WMQXtz/wd7FjoZWhk6ye9UbBBYV631kod7zSeV7IBF8Ib0qPT30jUMK1KChPlABYfHdAa/h+kMSmI6w3SON6gcwRGGaDbQSCAFpKgFR01NTU1NTU1Nzb/ncCE6y8uf/ZEf2t/a+Z0//PIrN64GcbBxZokcJ4ooAK2udGLWSeZ+vneUHt7e0hPXXLqw/MhmsLzWba+kUWN8eDidlV7wSAgZcM0EB5eeMSYcM9o6Y72z1jjnpJTGmsn8OM8P4+F4Ps8z61rrK72HziWdngwbdxr7GUAADsjz8XBwY+fqy1svb90azOcV8ywJdF6lWbl/dDToH+M5FYqwFYaKp82l/fk/GDfWrz268QPokg9ZEATsgffnBABM06Nh9U17dOjVtx8+94mLZ55Y711oJz0hlGCCQN67rJjd7l/75tU/a0TtyxtPbixd7DVXx632oTK3y63BmwgORiwKGkoEncZyM24Zq28dXk/TF50DY5ASRGAcQpJQxNhi0sk7izEJgpHiLFS8FcrlOFprxJwYp6xybl5VpwUHZ5HivUieS4KHIrEeyrOhXJe8efcBlZ0AWFgMgmJEHoEn4X1mnC91an166tmU5JFkoeDBqSjOB9477533gubeMzBDoijdzvbIHYxutcNLT1/43IWVJ6UIOLH3+nKoBccDD9PhPTw84BkjLkgqUuF3aaokZ61ArTXii93WrCqJ+cqZub5/VK8cT5xqIEgQ3BMcxLvBmV7ycK/zcSWXyWvSI5bfLu09FVcwjMlJqu7tw515t4sdeqCr8/rb695g5pjOsbv/5merQBSi2UC3/aAPm/fe12dvTU1NTU1NTU3Nh5TNSxf+0//6v6AwaP/Jn517dPPpj34fsghBCSmZWCMWQQ+5nQKIgHleXn3lNmi59dFVdSZPVoZyUqK0ADNACkggIG/D0orKZ85oXVZFludlWSoRjQbD/cFhRHM77QuBpaWl1tJSp91JeKJOKlPuYoGixHziRv3KjG3U7sVxg5IGTaflcFSwIGRMoKwMkAo/nefHO/P5b85aK/FWdzdOVoVo/9g/+PEzG2cAPPAChzQ/3usP9+fP76X4ib/xTy+tf6Sd9OKweTc0sM5Os9HNg1e/8tLvP3ruqcsbT7aTXhK1OJ231cFosNT33jqrrS51VeqSUcWYYeQBYsSYCKQIllsbS42zknfyDJyRlAic9wAIxMHFPbXhnMeddo1vtrOcSAoWSp4o0QxUJwyWoogRlcbMqkoy5rz3i/hmIThEN5LrsTofirVQnAnFquCN0yrG+9K4GREBiqBA8J4DA+t8ZXPj7iX+K54IFnAmlYi/I5xaBJ+wvvI8h5TD8cHeaPd4aLg/0whanWS1GfXYnYkq712tSi04HlR07IzT2hTD+cHB5MpM3251nYgQxm9slisYRVJEUsZS8FNpSKWxhTGFsdrdK3NiDJWz47LYn88zradlWVoLgHkSYNwz5u85sIDiplxtBstNtsIJ3htAAzaJw0AeMzxHiKW4HUWw5pyOlgBJJAFRikFJRxYHSVEw28+yG2nejIOW9xOikRAPKLFDg01JbLPgOg8PeDhjgWMxKMBbDg5iDFJACEiJJEIUvnFBiRaNOcD5u+qmIQiRtR1nAcjJrNq6lXda/txZHgYkFXFGdW+OmpqampqampqaDwlciN5S75GLm1u9XjNsFnN3fWvQXQubvYBzwRjALZNNEUZSWTct97f7cTu4+Mg6onZvudXs67QojHOltQGYcwQNYkSeLaIdY01Rmrz0nVaHi8AZrQRpUzJJUSvuLnU77WYgLIcB/L1KBGNRFfPReO/waJ7nJFijmTQbpFTOYqW0hAoc40ZxDWgpKpTVpJhszaY3xrf4tmXCIFjd6H7qhz7LmSDGBGNJq6WC4L37rL4I7rStyiqfF9OsmC23z/wH3//FjaULG0sXlQxPP9g6O04nbrAzdrLR0Ekwi4NzcbDGmLj7bLePr+6OrqTlkQxAHA7QBlTCOGiHajHt4W6QIogLiDdPVVecL5oYtCIVS6mdG2Q5EUprIynONBq5MYXRuTGFecAjJJy3xpWlST3cqTu99c5677wrbKFdyRkaQegTyb2NuPOGV26vP7uqhGrFa4GIBVcM71W0VQuOB0Nly2k2OJrc2p9c2x2+PDM3Wj3LA4oiCPkGwcGagVqKo+UkUvyenpgU5aQsx0WZ6lM5RZxKZ8ZFQYTKmllVlcYA4J4pL5QT8lSH20C0W/JcO7zUDi8x8t7n3mfweRj6QA0Y9clDCoojMDpnnQIixmKiyIpth+sE10gPpdvP05cnypuww3mllGbswfQeJQM2ZXJbBNdFdMzjGY8cC8EUSLxFLRZjCBSiCFGEKEAYQH6H4JACgYIKwN9FypPgLPYe8IoYjSbVy1emlS4O+/HFC8HqikjiuvloTU1NTU1NTU3Nh4tuKJq+2n31ptG2hP/Y0488HJ8Jw4JxgTDmjaZqdllS6mE+H4yOdru7hyp0zdVe57CXz1OTVppX1EIADRjiCOC5cfniyQuNeSXXWuvd3nqDQ8FoAAq8wdu9TqfT4HwOKCA8HSZhXEx2RltX9ivtmpGMI0XczatCebkcxiCyQKpCKBmEURVWWZKVRVYURVFackbC/vYv/8sv/8a/rsBUEKx2mj/10z/zsU99+j1dRm2qcTrYO745TYeRSjqN1TO9h9pJrxl33jATxDo7TscTv+OzIojGjfCgEa43wjVG8o7gcDuDazcHL02rQ6HuCQ5HYBZc+ze0Fw1CBAEYozcTHIHg7SBYTZJeEmjrtLUDrT0gGYuEaCqVaTMuc1/gPREctoT39lTzRudc5W1lrfbWegtvBUOiQpG4kPtW6IwW2t/eHX1rlo9Xmo+c6V7sxKtKRO/RsasFx4OQfPB5NdsbXv3W1h/tjl8q3FFhj1o9wwUW+u31goNagVprxpvtZnQqVu+nmZqThTOnhrVyhtKacelzo6332llt3YngcCKyKjg1ozgSrZY6106e6LaeYeS8nzo38X4i+bbktzndJp8psUnRplKbHstEbcZaRC3wLsELP22wYej3i7kdmNtZ2InjVqPRlbL3YASHJjZhYpsH10VUsKTkiWUKJ72G3xTOEARoJGg1oSQ4f6PMJIIQCAPE8bsaLS0EjwFF1GB8Phqnz74wvvIazqyufeHzHaV4FBJj9bldU1NTU1NTU1PzYYFx/tTnfkg1oz/+7d8YHt967Sv5bLd/8+L6hUfX1jpB2xbMibbonlvTjuj2fiZgrKV2p9VqrB/381E/n5uqhC+gSq+19wCcd4A3QA5UMKCq2eGtFcVjIg0AoXJJZKtyns6mSw0FshAAkfcWLh8f7d3+xqtXXto+mmZecBlwrjWzDpWzQMUYTEXOBUJKx0LNU3AjeYAg5jwLlDWGtJ6l6eFwlBOIiZEI//T3/sgwLoVKksbmpQtSyge+koXOdwdbX3vlj6fZ6BOP/I2Hu+fWuuekCNl3dFW0zs6y8SwvZsO+Y9uBeEmJppINdqfsxMNPs+EkG8yrYxmAMXigsmAORAADkT8d2TgPxki++aDIgItWEKwm8UojPs7zQZYdZ7mDX4qiZqCW43hWVh4u1+bBh73eGOet12TzeyvgbWFNbk1pDTEKhQw4D0UYC7RCbx2qiiaz7ZvHgzT9xnrnmU9e+kIoklpwfI8bDl9U8/3x9W/d+IO92bcbTWo0qNG6/0RYRqQET5TsREF86mqsnC2szqwxznrtnfau8nBwcDlcjnvzRJiHsCQtU5YF7t4RVJEKkASso9QyVwSeQDVINAiHzM8INwgjwSMuNh2WvTsL04RpwDaj8qhVtayOeSVQDarxoAJSlXS6l1nnoixYlaZ2VPqJpRncvLRpZluFF8ld2fiO8oscWEa8z+UBD8BCsBhM3Elfozu3exc3IxCDUggDxBEaCcQptUEA0YndUBJBgDCEkid3Eu7fodd7nDRI8ZyIOw8QGNfD4WR3bzwcZnEYXzifXHooXFupz+uampqampqampoPF+3V1Y/94Kd3X/7yN/70xtYrR9dfvB6fWf2Bz33q8cfWHmppX1FTdc5v+KDJtDlQCSmJ3kpzs8F2Xhvt3hzuZzMNl7kkh47I3P26z3hkHtobxsqk7eI2DKtyWxZlxVBKVk1GAxaKJdVgrsEbjjjBaVMMjravff3//tb1W/ujooqiQDnPyop5RwUZRSYEjJbGxFyEFoFDBc/gY6G4DELAmpKyjAiWC8agDfLU/Zvf/D//9//j10OKnvrYJ/67/+nnV9bX3kVI8nqkCLvNLo87Hdc807uQhE3GOIDKFMfTg1e2vz4vZh+58MlARYGKFzGGh3fOFtVsXoznVZ5bP3XF2BUjh9K/5QZwhNHpYOaO/3jdWFc4C2O81q9L67gbGy3+wIhxxgQ7eYj1znl4gBFxYoIxdp/xFh6wHpVH4T338IvGkc4V3muCWzzZWzcm9PDem8V//MlfYZzNnc6NKawWXHDySgSMCOzkmBhus+pof5Tu9LPj2XStfaHTWIuCJr9TxXP3D7Xg+FBinM+0HuZ5OGPhqYyD3Bgi6oZhBFEe6vLAFAfazu9fHiKcJ2ecI+PunYGlmswbt3yidCMPlhO5IoNVqVbuf5nZNCuPpvpIV0c6nW2l6bV83jfZvc6jXlDa6FOD66Qsink2PHLDTB6LyhzM8itqkvgzF2WzyaOQ/grSlAH8zk0BAicXApSEUlASUYg4PjEXr3uDECe9OZREGEIKMAJjEPykZO2+b3DOwVoYA2PBGZREHIEIRY5U1TNZampqampqampqPtTYfH+6/RdC5812I+6ZgTP9+eC5r37taGv5+vne2fVg/bJUCFfylWfazaTd23ws7LUEiNobrZW1eHdgR1Mzd2XUUGEsG5DSM4PSWpvnpTYEH5rcHl3b+3+3r+ez4/HgSE+9KTg1J412+0ovvvzwuUc/crG5KsCrG9+89tLXXnnl5naaV3EURjwKfcTAAeZ9LD2XAGSTKxZEQkJAE6oKJqtkwLlUALHQR/GyLJpxmTJoQ1BIq2yifSiDcj743V//zfXN8wCe+fQnz2xuvFvH0UrWVtvPhI0noubli+tPLrXWBX+L0MZrWxXVfF6MjkZX9gav7EwPji0KBq8oZJDsAVS4Mw7nUOS+OjWelXNICSFJSpTWTsvyKM0sbGmsYGw5jr1HwHmuzcF8nmo9KcvyjfUpDiiBOSCcz6xz1nvnnPWZR8qZDYg756131r2j2QvWO+Oc9U47WzlrvfOA8147k2vyHmXly9KXpUsLezwuZ5nR1qXFZHf4WjNads4G8sT3nO09WguOD/ObjndppY+z3JNXpyJqxVnAeTcKGItmeTHbLdjLturf//QS3sFZ56H9vRPXiQmCba3yPDiIL602Hl8luaJW7l9gYtIsv300f+Vo/upRmR5VZb8sB/rUZWS5S4OBUVUWjIyusmzo0lylvJrsjw+e8xtZuXnY+ujj8bmzst38rtUAAQKQgLqjOe4IDoUkRhIhDBEoKPnGhAzBEaiTf5UCUp4oTSmgAgQK9y0wMRaLfTQWjEGpkxyQNIVS76qFR01NTU1NTU1NTc33At57b4z33lT55MbXDl/8f3xu46TRWspnaTFP57dem/R3D2/31594qit6nTAMo25rKV5ud5u9dSWUMBXrrjTPrDU7r/HZtJxNi1iyVqLApPDMWm2MzfPCO8ZJzmfZztbOrL+b62nOisBG0gVukg52+C4LZoMp0+ie42D5C3/+8qvfvrHXHwZR2Gs1Eh/HLOBkPcA5V8QikBcRGCcyxnlY660V1lJAxJmyDowbHiaSN70MPSpDnPu4YCK3MpJwxR/91m8XhXMO/9l/80/+1t/7MQIYY1Kpd2g6Wo2VM2eeWln9VK/7RBJ1IhUvMjjui/MuLScHoxvXD791PLnRH73Wnx4MLSCIKYQBkaC/+qE0BtagqE4mqiyQEmFEIC8FlcZOypKnKJ2OhAiFaAWKQLkxmTbDvMiNzrQpzBtKVPxCcHh474Vx1jinrQNVnCrBDBE31sHC0dt3YPTAon9C6axx1nhn7xQ0VdZ4742z89TN5m4+d/PMprlJc2OMT8vxrf5Lxurj2c7dKpVacHzIBYfzqdY+d4Uz4pTkW46j1STphmGDq2FBfNfaFyravn9jGPKeYO3rTnsYspoVGdtnLGg/8xDEY8GaBN5UcGTbu5PnXj3+yhWbpc5Vi9u9lyBtWJWzMWPCe2estqaSllc394bxfBa/HJ89d/4/+QkRx6KZ0HcrOBgggAAIT1epLDI44hjtJsIQjIHRd2RwcAQB4hhRACIwdvJTSoQh4vD+gkMbEGDtyeyVhRBxHtMplASrMzhqampqampqamo+ZOg0Pfz612aT8XQ8Gm5vT0c61yGXbm0V7hjc+EFeDKeD0UtzPW7lu92HHrp4frPRWQnDKFyIAEZYbjbS5d7qUrc/Hx7Ms1JLAJAAAQWstUVRCPBQ8v2jvaMZ51XZWYovbJ5bXwk6IUY39o/3J0cjcesmS9NKhYXRs/2r29PxnCsVRXEUJ20fx5CWCgcbh1AkQgo8mDE6zSeV9bAR5xSHiQpjJoTNi9LZAnkAF3igBHeIJDgU+R6FRCEFgasqlCX+3Z/82dbudVR0/vxDP/r3/06cxO9k6RrRyvryY+trH202NonY28VxZpwevbL31T987ldKPat0WunMekSERFEUkwz+qoLDOWSp1xWK3FenRlkGIYhBSAJQWjMtYbzNTHWmkTSDYDmOGegwTYd5cTifF9Y6790ba00cUC3yOJwn60xlbGUtZ2CCcUaSCYL13pt3NmHCelc5W1ijnb1bZ+O919YaZ8nQODXHYzcam8nUOeet8877eTG6fvitneGVUMR0J/j625/8p7Xg+J4QpbhTglXqdJr30+oYolIKQtwnuL7TMoIYI+dd5QANxZlgTDAmORMlsQoYe+SOBp6VxCUTAfe5R+6RgxwYFre7V44neALYiRqo7g2d7iqz3izWGvNOIMKBDGYyrBi3ukhNMdTFfn6t0jd2/a09cXuPl/p+Ws55GAf4O4OeGAAwwQPZagStjup0bFXpydTM5qLZIMYWu31al3rv4b23zpVl1T82g2Oe5QHnSoUqCKUKJOeCkSAmGKEokRcoSngPzk9mowSnGuwsFMbCdwTBSQ2LlHcMCINSkBJKQMoTf7G4/57X0YCHszAOxsA5OAfveaBUGMZxRICSgtXtRWtqampqampqar63gxFvKlsWWrvRta1bf/aV48loMs8qA0cQgRCQAUTMRMSZJDc3eVHN9/YzV+XzqRyP/OzS0nmSm0k3TARjLBRBM4lavaQ5yRq2iAImpPCw2upKl1pXxhjOlQqT1mqrsRwkyp9Zic9ttFeXZUPaIc+3vZtP0sloMJimBONsWWWZkKLZbDSjKOFCAcw7B08gzoSzvtC54GIxZhQeICs4j4QSQhGnkojguLcE7okFirx3iltBUiByAayECGEt8pymh0d/uftaNS3XNy5sXrrwxDMfS5qNt83jEEIFKlEyXtgN7511VtsqL+aBjJ44//2VLZKoUVZpXs6yanI4vr43fOVw/IpnngjEwQXxgLgkIUm8SQYHnTTRoNe31RCChZwCzoJFvwoAzvmM+Yz7lPuyNMaV2hbGlYxZ76C1z3NY46rS5MLlykkvA1YlQgpOqda51rkx2t1TFMYVhRnPqkPGhHGJ9TGQcBLOW5BjtGi9wb0n65m2RWWz0uS5HhVmWJh5aSvj7tOs1HmvTxI3nHHOWFjjjX19Aw+z3ItWltQyX2m/n5dGLTi+e6wzpc7mxfB4vrszfLE/f42JeZxQENB3TvNgDJwxzkhwEpw4IwIkYw2lFjc1INZH2i+L4zKd6DJweIKxVeEPnN93/sDxChKkQOp0L054AYi7xR13X26a09ZRpkQxnccrt5KVPq3mItBlf5T1b2dHVN2y7rX9qD8LHF7/q/cUnwUMYAANVPAavgLihzY7zzzV/MhjyUPneRKbNE1v3BTtVrDUE43kDf04vHU2z/RoUuwfZC9dqV69JkfTpgwa3W7c60bdbhAGUggmBTjH0eDklmb3X3HOIBdSQyAMoORJ4oZYFKUJKIVAgouTFRccUpz89eQyE1iIKRDKCtrAaGijhGhEkW82E8HjMBKM1zNia2pqampqampqvpcVR7l79fBbX7u1NZ/ujfRRf+5cQfABhELI4Aqkc/IVCAiAgNsyzGfW6oHdG5WvbB9fHFz4vly1w/NiNQyaFp4zwaJu2J1HpUe7FYZh6PO8yPO8SEtdAmAySNrtpz/+yKUnlzptuxKaM9JwDhiX2Y2wUDs3bw3Gs93yGAi5CJrdXrMZdoK4xXjiAVQaBHgP4RBVdqrLURTESgZBECgPAJJEQCFADhaABATgIMGDJAEnU+W5BG+IsGRUAVEAeORAFFDT86EbDfZv/S///S/83S/9o7/9xR/n72bGovM2L7Npejyc9a3TcdB4+vIPgrySalYcF8ezcbp3a/D8KL2tJEiAcXABLigISCq8Rf4HY+CMBGOnZ1AIFoWiG4peKHrszlRJ53ypfBH7ouHzssz0cVYNMz203hFBVzDaC+4Fc4L7TEK4ivkc8EqySVHmxrwhcaOy6bzqA6RdWqkV65YITPEYACdigtOJB/HGmULPcn2c6VGmB5k+yvQoM7nx+r5+TTtnnHPwzqEsXV64vPDuVPnBenPzTO/ja42PdOLNWnB8ODC2HM33bxw9v9V/blLcHJdbTM1jRUIQF28MkBmR4CTFyZm9KLmQnDcCtRzFS3Gkd3V1W6cvldVtbZagl71/nLEc/gpc5X0fDAhAESg6JTgYSAHqTg+Lu5STPLvZz9K82D7oXB6yy8PA5qyhyxuj+XWMr6d+z0eDeTSYRRbsTQRHCVSABnJ4AhwA+GjzXOcTT3c/+Ux0dqMcHBd7B9OXXuVh0PnE0/GF87L9esGhdXk0mL74yvgbz9qbt92N7WA0ETJIup347Ea0eVY2Ex4oHihIies3wQjz9E0FB+MIJKIIYQAhIDg4O2miEaiTnA7OIe7kbkiJQEGp1wkOLAQHA+NgBbyDNlLKRhTJVssqGYeh4LzWGzU1NTWMoPl1AAAgAElEQVQ1NTU1Nd9zVsMZXwzTST4bTPovPLv/8mtHg3mWlZXWniQxIQiwNi11fzLdGQwzo+emyslYxYRWFjy1jsqiKofOOTuvsv783LnemY1Y0bASs8aSWcu4m0eSGCsKXeSmKqyzFigAQVpTPp4MJ0em5exEurG1fkJ+Cj3Xh4e2IukEs7m1uhKGlFch45xx51ihIQWkWITfjlAJBpIBYwwEAjFiApJDAmS1NkZ75xYF7JzAQDDaMSuUVBRELObaMGOo0g6WA7FAJGNpaMaLXOsb3/72Sw9duPzUR5J28x0Hd2Y871/b/fZruy88tPb4+tKFcyuXGWPj9PBocnN3dKU/2xql28N0S0ovFISEUCQkcU73TeF/YyTI7/oEAAh42AyWGmqzqc6xO2NEvPM68tr4Svu8Ssd5OM7duJjlZaUrX1XQ2hM5RsQZSeEJpYe3ZKOQCmOL+wkO4Ei7LDcj6woCCdYkBIIxzogz5py33hvnrLO5nmW6n1Z7WXWYmVmqZ5kp7is4AG+9d957753zZelnczebOW3uvfpDrY2z7acvrX5fL6kFx4eE0uS7o2tffe13nrv55TC2YaKj2Mby/plQjCA4KcHkqU6WkrGmUstxdLbVHJXp4LZOv1lMruTs+wWdlfwJzog5DRw5iJM5IxGodcpHMPgICIEQOK0WRtMinxfZ9tFQehpVgdHNuBJdV94YzZ6bD5875H0WOIocVhzE/SaqLoZdF0ABMMDh5NSOzq43H3+08ejDstX03s+uXjv8wz+xWUZKqV5Xthqn1Y4tiuzm9uHv/9vd/+23EuMSYxvGJd1u1O1G5zbCxy6LbgdxhDhEEIAxzFPsHrzpinMGpRCFaCQA7r2QWPTjiCBPDVth7CTRIwy+Q3DgRLF6B20AKCFkFMUtizCgMCTB7z9ltqampqampqampub9NBqLePVO1Fqlo/m1L1/9y63rzx0UOeWlLlyae5cSQhbHnkUe1tgqK44mk+3jI4AsoyryEEJaYZwvAGGMy9Nsno6Phts3di6fP3P50trSBdNs5yLK2w0UUaArZ2fzrMy0qQCUzhUOEpUw0729Xe4H0cRpRocF+V2OPiOizOjUCcsFAKsNDEljA+e5hzXISzCCFASAwQEFF4BYdMogABxcQhFxeG8qbe6W3oOEh/C2rCrPfRCFSoUhD31WeK3LqrJkGKC4CsIo8FEzdAWywdaN3/iF//kn/9v/8ukf/sxiIU9HD/dFm3J/eOurL//hv/v27/7Uj/yzi+tPLLXOMEaVTUf7e3/y4r86nFxRygcSSkIFkAFkCKnePmogAmekBElxL46LRdgKl7rRZi98jDN193AvjIN1PqvGR3Mr5lOX7vsZjIbRmM8XJ4MHwDk84MhqrhNzf7+iXaZdluq+ZDGBS9YI5ZrkTc4YI1KcGzhrrXW+NKYw80z302o7rfZyqzOjM6utf5ueHM6hLP08dcOxrap7giO8tL7WemytdTlUjVpwfE+/xThvrdWlyQ8nN45mr82rHS+mEMQ4MU6n844IixIK4sRilURBEqtE8XvxdiyJEdOWzwudKVMtOfsQgXFcYLRCaBARaJ2xRzhKoO/NlMoZspnnAAdxgIFOT1q9i/Iutr5lvbcuOPb2NmYxy5pU3SR+5JtzKyufgEIwDuL3C+Yt/KIRTQ6fK19EroydjpxdBZqcJAeRbDYaly6ufv6HXFE2Ll/kSfzGtw3vnTEmy8x0umghwsAYEWOMCcGkJCVPJsIukjg4fyv5SXSvDccb7lzcv/h1xk5UiJTgr3/wogtp4ACCc9B6Mf+FiBY9RJyx5vDI39ohKVmnzZQkIUBEdcVKTU1NTU1NTU3N+854MHj+q18xxhrrjcHk6NZg5y/MjNtcMaa0tNN5URpjCF4CypUlhHfS+0YzOBd04ELnuVVFWlVDZkyui1JHDRkwWQHwPi2HV/fy27P9pWuyFfmATQUxhsY4LcfDLLN2MbRxntsih/Xa+XmRzoe32U5besYKS7FWsVNKycr440mRFSctGzyQM9JEIaAEECESSpEA4LzVKO+Eo4qf3OlKFMIrQfdCVAYuETi4EoWF8B5VUVlNORGzhohkECwGuzLOASgFLihEoLmvgBe/8hd5Nc9K215afvr7PyLV2wZ78N4VJjsY3twZXI3CSHCxP7ran25ZP5PSnXT8UyQUcQHG3lGY4D2s89p6EAU8USIJeNJQ6+3wYis43wg2ON0VHE7bUrtC21IJlQSdrjtLzAY0DGgukHrM76ZoMOYZ82XlJlNbVU5KkoKkfF1Aek9DeFua6aw6YEwVZqA4l5xJzq3z2trKOm11rvdy3c/1vLC6tMY459+QD1L5svRV+boGqIIabXHhzPq5eHODs+ju/R8999nl5lnB1fscSdWC493hvM2r2Tg9OppuH05e3Z++pDFMGkwpiO/I3WCMFk03JBexajWClWawHIp7WVKKFQxZobNjn+aBLte9e5LxM4LOcTrDKCQQ2BpDJShm/rbTtz1uOztzAaBAAUi+SaKBBCUAAcozTL3d4RMLRB77XB1zVbEALAEFb14s5gENX8DP4NPAZT1bLNtqxdo162MH8gBYGEbnz66oH/TWhmfWRBx/wIdnUa4ixcngWCneOBhl0ZhjMUTWGBTFG0bDel1VN29XnJnRWJ4/G26cUd0OC4L6zK+pqampqampqXlvAw1ry6LwJ59qTz7kv/SNb/76v/hfy7IqS1MUlgsdRHmvvd5prAaB195NyqIoS+OcCrTSBQAJJIyR4t2kxSkicEt8lnFfGeuosk5FIlCSMUbG8tyk+XyUT6cII0ZczJOEt9p+NMuPJ5lmzDMSjGmHk9wKbbJxOfZ+EEsw5h2aSjXDIAiU0X48KTSzMlBWW+987l3hHcFLDs4hQIw4Y8x6MrZa9ChUJDmUtdD4/9h7s1jL8iy961vrP+59hntv3BhyiMqs7Ooau2xMN5JRS5gHsPADAiyBZIkXnnj3CzKPgEBCfkTI+AEQsoQRyCABFt3tdrfa7ra7uoauIWvIzqysnDPGe++Z9vAf1uLhnJiyMiqiuqurMrP3T0eKiBM3zjn77P/esde31/q+lHXkvW9nZVJWyP42pqBUZIGFsEoppSRKnhEsWe/Igukw++EYCohyZrWE17/78svf+eqts+6Zlz57evU/vf7puX2KJNdS03tnr7/y7lFB75159/z7N9evKjrv4T15D+fJODIGxE9VuotqqQAEoMjzaK4uwtVleH4ZPr0ML8z984bcwzIEl7WqOONm/phIgo2Bb1vcBG4W6h4WHZg0ZSkb9APNWm4bNoY+9H6xah3repPer5q2qd2PqNjDiIoU0SI114tUz3PZJclFpKooPihwbDey2ehu++D5o2b27LNffPHKrz136YvRPWjWOJk9s2hODf+8BYdJ4PjpqFIuutuv3fjGt9747a7e6Op7mW7N5mTMIbXjg+W2IWcoODvzy2V45ii+0NiHclv1ArjR59ynoYSSn1OdMfeO5oQFIRIAusbckj7HeqlmqmWN8R2poL2K8bjP6YAZKAAzxXZlNgWbC6pG5zsz39E8cwNyIPf4SYy9wNFDt9BtkPFSHT5V04ulXhNpVPeRKs764yM3mymUnftTh8X+TAUOg+ARw6Gb41H9AkQwFsSwFqVg131AAdEx9z/80ebGje0ffyt8/rOX/9qv8xe8nwSOiYmJiYmJiYmJP2duvPXW//X3//4WqMwz55wxAG6+fZNo4b1Ym5umI/JsYsOLiIYzD8M49Pl8t1uNA/M+xgDWmqYJl+azy3YeI1svuxHRmOc82QZCVIkT0SyGln3bBGCoGBPzWOpm3a3P8u31uuSaARdcG8Iy+FR11Y/gvVd/o1LiLEnFOKDLeayV+6Hm0u/65mhxdOWUed13Q5/H9RC2sTVACxRkhVgfoUCP6Ny8DQyWiqHfD44DDvDkRs+ZE4aKqugV+1iEkWAcnCGrADvAAwyGaTia+z6dWrs6MNcYkUZ0Ixjp7de/9/f++7/37/2Hf+PXf/3yE3dELumdO68krN5f/8B72o23tuN7iu3e3M8F8oGYifhpYwlE9rMnAiX2i8ZcOwovHcUXFuFTi3B94Z/je00rosLkACnaO/WzcBJsswin3iwAVHQJd/TezIgI0ohx1JSqNbQPomzih9+/FtSxbqrmvlwYsvvWEyKCQlQVKqoiY9VRdBQt+6DZDyTNpqTbjd69U8/PHvyNuzI7evGzL5z+qy9c+aJ3Dzo4DFtD5onhu5PA8Qum1Hy+vfH9d/7gn3znf54vaL6g+Zza5kOWNgHm4P7CwdnGz2f+8jJcb921/VgFwKm8P+RxKOdDTvCKK8AVNh+w/AzMpwCocql3UN+sAmXAgeTe2gEbmL1cWVEFIhb7o4QEWne63WG4xSO0AXvQEbh9kseEAhVIQAftvaYjSc/U/FKtp6IRYNC92Fs8mpzyRFRVa5WcZRxpGA6vI4JxRC4Q+dPvHuZDlkoMHz7qsldA9tM8KR1mWB7OtS0lvXV7dXZ26/zc/5Uvh2euNdefw8nxFKoyMTExMTExMTHxM0RVh123OrtQgBiG6btf+crL//JfrmrNREdN460F4Hg29y2hAkZhjVFjMHNt40wpYHDwwaWBhyHVmgkAGLVPRbbKRfuZcYEkqVV3vKBizQC6GNOYMnnnLS1nsbHemnqW5LwbeulTGSpgXNO0YRH9wps5o4BiE503xvJ2M6Q0MLtaNBlsu9z1mW1lVr9oZvO48L46FgOIkIhRWLC9V3iKFJAa79g4VCtAqZKlVM2AQkFCBAOCVb+XNoDDfVQC7wdYBKOShTEoQFExsp/Yt2Qdu6DCXLOBkxIGzLzNff/qN//4948XV0//jSvXZo/dK6SACuXbmzdX5Y23z+Eiwr2oRuvhA7lILvx0A+x0qLyIYCzPoj2d++eX4frMPztz1xp3+SGBo1Ydi2xttdVYa+bY90QQjfWiLzd3wvdtRGuFVB0GHUZlohAoRtq7YNwf4n94xY26S3WHh/qDfsLiFNnrMnhY5CgpaPZWQqQHBeDCf+bK8rNXlp+exxNm/oUfWZPA8TOG7uUAMZE1bM0HG5cIxnI0HC1HS0Xkdi7h8a/GzHvPXVfsmM2gJIKHsoitxfERjpc4OYIqzle4WOFihfpAJvDAHLQPfD0CNY+6dfwCzuYpl/NVfud9AHZ+SFEx+xSVm7fQ9dMqmpiYmJiYmJiY+MTzx//8D/+X//a/GwHXmJMT1/jw/C//8knfi2rbNHYfcToQjWDtACu0cJ6bBkysir6Hc+74+AisVOs5sBc4BHnAcL4d050LmjUuNCfSXF6G9lPuyKchoe/6oe8zQ42Nc73UtIsQcDYk4RGDNYwWbnbUNEenHgsUM+zU2KM4OzqOs7k9X91ebXjYQiphjrfG9XrIvoGfxeXpycLauWi6p0y0wEzRwgZqAVSteejhyLeNZu52AFBERh32ubDI2P9KYE/xQ7+3gjRq59EYNRhRi3TUkyM0aG0TKTQmGtbi4XKZAWhbG8Os7777+3/0ld/7xn/2X/zNS9c+fI8wwzj4gNkMsxlmLWKEM7AWzsB6cp5dYOv5pxI4mPbVoQl2toyx9T5Ya9kYftrXIYI93Dg39xWHalSiiCggIgDpMMi5Fu/JWlhL1n2gSj18jie+Z60YBh16HQYtD5WeM/viS1c+v3j+l+bu+ftPXlpc/aVnvzSLi4+Ia+EkcPysBQ6C4UMIkGE2DH50TxMZy22wR8EcGaRcj8b8eIGD2LJ3pnEcs3VqUCmVR3agwaVjvPA8XngeInjzHQBYb+8LHAQE0AIwQAU1oAj8YoU1zbmerxJQd50L3lkDZ40xuH0Xt+9OAsfExMTExMTExMQnhprS7sb7m+3Q9WMVkUPHNVLOX/uDfzbmFVlvEaialtxxmF8Um2tujCOVmrOp1rAl62FUYfbWkIQCqovogrU0am0EwMLaYkwpWaQAWYcMn7pC/aaMaTOUitkJCc+ZLrexCb5tZ8tm1nLjxZnEwWDWsCzdekjrsc+yyv0I43bQknfW2aYpImNOIXBzKYZ1LTVlKskhQ0eotYoZaAbXiuMmHzvrmnY5n8+axsJTJVgws81eqpRhLJVQYb2DBTL2ikhFHn+sn9uQteS8Bwg5HX4S+4hHc6hojWVnnCW7L7OtUltAYkHREAJpHwNjHIb+q//8h1/+1auu/RTwzUdLLxDDOviosxZHCxzP0TaHqXfDMA7Ok/XGOfNTFfOG9ze+XbDtUYwz772x9mCX8VSvw8BhMsDyfV+MKqoBUCHmnBWKfpS+V+8pRIRAUR8kxxBhn+ZJBk/MixRB3+vqQtYredhP9PPPPX/95Fc/feVXrx59+v6TwcV5exxd+xE54iaB489H4LDsLTHxj7UGgWEsN9GetO4qoe/z0nB87KuBDXtvGm8XbG01OX/ApsVanBzjxev4S1/EXl7b7PDu+3gortgDBtSA9MPyVn4BAkfK5fxCdh3dulMNg8gQgQlDwjhiHKdVNDExMTExMTEx8XFHVaG6ef/97/7Df/itV97+4Vs3h2EctB9pHEgS41KMx6ez2MxibGKMx6Y5Yp8hg8ILQar0o4V6NnCOPBER1AKNomeSWfS1UCmgyCE6H7x1dhiGWgoBYxq6ocPdvt+MZ12/q7DN0UnEwhiezU/Ytu0s2ug1mEJahKmGICLcVx23o/QD06ZSy+Beu+D4aMj90Hdd8/zJ5ZmPJYxFt1qSQQYlImOJWmAG21DTNmo4tM0sxjbEYIolgTqwZaOx5jSmbl+osyVi1nIwV1VIxohHvC0JCkPGOBAj50N0rlaIgtpD7IJlEzkQkagQiEGhQMUKNwFogGhgfDJL/9V/+q3f/7+H/+Q//7JzR0TmobcBMYxFiJjNcLTA6RLz9mAuQAS25Bxbx9bZn0rgsOyd8ZZDsLO5b1ofgrXO/HQdHMbsOzgeCByiCiVikJVx1KHXvtehh/OYFWqVYB50axABuq8un/yOIhh6XV3I7VvS9w/2xa9cu/bs8Zdeuvblk8UzD382IiZ8VCb6J4Hj6c5N+8wglT6tu3SWZOscrN2nwH5g8dG98JQH61Whqlm0r7oRXSta1Y4wEBKh7EXIvaEF4ZFVzuSZLJEh7JUS+hC97X5yqjGgD4qABLIP7+a9AslPYYmjAimo9c9kivGYI0aHsQ4jAIbKoyewg2rzs2X//ewV0irYj5RNTExMTExMTExM/LlRUnr9G9945Q+//so3Xrm5Or87bgZU681ydnRkWAiXYly2rWlmhrypBlq72on2qDmNcX+JXJFHVTsGrz7GYKwFMNT9GAe8MZdmcamuos3IBTV6z94FQlr4HVpjLgQ6shbBjdWFC/Mrly63CU7tbN4qtO87VRlVN7vV3e2m7/vtOKqqcy5Ef2SDJ+6TDBnnA3qqoxl5NR5F542vCDvs1PvQNrFtmrZtmllr/UwxJi/iBW0VMw6ptdLOwsioRLEJHG2r0FEwajdKoqyi++kQEEMlI+0nVh7ExGpXBwCoFRWCe7MsHvBAIABlVzsQMShyAOxQkQloDuKFBxYFnMDWXaD+4W9fXP3cX41Lf769O+vOjD3aDue74a7SejlH2yB6WIv7asDejeLeQ58sSRwcC0FEhomZzF4GoEN5KCpVUqaOynofNUIghYgOikykD+YAFIbZMQdjGmsrSFUVWlW9k72rARFKUR73bodIGWZQYoKS6qHcSo68FW/xxGSImp2Vy6ft8fLqkdQH4bq/9MyvPXP80ry9ZM1HV0aYBI6nItdxSLvNcHZz9cN3z7+7K+/NFxQiOY+nM1JRQVf1rEgzinLZMl0Q7gz5ZqrvV9kAYLKGvWH/cJTO/oiokkfdpNKXOoiWR0+cBecXeOPtw+H+1js4Xz22eidCcPABwT95Xe/tjNOIUQ6TcB9fnD1sNRPGfZ9Imlb1xMTExMTExMTEnweqWkq58dabv/1//O+vfufV9TYNGDIXjiG07XJ+7A0b1GUIbYwIsVbOSbo61LrrhmEcc5YRWhmDNyY6NyMTNXpyzFy1EMm+ZLWGrfFVRbSOQkUL2DCpIxQL73TcpTzkQWjTl37od2MzwB95Whrb2lBqKdAsdSxl7Pvc9zVny7xs29g2TdMsrfNKabSrvtztJatsU+K6kYzLi4WAEii07SnbpmmOmnbuY2DDFYYtkTHWkyFoAZT4EJGgLGCwEpgB1ZorCgADjuSUuEKrVkHdD4VE8qOOSTVlACIQBQFWVKtmUyAEZVTlJJWIGOy9I5KqoqxgC1SGsgCVAJO9z1G//YfvHd1o//XZ0jQ3evn2tdPx7vbNGxcvV3n/8hGCA4BuvJftAgBgq86L9dWVJ/tY7G0Z94/C1UhOpFk802gpea6GRtVNEcqcDRmmffu/VlkBoyF1bHSvrJA6Ys82GttYVwRFJYsAurd9VFJVSBQIE0QUREgZZaNSsX+okjNiDVsjhp4g0HizvDb/4pVLv3J5/rlgF/efv37lM6fLZ51xH+WjbxI4noyo9Glz4/z112788Z3tq3f717flnfmC9sYt/FTzHiLaVTnLQqn2e3VD5TiVi1RuFNkAymStCd627qGJFdFapVRJSbuch1yHKvlRgaPi7ByqWG+givMLXKxQ62OPM+8xazFvnxx9kjMMAYr8MdcCiOAc2gazFoax66D6yLlqYmJiYmJiYmJi4mcocIh876tf/d1//P9+60/+ZDWuK6tAvHfPnV4+np04swiUI3rDDBGMQ8rloh+HcdcP3cUwbIZx6JPUCujlxeza0ZGNzTwAjCylk34/hfHgsl1yL0MgPzON6lCkjIKagYIFeW1aVZyZcbVK/XZ8892LF5+xsfU0Atl4xKGMXV9NxcKatg0Uog9N0zZNaEwizhWxWzZD7PtNTV1Om+4upV3TYq9YXD46eubUN9w0bD2nmrEbERwar6GBcwZokKnfQYCqdYNOUAGBANB6r5nbAM0Dj1EQ2CE0ZBuAyREsANGSMAqMIBIyS19GSMIIMJylCNr7VcC42pghVR60AYb94ItmU9GYhqPDnHR9M3/tH9/+4r/ZvH39zuLG62N9t6s/rPrulWOUiiroxkcyRIxVV8RVsrU8UeDYe4I6Q84ySWFSRk1mMDw6zsEUQ2MVMGWmrWE2xIaNYSo6AINhBRk9pJioYxOMicYm4xIppFZVUhgmELMoKRABKBnNCbloTihZS0YpKAlawQwmMfzkFJXTefzC6Wd/+Zm/+uLVLzf+gcARQxtcw2w+ykffJHA8jQRb193dP7nxtX/yzf+pl/ddHF0c5gsCfjx95/Gvgb7qeZGU6gq4qzoXmZfap3pe9dDBYTkGO/fmQXBRkXHM26RlLNtcBqn5wzs41hu88x4A1Ho4HB9X6nuHWYOjJUJ4wkdOI7QiJ3Qf/4RUZ9FELOewBqpIn4iNmpiYmJiYmJiY+OgxdP17r7/xB//0d77+R390vl47Z+fzmTGmCfFoNp813hqwkIotQKp17Hbrob/bD2MaxzSu+qFLSarUilrALtnQx9kYajYsIK1SAUNw0EMnuUKrVlA1AMiAIVJqKTkXY7Sd2yVHIUIFWKUONYdaTEE1xAzjnWtYPS9ntSnO+RgXs1nwxhouBtUULVVZkwGNBOiYy6i5z90sxJPZgtk7ExrrHBErZSgXsiZbi0OWBxlRVIUlY9QMKYuUikowBlYP7RuW2VZLrPBFM7RCBTVDCRAYhq0oCjWwDKtkiQVcpZQqWgEGKUZDloxLkqsCWoh8IAt4EMHCsBgtxqhhpDlxN27fG370rdvtqCv6ZldfvnJ5vHq5v3KM9Q7rDt2IMT8scMAXdbW6Kk/UCJyh4E2wLCCgApWIXHWOU+SUbTGUgAzsiMgQWzbOWGeMQgA1DNa9wCGq6vnQwVGsoyKimkHYD+KD1ByGX9iIcdR1WrZIGd0WadCcKA+oGSAl6NOsYX+1WcaXrp9+8dlLL9mPdr/GJHD8qQQOaJHUjavbm7cL3ZkbMpGNebCm74XuwNDe29YEZ4N9yFyXYAiiaShQzUVKraNwL1pER0PszcwaT0QipdDwQL7ox7IaysVQLkZ9LfONGrYgUADZ+2EopaL8WMsGM6yBsbDmkTp/uTg8niRwUPK+llbqkYhxph9HvjvKW2peYHoeT3do/EK5/w04e4h48h6GEQLaBqViGJ5qVGdiYmJiYmJiYmLiqXn1G9/5H//Lv/t+urvpN7rtTi5deu74UmyaEAITGVNj06WEfgSAsZTz9epsu7k7jiIiIl3Xi0hso6m2L+gLzsah6XtvW6a5P1y6uoO3xCMkgIHGkjVccy2p63ihpkWgOCdDpKrCVGzx2hMagIEeTWNjsOiaktETmhAuLxrGKDr2AT1hrDDGNtaCiFXPAVEd03gSm+cunY4jlUyN3zeIN8Fixkii9wZP0BCSR7Xwxju1EGhCRTGwHnFEJ6gOgaztGzQJbcEIJGjGmBUd4ChamKyjQj2iIQsA3okzY9ftg0wFJaF4NAZ2kHHfBxIJc4uDU4eDaFKtfWdjMZjDR+5is3ur3H0zP//XT27nu7GH36gA3Yg+IedHR/8rSlFNEBwsDYnBj/HsFIUo9KGySVWLlFQ3Xb5juE21sxwtN5YjsalaSQRg3DNfBEQ1QZNoBnaGize2cXPAKg0CovrgrQtVhhAqAKlSi9aqtRw+QS1qKVw++tSV5fOXls9EN//Ja/jK0bOfefYvH80uG7YfkfDXSeD4uUIEb8hbCpa9td7aYJ237qHVoACJap9TrjUYVK5qMhEDsBwM+32bWap9rg8EjrrL+b0uvzXUtxK/Vd1b6lZw4AAE0E9y/7AGMSIGxPiIwHG8wHKBxRzB/+SNMslFqUeAIY5s18OOb1LZifkcc0/00ffotBYxIAY0ETEi+oO7avCQGdggJVxsnjyqMzExMTExMTExMfEU9LvdK9/+9kEVts8AACAASURBVO/9xm++eeddNzMnsyW3V4+PZm3bNk0bXEAG18pDqil3fe66btv3m6EbU3JFYowxxjLLRNS0zbbPN7BiowqyzjlrKSVYwKHkDmWI7VzZqCbVfZuBI3KABSpAteSu7zYjJzJOyMC2sTWOnXUzdU4dZQYDAc6RNciGUBGBQMI6MhNRQwqm4kkTj4TsnG8F610FsJgfzWZzZvZEVmEyqB5UgL2zporkcbRKFFvPQsg2Z5QCK87aSI2oESWXfS21IivEkutRBi0C9vRAwVHVhF5Q94EM+yLLsTPWMGPEUJDvKwkE8uzASJKzlq72np1jB0DEJmmqSabJ8+xZiWOpeezPt+VHl778pb/Zxx/cvfjetkMFdG/Z8VB1r4pagawqMBbGgn/K4l9RU93s8g1BSXUd7Wl0p4aDAqJapCqUcQieAIrqILoT3SlWTNkZp1gCVokBPHTDHaUy6X4HqAhUBAAxWVZmqMJT85nrn//cc//ap69+ad6c/OTP2YbZlePrbZx/7NSNSeD4mQkczlDjeOZNcNYb721w5oHAoapjLbmWVBOUqhG1GZKcCZaD42BNLDIWGXMdRR54XtRtKe+l8v2hfjebW+pWaNZowffSXh+/4IxBEzCfYzF/RPU4WmCxwHIB/4TCnnNuoIYosvEj00B1J0NN5gZTR/gYCBwGTcR8hvls3x4HY0AE7w8yxzCgjXDTITAxMTExMTExMfFnQlVV9c3XXvtv/vbfXg1DAZ73x8eLE9dcbqOJUWII3gQt0DyWVPtx3HTdxcXFputGywY0M/a4aY+PjhRg5hjC3e1mO2yKCDE7a41h6ceqIINaBslVxAscmZEgJACMwrOBqqJqkbpLw82Od9ldjTxrrJ+FOItNbJoBNqlmVafcsGG1KgWAwoGMVtGqGlWDCFiYUR2JpUrOA+wxEPFitmyahhRuLyyUQwW/1xgOtUwqlSqCM1RZM+UsGRTgnWmtTaJ9UYhFwYjeqFhxSWtGdggWhxvACs0YK7JCAVKVvXuHgQnwlWqFiBSFKmEfcuJgoUiSK2ovFQZMBkBRGsSrEWNqq84KVyN50FHqja9d3Hp79sv/7i/dGm6dX6yMKy6oC7DuEYFDiqqAWFUJIOJHZYYnr5OS6lo0j3Wd7FpCMeyjOZF9LAqJqBhiQwQmaBXtRddVLgQ7w9mTNXwEsBKAah4qyTIx7n1dogQFsRjLTAKgCua2efGZz37pxV976dpfmsXlEypBMs4+kn0xCRyfkPPUQycsUZVD0s+PJbUykTMcHc+CaZx1xjnjnQn3BQ4RqapDSX1OIiKmqCSYUd3cOGfYB7vQorkOufRZuvuvLLsqN0p9NdevF1rDkWnAi0dsXRTYtx49OjRiLWLEYo6To0dq/sX8oHo8SeAwORsgEh+SlM5lPEvb897eNjww5CMv5hmDEDCf4ejRA9i7w7ZvO8T4s4+knZiYmJiYmJiY+AtGTukbv//7v/dbv3W36+ZNOJrNr146XS6OQzMDKmRESsIlCbrcbTfn5313NoyUkrU2zudt0xx7P/e+dS4BVdWmHEu55ENHWo0pUruxHxWuaNOBjfFNTFSM0dmR5bHSuhbNPWQ+t5YkrZCBDtimtBoyqWYbjnHv+t9BSMqYHGxrlin3F0NXC0RZKBQ1KigplVxZYUShEqy95JttSlXk9HRujPXeogBp3y8C7LvDE2AADwxAIYfgYIExZxkHBAsXETMIhm1wpVA/bEtKyApBMehh1RO4omYdLAWFZB0ZxqEpGAWSMJImADRqrbWUaio1oyumjL4WJFSlHobN/WouhbzP1d3PjHg2ntshjGL0CMHBtNTeqXXFMrx69Kln/+3v5a+s+zdmM5obfbjw2tuY7IdfiLDvjHhKCPuxEy2yzbIFUGpnOHp7PNNMe8Vin4xDrEwAE0aRruqqyl3FSARLxvJMVYAKTebQaAIAVlgBJRUSJRArWxgnqiSiuaL14ZnT689f+czp8tmPna3GJHD8rFRYKZJSGS66mzfXrwz1ncsnCuNig6bh2NBDAgcsowi2Y821OEPekrfykMChQ0lZ6t4Gt6okqQQSGkEdyCiQa1dk1McHslKMdj4P80UzX8Aw2MAwifj12qw2tNogpceW+tbAWjiLGOHswRx1//y+r+FDztP53iFLyAnd7hE7j48+e5eNjYEInIO1cA4ElIJckDPWG3T9FKcyMTExMTExMTHxZ6kackpvvPrDf/QP/tfvvfwyeb+cLa8uj09mx/N20QafUupHqKmZylDrZtidbdYXw7Au5TjOjtvZfD6fxTjzNjA7wIOrSC3VWTNfRMllyDL2wyoVAB7oFYtZa50rqkk1gJjZM+WKokJBrFVJbBtjG+vH4iUnpS7BD2S4WBTLDCBDVXSsdd0PF5sNAIJhQ8F4FZYiNUlgGAYs9hGmKaWu65yzwVve3+8UgAGCcYCi5vvVPAhkyJKYkkuuyELOMFlyAhKDTEgiqQiECIatAdsCJSZyVUtFtfAKqciGjFE31ly0GlP2rhdjoVoFAEOdWoAKSFCL5lxzFVERUmIylWrdj2/wwcWQYa01ZBDgPElAU3Nf8nD2/f6yNKefWgxriKDvHymwzD2HQ/NT1tDR2mhNtNYS96UMpQyliKaxXuzSuwRisvd1EMfGM3tjGEV0LboSXSkemJ1WSQAcN+ysSK5aRAqhWuLARg0YxEr7iZXRwrAQ6V+cQ3ISOB4vxNZx1d2+uXrz1vrV890rg7x55ZKwcd7DeXIf6FaC1qq7KmOBt+qr+lofzCypJim5FlFVaFElqaIqxHsbDmitmkpNoo8VOLgJ9vIlf/Va88w1OAvn4B2Vat951779HvXDYwUOaxACQkBw8B7OgQnMcBYhwLsnCRzAOGATfupD+RdLLegHqCJnNA2aZp9GjTGh79ENWG/QD8h5WuoTExMTExMTExN/SoFD9A9/9w/+z3/wv73yJ2+YMHv+8uKKnZ24+YznrfhZIZeAHiliNNKn1Pd934+5VmI+ufbs9dNrpwIrZdRxn3C65KBM5w0QYRn25prOux0NPdG+AGbgmVotjG+aMvr13cGTiQfPUQWEvfhLbsnhGjV+pqutbi9SSnL7gkpPJgJNFO9U41jLand+vrq4WF0AcOSOAgsDsxBADUAe+7aPMZdVP9y8e/fu+dnR0fJkcSJoEYBmr2XAG1BFD2gFety/aVsr+g66N0W1noxHC4wZXd/XYY3eIHgTEOAF7XjoCPlQxhFJ0UbsuyoqDvmSzIaaCDKefda+UkWAoKZhsGo9Ncj3JmgsEJG11Fojx2gCAMsZ6K8wotF3S05iYqO2V1Ea+keEAefgvSL+9AKHMcchHsXgjVkNw/kw5lqrpqGcAyjSEZn7AodnG40JbC2rai/oVftHvxUiYmeioyaXnuqQSYjIMoMsEzMISvuX640aQ0x/gRIkJ4HjsSerPm3fO3vtGz/6rRvrbzt/5sPZlUvqrGVDzOCHHD5L1T7XvkifK5F4K9GJl4fikRWiIvvhPKCqqGjep7kqVCs0AyIqqj+xg+P0UnjxevNLL6HxCBExIGf2lvqRb94Bdh/+L41B8Jg1iAHMYANiEME5hIA2frhdaX5IgO17BP/x6+DQETmjH1AFxPAOBKSEXYf1FusN+h5lEjgmJiYmJiYmJib+NPRd9+arr/3eb/7Gy9/5lp/NTo6WV46W8+qdGJSxplJgVYuxWmrZpfH8/Hzb96OhJs5OmuZ0sVy0ja9KaTA57ZvIuzymWtdpt5Z+pX0/pCxizMFZs9aaqnS19CrGsDVcilaSRIWPm/a4Ob7mF0dsfDkZZle37ZDyxUX3+vfObt0s22xyTavdkCQGida6VNNms153u03JAKxKyutiyZ34aGACYAECCqRqFtllWQ2CkIwfohuDpaZYWAJDCjTXLIWY2VpWa6pWLQBMNdaxsdBah1IOF+pVRqkFYhwZY6CAaAWylqxFUBVSNAFk4VVRkJwxrGAq+7mMVLRWdRbRsGOAuABFWaR0Q2awESaYg+yjgMXhT8oVpqhAC4CitQBkTXTedymvx8vyOX81vnbzW9s+l/JAGghBobAWCD+lwGHtUQzXZrPGWUOUqmxTyiWN9aJI15c79y0QCIjGNsY1xnrDqhWoivJwhqXl6G3rTGPYk9J+7IBBlpiJ3F7gIIBUSZ1lw/g4JERMAsefk6qhutccSk2r7tabt1/+5o9++9b2m8+cumuX7XLprL2nBTy0SLRqztqPuh1FAW91dBpseaLrbDIqVlUr6SNqCGUggzL0TGijPCoJnHduMfeXL/nrz6KNaBq0DcaEO2d4+72DWSYzmEAMa2H40JphzEHLiPEwnLJXN7xHE9G2j6g1Py5wEKjrTNO4GEMInHLd7aTvtW3vD5M9bkvJGDeft5+6vviVL4Rtz5td2facMh+EEyggQAXKvWf2ByOqoBSkDDaHLWJ6mv0HEdSKUqGKUg7jcfuGl+hRGd2A7Q7rDbZbdD2GhJxrypKSpJRSSjmXWkX157nkPuDIRB9zkfUTuVETExMTExMTEx/glW996+/+nb9z8+KCQrh6bXllubzUNNSTVsnjFgLlhtkgIg95s9ncvHmzV/FXTi4fn1xfnrRtdKTJAoL9CIKong2bdd91/W41DHfHQRXMaL1tnAMwjqnWlIGOEQOCB3oMWnotV67Ojj578szVK6enISx75q3KFsDF7a4xP7R2dWvLu/PN3YvzhkJDTdvOxpTOzs86lWF/mSZ1s12rM6d6BHfo3UAFxkMDQYHrNGpWzsNM+7YaVIsIdRgHlCyjDtY6H61Vx5UTetHK1FigIfQp98ODm4uH3znAAANqRQcklITh3g+MFt6jyRgLhjY0BDNq1b3AkTEmzFqwQXOvoAAgottdsuRO2mDvW2jsXULc/RK4GaUbdQCQBD2g1mng2G8v3tu+8o/cS3/9M969IprrQ+PsxaAUKllzBhuQUS4wRvd6AuiRy92DiaOoiAIwRN5wMMYxG2bsw1ulK+g+0LIi1ap1KjZXS/ciYx9+ZQKrRgIZtszOsDXsFMJQVdlbM1aIqCppdBo9omfLkms35E2uI7OhT+4l+iRwPFKVqUqqQ5+2F7tbb93+7nvnr+3SqlTsejlbVVWYDyuzi2ifa5+kzwrAGnEGzhCetFwaryWSCKh5sLYog+/C3AHfgXlXzA/V34UpNAMH0E9qojAM7xE8vD8MZXwgIoToYMZhLULArEXboG0eI3DYB6Y1865dLo+Pj2m7c6t1evX1bdPET7/gjpa2bejxSascQ/PC9Sv/1l+LV07zD99IP3gtfef76cYtD7KAAwkO5kT3RVUDGNVDnwUBY7q3Ue5pdiFKwZiwF1f3E3LMyBl9DyYQsN5iu8Oux67HrsN2h802r9fDej2sNt16vd7t+nGstf7c1p1IrrWrdWftwpiG6BPg+vOJ3KiJiYmJiYmJiQND37/28nf+xe/8s2E0R+18sZw9f+l0GUJUyZ4qQbIfpfbDWMehdLv3++FW32+h7Wz27PLk8qJtW7aaeBBPKCn1fZdy6sfx7fXmYug9oRj1jTammdvZ6XI5ix5IXTes10MIUUXydjPOPB+7k8vLz11bHj8/P3lmcTyfNU1jQkN0DFWgLI5XX/qVfm7oR69v3xB+M8etSNf3q1JqrQMkxnjSxJzyMAwX1G/Hzdn5XcRI1lvvDCwAq2hVry0aYrrYdf2AXjBoGbW32VlxMGDLXqOzHA1yoEJsc4CAQEVtL65IAlU4QIEMA+spxmKcarIQpv2TgRrnAZZ+TFVKwiAo+1KcYTzForki37uLpgIMgBrAwSQXFNVnolJxCFax5C1bz1BFTsgyVO2BrKQKBzFBASIBN4iDlr70q9f857/47zz3wluv3PijB6UNgwgpo25QKqIcsh6YYQzRo8aGqqhVE0QV6yEHMxBRY+1ZP+xSqo+/mVpVk1QARdUSG2ZLj5SgorXUYQRXzVUKkfF2ZsVXzUVSlcxEjo0YMNEYqM5IBSx5k3703vnLBDqZPdeGhbcNk/nkHZuTwPGoVFHTqrvz3tmfvHH75ffPX3v7zg+6cV2qbgcRoB/1Q6UAEc11/xAFDJNh5acYdWqjkQXAsE4fiGcJ7hbs6+ReB78De0fjHYTKM1AE7E+IhmVzkC320yjef0hEiLEIAcEfGkBmDdr44QJHefBv7WLeHi15u4tdV85X6eXvp4uVfeudoy9/sXnxU/5oCfPhxwZb608vLYOP167unvvB2tru3ffyjRsV1ID3Csq+46riIBPTXuDIGV2PUtAkzFoQ4J6iQhZBqUBCrfAO3iMQ1CAVYDi0dWy32OzQdeg6bHf7P6b1ZnuxXq8uNuvNkNIwjlV+Tn1cqrWUdd+/s9u9vlh8PsbnnVse+uc+xlphLWXV9+903Rvz+ec+GRs1MTExMTExMYF7ibDvvfnG//Bf/1d3LzJsezyLV04WV4+OIwh9rxbCCvUpp92461YX/dnd98Z0IWrns2axvDpfHjU+OqZBTB69UR3H1HWrfrfabd87X69SvjKf+7ltW3sSZqfh9OT4uImu6s45J2JFNOfclbWY6K5duv7C0Re+fH1+7JtZZLtg3vtxeCAAfTObvfTZzZxTSGko4f2k3Xo39iPGBCJmc+ybq7PFYIcNsNn1YxkvVuso0rZgawwDBMtolS/Pg/Xc9WnImhQJNbFQYSsOEewMwzioUykMdWSrIyUQKlmVKCTgSp6g0KoGzsGGAhZNUZWJhZxYqI0OampKtaIWjAAYrKogGNi98yiR8j2f0xFEDLVixLIwSApqQdl3rrMawBioVk0jak0JCYCCBeyIGhApVaEAH8h7bO/84Py9H7T/yt/69AvPvrsdzlLpAdSqtVJO1FeIQBVEYIh1BMA+eiNcgCoKQEQ2Y2JCEQnOdCl3Of+EWqNCskBUi0pg6wHDj9w4Fy1ZRoUUcczWkLUc1EiuvaoKyn5chQwsc4kKBbPmMq7G116/Y+5ubj1/8qVPnX7h0vy54NpJ4PiEM5bh1sUb33j9N7/6+m8MadOnXZ/Wotj1MozKXD9UXdiHtKqqKADQPufnKbp9FjMlUuMQmgeRKzSi3oZ/jeiP4d4lkykmnj1lB0fwmM9wvIBzHzLWse/gCB5tg3bfvhEf28GxH5AjgNgOQ7tcxl0v/XB+vrq4fffiK19Ppycv/Mf/kZ3P3WJOjxE4wGyaaGJwx0fENJyd5698bQsB2EIDSO6pGxlQgPYrct/BkQt6QkoAwTm0+jT/4aAU1AoCRA7bCyBn1Iph3/rWYddhNzzcwZHW691qdX5+cb5ei6qIyM9P4CjjeOvi4uu3b//2s8/+B8yNtTOij7vAUcbx9vn51+/e/Z1nnvn3jWk/ARs1MTExMTExMQGglvLat7/9L373d29tt8Wwa+1ysVwul8ZYVAJaB1gS+FG0jJv+btfd6Yfq7NG8ffbKlctHx85aZIcaAuBNZYyllm7sb67X76w2F9tCxrnF0XIRvcXJ7PhkfuKheddtxn6z6/t+N445l0rRB0eLu/W5Ptr2mnGRbUs0u2cRwfcCTgovnl9e118Ghrja1e27udzZ5YporW+9b+HQ8Xy2CKHBYPpUd4Mrl0K41HI1qECEERvQDLs1D11whcm0DGet+KDZHFqyMwAMyD1SVaiSk2DYIsA5RIsBqI6DC1AdMFjAM0qPocgwjNZy0wROhIQ8ohBbjYJUkCycgasoRTMAhQDw7hAIeW+/5CzJWm+jcynus0aMg3fgZKTKphsFUgUFRqgFoCqMzFpBIRcaK4oFR27GWKsmoNy6/Gt/5W+9V3/vzbOvAhgHdB1SQt8d1A1j1DAAEJPaD9YltWoVJYAoFZG+ZG9NVa0i8hM7OEQrQawS7UNlHr1NKFq1DlUSgaObWxu8bQkE1co514GJHBkL9goNSgbW625Mq90rNy7eHLr2M1d+3XzBtmE5CRyffAyb4Nrj+TPXL33+5/F+vFF7BrlzsblzXw/hLdoV6TnZu4RzZpABHIhTwWZX75ynd96nxnOIFAPnjJu3sd4il0Pyq7Mf3ruBe3nN5t6Uyv3HhwocwP0fYOd479kRgt11cnY2nJ/vbt5Mt+7UYfgJAdAH1YaInTPzmZm14l0B5IFPDunh9yoPm+eIAhUVsAW1Ht5CBLlgTDDmEImyt3utFTljTBA9BMQwwxTkApsf9YMt6Dp0PXYDuh7DiDEjZ82l5JxyHlXitWvttcvh8uXjX/3L7YvXTdvgZzGZds+WQlSrPvSN5XyR0lkpa6DmfJHSXeeOrF089B3uo3YYH+0ZOVXFYfBP9htS61r1sFHWLp1bEpmP/oZMTExMTExMTDzuaqfmfOudd3/v//n/vvq1r2yGYbGYH83DLDaBPdeKygDR/tKVodAylpxlBC3j7PLy5MXjy0dtA1QWQAgGVXWXx7u73a3tZjWmBIoxNrE9Wi6OZk0LRBsBDH3X9d3dvu+6LvWdWkIwZmHNcZgf+/liHprL1kfmAISHSjwFCjhSvNycIgR6cbjRnaOcne2AATaY5njWztg24BBtRc5+V1K/Hsa+lMxwso9VBZNhmMCusaZhYhUumdEY71ClIpMaJgZQq6SaiR0Rp5qMFqseVEEZEIVKLQqtKPz/s/dmvZJdZ5bY+vZ0hphu3DkzmROTTJIiRUpiqUqC3SgYMGAUDKOf+sE20DDgF/8jPxiGn2z4xWjA7od2G922gap2qVAlqTSSFIckmeOdYjzTHr7PDxE3700qKVJVKhalioVAIDNuDGefE2fH/tb51loggoaBgIShFKwDGMk/9dUkpZRSRovVbM+VKVg5DjqOnFIUFZRoHUViSoEUKb0qitTaOIQAIhGJEQmJwQKlYRkJYEIUUBLlk2ohIHaOOMs8mAKffpD6xbD36vaqlTxFGCPG0ipFJUZ0DUiQGKvuEpF1lgMRaBXNKhDAJ0aILGxiIoIiIvpN62EBBMICpeCMLq3RpBJzYklycW0doMQxSWAJBA0ipazVBUtYhVcIsdXKQSWoIHG+nM2as9NJ7NvDZTtNHP8gz9MNwfEMrM72hte/eeNPr41f/go+bt4+Pq5++Xjxk0eTIz6v7nWFtCDd6vzZfhFp23gyIW2ka7W1xlrjrIoRnz7EyennZsT+QRHmCd6D6EKBYi20ICZ0HiKwDs7AWigFZoQAwiqs5pzgCKga1DWqZh1s/azXhnJu8MpLW9/+5uC1VwZ375Q3b+he73f3oxhirEOYpFRfIjhmIUyMGW1tfVfrwvsTAMb0LrFMA2u3tC6//h0QzD7Gpfen3p+GMDVma2vrj7Quuu5YRLJsx9qxMf2NH8cGG2ywwQYbbPB7ynB88rOf/b//6n//6x/8+GgyhcNW3rs2GFuv0SSgWZEBPiBEIGefCK0u4HaK4spg73C0d5ANSk0itUf0XHWMzvsns7OHk7MHp5Myz6/vjjNXFEXZH/Z71pZAFfxpVbVNtWzq0671dcNVs31zZ3xjZ7Q92j/cunl7dPPWuCx3lNLnMbLPggyZIfWcyvv7V4mOT48/osdABDKnx+N8YIoCGemu7VqDOsb5ouumczWZFCOXGXJo1wELhe1hZE4mMdW1z1rOsxz9BN8hOpcp64C1I6mxPdJu3j5SKQ2xHRErJOkk+tihSkginJCJ0nmBMlPgXCsCKAAtwA6s2NctacryQnkll2odBeOQc7sMVeyc5YyRt1oLgOgDEzvJAShpOXAX4VAYWEs5ifJoDGAhXrqEADADHm0raAmZiNOEkauriJmfPKwMTa7cWVcTSsM5rGxfiQBB1yFG5AwRgAQsypDS9JkcWWbEJAROArPiitQXX+9TRJnR/cyOs5yI2hDbEFN8pnhJEmJqOhEiI2BNRtk+c4jcRfaJ/T/B03RDcFw694m0tv18nNnyYHTrK/jEaf04Pynm9eR08h/4PCDW1FBLnXfU52d1XE0bT8+46+LZmdMKSiutwILZHPMFvP88I4w/IIKD4T2Y4T2KAliL6RDj+t4lSLYOkWFGjGBBuMRNhrCWqCwb1C26zxIcOst6L90e//HbW2+9ke3v6SJX9ndWjafUtu3DxeJnbfv4YuZS1pi+c7v9/h3vz7ruuGk+Zr7wly7L24PBa3l+Vevia85vxLis63uz2Y9FgjH9LHs6qKOm+dja0XD4zaK4YYwBNh0cG2ywwQYbbLDB7xu/AZweHX3wzi+X86nRlPcHo/5gWPaAqFmIV2koUTRCSsvFsqnriDgc9Xd6O+OsP8qyXBsNCpyLBEFsQpy3zaSq2xAz5/plOer3+0Wvl+fWWiS0bZw01Um3DMEzcbHdO7gx2h7og5t7ey/s9XrlaKu/uz/a2hprzUQrv/5Vffd0AWzWhbTW0KkcjXevHeztV9uPuFsGSAiihIzRNsVaYtJ5ZvNcNyF2qCrOU3AWWhm16okmCHOXfBUD2mwYoFcJIQCtnpDWVAhzEJYQQUwheWJoWAg4og6JKRoDTZJEuhAhAjZCyivEAAaQQCBttTE2t6VSlFQKXZuYNIyCSohigExl1sIYo9YqjiRBhNcxqWASKDGMFEk0jCZjJQPA0mlA42Kdv9pxmYVV0ASWEBo03tfV9Kl0XWtYB6XEOXiP4Mm3xAIWEGSVZ2AEBIimZw1HZdWSrjmJVjBKrWJXvqg4dUYPnB2XmQg0KDG3zxAckjgASBy1skY5rZxRLnKgRCxfXWjChuD4GnMcIKOd0a7A4Cv4uMyWra8/evzOZCKR199A2yBb0rBTn3GBkLaLncfpBAQB1NOco5XeQQTFHzrBwQzP8OfFv9HIMgCICatTPSYoWtuRsoDjpcn9nOBYWW9U9ed0cNjezRuDV18ub91Qzj2dXH4nv4kpVVX1/uPH/3qx+OnTR/v917e3/6TXuzsaffPs7AdV9auzs79qmg+fPmF7+59pXTo3/poTHCIcwtls9rf37/8veX51e/t7hL+FzQAAIABJREFU/f4rw+EbZ2c/WC7fm0z+isgQuVUTx2aq2WCDDTbYYIMNfh/RxFhFbyzbzBVb40F/WBQFpEIQIAcCEGEROZ48OWmausjznb3Da1dvoKl0SEohiW64YEAQqxCmTVM1rQYOt4ZF0SuK3qgo+s4BqOowOWuftIsnYQpgMCpv3Nh79fX917+5e2V/vLs9BECUK7NN1AdagAALrFaw6Vz8/TTuVQCy/UH/6vWda2HvUZr6Bx37ZUulImhE72NMuj9wQRVTRrRNg05CjqSKEkYBiE1om2aemgn72NF2UAAMLFb9uas4kwQAKVQpgZMGtBevQCs2QQStBxN6el3gV61npIxKTaq5WLSDWNk8z5zr6UJZlWxsUxW9ssgYyaNBDsptjzJD7unrOpF0af2vYBwKj8aLz6jUMI4KL61H41BYyi7qDABAvoqjBEzUKpcn7CPNz/8IpeDcegcvFwgeXbvOb9QEo0UpEJHSn7XWZwGLgFeuqKSUGP3F9cVFB0eZJxZmaWL4bHkkkVMEoJVTduTIZmag2YukQN0/zZN0Q3B8lif7Sve+ctv9q9944T+OHJ+KoKgJVDxy8ZF78gBns88UkRf3/1DbZGAMrEFKECBE/K7ODY004PhC7G7HplKq1qjFsTKABplzq1GFNX2zvqWErsOyAhEyd7F5MaLroBVSWvsLab2WpbTdegb6dYSAZYWqwrKOi4WfL/xsEebzZmtoX7yxNx4dXLuy/SdvZ3t7pM3f+csgIiJJJPKlrjBm33VHzG2eXyMSIIoEkdjr9TK3MPo9koXVn+RZ0++NtL5FZIgsYJzbTanquieAuqRSIaWcUgZQX72fhaxEfRL4knJvJU4hon7/lTzv5Vkw+kOShTUPi5zi4AazEQldd6SUUyq/mLuVJbJEemPMscEGG2ywwQYbfG1RL+b3fvmz9/7qR+08Bc56ptwuytwYWjsuJKBFZARM6+lRNZt1rdLaFUVPZ71AnjMBEykFKjXmdXO2PH4872ZNpxT1e/3RaFQ6V2ijE1fLahm6adOdti1btT/evX1368aLO9eu7+8f7uzu7fTKQptVVW+JekQlUACriEJ/Tmfg2R4BB4ypgNrB7u3qhWl1VE8ns5jaduGMFJQRK6AE5SZR2XRwi7Yb9gq2ToLS0FnmmMJTEmXdJAGQo5XfRUopJp8kANCwVhmdESMSrZxBJYpvYj2bnzYp2MKOy/52yeSUJhWDV5rKvBdDCj7AguzKoyTV3GTKaaVtlrHWikqK0YXVFpB2hojWgQWAgVu1eDAYAIGIqHSOtElegQmAMZYMieeQOkN2tWEMKCB4J2KshTHoFXBBItHTvXh5raoNrJO8IGWgDVJC0yAxEgszBDAGpEAK6lLsgwgSS0xMBGasCZFn/TgyrTOjM20KazJjupRO6hogz8lqNS6ywBwTh8SXs2ZFOLEP3FJUKxNWozIYMFpGK0LJoJch9JCiKLecNPeezK9pZQvX18pqZf5gluIbguMfE0rpfj6+ufd6P9+Wc2qQ226Z3q1O/7b6eQXMvlqCB7AGRY6iWEeudt1no1j+zlWxFRlJvJm6x1EfaRyDWxQMB8oAA+LzdovLkbFgRudBNVJCka+3bcW/dB4ChITMIstAau1Cihacnt/0tSI4lkss6zhf1LP5cjqrZjNz+3r+rTcGr7yc3b6RXzm0owH9vUbNKdUhnDbNw0uTTgxhISK93stleQ1omBuRJs84zxZG/RL8jtGS5yyyl+WHRIVSJVFBVDB3VfWx96dPRZVEJs+vOretdfEVyz1W9E2Mi647XjmGnDM4bYxLrfPR6DuZa4q8M+o98M+szssiV+qlEHMAbfswxvllG448P3Ru15j+Jkd2gw022GCDDTb4GkJEhPnh++/+X//z/3T/Vydt5dlkzhVbWZYrBU4QAQngY0y+imfTyZNqEo3pl2VeFIV2RRRm7aEYCpREYt0sTs9OJ0tpEm1vZYNef2s4yolsSlVbz+r6tKsXHCuddnfGV6/vvf3966+8dri7s5XnW0qPidTTtTuQA9macwA+2798AQtYZEyGd15YXJtM7z0YVM3Md3UVVBIaKyk16SROMdkYuGu6LlJPdIYWRulC5Z2qAWiQhTKk1KokNhASqYVDTAhCQqS0WKeyzCAIdcwCAhAQa26mzWTpvUqFMnpQFk5nWisfOyi2zkAkJSQD0Sv/ThZEJYqIjDVitMCBlI78TDm76mxQMLxeZLLw+bKZcmetRS2IHiIwxphct6lJKWjoBAmIAlYAJx3JGAOjUWQqM9LEQL4Y5oeVP02XVOSrVnIisQEQJKamphDAAhEhEnGkDSn9LMEBMEtIEGHWojUZpUhfUAsEFMYM82yUZbkxItLG1IRKK+WUtkb3nGtjbHwUPOPHIcKRA8WaJSkoAEZnVmeAESgChCUUAIMUtJ6dVu98dJRVzXx/dHvcPyzd0Og/EJu8DcHxjwkCZaYw/SvDcvdpgkiKfl71Tj7pHg3e7fDxV71N1qIoMBxABE2H5RK/IzJPDNKIw43UnURS4JbiGXEkATQI5410CSvPZNCq3k2MrluHvIYAAMaiAGKCdIgRIUByKAVrIYIQkRghPL/s9wFVhWWFRRXni3o2m06nZ9Pp/ng0fOXl4XfezK4eKmPJ6L/PqEVSCJPF4henp39+cazJOLeXZQeDwStaO2DOPGeeG/XQmgdG3Qc/sfoF5NeMeSHxoVIDpUZEQ+/nbfugaX7p/cnTnBmty+3t/0ip15TKzn/hvjow+657Mpv9aD6/0NpoXTi3n2VXxuNXjPrU6F9q9R74I2e+odRrLn85hFHT3K/rj7ruRC75RI3H3xsOv6lUrvWG4Nhggw022GCDDb528HVz7y//+r2f/23d8LSZL1NTjncHPVsAJnqkiHOl+bRZPDw7fexnC+23B8Ot3lZZlsauCi7PlBqbN219cnp0cnJ8Mpnb0Xi7P9q25ci5EgrBN217fz57UleLlHpb5fVrB3fe2nvpzYM7Bzd3tw8y11eqD/Sw7p7IAKe1FUnMX7Ln2hKK4bA4PBxcvbo9XXYfPZr06zDI2PW0LfMw7xAM6kJpsbpSfojuqURjXaJ7uKj0OM/z9dAg4AAvYIuMjEIG5RXSSs1huCOBAtABC2ACtMAAEFhGGXxgRMsOUdfL1hjOSyw8ugYZkDuT5VnyqfaNzZPW6LjhS9GLFw0rBnCAfz7DoxSKHF6ha2EIToGUCwQFlQCmQsQrBOdgHJQCks1IDbCs5rOHf7mz/c1/pkc/mDSfXCx9DRzBnLeVdy26DqpbLftF6/Wy/dfbIpKIJCSWxOSgiERfKlsIyI3ZyvL9XpkbPW27SdtO29ZpvV0UpbXbRbbstAh8SpcPuUASe5GkuDMqMzq3Krc6F2gBCEkkcQ6loB1imB3VPzlbPHkXP3rj+n/yytU/cVv5huDY4HdBcBARaQVt9YVyTGxJOy+EnauTctB9hZuyDlh1DkWOXgkAvQpFjiyDNdD678t0GEhP0gGH66JbpSqj5llYqhglRYlR6HyqXolTNGABFkGIFOJqG2EtXIYQoQiRQIQQ1+xGjF+4heIDL5eyWMp82TVtJ2hz122N1PUXsts3siuHpvziLOiLkNfP0Qol3zTzR5PHP3z48b+6RByNtrb+2I7Hzuw4PYaew85FLxQWhEbJx5BfGk3K7Ds3ZrlBPEAaEg/F31/O3p1PfjGd/tVTzYuxIxOHFjtmNCKjPveY4vkT65ca3ecPMHaLenLv9OFfHD/5d08fLPu3tne/39u73e+/pFCDPfgTyA+1Gmv7WqYOvd9vlw+a6Senx3/p2+OLt7turGxbNVaZ/fWNxyZTdoMNNthggw02+EdFqJv3/5+/uP/kUbOIbRTRqt/LermxBBUYzNpoJmmjn7T1/flZyCkry2FvMOr1etbZ1SUcSsKhC2pSVQ9Pj2ZN2xo36vf2tgZ9ZKU11uplU5/N50eLagIu9reu3N5985WDF795cP3V/R3zQs/sABmQAwWgiJSIPW+A9eeLaAIY+A16dkNUZP2t4f7u1Rdmj08WHzx4kro2NQWXJZxRlo02Bnb1JivbUgKQknhPAm2sInu+bAdWS3dCMmAmzUZpDYsUUpSgoAnKkAIjBKm6MO+6ilmUyvI8s5kmawlGidKGWMUQiaC0pJRSFFklowCra6CGNCnFQFQpGShSmjRWzQuUYAB7wW4QSMMAiBKCKA2trTYMT4k5pcDg9csJ0FAMEYjSyhpoMpIkkcq1yjl88sOzlO1tf6/3GYnK6sCmiJTQQkIgyFpPb1YEBwkpaH7mcBDAqwBZRUpBK2IRPN2bRFarwpph5jKtlz6ExPPO50YPskwRcmtC4pVLKYsQGQWtyIBoJSNnSQQ2WmmyVhfMUSSQeEgESBloJ7NqeXr2zunZz0/PIsHuDq/vDK7C9v4wTtgNwbEBYAycXQev9krk2fp8LQuMtyBASqganE1+J2oIXbjihfGgtz28vmOOAz1ZhKPF4mhhAAsyIHXux0GAOZ9YNYAY0bRQGsLrDbYOWiMGNO1a6/Ybkbzv5vN2Pu9mCz8cqJdu7VzZ3z48GL/9reLqFWW/3Okgwt7Hqkl1/dy/t9NH80fvVPc/jfcuGCoxVdV7QP2fx37It3bcvnG72u6Z556C3Hl/8iQcP/DHqZk9Wi7fq5ePQ9XIuecF2+Xy9CP7wgEOletvP/+o9nu6LJS1vy0zJSlx52NVceefO/zl8Qfzh+81nzyOTy4GGHea+OIymTmPJ2TmkIbWvzBBpAbPuLPpZB4/quIHbVxevLA6+nR+/R264ortF54+qJw1vZ7KM9q0dWywwQYbbLDBBl8LmiO2Ew/08wJbRb+3cqMPoEB5P+sQ5+3yrGnOmmZvuL873tkt+yOXlZd0uZy4a9rl2fLsbJryfr63uzvsHxa5AilrqChmZ2efTqaTms3O6OW3X33721f/5O5oONrO3I6mPWAAEOCAQimjtY4xiYSUurWx57rEP/f5/Lzqj0r0992eunK9vvLgtK+UBDQNNQ2sUpnL89IVBTp2ET3jTJ6BWiBGLGvtkBVFboxhX7ddG3IAlmCNIsqCArXrZWeETxxdl2tSuaCLqBPms2o2m8UYizwfj8dDVxSEXt43TjfcJs9oEQNiEGavKCErook1c2aktNAqI2VLhQ5drVqnbaFyAEFiHesVa3CxmIR2lAfxndTEOdgUKgcJ0LQ+Ln1rkRvo1V5TgIfpoAGloHKVs0o1GmNMnmd5E7LkrYNNF4tqTsIMSQDBWOQ5RCAMpRAC6gopIfE6YOUyvaEUlCalIEBihCgCNooUkVKkCU2M07bVinJt2hhzYw56PaNIEy1DeLBY1D4uWr8Mvkko7Sgze6XdMypP0jK3STpCJOLE0oQZcwDI6lJIR9SdgD5XxPSHUtpuZqsNYDTyDGWJskDm4NwFwQGByxACzibIs9+J24PObfHCeHT9+i7d4I+r9hcPmxCro1kOKtakBiXAA3w+T7sVIx0T2g4iCAFlgV4BpdeyFHRIDP0FYg3ufDObL2azxXSm93fLu3f6b71RvPyi2902gwGZL3U6cIj+bFJ9+HH10fMFRO3kUXX04fLxvfDoooxPCpQ9TFls89PicK//6n7/lV2zvfd8gsP79tFx9c7x8t3j9vSo65503VHoWjnPElYa8wfvy6Hp9idu8HyCY/Dqy+XN6268Req307Bw59snR8v3P+ienDyP4ODq+OPlk/erR4/C2SWC41qbTJXGc44TUgtCA4kEEfEitWDGnU4ni/hRFX/ShsnFC5f3P1H3en5/UWxfe/pgtrPdv3snO9w3vd7mBN1ggw022GCDDf5RIMy8WM4/vFdxXMRm1sy8RGOc1qRZUQIEorn1zTK0k9m067rCmFFe7JaDobWFNsYYBQMgAHWKk/lyXs0A2ur3dg/29qztKd2EUFe+nbWTeVWT7Nw5OLx7/btv3Xz1zuHu7sjakVJDYAQUSimi1eo4MXsiTWSY07lNmz1v4vgNUCCCLm022BkO90flduaWnXBqubMwWeZsZjKtoZEUeVYpahgHH1KKXQhIEsGsiZwxSiS0ndEGpAJHFmhrQIQOOmmBJI5MCYAAkqRrQ9uwSiZXRWl6RukkbRu1Vkhqve2iIAoIQiIUoUUMUkSMxJqMVoBFTAkRKbFXARZRkkRoiAFiQgLBQMApRggMLKJOHkIrHTxIKaUtJb2S3pCCNjBJSYIiCEuMgVlgYXJbcFG4VB/7vck3rh+Mjrq/YUkAUkCKSCxEMAZZDqUkRjBTDOQ7xAhmAPJMgULrC7JEtDIcBZhlPTZDEFAb46ztInNhjNU6N3qQOREJKS29nzRtl1IXYhtTYlO4UW5vj4q7mRnFNAtpHnkeeRbTLPIspZkiTaStKZRknmFSImo3BMcGf/AEh0GRY9DHsA+l1jcAvQKZw3CArsXDJ8iz31kHx+54tHt9b+fV9p1J8nHxZLYAM0hB2XM/jpXn6OoLupKrICZwC+9RN2s6I8sgghiRGN5/YasCd107m8+ms9PJZJC70Ys3+2+8Wty4TlrhS7MA3HXN/YfH//efP/m3//65T4jtMraLUM9jdakDgmJUD1p9otSH5e0DkVfsGOVLz+cm2Hfto8fzn//q7P97t3t8mrhj7pjbC/5XxVnxTlU+cuUPlcuf+ybX/sU/V1lm+/11bu6XRlxWy1998Ohf/5+zH//sub/1sZ77eh6beWovBhgnTRwv+caM40TZOfBMB4fIjD3x6Tx+VMeftPHo4oXL4qOudzopfmryi/jYwWt3r/7zP9O9nilLbCQqG2ywwQYbbLDBPwrBEWL75z948qMfz7mbcz31k0ahVD0hRgIaIEeyqa6XZ/P56XTCMe6U5U5ZjvO8AKzWyEphEi9eZBH9k/lx1VQuc/tbozv7u71OqI3zLk2ny8nZZCJVLPWN79x683uvfe/l/f2tXbI75wkpBeCUMkopACm1KbVaD4gsM13SpKQvNzJrdTHulXv9cqfMWNpWavGFMqpwWaYcAIWghYPEVkmRISF1oZEAH2JKyWjdzzOnyDcNqSLCduJhRJUaUdBAwyrSndRJIgARKObgo++URVaiKFAQYidN05GKWVHAyHl56gAGAtDBEApgxmGBLgOMCSiBSGgREAIFFACAFlpQAg2QFJCBhX1sDayjAgEQgelW+mtjjcmNNJBOCIACMlhPNgEAs7RNBwUUsHAll2XZPro3f+9/SH/6L28Vt34euAEQiAXCCSuCQys4B+/R1PAdmhoxAoBSYvRFBwcpQIgUKb3q4BBmiUS82hBSotHGGJmX3hfW7pbFoCz3emUX00ldV217XDeJOYkwiyIF2srs7a3iO6Xd6+JJF499Om7CQ5aU4rSNc2dKp3tWFxaqSVHH9qv379sQHP9UJ1ARiAgzex/OJulsqurWgczT5AyIOpe76cv0rFZQGlohz2DtuouBVv1PBFJw7lyBYmFXN7M+EVelo1IwBplDlsEHtB18QIwQBguY03yRlstU1alpfJHr69f6t6/nezvlreum38PnnyQiAogIp+S9nzK3WVZu7dwYX315dPBab/8bqj1afljT1pEHsgvJIMnFPC0RCKshiyAlpAREuBaNhXNf7Ltx/rYMaQm+36OtQf7Srd533srv3La7O2S/OBVpdXQgIonDfB5mcw6ejPJnU3828Sdn3LZPo21XWVIEWFwYi9BadrNc1fzxsN8d9OuDgRudmGxhs85Yjl0b/Cx2x+2jzn/4MH14Hx99qo5nz9u/SXDKOK3PB7i6mX7f7YztzthtbSmj6VKu1Zf++oUwm8XFUhJD2J9N/Nm0Oz2jGM8HeElvCXkq93R5R5/OwkdPqiv33PChySY2a7Tl2NXBn8buQftoHu8dqU/n2aOgTi55PmPKmHZAc3GkEGbz/st38sMDM+jpPKdViNaG6dhggw022GCDDb7K9Tlk2TbVcilthRgI1De9vh1q0sag7CEoBJF56GYcQuEK298uev1+n0C5cjlZRPIcj2P36Ojk6OxsHrq837+2tz/e2gbQiU+xbtvp3M8foD64vfPW69de+/btOzcOBr0rpEdAfqleY+YKsErlSmWAFiGRAHSAAiwQzq8PKpznpiqVKeUAMAfm7nyJHUABmUPRk6LXVVi0Kc9iiaZidNwBYFhB1nnumi6H1clkVNQINV1EdyhjXGl0NCpRP8+gJHmKKUYJhuwqy4OgDFyX2sZXTao9tT1rtUsdGnN+FdMIVAdtdNZzIUXfesOOtBSZUgqNIHRAXMlehFtnNNkcWBE7cb2CjEANqMwNne074hhmJA1iK40lq2EBaKAAhCAKNXwU7pEjVl17YaRKClkBhvZwhYNDmi7UXFLjWydMThErAGAIsySIiBKIAAIRBCOr2BRmxADfPdNiThrCa2+OVcVGBJAoUokkKYmJY1oTVV3iwphRlkTAIj6lOsZ51z3lSwwJw4AKrUZGbyfhJImRdFoAjkUid4qtUUkgCqRJadJWa6d1ZiV3UuTEqGo/qbtZbvsroQx+zy3wNgTH12YCZU5NE6bz7slR/Yt3u3ffd9MZgTKolYmCOjekWPWlmXXwNMG5NTdR5CgLrDwXtDrnMiz6PfR76PXQK1GW6BUoS+QZnMVnDA6YUVWYzjGdo6rgA0JACPHh4+b9D5v7D5rTU7lz0925vXf7hr11Y3D3JTveIv0bCA6OsfZ+1jRHdf0J83Rra9+YK7u73+r3X1Xqtu717HhiBvd+Az0Rz6mcZ86zENG0IMJzfSKe/WXykAAESBiN6KXbwxdvjm++UN59qbzxgs7zL0kApLaLi0V3cpqqmrQe/9G3erdvLX71/vxnv5z+8G/9g0cOsCD7DN9DTw/Z5R1Ntdf3T7uf3jv1oTg4LvcelXtLsyX+ZF4fP6xPbPugx+8+dI8n2126ILh+bbesEmci4CEB4gF3sDf+zpvD11/rv/Ti4LW72eE+mS/VviGJU9OE2cyfTVJV29Hw4D/909Hrry7e/dXsp7+If/0jWkYLcqDLb0eXB1gHff+0/cm94H1xcFzuPS53l3pL/PG8PnlYn9jufpnee5A9nm77ZwZ1eSAB4iEeiIvF8r1fue0tiSm/emhHQ10W0HrDcWywwQYbbLDBBl/FylwEAIeurqq2aeA7YSZjcleWtrSktSZryafU+TTt2gUnVeaD3nB/MNJEFrBaW9JIXId20i2PT8+OT6Y8tFv9wcH+Qe4sc9eGum3n83a6SM0yo9dvH7z9vTdeurl7sL9HZo9UeX4haXVj5iACoozIam1jjMwdkIgAkMhqSVUA+jyWUBEZIgeASIDuYv1FCdqSzZUrIndVkwb90KFrWQWJK4IDyGNCCimJ0aIVbJLQMTMRrQwytVI2A4uwOGMIqFpOKUR0q55wAAStyHHqWh9b9pG8ccY4CeQTjILKFFkFEmWhc2M4JfGsobVR1iApbkRSIIJisHCMXrMT5NBEikmCIAoABiVQochYVZAhgMlFSktpNWkhJIZiGAEEzIAkQdIwSCSJSRmt1cojwylmUBJjrSOVlcaUkDx6B1ZW6XOCgwACkwInpCSc1skHeXF+BZbgO6R4yTtfS4pggUCcg9JQmpQGCyILRX7G4p/j3HinGwEi87Tt2vgZ+wyJ3Po4q8IRkQppFlIdOSZhPg8OYImRW4pE0CydUVJYF3NOPS9MIEl0fLT4RW6LLrbDYqdwfat/N237G4Ljn/w0GoI/Pp3/4t3ZD38cP/qU379nz2YZlMHKFXdNcDjAnXdwqDXBYVEW6PdQ5LAWzoIISq/zUPIc/R76Jfq9NbVRFigLOAejPpuNIoJlhaMTPHyM0zM0LZoWbRuPTur7D2YPHs7OzoZvvzl8/dX+W2/kN6/rXqnz7Df0UDD7tj0+O/vlZPITos6YOB4f9npXBoPX8vyWUgemp932Ezvc+Q0Ex9P42M8SHHWDEGGaLyQ4akgDaSA07G/dvNb7o2+Vr951O+O1B+eXqv9TmM2W731w9oO/Ka5fK65dGdx9mZzN9nYgUn34cXzwyIIKUAF1mctw5x4ilz8m1KG5f9p2oX406d+a48Uze2dZCPuPZ9WHD6cfdt2nWXG8KI7meRfN5xAc/vzWAQ1YgADJD/ZGb76x8/3v9l95yQ4GKs9Jqy/59euOTxa/eGf5wb3yxgvF1Su9O7f7d1+yW6PUdrOf/YKWlQOVoOLZICt3fuPaN/dPmzY0j8/Wg3pxmQv7T2bVhw+mH7b+kyw/nhfHi88MKpyPwgMNGECEhNli9vN3kvf1Jw/G3/7m8PXX8muHuig2E8UGG2ywwQYbbPDVgNO0OX4nzNaWZJxZ7ufIlMokU1Bias5m3eKsbc/aNhEd9kfjvCiAgmCVsOkqeHjU1bydn827WaXjbv9wlI9V1zFXkdpmXs2m9cO68q54Yfvg1o3bN2/cHIwGZAbnV5EypbRSOiURESAXoRij1lqt5dVGa6OUBlRKivkzhZ5jjsyL1QieSVdhoIPpUDJM8LGtOP56YUguy2yWBa84RZKWfa26xhgDY/ICSqFtoWLQEql1AHXcpWc9LBOQAA/H0gPmSqksc1lmicjAZJQVmc6cAmUqAXUTY9NJZ8kRu7ZFROy4U2wyKgGwJKDzUZYNBpQVYkLsWCIADWspq9qqCosJ5Q6qeBpfYiEWnYdf1RVhJYbPDHEHnZA66Urb75U9KICTbltFsczrAGkFytosy6iNWpGxOrJeLcfPu5o5Bghk5TBqHUjJKj42RvKe4iWCQxsIQyBEIBFtyQBKEYukBBGJlyJXUpKZ7gTSpSQiTQxNiPJMRcCRmy5N63BEoMRtkpYlRV4RHAKAOQa0zAmkWKJVUiqHAiJEBGU4qicPpz9aNrMHJx++fPW7V7buDMsd/fssY9kQHF8XpLarP/70yb/99w/+1/+t51OvDT0fHRRd6l9YERzF+X/iOUplAAAgAElEQVSxIjisQ6/EaIgiP+9zwloHVhboleidd3D0izW7URSw5lxL8QxZjarC0QnufYoHj7BcYllhUcfppD49nZ6cHp2d5VtDd+dWefeO3Rp98aBSt1h8/Omn/+aTT/6Pg4OXDw/v7u6+Ohy+pvVton2gNL0dNz40g/FvIDhWHRzhM38IATGCui+kFxmyAC8gS0h24+r42tXi7kvlretPLUW/TFOAxNQ+Pjr587/84L//H2/9N/91efN6fvVQlyWA7vj4ZGvUrg8N9UHmYpukADJgdf8Uy9rH+2ezx2dnmuLjYFtfug4lh0/my5+2k7896e4ZkzBKvJ1QPG+EDDRAC7RABQgoQFog290dvPLS4LW7+ZXD3/Lr19b3Pnn8b/7d2Q/+5ua//C8Hd18qrl0Bi4RQf3JfF8WKyyhB/UvchIIU52Flbe3jp2fTR2dnmuKrwba+tB1KDh+vB+Xvmd3nDao9H0sNAJQgLeBns9mPfrr4+bsqd1f/iz/TRWG3tzYExwYbbLDBBhts8JVBeOnbRy0tO5uCX4umoY22zhirlSaWpmunVZWMy4tiqz8cGVcyDCUFFkk+cVulyaw6nSwiUTHs7QzGW0VfKwmxbWI9qapZ16We2zncv3P3lZdeurGzveNcQSo/v6BpiYxSmjmKrD0yRZj5vLhWawMOIqWUERERdS63UIAVkXPv/udkxyqCAxQzx6hFaein5QGnCA6KoLViJJKkAXBCDIkpaa3N+rIeaUCQVtyBQEED2mprtE1sBcJEseU6RB+Ek9IqMypzoAyqIKMBFhYJKUnyEYqdgyVSgpiQmCCktNLaeJ9C5IA2KUmsI6kkImCBMJJW2lo0IbQ+EKmCzMXyWwMayYOjMBKSIMEabawFEGNMMUIlawXQLJSEWAQhJqGYyBiX5ZmtU32kbvL3Qn5vmT5e0QdCwoogwowU1h0c1kDytQ2H97icu6g1ICCFVUsMiFb7UARRhHil1F8jEgPoUloGr4hY5NkGD6w6OLo4q8PR6isrEICTCOOig0NSiujWXxGljLJaKSJRmk2W5suHn06Pl8u/8U35Z/LfFW7Qy0da/R6zBBuC4+sziQp7H2Zzf3SSQ8kqQuiZq+Vrv4PP8mkpovOoG4isY5eNAREUQanzgOaE4NGq9SNK4zLBqysQgRnLDGdTLJZoGniPzqPt0LZoO/GBY0wpQSnlHBnzpXiBtfvGvG2PU7pKJMY4a3NgldpN5LL8yuH29//41mKJx0fqwZP46cPlyeRi03JrR6UdFXZUpsaHWR2mTVy2ZlS4UWlHBVkdZs3qcQ4XhHF29dBdu+KuXjF72xqSA0OwvXF9+MZrbmdMv6XYgbRyW6Pha3ev/uf/2eit1/ODPZVlpEg5q6wjveKhSIH0uW3Kyq4iO2/fuHymaRGKSSInCJ8muc/oE6IxH6jioQzOYlZzD5SDHNQlugThqdbGGLl+TV27Wl49cMNBCRlAWsjwO2/1X75jBgP8lto55Wy2v7f1nTfNYDB49WW3PVbGCJAd7I3ffuvGf/Uv/Hvv08MjPHjc3H+kAQ16em9WsimRPKZeFA/JT6Pc57pHiLr5APSQy7OQf86gCMKAh3TGqOvXB9cO+1cPMbwwHO3fvSMi/myirG1iYJDLXLlJV9lggw022GCDDf5BoQznthqmRRnrGm0IoengrFE95IWhlPsmNLPFYtG7cm1rvN0ripKpF9Gmpk0+B0KTZqft47P20TT0D4Z726PD/mBUlLqUugqzBT2uY6Nw5YWdb7x55/vf/9be/k5RlEQF4J6nEWCgXSmDmZmZtdZESKkWscb0lcqJXIwsclnBvYpW+bXsWAVkgL34HAuXI3/qtsYhMNccRwAraQ2UQ9mhFZHad1GlxLkxKHMQLNhSS4hwVKyYlCIvXW4RRUsCaFI1Z+1pVXchauHSIC9FeoKS0Haou+ilUkIOubN2XFoCpYi6hl4lqFpiI4vaN01NqKzTPVUqhIBokWuYDo21KHuIFbpu3V/8vD0YvTQCEFC4vMw1AHRolgCCSEOUs9JNjuTPe6SZMpWVeV4WzQf/oT751c23/9ue6n+iNVmjVjSHWglCWFKUVVjsqiyzVqyjLCIlMCMlJJD3YlpoBWaYDiaDsWIsjIU2MOZiq5PAJ0YQlrWvx/niGYpAREpxSFUTj+dd6dPiomRIJz6e+Vj5FBVI0cpagwhaK2u0U5S8ZmeiZSIKXWrmTZrPddVOY/LP5cI2BMcGXx0tAh9Q1WCG98hzFPlnnTVSgvcAwOdcngD20qFPjBDQtDAapxMsK4T4Vf1w6Gx3Z/ztN7PtcfPe+82Pf1bF1J2cPn2CK03vhS334l724l53tOg+Omo/PK6rprfTsy/umhf3TeniR8fhw+Oq6WK4YG3o+pXij98u3nw9e/FGsTZ6EDXoF9eumF7vtw3mIK3dzvborTfs1lZ541q2u6OM/twnP635z//xm3q8KsJjBWVxJtkjNThS1KoE6oOKX7NvDUAFqSCN0b2Xb5ff/U72xqtqfzcBEZIAt7ebHx7ozP3WB8K5/MrB9p98d/jaK8UL18xwsCJI7Gg4ePWu7vfa9z6sf/qL+gc/XNx/4EAZ8JnQYAOUIAYswJXCI1Qk1RnhkVZHetgq8zmDSkAHqSCVNb27t8s/+nbxxmt2f/fZfUrtg0ftw8czq9DvD/f3NgTHBhtssMEGG2zwD7tMVeOs/6rIB75+zB0kiLCQVeQUpdh4v1w000XdNs2WSF9ro5QSVggiiYHAWHbdk9nxSdUsk2y7/ri3XRiS1CyWcTpfTKYLIT3a3rr16isvvvrKweHVfn/LmJJZAFIqI1pdEURKSUQApVRGq2tMIAArlcr5gyBS6/hRUUoVREpEM/tzP45fW7Ce2+NHwIN04VzhODZdG9oWRqusUAaKoraml1kUis46nndeYkuWA7hj+AALtTK2gAIZWi18PXeh9S1LYMQQmjYkSVZrpUyeaWu1IqOMUQ7RBx9XYnTNBEpkPMEZUYooMGJC1EkTdKY1XJ5AWmsiB0QBExFAJJQSfIeU1iNbOY4kGItMRb32sQcEQlAahpOOnVjAiRoUThvdpEQxcIpJOMSUYsysLp3J0GfSvYWfzfnhbPLtTqMPRWQ0AEVEJCthCSuNFCUlSFwbBgDQWoKH72jVbRIjuhYi5D2UgTbQep0rk5cwz1bnzBISRPgSvwGtSGsyigQceFmFIwY34fhSbbcIfBbTLCZvlTakrNKKlCJjKLOqAJKhoKj7vfba2BAcf6BY8RrM8AE+gAVa4zP1bUrwgpQQIkRWXr3PEBzeo2lgliDgbIqqQoxf2U+H7vWKzLndHbc1ksjzDz+e//SCpyhL666P1FvX8j+6nT46TkrayXLx4NTsluXdffvd226rV/dsaLvlg1O/vHhh79qh+dbr2Xe/k924hnXHHEhr5SwZ83fazrJwV7LdHZU5MhZKQZ7Pbq7cUjIgu2jl+I0ExyONBehTypZES8oa4nM7z8+80EOW4CmwtMa+eLP/9pvuW2+Y7fFqOwQga5S19NubcZIxdjjURSEpKeeUWZuz6DzPDvbseCsbj8no+vGT+V9wCSKQeTZoXQMFaEVz1EssH9FygeZT6S+pt9T9RpVQ9nmDipAOXAOVM8MXb/Xffmv4rW/a7QvVUpgvmk8fLN57f/qjn0yv7pmX75Bz+4eHm7N/gw022GCDDTb4BwIREeXl4LqmUZwlNEAEKaFMkRMKTTXvTk+aybz1vsuiLyVpCBBFGgAs0glmXfto9mTSwasyt/1RPrSoulBN6+ZsOp3OZr2dnYPDq3def/36yy/3BnuZGylViCxEolKFUnbFbqSUABBprbMVqXHuIAkio55REwggRNqYnEiJSIwNc/ecEZ6nfqwsKToF3cvcIOtO5l3j21b6A7u1lWWkVbS2KDKTClX7SZq0XlJnLAKkTWgT0dOS0gD5eqnXVLXvQqLSB7RN2zRBhApnlXJloVymBYU44kIihxRTRqUmAwBREAXKQWtIZCQvjYu5S3ZgssK4Gj0WEkCkFnRPd0WMaBKeelQkQQMAJlMWERLk6X7TMJkqk0frRQPOadcrGlDDQPv/s/dev5ZcWZrft7aPiGOuvzf9TUsmy7Ga1dXd00ZAtzQtjCDMgwRIEAQ9CNCTAAHzBwkQhBkJ0gCCRjOAoBeN1D2t9qa6q+hNMkmmu3nNcWG2W3o4Jx2ZySSryGIWET8cEMjDc03E3hF37y/W+j6/bIzPnDy3hbZVtWxDdwPZ1NTUNGEMVsKGhCAhBa/aSgjB5+VPyYCUMBZSstZoGjAjRkoRMRIzYoCQIAESEAKVZzCUJhRPDFHKzEB+0ltFS9IQgpiRQ5oxp5Bmy6yc1Rdyl3ObuckcErMTSpIg0JMCRyuo7gWOnq/5PqqUKks1GomYEVOOOS8zkT+fEFcFFzFCKRRuOa/BjJxXr0RAgAwgYOlI9FRzzZyxqJf5KZwzcuacOaUMsNaiLFRKsixIyq/qWiAiUhJKSudw8UJ3/0icP9OtjR5tm7dG6fwWXtmTv3GeRiofTfyNu02hB6fW6KVT+keXzOZYtDkfNuHGSZce7Z1p/5y+dllfOCtHw6/m95QSUj6eusLPEjiWdtVCOEHLnN3VcDwpmq9080ZQQzgQBLGspvscItAAE/BMy60ze+LSBXX61M9Rr/H0A9RK6CduCMy87EgSxrjTp9p792lrswZLIiskkwSJ1dHlrEAKK3ONwwZ1Q90BnYA1aAwxBI0fUzYeng4GohDB6E7JsLmmL+8XVy+7M6eEeXRQwpj24GD24c13/4f/afGPfm1IPDp/tr9h9PT09PT09PxSsEqZovBqBgIKTiUnAXSpPeoOydiNwZnBYM1aRfSoDSSl1Czmk9mkzskOqu31jfV160pIwE/88cnJpKk7KS7u77/03e/tnzq3Pdw0egyotGxyAFJKS6ON5Rbh4YLtwZr9YYsKfUa36D6zyyMpHTNybh+VcjDQIfqlm9sqeeXRBrEEtAEGxpTWakE+IdWM6MEt+QQLMYIbS1MYqFXVsodIoFUwnkomQ7RdTDkVJk9aNA2o1HZQFMOiMKbwQEDDsNLokpMXnAEgAHPm2MwSAYkklKVSLH87AyAJHwQLTSYtrULhCVLDClIAFBkBJSAzUmQvIDXZ5eIzss/IGm6ppBgLoyGASMqzIYoFBU+rITSQJRWWll5zSUq/NpI11KRePQZedahLLCtultGzWNpxZBCxlJASMKtVb4rwHUKgFMFZpPB4TQYIMDq7kj+1v0iMlD+942AWRFCCmLNPc5/mn13YP/ZhSJASq0QbSUZTAUqSFpIk9QJHz9eHtLbcP7/7H/6+2VzPNz7KH9z0b70f7h8uU1S+9DilDO/RyCeMOaRETOg6AFDh6QLHfIHFArM6z+fddOqn024yawel2H95Y3tzbWdr/Td/VJw9LbT5ys+AcK68dOHUf/SPq/3zj/1NibQV2iLevvNGaGdxI5Xf21ajcvO3Xh29ct1sXpOD4ej6tnTXh9cO4qx9+HXrr71anD0jrPkGxrIssDbGeIjxCCdTTCY4maJ+lPayjOBeAwEoQRXIvKjTklPKnU913dz8uHnzbf7k9giiGo2rtXGxtlYYY06mcjKhk9mqDQoAoIEKiCAFjEHlZ240cRWbwh3QXTxvruzvXtoXl/c3fuNHdnvzUz1WLEUeDePl/fbf/53i+tW1i/uD8bi/Y/T09PT09PR83QghNy5c2Ll7kD58z2llhHZgnVPKuQ7dpJ2X5dpotFEUA60U8gI5LwWEnNNsMZ83dVRyPCz3tseDSgkZffQL3x5P595Kt7V+9tr5a69c3tvaHrqBFCbnnHMAQCQBXj63l1JKKT+zxV3x2bXbshMj5/wgZmX56E0/cB598LnMuUvB5zrFTLBCSSZkhuBVi7XUQlZWF06rnOuUQmD2IefAkMooN5R2oLQ1RNCAFsjLPuQcM0demQKmDkjSMARChrPaDpwx1klTKhJMKaIoFcm8CClxIogsBAv4UCeOElaQUjCrHbsAgQWCgDQwARQhGJkgFGkCZWSC0KRAiEgpJaJVywyYc07MEJBSSCmk0pCWCTln8kFpma1AWJ5bZA1y0AI6QRJ7KWJVyjIo3fFn66QFQUliFsRABnEGI2fOCY/cPgEAha3Obl05vbm/t3G+sI8s5xbxzsx/OI0fHB3ceO60LByXJefiCeWDCIJICIgnf78MDpxFjkgUUXumJsUM9rkVhFLbRvNMQhJ/ay7bXuB4USCt7fbW2qvfd7u79etvzf/ibyb3D+P9A4eljfKXVNdyQufBQAiwFs6CBNSy62sZAy2eKXDMF5gv0mzWTqazyWR2MhGba8W1y4Pvf8deueh2t/V4/DkOFD//nxCj3e6OMKa6tP/wzRCmi+7DeX57cu912bHZdOX3tteuXBy98kp14ZoenhemKs5u67W2utJyeGSeZLY2zdpIqG9ihlcl9nZw/jTOnMLNW/joE/jwuMCx7OMAoEEWKEDmxVRPmVPdtHfuzt/9oH373fb1t+nDj4ckq/GoOnemPHfGVZW6+Yn66BOq2ycFDqoAARSgAiifSJZZChxcA3PwDGzPnS5//Nro175vr16yW5t6NPrUswgSQo2GxZWLa3/we4NTe5vnzg5Go/6O0dPT09PT0/O1CxxaXfytXx9sb9X/4/88Nos1S0bamFLTdZM61DWqCs6xlCtTsYcaQmJMulAD1fp4bTzaLEvJaTabT6dHdw+nh4u0e/H0td9+6ZUfnL14sSpLyRxTmq8aKKQVwgIiZ142p3yWZUzs01qSpZQlM6eUmZOUUkrHrFLqmMPjThw5567r6rqu6zoB2pUiKQSIAkIDNYTVuigLowqg6eBT9Ny1oQ6iWxtsbq2vDypt9LItWxKEk1YLA6AzvhUdWsgsRs42ELXoOg1UsNKWsZCtlIUsS6cEARASMYWASeRkyGmjndW5hvfNHD5xMvSggNo/FHAAQJGRq80sEUSC9+w1GUEWFhLSdgVJggMASkJ3NsUY0Go9qIqyA2JKTnRICW0dNCeDzMhIgbsEAbKUA6VkafUjtZTDQsgnt1FEEGLVMyKwio9lyikiBaTIjytLzgz2965/9+KPL536zqB49MTuYHLjg4O/fftO+Oj+B8+dlr5CTkzIQj7xayhJCkRPzovMHHJicGLuMqmUlGwJlBGF4MrYWrNRLEX6VfcW7QWOF0/gkEJVpXTObKwLo/10Fv/u7+dgRpYQX3oDnDI4ICYsuySWmUXMSAlLO6CnejQ8FDhm8zydN5Pp9GRyeHw8cC8NL+1X33ulvHielCIhvqxJ5xc7A1INKlkUbm/30U64m+VjnNz94O7NtwtdbG1eLPe3NoaXzMZVVZ2TbgvC6PFIDdntPaFikxRf0+/5fMoSezu4dhkvX4VzCB6Hh0/85QEKkAYNHhh2yBdyTnLO4WQy/ekbt/6P/zO+e0MdHZuDoxFEMRqXZ88Ur7zk1sekFDUN3T14/As1IEAOlAD5tANMQA0+QT4E75w5Nf7e9cGr33On9yCWHYKfFjjccLh9+bJeX7NFUVRV1TuM9vT09PT09PwS1udEyphqewvWDopiOyWnVMp50bZtjnBKF9o5KZEQl2u6BCTvu7pZzIKPJEZVNSoKK2WKsWnaw8P5ogl27M5c3vvuay+dPbszHpdL3zbmAEiiVfkEERHlZ6gYS4uQZ72vc85EiVaonIkoAvHBUpmBmNk3sWm7JrURCaRU4hxi6MAhL/35I3PH7JgFEpKPbayb2HWU1gszKAuhBRMjMESCTAwApEhFyeAMlQTlkqyAbJmlFlpBS6GV1IKkIJbKKFESuhhTYM2QgrSGNkIbjU6RUEFmFlKTDjHEFERSAEmsjEzFym/14cqVaNUFvlQZhFwWb2QAICYJRZKlTCSTz13MkhleMGVWIkEIkIrwiePyG0RApqx8TgoJJJSymiqZm08G66PfbPX7Tbq3WtsLIoIUtGw7YWImESgv3Tge16gKXZ7buXzt7KuXTn2nMOXD98eD9Zjjx/c+PDp4/rSMgUlkqUnaR5sfKQgQRJBPPsVOnBmcUvY5C0qCOiKphLBSGSWdtqVmI6Mg8emcnV7g6PnFb6DLtB9S0u5t2/N76vw23Rhxl1KbQps884NsjqVN6MMr+JFAh5QQAroOOUOI1UspaAWtnl618cSGNuX5PE3neTZv2sZbnXa2xPaGuf6Su3TBLrNRv1T4qFDGjEeji5ubrxbFKWbTNDOtT7TekzLRkzvZh2fggVDBzEyk4BRrxOzJjs3mVnnq4mjnOnAWWF/5eC7TSl8cBEEpWIPCwWgo9ankkOXvax4cNoRYZfo+l5yQI/Iv6+7DHGfzxfsf3vu3fyw+ujUU0grlrHXWWueMc9o5GA0psRxLQUujJEXPubNkTiGnJmOe09Z4qHa29eb6474bT84i4YrCFcXm9lZ/o+jp6enp6en5JcOE2qAY6FPaeqKFD13XJJn0lrOjwlkrYwAAWyAH+KZZzE9OThYxQKl17QbKAAghLBbNyUnHls5cGr18fe/7L51f0xVQAAUggCSEkbJMKccYlVJCCPFF1odP1WUeq2ImEkqVKYmU5g+e0ofEdR0XTejQCAQBgYBukdG23DRgIIdFaA6awjrSzIgxNu2ijr4DlIG2CAIqRtkmWLBEm5FYVapcBQmamhCctBKmTijmpshQBqJgW7DUaDLGjE2Jw877uhuxZs1UPVo1KylGpYWyROW0nvi6MVRIaE3uqbsRCS1IEQgM+IdKzmPbdobRypWy8f54dl+jUGQ6sNYoSgihQcajiQgGVpICyATYhMYhaKGcs94X6F7/Vzz62ctX/1NuxL0HohKW8bpEyIwEzsiZKafl4TySIbS2G8Od7fGpYTmWj7nDbgx2T61fOb12fbt8+bnja3SjUMcwb9v2sQUzZY2cBHIW4mniF0CClnsOq7QUhRPSKW1V0lJJ0QscPV8n0mm3t7b22r7M9/jWJN+aLG5Nks8ZWIagyKc+GM8JXYf5ApnhLKyBMbAGKaHrQPTc8FfOqZtMm+msnUw7o/nShdGFc6NzpwcvXy0vXpBF8aUPRNrB4OyZM78/GJzJeQpMj47utK1eX98py83PaR9hjjE23k/q+k5d3xAi7O5eG48vbmx8vyheAs4Do2fkW78A1A3u3IMzaDrcuIk799A0z74E5WqYzBcw4vAdfIuu/SYmpSRrhXHSOsqZDu7jLQnncOMmDo/gA4R4NOWeq4LFgK6Fb9Gl/nrv6enp6enpeZEpR8Pf/8//s3f/4q9/9v/+CSG0Ofu2Y6CqirLQRSEkjCCtWRBRYzBJ/qTpUlLGFJUrJVHbtrPZbDKfzTls7ez84LVXr158ed1tGyjACWGIllUbmkgKQcunffTzViJ/utt3GaRKy/w7XqkBSeVFjovQppYklcZYSRrcMCLnFt1QamsUUWTRweTYUtMKjtoQO2uN1gjEAAxrraRUPiMymtQlJgBaCCVd0qqLwXeh6bpZ2xYpWgEpIClpahP0jLWXOVsEtqSEkVh5D1rDkmL0OTGRpzbbVlgDoRBADAIQOWRKSmlBEgEkiTTFEHJKirWSUlukhKX6xJwjQmYS0IJllVXWIMWaIAi+Q6Y2ceuTB5hISCW0BiL7BEGwggDiQuWMj4+7+5/ka1lBfGVzTEmzPT796pXfHZUbz/3wSXvzqHv7sHt9Mnvn0SgLtDJryUry0wUOgrVkDVkjvt0aQC9wvIgIq92p8dpr+8qcND/9pE65PphGnxliGb2hAQOITwscGZ0HM3xAWaAqQQLWICZ0HilDPq/OIaduOpudTKYnJ2l7Y3T+TPXrrxYvXzPbm2pQCaO/9IEI5dymlK4sTy0W708mbxwdvVfXnTHXrQ2fI3DE2M7nnxwf/2yxuEm0UCrs7V0djV6uqpesvQBsAvpFbewAFjXu3IX3ODjE0TGOTlA/W5JYBt9UJaryC3znBRZAir/8YyIpyVqqKlFWImUcHNJ0DjCOTnB0Au9XAkdVYVA+vxqlazEn8APL256enp6enp6eFxVtzOnLlxDxwV+/6dvjOs9CiKTUwBSVU84JwMiki4ggsNCYpjTpItPQykFhC3Csm2Y6nZ3MZo2i0entH/7oxxfOn6+wvlwLCqHEgzA9IpLy617iEmA4mTylOAttbqVyVWErJS2zZM4cO26hh84VUmVID4m4oKaTiKaQsrCFVRbNKhfWKG2ESxkhhzYvsNQ9RGmkmyvUqW26dtY0J123nZJhCIag7EQbGEdJZY2kRJesIG2W9d1EcDYH2c5SiglIos5lp40klhwfuHAkDpG80EKQQAQkwSKlEGMgCCOEcYgeMRAepKhEJmRVQg2EWmgky1YiedRzdNwGbrEsDgekgivQNWgTlQJWAoAslLDqXnvSiJa/UscKKdSwXL+4d317fPq5H74zee/G/UF7++Tj+duPtl1gIZY9+vw0fQNCYFhJHgil+Nt9wfYCx4uItMrtjfXavhkvDlOeH0wXb97yYIAFSAL5gXfDE6SMroMPoAYxQghYCwApIid4/9x6B06pm05nk8nh8TFtjkdnTxcvX6uuXBR62RbzcwjJQkonpbV2TETz+e3p9GA6PVpbOx6Pl0ZHT/2GHMLs5OSN9977l03z4dbWhZ2di7u7Lzt3XcoLQmwB7oUev7qG97h/BCURImJCfLYkISWcxWiAL2KcKQk5om2+iVuFJGfFoBKjEc1rOjjEokbTIj44QGthLQYl1scQ8vmnKCf4Xt3o6enp6enp+dVge//sP/nv/ut/+KM/PvmTP3Jr65BiXBROVWALH0lGM5IqEdWlzkoqWW6Mt8br27YIOTDArHIyOztbZ0+d2toaVNXywaEGZEptzgEwQsivX914sG+IeTKpF7PouJClG204ayU4Utconwq4QhVFUVS6LIRqcwB+stMAACAASURBVBcRF1jwANY5N1wVdssINEABaF6GoK48NgE4kEIRUXepa2oOXKCQUMzoPJoIEJyBtfAdYsiGWwUPAqxmZzsJT8jFg+C9SvoKXY6JfQQElCKjjFFKFkmKjI7BCWigkiGIhFjH4Bcgoaiw8KBImpwiWcgSlBbkYwY1AIFT9BygyKgieo8MOCSNhiEYFSBhiJbjFQDvAIGvsHoDy02W1c4oO6qeX8FROBfy4ub91+czfly1WtmQPGO/piTAUAqlE9/uS7UXOF44iAAppNTSFX67oj2TTovubI42yY6pBXWUll1eDyfzQzKvuqc6j7bFQkOK5RVIz74OIxCACA5ANxyo3a1RUZiXLg9feclsbQqtSYif+1p9cMWR1pVza2W54f08hJOmuaf1QIinVIWk5Ov6dtveZp5J2QFNCPO6PiKqrc3PMlX6pcHMyJlTinXT3boTbt9Vi8aBHpWUpIzk0fmn3FeWidiPn8/hAMMBhkOMh8/XNzi7lAYxQpCYzMKde2F7CxvrpOTSUfUXPzPMDGbOmWMKJyfdrdvp3j3rg8rQKYsQufOIESkDgBQQGkqBDQqH0QCjIUbD59YKCSVsilVK4xjlool3D/y9+0JpUpKkxDc9xD09PT09PT09n0Jbs3Xu9OUf/fD+5PgwhtQ2Q2uN1IAUMUpiNoQgVRaChRBiMCpGQ1dksTSXS1lIVZ4/d2F/f39tPLbLx5AQD+xFAWTmr3XnSUSKOYIjUoxtOzmZzesOwtqyHIxKnRN3IceEBA3jtCtc6chooAFFJA9PVtuB1kZpJZUFAejATDEzh4gQIbAMZuWUo/ddCs183tQ1R3ay1NIIKYkVZ5mBlCkyYkKOrFMQS2c6LZhjyAicIJgECyBriko2iy6loISQBGKx1INUAnjpx0eChRSUidrUppy4g7RCOSADTCILRdIK2RH7DBEgIhhIzImTICWkFEIy5yxyQAwRFqSEJFo+WRaCIOEtESeIemtr+9WAuSDKHJcvTx24zblJuc2Ss0RWLBWUhjYwloXw8/bweHGwNtgq7ECQIBIPN01fcAE8cOt7a5eu7P141ky+zPhHUiekjrw/ruuoOTvJrL+F1Ry9wPFCwwZpjeOZ5K9FUUVxJHEI7mQCMwig/KyvTAlNBwikqFZWP8/Eg2ugBjdGyUvnipevDa9cdBfPl+fPqWH1VQWRSKnLcn1r63LT3Mn5ZDp9K4S5EE8xnsi5a5pPmKfr66dyLoRQdX3cttPNza319TNVtf0ND0pKcb7wh0fNx7ea19/yb75jjqcSwoLU55wsQTAG1qKwkI+NxrDCeIjREMPBc3+0ybnizICNQdy7377+FqdkL5x121tqPBJfxMXjixxgiGE26w7uNx/crH/6Rnzvw7INKmXTekF1jjkLYqPhDIiQMlJCynAG49HqQJ4ncCgpypzz0jR3MvVvvTOTwk+mbndHr4+lc+gFjp6enp6enp4Xj7NXLtuqvHXro0/efQfVAPCEZKWWrGY1ZcRsmiCDAJc5Kl9P2jDrmqNuEVIebWx+79UfXH/lB8buAuLBQ8YspRNCA6u97teEEJpokFKTY8R8no6OptP7x2ExL7WqKhQDtHWCb1B2iECrtSmKQgafUuyQ/WotymVC6myUVUVsLKDRQXQJmQEJGCgFR/DeT+v648nBUTNtQpcgdVHZohyU5booS1ICCBCLBGOgJHyDJFRROsjIqUYNBEbOKsMBXUAM6BqkLK2zgtij0cGKbDoNSGTAkHLSMbc5ZTQWkR2QiDwAAxY5tB2xzwwEQgOToQAPBChDIsbgU6tYE6vYeqYMoNNmUcg16QtmIqsIpYQyerHgD/+fjSu/fWnn2kxKCmkR8iKkRRMmWhwJHDESMVNmAhjZJuRlmIua35u8+/7trZTiztrZUbVRmOpxt9EvtIGXZmNw+pWzv7M5PPvFvyqm5nDxzr3FT+/O/u64O5CcC8XsvoUXaS9wvNgCh+a8luOZFOaRdYQEt0jHK2cdWra4PWMKo+0QE9rGPijfeNamM4AX4BPwvHJbu9uD770y+P53zO6WtE7or2yGLAWOnZ0rsxk1zcnx8dG9e3/LTzsAIjaGrKWtrdM5b8xm95YvIS4VxXeKIslv1Hwj+9DdOzj5278//rO/4o9u8Ycfm+OJhJDA5wkcRDAaVYlh9YSfaFWuCh++gMChmStAC1HWTXfnXvOXfzN9/4a9dmXjN35tcOXSw06iX5DYNPXNj4/+8m8WP/kp3/yEb3xUtl4lVq0XiXPb8bDiwYCHFZxFiIgRIcLqVfnGFxI4ZMmsSJRCtCfT7u9fX3xyG2f2tn77N4fXXxLG/NxFQz09PT09PT09XxNEJJXa3Nv7g3/6T9/6y7/+6GdvcwweUXihpBAkWt9NppNFl5iMVSRFWqTupF0cLeZwo/W9jXP7u3un1pXSD74fPTDgEMzMnJfvPh6eknNm5k+9+eU2FJxzjgADkpmZfTubTo4Oj2aTuW9YaLWMlo3sPTc+5JxLpQVz13UiRPZh2vrFrPGdL40zskKWKXGWMhNDRh9yF7KVWQIRYIgsZRPrk8X03uJkFlojBCSYMlPOOSdkllBKxZCi91IkwRQZiVnkTDlljikBGUhgRgaYQRmKFIkMICPlZf4piCwggQgSrFQGZJJGpQgBK2TSBIGYU+aUOYVEvkspCo6IiJFTnWICKanAEFi5WGRKy2IaUloZQ6vSeWIgM4QmbsWNN5v1c7vXXr1c2rU2HrXhqIlHC3lXkMmIkafgBE5MIhPnDIBJsEjzO9M34of+1v2bV06/evXMD3Y3zhXmy224pJCVHesNu/VlBI6QmlvHm+lO/OjgvZm/42QeOeZvox1HL3C82BjkdU5ncuCYkLijdERLx2L6dOrQ8sJ70LKSMqcO6IAMrMqqnpzAj/7liRfgY+QpxhvbW+7KxeLCWbkqnPuq/h5AKaPUelVdca776KOf3L//k48//on3i89+2Lnh2bM/OHv2B9vbP0gptu2sro9v3369LF/d3Jzn/A3nbuS2XXzw4e1/83/d+uf/6xBiCDGCsE80AD3tViEEjEFVYm0M99i5LYtVl8qgev50IDJCQKko1b3bd09+9sa942P1ykuysHZ7S6+NvwpRjeNsNvnZGzf/xb+c//Gfjh4coAQhBXQhE9hZGI21MUYDhAjv4QO0enAgg08HcH/2vqOUElRKBaXuHx/Pb9y8e3Q005KEMJsbZmO9vzP19PT09PT0vKDbJ6W+++s/3tk5/a/f/u/n3Ukduqb2VZH2CjWv5598cjCdU6ZSGykNZgKTnI68394sNs9ubO7o4TARtYADCiGUlBKgnHN8YNmmnvThzzmnlJT6+ddGzDmlmjkDBdAx6tns+N7BwcF8WnfeQZdd55pZ23DTxKaZUA7rziGEw6PDAo5bPjqezWazuq7dcFu6TZJIaJtUeESgaTqkgKpiDaQFYlKJill3NOmOF+yjpKG1KaXQzbtg57XOQLbYrCRiQNt2YAKYgZzqebN08WALGKBFZKSlbx/R0NrEIaDNDwJNCTAEYqQOUJF1InIkHEwDA6jCkFTgum1iG5CRgKZebZcW7LvUNF1NJApbGlEYKggEAeMcKwAoZFHKgh44A0RGnQEF47BgjlRsFt/ZGlyZ+zsLf2vubxtZMaXIM5/uMgLATJkFEVgQpISv57eOf/L+rTeaWv/oyh9aXYyrjcJUX3JISUmjpCnN6EtNA2Y+mNyOfnBykkZF9sNe4Oj5Rim2T2+UV8bf2R/F8/njW/zhx/GDj2a37j4S8wptNiuzMTCbVZp33dHCH83DyQIbldwc2I0qG+WPFv5wHo7mqXtke9mdO60v7e+cP7198cLGP/qx3dmmr6VGQgFD4KzWvLYmQ9DMFML8Kdt4U2xsXKiqDSl1+iYSQ74oQohqoKuBHQycdRDL2Cup61pNZ2I6x2z+bL1HQiooCWdhzEoRkOIpJh1P3pmwvA/ljKbBV1SyAWBpupF8Fyez+VvvLt79IE4mpLWsBnowcNVAKg0pIQWkMNYqZ0kp5AxrUBVQCkpBKyiFZf/k6sPyCQFuGb0tCM5CCpAAM9oWizmE4JjqDz+evfWOLJzb3RHWCq0gRO/H0dPT09PT0/PisFyZbJza/Sf/7X/1xp//+T/8uz+CYohUd2i6GGNmbaBNZBEiZRCzErk4c/bCtVeuD8e7QiyD8yJAzMhZPAz1XJZpfDbkVUr5iy2HSAibc2D2QGDO07uTw5uHbe1ZC12WUWPaNCFikdpJW3OionBKWp0UIaXss/BZCWHGzhUDR2VmF9gZMGRgKzkQp8Q6I3tuQleHbnLfL+aFPndxx0iB6ezgqJ13spSDsRmVQpdaEUFpVRTWZ59TMhHMCMxSkTYgrTOTpxA5JgQVhIxUUxtFUspoaAAWsgBrjyxBEhHU1GwtCSkQCQBpQUII5sQx5C4jC0hmZMTIISEJKcaDSkljdMWROD5wOBREDARIK+STfUO8WtKyjl7GLqSFT7OUm4xMJAXpZQ0IfQoBISAEk+DEsQuxbqnu5jGFn0Nj+Hkng6js2vmt7/zW1f/k9slVoY8kH949vH88byZz3/n0rblCe4HjV4Zyc2/jwg+3x6+tj16q33xn8bc/mTdtc+v2ww/oUomza+7qrru6292dNu/cbTnVk7ncrMy1nXxlNw9d+87d+Tt3F4smPGaBac6ddj/+teEPv2uvXnZ7u3o8+noaBCRQAFJrORwKZpIyxzh9yqRUZjjcqapNpYz3zQs7IiSFHA31zo7b3SlGI2gNrWC0vH+oPr4t+PYzBQ4hoDWshTUwGsashAApYQyMwXNF+pwxn8NofEUjxTH5yaT95Pb83Q9mb709ff0tfzIho9X6mtndcTs7qiigNYyGlqrtVNuJtkNKqMpVZ4pSiHEVqrI8wOWhPS7rSAkloSRcCyEAQs6o6+UZyHW3eO+D47VRrpvB1cvF+bNmc0MWrr/2e3p6enp6el40tDWnr13K2d9586cAYvZ1V9dtIiLlNFsTkvCMnCHZOCnPX7h47ZXrg8EeYIEGSEDKGcyCSD1YIYrPVmr84rkqQkghipQQ4wzZc0jTO5PDD498HaC0HNou+pOuBXPN7dS3kuy6Nco4ByO4TtQk7dlpg7Io3NBy0aBkKksKUCFIBWbOIerAoU1N283brp0YxeuDqz+8PNbi8M33fUP3D1UphyM7HmgYQQCUVlKKnHMMyWbkjABoxYUjEjpGGREzkudOBilaUdMsKl6ThREWgCNYBnlkDeEoRXQNS8EaGZ4BsGWmnDOnHCI6Xu1HkBADWgBaqrVB4UxJVDSNb1K7EjgAJKADJNgwPhX9yKCctfciNF08Xvg7Ps1iWjDHF3zSGl3sjPeVsmdm+4eLt+9Nf3L78M7xvDmZ+9an5wZu9gJHz1eMW99bO/+dzd0fDtb2VVVl76dvvz/FI5vRolTFuTH94Iz9jcvp/YPMqT2czD5ks1WW13bSb1zKG1Vr5XTeHN88aB9ro9g5vTf83vXha6+6s6dJqWWMxdchCCzdTqVURQEpuSxTzk9pUSESWhfGFFKaF3pIpJSjoTm16y7tF9tbsBbOorB082PBEJPZs//OEIyGc6vaBylWOsVS4CgcrHnmKQSBCMyYTL5CgSP7rv3k9v0/+bOD//uPu3v3u7t3w9GJNUauj83ZU8XFi2o0hLNwFtaIOwfi7gHdvYe2hbVYX8PeDpTEbIH5HLMFpIDRKBwelydoqXooaLVq0smMlDCbrQQO72fvvBems9nrb6+9+t3tP/j3Rs5KZ3vD0Z6enp6enp4Xk92LF//jf/bPABzdvfPv/s3/zgfzoqhKW2jrCi2TT20L6crNDbd5dnNtd6zdpwIEl/kpJZFUSn3NVasJaDGb8cHR0Z35rcPuaE41t6b9qBiNaDCUXQMQ4CA1CugChUHs0DXp3nQWsh64gVWKCK6whSnUxiD6DsfzgNjlHGaz2i8mzVFWJIvq9KXtvSvb37k+UIuO3ynuYq4wnyxObivaHurKGMAiRI5eGal04dknTgCQgQW3pgsQGSyhLBUSDGRmlzh79sTQZD3ABGMhjSyU5ZSATnUdQkBKkGBufEddxybSCK6Gz09sg41i7VtJOVnXQGUUsAQS6AhMy/hbMLjLPjO7h9kIHlyjaUPj2yYeqyAT+5Q940UvglDSDIuNwg7H5ZY5dCfzw7v3//RwUXc+dz59a5SBXuD4lcEOxuXmabexq1zhzpwqrl6216/K999/tN0+vyVfuWy+d8W8eqUrB3x/7j+8sxjkYkvWZ2xzecA7o+beqPl4WN8YeCFIG6Gt0EZdv+auXjKndleR1l8L9GiDTlbrDa25qgB0T91uAxmIwIuigz4qHmNOTZsXNTqvhNBloTfWzOk9e3oPRYGyQOnAjHuHKIulWgMiCIJSkBLLEkQhoBSsQeGwlJOWr2U0SVngWQYoD89izqIspHPaGAlw2+WmySE89Bn9sn8gsw/tnbtHf/ZXt/63f73sMyRAbW/pwcBsbZqzp/X6GGWBsoCzEAJti8MjpAwpUTiMh1AKIDAjJWiNokDp8PiMWrqQWA1joM0qfiVGqkpZOG2NESLdu784PJq/+XZczAfXrlSX9rHZX/o9PT09PT09LyjaWm0tADccXnvtN1MWN19/vaictiZFnnUpBNKjojq9ub6zMVobKiYg45F323LFy+IXe2TFzEsj0qeuAHlFBnw3m8w/unV0eHLc+KBUTr6ZT2AlDYaScwCMLXSh9Ugqx1KEpvWLrpu2ndLSFUopASJpNDmdtYqh7lI9i3Heha5tmtAsUjdcG2+c27n8nTOXXtq+cFp1t+cHsjI4IaQ2trNuMbBOAYDMvuPQVKLSQrGWIFKA7DJ8zjEmgBmCpIAUMmYZBQyJmJAyJUhkoiggJLQQWhiSgVUHpJQSGDlTjCEHTh0skZS6y5l5tU4WQirWEiYl+JCFzACrZSMJoDISkAVSzjHEDh6cTaacY8oRiSiJEPJs2nYLr9VJ5NUj25R95rh0u3jR5ioREUhIoaRWQrd+MXTv+27UNJOYfMr8rXmi2Ascv5LIwpb753b/8e+XFy88usOOi/LcRnFuQ+gNueHUxRN6+UZ3EObbx0J+nE7gxDjYhdov1vNFipVe29Vr23q0tfb977ozp7+qkNEvJnZoYAScf4aEkYAFMAdmL8oZZ84hpLoJ01n99rvtG2+LuwdDiAKk8bmJXkshw2hYi0EJaz9dcyEFpIJSUBJlibJ8jsCxjJjKyY6Gw/GI19cTCf74Vv3mOwD09paqSmkt/7zWFbSMbgVpUAXhQOpz6tUyo/OY1zieoCwgBMZDjAaQcuXK8XiZ5UOBY6nCdB06j87r4aAajeLamg4xl0WqilyW1bWrZnP9lzgne3p6enp6enp+AaXDmF/7vd/b3d35tzdv2DUtCjU9Ct2yIqJwm1sba9W4FCWnZfO1AwjgZzzq+9IsjUif2uGyFDhSSkuf/uOTww9vvHV/djc5v7k7ajMd3ps2edGd3KOUCLy2NahGbrRbqhy7ZnFvMTmoF8IoXegHFQ1oJThnHC7mdX3UNHen06P5NOdGKlWN1i+/cvY3f/fKxm61tjEo5TimCeEkowyopFbOsIxAzkCTUhNySy1sKmxhls045FqoznYQAW1eFatnLVgqw0EQ5DI9wcFIaIb3SAlFCWkeCEcZqJEz2hqaUQGdQRBSdk4kEEhqLYykTiABduU8ahgF4IFIMIwMNEAgHylmk6VgdG1O3udakHGFE50/uNF+8hf63Gs8L95ZunP4OK3DXZ9mQH6Rp6sgMSw2ruy99oc//G8+OXrn7sn7Hx+/c+/kRi9w9Hxzk1Jru70prX1c4BBGysLI0ghl5TCrM7fpytgfhPn2SRRoTuYujwszLC4OB3s71pzW6/t67YxZ29Xr62o4EEr9cideCeinB44gAVOAgBfFgINzjtNZ/eFHk3943b/7gX/rXXl7JXCYz+9X0wqFQ1WiLGAMrPm0wCEEjIY1sBZlgapEWX5eiwoDBMrZDofD8VjP646ZP/x4QbS4fWfw8kuDKxft7rb4BUJwFMiBHKgCOZD+nOPjDO+xWOBkAmZUFQbLOBgCMzg/MbyCYB54jgiBzsMHhGCGg8F4JBeLMuW4uR4318Pmur162WxsSKP7i72np6enp6fnxYeIlDF7ly797n/xXwpLITbv/NmfnkzebuNifXDmwsX9tdGaFirmZSXFco+uiCAEA1+ifONTqbHM/PAdIKYUibQQ8jMSR0D2iP74YPreu3c7ymvnR9v769HXA0wnizz1i85nzqJ0RTWUe6ds0Uk+TolyIl7bHlejYjzkQrKk3MRmUi9ms7ru6iY0E994jc3tjZ3ttTOndl5+5fzll87bsjTaUWcIgUgTkUA2UhghOaeYvYQKKTUxiZwEAoksk5KQEkwZOSGlHJEYQkAqSSRIMwG09LFHhgArIBEgQISUERIpLUkILSIxIJWkJDmBkJkIcvn4L3POKUkmIlJKChJgSGYFJETOmRNiThGJIKVQ0MhgTymKTCQlhNZyUCju+KN32+ElnuNtRgYQc9PGE59n/GILHESiMMNT65crO95d23/vzt+F5HuBo+ebVTiELEtZFGZ767GZ+tCjAbrcNtt7tL/mj0J0x7Wci5O7RRjvrl8d7O6sb1wsq2vC7ku7J8zoazPd+LzLCtDAs7avGSDAA8cvisARU3vv/uGf//XNf/6/mOOpnS3syaz4IhUcWqMsMBpgUC3dkz9TwSGhNZxbNYCsKjieJXDQcnyJ2Q4HajSu6rY+OTn54MPJ+zdmOa3/we+R+g/UaPhzCxzLgXGgAcSygkN/kQqOZcnGaIjxCKd2kXlVoBHCUwQOrVcCRwgIQQ+Gcly7uklM/syeP7Pnz5ySly+azXUypjfg6Onp6enp6flVwZTVpd/5XQAp+Ob47ltv/NXETy6O3cvXX15fX3/wqYRl5QCkEE5K8aXMHZk5xiilfChwpJSWSSs5tzF6pQZLK83HvwjokBq0zfGdxftvzaorwzPXhvuXRnI2O1PPP7g/f2/a+oVvWzBBWnfutLaN7WBu2BNbxO39neG6LF1tGhY1n5zMbh+fvH90O4RkyWpnhxtr33nt2ve+e+bqldF4bcPaLSE2kAvQajEvEDQWDmMLm7gJiIKkD1i0ZEroFCf1TEBaKgqCAzpGC265FZCWSg0YoAMihIaTSWHpByrgCsCACD6gXqCsjNXKoWYJVI5E5FyjwfLzqwEIwYfWolBKO+G0UTAggDlbbmTwdY0up5ZbQ0ZCAcgCrQOztlC5JZl5baiDw/1metQ0c/f20oCDl6Ez7F9wgQOAllY5XdmxM8OU4t3JB9+ay7AXOF5MJOCAdSlPF8XxaHQyHt9XSsc49f5Y64pIEgkQCfX0zbVQVriCBiavs1AktFLKWDcs1k5Xu5eL7ZeLch/YAYaA+qVb5j73xwnAAkNg6+EZWFs7enAGTpQqVmcA9MvJEOWc02LRfPzJ8V/8zTCzhCggtCtE0/FkFu8dEkDOCWfJWbp9D8cTtO1SioJSMObZXSe0Uge0XuWwLF9PJS7/ryatpTHSGlibSYiTSTg+nh4d6fNnw29NOMZfZGwESIE0SMVEdZOPp/HOQW4a4RwVVhiDeweYzuA9AOSMGOE9vEeMYF6F4BKgFHJCyqv/EmAMnFn16TQtGg2t5bCSaVNrlTY2MB7EquScU+c5JXwrs7l7enp6enp6vqU8XJdKba781h+mYvvOv/hX4/XN4fZQWk6pZk5EUgi7tN5n5pQynhEQ+6wf8VDdePhP5pBSS0RS2pw9c5bSED0hc3TTxfy9Wwd3ju8LnD+///J3L+7sWuknu6ORe++ufPf+35/cP5jNZl2QH0RFUcccF/7ObL5IUMeLkETnOj/r2glmTdNy2thbH42GG+P1vd1q9/Ta2Qvn9va21zcrY4ZEI6ISkLCOtczoFOcCTqlSuUEljEWW4Kw1LBlSBFIwBGJGkGCFGIAkNNkQ/TQeZ+VYOUHGgAUkSYICCaWkKi0ZZ1CUJ9NmMa+5CxyTTxmAaTvSAqYAAlHSBmCEAMnKwDojteFInjMboYHE7D1SAGWApDTKyiRXSgXRMoSFoAU3IrciZgDdLAS/SPmQRJZEDDDlzPkZVeov1kQlkgJyVGzurV3a3/7+S6ff3RqddboiiF/py7AXOF5YgaMEdo2R47HMWRJlKSvv700mb3o/L4odY8ZKuS8gFpBzo8FgazDYWlu7sLX16mj0itYXgU2g/Iy++0KdgQEgjBHjscxZEGVjrPe3T07e9H5WFNvGjKR032SgUcppNg+374I5HdxXWiujpdZ0cB+f3MZ0/qs+C9mHdDzxH9/iEFXplNFKa6EV5gvMa9Ttk2cjoe0wnaM4hitgNQoHo9F26Dp0HZihFKxFWUIILOqVQ8egQllgbxsxhfm8mc+nN26qritO7djtrZVi0tPT09PT09PzK6V0VBs7V1/77fP/39vrG1vFWkHIObcAE1kpSyLJzDGGlBJAQogv6DP68JPMvNxFCyFyzik1UlZS2hjnOScpP10o3U6au29+cnR/2g7d7v6l69d/WBQsxCRfGEs3SBP64P0mxXkgf/fepJk0hC5nDzihXDqata3sSp5OwnQavOxGG9WVy6fPXzh96vTu1Uujc2fHQm0IMQJKwAIOEBAJRsMIgaBBTlRKl8KVpXIFBeYFslJRoQMFSDiAwYiSoyYkiEwCNsDXYSaEkFQSHnQvi/+fvfd4suTK0vy+c5WLp0JHpEIKaKBQXaxu6+rpHrJtZowzNBsjN1zQuOaOxn+GC+7IHTkL2piNUS1oxsWYsZvTPdMSWqdA6pBPubjiHC78RWQkkCgUCoUGssp/9pCJfOH+nj9/4e73fn7O9wEZwVil80LRwFgM8sZHAAiBY5cSC9t4QSY2BxiUQ6vAPwAAIABJREFUrF2NWLUYDZM56ExqDolhoAkhSesZPglElNIq19QSBRIIuiJqaCAjVCQNPDhwzIJKtJblziAzmkWWIVQhLIN/bqadyqwPd1+//I+Gxfr17bcm5dZXWpx6gaPnN0BXwmC0NmUJInEuVtXM+wcHB49T+pu9vT9ZW3tV6x2ibzwVUp6P1tYubm1dX19/dTh8I89vaL0L5IDGj1ef090esFYPBqSUZFmqqmXb3l8uHxENdnZ+sbb2alG4X2EPfG/zf048mwcWXixTnmVKkdZKKywrTGeYP/8CRwjxeCoxppOZtUa0Jq2NVlAEpUAK5z0yEqNpMV/AGqwJ3Bh5jvEQiwUAhAhOMBqZQ1msqjm6XPfhAMMBBqUYHT76tD46mt+8bebz0ZuvDXzozwU9PT09PT09z+uAXqvJ3tpkfVKg0ADAwJfmvR5IWue/1pRSUqoBUaogcsaMiQygtC5F8NVB/rxtP328T+PB71+9cunK1TxfU8oTQWlpw8GsSjsbkz8aD3ZeKUW1J/tH06NqPmsBTaSVQTHIRmvDyZbRTm3eyPcuDK6sDdeGa8VgPJmsKb1OtAGsaT0QAbNXKiNCSrOM0pYu7mUDyT20ZkiTWqYAIHnAIzMwGREyREHdthGBcZa4WubD4XAgkSR9aQ6bATqK7C/b/UWF2bLpxo0ZYLqGFI0iCyztoooxiaBtoA2yHCEgeLQCLZSpTBJVVQOTxCK1EM8htaSUhXOZs5ltqBVIrjIFCKpEoYa0aFuAwokVPc6yYaaHmY0sR3UlkCo8N4NYrXSZTS6uv7wx2CuycWYKRb3A0fMbpnOSVIAiGmUZWUujkRwcvHfv3vsPHnzw+PEnIsm5SZ6vK/XNLox5Pl5bu7i7++rGxk+UukG0CwzPFT7Qj3sPjPOcnMN4LPv7792798GDBx8cHd37yU/+uyxby7J1pX643+HEabZI82V4RGYl6pIFVv6a/Ny3V4gP6fgkTacglUgIMJ14vTbGZIK1ydMCR0LdQGtAYC0mIxQ51ieAICbUNYRPKzgKAMjOCRwX9nBxB4MyHB017/r5zdv2+CgcHbP3/emgp6enp6en53kd0ys13NwYTtYzykQSEAESYeagFABFBCI560z55WmvXx2pAV0cqShluoYXESGyStFXlkywQhO9M17fuv7y7t6ecyOgkQSKqan0dBG2dnZe3B2/+PMR0/L+F/cOH9fT4ycjsazIy8k4z/PhpLz4xvrubrmhYGkAWlN6pPQIWAPGQEkUibrIVwZgtRrmZZ4V2s5JQxCC+JWAkYAAcko7Y8iRYsSUUgrxySjaapvneeu99x4MYWYwsaJIScRTqJs2xaiWEAI0jNOZpeCZSVHmECL7ICIQxAgBjAVpgtZdYqxRKgUO3ks3M2aIiGhRGoaMIoIwAEXKKUvgyKHrVhEIc6B2oWU4yfKN0q4VWWQW4TpG9TzVH5PVmdXZIJ8QfhvqpnuB40ercQAAkQIyrTeAG2WJ9XUVQgphDjRNc2+5XMvzrWeuv1zen80+q6oHRF1Pn9HaGmMBA3RWRvSc7AEClNYGsEppopRS7f00pUaeFnJ/IA1AIJ2L0PcmZygFc5q6qhRSQuv/QT9gEuDpTsKYwPxsgwwRsCAENC2WFeYZQoRSGJQQWUXJaA1nMCixvoaUYA2aBg8egQVf3JeDI6kqGZTCjN6Co6enp6enp+d5FjiK0V4+HGmtU2pFGoBFOKWFSKF1qXVBlFICUTLGpJSYWWvdBaZ+4xhR60IEZ14bX786A+3WXv6L//Q1ssNstDMYDIxxgGEf0nFbH9XTqb/x86vX37x2+XLMsvrKpa0QUopPnDKJotZB6ULbUT7eyLOBISisA3ugbrEScCmxUlrrIXPDXAMatsRkYApXCPTK6vOpMbxnl1JWGmWswrBE3aJ5kp4bQ6pSzZaRAy2Yk5dWxegYXlGEMHNnXhg1mhxD59aVVVQ3nXe+s0qpum58G9Ddj6sg2qLIMwunk4KP57fHQVntkDttS1NW9XLWLnXmsiwHEMVUqQzcAuSQx6TaprUYZFqLSBNjZCaiwtqNojAUFuJTii3Sj/q39FRN++1QN3qB43n5joaAyTI1mWiAtI5Zhqq6k1Kwdv2Z6ywWtw8P314s7va777lHK2QZihx5fuoQXf/YtzkmNA0WCxi9+giDElojz1dBucZiOIAInMV8gcUCDx/h6ASf3sTjg/NXtZ6enp6enp6e51fgGG5sFEMr0p6WJwsAkVVyikgSSSIESEqRufsRRJjZAwRoIkUEkSAigCFSRCTSxc0mgEUCkSayQBQJzO4r01cCVFYOty69ACqVmRiTEzFz45vl8mjeNkz5aG1na+fShdGY8zyO4LsNBOLqLpdESARloJzUUKnOPn+i1CYQgcjczSs9YJTKmRsgAQRl4IzJTOlc7oxzOmOtIscQNaAzgbAOkZSFFpgExQCgAQLSKiZmNfUWEEhBKyFwEqEEMavCC5DWmdXQNsCQs1pYEIhIGyErXXZNZ+5PVpE1TkMBgSXwad01wRhDoCiRWZq2DhxEQchALEACSUgEZckZkxQzfOsIWlMVwzx4Fk4ipTH5cFjoVgv5KIu277nuBY6epye4gAKstWowIGO4KOJ8PlssPjs8fC+EZ+dlNM3hcnm/Fzh+G1AaeYbhAMMhmFHV0D/6wzZF1O3KhaQoUOYoCuTZKi9GEazBcABnMRri9hd48BA37+DmHXzxBR4frAJoenp6enp6enqe60GcUuPNcWFjSgsgB3KgBgjIAQsgpZo5AIUIp9QAFig64SOlpQgBpdZGa0qpZk5AoZQ1xjBzSgGogQhAqdwYCwSgYSY+F1FqjCEiIANNyIyBDCgBKxJTOq6qg4Ojk1Z0ubEz2RhPJiOb52QMrcpoGWiAbn5uV9ahnRKALoaj0NoQWREWSSIeaE5NRp+ecxpTDIqiLMs8G3hI8MsmGodyACxbaiOsgmaRaqWnOEAB9WkNcew+KAjanXOIoNN3qgFLZqBLDzoGpMghHlKLsAhgVvteKxQltAYpEJAEjeBcQwwycpr0Mi2bUM/rxmbOFeWpc2on3ywNAapQeQ0JtGgdoBXN2zBtWiGMnOseTpkQedbG/kDoBY6e89Dpn0qpQZ7v5DmPx0jp3ZOTW48f//3h4WfPXI2ZRViEz7eiiIhIBBIRnzkP0XMQUXFqWUy51qUxpTEZEZiDSJRzjRL02xS3QQAIRLCnvhXjEbzHbIHMwRhojR9Jex8BRKBzdW2J4f2q0sRoUIE8w6B8koeiNQqNPIMADx6hbvDgET69iaMjzOfETFo99YI9PT09PT09Pc/daI5QFMrpzl0udAUXAAEtcxQh5vP39oVIKaW7BnOtC+kM0IAYE5HTGoDt/PWVUoABCqxSTFWMkcho3YkXwtwCBLiUEhGUyoksMxNZpboXIcC64WD9hc1XBrx9o7z0wkZRlNYOtD6rAek2u3sLDRhmFhGlVLcZRIaImH2XTQsIYJl1jJG5+6QOsAD51k9PpqxZMVRmodlLK0FRbUBQDk5BR6AVeAGRVVAK/lRoiRwYUZPVysACvNI7BPCAUnAOxnXeJcSJ4b1IgOMQETxi12/NIA0iREFM4sgLB7QJ/rRUpYbPAsi3bRODF2YEEAAbkuI6gWOCh1XkCmo8auAYUFppRXWMj6uKCLkxhTF7w6EmNW98pvv7dr3A0fO1dNEqm4AaDtXWlmHWRTF85qJtu6jraV1P27Y6J3C0IeyLBGCs9VCpXCkn8iPXBboz4xpwrSyxsWFTMtbmWqe6vjufD4tix5iB1hk9536/X74eWgtnYS2KHGWxsvN0FuMhwiYIaD1mc9gf+hDWGtYhz5BnsG5VoNHFrGi1shFNCT7A+NWTSkMYMSElxIjEyBzW13BhRzljM+ucM5sbuixI6/6w7+np6enp6Xl+B3R5BrMaaMdzqoEXgQidCgc4vZ2pjTGnI6xytVqMzGJMdt5Zo/PY68pAAKSUUopa22515pY5dK8sIiIwxnWmpEoprQkAM4nYbDDKBnbtopM4JruhTGnMQCn3dZ8oxphSIlJan5VyQMQzVwCdhZswd2JH94wB4L2fTWfaGGsy5QxpDuQ5GCRLBelMaRKKQg1BhEgcoIFI6LpTEmKCV6RXQYvxbHeSB4zGIIfWIomhFUTgAyTAIiVqW8hT3v8UBQ0zkVccpD21BElAQtAhqti2LacEkHSSlAqiQktABFrokk3GeWAt3JJUKSWWwpjtsgTEKlXH+HC5PKzqWevblPoDoRc4en7JVN8CIyArCqytQSkMh+UzF53PHx8f32VO5wUOZu/9A+8fpWSs3SuKy9Zu/JJT2I/pt3QAWOdoPFZEcA5EslzebNtpnl9cW3upKPasHf5WXQ+dRVmiLFBkyDJYCyJkDqMRlIKzmC1wcABjfuDtNBrOIs+RZ3AWRkOpJ0JGd/GLDO+hFKyBWFgFZoSItoX3SAlZhrUJLuxqZ01mM2f1xrrO817g6Onp6enp6Xmux+6Zhf7a8W03CFdaOyIAhugZ4zql1Kmc8bUopU5bUboBmjGmy0zUKSWRlFJLpIzJRGKMLeA64w/AAQVURnaszYY2g2duw9MbI8xtjBEAkdO66N5TqYJIpeSJrNZFSkqki8X1T7zqXaZcUbBS0CgKtISITDmttGefFOXDAhyQ/Mr6wwIK8DDkNGnlzOqZZ+IDWkaRwToUOcFBwxEpJW3TBt8pIpooc8QKVWyjDzjfznP2KZlypk6LUgDgAT79uoAGntEuQhWjL10SxMRSGusGuiuhr0JYeH/S+GnbtrEXOHqBo+eXoQENOGv3hkNkmayvF89c7uDgFnOq6+PzTzK3bftwNjtYLg+L4tXNzX+sdfk8CByqK28zRg0G5JwMBnx4eP/4+KPp9NCYrWvX/ovt7dLaEvhtmQ93lXaDApMxsmylFxDgHMYaZY5Bif1DDAY/vMChzwSOHMauol7ONI4nFRweIIiAFIwGM0JA06BqTis4JkhJOWucddaazQ1dFKRVf8z39PT09PScG8sljlFb91vVlvtbrXAY/aX5ePcv7mbaXSisUvp8OcZXNYVfYURGT9d3rIJUuuBY5iTCRFBKpQQRFondSoADMtIZMCTVOYPQWVotAJF0ao+6imY8fc1OGIjMHgCRPS2mlu6NmEkEq7qIUxI4ISGRImWMRWIdRTFRhFBKoKAsg4TBESwSVRJSJEqTBjQIAubIlIhEnYvXRRQNYcWBxJKiVe0zQF2irKdu35NSRBbkiUKKCF4YiUAERYpWUZNQ2igBVk02Z99YBCcWSYlTChKZFKnCgJlTksLZwpnEfNw0x01zXNezNsyb0Mbeg6MXOHp+yTny9BRGVDi35RwDzy5b8N7N5wvn7otISiGEqm2nzrm2PfL+cdM8JBq07aMs29G6AMypURD9aD81QEplSq1bm7KMmoYWi0PvH1TVo8XiJ6PR5SybaF2cOkU//34cnbFFF9h09lG6cy2f9ncI4wdJUk0JIaBt0bRoWrQe3iPYzhccALRelXJ034LSYAuR1ZargJSQEliA0yd9gPcIaSWk9wYcPT09PT09X2Fx8PD+R3974w/+qSvKfm88n8O7DBCgUUoppdP337+gtSZCjJ22QlpnRCalWiRoXRB1FRFGJGOWlJLWugsuUUpprVKqRBKQEdnT9hmldakUA2D2Kc2VyrUumWtmOTXdeDYhzOsGS6zlWnWL5kDbtiGRK1iY6rpKIhC0DBZum5agHE5v6HpwSF5axeeeBJLoOhVOx2JQf2l2GzjUqWHm1b53ACEImtSZciQvrQJZyskQcoCgaXV7selcX7OVNgOPFGOQxrTWhmGmy5RFrhtOKiQekimNCcwiUoVwWNdLn9qQwrNKRHp6gaPnqyigALaBwTN/bG3KsgPnPgUkhGVVHUynd5jbGMmYnfF4V+st5qZp7jK31q4bM1Aqw499TqmAHNggMsMhxahFqK6PgOVi8ZkIF8WucxNjiufej6NrHVxWEKDNkDlkDi5DXWM6w3SGoxPcf4jjKVr/A2xeiKgbEEEESq28TpsGWYbMIc/hPZoGWYU8w8Y6tMFwgMwBQIxIASxghjVQJeQQJ1PcuYdbd3i5jIuFXy64LFLdSOovCT09PT09PQDAnEI1//ydv/ngr/7i8lt/3Ascz4meQU45iEBiZ9J5Wm7siIxSitkzJ2YAhoh+4/fnuhckUlpbEUmJlVJKGRELKCKrlDkdeyqR9EQxkJaZgK5eA0AgIkB3Hv/nRqxBJAGklBWJRCyiz/WQEGCgDUrq+juikGdECQLlSKzRJjNtDByS0mCWFCEggDpLUGKtoJ5MUJQhpZQkRYQEraE0YoSwcEgRaG1mYTp9JaUUQmxS3aRawyinrYEC+9azEqNci4YpOkuK1GqesQpqge66dxwypzNrACRwI5GJlNPMhpMxBhlUaBJAdYxoYp1iFD5u2jpGlv7Xvxc4er71VL8z3ym/RuBos+y+tZunAsf+dKqYvXOXnLs4GFwETErVYvEp8PFw+GpZXnNuk+hH3q7SORUNiVyeY20NxvBicTOEajZ7fzr9fDR6ZWPjzcHgojHP+VWfGd5DBCHC5xiUUATrUDc4OMKDR3jwCPcf4mQK/wMJHFWNGBEiiAABC5oGZYGygA+wFkbDGDgLrTEcQCs4hxBWj663xRrkBsKYznDnLj74OLVt9E3rW15fS3UtvS1TT09PT09Pd+2tFzf/4v/4//7vP7930PyL0F8fnxuBY2AGMYIlnisGAFCcKh0eCCmRCJnvre+4a2BJKXUFI1prrfOvLnbW5CKSgFpEUjpLtO2iQDLmNqXqmW+idUnE8amODAIy2Azr1E1ZErKIXBA1SaGgMouswGKJ1qP+6t5Tjp7eTpeRJQfAJ9SwDi5DtUQMjLaOkkVVDohWAkdM1aJuUuWlzopS5zpTkJjqZZ3leVkWLSomPy5yMrbq8nDPbYPujP6tLXUBoE5xhgrG5IVpG3iP3CHTWBIEaEJoOFGLKLz0oQ5R0CscvcDR8+toHF/brWftVpbtWbsOIMaqqg6U8sxxbW2vLHdGo99jbk5O/m4+f3c6fXd3959rXRgzfk78OBRgrN3WGkXBZYmHDz85OHh7f//mxsYfap1l2dpzL3B0FRxdoUQIUGpV/lDXODzuih0wneFkBh9+gM2LESmhadE0q61lRttiNIAPiAlar1pstMFwiO2tlTFqDIgRdQOlUBYwBmUBEZzMcOcu3v+YJUVJXpJc2OW66QWOnp6enp6ejrpu//Iv3nk4Pc53tkn1bZw//qGczBfNsqonI21MAqCUBhTzKrSDmUQUcxfC2jLHGFVXb6FUppT9zQocOPXy6CxLv7RASkmET4NswRzP5doCyJTKiRDjUuRLt9YiEJipi5IV6ao8uuQXDeRAcMpsmMFAZwJJfhHq2KDMolUERRGoldZZkYfWJ2YBDMQCcDiLnwEQBF4Q2XMDB5GUongKlsWyPt2QGNHUklMi+BbBJ2bWMI4KFbU0aAkmc+WFIbepXjZIyqpCq0JrO1DwKnjxUaIoNs4KSWyCEoEFAmJgyxyFmgYcA0lIHjGyCENQx9j41nMKwok5CfcVHL3A0fOtz1TPPJMCIpJEovfH3h+K1Hle5PlaUWwXxVZR7GVZ4Wxl9R2m4OzSWZ1layLR+yNrD58+3yki06Vk/2j8LJ54USRG1YbpYno83V9WSy/JOEW0bNuHVXVf66zrMCRSP/DGx4imxbICAKOhDczT7TOrPBEPRaCVyRFEzl9zAAIn+IijE0xnWC7RtPABKT215HfRjZzLL17Y/Md/RDGpR/vqwWN/71GaLzpDJ/1V/aV7Xw/UNeYGRCtbkMQQwaDEoERZYlDCWSwr3HuAkxliREyIcbV699XcvY+UsL2Ft153g2I4yDEo7WsvD25cM4NBf6j39PT09PRTZYjMjqfvvvdZ4+L17aHqTbifh2/t5u3HhycnP3tzc6BtN+ohEuZakpfILCwizMIMXnlXQltjnSuKNefsr/SL8bSE8Q2DPaXOLELPVun+vzPdALxwm2IIPngfWSrAE3KiQpuhSOS4VIpU91/3h4pKeyIRSiACGSAHwMzdLUkgOtLODgY6A5B81da+JdMmrUCKEpAGw8IYswyrvg4LKQhwhFythp0swuITxSakwEo4cFtzFaTMo1YFKUtggBNCgiXW8K2EABA0jIZZRcAClNnB5rg+nDcHLUhZY5RkRowCEjEIQokVizUcU/S+JWIAjUiEIWKh2kNx0vASEQOYWURiV9kSQ5S+vboXOHp+ozC3Icy8318sblbVJ8xHg8FgOLwwHl+fTK4PBttlzpnbV3gEotyRDDe12dF6EsKsqm56f3j2UlqXzm0aM/pxlnWEGE/m00/v3773+OOB5YEZbm2/UriNGA+m0w+8n5XlpTzftPYbwq7+ATYUdQ0IQlhFjajsqQUSI3gQkNITk87z3hMhICY0DWZL7B9ivvg+2lJU5oqLe1t//Ityd6f+8JP6796t6lrmMwdyON/7+BWlo/MKYUFMEIYIiFAWGA6wt4PtLcSI5RInJxDAWTgHZ9F6zOarR1fK+MoNevVGvjahjclwfWL29orLF82wRO8S39PT09PzOz66i+mLv3/vr//837aqsuXA5UV/cXxOR+lABZzExdQ/WDRtVcVmPpfl0lfVdL70x3Paurx36cXL167Z7e3hr/KaKSUR0Vr/6vfzmJmZlVJdQ0r3TyIyxgKqXaaTL764/fndDz+934a5oHHQinQgoyCW42AwHI1GRZEPRuV4PCjHRTHOnWOXAc7BKKD90htCa+Q5rAXQBEWKNjJPRoHO7P+8YFUD8gTKul4TCR61h4AELsFzWLSzI189Cs3mIG2VGPks0wbu1PrDWoIBWqgEByTgfLmzj3y0lGULABYwjLYJDTVAUkylGqiRAnkfUqQMpYpKksTUConJMrCGhyHrSMEhIYSwSH3FcS9w9HyPV8C4qKqbJyd/vVzeqqq7zAdlORyN9iaTl9fW3hoMNq3+1OhPFT4jyrLsRW1fzIuX2/bE+8O6vnO+py7P9yaTn5XlNaXsj9B8NKZ4vJh9cu/2J198fGN399ru7ub2jiNTVQeHhw+9/8u9vT/Z2vqZ1tmZedIPtKERVbPKHBkmECGzX7rOIAQkhvdnOTlPRXIrhabF3MAYTKeYLdD+5ttSSGs7GeuiyLY37WScvD/58OP2NpdQCnC/XOA4a6iBAASlsL2J4QAX93D1Cu7ew90H+OIe5hXWRlibYDLGYom79/HFfdy9j0t7uH4Vr7xIVy+70cCMhjQaqkGpXKZMf4Lq6enp6fldJ4bw7p/9u/f+9j+4nYl2rhc3ngsESLFdzA4ePKgyraRl5pTYc5r76cw/mLdce/KzuSyrmNJyWeN45vSw3Eo+ptiJDl+SLc6KL1aDN4JIFJFTK1A5ff5rVzxftXH+p2fFHRBm3/jlyeLk4bKdRqkzAMxVjByFPA2Ho+Fw5JzJi3w8GJXjYTEZ5FlZDEbj3a1ybZJlmdaKiES6gNjESEwgQ3mmF1FCJFEgA6OgSAGKVCISbbRAEhhQpDS0BQzAnIgDmEAEA3jhZaxP2uq4bZ3LS8mzqCyRzZ3S1A1qk5AyWhOSSpwSn6uqUBF+uUw+AtBGGUuUwMKCJESw0DA6qRBTd7uRE4tIBHeNMNJZxZI2pGGgEidmkb4dpRc4en7tc+UvPX6Ek2+PZifv3Lvzv3r/uHuyzAeDYnc0vDGZ/HQwWEN6CD4A/xVhlNntTG9A/Ww6/aha3jo+/Mvpyd+cvdpw+IZCYc2G0aNfbpPzD9kDcrYHQgzH8+ln926/d/uzYTF64eJoc+sVK9Vy+fcHB2/fvft3KbV5vpHnW1pn3307u85F0kYXOfmI1JWL/gqnsxgRIxqgaaE0sgwsqxaP7tEFpiKs+lO669XXBUpVFRYVvJfT1UWERYQIxijnlHOk9a9xY4e6QkNrdZFzjNWDh2l7o3ZWMyyfvhUg6KytzwkcnWkoQCFC08pYVARliZ0tvHAJB4eYzfHZLTw8wIUdXNhBTHIyxSc38f5H8v7H+Ee/Ty9ew0vX1B//oesP8p6enp6eni9PleU4zJuR2f7pK8tH+75p0E+onodRu29OHtx5//hRxQsfDnzbNk3jm5ZjSqKim5hizaYEY+327tp2NtlI65df3L3yynaRuRijMearOsWZhadSSmsCWkAAy8xndQRa6zO70PMrEpExpvPgOHvlc/+UlGql2/Wd4uVsa/2Kn7eTOlYERB+qxWI2jUfHpJRp0R7MDprDILUh0kpro8rxaPONX/z0+msv7u0OjCmM0TEuRQLQplS3TW00b65ni1lYJHCWqUFWKDJkQDlRTZSKMvNJKq6hLHQBRQCL1BGxBtgAFmjBATWQgIK7eawEaRkq1yNrLIAmNV5CnjsTTVXVMcUgzdmuSGwlAkwAMpVl1ioNllBK3QCtoG1aCsTMCdFLA4iAGBmL5VYZoDgXEtPTCxw933VuLzFy61NdP3OBsJzOH3+8uHvL35rHtj2duOp4tUphzvmJFAJZEDzAQAIakQX4mOcn6d4i3q7i3SdFZe34eHH0ub24KTsw2bM8O5XSRa6cw7epi/uOeyBx9LGt2+WdRx/defzx8eLA6nxYXhyVL1nzSqbixoZJyQGUZaZtHy4Wt8rysjGl1g749beTrMn3drf/9I9Ja75zl299kT69Nb9734A0vn0PDAtCQN2AAGtWxhzGICV4D6XwlAH1lwSOJRZLWVR+NvOzWTubt0Ty4vXJ7uZgY330858OX7qui+LX38tEdjQav/Half/6v1y8/qrcuSef31l8cjM2TQLJV3QfBXRpYGQNRkNsb+LiHvIcR8d45wN8cR+f3cQnN3H/IaZzZBaZhXNxNvfLpfe+BbvRwK1PsuHQ9gd5T09PT0/P0yOyVqmsAAAgAElEQVSfxWz+2Ucfn7Sz4tqkfG2tbg79UdPfMX4uvrv9/UcffPBhZrnUNFA6LzFap1xpbVyZ2Xxos5ED4KxZWx9n+ZqizbXt9clgmJHrDEGfNfpW52oxunBWOS3aoC+VeHxpxdPIWDqt40jM4XQ+qIiglIFxNCzG2Vq2xk1ca1MAkGIMdb1YNLO5F4BTXC5MUzWpoeRVCEYhKwo1GCVjEpEi0kSGyIo4ICnjdFHqvDS2yJyKiZXRrE0kI0kRByOsFJTV1nDGpElBKyCmFEKIIUgSgAkJ0GDNTYhtTBFQ0BaOEAHRpHQUhGg0SBujDIPJEETk9MahtsZYY7RRECAZnSDkI4BkLFSAeIkhCIs2RgnpaLrmazGatDIEBZCAYwiJdTASSYwV9c2uvynCe9Q1JBTbwyvXNy8P3YVXL//i4tb1zBX98dILHL+rJ8rEcb6oHzxafvr5Mxfwi+PFw09mDz/x9xbp1KaBtE6+SsU8bZ/wppAsIS1BuoBrkbngOM2n6f48fliHj56YO1B5OL33oexRu3dssmd4PaosG7x4Ld/dMcPBP0wvKHNaNrP9k/t39z+9/fjjz+6/ezx/bE02KnZHxQvOXLYao5ECyJgI5E1zN8Z2sbg/Hr9YlnvODU8Tub79rF9rt742euNVt7lRf/Tp8m/+frZc1nfv5UAG6G/bwiMMHwBCSsgc8gzkTgWOAMHXZqMsl5gvsVzKfNHO5ouT6WI6C2vj4vqV4e+9mb3yYn7pottYV+47VULoIi+uXNJFMbh8qXrng7m1yy/uxaYWgJ7+pgmwpw+sBI4tvHAJSuHoGI8P4AMe7+PRPh4foPVwDpmFdWm5rKpqEfxceDwajNfX7Kjsj/Genp6enp4vTZL/7P/5f//1//y/3HhrY/1nO/YVh0853W/7Co7n4ru7/+D+229/uD5av/LC+vrL5Qs3RrtXBrShR0W+Y0aWNJ31JgOkSqVHSg2A3Cj7pRKM1XJEX3peqSdzY2NMjPGZAsdXVwQgwilVIgAKra3WWqkcVpgqm0ULO3xSwS0QpDTndAx0fSQLkRZAU5lqnndSgy2LrMA5ZWZ160rZkK95U06EyswqmKiVYlG1FKpt0VYDQBsNDW1QqrP913LyTY3U3fWLQAJysJE2+DrGmgDYHLnCaYt9iFgs3bAgVwBgxchP1wVAZLIsd+XAlMp4cQnwKfm6glLQBohALVE8q6SyUrHJkll9Pw7GodRIgiUjViFGn/kSUcFm0N88v4gJbYtqSU6GF3Z+cmP351e23riwcWNrciGzeX+89ALH7+qJMsZ2//D4r/72wf/2fz37yGkbPz/088N2PpfVyQBkdMyqtDPn6yfCAllAPIGBJNIwL0DHPJ+m+4v4UR3++kkFB7sjef/tanTPjf5WmWfcXDfraxf/5b/QzumiIPUPUasVORzNHr936z/82bv/58ni4Hi+fzx/tDXZGxY7o/KS1ZvGUFnCWi7LeHLycDq9s7//Tgh07dp/rnVmbUn0awocINJFnrudbHPDDsrk25OPPl2AGURQ7tsKHCwIEYnReqQEolW0SpeKEiK+TgheLLE4Ezhm8+n06PgEk1F55WL51hvDV17SZUlaQX2n7Biy1q1N7Gjo1iekdbN/sPzzvzAnDCgFOv9NK0BOPbJhukTYTVy5iMNj3N7HnXu4ex91s3poBWfhDKyLTV0tlyfeH4H1qBxsTGg47I/xnp6enp6eM6rZ7PO33/78ww8GL6xlv7+tdobhdprf82YaUx9B+aNHKbp+fe+f/Gc/27iwcWEzv7RpJ+uT4WREOVmT5TRQqyGVXU3HKCMaExVATmSeOZD7xtFd5zbKp64QZ7rG17ya0roUAWC6gpHOflTrdZGS2a9ak7uwWILGWKlNQCAMLIEGCKTJZBogkFZmpI1Tipg5xsjsAQ8waUJOpkBewAT4SESkiUpFKiPRSC2qxKgbbcU6UdEjCDKldJbnXkQBtvZ17RvxrvVghpZOuwgN2oxMSKZatoYEOUCEJIDnGNhz5zCqYTU0t7GRmkBOsVMAHClCFmLiuurqp8k4R5qLQCDtcwdEUMyc09p4QQqRgtfJCtESaRba5WyefP6NM+oU4VtUSzJ2uDt6+eWLf3Bj7yfDYs0ap5Tuj5de4PhdEjU6FVYEQKpqf3hU33uw+OxWnC/ichlnC24aOu0UeHLC6loGuocWurTkF4791YfNZGnskTZLslEkxrBI8TDFe+HeY/7iRN2u7K3znRELj0WLWwD49AwngB4M7GigB4Pi6hV/MmUfAPne9wBEIFU7f3Ry+8O7f/kXH/3vT36D3QWltIhiocQKVDq3WxQSo1osDqrq8+PjB+vrL41GV/J83drRmWHqt5IAiAhEpBSsyfZ2y5deLN563X5+Uy0qmVdhUQfvu97A2Mnwp4/znwSJESN8gFJQBFJQBEUwGtbAfrN1KC+WaT7nxTLM5g0QRkMuC/fS9ezF6/mli2Y8+u5K02q3aE1a2/X14toLxeuv5G+9wcNBmlftolaLJ060ioDMGWddZnlnjScDLjLWmjiqZqmmh+rgAfvIbWQfRRsMCpoXKAov0WtpR7bdHfH2mlofU9Gr1z09PT09PU94fPvOv/nv/4fmws7aGxeyN9cpUvqgrR56mnNfwPHjh4iuXr1gR7+3fm28WdCGYqXXlR6d1r+eOTlkQHY6KctPB4/fYsYrIqf5I9QpGjHGzo9Da31qocanU4Tz41Olno72Y2YRpfVIZMjcTQoEaLoSCHoSqsdADdRA6wy7gk5veGVA3n0uZgYiEAGBBjKyuSpyZZdABBE5o4ZWkaUYaZnQNiJN6xKUJvik2iSmJGNcngiaKG+5iW1IyfiIlKAYGYHAkaKjIsHUbVAWyEmTUEoCjxQROvdSY+CUaB/qIJ6UhlGaQNAsWmxkQdsAAiIyziolrgYr5QsLYgBaEYkOrDgJWhhYQM9RLWPdLOYpbn6zwJHIezQ1hlRujK5c3LixMd7Vqp+J9wLH76bGEWKsqjibh+mMYxy/9vKN//a/WX52c/HRZ9N3368/v2UBA7J4qjihc0YwgBaYw4V88mBudbtflBt38o2jctNzpObooD66WR/Bf3xAnz8anlTFOZ2kc+lIq3AlCUCEBGBw7YXRm6+OXnlp+MpLk5+8bjfXv+/yjcihDVXVTh8ef35/+l6Ne+tbT37qBsuD6rM7B7tEGOQjqyV3epBfKUu1saGZdZZ9onVYLm8rZYpiz7mxMcV3yY5VeVa8cHnnn/1psbMdPrvlP/y0feeD9PARgwQkgAP06f5/SuDwHssKRGgzZG4VmNq1pVT11xqLnsPPF8101sxmTdPy9RfKq5fLSxfyl2+M3njVjIe/8UYh0sqtr01+9tYLxrQffRo+/iy+//HsnQ/OqUtW7a27C5t8YRPjUWPyejlt3vvApTovUv76lruRtw9OmgfT5sFJrJNKUYVAvo2lwcXx4Eqh7d7otQt2baB0b9jU09PT09PzhDrynZovvHF5448um3GFBzMcn8S6YXG9vvFcCBzr69vGtcOCc2sUWaIhUAIZkdPandMy1Kn6oM+Eh28jcMSUKkADTin91XVTarp2EkADmVJGKdXly+Kc1HEWHNuZdJgnSXbqK/cyOaVcZASkTlJhTsxyOv7V3ZMpZSJdaqwGcquKoSmN8kpJluWj0XBzMGiXMp1VABgcpOVIWGYZkwMaboVNppwhA5CBdaponeaExsMHZBksbIGicFoB3kMiUGOc+9zGVlJSGnmWU+HUIHAMMVmfg0ENRYeKAO8lETtG5x3qV4GyDDSAIAE1wCy8qOciRC5TTyIPkUtvONoLHD2/jrwhcbmsvrg3e/cDMjrb3Bhcvzr5vZ8srlw2ZekPD+vPbxlQAcpB5lzFgIWszBGE/OGi/fT+fFHTXR2v7dO1oywFDlzf3J/eptmthXlQuYcno2l9vtWCAX96pLegGlyDAqR44dL6H/x8/fd/Nnjxmp2MTflUs933sAO48YvHszu3H7/zcPbJ4/kntXyxsf1kOzO92F9+iLvYP358Yf3qhc0r25MdwaZzdjwmpZDnOiWuqk+r6mFZXl5ff3MwuGjt6NcXOIxxmxvjzOW7O8uLH86Mqb64Wz98KKvzHTHgvpqs2xmLVjViRJFjUAKAtauA2K4z5ZsI09lyOp2dTJecxnvbw//oreLN17OLe3Y80vn3UAFBZIaD8uoVtzapLl1crE1Olsv5O+89OX1YbffW8zeuyps3otXVvePZ/aPZg6NiLRtfGqgL227rsn/v3sKq2byq64XhpKM3bavXrNobDy6U4718+NoFt16S6S8QPT09PT09AMDM9XL58PEjujjJb4yLqyXptmqbk6OD1ofcjoE+KvY5kDicHQ+LnaHxRnclGwZwRCWRBYRIq+92A19ERCJzy+xPZYhOYqAuQbYTNUTa2M7a4wWRdes7xjlAMScREJnOxJ/IEGXnbUq7kl6l1FfLSURExHaNMERKKQOwSDr7KREppZhpJaGQgrYms3mpiWKMjcgosTQhxsDwstJekjBTCFAEAkJMouCsYYUEiNLaGJYUUoxAIkowkjQiwQHESRJEKdZwnf5gSGmtrVHakERuibwWhSBIAHd+hEkEhrQolQjgJJyYExjCiiCIMRESI3ovnCwllYyIAYG7qhgi1kb66OZe4Oj5Fmcu5nA8nb793hf/6l+PXn9l95//k3xvN9vZUtaG2Xz6zntdlVsOGkBl5652DtJViWUiR4eLZlHNb++HDaHjOkvNsPSpoeaTg9k7y4O3H4yWkrVp6NP6ORUyAs3po4IwKEAAFJcvTt58bfzma9nWJgjft70oC8/ro88e/s2/fe9fzfwdmKVyi/MVHBwXj+bv3N3/3C+HP736n/zJT/7l1viyooGyRilkGYZD3t+/tb///v7+3Szbe+ml/8raobXDX39woJQucp1ndm1CWjVHx/7f/fslmFZtJ53M8YyrAbxHiKgJ3oMI1qIUpARhhPir7Ek/my+ms+Pj47nRw+3t7NWXh6++ZEbD7+9bIGvt2NjxSJcFt+30k89meFJp4pwu99bDm1f5P36LQ6jb904+uXnw3gfjl3f0Szfy17fkp5daS/NZdXhrf/GYXYomBOvb0o1GF8eDt/ZGb+2YyQWTD0j3/Yc9PT09PT0AMJ+e/Jv/6X884MWNP31xcInJHAFp2tSfHj5qk2xPxr9CaEPPD08I1vuhiJz2bniAtTYiHONS60yp72hAxinVzC1W021mBrPWeqAUYmwABzggxOrk+L3PlM42f54pUzJ3TSVaayOClJpu0oCvJNF+XS1JZ/ZxfsnTZJYnqwNhVQmhgRx6xG4jpLvzup7VdX4ATP18mHiYAAeVK9fkSARQACLAHpoZqgmwNResASd+6ttFy45ZmYhB41FXDSG3BuDGwDjKmV3DGQOGqDQUGcsIgQMpuBqU0MAQcoXaIYnKTS4wywSYBirG1nNkJ7kWhQYB8AIkKHBoGpGu3gMM1IRKa58XovsJdS9w9HybCSY5ayfj8url8oVL2faWHg5Ia7u+Nnz5xuaf/BF8MPtH+vEhHh2mqlKgrtDNgbLTc1XuY+45h8Az1qMfpUUObuFvBbor2UOfB8pBOVR+TuDo2lIAJAjG43x30+xsjbbWN/7wD8prL9jxaGWEySwpiQBGd70q3z0ytlOOWZglLpuTx/Nb908+uD992+OgHFCpVZY/eYvgU6KTRTieLnF/urs/e2t3eaXMJwJPIKU2y/KNwUAtFktrv0jpoK7v1fVDa4da5+clC6JO8KZf4Suh7i9lrdvaHL72ysY/+1M3GZn9I358uHx4wDHKSuOgL6k1QEIClEfTwDlYS1qpr7ionCetWhglAo21uHIpf+ma2doc/t4b+cU9XX6PDq9nnxSAGQ3zq1cmv/j9nUePnixQOvPSRrg4nJYV+7qZeNlS7uIgu77jXrxmrr6Ciy/Y14dl2Fkrr5rbjyM3UZqlVBhXxQbTtsv2xtoV/Ymop6enp6fnDO/9u++/9+CVo/hSZko1aSfX5KqfV81hm+uNtfXd3pXwOZlmkRgDApEjygFNxESaSETcr94ufVorQadWoFHEA0jBLw6+mB8ezY78aGNj79ol5RyZLmKWu/ukQCVShbB4/OBwsYj3BHvXX7j0wuUulYS57UaszJRSBKIIExkRFvHMNiU6e98vjQ+7PpQzXWM1emfGqmvGi5z69FGC9s7Q0A5ycgZWlwNd5CZWHKVlaGULQ6CYNAcNpUgDMYATfMtkxRq0HGNsNaIVpghKorSHdmwSQyDKwphVnIliEBAj87KBEFgBESmlBp6Ec2dYUxBwgiSJKSolmYYX76NHArFKCALRyQgSS4xgBcrZKGhFSBKBaMCaOaXIwl/zxUmMEry0LSyN18vRcHu4O359bbBtTdbXYfUCx++qvKHITsbjN17Vee421otLF3XmAOjMFZcvbv/pnxQX9tqPPmnefr/593/XVEsHcaAvhXo4YAgS/P/svdeTZUl+3/dNf8z195av9tNu3M4MdhcLswu3gAASCIZCCpEKBhV6ICMkPekNROjfEPkkCqGQQmQoCAgERBIgiIVbg12sGdMzO9Pela+6/h6bmT893Krq6pnuMbuzBjvnEx0dVafOPTdPHpO//ObPsLwE74vyLgaWUDL3UIRDoT2LwePjUk7HzyRQgjJgCsJyL/z0S+aFq8GlC7WLF8zSAlMS8/wg02l+0IfzeqGrajWm1cdy4taXaT4Zp/t7k7sP+m8Msts6KiSYNu9e6WccOkBcB+Mgtb89/m64FeVFGpkwCnQcBMqciWPW7XIAWTYkmkwmN63NpHxUWCsMF41pCxF+1DIrMo7iC2eXxa8kF85m372RvfpGMpq4SUHv79ziPLICfAbnhWDyRPzlE7oCSEAJKAHYpQv66qXw/Bl99nR84Zxut35ojg9MSrPYa3/6Zd1unVBsyoIPymCwP37HF1PUMnO5ZhqX65euNJ59Llg8z/hytN4R5kJ8dpzuH0wP7g53rw/230zbg6LRdaaonvGKioqKigq8xwZLBHuj/dbNtduMcHp26jfdb4iR5AdU77a7C2uiWjH+uwBpgDFw4pxLqU7a2px/gMF8MkGGc857J6UkYgC8L5ybACizZPjg+sZbd+68NT519eriwooQWgYxAO9zgIgK5wogKW26M5jev3Mwe7D9ys+z1VPPACljpfcpIIGQiFtrgYQxkrJORNZmRGQtP5GM4zFO+nc45+ZpTY8aXzqXPn5HZ4aJJu/UWCNSXrd7YaQaPi+mdmZR49pwAT7LgTKAFAgYkhnK+YIgUaypsEWRZUogUOA5MV/KsOTKIAQADq5YcMImJiAvXTlOoSSCAChgSzdByhVTgSg5Kx1QgBWUIdeKohqszYo0NyzkTOSUcPIcnKPkyAoGBhnBGEiACipK5ILIOOfTxLsnh5lbiyzBZIrplC3Xzi+uPturXVprXz63crUWNnkV2FIJHJ9UhYOJMAhWllW7xaUUgWFSzmebutUSYWgWe9N2y5d2dP1muTGvWgp1QuBgwDx0RQOZ5WmfEod0AOZZNOLhmEeeGzADvEsWIcCCUmAKHy50zQtXWz/z2fjyM7IWcXMoM7g8Sze2ht9+zeVF+9MvxefPqo9J4MjLZG98//rW3z4cXBtl90bFXRMUEEyKd8/oOYcJwDnTBp72HwxeHU0HtzeuX1x7/szypci0GWsEAQOglJ9O72bZdDR6fX//2nyQmLO09Llu9/koWv5IaasBcK1NrytrtWBxYVKv29k0ffWNckIEsMcrqj5uuXjkBTwhLxQDva+Ea4EUfggagRrNl9tXL9ZefjE4fUpEAdcaP6yXIxNC1Wvi7OlgaeHRiFvmk/Ht/uj1g9EtW+436t16o9u4fDpevWKWLqjmGuNN1W7KmgvXbJRMxXYzezArb77qzCyvz6wpiFWJ0ioqKioqKh5NZR/evvXVt/56/4W98hyBSWlllEatcUQjMMJv/L1f+dmf/3wch1Vf/ThzcDC8fvOO7tQXFztCaM71RxZHiI6rvRLNc+JFRPA+997N661wjmarM+sORC25c/fO5v89WLl8fvXimaWlTq0mgPSoYosKTHThbN2PDl69ufXWN9/MWPj882fX13veZ3P1gbGAc3UUunI8C2FCyA/j3XwconJi/iGdy+jQHZwDgQl1q8tqNSUPWLa3l8ZBwysPW1CaZsxJBUnOAzksQwociwbWumSWloUFQNDEHFA4lBlTtgRLoTWk8JYKgpBMzb9eMci5I7IFMpQOJWNSacZYkbN5sxSDMkABOCCBsFIzziEZmGKBJ1cgY+ABC+cJTohKCy+ZlkwRIS2naZGl5N3THucSWYLJiMZDfql9/sLyZ88vvbzUPB0FjUCHlQdHJXB8YvUNBiFEKMS7imgyxrSSWslaTM4nW9tlsz4FvUvdmKMBDUZAZrE34KMBGzAmAEM8JN4Dk0+aJdNh5BxNQHqhE1y6EF9+xhxNbudZiOw0mbxz4+Hv/Ts7nvIwML2uatQ/jik3pcXk3t61v3jzX9/e/1oUU1yjqEZCPLGIN7SBNgBhNt29f7A/7H9jfMB/62f+WaexutIJgEDKbq1GcYwwpI2NawcH1zY3r2XZ+Pggzz33PxnTCoKuEOYjXR3inBvDjRFR6IpicuduEui5ZCHeRyzxhLxAXgDwjPj7PocOlMAPQXugsFlX58+GF86pRv3RHfJDuxWlFFKKeXrUwwvlbVyAbvQf3imKB2btxd7qmd7aZaWeYXwNrAUorjU0RAzZarhaMTS3y9x6Pygas8qDo6KioqKi4iS2LP/yP/zH/2/j3+382iRfLcG4JKVzFe5LOwaDunzlUq/Xrjrqx5wb12/9H7/7b//+P/rNxV6XMw0I7/28OgkAIk9HQQ2Mcfb4iti87Otc3zg2Bhnz82qv83yijAUAExK1ZrO52Ggs7Ny8uX3nrWtnxnvDdJifP9VbqAntgiAITR2Ma2PWToeTbcZfGzx45+Z2Ss04XOh0hAIXHvCMSc6l9/NgE0fkADr20TiZdvT41/fkIj15CpxIHoVZz1Ofah3oRkfGNSM5Tw4GKgu7ja4jWCqzIrPes1AwcGTkCA6H8dscnDzlWeG8ZxCeaWKWwQPOMgXPhBVKQgifwxKD5MqTZ84JQRJwjBOBLKynkjEuJAhFDgYGkAwZVwzew8LnYJCaMTAQSJAg8hZOgksoxbmHKyjzABgEU+SZdZSVNgc9rQ6itUhTTEYYHrD61fVTnefOLl6NgyarfDcqgaPSON5n4zx9MeP83bJCFKJeQ73G4giTKSZTNpnKLAuI1cEsQQA1cAMmTpa1fmojAM7nSTdOtkdGYe3CuZW//1+4LG9cfkbWPp5slwQQeU/O+sL5AowLwYziTxQ4cDgIkCcwRgTvPBUWzlsisMP2SqDB2LoxaDZFUXDnXJYdHB+hXu9pHX4Pr5vjj3AhzEK3/ZlXzv7T/664cQsPt/zdjcndB4/2VEK3Y92OVTuG98VgVgxm5SBxseHtWLYjakZFf1YOZsVgZmf58QeLXgdnT7VPr9XWlrtf+Lno9Low+kfyZnzvlxIY4wwAwRM8GJhgXAou+XtqrYOIgXHG2aNqaKwSrysqKioqKh4bWHNVH9XlztLmNB4xb6GY5dl4MqJZDbJbme5/N65jUbjRiKYFpdaaKSMNaCHEvA6r9/PCrgRAiOg9q2vkXEZkOQ+PyqyE86orAJMyPkrdxohL1wgaa+Y5K0WEJLST4c3XvrR56+vt+kK3c6r3zIXl5y6uQksoyBU0L7Dzz8h3NkYP3nnnnYVuzOTpK71GJwTgfUFk57rGcdsOxRXniOg43cbxxnm6jePiso9Z5t4754gkEACHNq1QUteioBZKpQ9mM+uybpQIgkboYAsqFBoC7Hh/aHDFAx740mVpLpkCRA7BwQMEBMAjVCoIAyE4AM8CLjkMClv4zAJOckHagAmAUOTe5kWRM2IaZn4mAdexFIgyW7g0hTv6Xs98mWUA0wg8XIFUKiOU0Dix3uwYpQGhAArvfemdI0+HwBMRoXTeOXKOvIeWYWhqWgacV3UDK4Gj4nsjjrCyhLVlLC1gYxsbW7COZ1kA1gAEOAdiMPP9CRIiDMJTaz2jyXmztCB+AA6TjEFwpgQ3issnCRyeYL13APn3CXYQQAhwIUStxomYEL4o+sd/brXWtI4/agKOdzVU1uu1SxdkvZbcuJ28/uaMsfHde49aoGRtua4vLJpnlrx1+c3d4ubOdJz4ZqDOdYNnFul0N7+5O7u5My3LfPYocFEsds0rLzZfeVFfuRSeWjXdDpOqusErKioqKip+oqbERGVRbG0/3DQ7w9PTYW2Yy4yRZwKW3Hg0VolQXFRx+z8mF6tIktJaAo/iSMj3GJDe+yyzSWFzCxJEDii8P0y5Ni/gSuQA5704FiwwT3fPQGSJrBCMMfLeMiYYk0ceE+rRMieT3kSm1VpkC7kusxoN7k5GD4fDvdlg0N+b7BWTfYz2WL0uQxHxoUXRWUK9n9Lm9O6bbwrvIJ9bP79Ubxsh2HHSj/n3AIKo8B5HGU4F0XxmzgE+3/SknnFEzntPNN9TAuU8RIWbmmw2dS1Uhmfjwud2lpcRScmUo9LDAsQ4EwrWOus955wLDiLOoTScFfDCA4oxKSRnwgNcCKkkF/OQGM4FhxSwjsqygPNCcK69IMdpNkkns2kqcq1V2yjJmQAeuacwBn24xCoYGHwBxyAkk5aREw4MjAuhNGdMeDhyYB5SMqEkmCNfeGe9J4DmWUm9d46s8555rkgGEHOH+erxrQSOiu9D4IixsojLF3DhLKII1qI/5AMEYBIID2PymPz+HjQmpWo1ZS0GgUnJxMcvSTJAcKYlM0pI+SSBwxOzh95873sYOa+GFYYQgoLAOzc4/nMYrhkTM/Z9tJ8xERi+0AY2Bo4AACAASURBVFOtpm41GWfJxtbkREVVpZhequPZFf3Z866wkCwfzyZ3d1kzCM/33KfP4IVTRU1PimKwPZidEM4b3Xb83OXap1+OLp7nxnA5l6cqKioqKioqfqJ4+zvf/n/+0+9++/kbg7ObKc8teQYA2lo5Gk1rMx4ycOarjvqRU+b5N//9v7/+5s0Ji/7hP/tHS2vLTzRQszwvSsd5yLnzPvUe3gMA51rKyLnc+8T7zHsLBPPIZiGEOGFOe19aOxUiFCKae1JIeTIpBgfqTK/IjlyNu+1Tq+Xl3fHDg2vXkjsb093dG6ONG9/9ilK9pVqndaFVNsxYRrbVcIs637r15v7eLmOCrL/0ck+E8j0zxMD76VHb1IkUogYwx94o7xE4rLUzIo6Tzg5QQA1BiU6i6oEJPMm08CLNSAkcua94IJNSBgqztMyzQsNwJ9I8UxxhiCyDy6EBw8EDshY5x2GaDg0BBNlhszUyj7KkrLRMe9hAZJr2h/v7e/008o1WvV6vRUoEgOXFzAIpSYYwRA7kHiYDSmT+0BaXWgktWc5RckShFDwqkdq0YBYBeICAA+Rz7yx5AhGR81RaXzoqnSdGXJIOSEiwyn6vBI6K7wutUK+h18XaCvb6qNWgFAczjBnGwNgHCxtEIIA86GkzegbGGOeQP8C7iDE29+AI5GMCB+FQaHaePJHz/ulLGuz4f8YCpdpKURwDmJ4YP5YAPQ92ec8Hj072g9o57w2uFFaWwwvn9aXzOLP+qMGtgM4t+Ys9eq6LrPR7B+5BreyExVJcnGkUlzr5C73Zwd7kYTBo8WlEjHHOBeciWu3Jc6fMqVVZr/2YxOwdZ/Ymcs4VgFNKE9WkrAlRAyJAP70sTEVFRUVFRcUT6A/Gb23efPC5++PmwM2FDGI612qqpoMidLy71JW68uL8AYsXZfngwYPl5eUoip62j5Dy/CuvZN5/+c++dO0bX81feJFJKaUIJLz1ZeFufPu1Mksn03QyS63LhbBAAkiAA5ao8N4SlUB+NBfL54aT9wpQRHO3DsYYF8LMC8pyzk+WVpkLHJxHkPDcaBGroE66GcXdMhy1zw2HyWB0MBvt5lkxme0l7/Qzzmbej4Z75cDZsYUb07evXRsUw8291mK30arX8iJxtjiSJKJ6J2r0ojBumCAGJKA414wpQLwnqyhOaC5yHrnifQFYzhURiAicQamoLutNpfa0s5wUyAgIGVguGEmplOSSQXIvQRwGTJMoHaeCw7PDyGZOYBaKuNRCGQ4NeDCaW+0MEEwoKC+sw2FOEe8ZZS5NylRQrHjAOJNCRPPwH39YZ6Fk4M4GpSUOp4Wg2qHDjJZCydKXxJgmxj0V3nrrKacysa4kVYtJicI7AgEgwHkqHeWlt56IEZdQGlyi8r6qBI6K749Zgq0dhCHSFLfvY2cXaQrGoBW0hlYf7AXgHYocRYEy/xGeBwNTnBshQ6nUkcBBgCPvvHdEDh+1DIcGGsCpRzF+gLWwduJ9cjIxKOdaqZoQ5qOGrnAlg5Wl3ud/RkQnYna4o0ZiO9ne6KHPZ0U90ZebC+KyWArcAg3t5nRjOEofjKKd5NTUCkRhPYxaUdhqvXTaLDa4/rF6VL1zhbVJnven0zvej1utZaXWFxZertevcn4B6M5jgqoHsaKioqKi4sNOrYWYGHEQDifmMA86Jx6mxox10reEYHH9tDam6qgfBMfawd7e3j//nd/+57/9O6+88sr7CBwrzzxj6uGNV//jn//b3/393/Wyt9zrNq50Kesn23dH1zf6OYLhaDoaT/LMSO7AMiAEBENGsN5NjtbRQkAA+XH+Uec4MHfTYIwpIRQOC5q82xxljAsRMqaJapxH4CEanbi+dGm5f9GP4KcbG4M7tw923hlu3h3c2e/vj6f5NPXOEwEydH72netvXn94+83XzKXTaxfW1ybjnSydAARoIF6/evrs86cWVkkqzlgoRCjEI3/n96gt842cyMxbS2SBUog6EawdAyUD4rpsdUwgo9yDBZxihSCMiyg4UYlEcma4AIVgAto6Rs4fZgWheYbWnBkpQq2DgFMASkB2PmsggEhpxoUigMp5xlAiKqi0vGzoWl3XBReayVhEACAAhcJh6hAUaZDbWYRSSol4XltFSRVwMzXekw8cWetmLkEBSqgYFbYk1awLY46b7z3KgrKMkswHWO11T9eX1hvB6WfXf7YdLwpeTb0rgaPi+xI4dmEt9vax38feAdIMnENrxCGiCOqDLn1ZIpkBBPujLHXBGSTjmotQSPXIZ48K7wrAP7Uw0/swz8chcSJ+xPtRnu9PpztJsnu8MQgWWq1nomhZyvijiTJC6FazfuWSWVg4IQlk0+TeNH9nf3zbFf2gVgsuNZrrK4XOs2g2LLeyzVmaDbJokK7P0IJs12udlXb7VOviabNYF1r8mNxZRORcmWUH4/Ht8fimc0Oicbe7FkVLjcazQXCe8xUgOFqmqKioqKioqPhQ2NUi+6mJbxz63UtmDAujMjazAFOp4qDd6UhZme4/ENtmY2PjrbfeArC19eD0qWa9Hnzgp8JQfuazS0uLdnNrvDcbjg9G39ixs1k6Gs+G5Eu4G298yyX90f3Vbss0AsapkMKFNSNVCB6aSJlYohScBarVEsH8Gy2QHtmrgoicc09M5HmCeZ1XyfkiY44otYjJt0BluzPi7GClu3/x2f7L/cWD0WxnmG3enWzcHiUlEkcosozsFk9SV9zd3S2maZFnJQompVJRp7/Ve+fthd7a0srq0um15bWF1dUu5/ywDCsznAcAm7eQc+69n2cenTebiB7zWZASYRTIRpM3F/R0Qp4jtpalWcIcHAGAYNAMUrEoDorS+6zU8F6IQmmlmZJ+mk5LlpPxjlyW5dZ6AMWhHwYYLJCUJSsKVyapYD6uKQuXpoW1DCKSzbpuhAEHyM5cAoB5MgUEk5HW3iDhcAKMvCky4j5XVOald96RI6KUZ17Q4eyZAdrDA0mAUuKkwFFSltJsRu3m6pnOp0+3X1puXu7WV2thmzNRPW6VwFHxPQscM5Ql+gMohaJAXqAowBiMQhSh2YD5oIrcRQEQbIks/RGeBwOTnGsuQ6m0PKkZM09k4b+XQ0K9587Ps2y8s/ONBw/+0/GmTuf5s2d/S6m6lNFHy1XCGA8DY7Rut08IHIUf8snO5uD+Vp5vLLaeaa6v9loXRrPdZHhzONo82LjrstLFhTtVah7LlXptZbW7cqneOS3rDWZ+jB5V57LJ5N7Dh3+2u/vlVmup3V7udtfr9ctKnZdyBahX0kZFRUVFRcWHx3tflPl+vDO5OnA1e2SvCAkdpIGZGl4Y0651lrpSVab7x65u+Dwv/uIv//xf/Mt/yRV/8YWLv/z5z7Xb7XcpIN45/nglEW3EpecXa82y0eXB3eTeVvJwnA/zdMaTUilfYPPu9XywP9pb6bXidmy4GyqZ15tNEzWFbEZNEzUVMkgZxmvrcbsThYFUXKgS4ESSSBPxuWTAjnjiGQCeMSVEzBgjKogU8RaAenMSR21aa5Pt0zjp749ubw9ktj24lSVUlNb60jrLCmKD2RQMSOFKWyDXsWo268Okv7mBZri7sLizfnlwfrRK5XKjXYviiPOQMZpnHp1XwAXIe+u9BzhjjIjwLidrKRkLo7Dejhpts2uLMs8B5oGycAQizrlmIA4pjZTGu8QVhSI4cKekVkIzn1rGBIRmvqS0tNZ6OLJEIFLgIA9fWIu88HmZSwkjpLWuSAtrQVyKUCmjDAjeZy5nnEliooQUZLhIGRWMgcAtibIgDnBY62zp5hOOAiXTEJJ7RuCAJCYgreEkjldcyaMokaWYTihoL621Xriw9JnFxlkhlGCiKhBbCRwV7/MuJhCR9z4vin7fHgx4luuTi+alRWkxSwCAcwgOIWAM4gj1Gpp1fJCLIyty6axxNipLaZ0fjuxgpJoNNk9u9NSX7MctcDDGGZecKy4UfyRwlOS55x+9Dew9P8x7SAMoy0Ga3jqhEYWz2f1abV2pGufqRJPEkd8ge1qbAUCIkyotk1zFdWZ0Vs6yYuS0FR0TneoWQ4QqjRlZ1kDreAjQtWZPtNquA1vLuco4KwBzQjhgP6TbDCDygD/piJhlB0nycDa7nedbQixF0WK9fimOzwELQHScCfzEQYjIW5uW5QjIo6jJeRDHp7ReBRaAGqCqvNIVFRUVFZ9Y+vv7f/Knf/RHa3+wub6Ry8MQWkt5bsH7PTMyMmzGS52Fsz1lKtP9Y2bQP/jSl/7oa1/7Ktc8WjI//YXP//qv/1dxXD+5TzFLbn3562c+83LcPSF8CMlaS90gjlZOrZ3ev7Q/vnuQ7wwmB4PR9q20v5k7lo3T/eL+5N6mJM6KfOZdIZUKTVAPYq2FUBwe2kS99TMXLlx47tLFznJc75q5yefcDJCA8d7PC7U+0Y+DMSllfMJElEK0gDoAixgICS3IJYhUpHd48sANB9lgOPZ+5Eh6CAikBoZBAwZS8YCZxeXWucvrWqSws9lw1h/f3vvGwztv995ZXn/5Z1947qcuGwOlnHMzQAH6SGfJARIi4lwAsJYD7vFZZ9joxr1VY94u0r3BMEkXllqnGk0xyXjhwtAoITkDAyeCMbAKuQPjNhSp5IYzVY8ahcXBIE+AKcusBVJiLudEYAZWwAMenCEwYAx5jrIAZihtmfsZ0rEIDHQdzqIoTGikUoWBY9YgPXTuzuEtsnlQTDbPWwrkh6cimQxlkCHPfYkRl4zXV6SKWfnI7p0fG1kKIzqd6FSnthrouHrQKoGj4oNmns67NC2Ho2x7J7n2dnn9lh5OBHgApt6bwkZJGAOjEYVoNdCso177QIGDFypwrgFijPEsd7fvTes1m2VmsacaDREEED85M1LOeRDUO51TZfmp441aL3g/mkxuel9y/qi7wrCnVEPK4GOZkxvTa7dbYfjiyspJ97bcuQHRYH//fpLYZlNEEYIAgAHUyUQhP2i8z4timucHzj16dSfJg7Lcq9XqUfRSr/dKo3FVqQtAD4je1TYiInLWJnk+SNPdJLlHNOt01sKw1e1+qla7zPlZoAkEldNHRUVFRcUnlv107/fu/JtrK2/NgtmjMRTOuZKNmBoHcdw+dfbs2bVzRgdVd30vljORh7VlaUsXhhFjfJalRVkoxd565zv/4Q9/f3M3W1469Su/+fmf/+lfqNWa71rEypP0nS99mYw69dLz83AMxpjN+i4JpbchK4mLmkBLuVQghdbIOWCZK1xaTNLMIi2pcIUjp6RuxGW3aeuxCBnL8tInfFIkWTItprPl9e7SWru3tFhvNokEQPO0nfM8o0+EMc6YfvzX4Mi+ZSQ8g4TXYNMy0cOHyWBvNs7yGZABBnAgOC5KKZiAAJNcMN1oNM+cWW41cyOnu1vZ9maye2+4v5WPDwrdjHUtOnNqrdMxkAyMgJII3ouj+rLH6Tnm7WcA41x7T4xZ0wijxWbUDDk/SIZD2wqU7AnhFOeKKcklAEvOUSkEk0JZYeGJrAUUJGOCCyWlElRQWhZZWRS25LZkYPoockQIoblgTIE8OQYPMHgGR2DOoswdMwpMc6W5Elw5BQYPOA5SDJaBOGMcinHDRcZ8RkcyjQAJTlDglkkw4u1FufaLKlzanaEqb1QJHBXf52u6LPLdvfFb74y+9Zq7e9/dvGOGEw4uAflEgSMMUI9Ri9Gso95Aow79ASEqotQhEWcwXOR5aa/fHI/Hw+s32595pX75YrC0wIT+ielPxoQx9Xb7tFIvHW+0lspyPBq93u+/fXL6vbj42VbrMueL4uMoi2tMl/NGrdbgvHHiq5Pp9NZg8Pr+/hta73nPGfNaQ4guUAOCH5a/gy+K6Xh8e2/vW0UxOu4tzjMhbKPRDMPT9frVILgg5fKRuvHuPnEuT5Ltg4Nr4/HbnBdSlgsLp2q1s1F0JQjOMLZwJNlUHhwVFRUVFZ9Q8nZx75e3Zu3kPeMwMJJqGrXr3csXLi41lioX9+/RoIEdl/dvXX/7/jsPvvir/00Y1f/wr7702q1vXrlYu/2tW7sPhmkZvPJTL/zDv/ffdh4PTjk0vL1PZslf/d4f4M//tNFo1Rv1OAo7NbFSZ1T2s+nmw4eD7b1BfzrYG2F3qEdTm/MTERolkEIFKgjCZq3V69aXVsL1Vb26JPb2R/sH08He8P79ye27t1cW186eOvMzv/RivRkAAeCAlPNIyu9P2LIe43y2kd65lj/YtAdzX4vDfPsOyExphBUI4TXPfQBVb7Zbl54Ra8t+e89u3B3fUw8ebBYPx8mb3705TdLwl4JObUHomJh1buY9eT9fhINz/ijP3VyXEZxzzmvWWu9TxKHo9OqdXj0aqO0dUZYAjNGBAOOH93bpy8xloQg0UyFPitKnKRCCS8pcniK1prRJmSZp2khTylhBjkQgDr0tFJRyCgBsCbBCzTUihTwAuHdFkfbDsBHXm5xxMIQS83gaxSA4UgNHCDiaQvZktD3Lspk7FJoMrMTMPrqyCxdU+6U3xuwmPFVPWSVwVHxfuDRP7tzf+Q9/uvX7fxjnLs7LqLAajD1xmqgUohCNOpoNNGqo1VCv4YPKjPFSB4DhvM7leDbbf/Od/je+vZ8k5/7pP5G1mm63uP7JETg4F0FQ0/pUq3Xsp4DZ7GBz8+2Dgxs7O9eL4lEikmef/R+0bgRBe/4e/z5Rqq3UKtA6ltsBEFkiNxze6fc3vB8w5rUuGw0PPHOY7vmH4u9A5PP8YG/vW9/97r9Kko1jgWNp6eLy8sVm80q3e4XzC5wvP55347F70Np0NLp5794f7e19ZWnpmaWlywsLl+P4qhBzdSOsHueKioqKik8s1tqdzc2vTv56t7eT6uzknzRUjJAPiPZKsci11uyjBAjTNPG7ewDABbgEOZDjqyvsE1Zolog8iv5o67U3v/qd77x5453NsLe+fGr1Xn697x688beznRtDL/U/+cf/+Au/8AutZvOJPRy1m7/4P/73b379a9/68l/u6wdciYCbKApqjcBm+0XSH81s4Z00darrRmjywdCNJmnqvBdSBSVlzE0ZSQ3Z7UTPXGw//3xraVE1G3x9Up9Os+mo3Nqe3r47Ho8337w2VbUgteLcueV6PQYUUeEcm+sFx/VZ5xk95+4kTzt3xiTnkfdllhdbtx68/d0HdzeS/tS5o/QYBHBwCSmEgIQUYCCL8qA/eu07G2F8urd+urNIcZh0o1rv1qB5czye5Xv3dm7e2DLRwumLoQkYQIyBc/FeF2Mi7/28WIEk4mAaJhT1uN6N4lYAo0tL+SSLajGPBSUzchYAL0tVeMfLQgipNIMjXxZ5SQAXXDHFOANjRJpKTjlJriSXjDHrYUsAjnlIIqEkAsUzjzSVnGvDGWcE5kiWoByFhpJMMoAgCMaRLch6C/IoNWZwzBepd+TJoWSMhTISUgEoPQhUIHdaFnxYuHH1KqsEjoqP8FIGEVnry5JOSIPZ5la+uc2SNK7V46aIuIy40M4jy5EXyHLFIARnQkAINGqo19Coox6jVkOthlr8ZIGDAO/gPLwna0vnyjwvk2QymSSTSToe5+NxOZ5QWT6xNNTHBQMLdG21c+mnn/mt7dE5LvYF29sf7hltteRG8eN6sQDIk7WU55RmJKi91lo/31zRF5Y/df7nes1lKT/UKM4YZyzmfPmkZuHcoNlEnpdpOsjz0YmLMknTzSTpBMHCU+QSxblkHy6TEOfzguHycV2Ac64A7px1LnUu8T4FCsAC9AO604ic96X39nhjWY6TZMPafhQZIZqPTC4tnctnsz3GQqWUUl6pBc6DJ0okSbKR5ztClI1Gr9m80GhcCYIrSp0Cmke9XS1GVVRUVFR8QhmPRv/qX/yvf3zxj/u/vv+uP4XMNFETfe/2c+r4DzNanjTP7Ftvl//b/wWAZIi4h2LG3DT4X/5ntrL8iTKkCX6cb75x48t/9Sd/8fr1rZu7kx39v595sbdwpb1QqDvf2BzsFKa2+Ou/8avr6+tPO44yZu35K5C4d+3VzfJgMDuwoyJ1bCqYKz08dBg2Os3lbrveiBYCJe/ew4Pc2aKwSoUNyR25DEkgLGs01Zlz0adfaTebgRD8WLO6fXtXf/3Wm9/Zv31jJ2e1SW6aDRNFknMJlM5ZIDyZatR775x7f1OTc8WYJD9LZ9nbb995/a279/Zmw8wd2vzzfRg3MFxyCkkxcJBDtrOzv7OdRr2ltavLZ3p6ZcGeOtNdXt5YEPfeeGt0Z2N8/Z0NFi901xa00UR4Wn4Q78m5jMgDIcDBQmiIOGx0dNwxPopyx5Jh2mg3eMO4fEQ2BaAsyQwzFKWUsYwZc4AtS2udi+Mo4IaDAZIhRClRMBVqrSUDrKXMAqzkKDkgjEIjIGcpgeSkA+KcCJJYUHqW2JRLLg/nwgIICp8mtmA5g2cZRw43ZAkcCGSpEBCaKyP0vO6sJyqoKKFwWDUG3pPzsKWJVc80m4thbb1zuRa0eVUathI4Kt71YnZZVvSH2eaWy/LjrcXGtt3aDoPAPHfFKG2U0krJvMRgiMEIg5HgTBottIbRCAzCAGGIKEAtPvynnihwEMoSRYGidN6nRTGbzWbD4WwymWVZUZY/tPMOVLzcPKfOmf3JhYPp27vj17YHu0bnjUg2YqWkONlkWyLLaDallu6d6b281nxpuXF5uXOmXV+U/EMuU3DAAO2TDgVKtep17r1gjMpyeLzdGJ5l9/t9r3XniccKw6UwXNC6zpj6u3Oj2aKYpOlumj4qlGvtJM+3hCgWFy8QrT8+YpX9/v3R6MCYvjGbxqyIeTnx99y/eb5t7V693mq1Xu50XqzXr0h55ijvRlUrq6KioqLiE2+Jrwm0n7AIzwsppyGzQhhEK1AfJk2hdfbGBoYDoHTffv1woyuQDuDKT+Com9t8p7/x3bf+5o1XX9/dzKMz7au/tLR+ptduRsnBeP/OZDCgqNY4d35Z6w/uncVz5/7r3/4dS24y2t669sfTbNvGwer6FxeWrjDOOedSCc4ZY+ztb/7l1//kD2/ns61BNknGkzRJU8CVNp/cvb8zy5Jrb2y9/PKzn/nsS+1WXKtJYLawFH3mMwh8zeT98XR0+/W3/0rj+U+Vzz9/XikN6HdZTXNXjvcXOLwvnEvznd3pzc3dmwd7W9Op9VZKqJBNS15Yr+GEy5Axy5CgZBrgjgoOqwi7dw7e+fZO9zNXFhotIGq3mbjiphmfZv3Bw5278s4zF04J0YqODEDnHA6X7g5/BojzkDEA0jlGBKDQUiy1mqvtViueeItBkrYG046nBmkn+MQTGYCTyfK5ge4EEEIzpZiy1qZ55j0ZgXYIESE1xGwOX3JFgsuQaQCcsTjQXPO8yFyaZFmWZmmKIjXkOIyCggT08UQ4yWeD8UHhCkte8boSgcqhCdqg1Cg5q7GGAC9ym6WZRVEQz0smndHQALxHUfgspywnw5oL8Yu9haud6MJ659lefV0JU73nKoGj4vF553g6vX5z7y+/Wuw/kvY1mBYijqPg2asyMMIYERg+S7G5jc0dCM4E51HIwwhRACkhJaSA1qhFqMWIo6cKHFkGIljnvc/yfDybDUajdDotrC2t/eHdl0I3om5o6s24Zw6C4exgp/81Y3IiGMXr4aNXvCeUc4FjRgu6s9p+9tLKZ9bal4wKpVDzNM4fAgbIuXx7YuSIwpBxDmOcO+F7Np1OkuROv3/dWvfk8W/xcwsLPyWE4fzvjMDhXJEk23t7f7u7+43jjUJwY1QUBcvLF4WQR/eIH4+3RqPt0Wgry2ZK3Vaqo1RLPOn1TcSCQIahbrU6tdpqFF3W+owQPUC/q9hKRUVFRUXFJ8zEI+fccDYYLc+KzhNMLFEoPQuZlWS4WTGy9lSThryH9yD4/WH+R39Ft25wTB8NscwDOVvu8fXVecbyT0j3eu+3dh5+/bUvX/vOt+9vPRzIUl0Ia58Pm41aLQn339oe3p3lmXjh6uUvfOFzYRh94DGVMe3lZQC9pYX1Tu5oB7Ex4ef4CS/XOefPXdpotw82aZfyNE+zvLAFB8iXxe7OYHdnkhV8mizFDbp0saPDllazVjuq1wxNa2wavvHm3u7Wg9e/KaSKzpw9Va/FSmkc1+k7EjjmDjveO4AYY/P6rMfW2jw8xPtstj/o39vd3RgcDGaZK0sJLwTIMscEMQ8qUcIBDiU4A/coFBOKib3N/euvP7x6/srp9R7jIm4hPud3x8XuKOm/3t+5/WDz/l6tqaMoANi81Mtx589/ZoxxrueSBxG850SJlKbd6Sx02+14tz8pRmUxmyQlE1IJzjiDIw5ILxgjT946LxzXJDgXEDa13npOXEtRCzk3VAgXOJDjTkKCa8DBgzEmOBhcXtgsK8vUFaUlV1jyHopDcclZoBgkUeH9LE22B7uOiHNVi0MuYQiCIAHHwSTTXHPPkyzLy6z0WUE6t4KzUIpgfmp5QdOZn0xdL2r0Fq4+s/Szq60rtaBjVCQqD45K4Kh414hVDIbD167d/z//TXLnHo5mhItXryw8ezm+eqV97gyiEFGIKMB4isAAQJZBCtRrqNdQOxL8GYMQiN9X4PB+PtlFUXogt3aWZsPJJE8Setzv8QcKY4yBcaGl0EroJJ8YuXIwJqVyI3k9ktYRecGIS2Y09wpOkGXW1836cvPiSvt8PWp/xCxcx9lLxImRQ2jd05rqdQDTeQAPgIcPXx8MbmxtvbG/f/vkOEpE83KqFy+OjOmE4YKU0YkdvPeOiDjnc9nFe2dtwVjJWMmYO5kfex4wAhBj4uTOQMGYZcwzRh/Yhx/pejmXTqd3Nza+dPPmvz7eWK8vra292G6/sLh4wZj46B5xzpXD4dZkstvv33v/w3Iu19ZeWlv7VKt1rtN5DjgNdIGwkjYqKioqKj7heOde+9q3/vOtP35r/Y1hd/iE6XShwiRyJSuMFmtLvPFUFw5/MChenor6gAAAIABJREFUfZMVoN0+du5zpI8Zk1r7div4tV9UL70Aoz8h3Ztl2fXr1998/duvvv7t29PhVm86eOlhuZ6ygIz9vOqfGr+9VzxI6qbxa1/8rS/84hfmCsKHNhuV6n1akQdjeIq7LpHLi3FRTIicghJzC5M8z0tIHwbmzp3bf/D/ui/+6i9L/dLK8mJg2kB3/VIrrIeel/y1nZ3te5u3Og8ePL++Fne7EEIcJ+A4Yb857wug4Fyd9KUlstYmRBZAf5LdP5jslNMJSxzS0vrCg4RHACOMh89x6CSuUXCwHB5CwKA/2r9+48aDBy+eOXOm1WrJkDvOmheStXK8df/hbLz74N699lLt1KkewJ1zx/VlTrqWHP8ghGCMOWeYqqmllXip341uTHO/79mgKOIkoyhQwjnKkXvKkDtXEpBmQlEYwFKZktNGxxSFSW0qySlO8CJPa7rZEKHgxBkHMEOReZemkEw6gi1LjqkGAhYIwxEBIZRCKNEWkB7bST6eJgdpDhGGptbQMooQcYAhJbgCKJCzApx55QWTPA+zwuVFQfO1ZDAiFAVNZ34wdG1Z78bPrLauLjbPcFa5KlcCR8X7Mk/dI8EUWAimP7x//zwThxRQCnF0KIgo+WSBgwhEIPAiDxv1RqvpJ9NUyrwsi7LMf4hRKu+lKGmc2N1B7hxr1S+0ozON6JTkrbTjk8ynGS01Lq51LhoVfUxfyAANtAAAEyABZsA0COrN5qq1eRCcrHuSpek4y8ZpOk6SneHwbWOazaY/qSDMZne9H7day9ZKpYIkGWxtvWVMqvVQqTWteyd2TqbTu0STbnfV+0hKPZsdbG5eMybReqT1qlLdp1xqI2XAuSaa62OltZlz2VPUB8G5FEJyLr0fCVE0m5319Ud1ZKKo1W6vh2HrXY4wYdhotVatzaOo/UECh1pa+qlO54UguAyczLtRUVFRUVHxicY5/91X3/zK/S9vPLeV1NInjOleKKtIBiqqiSaHeeq6he/37V//DcvAspzlY4bHPEy9Itt2tNxi4SfCfYOIiiK99/D2n3/jz+5s3LxnHzxcmx6c259d3MnrUy/sYHu790482ZieXj73+V/+lZdeftmYj9YzjDGw9xNEOIRhoWSKEYdl5MgfFhYhPy9YKsvd3d29vVmvuVLXnfBnn11YanMZ1tukjLt4aVaM3Oytg+Hu7uuvXZcC3W5EBCJGRE9SEN5bZoCILFxGNj84OHiwvdufTlKb06HrkOeMCykA0GE2Dg4IIcCZZxYeKAnj2czubN+5c//UqfUoOq3iJhdoLU3W8smD1f5Glu7eu7Wz3JxdXtNmLl+Y44ynJ4WYuTcNY4xz7r1mIhb1VthtLiyGu1lWDMpM2sy6zBNAKEs4AgfjAuCOLGdMMlXYIrM5F5yBG2mUzZhLQAzgXAmmpHewzjtnC0GOo7CFh51/OynDLZOMM8nAAQKcIyoKJQvvJtlklMzGiVMxU1oppUKlNId13pWOSpClAgVxEkzww5ZZE/vlz9Y7zyUZZjj0T4FzIJKSGyUM/3DJ+CoqgeMTDQcMmAELwCIwA/ZhC2kIAaOgDYxGHCF+f4Hj6ENlEdTrzWZTTZMp59MkmSTJj1bgyK0fJ9YT8lI0grWW+fRq4/maWXKOrCPrEKpGPWh/rKFuAogACYTACPDA1Jhas7kihKrXl473y7LxcLgxHG7k+TRJtg4OXiWySbJ9omsLawdEo05n1fu6tXmS9MfjbaX2jNkwZkXrhcd3PgCm3e66cy1ri9nsYDTa1Hp/vvPTBI44Xq/XTwdBl3Ptvc3z4XT6YDK5+8SdjYnDsBWGzTBsMjYwxrXbC0p96ngHraNarReGLXZCgWaMBUG91VqVUjebKx9kAah2+8V6/YpSp4HOyXDHioqKioqKTzhZWY59Oo6TXBdPGUZ5HHcb1JF6wlj21NE2K/jeHgggAvl3G3e6yJv98Clf8ZNHWeZvffdrX3n1a39z/Tv9ZnJwdbT5/P3J0oBkBu6548n10fCb+7NB8fIXf/of/Jf/QP8AygIq6DrvxGasZcGmg7Isj7wkOBDAEdIsz/OySF7/yusmC1YvLDcWGzVZZ6yntT13wbNUDQbufv/gq1/+SrcjnntuyXuae1pzzqWURza+OEok9yRshqTf39l8cP/BaDAscgsKgBLINbSAyJC5QzlMAQYa4BY+cxaZA1B6N75+/cbCQu/06V693uXctJopW81Xz+2N+vd279/c7tV2Xjzb6UaNRvi0RSzvvbX2KBGpBg9hwqBTWzzdvHcwcw9mJD3m/kkWmAEGqDHDjCCRuARMMB66ssiTBAxgSmttCi7GKdNNiuJCy1QBGYrSZmmmQxMYJSjjsAAgpQt7xPugAmJeFRcFypLZWRCVsP10ME4nSeqjGCyE0TqSMQNsmSNN4UGgknLvvMlDAQ5AK4pW+OLPbA3MN0s3qV5llcBR8b1PtTVYBF4Di8A12Efw4NAaYYAoQPSBHhwMYGDg1oaNhpqmUZKZeVKgsvzRPsFF6cdkk9xNU3lleaVprvaiF2LTmodiEMDAOeOMfYwlVDmgAXX0pKQAgqAupY7jjnOP5J7JZI8xnufT8Xh7NttwrhiNbhrTOXERZKPRbjZ7vd6699nBwd3xeHt//y5wXYialHUpH7meSqnq9Xar1et2z5RlcnBwZzTaPDi4y9gNKRtS1p6Y0RPA8vLPra39spSx1tr7Yjbb3Nr68sOHf/rEnRuN5V7vXK93PgzPSjmLY2i92m4/iiPlXEgZKGUe9+BgQdAQQsdx92QPPO0NEwRXpDwjZQ8wVWRKRUVFRUXF0XAK0+B65nM+K1lxskgaAxQT7XFt7eFCmcanV9e/uPCLp+Tae49BhfXb++67t5hzTx2JTz/T+sLP6O6Zn/geJaKinGw8vPGNv/mbd+5dT4u0v7ize3kv7Q1dkDHyoQ3itDbbdIPdbGlxfXV1VSn1g1hmL4tiPB7NfJbxIqOcYDXoMN2bcgBQKs+sl2U/2b2/e29nZ3/l1GLcqXNel5pqC3nvzOT0ve003Uu2d8bbg53dtFFXYYjjurDzMrEntDDG/3/23ixGsiS7Ejv3mtlbfPfw2DMj96yqrKWzqnrhsJstopukhhwMZyiQwIiCqOGXIGAECRAG0ocACTOAIH3qT9AGaDTaoAEFkaI41HCaw6W72eyu6qX2yqrcY4/w3f2tZnb14Z5RmV2ZXZ3FrqUJP0gEIpAvnluYvWd27di55zKd1I69R3CUSKf5sJ8O+lZEQgOwgg4FuhTyJea6EigFrZkF5FRgQj9ThZTCttzb3r5x42a/f7XdXgpDpVQ9jFdWzi8f93pHvd64N9q/cRCb061WWwSzRJUf6lIimgk85hwGOZCpNRrnLm3sHk5vbY85cKnkiYuIVRBFMCAmIqOFIop49sdprYMAliAImQIiEsls5otxozAVFZgAImx9ECoVgDxEQALjqQDnsB4WyOAC5BHIwzhxRWGldM6W4lJBBRKxKFiRPBeUsBLAFqWzlkAMUwqVcITCE1hHYrqFHy5msgXBscBfZatNGhSAIrApLSeZjCa2N6A0oySlOKRJgvEEeQ7vH8hfYYbWCAKEIcIAYYAgeIDgIAIzmCCzLb1AHIchR5GpxKhWfJpOs0yrT0RqRaGO27WNi2tXD0ZLaTaaFIPhxEIasVmOTFPxR2dNTPd9EwAVoAG0jIExiGN47wqbFjYtysRxQroeRK1KpWNt5lxvMulNJnCudK5wrgyCilLPt9v1en3JezuZdImUtbm1I6A7W5edK50rrS2jqK7U1U6n0Wh0iqI2nR4xs7WZc5N7Fz8cYVhvtS5Wq+vGVIpiOJ1uDwavdbt/+YjLL9Vqxrk2sGlMYMxyHC9/cKcQZj3wY/Nyp4EWEAK8eIsXWGCBBRZY4GQ9jTscWikosVLcH2Ap4lDppWF98+7ycaJOLW1cWXoy5IcIDWQwyv7H30N//+HxGTOiKLj8jDn3GVI/GTuAD+3I9lHHkDP/sr29733zW//vt1+6duxT25HR5nHv4jYAFgCI80pnuJIe0mSKZ595anNz8yNqVV4U3f7xyI4STjNkDBvNtl2sKcwgJDaGITLZVAYHk72DvYPR8dZqsxoEVeaQlpJm3jtztj05GHTf7SbHk529TOvqfQSHeO+c8yflXomYaFY71r+Xv+IcssyOJ+Vk4plnVn2G2IiGpK54T9SjtUSRIAEcB5XgvQ1i7o4PDu7cutM9nm6sW2MMECuz1Dm7vDo4fPeNcTJK9949XF9fV6rinPPevb+2ywkpIyKABUrAVGuN6qWNO9u9lXcOvbdTl0auqnVsqvFJvMiEiMLZ3bQxAcVIgRIKMAADiU3TrFzJqmSiICZFCqIiwMDnQCnKU+hRAAlKi4wQk68iD6AttANsKTYX550gEwEkFGEprU9TB09ACOettXlAFaIgBbwvSDLPcUChyDzBRwQkzESaWXNApLBITlkQHAs8Ltw0KQ+PSSk/nqjA6CBQgaGyxHCM0RjeP+ZToDArKKsUQLAWafZpoXWIa9HSxbXnDQc7vXd2em/fPHplv3/j449D7tWR1SdriZdyku4dDwf7vZuT6b7yqTLttfWnCSf9L9NpbzrtJUnv/nsZE9Vqy8vL55mVc/bewuyTpDe7/n0XrywvX2A23rsf3cpqtVGWR6PRO87lSbJbFHuVSny/rcb9aLef6HSuVqtPAuc/Ql4O9YV24xODPYZeBuDLQzarAMr0GGRM1Fz0zQILLLDAJwshGW6mvTh1IQsxvS+1ZBRMD+rHYblVr9c/5D58Yy34tV9Rly6Af2JnDM7a69//3s7dvYkDFJGhahjGkTGx1jrSOkJEZBABcC7P8nRa5NPy6uc/X63VPtL+LIrR3v7r3/z6t166caf33ORguX+00h2tD+6FI2RYmR1NL+tKv/bU5Su//hu/cf78uY8qUAcSJ1lWSOmiKBQfAFLkHlJUSYuoCQjaVAJGrnySXH/txnpn9eyZlSAwAAG1KFw5s7nZXZ9QdTRKcLCXrXZSLGnnQu8FKIgCpbT3mUgJQIScY6JA6+CHnhYxNR+0ZTKFlAjuRWRBQFpHQGltURQoLXxSuNAKI8s1s4GxTLaCgJElxc47R2vNlXqjwxwFQXO5c3q0Ml6uDUZTd3P76MxwcsG5mcvGj/usBiHanbjTbLWju4f9NJ0EYRTPpdNWpJjvAyh8qOtgpLgTh9m0HCR+GI0qCqHUCZ6lLClw0I4i63xRFKUt74vlBQrI58qVAkiEklwVBYAMiAUoBJmF5AADBhqGSalAgREVSB2mGekaEME5meZSlt7bqBFcWNs4U9k6vbV0datzJQ5qiyluQXAs8Hjw06Q8OJYst4fHgVZQirRiIsyzNR6TXNcacYRqBUGI0iHLoD4th+1EHAfV1ebZWrTUqW/GYW2SDT4hgkMD1QezHIvSTnsj99adu8PJ3Y12faPZXmudCc1JRVXpdm8z67JMrc3u6++wVltmVnHcEplzFt67Xu82kSqK5H4iw5iwVltRSlcqbZEPoK6s1dYe9XqTbvctooQoq9WqrdbVh15cqVyu158Kw3PA8kdJQJgf3w93gcdFv3dojN7b39na2gqDCqGE995bhgNDfEnuYD4huGPxiohYkdgpscZ96qc8GxNREC7W4wUWWGCBj4vgYExWs3GceY0fWoVFxIlPVDaIxusxwvDRskkR2AzePvQ/udVQF89T9UOar4uIeC/eiUBEvAiA3v7+7/9P//QvvvWdI6dULa5UKxeC1dVaq7oUVsOlKq+hSbpGDQB5PhqO9tPuoR+snVo7e+GSd14pzT9pRfBMu3Fw8M43/uL//ub3b72rD8efHx9tHe8u7ZF3s7pzSlTso3A/NK8EV89c/erPfvXC+fNh9FGpgJ2TtLBZXljrNRmnvBVXUgnxQAwoD6cUmyDwHkWR3bx+69SZU6PpMzo0gSKiahh0ljvr7U5XV7aTrDg6HOZ5lagiYkUcUCpllJrlqsi9bvBEgVKz6nuz2BLWwrHxOnR+Kt4bpUkJIKKU95oBIZRl6b233js2ngninRX27EJ4VkLI0mL37sGZM+vnryyxNsZU67W1drO/XL017mc7O8eDYVKWPgi0+iChEBETKREPE8A0G+3WqdX6Xm84zYuJTes+LL1RcCI5ezA0dCDi4Wb/TlJqEGrViqKjqbd5mRZFkuc5YqM8UeFJOyJmw96StyxQokUyR46MsALsvWK6gBOUnqwHwyuQgnKOSgFKzIQiirSimQcrWCETFCV5ImvICpLUJ4kjF6yvXDzb+RsbzWeW62ealeVQx4spbkFwLPDYBIdkmev2WDGIFEGDEAWo1dGooV59vNsphShEvYZKBWmK8QTqU7QjVWwqgYmDeqCj3Kbbx299Qg3hOZd78jOFRM1xStd2do+HN7R+YnPl7Pr6E9V7pdRFPLMqy3Q8Pnw/wVGptE7kGwCcK5lVUSTj8UGeT+8jOKJ6fblabd9/8aMwGOwdHt48PLx5fHx7aWlzZeX86uqFTmfrEcN+RqlzzMtAZfFO/TTi+9/7zvMvfD6b9i5ffg6As2PFDPh5SWOCiCWQQEAa8MQgETYN2LF4S1CAE2+99wxr7nnI371zHeCtM+cXPbzAAgss8JFSHGWjLDkDSpIHFJoOkjlrxUG8K6e2mAKPOLvyDtMuyvQjaZ9z/bff7t66OR6PjiaT48m0KO3hwdHLr74zZtNoh+3Vs+u18y/snD2921FHXJu2Gv1VMkSKNADvrbV3Xty+/tWb29vfHRx/f/vdwaWnP3/lxc/+ZAkOZ9Nh95XvfPMbf/7NG3ea48Nzk8ONvWltRM6e9Ju2pla0o1497td+8z/4zRc/86IJPsKybt65LM0y5wsLyVH6skAxqySSCzRchHzm61kGKKnY7W/f2t++dTykMFhrxMwRTNNFHRXXoxi27A2Hd71fZ46cm5mVRoAGmDnm+44r6EGDPmuRpnAu85gWSLySWqWqjSPKywRFjpPY1AIeMAZBwEBkizLLM10GkVMcoHDZwXinl2x6uXAvJK4b1WpXqjs+Ge33p/0sy2ZGHh8UTHMEKOemM7/V1Vb76vmNw4N8POSk9IOsqITQDAjiHCxABfAlkhziZtHNfECVqUSVii4jOEZU+mCYlbHxYTjrBwQBlFEVRCqDz+AxKZAZuOA+NtEAEQuFXuWIplGMSoRYlQwAD6b7Y2ZXYub7gJw4YV2zkiR+MHRGTOP0hdPtq2eWn62EDSbNtMjLXhAcCzz2XO7EOUE5U2vMJ+8ygjao/HiVrojmtWOVQrWCOEIQzL0l6lWkTWQ5xhMEwSebRfZeESxQHNTWmmevnP5i4fKzK8/WoqWPcfqgh7aNSYMoK9NROjyeDPYHvbvdbiVKTwiOg/74YJQdJy5LXTyeRIOjKL6T5+OHDalzzgZBpdFY9x7N5uVK5ZJSZ5hbP76wtCwbtZqbTPpaX3eST/KURqOpdO9rsxCBGEQwKoqCSmhUZB6RukuKWc2KeC8qXX3acNzde/6FzydJr1KtAvB+AngRT0ysGB7wJWsCCUFEPIjFOwBS9jFjPXxGBECInTHKFkluh0S0sdnRunXyQbduvxMEYWdpLQzDRbcvsMACC/wEIwsx4gMHJz9c4RNwRB4EQLwV+REnHJ5sjgf5ETFGolBffUZ/5hl8qBIhIlJkWffOndf+1R/feevNUTLZ608OhpNpkRbiRQeb9c1zOLMyurg+OX/pYG15VAcQTqrVYYMeDJns1aA8HwTmnUHvnddffqd7NKo0lza2TkXRT6BmrYjA5v3d69/60z/83o0b29w92Bp0L/RG9YHVOd9zoVdOR8Nqc6cdHdRqUt9Y3QjC4KMdXCF2zAIigEGe2M1DKnFOBEoTQFKKhyvhh8Xg8Ojg7q29pUq03qwQaajA6wg6JB0UpU3HI1tYQDPbmQU+kZqdZ4iAWb/PYp8ALaQcgzWFoanWGkud6lPPbjYqNsK4vzfu7ie7x7ZXsjVmZq2iybMvHQABg+G9l4JEF3Z6PDgYjPv3HFiYqGKCRtSs6aBfphNbuPe73HrvReT+pBUiItIAAc57L+JrzSU+e2rt1nivlybWZoVNgiKwVjsUJSBeF4U4b8vSMqBo1ijvnJDX2gRaRVrElYUtsgBmntAiNHuLiEykAg+TOQBWyJUMBxOK8kQeoVZgHRoYRZoUgTy8EM30Go7gSpC1JJ6dYlJQKKWcJtMzX2osfzYbSTcvJEklIhWb5VZlvRq2tDKLuW1BcCzwCUEphCGiEFGIOEIUQWsQIQ7RasxJjfEU3d6nR82hWDcrq09sfK5dXV9vn69HS0yfdNsIxNABHOW9SffG/u2syEMTnqy7w+HucHg0HGaudBQNoO7C21ql+rBFGt5bpYJO52wQtDud5+v1K1qfeyx5RRhWmk3lPTP7xPpR7vf3dvKdg/sJDtZQCqwQhwf1+KgWna5Faw9lcCpBo1lZicO65sVk/emC96PlzgbcJFAMQZYcR9VIEHqXMAmRQDzmsbGHeGKIzHQcAvIETQSQAYdkB0S+KFKtuRpoiFib5mkKKCg2Ojh39jKA6XTc6x13Osu3bl9/4vLTiyFYYIEFFvhIwwthjQ97iiNx5Fc6+qtfVqc2PnQLrr/88h/9k//5+s72sMzLOLQJ5ZkeC+ma3jrdeGFy5WfvfKVzc7M1WNZWsRAA8g9pcKXSWF0922oUSXv6dufOd//yT//oay/9x//oP33h8y/8BPrJlXb7B6/+0dd+73f+fPSkK57Je8/u9Dd6Xnu6l69NQkEZVg/rrZeX4t16vdZW/JFHjwwOKYpIhRopw+RGO40A0J7SDESIQpQKCYBC4HNgeNzbvXb7/EoL59buo7p0iWqRq2Jiy9x6D6UqzHwvbPPOpSJCVHsfwaGAENoghonDWq25Gq9tPLPx1V9/Yqtdtn3v9g9uXPv+9ndeHrtUuSjyBIhQlrk8zwESHSIsUWZII0JpR4P+8Xh8cj5HSsU6qvNSnWoRMHn44DgnIu/3HCVipSoAOyeq2Qm33PLW/urh0e6euMJlSMiSzpELPHwlySwkBbyZp4mLdUWSeVgAxiAMvXPj3JbVehvGQGAAJchyWI04ApUl0QSASJTnyjmEIYwFcoRhqImrCc284mZ/byWIYRQAVyLLQbZkFAHFDAUgz/PeoP+F52uT1T/vd0eLqWpBcCzwqSI4GGGAWhW1KgIDo+cERxS99/W4h0r8EzSm+quuFqTioG5aYbu2EehIq4A+aQEYEVhBB+Io7066WVHsd48Vn3hwIM/HWTbO84zFQQ3grRT9WvTQcwOu11fq9dVW61S9fq5avRJF55hXgcc4ZNA6rNVIKYmi8s7R/v7R8e3D3b1B/70Gs2gDHUAbRMGtOLxWCZbj+8rZ3o/N1qXLm59b5/M6XBAcn7LIl+1wdKtZb2nDw95Rs9OBL8GFAjnrRErNAk3wFvACEQGTEvFETPPAiDBTc5AnSBBqwHlfOFcCbALNrEAaaBTFwFpfrS5Vq3XAP3H56Zde/sZTV56oVVaKYtDtdjc2Lnpf8oIFW2CBBRZ4LBoCyFAkKOSh6SfiXMUVK66wua2WD/1/v3/ovv8q3nd0LhXyq0yV4MOpLyej8VuvvP6NP/raq3vbpq6b1aqqRgc7o2Gerq1vri8tnYmal4aXN4/OVEaNKPsAIUYccWdJTw+nB+8e9/fTfnd8NBx8/c++Xmk0z507HX5YJYWI+CIZ7Nx442t/8r3vvjV2wf7m0f7TR+OlqTcO91fCEwpEBVOiO2XDVc6c2/pIk1PuEQBEIVumqBZtbbQlyfPeeApKnM9EvBcwgxykhCEio0so711p5aRQABFMoLWpglKbTbKRF0dEInDOA5gpI5gDETzsmIoAVkQhk2ZSStWicKleW6ksLdVVg5unTxd5P3/3Hb838Fw6WIiV0sEBymh4Lm0JhcAEzCG8cmUmLp+5ehERQJq5obgZca0NE1ogd06sfeBh5odvIsT7XMQBIZmGavhTm6eTo2ky2RmOs+EoIx3HQWwYWnyRF5aUN0Ybq5UjMlaUsBReW8A6VZSAEfYiBVgrE+vCivU5YJTnvEAJLVEEZQluVgeQaH6SW5Zl4cs8o9ITQiitQgQRcUAoS6C0cJY1jA6Y2MKnZTn2RRI4hK7wQy92MY8tCI4FPk1gRhigWkGr8YBGY6bpmF2ws4c4+vQQHESkldHKRKb6aelGAjN0AE9Fb9o96PXKDCIPiSdCJZAByoFPpBY8dED06dNXW61TS0tnO51ngHPAKlB5rOqqzCoMEYbSaslBgtH20bt7u6/ffue9C5SYEEEkJsQHHmBcPfvVKKg2KyuVsLF4Yz498DIpi2G9FnhfkHC92fROMRxEQKy0FhGIFe+IIc7NDkswW9AVzyILCIhzUgxxIhZeiDzz7AjHEcE7EfKCnjE6CIzzOYG9LzzKF158liBFecyEjfWOs/2i8NPEFkW5u7eztrp2fNxVSm9tbQHI86Jer1lrRbwJAsWcF4VWSmtNxHKidmV2zhHAir2zAFjpwIQABLNQ9cc6cOv1eszcarUWz8kCCyzw6UeGMn0YwUEQ8s5XXL7i8izPw9SKNWIeICyK0v6rr7vv/gDOCYswyAGAKPh2gDN1MY+hU7i/+Otbr7z2n/2Df1jWdG2t+sS51Xa7Fhg9muZ2MDm3fu7pzqXNUfX09HzraIX9B3+EYUs6u3v78Pp3d493kyKXIKI//pd//Oqb2//oH/9HG5trH47dgPjx/ruv/8nv/8t//vU7SZ6tNA/OT+5c2iNnfygIY6GoNNGU/HGxcrr9zHNXoo8h45IhIUqmarP2zLPnaDoc37V7YxxOvBPJCysikBJUIIiZg9BBe+9s+V6mBzOCUBtTgcDlqZ16eKWUtfZksLTWSsWzH+U96uGEQBMNMLEh1priiCMmHrGLKnkcV6rdTmfrk7/FAAAgAElEQVQQV0faJGQdLJCjFIhScRR551OfGhOEQUSIIQa+EJd7kZkoA4AWqTpfM1JtwAQWyL1n597rfq0f7jkq4p3LRABEMKxYbW6clv7k7k53NJ4Mh2XQiFq1yCgo75LSOlYUhVpRxMIILJNnccqXgHNBUZBXXnnxGSjSQRhOJZ/6IoYiz0UBKxpRhXSm2AWhaAMQvIhAsqJIi2KaovAssZhARxRHjBCwBcg6jcKYQEcx4LOyHCX52JdFlWXhsLEgOBb4hOEc8gLEED87zYUImADAOqTZnNQIQxiNJEWSYprg8Bj7hxhP3n8ysMCDtAuIHqDOlYYx0AGMeeBNY40EOEoxKsEMYjCjGlbqcb0e1+pxa339c0tLn4njp4jOAi0geNziJkQERLOqKOtLtecvnV9ufOEzF/eOhncP+rd3+zemxXEYUVhBGEGpD7i5o8HR5J3d/hoTx0HdqFCxooVt0icKkZTQD0IGLHkGmATeFzA1yBiC+Qs+U4QKkTIQmT9IpCAKmA2iiHfEBNKklmF3wfNkFhKGCLGAyQt58SRQTIDz8AG3vPQZ3igvIt47RSqMWJuAKN7cPA1ga+vcj/gTougRWVcn74sJvZ94n+blhJU3vGL9gXesucHqh6PSohgEwZzO+P3f//1f+qVfWniFLLDAAn+NQjgUB+ZG0nvpyvXnNi62VPzeDjYMzN/5ZT5/tvxf/lmxYm0D4S4A5BuIv/hC/OwXOX6Mwlje+9tvv33n1s1pnr/9xiunn1k5/8SFza2NZqMyGExv3j6Ei1f06nM/eO7F/Gql1JVBneTHClG6b+7s/NMfvHTt1XcODrhZbddC35s2GpXNpar+sDX7xBXpcPe1l7730lt39pq8/czoztUbg/MD8u79bqyqUO2dVqvfCVcqP/c3v/KLP//L1epHf07mwTnXwnpzc/nZzz9bmx5lDffSrcF0Z1xkYp2bFIUCmTgOlBIBA+PJ+ObN608/d+7kDshRFhiDdLVW63TCKCSiE8rg5EkQEe89gAfZBAdk0ArxUqXZqdcPdyf5m69c375+t9OprixX2jrNx6PdXn9cTgUahsAI85CZGlFs4QFYx2mGWpiHBEJQioydZe8jpQCUpesPpr3jdNhFnhkgVspoPbOX9d77RwersxQVAApQwhzWK9VW3K7GBwq9tJ/GnCIkgXHeQxS5kFMPldooLC2chfE6QAx0GrEtW72857M8DZBZmyeevYoRKahZyVkFsKBl4GN4RuqQphBvSxQBwhKSIs2RCwANiZFTCLCEWRhGNapa1qWQzcd5kqajTEm40jwNMZOp0+is1pZWwnYzurDeuhAFtYVj3YLgWOBjJDiKAiLw7r1pX4DSIskwGqNeQ7OBJkErTKY47uGoi/0D7B9iNIZdEByP+VJpRDHiGipVun+h4RJpiTyDIigNpUVpUKXaqq212hsb7dNLS1cbjStBcBZYAqIPVV2VAAPUAdOqNYw+s9ZKLifD20dvXtt5OZNBOTqOKoirFFd+DIJD9fZHb2g2k3Sw3rrYqW9Ww5ZWC4LjkyU4xqDZ+cgJtSZzI1iEQHp/0DP3IBYADBDk5LdmRfVInGN4wR6p+37lvsuIBGCmmYQnZQoEI8B7b4H5GY6IJWHiWV26ERER1QF4nxCRiBJJAYBExHnvWZiIWBmQdn7WXrKlB3kiBCZw5USZNvNIwzvx4+nNerUBJrgM8HAFVBOA+ON/99/796Ow3m5v/sIv/OLh4f5XvvKVBbuxwAIL/BSBP0ilKR5Zz9857n7r+I2VlXZLnXpvvWemRh3PPOl/7m9QdsPlu7YBbrbUC+fM5WdUtfljLyvinesdHf3JH/zBt7/5jZEt22uNM1fOPnv1yubGZpH5yXhn2N8Jg/ryau3CSxfP3734AXfc8lhxsDadpoPe+Gb37Xe/8ep21s0jdf5ix8PjmkQmCMyHKRYrIoBPhge3Xv3291599Y3R/u656f6z/Z3P3YYCvS/Xx8DUXG35uHNZXTn/rz31woufazQ+FlGqB0PVotbK8sbWhXP1iUmme9f2R7rIYa2zZVkUXhsODAuxA0gV1g36g3SazIqtiPMuKYq0TKwL6tXltbWZLSvNV2ea8Qizr845IhD5kx71vgRKaKa4Vqk3G7X67jjd3zt+/ahbr4erK83VWqhQ7ncnSV54UR7i2YOgiBUzMZnAuAzOwzvrHZelzUuXOVeTOXLr+2kxyqwrIVBQBqxOmvf+wZV76g8iVurErs55UboaxkuVTqteD8PSFolNJy4hYQjPwgf23goXjrnMSawozDzwa2GYxZVxNiiss7CFt2WhlQ4UG+/BIMNMUEIqVBQQQHCC0hIxQbMXeBYH8d5D4MVbcqWH8gSQVhxyBOHCuyJ3aVJk06x9rr3y7Jrlu8c9t147s9a5ulJ9aqV+ebN9sRq2FsVTFgTHAh8jwSEC62At5F72vfVIUygFpbDUntsdRSGmUxwe4/Zd7O7jqIvReKHgeFwojaiCehON+2TyrkQ6orSUJCPvxQTQAYygpiqqutZavnR648koeioMzyq1CkQnLgkf4vNn9tqVsBYFvl2T0hZxHFuZbg9e6ReIKqhUUanN6nr/6NW5vzP6QXe8F9LLnzn7i0+f/mKoKwt36E+U3hgDs/eRCAoEEEEIVBGZEpn5YyOA2oC/ex9bMYuiWUSIaZbvReRExMOLQLGC+Ln6473rl0W692KUBPfuPnelJz+3yhfxBIZgls8mLH4IYdZ1APBDzJNUPcQpEu88K0NCHqRYeYHiUIVwPlMcQQrFAoxckRIJAfWoKQ40M7xBDBVPslffeP36f/lf/NdxuHz7xvb6qtr6+2d//ue/vHhAFlhggZ8uGCCYTa+P3s9Pp5PIdT0OibP3X0CNevAbv0ovfRv/z+8U6wg++2TjxV9Wcf2xmnHjzTf+8P/6nbevv4t69fKpM53V5eW1TtRZGiM43E93dvN+b3zm/NaVlaeWbrZx94Nu96sl/k6K0ejwzZt/8bXv3iz2D/zo9HMrzz516YknTNIbBaPxbk/2etPS+cfvs9La3Xde++63/uS7744Odk8N7nzpVne99yiiqE71DWxsZutfPffVX/jyr9aqH1fKrYaq6KpbqkZriqtTNgcaw0GW7IwG1k+ceIFY6xMfIgwogomCqF6P2kaF1lqllLc2Gw6z4aBMpo3T51Y3T0eVqog452Y6Dufc/SoJkcK54v5nB/DQQAVRLazXq7U+RyEoxsRlRdceHjCsS7O8dABQoixQwKMQhQysFIAggFLICuRTiX05zcqTTCbvfeZdT6u8quodBHUggoezdn5woZT6IQOOWYOVUvcrTZwrvJ9IlYJObWO1s9MaeNWbltTPsiAMY2IAziKdwqMAbG48GL64p9Sxs9gkAEogAwJHlciw0shzAIwgElYOKA5NkWXGzdXRdRM14kbm8zG5ioqmtkzyrExsliXx/NX0FjKl1AeA8lnpprmf+uzpLwT1F9+43bve7dlz9VOn2y+cW36xU9sKTdWo4MOG7gssCI4FHr0MwnlYi7K898/C2nkSBdH8e2YQobjPsMoLjEEUQjF6AxwcYXsPu3sYTTAeI89RWjgH7yGy6OZHgRlKQwyCAEGIMEIYgRUxgxm2hLVIMmQEOyukzWQZhTY+rHDcNJWONkvEDaIPp92YhzonX5kVA1AwOlxubCw3N2rVmpm3jeKYtJ6x7I+cjLN80hu9Mx5fm4wlNPWN1oWVxhZQXYz1J4QJUMxLwAuDGFAQBtUhySyZlE5qxLs98D0TLYGIzMb5PScLFoDndIg8/NX27kDIAEI0P3gB2ZlRPtHsnMzPPoJF/PzR84AiiMzbOSYSkAD+ntxEmIgUibPwgCLFVQBpNoqjBpAKCOIIUAyIEudgNPlSpCBuA9cn+eTv/b3fSqdY6WxpFXeW4l/7tb974eKZxfOxwAIL/LSFbdCl0oUmxkOzPayyRVAoY7VYohz0EEdDYkYY6KeeroCDFtT6KVVp/PjJpGVRdA/2X/7mN9799lsbxfm1cGvdbdX7jcphxVUxXEp7/UF/mOZ5sbK/fGXwVHP0cGGIKJHY41xBT2fZs/1pfNzv7VxzN96svSU1c+585/KVzQuXOhur6LJu144OB66fTMU/BsEhIoBNhwd7b337jZdfe2P79ruX9u4+sdc91UtryUN9WiGoS3XZt5aosdpYrVcbzB9T9T0vKJyULpmMBts3jpLe4d03jneO07GDJSb2xs+OKnhWmtRJ7mCNMiCVi4SAzYvjnYPjvcNpkpyO9fpaKwzhfea9IyKAvRcRf2+XXwBWxME6eIFWYAOEYAtCsx6ttqq3t7X2CDRK58uiyAp46wGGYsxPNhgKzATvIQQLZkDBs1aqUq2046g+V256V4x6095RfzC0ipdOr9db9dCwOglDie6vDjurF4t7yo6TnBoAs0qy0BVTba+sr2xuDDe2D4dFPhxljaauRkZpwLrCWoZSrD1rUspoR0KAjmNX8UWY6LIoU5flvgLSrKA1vAc8SLzzroB3pIQD7+ZlYgOtNYcaVivSpDQZxQJh55woB1JwEBEHh0DBKA8uPRXgoEFH02t73eNuz8XnT63Vn1pvXoqD+mI+WxAcC3w0cB55jkkyZzq8h8zWz5knhAYznEOeg/CAsahSICDPcdzF3R3sH6I/wGiM4RijMUZjjMdIUpQLr+BHQimoCFEEqs/L0aQJnEUcI4opjsmE8HUoSKDhHLSBMqINdJiP8qNbR9eLwp9e7izXO5WwoT6W8rdEUETMNF/a3h8YOJ8pP3OlXAzxpyAUziGWIYACzVJKCTQjEepMcK6vCJA5oQARMEPce4EzawiLd6Sa4obEESSbURczNzJimpMmMquvxywQgsiYqC4ymeW8MNFMUAGZOZsCpGimFpF5TEmqCTe6x7p5kEDsjBAheAggLEJEDkiACsHPvoEMiLwUuTiwqRGxm/ZU9RwBb177w//vX3zj//w/fvfihaeD5dhauNL+m7/563/33/iVxdOxwAIL/DSC80ClASoPP/ctgzKpJiu1Vi0LFP+ok2Faapsv/uyHEFju3b793/zj/zyxvmNO/83h3z5397LpBizs6rLbHHSf35+MkiSZAlj53vITdy9x8XDqRAJxS47/9RH9g6Pxq3d2/vTGK2+98e7R4Y6Tz7148W/9ypVGu1mrVZnRZ6dNjWkIlz5mdOGt3d5/66XXf+9b13b3b/vjd56+vX/1QLiAPJIoqbqo42p1ExujPs6RdQ5JWg6Lw2Rn/Mq31eDunVs/uHVculFcYaBSFrAptEYcA3DOZumkKBoiUgIpoIEsyXZu3t25szecplFMp1ajKCidm5U7PVFXzzowA/oAARHKDGWJOAbXgfpM9blUj04tVV8TowpEgCEIkAbwZmbcBgAGxsAAUISY4EukCRCCQgRBWI1bW6tnl1urc4LD2aK3N92+2d/el6Cxevny0tJSbXZu9ghyaiZLmTl0zHQoJybjQAzABH5pPdnaGjy5137rbvdOd5JElayCOILkNrdpgFBBAyEzRXGiSBPFFEMi2015OvajsqhYexLihiFQOmSp9XkiiRBzUClKPSsTC4XpfYn7pLSOFc/M8wKAgZPH0xhEAVQqYIuKwMzszrwHkWLWzGphvbEgOBb46Ohij7wAgLKA8/ek5kAUzbc6AKwFCN49UBtl5kI6HCMwODzCwTH6Q4wnGI4xHGE4QjJFnqMsF338yBhFwRgEBsaQd7AWWYLJUFpt0gyOKQ6ZBaGWaoxZdTDWUAzD2Sg/yo/Lo8FEq6eq4YU4+JjYBAYUk9Zk1MPTYbyFVmByi2n7U8FviCVYkMyzkGRWxpUBeD9y3jKJQAh+LuKAn4s2Zkv0bPUlIm6IG2LuQi8nBMdMpnFvkZ7RG3x/hjgRCRhiAQHRA3EpEclMMMLzWKYcEBF0E34IEOAEDuJJSJwlcUShIkA84ATTKAoBnyUHQcjkLSmiQCPPQKKq53Zu/dn/+r//b9/6zqthZf38ueeLnKaT/OkrT/47v/VvPfHU5cWzscACC/w0gkBBbsI85Ig9P2SLTgGoitTZ6aDI75b+lMfSI271+Pursih23rn53b/8euqzJycvPjl4YeNwqzqsUsok5J1f+lq9d/147LedHp3aWm8ftHT6yF0DVRI+vz8Otntv79z4wc6dNw/6ZFsXVi6cbj/17LnljY0grBoVorS+7OW5spZKW9y5fWep0w7D8Ee3X0REXJkMhzdu3X11+9r26O7GsHuxn25MvS5wT0H4Q4gprlH96uD88/sXyyP2p/zHObhGoRZ4TNLjwzSzthyOJoXLBQKiErYkC1JEZsZbeQYM68BUdRSqCjPnk2zS6w3H48JTrV5t1ZeWwiBw4kfik3ycTLvTQT/vD9LRaJBnYyDLnEsdobRKqFrvbJ45/9Tzn6nWNBBF1bjeqaysRu1+MDyi3MMCjuaBAQNm9q2AEShSQSgpihwJQykYWxao+NZyu7PUrBujkKZJ7/rr77756o1eMl3eXL1wdbXRMd4lgAYUM/9QcspJxsrJQCul5AHpKEnk/VrS6C2fXV/tjZKj0SDL8uFES6yNViYKQ9IREwwprTRFTrj07EpWJYXGhJrzLM2CtI80LxF5MjAMBYPSCUq4MvFlSbrKJiSm0pXWwmhr4ceUTakUBDN1alEiV9AG80xuYwW+LDNPUltuBJWF1deC4FjgYyU43JyGSBjWgwBiMM3304GZO3E4j/LBDW2aYTSeazoGQwzGGA4xmmA0xmCIwRBZBnHwCwXHo8kCRhihWkWlgjTBeIg0wWQIo1CNiMFxyKGGr8wTfU5qr6RJPhofTiddmx9sLn15o520qh/TGkwEpcgoDjU/9OzIWzJKmBf8xqcA7giwYCcQmmsfWAQQERIQiIRZZikqIpbgACdzD089Dym8FxHiAXEkPoNkgBfyAmHy9/y/BJB5JgsxPLx4IgKmgHjvmEXg4Rzg5ySHF/EQqHuciMw9TUFiR/SAHlgATywQB7FCSqwQCbEGVW1+HEVahIS8s3bUS7/z9d/N8vzVV9896iaDkTXqdGfpzNPPPPPlL33h3Lmz9doiW2qBBRb4aYbA5EGYBmiSPOycQYz4SDKxybgotq1M5FEEx+N9rAiA/v7RP/uv/tvj8cHS2vrzhz/zmaMvqK7m7B6jXVDzL8L66zS+tCtPFecuPdu++aPKb/s4safvHhXXrn3jxjtvdfePstaV9vknNz936cLa6nqtXEEZiShBYpMwTako4Zy/eePW2fNbq6urs8yRh9Ics9Y6Oxnv3d79zru3r+1fT5Odc8Pel3pFnNKjtRsVxGu8dmVw5rndM9e6x5L5j1ONGmg0QiFXDkbjg15fiQSAJcALSvGl5JDgvephTBSZqFJfrtZqYYWpSMfJ8Lg7HCYi8XKnvlRr1NmVk3w6tFl3sHt8dON4e3uyvTva398ZT4YEGWb5cZKLQHOw3Dr12S+kWxfPVqodQmSqUbUTr6xHneNgZ6DEumIWRoC8+DnBAUCgoRSHyni4suTSABrGWkss7ZVme6leUeTz0eh4+9pr195+8/aY/Nm16oWnO42Kcm4KxETB++PGH6I87q8Fc4/mUD6EX2pWNzpbm8u73cO7XbG2HE0KZagW6EqoDUvAXrEQsSBwnjI/q7RLAQeh0pzbIsyGPilLLqyKoYxWiGELQe59mbgyI71BgQaJcy7PHRGs92PJpmJnAhYCO4tSoGJAgwBRVrwtyhQhNp5oV1paFgn7C4Jjgb/aHpR1rVo9d3blK18uT13X3b4c9bPjHp94Bj64UkI8ZlltaYapgdKYTaY0s//7oJ2q9xiNZ9YbfjR244lNUptlaRRieam63F7ttOrPPGXaLdZqMTg/RHBoTSagMCbvkaXQRpSCCMoSWSqJQaDJGA4iun/qJ+fyzCacO3HjbH+Y7Dera0xLTPOCrB+d7I2ImEgxKUVMxPPUyPc+zhfOKK/uM+Ve4BOBLbpEpZqtvN6BPM1cLSC4l7qtVCA2hxKQhyvBHorIz6cR4F4SCpFzVpmCQN55ZvbeKa0AD/h59VjvBWDSAM9q1xEz4MXnmkUoEfEgh7lCjEEi3pKKiDVIwWsRFoFAmNnZVGkPcd4WKgzgc8D5suAgQuE5qiAvQRbhSIfLAOAG6WT827/92/XGcu6DcVJW4mq/Pw6D6hd/7ov/yT/8DxfPwwILLPDXhuDQI9JDhXUj5N6/V8/KYlyMV9qNSgb1kzs29t7ffOUH17723dPT1aeT55ZvnD29c051FZXvLfZCMm0OB83+sHS1WvPy85c7r3V+xD3HIjeK/PW7vVeObtZWG6c+u3HxyurZ5Hznnzwbpi0EEaBcy6c/o0Y2Go1V7kLSXKs3K5XQ2qExVaJH/YXWFQPf2x7ffPsHr7z9Ou4e/Pzg8PJxNz4uVP4jmhS5YLmsJ7vZzu1+aSpcreKTiGaM4iAMSuvmbp4kCAtwifvazkRhEK2fWn/hS1c3z66XRTk87h/c3dvd3iU2V69e2lg3ZXJ7/527+zd3Du7uHx0OjnsTFwUuNLQcNlfagc78oT++mZc5MudKGe8OxpPENQuEAVAN1FJUb4RLjbjTajuMkUxNVAWbaTZ2zmaAzVGUwuFY8TjMAuckjKJQcUBAGNTrtfXNer1NE3/cfe3a7b987e3X3u0m2caTV86eOrscqVjP9iE5Zom0j/M0zvw4RAQIo3pl5XJ1c9rcnHR6E5+XLi9z5TwhtFLm7OqVWGuX+QLgqgpzRgkKEQWoEnI4QjpFGJFRIWCAAiBbUjqBIyB0yD3yE0qnLJHn4pMChYURAxMjiqHCmcwZCAmlReFkLEXjYvyzv25dfBv7OjbNZqUSmZpmQwtj0QXBscBj8htkmo3Gs0+pKEyvXc/fuJZ9/9XRcTeAGFAAeuT4OYs0B00eMAf9wHooM4JjOMZw5CeTdJqkRZ5459aW1YtXW889tfzExdoTl6L1VdKLUhqPhNKIK/AeWiMwKEvf7yNLqFlXzRoZo8P7Kq1SqLjmI/ZFrK3f3R++DlCnfrYRL8dBTavgYyJoiA2xYtb3OZN5RQGLZr8Y008Sfko0yxyZ0xUARByBZea4AQLg8kIFNVt2GZYDA3ixGfHJDHEyrJ6ZiywPohXxAwAqCFFOofy9S/xcGwLAW1IdyAjeiThiEljxJBCcJLOQgIiZBBBvZ40DFDFEBASlyRWlMlBBnI8nYaAglk2ALKdKB6CyyMFkonUAsLv/3X//P/zzP/gXTLVJFkpQTYokteXVz/7M3/+3f+vZJy8uHocFFljgr0+MJwgGJugGEAXi9xtJFJJP/GQ1KE0gPpPhdJz7PODgQ5eiFBFnXf/g8Hu/+8f9r+18Rr60kT65PD3DPcXJA5tST35Y6Q8bfV2PljqdU1srjUbl4fQD22F9cKdy9wfj7Ruud5QU6xu1y8+dumi21t69UPmzM/ro3i92rE+laFfGE1VKGIZRHFeigFAcuSzR4YoEAc2Kcd1zhgLgynExvNV/5+0b195+fXDnrTP7B8+Pup3eNJh8ALMguuai8XHeH7itn3l6/cyZj9koQQTOwjlh751zhbUeEDhQ6cgJAA9YgKGNqdfbp06vP/Hk5lLTlJPu0fbuzs3d49G4urJ0arXpktH11/fuvHFn9+ZB72CYOJcb1Wip9kocBJqkzCf98ThTgPcoPJjEkQgMoEAWYUU32kubrc1Ba5B6711R5ETKefbWW2c9kJfICgFnDFeUsSatjdakFKl6tdZZqnU6gcjo5q3ju9974+a33jzsdXW7df7S1tbmSo2VEoIF4ISsFz8LKh5aLPb9z+R9gghtqpE501jpd071JuXusBhkeW6JQKycOGEfaguQQ8FQDEXiCRyrsKpio0Ln7GQ8NsQwEQEkgIUvvSsL8QTR4pw4C5ntYsg52FKkEHIwkQpIBcIawt6KhRCx5jItpmmaettqcw9vZePpUuUza+dOfeHCxhObP9OurSte7IkWBMcCj7f6karE8eZG0GrFqyujOMr6/fG3X46BGLO9yyMmDuuQZXNLUfEQgAgfWI7LeQzHGA7RH7npJCvLYVEMvAtXO63PPF372c9XnrqkazUVhaQWdZ4f/VIZRBUoRVEsNpeiwDTxYwI7VdVs6rpyn/7FRBIpaYRSlGTl7k6fDoc7y/UnLq1/br11vqbMx1NxShEZ5oB1cJ/7rFUUsFe0yFH5BNmNFN4qntcf+f/Ze7MYSbPsPOw7d/nXWDMj9z1r6arqpXp6mRkOORJFiqRNyaTkRbIf/OQHy34x/GTAD34wDOhBBixBEAxDMATbsgUDEk0IFCVRHHJGQw4509Oz9Fpde2ZW5RaRsce/3nuPH6Kqurqnp7tmeqanKMaHfMiMjMy48d8/7j3nu9/5DuiRR4Z4EBEwT0topRRsEiU1mGANyJHUD704GIIeWA6TBMgL5oCxEARmlPnDZiv8KOYGA+SsTSWdAsJZBwgiyU6DASgBM3XkAAjEcATniAi6BXQIFmBiY00hSZRFJoM5lE6TBgFeiGTkpBCiMW5fryy0YMr9O9/eO7j3T3/rt2/fOY5r5wf9TMrqtbff/jv/899+9dVX539IYD3DDDPM8GcYTEHbj07DH2Z1ZWSZ64QTg1NOPbxx58Z4ffSFyufrVP+xX/PWG+985R/9VvMofK780vbB5+KiKa1C+eEBONg2Todxd/fS8vrWQkWWGh99SJZ56Zvnv/tG/bvvHb/jLdOVn9956Ytbzy5vh7910fv6qhi/f04jBzL+g4q3GE1WCXFQD5qeJNgJBn3XOTLdffniszQ3LYRhawfMKQA36hQn7e99651v3Xz3vY3x3SuDo+X7xSexG4/Qn5SbQeMLX/4LCytLn/X0MvIcw2FZjBPBVjkuAAMGnHvU4jQBAvhxsLm5tb2+1IqKqDwxnd79d9+7c/N+4ukoUPh8dzAAACAASURBVOj33rl1eHy838tyVmppbW73/NLK5dVWLJqeI6Sdw+5b3xipCUKLXMOGcmm5vrbSatTrvu8DBmh4obd65Uz4hbBsTNaZpONhPpmMJm5MbP0p2wJG4VyJHLnTzvf9kjXLaGV+bm25XvHL04Ob71x/5/73j7p7vfpObef55edebK6vhJQ/HquyJes04EOqD3SE/ej482E3WWY2huD7UK3GSrJ1lg6GxfAsK3KwsBSkmpSHoMwsrPNC5yxP0sRZJwVVfa+wXpyhm+XdbqG9oBajANiCc5QlJtN+sgzkhAL4QEwhAV9LroRhoFhyYgFngQzWaZDfGwxOu13rxU6Ex2eZr2ub88+uNl5sVc/Xo4XYr39mrXlmmBEc/w5RHFLKKJRRKHyvTFJx7cYQbipM9z8m9bUWqUWWY5rDgCAF3BMQHMMR+kP0+i5JUrghuw5cszXXeuZcdOlC8JlvD38mP1QKSiII4RwGZ5hMuN9jLhArtCrCgwrl+5+7UIJ9gGEcH3X27nRuH3fKenRZCq8azsV+/bM5bxAgTTKQyn9sbKWEJ4ycFaj8DCFCthkJBhEzg+2D5n+OGRAQU90FEUFpLjISCgxnSsAJLQEHpikbQg97r5CsAxOgAsrAmSlL5U9XiYe9V6Ysx9R2xxBIAZIgwZIgGAy2ABiG3LQv7PQPBIjAbTwYoYNzUvtcpEGoXTIQUkMwHCFLEPrIgfw4iuu/9zu/9/Z7177xzT/Ni9JYEqqSZuaXf+3Xa7XKP/kn/3C2Rc0wwwz/DkMWMkiCeloZalPIDzudOQGr2dVtFmdH4453GtaHygQlfixxZ1kU7cOj61/7XvHN8ap7dn10uTpqKfvR/8vC3cdRuzg7f//89mur1facfvcjSkgOGge35269Gb6xr/dsI1/hnVf3Xjkn5+eiFl5bpjsVKt7P/ciQaivnMKwkqqoac74XOM4n7n4P+z13v4QX4dIOpGAuLQbwMig77Nxv7+/tJ7292vj+Myedrc4kGIFK+iQbBDdm2+Eyl1SN4lr1Q7aXP/XoXZGuSj/WeqzzzDAJKAgDcs6CQdBawaGwRSj9ZjO88PzC9m4QmrPBUffo+uHNG/vt4XB+s7G61KgGZuz7stKaX6PKnL+5Wl3dWl7cXa/KPCjHw5O86Obd40F/kKRg40hLtbKytLK24PsgcsxE5CtPRY2Vhc3M5S6x+Xg0PCLXBpeZsFaAlZZWwloDY52FNTBEVAujejVcaAWel998761+v3vrzkE2gGzGWxeXL19ZXV2qVcOInPd+WQoBkhkGbJzzADzuLfoRF+qhysM5KaXvKGZZrc4vrG6VZ2fjcW90eDxOcoCCKNCkZWHYGCYHtmyNnf4HLWWovVoQj0qTpeUgzcNkzB4FiuFQsrWgEqZ0zuWFy23BTGzgbGZNUibGFY6FsdayYkg7ZR+dsXmZGzob5v2yXPliNdyY3Dk+3l78XDO6sD73fKu2JUgIEpiVqMwIjhl+tPXxsRVBBn64vjL/5S/aPMPRCQ6OzP798WnHPThwpcep9WkzA8EsLaMokaRQ8hPboLDjcjwusqw0ZRaHdmstXl9ZW1upfuGV+MI5Va3gx7WEmPZrYGNdWbD5pEoZepBPkQAet6sgRaSIntJuTIKgBGkl1APbZTBz6rHWLBWM4dzYYWLa/SLNP+IKOOazUT6YFKMsd3x82L3Rqq5r6cdBQwkthZzuAj/e2AIdr85d+ML531hsrCXmaGQOJtk+bEEBK2Loh/YbRILoQ7vOkygMZ/hpwQ5B04+4I2cZDoKAaaxAACSISRJqXA6F9pxJia1QPki6MhfTDtAQBPHA2JbqQFoUpeeBXcFsVBSgTB/Up0wPlcgRABYSHltBEEJqkIR1NF0BiNlZsIVwYAdmdoqkDygYBSemrWWnJ1XGZjokoS0XA+ETpPfHf/S1o9Nevbr22//sK8NB2ukOpdS1RiuZ9JTGc88/87f+q/96c2VrNvkzzDDDnwcExlsYN11QdMPkw7ETCfYUr/NkND6+f68xaCwN5/X8j6mHP7x792//N//tS3jxi/GXtm++WO8vEv/QnN/C7tHh8eDsL1//K7vFrhT0gyoPAG8vv/3VrT/s9NuUm+WLc8/evvql3/l1JaQAwQhY+kFfz6IsBoP+/EY8tyyDyHA6tne6uDugEbt/8xq+9j0xF4ulKq4sYVFDpmfto1u3brardrAlT54/HDa7AD+JXSh3Yd5hKgK1FH32YYzwRdjyqt2gmoWugJUOIbwE0tkUKUkKwqAoitSmdT9YXIwvvVrf2iY1Prx/bf/1P9q7dtDLffHype2tlfqCIG9+u6mfb+xgbsEtaRvqitI1toO8cMfXR7e/175z5+iwX3QRcom6p1dXV1fXlkgUzOIhxaCZFyqtMqjBFiOcHF0PrYyt6SDJFDgKKPMpSxOkhUmRWmttapdqWJv3F1rK2N4ffe3dYT+zzptf3Fjb3nj+xbUrz6w2wqpGCITvJ/kCCABpgNQ5MIsnDCOJpJQxYK1NKo2Wt62GZ93RWfvw6ChNiSgwAThAkcIxwJAfvAe00HWv0VcA7CApnOqJOlhZACUKAAWKjAvOI1dEGUcahjiZFMkgGxs3Ms4bpWk9CBzFAMBGYpLnNsmyztBmUVy5SNdHfzJITjfnvxjoudifU0LPwuMZwTHDpyY7pPTm5+pXn/Pmm+m1m+n33hyXZXp66kAMwgcJDgkoTGvvgLJEmgKMNP8kGsLlWTbOsok15Xzde/Zy5ZWr3pVnwu1Nf2lR+p/K4coVZdnvp4fHZX/wCU+VoKqgqqAqkff+2uH7C57XkjImeuruWyJIIbQSvhKPGoEzs++x57PnMzuXO9NPQGcu8MVHERwYTspxakrLWTG+33sv9Ku5mSzVd+YqK1Oa48cenqfChdqG2vqLS83Nw947e71v3zhpl2Uuib1Z5eBTCy6AEijhLGAYFsxwBHIPmL+pIsMBGILIlYVQAizZFoxSSAF2DLCzDEPEJEO2XZDQOmSXAaXjwqaF1oSpLuNBb2kBCDBByIfCaQtn2FkIR2RAFbgx6GHZrAMzwYLITi05IAAZgqTNO0J5N959Uwl67fXXx4Px7//B188/+8rXv/GdStxwViZJtry4OtesX75y4a//td+M46jRaM5mfoYZZvhzEdcBkdYLRcPsIaOsu9758BPYAcY0jFighW7Y8pQfFuJHN8YyZXlw+9bbv//66tn2VvbsenI5SuqCf6iuPosmg+pZEZBwsTSeyj8i6DqYO3ln/c735FuDTvtycX4z2Vz4zvxme9cr/I/3XNSsq1xdjJY2WzuVkcCkS4cdnPWpmFZHCpc32HNC1PLBePRO+9q3D7997eTO1f7JRjuPcpb8iTmlggyFH/VD8a7SsqI2K5+9vej8+vmf/4//y+4/+a3DW388YnLWIDOQWijhw4eAECLQuqLk+up8qxEcvXFj9NZ71Bsf3h3c3xvL+cbGemO56hW99Lt7vb49TH21NqkVG3VvvpGLgvLDw739+7f3797o3j1oH3aKcc7MWFldOX9h58pzmxub854XAR4eNlMjCoRsaN8tnstB0Ien/n5H3uyddW1ewhSUG8680kiroRVIAcaWR73u0CUEMxzaxvzc1vnt7Z2l7e3FrdXFarigRIXgTfumAQQoOI3i0S1QsoD1PKcUPtg85aNyEHbOOaeABnlOVcYLc9WtVvOo0bPluF/0gqzieVw6CMcygyalfE3QjoUtE8MFCLGvVhr+pDTJhJMKQogQGgoccCBHJZXkaSNFluclHBERa41Q+KGWQa3aUKHOKI20JxyyRHTG2fEoLaSaW17ZWT0/Pj1Ki9Fs4ZoRHDP8ZNlgoeJI+J6/0PKqNTZ2ePvu8PvTFIMIHyiO1A9pDgAwBkmGosQnFcIxu9yakSl7znA1XnjmXPTyi5VnL6lahbSmT6fus0k6uXtw9kd/Onrvxids+SHElpabSm4qqr3/oo3GS7Xa80HgP4X3LRGkICXJ1x8iOJznkedzabhwtp9wZuwjiccHLj44L11RsjGcuvFe+51J2j/ovP3M6hcvr3/JU4H6FFSEkroSNEOvUotavgpGWd8Ur+Xc8xVsMPtoPY1wthDSAwyRYVeALBGDpkae8kEDE0wt2MBgdlZIsiYjTMNfV5aF9jVBEDHYMgnihEhY58pi4IeLwACu1JqNLZQghmVHmHpwALCGQBAKxLAFAFIMLoGC3ZDJERFBgCSIwQwqQMSCSWyWxU2TnBTGmLz8X/7uP8gTN+hnmxvnJuNyfe3LR/eK+eZl5+x//z/8d81G9dzOwmy6Z5hhhj+PBAfR4sLC7sEu7x8dV9q0KvmBZO8RA8KAKWuGmzzv+TWtEJQsfoQWlVP9bK/d/mf/6/9mvsPP5Z/faT+/MNz++L9KolFvvq3gV9OW5A/HHpZMrrLb83t/eP5P+/f3vGO8oJ79XPpqvT2vy08+CfNYN119KVhan1uPB330u9QeYjgEO5qKVpTiJCaeTLrjw2/fuf72/e8fd9pfOumstEuveLLcRlYQB/2Ab4m555cXl9c+0QniJw4vjFfOXVlf+V6Qf0MSHFuyBUIhPeWLgAF2rARFkubmKoEW+9+9Mep0B/1hWQiI8MoLy+cvtRZi7/6d/ptv3O+bSRnY8XAha6/YTRETY9h7+/Xr77xx+7BXdLM8Q0nS97Xe3t148YvPPXN5c3m5CQQP24UogAGfqE7Sa27I6lIo7+7pqnYWoR71BjwYI7VUamO1DRD6LH2QsbY7HvbTiSdERYUbW+uf//nnLlxobq7WhZkTtgmO3u91SwArsEIxjU4IMBDOCTG1R5dSfXyDFeccswJqUKkIdWOuuro0v74w6KfF4dlZPyOtJAnSBJWDfBahFtBwqnRjI0ohqRIo4Yf3e8mwcJmxpeWq0EIRSw6kzimHkpaoLIyTIBISvgdAe9oParWKVrbgLJZCEmWl66XF/eFg7ZmL566+sLG02TW373evzxauGcExw094I4SUUkrp++HWRn7WVTtbZnG+yExeGFkY+5jFRiCIpFBKsBBsHVvDaQFmkmL6BYCNY2vZPvCpBmCBXFIiMQqkbNXlznqws+m15ujH3RgeGSOzc2W/P373vZN//rtnX/+Tj37ywy+qkX4l0i9F2gVySTFbZgdYwPn+ouctShk8hbMjBXlS+Epq/SA8YWZPw/Oc9iALgDznvMJ4xvzQz50n4UkAmGSDSTbY67xLkEuNnYXqRuhVf/w7B6SkUFIr6eX1c4u9/Vit2yIj59gZY6wldsSzzt5PGcVxJJWDtdaUyhcAl3muvYitsRbKj+C4KHKltPCaRXLfjxS7jLkUUpJg6RzgYEvjJFuhfWELI3UghSc9ZbKOVI7YOmuVJi4L8jxi5rJkVzoItqQlwTKEePDlDAOOnZDO2oJdmaVptVolpYhz0AtZ9hZDHB9+9fadg/lmS3vhxfOX/6e//Y9mcznDDDPM8IOQSr345S/Hy0v/+//zj/gk9IvFUvWtSj/0tNzPx3rUH5+eTlb2XPgMxJNHA+z49hvvfPcr3zD33c7k8osnX2hkc5/4V330j3H/IlZqPNdA/OHfht23l15/M77WObl5Jdt+Xl24OLhSmTSkeaKcwndiPvNbEHNhqfeG7mgMxPAtstEDo0sfUAZn/d7h8ZvvvnPsdd1L6XCl2w+6RpgnCnuMVGVoxmKQZL/2a3/p1c9/3vO8n9UsC4kghO8pHQpIKbWIqxXnxGRYpmkxKcv9/dPuqTZJSiC/UVtfXV3d2rz83NLyQpU7FiiBiaeYoPevdw5udL4XX1NwMEX7bNjpj9PS5bAWvNSKd3fXnv/C5pVXNmtzi0AMFEKQEKEQAmClImYPqFrymcPFJaGUCOJa872jm2/clyyZIsqQm1ygKIxKC2++qRYWdGO+1WrW16uV7XMruxeX63NzQjdJzsFEKB7mEBqQjKKAMw/ZjhAoHjaAs0ABeO+zIR8VrCqlrLXOOSCEmFOLSZSOF9rdxXzUTiZlgdNeEVZ1xRcxYAALeIAicr6vFOoR1ETwmGqeIU54Mk7h0grEg3NH7ZzO84kppB/Oh5AaGKMYuTTPcg0onvjwA4Scm9wVKScOeQD8zb/xm7/wq18emaPTZNfT4WzhmhEcM/zUNsXQj3Y2l379V4KlRXt33968k1+7lZ91Hz3B1iOxWPMXapiPi9NRfjrM20ObGX+x6i/W/MUalzZvD/PTUX46YveQhhCULcRyoVJfrHpXzwVrczL0PpWuj9kVpU3Tst9P3nnPXb9d6Q3VD9Eu5kAOzgBH2tOtqLISNZZFXZRltyi6RdF9quknQJHwhAqVlhLWsWVnHysSDXRlo3VptXlhqb4T+T8CVbHSPLfaPO/rn0wXCSJRDZrnll/6FXankxuT4u6wvHXWe8+GVoTKo9mS8LRACECIIh16vqc8KvNUe1qHgS1KKUMlNNgB5HkKUrE586shlxPlSwC2mDA75SsuM9K+cEaoAMRCAM6ARZ7nfqCszU2Z+JXA5anwvMmgF9dqJImkh7IUUcQJg5m0ZpO7MpVxyNawLUhKLT1ASCmNZZQmyU2Jb5pSLLde3dm9srM7m8AZZphhhk/ckSmIorW1jSj3w6FfTxvDMEk/SHAwceEXmT9Jy3DQS47v5WWD8WSCTmNMr93++r/81+/9i7cuuiu7g8troyeyNxq50Wl5esU8t5nuxPZBRmdaxjTLJEsP5L23m9c6dLo4iC9lFz+XvVIdN/3sSaMUH2qeo5pxKutS9wydPgBWGmEAU7C1NiiMHI6Pxsf7R3udzsmlwfDqcLQwSnX6pEFyIcOzUPS9LOf1jfU4/hklpQRSIqoFC2FQaWFhabq5y0oYFznaZ9lwkid5EWoVKKlqQRSr5ry/vrO1dW5na6NS0bKbDbQWSjkybAo+6wxHowQ2m5755UKUQoCgA10PG9u7G5/7/MVLz26vb66E1CCEQC4ECSEeHl9NnewIUMxBrW79QPnRXOiHvnXLw6Kfuu4om2QZUJhS5Lm/2vI3VsLWyvzywvx6db61tNBoLUldJ1cDqiAN5I9OSac96wEHCEylptNyV0sPnEeZnXMfb8nx8LchJGQ9j1bSld1+fzw+7Q5Pu2aUpMJ3vtSlkPKBGsQCAiSE8kIfxGBDmU0dpyYvEoggKnxoAUz1qaU1xloAisljBqyFYcOwTGBBQgltijLNi0GWFoKrjerKSqtRq7rJqFVdj3R1tnDNCI4Zfmprpvb8xYWG5wXLi8lb18ZB0D8+zc/er97kWuDtzIeXVnh3Mb92NLp2NEoz41x1uVa9vKIvrdjMJNcOR+zGZyP3SPohpGpV1DPL9csr0fO70VpThvrTeAOzMWWvP9k7mFy7bq/fcm9fq/WHNXxkqQuPgBFgwCUpz2vF8bl64xLVkSR3mFGW/aeb4CAlhC9lKLUQXMDCsX1MDxHoeGP+8uW1n9taeL4S/AgN3kKvWgmaWvk/qXEGurJU3478anu4fa/3xq12ebf7NtWUDxfrmYLjqYEbQZQ07WwCFgTAAUTgqdQTIKgWyjOwJWdhDJE1WSrISk0A2SKRkOASICgJZ9iBBMoi96MQ0iLP/JBgUwEDy3EY2DSz1nm+KI0VRa7VHIRXJiOHzI8ETI9EU3kXBuOvHB91Vle2/vAPvvGFz/+FpeWX67NCpxlmmGGGHwuC0FRYMl42ikql0g8tp8Q2zE2UsXD50aT/b++bjeIHRBUfjf3r13/7H/+ft+7uLbmNV/d/aW2y8YRDmtisk47kKKwmc490GfkL6eDnBnv3Dm4c37lzNlrKV3/OPbc52q73Wk+o3ZjCE7rlVb0kH+3d1WdnwWQEAKHvWg0ajWk0KOPRQA0O74zvHicjz29vFvvPtSde/uQvoRPZ2I+pU8k4AMTPamYJ0KGcW2utrq4886z34lUBANaKSdHv53vdPC+dZY6rlSiOYx1VYr/S0EFYDf1GEIcoOa64SiUOw7jb6/fHkxwGnkAewBVArrVSvg+gUa1f3Nh96dVnPv8Ll+ZbKxEaWgRSeMADF0xr7ZTjmKokhPCVkhZrnh+2Wt1KXN/abBkzLsr0pFsOJ2aqwHZO1IOwWQmrDY5j35ctLZeFXQVPe6bYqcv4QzrtIbkBAfiAA1LAA2vkAg7wA0fEbKZi9I9IA5ittQCklEQhs7bgsGo3d8fpeHR40k6zfpqklBsrgzQINRADEiVgkDsQ4CMIlfZkKoLUZVlWWELKDwYEFEBuEedQKXKNgphTJAXlCkohMoid0tCcZxhMcDwoRSVcPrd6enIwai8FEW8v7DbixdmSNSM4ZvipLZpSqDiSYeDNNYVSea9ffPs7o8f0AqLuRzvz9uUtvLxdhGqcZGf3OkVWuJWqenYl+tIFO8lT2EFneCZgH+jHIISsL1SazyzXf+5c9dlzqtaUofdpuh/ZvEjvH3a+9sedf/X7lW6/0h3UzvrhR202DJZgC04AK7TnteL4fL3+MtUdQGXZT9O9pzpAAUlBnlCR0iwcA5Y/YAPm62ilcX5n8epm6/KPJMcgEkSCfnI9qJT0KkEj8muRV7XOHnbvnHWtR7ainY1nBMfTAmsyQq59DS6dLaUvwVxMJp4fw1h2jnwFc1rkhVJKKCqyxItkkU9IuNCPQezSQgYBTCHIhy3ZETMApb3IZbnwBDFgHVCWZSYMCall4EsZFMORCnzBJZs+yUppx9FcDVjpdr4B2R4MX7NOPHPhbwL4jd/44mymZphhhhk+JcFRCVy969W+Xw+uBqom7CNhLcDEGeXjeJJdKCb3x2d7Jyb7aB8KZk7Gw1G/Xxp2jhnuq7/3lT/++p/k2jnhvV17O4vGK7xQGcyHSe2HDabURRGlvWh0JtPSkC7fr+w4C7t3GnduHN84tqehkevJ8vnkQnXc1MUnH8AwOA/TsT84pP3T2n2zOPY4jw6NGidkCwBcEmU5GQMCK5O57PCou++S+8+Xna3BqDIo3RO5bxDIJx2OffWeCLpBbWFeKfkznFyltCcj4kq1urSxtQhYtgWSpDbJ40lpHECsfeN7MlANP6j4cSwoJAQkhXNZGAx9X0qpIAQLKAXnyLCEUwD7YRxVa62l6tZG69nzWxcuba6sbAZBQ4uqFFoI+ejGeKSYmH5DJITQLGtaaK0rvt+oVObZtp1t1+by4SgfDTMJVQ/jIKz4QexLoWVAsgnRImqQFXAMTEtRNIyDsVCAmD7GUBbCAe6BvIIJbqrpwMeXQhMRMzPzdIRO+NKvRAutld21q0mm1AG74zy3SZJm1hpmJaUmLViwMQAXpKfNgLXn+0GA1BhnsmQibQDhEwnPU55HWoFhHYRjV9giLwu4aedGIxyTsSafFGVKnp5fbj179VyzShifSA5rQr+68Ysjm85WrRnBMcNPh+AgAhEJQVIGq8vx5YvVz7/swvc1eN5uzZ1vZevxaAnJqs43YrvVcBWv3Kimq/54WdjEz7cXuM8ezRXDQTEeFJOetUm4rLFRCXbno815IPx4N6AftsUCgGN2rjzrpjfuJK99N/naNyLP034QVeK4UkFeIC9QFI+oXwYSwANJAA7IwENwh+DAA+f6zg2sCxw3GBV+OmdEklBCaCEhyDq2whonJLmpt9KUVqiF84FXkUL9LO8cgEgKyDhoLtS215tXd1q/EAeJR1lepMPJ+4ck49SkhS2Nm3lzfJZIx+2wsgAYZgMWgHPOCKfAltjCWUAwE7EFJNg6BjnhhYrLLAoD5sIkYymgPQ0wOwvl5aNxENekkjZnKQIupDMlVABytkx0HMHm48FZpRLBQAds3YCCCL6EG0Y19dqf/BuGd/7i5Uq0NddszOZohhlmmOEnty+jEnPluh/tqXAl9LZl9jjBAUw4FVXVfCUd6pH949Oy/GgfCufca1/7l//8H/9fhwfFKEszpEUhrQNHaRK+dbp98nnx/Jfdyxs3XvgYgqMIsv5iu6MGbZdn8gMt7U/y0zcHb904vu5Oi+fNMzvJ0tzJonRPan+e1Eb3m7e+Kn530Ogsr61sKywcm/eLG/Kc2jkAVgBQFO60nR+s9e/+4qA9387d+EkvJqhCYTwO+S2ulP7y5qKnf5aZjoZG7g1OOR0vCP05IINOEaT1Zll7EDNbVx7AjQgVkvOk5ogiwAcyIXq+T1PzEKmVHwVIUrLGBmAoQIVxfXF+4aWXt1+4unTpQq1WW5R6XqmqUh9W+HykYkLKAAiAhrXzzC0HRZw2qpCc908TjWipWlFRDVGVRk1K6whDhDHCEBmhmAo0GPBhDCYW04YtGQCH+FEkWQIWCJ9ERzPtsWKtfajjEFOKCPXm4rnNhXooJaVJurff6/WTNE0yY6SUEcUBa8E5wHmm8CDK9YIwFHlapFk26Au/xkFA5EWhH4aIPPuoRKYsTJ4XzoFgFBJpBOXWpn3mstKY29xdefWVCxuNMOQUY8Twfm3hL6vlbVFrzRrEzgiOGX7KUxjHlYvnVn7j35/7uVcfPWjl0ET9EfUH999wnGNFVF9eQ+LEpp8Go7x7XbiqXGrWv7Qz/2ozaR/2D691D95I2++Zdeuajj+NGROzy4tyNC67vez6zfKda/7x6YJUtWYzXGjJVgsAOl20u+icwXzEPu3KMjs5Hb3zHpip4iaT20lyVE5SS4bnHJ769EoQaSEYihT5Ako48VSug1KoRrR4cfXVwIuG6d1RdmuUv3MwufN+pp3b3qhMc+dm/MZniLCyYItDIick5enYD7SUVCRjz9M68F1ZCuUJKWFLsNOeJKGsyWALcCEkAyA4dkyCuChI+WyctRYgMBEZiL5DoiuezbqgUsqCJ4kRKgpiIGDm/nBiDffP7q+ub1kxT6ReevWvSVWbTc0MM8www09hL6a5elWRHg5SlNKnoCDn2H4ocYcEo2Sb8Ad/VaTpvWvXkjzvD3rfe/2bYzsxQV5YJHnwzJXm1mYMZYyzv1zoowAAIABJREFURe5G/ftfOxtXG7cXeetZvrKSrYSjinDywy9EiKycLzzfPUhK8yBNq+N2eti+fY9tNu/NX+68sDncFU49kbz01Yx/ORncu3VyfC3t90naULMniBwAsJSuEpNzNJ6YpsvmXLczbmfpYN7vbdJprZ14kx8hJM5l/aRRu90oU/kXfvWX/8pv/mZrofUjBLDOcWcIT1E9/olksFpBynKcD3Jrlao7FzJXAEOChRDOlc5lpAOwkaIJihx8elCF6kPVUF+pLg52Nu+ZI5edIcsKA+MTjCFTIGwEc/ON9d3VlZ2NsBopb0HKqpT+h0b++I/Olc7lROoxt36aKoWFiCCa9rSc3Da3vtkzIuteaG6dm9tYb8LWiCL4ITwPRCADlMDUBENAESJAAUTwNQBQCYiHfqL0iN0gIiHED7uw08enEgzxqG8jaaAuAsY8ti/vEFEY3aUb7cN2mgztKefNSLBnqbACUnkQHqDhlTq28aJ2QzOemKREGSDxSQgOEmOdKX3mEnCEpCyyInOelqEIQz9N07PB4Gw8HpeWS9XbO775neuTSrQYRMtLS/W5BiI9O/KbERwzfCbpdOAHy0uqWnH5+/q9dHI8HL83Tk46h2/EaFZWm7XFNem8iepNVG/S2w/9zfn53erWc3F1Kzm7z3ve+Pppefdts27tnGPvx//4snXlYDC+eaf3+vdwe49u3gkPT+pSBc2mv7khz20DwO09GIte/yMJDi5NfnI6BBedLnwuirOi6BRl4hYNn2PYp31pESAlBJGSJHzBmozA00hwCBKhX11p7NajxdPBjb1OcDY+Pjh959ETSsNJbpPczlbzzwzZpB/EDUlknTFF7oce4JwrvDiEc3ky8cIKULqyFMpntnlhfD+UvmezXEiyrhSAFD5MXo7HOgxQFtZx3Jpzo8SVRs1dBaCDt/evv7G4NP/7X/nqb/9/v/Mf/Yd/49Llq2HQmF9/hYBmAACtldlszDDDDDP89AkOrTd2LzbvDrO7ZyLRfhZOVM5k8ViFMIMdOUcluzTNJs65R73Ce0eHv/P3/u7h4KxvU6+hZCyVYd8LXV67cnX186/MwbnJJG13e/fujPaSs2zhXj26G+c6GCiXO7+IPPd+jYmFzZH7Ts7bavCwQWzqj49b+yfFQf9epyKjLd64MLy8PFl90nd4McN/2u3/wd3Tb94q88yTsirhi4ftNaTgKIRzyIuyWaarpvOn46Pu5OwFv7dR9qKe0eWTRjVO+Llfu9Oo3KlPCnf5+ec3NzefNHZlBsBJbr7xtlhvyZcv/kQmV3vQXpn3+3maFbkWQtPU7pKEEBJImROSc4CUKmaWbO0Dz31IKIGKqC51d8/PJ7bsT4rBRDlRhAQyMCXHYbS41FrZWG2trHkIBDWljD6el2G21uaP9BzMPFVcA0zsUVnJjtvda/ned4dDWXZc4lfE5kIVLoT0oTxICQbYAAUQAApE0MCDNiXiAcEBCyiQ/0CmTTQlzoQQUy3J47rgDw1YCDFlN5gdQNM2KfAIHlZ2qREHRWmz1I6HnWHC/WEuwAQjClKALwqpJWmhWMdWkQeymHBZwpZmIiyRE2lZcukYMEy5oyQ3WVGIiha+lEoOivxwMOilWW44SIed/aN3Jc786lJQwyXIHaEXq4EpJTP/wMhnmBEcM/wkQVLKKJRRiMfWC5lFWWeQ7pl7999YWbxSWWlVF9cCv5afvpu2909OrzeblYXVZrS8HVfXVCvO66N28Gbhm3LD2KbjT+FoydZkJ+3ON7519x/+H/XRpJnmtSxvKk3NJm1tiOcvA4C16A6g7uGjTKNcWWbHp0WnO75+CwRmw2yYrb1s3OjDpxpPJXFAmqSGdML50ikhxVO6CJISnvK9yK8pIUfZwJrv7Lezx/d7dnDMMwXHZ4azdmctbrjSSKngiXzS86ueVGoy7HnS86NqkSRerYrcuIIhpCAmSdl46HuytKWQLCgqx5nWvtYONi1LoxubRb/rRYGoXsXgT9LSHyTm7/+Df/pLf+lXfvmX/4tf+43/cXbZZ5hhhhl+VvCC+NJf/M2enP+377yDw1p23WIn54ol9364Y6VLw7TwCwDf+v63TKWYa4Z1LeOJ7d+5ppv+M5e3/EVtTHZ0v9P7znCurpc3lp99duf8ziKSzJgkPTf3QlUnJryetM/6ZnT/7Eb+rl701wc724MLj15ogskB7mYR1eNdPaliAgBtdfxa+NU7/qFD8PK9L3+u82I9a/4I7/A4wzfPujfPTnojHQTzYdDSKn7kU2aM6A048N18k+OJRXEvz97G2Y317GSl4+SPEPNVympzOBfcDb3DUGqt1Y+mRnZHHfP6NXvrnlpp/ER8O4gQVmQj5ur9wfje6XtvH61tNucXKtP4yhgjhFKqaq1lhrUgYqWmVhaetZY5B7LqQrzz6nrukrLfyUvNFEkCyxKuaK22ds6dm6ssh2gISGZlzA+18HxIH2ilKkTyMb4jZS4AxrC0p8ne9e57d7sTJzLo7qlN2gX6KUIPnkOZwzLgPTTuKyEYvgerUDyylpv+5wCK4AFFCWvheeRpqSWJDzuefsxQAZIyJBLWpoAPzCHUeim4dNV6niZBe/u907PJaJAmQ1WNtFZkB06WgU/V+bgWRX4uMg3doOYwSe4NJ74tFNj5FckBQCiBDElKk0xVg9Bm6PV6Z8NBL00LqxwoR3mS9sdHfF9W5tSgmxc7g/HmcxuLftR0VjUXof3Z8jUjOGb46WSoj2fOj30vtBbaY0JRJBYlfFJVX4ehGEknbGky6ywpJbUHEkJ7IghErDli+ID+VJ7T7NjlRdkfTO7uR8YCQoG0UMgy9Ac4PoUQmCQAEEVQEkJCCkihwCG4BhbsYB2chXXW2NI4Y7k0Djlggaco2aZAR8uN3Zd2fm2pvqT0mRLd7uDM94ynhaeEVkIQiY9tiPV03DwUeNWl+u7l9V8E3g8IsnLcG590x4dno/uzz9png7Xt80n3IKp6MBmXue9HMJkxSRx5gDRpooTgUSLCOvKS2XlxFQV7KiQUcFzCgUrtSZgJyCKOdZLCGekH9w/uNaOTr/z+11Z3r1689Lm/8/f+39nVnmGGGWb42e/FQnhhvLyx3qgoPq1mt9lb7hXVjPE4wWGScJxFExeW796+ngbFxcutnWYgx6VwR+uX6nObKm7Swc2ibUjDX6Xll+mF3ePNeZ6nScZIOS5wFKNfi/LDfdvNmzgKOqNk0vOKRNHKeKGZ1wGUKAboGx0F3rxSfqmySXx2r3bzmryW1/2FaOX83Uu7vQs/+C5ykY38gRUGQOGMgaHACQ0phHSnuHlweO/wbNJb31habTQWdBhnORclhIYQlBfOh2kGI5OfHAzuFcVepbi31O41ByzcE11DQBBVx3HzpCEOlOx7zWYr8J80/2TnOEnN96+Zr34TAJ+s8HCCSkTyU3VgIRLLO+cvvPTKwf4fDTu96zf2KjXVWqwS0bR9IZESQjDbhz9OKzgks2K2zjGz8uOaF65vnnZN52QAGGRJ6QoL0s5CGisk+xrhQ8IiZ/aZxSMG4VGkNzXvBB4YjjIzs3WucC6HK2CLwfFZ5+29d9+5997e6cAUpZJFb9Btj87aSbwaB+qBoIiIGPJh/ji1EaXH5uHRNwSAJCCJ9bSABY9G8onNYh8OXgNgdszErOBJJf3FTSeI02ykdWlt0RvZcVrYwkjDxpSKTSBU5AW+kkyspKz4Ms2KojQOpSQmw9YCDAtbwhTW5QYxI8vLk/ZkkE5SY5QIfeUpUTKoP0pTskPKJnnWzdKxL3IW0pla3NAzgmNGcMzw5x3WodfH3j0YCyXR7aEsUI1BMTwPngdPe+AKGEDkLIoSRYmiKPJ8kmVJmk7bVj9t8HW0VN/+3LZen9s9S97rjN447Z95Oq9GqhYrrf7MfL609Ocrq1fWvrRc33n04DA92++8c+v49WF6NruFPwOM+2eVxrwSVE5GSlkSCoLhHJhBBGdKm4TBClDDeAJf2yJPTju15jaXCZB6nj8pJ+PypFGPYQGDsjPQlfq/+tf/am3nBVOKtXO/9B/85780u84zzDDDDE9dOK5FsxlQF+Vd7r0Ul5hkj2lcrTSTeDipV0wzyzIzOUC+5Jta7JrlQrUZ7+baHCftk9e/3zm8VoZ6bnf4whdf+9XKV2PKPDhHYBIOuUAqd3ir2Rze/PLddnT33btn79a631q68Rs3//KrJ8//4KiScHBn55u3gjeOs8nu6uZz56/O3Wxi/yPGP/IH11rfn3gjAJ18OKaxXs69BgIvCKpZ0B/c7t3sF6NXdnbPLbYWBzLoDJGk8KuQHtKu9fK8fnb/+v133rh/r6F6O363Zsb+1P3xkyFJeEJWu1H1dpQdOVeK9Y3VuBo/4cV3vX72la/z9ds0aQMwr33HnfS9v/oLcqX1qSaVaH7z4vO/VP32a3c748ntvZs7F+aMWVRKTa0ophm+lHJalPF4wi+lJNLGBCQaJOTiRscznZ5pZ7k96BcjKLC6d9ALg5vPXNzY2loGABjAARLQU5WE1u9bwE41I0AJZEIEUkbWZs6lgIPJkfcPbtz49le/9e5e+/5wIJuWZEITe9Buvnu4fLHRDOYFfJ+0p6SyCblMAoAzyPPH9OMP+7Eih5FwgQgD8sk4N331x9Ulj971J11CpVRsrbB2AmgIgepSbb28iravi6Jg6mRpr+wNMmes57PObVHmEQ0oyuzESofARzXkIkNOXuGQ54WX545D9stUJ0aXDGcoG2RZ0s8dGeFR4PmVoBr7nmU3KUqDPMPobjfpZFnfUQ6vsrAcO+jZsjUjOGb4c09wWPQGKC16fXgP14RqBYGHMEQUIgp9gMAeYKxFkiLJkKbpZCKEsMYkef40fn6kV41agV9txAthNxong9P+a0rlzsHXohr+mZkfKWTk1z0dtmrr7+fbWd9XYZIPbhy/PruFPwPcO9i/1Ji3Lg80W5OpMCySsRdA+b4rMrZl4GlAclJSGHA+UULXag2YQgqGp4pxN56vARgOetffvJVPzL/+3T98/nMv/eZ/9rc8f9a5fYYZZpjhKQ7HfVXfrAyuZdwR9W7Vzk0Kf/JIv+DgcsqLMHOtYtI76x5FbrKg4AtfeVFdO9e+Obh3k4b71dph/Yq6ciX93Nx4SQwlpR/OISMAnteqJP21YTc6OTppHxwff3txLqlm9XrjyO2/Obm+nl265Fratx3ZeZffPQ2Pm8uV7YuVZ86HtdoHagruRO8dBLfHphwE/X5t39ZKEapRmaaUqWYJz7EVPE75bHRGtrK6uHh+sbVcC85G0ln0AFs45cyCK+ec9V3fmoPcHO9mvaujrJZamE/UvxIgScRlXE/r4rqXv2ljrl996cW/+tf/ytra2hNefE5ye+2AeimcJBQYDHn/FFn5Ked02vEwqlbmm5X+8HhwcjgZDPI8Z+ZHHMf7JItzzPw400GkpIyYNRAHzUHDTs6dIhsWw5EZcAm4LO13Tu699fpbyLPl9Wa1XgvjqnP5VCTBTNYSEQOGSANSCMGsAA9w1ibMBWyGrNc9PNy/dvvN77z37tGRmK/s7tbiljOFG54U6bh9e29/eWt+kRdhBOCczZgEtIA1cBbOfUBZrQAhAAlSQggo4ZhRAoDwxCMbUXqIJ2GfnCuZGfAAAyKouqpwfW2yyZENG/X73dq9/vHtSb+TFEWeFLZEWpbp0Fc1HQeBpwS80Ku4qmdNbq1QpENBBFOYNM8AQ9Jm6QiMwnHF8+t+EFeiSiWqhIHlMsyMcdqySgnsuN3u3njvrhTCrzXXz+9KzyMhZsvXjOCY4bMECaGF8ADFTM4556ZukVIITwgPkPgMzC+JMLVUGo4wGOEeI/Ax10CzgWYDtQqqFdSqVK14j6ojjMFohOEEo/FISmNtmmVPoY0FERFISE9Lz5NBXmb73u3R2GeBUHMtZufYMT+UBT7d9woJJYWSGvr9E49AV0qTnQzuRl5NCU/QZ3LD/DnG9u4uyrZSzrpcaNj0TCrAosxzKSGlb0swJ8qTtkgIglRtPBzENQmZUZ5BqX/xu//3m9fvvXf99Ohecm7ryj/4+789u6ozzDDDDH8GwvFQ1s9Vza0s63G9XbULk+5C+/FmsYWzxjNolePOkTzLkJ4PoIXUJAhOH+yfvPGdSnqysHH2zK/2/r2W+TjpgSK16M1hcTnYOKM3Ou3Dkz9e+cZbjf0L5y6cnR596+vf/k/Sjat2bRj3DtzhW4NbZSvdvrp98bng3KoRlQ/EM29Vv/V7rd8+SCZWubWKF7civRhOE9ccSJOyN8z67f6w099+5tLWM88sXlirrZDrtTEscAsoxuxxvgbTBICJUidV7+TFs+4XTo1LiT+5PoVAnpD1rLZysjF8Mxl8N1+9OP/qz7/64kuf+1h/hw8l0aAEbEMGBAZCKgpC/IQSV0G0UNMnVJ51OtlomGXZtBTlcf0CM1trp48/HphJ+TAkq+a+dDubE9Pp390bnXAJytm5ZGi++dWis3/0xb90efvCThhXmQtrpz0HlLUCMECqVFUIJeW074ln7cTaMQDYHMP947e/94e/9a0b7UEb7ks/d+G5F7fqDTs8bN/55l6n17lzh1546TwYKMBFaZEiCBB4SAv8/+y9WbBkWXamtdaezujHx+t3vnFvxL0xR+RYmaWsIWtQlVpCtJpGZgzdJmgQWBuNwQMGxgMGmCH6AQEmwBiMbhrjobvBQKCWREkldWmquXKMzJgj7jz77H78zHvg4UZERqayhszKKjIk/x7CItw8/Bxf55zte/177X/p4r1qkwDgBMBGQihjSiotNWSABKn9wIODfJDAGqOUioxBAAcgBdAAPnIXa9ZseWr6XHN6fXv6zt49OtpS/b39YpjJHshuN/EAVhYWpmxBAZhtO5blJJHMM+ETwQUSlGOd9nLQmlCZhDEi4Y5TdZw5p2aXbadsOY6tQXu5NNLS0kssjBIVRtH9O/ePd/csrUqgK2fPUiEmw9dE4JjwU4IQ4fsL8/OfZ8xmTFFqBoPOaNSV0q5Wny+VXgiC89XqWcbcn+x5lHwoV6AcgO3AMIThCEYhIALn4Njge1AOoBxAJYDyY00oiwI4A8oAEWQBcQyMftwDjiRw6mfnntfmbw/j+8ocKr23295tD/IwVoU09hP4qBEkJae+NvuJX3j2b89UTjfLpzidbDj8CWK7AFLlWeR5VBcZZTkwAlqDygm1wHCdAbVAFh0mSqA16CGnQ3Q/CfE337722t//B/90t0PBEdsHg+m5+tSp6UlIJ0yYMOGJoGTzT56ppyuJLvL8VillhVPfS1n6eBuzrJT3T4dip1Ab1vZO2JyJfN9JRsPW+tbh6+PsTrCcLJ/iqw463697q0EwFwAuEzFrVSt10lgbjc2wj7sHnf5wZzxyVT60bLXl3v/9yldlcdxJd7qjfhCUKvUKJSLM08Ezu73s4PhgbxyN07zYn7pnzbgvnp5uzvtzU77jW8R9x27haK/75rfvFWNr5NSXV089dfVMpTZDPUKoMBcOND0swkKhpvN8mI637h1txdlwivTtYoiZRIU/wtqQldtT8VT5VkBfMeV2eeHSyq/+m7/61FNXKaU/SoGAkVIeHKk3rpOoa6QGkAjKoNI0Mag/kitre97Lv/Ir9e+++k/+8W8e7B7dvbN/9uySbXMpx4gAxkBRGGUMs5G9a4r1+Pkjusga1txpr5+7t1Kvp0vIyk7gl7woDG+v325nrfqrb9dqtXLVq1ZK87XpRr3qN0tM2CfbRozRWmcAOUCus1hnUXtnt7Wzc3Tv3v37u+v90F9orK7OP3NuZWWmLsp57ohp6ne7YpyV6zUfEIADUArggKaQIWjxIIukABygyEEZyAEkAoBBo4jSWp/YdBgwSqnHb8sf0C/23UGglLpaS61PfPiQEArAtHYIKSGvN5pG5/Zg607L7VGClBpHgODMo4R6yF1SdjihRBpTCJ7kkiSyyIpRPBxF436SZFIyxp2g6XDbcZ2mU6o6PrOYQOog5dSvU7sgJjVmOJSA0qAklDHbWd85dl+98fKpZXcicEwEjgk/NRCpbdfr9SuO00ySvTjeHA7vSTny/fPl8mnHWXTdWcuqM2b/ZM8j8GFhFhbmoVyBvX3YPYA0A62BM7BPBI4SVMtQq0K1/C6Bg1JABG0gSyEUwBh8vLsxIRLH8merq64IOuPV48Hbe321270bxipMZC71k3kXEVeU5qqrrhW4olRyaoxOthz+pFBZjzIz7LXKtZKOh8ooIkTYP/Jdj5ccM87AEG5XMhlbjqXzXGvN7Nya+iTk1/7B//yPbt3faQ9FNVjsJ3t/62/+85pkv/Ir/+okqhMmTJjwRODZ7lOnLh6tFr1u2j2w3VIYnC/psk6sd/bnZn4xWBi5gaFFfnA4PNgbLC/B+Kh775W7rVtc7dcWyPKKWbbg/TMuY4HxQZ8HuEp4YPl2xWqIuQXV6WStbm80bI0HgcxSIfSuvx2WI5a3cjboZdITgbCsIjP94WhjLtm4MtwQN0bjUQGmyv2Z0tLTa3Nr5+uNetmiHCQAgGE6L6V3Bd14fd21rVKjunJm7vz5+VK5RmwGdkktG1May06kksIqs2hb3t3u7gkYnsKhn8cmR6N/yLTPADXUid3aXt29YZlvm0q1fPbK2atPXQkeXzP7wZ+RpNnXvmnu3KPZ8NHhtG/DYg0/ooUpQmml2Vy5dN42aXvvkHvb83NT5YqldYRKmkImg5HMDC9NC48QDwiliI8Xd2gAbQwHLIFfg6BGbMd1vGniVWYqbs3Zv79+eNy7t79jWbzkWM3Zytzs1IX504uLM7W4JJwKITUhYkKFlpExkdExZKlKks23rm/cuLt+Z68dZ6lvnzk3/4kXL602pqernvISLJVJMN0fsDB2KlUPEIABUAbAINOQ63eMQymABWA0qBykBtCACIga9GMbWFAr80j5ek+tyg+OHyHCGA1w0uOPEsIQ0RgLiItQqQSMTfENf8fmQDnahFIHHco9zr2SsG3uW4IB0VrHhGpTsMgkSTzORqM0DvMcERkXvlsLHL/k2GXL9oRFEJgxXBuXCY9Xcp7FJNWFQY0WIQrRcLK/f6QIefqLn7E9Fz+uzQQmAseEv3gCB2HMpdSy7fp47BdFFIavxvGu5z3r+2fK5bOMeYjvGkN/IpRKMD8DF9ZgehoEhzSDVgfSDDgHx4KSB+UAqhWoV6FRe+d/ZTkggjEgFcQR2BY8CW6dnFqBU/etimcHRuv93vZuKy2kKZQu5JPaZ5UzK6B1364gEoLkJ37D/CWGWiLqHVocQeZaFYwTKKTFbKNSzCQCARRgJFFoCtSAzAKw5e6tf/j7v/3m6291D8e27ZbvbXz9b/zNT1+6wFZOXQ5ATaI6YcKECU8EhFT8ys8vnhd+67iLY2dAFv/kNFzZSS4cPHpPwbLQ77lNx50Vcd7ptraG3enW9t7N1zdwPF0O6sFRxR9WqHz/KZNZBv0cwBSgRNrjhW3SKcNYUGvUK4E/6rU7g5bMMqV1u9M+6HZslhGj0pAN+unBXktEYcbozbvDjYNRVIzqi8HK2YWVm+cWN89U/qntf89igkNMSZ8AYFaN9n721v0s2t3KbNt69uL0yopfrRHOT1IPRLtBaoXl9eR4INvRqIOtQa3z9GD0cl/WYtTyh0fMkCCr1I8q/ncJ3DWRhoWl2uzFWco/SM2vAZKAzt8987lygX/5c+h7H+H1ZUBqxh4eHB4hGVxZqjUY5zGGY9Ua3n5zo32cLixebZ6Zq1/wheNS+o6Fm9aF1onWkSrGR/d2tq5vHg2G9rR7fnWhtmKJQDno0nwEw0JLmcemc9Ad98ZHGy0hbKDcFq5rBV7gOC7nRoFMsywySmqp+u3OeDxWvli4urD8/NrK7NSpRr3kzgEvEZ0gpGBn/gxYyAXhoAGyhwKFLgDkyXaU90YTciAaLAGEPpjPy5NLSQFOtsYDIeRHrK8BAGOkUokxGsAmhBJCCWHGqIc5rI1pCiMwIwDJeMWuI/qW5VqWKyyPlyzKJBZxUuSjbJCH/TTsRWmiMsXyAhQAcMEtx2IuoK3BNlIVaaxsCwCNTCHVEmzgYDxEzYTnU+45UZp1x+1wJPfD0Z/+7ldf+OJnlldPTwSOicAx4acjcOCJQorIbLvpOHNCTGdZ6jhzjjPHeUAIfVwN4dxz3flq9ZJtzwBYWRYnyYixjFKN+GMUTzD6oFIjKIHrgBBACBACjIEQYNvgOuC7JzYcgAgEAQnkBUgFWQ5xArYFnD8o6PjYB5wioYQFTrNeWmmUzpXt83E+Toux1uGTexedfKnJM/WTR3u+A0Ci3pFrM0SUWSH8ALJ+kcbcqwERMI6IVcqlVEay4MVXv/Hf/dp/8l+RYrE2c5ZZhvDwK1/5H2699TtXL09bTnlimDJhwoQJT84PLqXUr0/NTZ8KBsMkPWLF2yWvXAlORYmIC1YAgCQyJmPVLGBZjY6P97bzG9V+b+t4txuuZmvLyUo1qlvpD7I3RwPQAugAWohAYI3ZtlOpVCoVv2XT/nCUJbHM47RQuTLoE0ZJIWUcZb1uIqJkaPLD41ExpIvZ0opcWNNLi+NzMwcr8FCEwTHigCJgUevtBvGG028P8lNr9csXl2ZnK47HkWgADcBQlAlBYttS0vbxaH+YtaawfSrtrvQyleIPcy7jSjipXdsLyrd8vIMitJxp55OffPGF516wxAfZS2sAJeDD5QBDiBGczUxhUPpoU1ZGSbVsDduj/p7eWt+2y3R+nrNkVLQP9+9vrW9HcVzWnghWLW6fWLdJYzQAaBXrfDjstjsH+7ffvL++fiSpmD81ffWF0+U5Sniq7w30sYzzvjTUsRzL0VyoJO+3+8WwX5iCC7SDOvfLXBhCwWidM045Z5QZb8arLlSXLi2de36t4VTK1Ec6hcbDJAfIgOeCG8EQcgsUgAIABaABCgAFwAGiDuUXAAAgAElEQVQBTpa9CgBFHiSV5LEesvBQ3KCPhDzyHv+RD/SMECJOuswaYwAYgJPH/XEvGgyKKAHOLUfYDde3OROECbCklMMkiqI0GWVhEo6y8TBLcpRgAeiTEyUGTAEyUalJZK5oJGkFuA+UatCEEF0QRTiiRy2gxCJg4djkaQZZrx//2R/+kVMNFldOkYnV6ETgmPDTvsbMKZVWlpb+SpYNarVLQgTvGbUJEZ43Nzf3WduuAYQAcb/fybK7lUrDdeucex8+UwrHsH8IXMBxFzZ3oN2FLP/+v1fspF8sSAVRBEMBT+Z4QQmrejMX5l+yuXc42Njr3d5u3ZjchxN+GEEU7jnCCM6RGF0UhBAZJ4xwLiikKWABllvkCbNLlutk0Zt/8rW7qphdWXhq53jHVMJ/41/7eRvvfeKZ0939Y+3VnKVTk5hOmDBhwpP0MxDYpxdr8XYR7hWbewN+6C91Tu3Vdgd+HwAU6FTrdDpPz43VfpzeOj5uMS0hcu2F9pUXD77gFD/IWA23AFsAAIYb3ZDUUjYDjwu/5Feqru2zvaN4PBqj7juWW/dL1apAYo7GoZIyjdneeGDyXlbYp2DlS+N/Zv7ugrUj7D2XHj+WSjzMafNU7t5obfmtEKTXqKytrFYqFWQCQALkADYQmzAOyk7H5u7de7fzwdFLw+Mz3SPo6gebEX4Qfu7XBrXm91zrLTE+xup0cOHi4pc+9YXlxbUfS5hgTFcrxvnoe+BRC6unxFGo+r3BW2/cURY0Gqchj7NxZxSPjqIoGe3yqHrarAAwAKNUqnUGAFCMIentXrt57VvX3t7eHim1sHrh7LkzFy8sC5uqJMOm0TN8f3wPuDs/tTC9mAfVuN0dHh6OdrdH/VYx6kuSIxQUtG3bVqlmlyp+pVJeWHJn50rTM5VyULFtm9MKsiZgCZQFcLK1xIAEkBrMIzNRCZAB6Ad5AQGwAdSJ+yd/mFQiAD58owDkIAA4AiIhhH3AiuyHbWJTpWIAAiCUUlorgBOBg4zH6VGrs92NWqG2LNuzy45dpUVm8iKHfJyEh8PDUZGl2uhU5RnoE+ksBTAMQBR5LnWCGhFjkubIORXuHFbq6Nq2KQE4AIUBZcAhglNBAHybWJykQIa94d7hweFh6+PfSWAicEz4CwghwnGmGHO0zoUIGHPfI1gQwiyrWq2ed93pKNoOw9v9/k4YDjg/L0TOfxzXhdEY9g4hycD1oNuHXh/yHL7fJzIGjg2uC8bAYARCAH1CBQ7q2eX5+tmyN9Xo3rGYG0bdUdqb3IoTfjBS5XmubE4BlEGgaLIkI4ITYet8pCFjnEsA23YB8Nd//X882MjKpdPH7VZedP+tf+Wffe5iU0UtNLkspDNVm8RzwoQJE54sPM5nqsH+alKL49l+GB6R5OtYm522Z53R/ChzU0VlUS7SuZS4IsnJ+DhtNKZXr6zODpeDzcqjzxlY3bZ7BAjK6FhmCUtjNyspp56XAYAaWkpLyXF2dKMl5km9yufqtU5las+KEwqcktNnGmtri5aOw8EoGY4F07ZUWhXa6NXVxpn81ML3ZqvHDYwJCQkW7xUURpX2cXmrnXVoBZ99cfHKs/OzCzW35CLaDxPgHJEBMkiIHEF7rA/c9OhUb1gdFTr9we4bDKiNIli3Ste4vMV46s+tNr/wmZc/++JL87NLH3ghHUELMAwATVEFWGnYz36Wra589Fe20njhl/+WCP40/dr3evu7O/fs1vnpulEsQCfQnEed1s72ltje9uqlioNCRUOVjTPIxsPR4Ki/eWdja2uvF0YpY4PBeByrgvo28YWA6fl83IvPDrrHo6zXazs1yw1YzaXSg33Ibddx3frZ89XFUyXKieVQx+Ou6/teqd70qvVS4JcE99A4QAIkFoABVMAZIAF5YqChAQiAggf/fqRikAcVHCdFOSduosBAE8gfvagANCgGSIDBh/CqQEQAisgA+MNykUdzpgJU2jnubWy2O6ORxKLuep5gVCqGBolOUxknaZhnKWhtUYeKiqGaBScfUyieS64hNpgDWMrIAlFJUGnRx0ihqiIlRFNKAuF43FbAUQNDaYwxkiMypJjn2Z0bd9969dr5yxe8kjfZqDIROCb8lEBEAMKYy5jzcEh6n3dRalNqWVaVEJ4knTAcZFmvUukGQf6uBtcflHAMaQ6tLlAGhYSigEJ+X4GDM3AcCHxABM8F60mt4ABATi1OhWdVGOFJFm62rk0Ejgk/TN5olSsVk45kkTAGFFHrzPFtk6NOJbEdQqTKx47TGI3Zf/Pf/vorr236dF441m7ntT/8g/+t136LDsdgaCduN06d67QPGkuTmE6YMGHCk4SDohEE/qWkYRLWi+9smO7bxdTiAl7Mtu2tgegpKqVf5CbzAgeZGEd6uTL7/Iufmt2YN2+ah/M103aP3pz5DiDkumilw5bTP272lrLm5XAFAB1wT8FK2I2ufefttZdmn3pxdbHWGFTm7vpHeUpd4lx5avFzX76cbG9u30n2DhC1CYwsjCY2e+aZhXOw7N62cYvQFkPzrlnlyRn0p/b3Zm/2ol65bn/551bXzi03Z32AB+08AAqAxBgNxoJxLofZQOmWkx01u2MnJPqHuEdZICqkVHnbcn8beoBsKTj34qXPfP4La/NnP0x6iWA81DaQGPJZpM/MiqevEv7RG/Bz25lZu3pplO+9df1o6+hw3drbvWBNm+kppzpFgp3keHu0w+LbS/ms36hACdq9POyPTH/vYHj/5misxwkmkqAycLB/vHc434k4pdUKc8oLyVI0uLLXSPub39neyNmswdrpsioTqeLM9eqziysvf/bCc8/MW+WEWScesBYxDjIHmQPgAjgAzju7TYgGiwAiyIcxgpPSmxSAAjiPpRLmpM7j4WUtAAhoAu8Y4xZgJOQENIUP1Q7xpDjCmJPjkpPdOyfVJUamkPSO91v37h8Px0MidLkiPABIY24bItR4lCVZnhijBbVcpy7cmuU4jsM5B4BxhqMUJURaZRBjqvMxdbJ+kvfSEUQJxNTYxEhpwKWOYzljCbkpXJqoXEVjkA/To9e/++rda7f+g//sP/zsz708GcEmAseEn7LGAT9gm8ljb0DOfcuqOE5FymFRDNO0LUSFMffEkfQD/3hICVJDkr1LdtUapIQ8hzSFOIEoBnsMlngwUCqlAWS3p7o92elGWW7qNa9Snr56sfLsVWuqQTh/UgJOwPh2da62dmnxM43Swkz1tC18nDgjTHj/wbiZdN8iJrccG3Seh7Go8nQ0sIWHjqvDvtS5qPup1r/xG3/35s1BtbrU7dy5sNb8r/+nX3/z5u8/+8xz4c66xmR67QIUfmP+yiSiEyZMmPDEIZDMC1suBOTTuj4jR+ux6WGxKbzphiIAp3I7EqJlmZGyOblwfv6py83zq6z2z/WK08nh9U5nJ+oP9T1r9yberdX9cs3FOq+VG7bjN7QrcgPgEmAh3C9o2ORjzPZ3t0Y3b2yu39t3WH75mdmzTzcvL9tNun+v1+nuj4uhqs9bqy/UndxyVDo/69kjSsj7z2QyJ0mC8Abdu2laU1frC0+5i/PzJa8OYAMYgPSh06QNOtdF76jdvjtsHZzt9ZvDhITS5D9cKUitclT3ZLlcK68tT3/ipZ/53Ms/Nzc19yEnbK7r/OKXs7Vm9OpXvS/8orV8EdlPsOvnzMVLf+Xf+XflP/ytrb3je3f3fVadWZkqlWvN+mAURmmWXHvt7l2+biOBhKKm1EHuePM/U/FL6Di6Ox52ulF7Vw629r/6f/7hsxevXF474zrUW6ycfr40rgTDWiWL0p0b+wdWNE6zXspWz8w+/fLVudVZu1KlQhJ6olYwNBQIA2AADNEmxEOkxhitU6MMFABSARQPkngOgAAFB0Mf5I4nM3GjIc9BGQAAhsBtAAJKQ5HDya4NjsBsAIIUCf8w1huPHDcopQDFQ8PRAiAZdHtHd7c27u62jltMc0t4BH0wBCCXeYEm11oTANsAGmNr4xpuG5vklBgquGBMOrbMCi4NgQAAHcBqpMORHnUginXaDcMoSR0vY5RzYRU5GCkLSFABgIACSU4Ew8yopEikkpOxayJwTPj4QilznHKjsSKEAhiH4X0pM9edte0TMw72EdRfGQOFhCSDcQTWyT4UBG1gHEF/BI6tlco2tuKN7Xh7R1JKTp8qLy7U5mf8M6eduRkinqROpZzZjdL8lcXPnm4+NV1Zca1gUsA24f2RLcdxQJloMPCqJeHYJhvbvg8FQDwmwhYoTGH2jw4PjrqUeGD0wmLwH/9Hf0cXrSvnz4YHh5ygEKK11bp+9/aFZ9ZmlycxnTBhwoSPOw9XpAHAgFEWEbPCyafkqETqXpS60fgNnkZAB8KNrBKl5bDs7zlqKIXFzl6YP7fWmK/p/NLhcWl8T+7umlG3RA4x6vCxU3KrNae8XLEDCyV6AGUEbPoYKDC7Iu7PdfM4HWzdLtbv7x53w/py6dwzzU98cWWW9NzefjroD9qxyozt8vKCU4m1HxMEHWeZr/Wj9XgD5kEyIWFshUflnS3n+KgUPXeleeHp5nSz6TgVAAsgfWhRyQEoqFQno6Oj9nr3+OhMfzgXZjRWUHy/GRICnKwPWdIqjStVqz49P/Xs08s/89zlpelFStn7BlZJCQ9M9+Eku37PHAwpodUKv3ie4J61cpk55Z/chUZE4bqz586eObt8sLO/fW+nWWErC0tepb6wFGrKj4ZRZzAaYYpYEFIRViXg5ZnZYGm5PNt0ayXe7h0dbbe2THf/qH/z2207BUubxqJfKZHmudKaW42c9M73Ous7/Q6kUgjPa8wtn7r07FqzHNi+DwBaGp2D1mgAqeCUMACCaFHqIlJjtDHKGAkKQOmHe1IAKAChoBloBggo0AgDAFBoyBVoDQBAODAKQAAkFOqBHQuxgQkgAAgEyHvqfX5EtNaIQAgoVWidABCjcpkN2weHt65t7G0fjIYj3294VgkN19oggMylloVWSBFdyhDR0sQ2VABDw5hmwjCB2mYmk6QgSGzCmeUSN9SiB6gzrZJsHKdjkgqdW7bNLUELSpXhJhdAbQRmmG0sh+cpFGkiu/1+kRdc8MkkfyJwTPh4ChzccSr1+ooQWZqOh8O3O50b1eqlev3pUmmRfSTtWrWGooA0hTACxgARtAEpgTPgHBgzRZ5u7ow2twdbO2xxvjo36z9zxV1dYaUStQRS+qQEExEpYb5TtbirtBTMYZRPeltMeF+KPOOMABINqKKEOiSLMtsuQS47/UFjbhHASCwIM3fubkw3znFijnd3aapJRrJ8rIocTIZAXbc5Gg9fef32X11+bhLVCRMmTPjYo5RqG6MBmDaJxap1xH5REIjqzbprOdIr0lSHi4TPnfEtnrZ641udo2FIyvbC5cV63ZebnZvXtq7f3N/rpkXAa2eqT+HCF/O5emumfGeK73KqGO0TJpEzA786ghc6RlYhjrHZv/bK4Na3R/04cefty184fWHNmZeHHiQSIE7zqMhpWURa37rd5aMhhiHsjZshvhierz86fQK6rIAY0qct1X4le0OuZaefbp4731yab1p2HR80PRUA5p163gxgZLpb3b3dveHKMLNzzagBhUa/b4w4oQwJADg286ps9ax7qVo+ezFoNuzvV04y6vb/+P/4J6wx5TTq1aq7uDjXaDTePxfypyrP/PWfxM6U95sZQmParlbVzd3N266w3erSbP3SZ8VK0gnjPBwzbTSisT3bcn1LVC1bOJZy3LKwPKfcaFSOl2sb9+8cv3W9t3H/9q31g8VT9fPnghee9WYWZj5JIbufHEF/AFa5Pvvccy8899T5xWrJs+uMlQEgH3fTnc0kzVNk1YVZr1Gn1CVEPFZnLYBQsAgQAtnDwOYAFIETZEgpRYKGGKWUOSnGORFBpASdAligKZiHLxYUNIAFBowsJBWUuvQDhgsZY1rnUibGSAAkxM7jvLe5s3vr1u2bN0ajoefZ5bJtWSDlADS1gGUFFDkqDULwilcpNChFCRhKMl6yOWNYpEWu8hyMypjRPLNsAM8B9BkyVyWaMINxFuksM+lx2M2KInCDEncCtDhQACh7DmWQhmkuJbfsP/3Dr7f64b/wL/7S1FR9MqJNBI4JHzsIYa5bdpzTjpPs71/vdq8fHFyfmfkcY77jNBj7KLqCGwNFAUkK4wgIgtEgFeQPLZoRdJKmOzujrd3uzq43PdWYnXZOL9uzM48GuycongjIiGBCPD5YT26zCe8ze3MXZXwzHYelRgNkpuXQnprRwx5hVmNxDjSORmHQbPzZ17/ZqM9yBjs7d//Or/6y26iP7rTyJG1MB3GU5Ln0apXf+70/WVhlf/WvT4I6YcKECR8jjDEqS43WQBARkRAkYEwk5SFqA1oA1YwELpgyy2osZGWelcrg5UWhxwF1OW8Oxe5Rnh10SsypBJ4LEB7137rTevvO3sb2wFenmv7sjK4uyoWl4bJ7XLdbAQBgimRAUaHhGtLCVKRJszAKW5324eH48Dj3V0tzT02dvTS9VCtK4+M8yrtdddjPj8I8RqYGib7dIvHYxFF+kDQywdNrM6zr2u5U3qyaKhiIMe5Y3Q1/c7d6MHduevnZ6bmlShCUkDpITgpv35XZxqkedNV+e3DYa0c6VlSZ7+P4RoBSZA5aNeLNQW3Jmllm8+eWG6vN+syc7707YTbGqCLPs7Qo1Nvfe+23/td/TBdP+UsLy6fqzz136crVK6VS5c+v1SGhVLg/pWkhoUuXLl/tj/b+n68f7x2/yr2gOre0Nl8TgVYqjakxFJHaLuW2IKQEhhulCSsh9Ww39Z2g4RlmUWBw7cbw3lZvN+mauGKThk9TNRz2R5nkvDlVWbpw5vnnLq6eXggcjxDLaAI6T3rDw5sbR91hL1drzz27SAOvrB/rq4sAFAgiRUBt9MOaG/3wAiIABWMMFO+E/MGroAEMEgRCjSHvXMx3NsF/yIcGQBqTG5MDgFY6D3u9vf37r9+989b99Z0dISzHdpAQKfMkGYMmFEQSJ3maAwAwAwZyCUWBxGQSMpuBoIyoopBYKGYRY1GkCBQ0QME4OITXwEVpSEl28nEfkzTP+zLUlBJKXWIBUgCwODdg2IiiAkbh/q3bb12//aWf/cxE4JgIHBM+ftk4ntwSPuK8ECYI6NQUUUo5jlUU7fF4B5EgPlJ5CaUWIfzkFWO0MYVSeTpqJdkhqcnGy+fcTqj7SdiPZfiO4xAoCVkK0RgQoMggjmEUgvtOUy5FUFbL3nRTfO7T3uVz/vk1XvKfUGlgImdM+FEokh63lNaaEAJFAUqCVEW7DwQREgQC1HEcC4g7GmS1ajMcjuZm6r/w858f7mzIogiCchRFBKFULgNjZ8+e/ff+0/98EtUJEyZM+FihsvTwm99M0x6WiOtVnZInakBsQGagIJApcGzgHqEY8GzFHhwQbFMGvhEGHApeZ1zbae/ut+NxOD01PV/15L2jG3u9t97cHiM4MPXl5Gcvja6yNrUGwmo7tGAo6YMk8aF3p9aRKdoY7R6vb/3x7+2st6yoXH3mM6tPvzS/UBJl1ScA/a7eWC/uHuTr7ZQAstGg1ZcWGK51Avm+vn+gRtNOc7rS/NTos9WoSoa0Lwbf9L+xP3eQrhUzz1UvfmIxsCgy8f3y2l6s77aKzXB0XAwzU4AxqCSS9ynfYGjZ1AvAW4W5XyTPX2Tzs6TqOExoyjj78xrS0d033/izr928c7i9cdiJ42x/jyXjPGlmSXd359rnv/jX5uaW//+dFtaX1p75fLD+xs4rt9dfea1zeu1zy6sLFdEQjuZ2BiAAbCQPGogAOkgqhApKuZQFco/WcMZxK0tu2dts6nSnM9i70Tm4eTfPkjSO+pqAH3zymbXnPnHp8uX5clAFcLWWWvchHfT3N2+9dv/6xs56t/dFWRH27OxpQ5lmzH9cgaKUGlQKE0gNnPiiaAqZbQyRKCEDKAAsADzpEMsAKHAOFieUIRIp321IgYAEmWBIPvCU2BgpZWQe9qnVMu/t3Nx44+Yrf3z99vbu3rA/1WxawgljLdMkSfqZkRli/EjgQAMIxoAx2PcsN7HsXtflzLY4WA4IpyIsLgQASpSxVidqjQ9CCOY3fSse5KNDbYwBSIs8LjLNvUdxMgbyHNJMgRujRjcBovVklJsIHBM+npATp2JKaalEjEFKtZRGytZgcD1J2o8EDkJEqXTKthucewCoVJqm3fF4J+0dStlis6b5hQtmvWXut0KlwjB55whaQZYCAkgJSQRCgBDwmLMGBiXrykXv3KpYWXIW5q3pKerYkwsz4S/yU8dsJYdCCAqWzDNqJFJCwdZUG0y0SokBbpeNxNs3trudBHXy819+yXExGYzLvleonBDQ2hileu32v/3v/91JSCdMmDDhpyRbKHWwdzAej4GABm1AE6CPGYobSoEgSAXtvf23v/b7cToCl9uWL1yH++AGXrlSbzanGs06aARuKM8SIwUhFQQEE3KqEAKtTZKFh73BUTxoKapykgxGh23GWOPs/GJWbQwXl9srjU4TADBBHJP3mJpnzShZGqzvXtv/v1/NkoOD3f6tHePVvItnplZPlefLrFT06bitB6Pd9dErr46Pjw3n1dmFqUqtbAUl3wFHmMKAVoamoPuj7nH65tEbrc4QVNiix9e8dXqGNr9Uz8+4LYtzKhhyBu9Jalmui0gNDweHOwdbUZ6DsAETfPcaPwFio+DIKXBf+zVZeZbPX8qmFjtgRv2jJI1jlaaSSGl73amlQjg+gFLGjKPwjTe+dWNra9eweGEmn54tGEfbOqz6UR5vfvcNgNInnv8Z0AaMAXLiAQeUIONEcOYFgV+pkZ9kCz9EBMByo/EL//rfKP/xN37r//p/t2/vv+KVLl8+PTNTcV1OCD/x8Dzx1wSwCPEIeeD0j8QnbNGmFred5UuWzd3mRnd/f3DQjroSckoqU5X60tzlyyurq4tBUBbCBkCARMbD+M7u4bW793e3D7r9UZTvHLYaewfB7KJXsZSKCbEQ+cl3N8YAImG2EdqgeaBSAAIDQgkKNMRoqkETAA5gADJABoQZBKM1SAAEYO9cUUREih92ze/EDaSID/vDnePbb924c/PuVqsVSxU4NYtwyDMdE5XnSkrgKBwbObUdCbLQUkoplaEauDIQ5TLOYYQZ58B4ynmWuHxk84BSmzHGuM2YzThlyAHsQtVsoXV5lCZRUVhaC6ORmwc2IwA5AFLgJ2YeaZGZVMNE4JgIHBM+ppyMSZRSZttIiLFtPRrth2F7ONyK43d0CiHKi4tfbjSeZsxBxKIIB4M7+/tfk3HXp15pOaiuXQgrTqh02B4l+49VHmoJmQEpIU2AUiAEKAX6zs+JmJuZrlXcC2e982d5uYSM4ZPaL3bChB9tflwkwp3Nx+08iXzbNUUms4yXayQNwWigTEsd9UO/OkUMDfxqtzUo+e7u9vpczU47Iy1z5iMCDId9v3La8hYnIZ0wYcKEH5+TLpU/mDAMf+O/+I1vfueb4JoEYwnSBY+DeJjtmEoJLA6DMWS5NBAjCAAHDZxk19VydXlh+conL11+qYRJQbiyvARZagyUjfaM3gPIEaeVHEbxfmvQbaX9Y61GUdsKI+xdenr1Z19+en5vqXlnvppM0/b72W2CMWjihUH7k5vfWP/ud77+jZ6GDAWi++kLtRdfaJ5u2nWdYnyk+sdFa7hxu/Xd7w0i1ag2Zi9eOb20PFOtVCsVXQq0oVAUWTwY7ewMb9/rv+688WfsLZPupSbuOe6ZtTOXf6E50s7dTFsWt1C4J+4OeHIaCCBSlbXy7n5/e2//bqYK4QZIQwPm0RYVNMiRBeD56NvgVaW/WFR/CS6dG3ubd+7vbu0eHZLjdtrvpTRJskR20n+Uq9yYeJikMQV28Sy9fIF84ml0/UcRaAG0N9bxlaP1a//L//73/j5EiSmkcR2jGUQQlEStZs3PN174whc/89f+Jct2Poha8aGyL8EXL6y+BOba7/zB7u3dTqR9r+57s543/cgwVWuttSSEnOypOTGjRbQp9QnxAL3mOb++UF6Z2z64d3htY7gzGIs4mlqYX15duXTx1NLCLIAPwIwxYMbFqNV9497e63c3j/f7BVKrdDzob+zvnr06ZYxSKgZAxgSlFBGllACEMU8JZdg7STshhFKKDMGAlFJnBowFkAGkYCwwVCsFBT6o6mAA5sd97owxxmitcm2i4ebW3rdvvfXGnVt7Bz0SC8edteoEY0hjTBmREsDYluNUagQRlDJJVCRJmma5tgpwJcaFTuMCpCwAEgGZA1nPBe6SmhAlx7Vtr+o4gjIUgFQTmVU4VMqVfcDjYmRr44ChFhgwRkJhIEWgwliEateWWqWQKlWcnPmkfHsicEz4uKkbD/5EtDmvcK49DxAhirpheHt//w39sEW5bU953oznzVpWFZHGcavTeXN9/TcpzefnL5dmLrvzU2kYQyeSx0kWfwBXIRoEfGHOWpwX9Sphk1t0wl98hC1AHgkhOHF0XhBKOOVZv21VApB5msR2qekzBpbdbE6vb3WSJJtqTDeb0+PBvs1ROHZB8kLqyunTt1/bPD/RNyZMmDDhoyBPk/uvvx5FcaZ0pkAzwgPKXM4tRi3DOHJgO/2d3efvx5f6iRcRBA9L59lZAuSOvJ6YCACUAEYgKyCReaxDh5QCIHzEeY+zPWEGau9oL3pT3o97p+Yb87O1qbpfslzXJLnIQcjTRgtAD6FIdXSU5JkEF9A19WZw9fSpSzNnLo6W3Z05516Thdb7SzBBtL/Uvslfeeutb+yk630NUQZeYC8tzZxda66sVAIewmige52N271vf6977X6egrewNruysHaFnJ+/caq6NWNTpFUd/ZyMzo41652yw7lmfJPt3473WyM5ApBVBsGDyV4OZlOmudRrxmIMQQAAaNA5hN2ou3nQ2zNhh9gAACAASURBVN7qHR50O6W8szBsV1sja2DQUEQL+ZRsNNJabRRMF6VZ8PV+qPbH15Ibb49Yt5uMRzqOMVeoOfWCkm9hIGA0KjpthxNglTJ+7nPZ5Sthc05a74rGhWnnl2pHjXREjcl7ybif7vWLbqJjCWmSd9I0OepE3/hOV1u1RoMCOJw7XACA0VpnmQZjKKUIHFEIu76w0Fhc/DHz2FKJfupF/41DdRy2r3/ndZLk5ZeetwMbODzspwsPxY5M6wJREMIQ0RgGYCOZobbrLJenK7PPrvbPZqO4iBy/VqpMVaqPCp9TMOPR25utN9dvvHXzfvsIGXLNlAK/YLXcttFnrAQAiPw9EoNS6iRdJ4Q8quxQShFCCBDIAXINJgcKwG0wBpKHbYAfnXsBoN7zVX4ktM60zgEAijGEu/tbu9ev7xzf32ttHe4OBjHNPc4C267ZNgXQ2oyNBE0qIrAszwFXcCDCFCAkD2RFESQUuEG/UCqJwRgthCykzgqTG1Ba6SLtZlFm8oaVpm5WqbqOw7ltgyEAYtoOvKksy2JERMTMyASKpMAwk12tUyRlbpESAcSv/M5XxmH61PNPWZY1GTwnAseEjy0cIABYsG2o1ZjWHNFo/WBnHaUeIXkc71AqALDXuxGGG1ImWhdh2O50NozRmlhibaU5dXH6Sx9gj4moVspPXRGV8qRwY8Jfmjl0SklOqUE0UhdgFLEQCUCeACUECBRSa0GUbrfagnIAjMPYcr3xcWrV6mocFkVqWdZwc3Pt7JlJPCdMmDDhQ2NOVo2l1MYcbG789t/77497vbGGQ5WOfcXPMLdp+1W3VvXLJdsY2RaD3We3I38Uuj0bLR/tgPsUiCmK1IzlY36Mqc5HelxCzZGbroUHDr9L1Cbk28nwMN8aDcaDuSJeoPmiU+Wu7TAGOZq6AUeZPJa6k472I0bI1GK5VnKWZptXL5xbUyuLB4uw2TDbFfrnFpMkypE92q8d3prfeCN69Y3j70hmJGHaYDkonT83v7pSna6RpDfqdlrpYf/GrfCPXo/CwnVq1dXLi1dnzpzZONe8sRx8b5ZIquraPJ0Vl8eadwJr6JXC43sd4kaaGvSc0nzZnTmx6pQSs5ZSXMMKCCBoADWo3BR9kx5Gg629zt5+t9Ue9pfS/upoVA0zVnDN7Zz7hTMbNWYGU5WWNx27i9obbSTd9eR+lAxzmhMbGeeMeRWrVLaCquW54PBsvwddl+pyUCzMwSdfis+e71mOfHfTPT2FizPtORlSpbJuFrUif7vTCZOB0e3WqHMwHKXJ0fUbX3/zOhpwEKZ8v1EKEInKsqzXU8YY1/ItHljCd0tXX/7Cp375l/0gOEl6P9yd5gf+c59/PvzO3cHbB7u37zlAF5uNxmLdm/IRDSH8sVtSG1MgckQ0xhhDEV1CbLBKdNrnU42y6oMaggllLrR2BaMmzYwMk2wYxketN+7vf/f++uH+IE2qjssNGSpwNLE0Y2hT6sLDHTEn3+XkKFrrk7+fCBwPnosTmwkEowxoDUQBo2BZkGVQSEADFIACUA1gQCEo8oHqOIzRxmitEyXDLE6yQSdt3bv7xr1v/cm9Xq8fRmPJKbN52bIrtlO2LAagtFGQUmMsWzjUtYlwOFIKGdjSAAgQFGwEMKAkZA4Agm1BVGTDLMtyTLIiimWcZYMk05FWUYGcMsE45wQtALdqkQrXvUEnzVIASGQe5VGak0iaGIxhzGbC4YIx+ge/+9WN2zu/9hu/NhE4JgLHhI/57eEAMCFoqUQQgfPCGPlwDCLGyPH4fhy3pcwGg7v9/h0px4g6DFtaqyQZVskzwfKab5+x7OaPflQiuKhWqO/BpMRrwl8OiiIXgQUmjUexa9lgs7i949abEI9NmgnHAWZ19jvNYG5pafnt65tCiJ2dnWF7ur44l+ztjUYDv1KOojEipZ43OviTYO5zk6hOmDBhwoejtbl5/VvfOuh0jjv7fVtOX10+MxvQ6sZG+eCo3AVHu5wGzvOeNfdq8coGbI5YHJMs1dIgDujgunzTAlsDSA19E76TYxutwUQmKkxBPCqWeLlRml5rLG3Ppfcw3IgPrq2nOy243PcuLixfmPEcrmkmANIw3r/R232r19sazF9ee/Hptdm6M8Or06OF0uasuTaNmw7tMMzfO2saW+NvL3/7RuXtvdFWyjvzi+XhuEgyEzjW6aXpTzy1tDQVmdHWva343l15eDfa2tVdqMyuzK6dXXzhZ1bOycXSVxbtW3VUJwtOCGBRhU4CcS/qtlvre52dOHRXvNPnp5pPL9YWK4CAZGSwAFkD6gAHoAxA5DAamHS9kOtxtD846Aw7gyQezA6j8yHxeElX3MQuH7nBgettc3kYjUaj0RhvpbSIMpmp6vRibabCbFOu+o2p6qklNj9DGSfZeNzZ3Os5tdHsaufMam95GRpTStjqz62Q3RZT/2XjM1NZXMtSZetabfzp6c2n086oSEaD0aA93LjX3tkdpgOpCgMAozTJlOSWpRSECRjQFs15w4epcq+bvPb6a30qPv3Fzy0ufviaSeY3pl78ly9mX2lt/uZeJ9nZ2P693y2e/tQzT730tGXlhJzMtwUAJ0QgUq1PNo8AIqG0pHWitQIoITJCHTCuUU7UGaX9cbVmWyiL4db9ra3X793prg/Hh5HN6alyY5EFPZ3sZjEKObCK4qGxq9ZaKUUpPdmHcvLKgz0piI8XdGitDRrDDVAKYD9wWeEcKCOUoyYqU0AlWDkIASAop4T+qAuWWkulImMGSnaO7tzfubmxsb67udna3h4Yk1OGNc/3PK/kuB4XLgECXGsSgCOVYpALCpYNjAIiCAFcAWRAOIAAyIEUIDQgAKbgGMaAaA8zj/dtbSWFm2AYxbtxbIaOorwRCIcDAAgFHEEza6xVVBRhGA4Gg0KIgnPhUEGJSwgnxCNOTPPJ4DkROCZ8/EEADsAopY6DnIPnKYAHAoeUeaez3+td7/dbUdTN80GWDaWMACAM20kyHAz2nOWrjZk5v75mOfUPdFgkZKJuTPjLg1eeBwDQPcvmWhYkTlzXjtttt1RCBDAa8qzZbAJQBMIYM8YEgV+eabTuvmYpPT093YsGglLXdZN+//rtrZcmAseECRMmfHBkng87nWvf+rPv/tFXe0ls6tw9W4Z5K5uVcSMa+f0+7WmiI2Q7dD8nuC639/UhAEidKaNzKEId7cCWABsAEpNm5r05jwQpQYIAKogs5ywALxDgcGXD/8fem8VKkp13ft/ZY8t9ufteVbeq9252NxeJ2iWOBrI9kqyxiLEMA7ahBz/YGNhvfjRgwxY8MMYYGDYwwBgejGBDA9JjS7JEURTX7mZ3LV171d3XvDfXyMzYTpzFD7equkk2Oc1FYwmMHwoXmVkZmRlfnAic7x/f+X/oAE37+c5DKAlYnKsEmAnPAYRlLM92ov5JpqyzsNB+/aWNhuWVs4r7YAHdrdtHJTQkOP3uHHK/dPK4uvWud/3I3UIiqdZJvdbe25ucnWcaSBSp49NhFvYdc3Rn12zvZf3jLJxaBa5GNLcAmFLtiPOADZ96UmRI3EHGo3mLnQ2y+9vHh2fjyEB7qTz3QmPmSl2UXAAAlIM1FjOLWU691FqV6z6edkx/L0mPR6eD45NoEEqpyAQHp46XMJaAm1Dv3OWnXB3rqJ8lqUxTM83AWkKoEJZ6hFMKjiP8sletk3YLOwZGU3TczWJK5eJsuroeb3zfGsYh9d6jXkCyGpMAsOKPPw2ZOzSDuJelKEtVmufaGs8RtEzLNeYQEICIgmSqU0FTZVOtI208C55LyhW3Ug444z/WJBtjIvzVFz/1mSS7/tbtg4P+/tYOLXnWc5eXa61WiXOOEDImQ4hhzIzJnt5lpAAMAF90BkCII8StshDJ3v7Z0e459/tEGxOO905OHu8fmhDxjDUdf0V4a4idYDkBGBkda6WttVYboy58ReHCEBShZ14S1trvU6KiAVkg5Ol0nQBcTFIAKwyEACZACADGBH8c31ZrjbXKyIlNB8PBYfdsb/fm1vb9g639Xm+URtp4QrieU69Uy4ErCCEWgwYDxALmRDNAlFjKCKOgNVgLhFBsLBitc5AIiAGCgBIK1oLWnDBPEIUVB4Qc3yVGunCKdaKTYRKjEHHuU8w8aplVTGsH0xw7qU5AgdFaqkyCxkAF4S5lDCNjMKN4HI13Hu84juN6buHEUQgcBX8z1Y0nD/Ic0hSShKapb+0TDw5j5HRKk0QmyWmWnQMA54TzFsYOpQEhPqV+ULvsVhaYVymsNAoKfjCj3u3AV0YrYgGQAcFYao1UmGOjJGYuIAt4/vbtu5iU8lw+/8JmFg6lloEoASKVSiVJBgghKWWSREU8CwoKCn4ETnd3//l/818PzQRX6LVPPI9X3fFC3uEnx/Tgkbt9Qs8jk2HDLSndyG9Z+25qUwUKAC48MpU1Wmcp5BcdTH5wVwUNZmqiRKTHc2e1Vr35Smv5K23/Bt/dPQNEmu3mzKVGbbHcRFQmtHccTSPE5+bm1uauLLbJPaA3K+hPZuE4AEmedYH9MO/Mvf8Xs1/t9Ld9T7/w0tLCIq9XbSzPzoeD4SAb3jndP+n5JBEoGoc2TS1jGmHqIOh2RuEkrTaqJRqJzDxL4nEEwReBPdSTf1sOsuH1R/tng4SwoLZcra2WqfjwkhCN6MgglEFVKxnLbI92983xSTTsnR9E26eylyCNmnfr7ASrkwSiBJtMqmyiJOQWaQBrLQHrAgCziEfplPZNzh1QRlnNEIOEzig73Asffnt4PNu0Cx/r+EaMp5QBgGv0dOqe78GtR5Pjw0739HAsI0CoXa621qrNl0otjhvayoPx4Giype3ZBEYym4QxQWR1pfEzn33j+V/4nHC9Hz+JLc8uvfSrv4kIMtk3HmxFd99/8Pi09yu/8vIrr16q1WqE5EppQjxCHAAJkAGAtVwpBE9G10V9AkDC0BkcPRp88/rDs8k4S1NHGYwAE7wApQVRWiLuLEDTxEObAYBKjYyU1daYXKmIEEGp/+xXXSxL0VorpSilF16nWusLDw6CkJLSGgOOAxdLgSSAAgMGMUR8grEDSHxnb5x/rcChlYpsMoDR8cGNW9ffu9k5mXT60+40yQniTccTtbJTq9a9soNxmsjUJOmTLZHJKDHcdS5qT/IclMKOEBgsQJIrm2lwBBCBAATkFnTCGXM9J4pjnZmyFSUOVgDGCQJ2HsYnQ+l54DGnIYBAbm0G1sHgC0AuzVxXJLmUUUqth3wquEOxTdMUOBx3j/7JH/xPv/P53/nVf+dztMh9CoGj4G8yea7G42w0ksOhtRY9vRJhpSoA87WabTbnnr2ZsSbnC0LMCdGu1a66bhvjYpgVFPxrIARZRJRSxmhDEY4izD1LqckiLARgFI7CinvkuGIcZeVyaffgYH11tVJvOFicHx/7dRcjHIahmJ0dj3eKeBYUFBR83MzKmHGvNxkOc2O27t3ADeLOVtM583BxP2qmYSnp4UHX9vtkENtUg0bALEAGqbQfoSZbsPoj9YaPwoA1WOVYAR9pYcSLuEGr7g0ynkZf+da9y/SFy7PtaRhNjofbvWGIVH2pVkrn+e019HXA33bg1IP4O6ZYllnjmSN//7F3/17pvRAfNZcri0v1y1cWm2XmYt1uQLOt0nQwjbMwVDm3JeHNrwT1lue3HARIjnR3kA3GamerJ+RRG8clX6MII0DIAhlD3knPjk6PVaczmPjt0tJGo764JPwKwnqqg5GpV/CwRCYAOrJyJ0+wjSSedPPz6WQgH54n93q9w+moH0eJxruAzoSJlMqMygETzBh1HZcHnHCLMAXrADIILAOGLUpllvdlOB1NuvQwwCVjJ730Tkd2S9/R7YZp7as8sNoDc0ZFSD+osxBaBUoBgAb0F825ykkv7t3QOfObm5OlWjJTC92KbnrTRdEjKDCgWondiEqTcXB0nG/tDCZ5NJoeMFR9uB0s7Sytr7vej6VxXGzLHW/z07/CvVr+L7+wc9rt7g/ef5dmUl27tjEz0yiVXISyp61Fnu1LCk/aseKLvwhRIML3eL3ExhFJNITalByn6ZfWrHcFnDIyPigGxiOmJszEJCabaJVZizAWAKB1DEARohjjZ2YcF0tUnj41AKm12AACisDQD6qtKQACRBEmGGH08U30jJFGZ2oyjQeDwcnZ4Oy43zt8vLu7tddR2khigBNrQCmJRM6JYianioHlCLS1OSFACSBJCQKMCUIXhecKIYNxDgDAgVjgAMZCJoFCTgBAgEI6y6QGgzgigDDFnLPI9cZ+OppM4lT2exNuCEXYx4gDaJJbgBykNFLKPEvTNNe+62POMMZayzRNsAYs8cHuQee08yN3kCkoBI6Cf0NgjAkRlFY4n3/W9EkpmWWGECiXvVpNfTCk6Bzna5wvCtFmLCDEvah5Kygo+AH0+93FhbIXeNlkzAgBxsNOz3V9HvhZlDJqKqUqmHTjyvLde4cqZ1/+8jf/3r/15rQbdjunM3PNVKXhMJy5fPXGWzfm5xeLeBYUFBR8LHXDWpll3/rCF9768z8d5snyK5cu/fKr57PTndrBO/wbx+QkgTgBkNYinSOw8NSF9ON0kP34xDZOcYqvEqjhjXhuekf+1Xv3w9U2fv1qrxOO97uPB0NXiJW5Rqm3YLfW0J8BPPqIz9Fcy2b2sHXvXzX+KJwOGcIbm5evbK5vrDdcQ8xYtRtyfiGWkwibPAEQjlOuea+8PnvtlZa/UtWZifaGW1vho61wZ2eYnh+8ycbtSs4TjsyTVDZN04OTo2NzNonk8htLV3/2CptfJJwh3Jnq0mG+RpgukQkATLQaqymgCcBZGo3S02F+s5e8P+yexuF0mskMp9i6BnuZQibTtMJFzXXr1bpfCXAJWeIaWwUUWZjkE5TFOpZJGsV5Nz051NgYrU0sYRABVsgHQMYgpQBAqLwu0xkjW0jngMaEXRwqBODneStLACDF5I/nFsvHneeT6UxQr608P/rZl0aby+cA5x8O6Co0If0k6S/ce9+n0cOH3YcH46395Gj4jYdb/b//H/7eS6+/+v0XcXxsmQPjUmP20ic+1X/4zXh63t3q370J3ZFEiAPCghPGDSE5gAtw4V6ZAaRP98k+EdYoBc9tzpQ2VmrWIIzpeZZw16uWayvAr2gwydQqCWAEMzXXdGyk5Fjl0hhEqWdMrPUUwENPuZj/PztNAMBaDZBZa7VBQJ0PqS0ADIABoeSihuLZ2fFdkXn6ur1QFq2xMo9kOkpOTgY7B7s39rb397d6R/0snhpZqwnuU0GZjvIsikEk1MZIWmtdgIsGxDljIDgGI8Baa8FYjMBhNEFYA0hrAQhQAGIhTSGTFoMkDMAFJZWKFDgADgAAxdSjrsel56QeTbNcDvpTawwS0KR+FTng5garHCWZTtNMpkkmtfEqmHgUMFJZniQRUcQ1YpJNM5XbQuEoBI6Cv+EI4TSbrVqtrvXqs2tWksSPHiGlSKXSXFz8oEkKQvMIrWDcRMgrQldQ8LHPMkEZy5OIUgrGGBlXGiWVKRCBMByQC0CBWkzyKA5r1fr+3kMgfpppv+QkWWTAViqV8ODg1dde+/btXhHPgoKCgo+jbnSPjt7/2l892LvrXausX1utz8+77fI2PTqE/a4ZTCBSoDUAAvvsBo+GPDVjY9WP9qUEIYZIbrT+yBTIQWiZCNeWX0Snl298Nd9bOfH5sTYA8+O1N9/75YVwDQ8BnX30h3d593r9vev0/eNBunF5YW29tbiw2GjWgZQlxjawixubolxxUt5xBlNENzZqLz7XWFqh9ZYw4GeG0VL90npeLcdUb4c2fYfezjC8enaVw5NcN0qznZPOtJYsLzbra/N0eR757oVBW5mE6+hRCY+fhNdEebqbHPTjx2dnnbP+6XC6H4/PY6U0JRQLTFzilN3F+ZXZ+aC5QFt11qpwwZ2Qla6T+ce0ecCqGimA3OSISOWlUSDTQMmVwXajs71zt3d0GrkOWA4AUOmcimgKAMr3h7OzkVs+AaOMbaXxiAkMUJaZRXDq+gCgEZKYlMqN9ctvnM/N3nzhWjhXj13/e0MaGcaUPZ25Vv9sGS/trezsTo+O0350srP7zS9/DQt26fIl13V//NHoBNU3f/c/K69+Ff2Lf3pqkniy9fZf9Q8fL6yvrm2+sLK+ufhk9D39i5DAmBmjrM0BLDgU6m7jattWpsAJYJMdJTZJ+qq3Wypz5pWIw7A2Trg/Su5GuoPLngUNYK3SOkUIU1oGoAD4mSphjDHGPPMcNQYBuE/WY+UabAacXzRZeVbx8ezMurAs/V7pR+vU6gTyKB2PJr3e/n5nf+8k7HajcJJboUtBo765Mm+CecMVykfZyeNBpzPtgAXq5+CnEhNjBE8pta4LhIAFkAC5MTKVFGXcJowjygkAaA15DtaCtYAxeC7yiOCEAAGZSwk55AAWAROAGQBygdbBTbhnXD3FGVwssqEMmO8w4Ci3Dig3S1wnlBZp7RDCkZEyTZMkSdJpgqcpKKOLS2shcBT8LeBiJR5j39EimxASBNXhcHp+PkmSD7qgua4MgtT38yCAwl+noOBjMrewAmjc7/dn2w1QCiECjFHGx53T8vIl050en3WWntucn216zo4Bmkk9HYbNxUXdOz7c21pcXpKgEQNAXr2xUMSzoKCg4AfoGlopY4zW6u47X/vGn/6hWK63nm/Pf2pGeuQMdffSg311OLRh8tQi9MOzGQta2R89hyGIMMy1lfo7JRILNrcyFslocWJmAFg8CQbT8Y4+mKkcVwUJ5pPVK3svu33vqYDwoW2pVSQfoMFD5/477lvHokutu7q08NrGek22aa+qzj3bwjALs7Rc8tzhdsemtIkrLzbnP9Wcc3NJT00SiZgLXBO+j5uNrN9Jt6anu/KgRusvo8sAzCAdOaO+c3qe9PAsurq5VF1a8muzOVYGJgDg4djDMQBYY2yq0nAadgbh+93w3e7p2XmvP87SC7kIO1xgsI5LnYDWyrXlhealF92VBW+x7WIGu6hyXT93RmYfu1X1tIjAUXkjS7WRFLR32px5TM5PMr+XkbJrygKhvHR2qg6PpNVhsxl53qTeUI7XSBNf5w4mGMDRasr4iAtqjTCmbrNFl68sbZxcWrr/8pXvd7wSRbRBvYZXbyzNtGYas/XqAzd5sH9yf3T9W2/3pqPP/4PfXbu0gT8qmf/hJtuE+LX25U98Kunu3N558HBv/3jnuH9y0j3qGh05wgbVluuXCcEYX6gJGCEKkAEoAAycA/fKbouXc50iq7RKo8EonSbxPiOZtU1JPCwRDveU3ItR6gFHVAEyYMDmBLkYO/Ch4gt41jLZGISQvhD6gAMAQtaaFKwGqxDCHxYynm6ijMkRonChixkFOpOZzJIsTsI0GeloNO11BycnD7fOHm2dpWmEBJ29tFGfbVeqlfmreGYD7MRER2HNADdmnBrANDUksyDAckdjZKhVWZ5nuUpTSLXJcMbAuhaEI5ji2hilQElsABmwjgCXE0oYBkotBostgNVgDcIIA8FgQQAtIVEVnvS1NMpiLXOZC6s5QQSoNRwIAQxgMSaUEodihozM8jhNY6mSHDIDYGE6mcZRXCqXMC5q2AuBo+BvFYSQUqkqZRrHpN/Pnr0eBAQhw3mhXxYU/BBE49Rzod2eAz1N4rHr+pPz81K5XG43os4xA3dp83LSH7764gv/5H/839auvqaABDX/dOuuj+3S0qpK01RN6mtX/8v//A/+23/0vxfxLCgoKPh+yDS999Wv7uxvdybdSjn7zL/7amO2Ni2hXZPclDdv0NtnJBygcWKzv7a5twvwQVu6ZwJHaMKEpp2ZHgEEWK2OFpYOVjpbYXacvDx3bZGssi7HKfneTzSBDsujPyd/dlNcP4+P2ouNN1/efKW0cLk7y768ivdrxhL4TWT/Y1DTbtY/m2aZScQSvTxzY9V7e5GNEYkQ1ti+buXnFamA8LPGQm/UMdkdxc7lRd1ATtPHy+88at9BPFy9PPPqZ6+h1nyW1HrOKP7OH2Wlzo8H/XtnD946Gh4Mo/MpgMQYhABrCYBggAW2IsAOl/2wg/dSias8m2+hJm+g3PUHwEMgH/ZolYT0hTsGcQzWtjYnCRl5J6UgXd/c5MszQCeTznTUGZ/IKW9UZwCGl6/019bHXEhNSrm0AAPhZIQCQEVm83n8HAkvwahdMc4PLL/In37vEVgxv1mpzn5mcWFu8QGom9F5tH3j8VvNL9touvrii4zzH39wBM2513/790vvfpH+5R+6CHrhdHfvYTodHz44fe0XPr3+3OVKRWB8UVKRWZtbqwEIAL/oY4JJQ3hk4ZpTCsRCxTzYGt7aig6n053eIFAoYGmQhoOQTBPPwYEnKpqwHDGPcIIvSh60tfaZYHHx4KKO4wMh5sJ/1Fprc8DymerxgXqotTESINUamYuVTdkIxvvdw7OjvfPD806n2x/3k2Sa5mk20TQG3l5qraw3X33jhfZsizEmAhAuAIOcDmewJDY/PJhGKhujOKACiADh6DyVyeSo1+sMR8aAJtgIignGAO4YEwvjLLMGfCYMwRIBxsAprfJ6VfhlIbi1FEACaGuEzAAZYA4AIIT8kl9hEI+jPJOj4VAQ7voOMmClGo6SwXA6GI40Jq7ruASo1jJLklwmGBQHwAAZ3L97/8tf+ouf+bmfbbfbxfW2EDgK/lYNHUqr1RohNI6ref7BJMBxPM+rMMaL8o2Cgo/PF7/w//z93/k1q63RSnAGBjvChVKgkwQzYEAgSVzfH55vr60sx1GytLI2DsPecFCdbRNCwiiiAQHKF5aukKCo4CgoKCj4CKy1yXR68OD+23/5p/34FCpmYfNqcK3VLYU70L+Vnt+2d++bBxJAg0Gg/zrmMdqa3ChjP6LBigSZITl2YoIxB1DjObrryF4oInFpemVpukxiB1kLFgAAIABJREFU+swL48Psi/37/oO75NFEZZf7Vy+dLl9trM+zcmVcRXcaaK8EAOjnEZRRPDnHcaKSXEyDNbsy013knRYeEZxgDCBmlKA5MDBalqvtcmNwyo57tfPd+o4nIdfDe6Ubx6XjmdX5S8/NbFxqaeZGSCOcDyBPwCiltMrTcZacReP3jzu3Oyfvd0HbUslvLTaCCo0GORjiB16F8jKl4FiNbZpqo+XwtP84I7KHZjZb54tOx3dGhH94DY9BOKX4wnniWAueOdiImlOZmVuvtGvCg5Fr+jwlseGd3iS6YY/7ZK+jtDKCmfVlW68Sa2d1UtdZY2wX4/way+c09Wpt4Zd+wPH68PcCFUM3aFeEMLC6ezzRcu9weufddw3O5y5f/okIHBgT4ZXXX/g5im3j3bcfPDzYOU2GZ92or0AEcZpdubZQa1Qc10fIWGsAyJMWrUAx9q1FwKjfcARlZY6gembqvb2dzulxOs7Q2CIhWcqobDlLl9vrV+d9nyJkEBbWgjH6w0LGRbaPMTbGWKsBLio4iLXKWgCiwVqECIDVOkXIACgArdNMjcbheDSYDFQOSlmTZTIaZuFp97zX6fTPw3AQxunUUMbLtWCm1SzPtNszYmm5vnFlqVarAxCEKELEUGWwFyC52M1XZqedsRlnMtc6kspK0JlMYz2Os0kSU0oQpmCQJkgTihTCuc5yBQg4ZgZMbrRMtNFoyvSQjwPOK5yVOQchCOUASAPODCgDCCHGmGMdl/kmszLLcmU0YGVBaRvJNMqSNMuoX/JczxeCEyKNlsokEqwFapEm5Lw3fvftO9eee6EQOAqBo+BvGRjjer1RrzeKUBQU/Pi88clPUz+YdjsuQ7hal6d97gV6MpVGu81ZSHn/sFdptTNtMpnU2gv9wdH21v6rn/wMjPt33/nG86+8HCXdaT/c3LxaBLOgoKDgo8UFpb75xS989U++EOLozZ/b/PnPvTzhzjYefRGu37APjng30ZHWuf34zS1/FIFDGqvs9+8gi6y2WkuA8Dzrb6U2I3WoXz3dXB4uYfvRFe/vonf/jHwpB2czff63z/7OwmmbvcdQU2sHkb5AT5JVTAhGSQzDEKaqFPqXooVGt0G69NlvIYQ4DkkBZZK6bsVt+mE7Ttu7aBVXxyHqnb2/v2dy99VXFzdfnms2ESKxNIbpCTPpMdhMZjKa9B4Nzu/0Tr+xN9gbTaVZWZt98cXVa59pNxf8/VsjnKPl1WDeL81wf4rsOEvO+53j3fO9e2e398bvZGev/+IbBq0dX/ZCIez3OQ5RL+zvnfhTW2M1p7zQrLTqJVRfnDTcWnnf8XYO7l9/t2qvzwflaRqHs43z//Q/wu1WM01egNGraOj3a+Wh23BdT5RxsypKP4QwkSHyDmvq2vwvbtZwNiKxftg7jR86v6HUT3CQBPWVzTd+q2ZNGTKXhTtH6uR8/NZX3jo9PuD4k/S5S8J51r2FAyCAFCFBSElrBAgh4rGqR4PyldXj5dcP7n/FPrput4f4PNIj5eYVi+pi/eeXXvvEaqtCBGQIuDFW6wtrj4+MuQHIADCAa63U+uK+JiUksDbXegKQAiQAqRoP5M7R4eO9m9u7kymKJloOB5NJ3I9thrUWGnPOuHAD0V5oXXl5+crV5fWNRQIZwZh7VYAAwEEoIMS1doqYIHXaWLLPb07c/fDgdCrTSV/axCZK4TSFHHHP81yXM8YAIeACHA9SjKTxvAlQwK5vc2nTeBjL8VRGqHuONEKoFQTz9UrFaZQdASA0YrFGz1RHjCgXldxCkkgADuADWAMmAykhAwCPejXRCBwXY4UQ0jkkEXAAgVAqRA582LNZWviMFgJHQUFBwU8xUkprAu66BNvo9NRza2ByQFR4ftKdCFpqLMwBoZ/+7C/9s3/6hXA0yfP8C1/8o1df+E96R0dXn3sxCUMQ5O6DrTgpF8EsKCgo+DBKZuPz48kk7p52trffdeb17OaS2Kw85tEj/Og22r1pHh3as6mZGNAXEsJfaw3qD1I3LnJWxX0V6A4dbGclWp0tz5UPyzwUyH7wuxTN02B6QI8eosfv+9elnX5i/Npr4zfm5ZzHXEsNhBSGCNJnjTBSrdM0D6fZZJqmbGx4X7AJRR+qU8EHln/B2k9gu0lb7Tkpk7Pz7rB3vj18QMchSaf+pfL8pcXlK616yyMUYWwB6ZrJI5sepdPR9ln//aPu4XhwMJl2Mu022Eur6bX1o+c38tWSX+GDawnWcFIXzPOx8FkuSRbbYGkQTA6aEX7Yc7aG+zvdmDzA9Vnf8yfso6UHa4zRBhyPc1aplqvlZslzMYQEu4I6xtjOyVkYjuQoEpjM5t5iZ6u0h1o5WfXYul+iVIiAOMw5cfl7ZX7L/SGyIYtQClTykmis8FbmNxRL0/7R8Ft/+Y03PvNma6aN8I87dp4sD+F+6+Vff33tU5uxuvP2t77+r/44HOukM/j2V9/fP+i3Fg4vb66urC4+XehkEQKEMMYOQhd9TLghhFNgDl59uew3BovT8SRLpc6NoKjkXbsy2666HncREKMTYzAAuSjZ+K7fgzFGiAGAMXDRTQXAAOTppD86vh12R5NBGKkkUbHKExNnaJSdnXf3To9TyyQQjnJU49W2F9RFtc0r1VIQ+IK4lVqttdhqzzQrlToCgUEAcRESAAwhjhAjxEcIDAK/Ml5aW4olGUfyPJ2MJ8lkKjGmjNHAdaueyzxKCIEcCCaUcM2UIZqyFmYMKAMjrRsFRE09lUCc6SxXOVjoDpJMDdI0K7sVnzouMAwAXKA8xpBinBJiHIcTsJClQMGYNM3THIx1BHYZFkhlymg5TqUExR0ACdoAR/jV56/81u/+5vqloqVdIXAUFBQU/BSztLRss24Wp8CkX6uZSCPGkFEqs261CYkennfLzQZHuTFICCfJ4OrVK0k8LZVKg16XUMO48/ILr3guL4JZUFBQ8DSrtwAQnh9/7Z//o1vvbnX6vaU3Z5c/tbTy+mqHqG/EB2/xb92h94eQSiORUX9DLAHd3G1PZ9SpM9qXy5eXF0uL7tQjU/JUH7EW2VQk/fr5++6NP0F/rlDUlNXPjj7x2uR1ANBlbVoan1MyJBfvBwzWRjbvxdlgko0nWezGOQwB5d+RjZM9y/8PZQVFr1DXncEYet2TZDp4/PBxGkeckp9989LLn9qcX6mVSuLJJmBLkAd5ko9Gg3sn+3/8OJymcWyM9PHaKv+Fn588dzVcXX1w8e61J1/UF6LreLNJNMPTVilXs6j7PFtsPGrA7eNHD/pxxF+6Wq6VEr+sKbXku21HkDbEIOYFDnEr5aDkV12nZpGDqSiVgjRPq4+3pyoax0m90pit+qv9g7ndvAaNUmM+oHPggHFsDmTbZX9UhjEyXm4tQhZAY8AA9KJ0BD0J95OBhC4eAFjLLbPOPJRGtHru9Jyzo9H/8t//z2efP/sHv/97XPxk1mgjjFlltlqZrQK4gsrdd/d2s8PT5NY37uG7B7WlpgU7M9NiTD/rzGqtxZgDcABrDDUGYYKAiLnnVmavJiY/sGYMAIA8wAEmM5hwSl1rsdZTAAbgEvKkz+t3CRwAGIACaK210cqaTKt4eLa/9e23jh+dnO2HgywZZmmaZggxz6sbnWVZqgMgZerVK7V6UKvXFpdLy6ul2VatWioh6yLsIeYh5AC4lLYJqXzX9xLiIIStBS9ozS4vhJNsMAiHA5RlcjJJHZfWaqLqNatuBTxAgCAFYZELKOOxQuB4Tcou7FVSC27NgTQ3sY1imSRJNArT4TDNsiyKJ1ldaqfEkEuFD1xgMyUoIyjlzHDmMGRNGmsHtE5klimLsOdilwGzeSTTNA3TTILyPJRYUBJ8gOevrr36+nOUFVl2IXAUFBQU/BRTri+BOkAEcyGiYd8P6gAIASidcRUB8mu1FmChAcVJKDOQUp6fDd3mwmTrrrWqPtPOlLpz5wHmzxfBLCgoKLhASbl14727b3/z5s391qXmxq+uBas+zLiHNr9n927w+3uwP9GRBo3g37Q5OgJgiFiA/EM9WS5ebIXV5+6vn51NBjq72l19WV8L5AcdTC3WUWV8UDp+h90ewOAlu7kwWlqZrC2nax+t8nBrKhqzEfQPpsc7g9NDBXFeTca6546EP/nuuj+VQ5pYxnMKaRmsq3WexJ4btGbaS3Pzc+Ua1wwkAc4BcjCpnY7ivcPDd7eP3+8Nz8D3q6X5ymhhbXTt+eErr6iZtvW+u/1qhjEAhFxISrtgLEACeLS5sV8uO8tVcnasb33bO92bW7kULi6N5+a+a/NqN1naHvOM+9UqRb7WKE4SjDknwcnZwfHhfr9zaKSpV5euXFnduLTUmmuWyg0BDSae2G2ECN6ldgvLjVTOhHppoCQRE0GP67pmzfNjIygDQQEkaA0Z5EZJJC1iRpNkEDr9093B/fTo+LQfh+lIwlBKcef2nbffevvlV16qVKs/2aFSW1j/hd//rw7f+fLdr33l1qOkr5LxaHz9m7eTbvza6y8trs4Bv3D3VAAIwABIAEuIhxC3tmxMYlGMKEM2AsgAOQA+Qm2AQGsJgAEEQowQ+pHSjNbaWg0grdUAZnp+MDja3XvYOdg/Oe4fjcdRIqWoiGqpTDDyXFqvilLgBJ7Hy5wHQghXCEdw7pe9UtVznQBTH8DF2Cc0MAZbiwHED9h94jneQmNpOuVJUnHIdtl9tN2N8nyQZVwkjuUiBUYw5cIlzMMca5uD8jhmWFvIABBCnuuBzHWUWpeQxHWImSBkE6umVufTsdQafHAVYsZS4vm+QxxlbA6Q5QZFJp5MkUw10aLOGQpYIEquddI8SuM0TmMqcN33I0MiQLnKUyWLa28hcBQUFBQUAFDqe6U87bqBD9aCtgZhr1bPo8ykmWg308EQC2cSTefXN9IU9fvd6PxUatXeWDXTMEqz8Xh86WqzCGRBQUHBRS/Ys4O9P/3n/+z4cI/4ztxzS2tvzo/8yREOH8neHXh8j9wb6zi1Gfw1r0n5XhgwAgQjo8EQi57U/gMghChmXuTV96qToRxbuTSeX89X3dx5sl/U5iLv+uf77t4uOawo9yX5wpXxiyvjje/WKUqZZCpWUUoTWcns9MDe3tp5tHN0fJpJNRWDx5X7IzMq6RpFmCEqtMs4p4hmSiSJRZCCTGySpuNo0B/6VVw1UA78eqXELIEcAcYmz/PppLt/sv/+7sG3Ds77JPZn+MocXp3PrlyJLl8ara0p9/s2KUkoS4A9ezqad1C73gpI/T4LbrwnzrvuJDbWSM/LXVd/yMLTCePyaUgZdR0PY2qslUYi0Ek2OT46OD06UjIrlWrtpbWNS+sbl5b8UoXyCkANBAZrwYBGMKaYaf3KVF4e5ZcGKqVm5OAtljeUfqNnBcNW4FxOVJzoqUnyLEKRAaYVCk96o/7J43h3Oh5nYR5raalSGWxtP/6//uUXMUavv/kG5/wn2CKUMFGeWdp481MCjXPz3qOT8bFODh5vjzuDQHicstpchTnUWAnoQuDIECKUegh51lqACMAFHABkACkABXCsLQMIgMxaAGAYM4yxtdoY/aS3K5iL88gYaXUGKsriOJkkncf3Dh/cv3v7/Lg3kRWLPEpqtDlTbTUrjmClgNQrqFGv1WszbsCFy5F10cVRJhxTAeAh5AIIjD1CvIv1Rk99Uj9CBkSIEOER0WjOJ36euRXMXRNH0+O+CZWJcznOkgBjxCjxCKKCUIGVRgYRbAnk1kiwFGHOCAgEVFJGEWeAEWCie2kcynQUR9oYKnhgkWdR4LqCuwEFAAmQjZLxOI2yHCsJFLjPsesJgTlWKJZ5lkmjgDus4jjWgFQmS1KllYXCgKMQOAoKCgqK6XiWj8fjSrMkwx5HFDAmjMfDhImS8B2YhE7F1xI1G3NbWzszc+7K+oLfqtg4DI86hBpC6dWrVxvtehHJgoKCAmvM3W9+46t//IWHZzsbL8x++jMvVtcW0wa5lT56V927y44G0I/1RMH/P13ty7jiIDE0AwOKE6qMeVrHgQFErOE0GY2lRuA7UPVtGT/NAE2g03L6GG0f5vuL4K9FG6/0Xw3kR7gvJZeHw+rpo9GDzvQkTMLk4TDtD0bTeJxkKrOJ2vm/yZBVBfNZmfMGqi7EG3OwPEvmM1VOE1dAko6jg6P+w93T+zv7Fh8cnR3/8q9ddcoOlhi0hjTVZ93Rwd5ffeP223e3t06TdPUae+Mzh9euTtZXpeflnqd/yMYiFuPR4hLT6PLR2J7sHTy8E1jNje2ub0w/1JAizeOJHNW8GvMASGZoDq7oDnePTx7cv//usHPenl+cX15Zu3y52W74pTL2a8DLAD5gBSAhg7rGv2aEMYbFyEPMaxuD8jqktSg1iZ1GdAxRbsaDk87ofBCNkkkSj3WkjdRGhqNJlMS5TigClzJLfMf3LEzSdHLvxj2Zqtu37v7O53+n2fwJ2/A77ctLP1sBa4JbN52T5OB8dNgZfu2rbDyOfu6XP1mf5SAumr1ceGR8IBlg7GDMAczTf8hapDWyFmPsA1it7dOTJjVGAYinrqIAYKxNIZ/CeDR8fLh9c2t3Z+fg+PRcO6RRufriTHPVKc3DjFdqOAHBiGDKqeDCZ06JUhdjB8CFJzIWBsCEBBi7ABiAAGBCLjw+0PeRNwghPkJIa0TqqcOSuVqMmCcnZY/j3W6WSThL88ThvmNdlOaWIYA4A6UtshlDYFMLViGIHBcYsQ4YhAEJYNgNgGDAxqhulEws0CzJME4NsgiM0U8jCek4ySd9zTjGgnPHZcQHIDZXJpVZnCvt8WrgCtd1x/lU4dh8f4edgkLgKCgoKPjpYn9/v1HDkOc8CPQkI0EAShPmYkRBAwCCXBLsGGMWFxdz3W82m0AIxvi401lcmkNAyuUyr79QRLKgoOCnHJkknYP9977+l0enj9afb19+ea393MKZkz6Gs/fg8W20fQhnOWT4e1IRDAgjdJHZ6Kc9FTBQgigHSuDC0kJrUBgofvLUGFC5zSX8EH00LEICvDVTsVZLG5sx0iHOvEwJjThjCbFxhg1i1OPIYcDxk5vqcOCfbjd2d8eHOtNX00vr8XojaT/7X02UdJMBH/VUt5fvnpm9Q+dkzEJTzXlgnYpoB2hWO64gQHGOVSSzKNNxCjrup9O8n0+O7LCMlkvTWSEnchIalctchtNo89rypz/93Ox8nQgCAJBmMMk624ePbz2+fad70tXVWj29vDb9xIvT1fXB3PyPeOQwlr4/mZ3tvvAc86k5eej1hqX376pyxdaqCaEGYwBQOstVzJ2mV/JEiYLNkt7kZGd7+/HdfqdDMFlcW1laXZ9fWjqoV96vlEEEDAtXmTkDi5qByUiWV/LYJEk2no5l2jVpbuJMRkkylYmWKZUmzvQkPB9Eo4nOlLJWEUSwxlhjH3w/4HndFdwvcYRBybx32hn1wukkvHvr/e3H25cvXXrz028G5eAnVceBEAJERLm19ObfweU6+tZXTZqlk+jwaC9HlvlseWOxMV8vByzwOBBuMdE6w9giRAGwteiZ5IEQwhgZkwIojIW16KlTKVirrb1YXqEBEmsyo5JJrzfu9EaHvePHh7sPdgZROtG0vtievTT/3EtzzSXPa5EKdQLsABCwDFkO2EHExdi5MA39cL6JsYOx+O5d+757jRG6aN0C1s0Y1YTjGcR1Jnh5QE5Hx2dpv5+NlZIpyQEDYAQsz3NrFbUEAQYEoC0YbQxBjBBOmDbUaowoo7jKHWU8k9oEdJJNkVUWcs9BDkJIqVzrTKswmo6nU1byhcMIRYRTgkguZZxkscwB4UZQLgeO5zISx7VG5Td++1c++0uf/V4rk4JC4CgoKCj4qYNx4ZVdoEk26jHqyzDhnid8mmc5MgQL3xhrMB6Ne1W32u8P9vdO8tFUyuTS5TXQaio15WRy8qXS/K8UwSwoKPhpZuvWzT/8H/67pExWXl371c89zxq1EeHfTm98PX3vFnt8hnvGZB+ZVBGEHMIAQBmTWnNxX5si4ZCgAp4HHAByyDKIObgcHABQoDKIJ3oq7eTj/8IEsqqlb+g3XEMPYRedCLYdDOb6YSOMvaQcsUqiJTDiukR/R6Z007v/pfrXqxneHK9cHb88I2fQh5bX5CILm/1H+OF1eevg4Hb3/ADXy+V2pT1X2bhSv3K1VhqEQZq6LZf4BACOQ3nYz3rbo95R2nVPd7MwtQcvkPzlic9xT0XDmocqPkMIfv3Xf+Yf/sN/3/McwAAuQJLCsL99b+frbz3cO09xuf7Sq2vnr27e2li3pcqPefgm1dL1T71cXqzN3PPd9x94N+6YjXVYWjx3vQvzDjAS2cRz3XKt4jf8fBiNHx6cvLu1/2jX8nxupbm2sdqeW/FLM99q1f7fZhkQDlTeTpJfytiidiwkuQrjqDce9Yf9weC4Nzjpj/MoSidpNNBKgoXU2tRaow3FqOQ6lXK1Um2VhOt5giy5rh9UxlXBOakgi8I07j+8aZEyxuZJnA7P5R/+r/+is3vyW//Bb3uB/5Mc2ZiImc1FUSK9e2ai8hG+Ow5vbt09GXSvPn/1tTdeubJUCuZK4NYAU60jAE1ISWttzAda3lMn0RwgB2DfszzEAmQAOUBi9TBPeqf3Hz2+vn//5tl5fzRRY7c9X1tfevX1y1efW5hdLDmeh4iLASEgAA4AA0AAHMDFmBFCv2f51w+9GgwhRikFAI0FYY2ymPXdprd45Jwf49unyYPpaJAnCUKWI9AaNAAQjFxwgWBwAdKLYhSOiAAXQOYwjcFYACgxQVHZs+W+DDvJaWIjAqmuOyA4Ummex8Ms6SfhJE1rnisuRj4lBtwoyYcjOck15XyuUg4qDnKBUjo/P/fv/d7nWzMzxUW4EDgKCgoKCqDfH8zMzOssE5WaCmPulQBQNM4cr4SxkycR9V2KieOU0lTOz8+12lXmcULwdBIjrajjHu8+Xn/5Z//4j/7g7/72f1HEs6Cg4KcKq3U6GIyHw3Ayvnf/bbHpXtmYW728FLQXHrCTr8m7N/G9B2RnBCNj8w+nWQgwRYIiwgBW6NoKXj0NjyfTsa+EDm3Uz4nlFJiXAM8RAKSKT1PhCeZQlmagra4IHijXScu8wnmZCY8zjzDPxiwdkyQN4lxInDGMMBKoMvVrYSkbYN53x4NwGplJHpmzDPUkXIHKpXp9w+EYUiETpjKcxHYSsbFb9Y02GSQO0avj2ka4cilar+Y1ahkAGF9LNzuDkxOxt+88Og/Ow2DUbLLl5myrhWvNuNQ4a9TbrdqK8PeF7bOAYoYBAJV0UFfTejJcxgeHrb3TbKfb73QrpcfBc+ul9nyLV/TWcIt8Bb/99p1//I//EACW59uf+7k3zGCy/fadWw8PzpRaem5p4dLcS68svr88d4sxwJgYE+SSGwMACaVTyoJcMmOmjOcf4862xVg6fNJuIXh+2YTPeb07cjDqdNDCogM2yHMcJdM4x1wISqDf7e0c3nrvdjgZtucbmy80167ML67M+K7HCKEenVAKABnQzBGP9g4Xb+6YeJwn46maxtNpNJok0TRJoswAIKiWG1wQIphykHIwtxXu+mSGeMQLkoDWGWuwCvcr2Cm1KUZYUbBQSb1Gax6Np7o7neQYLOO9cXjaPdfmJ7xa4aLYgZVac7/w+6VPZM/3xn/xJ//nu99+SyeDo4ePwt5ovxmsztWbm5utlYVmsyqEtTYzhgCQp+tEcgAOQACotVbr1FoAMMZga5ExOWgFKkmHw+lp96xzcHJ6eLTX6ZyEQ2nEbKU9P7+wOr+4urC4PNOaabpegzEfYw6ALhxyn/p3EACG8UX9xU9krxFCAqESEAc5Dm6KhldBzSbi1aBa6mxPJt0Mcos5kZ5OQm0SAIMyoQBAKOoBQwgZgNxKhXPuWJVDLhHHnHDiC0RiGfaFJkRxllkdpYnO4lEUdyaJzkE4bqlULpcqDDhCOIUsskkMCWZKCM4ItsZImetUE0U5+8m00SkoBI6CgoKCv/XU6/U8z7E1SCeEUrAWCNOgESIXU3GEscH+b/zGb3zpa+91OluULoKWUkqktc+YtrZc8nqH23/3732uCGZBQcFPkbRhLQDIONr90pfe/fpfXb9/u/mLa4u/tPGJ9aVWfTaitbvZzS/oPz/DgxCPL7wHnkobCBtMDPNI2bFM5OYKufIy+uT7Z9f7vdN5Wdcn0NtKjbFgDQ0TmuQIoygBM7blAHkujKbWWKgFKMtATKw37/pzTrlR8uvcqZm+Oz5k/Umrn5QiMnEpoqSEFnqtlcPZ7lYy3o27p+dymGZJlsUml6SZNVqi3lheVFwO3OOUTTIch3gYkhHhTGsV2VHdiJf6Ky+OXp+PlwHAYK2xUqVsXBtuk7sP6Y1tdh3NQmmldvlScHm1vNYa10p9cB9APoQMoHwPiaNnoav5UGsALME09GtlBsjrjKJwsL+lgtnm5fZCtdUu1+d9hNE779y9c2cbwL750uYrcwtJL/zyX944lXlecl97ffWV1y5dWW/HvFnRNrGaKtmMxq7MjIE+4zl3qnHkKKVdDxj7IG8FBAQbwc3/x957BVtypPedX2aWd8eba881fW97g24MvBmOA4ccQ3LEICNWGwpqFbEmtOZBEdqNfdpQcGMZetpQxFDah9VK5EixKwZH2uVoOB4Dj0EDjUb7vn29O/6c8jYz9+E2etAABtMNATMEWL/uh3O6qzIrs6ry1PevzwiEAYK7zcLUtMaGUYGNc8ZGn3rb/Z5cr8mYT8Y+TuKUMkkVZYFm+9vtG1cuvnm+MFmZOzL58BOHjx6dEBUVZ5gHaRHFahDSjHLOHOBba7fe+vH3eRxTlkQST7OMeXGm4swgHGuqahZrNatkCoYKRYwKROczolGM5zkKkLIOyRSwCZD7hhnhshwmlI0SYKAwlUszXPJCurdHQwRYTRCPafIxZZrEgiRX5+UqlFo08nfoYGVB3tXOAAAgAElEQVSvnWy1d65dXtmU1KlqdfmzyeGUiQIxDUEUEkQ0TLS3NYiIc+Bc5BwDYMZCAArAGeWcsoxSFkcsGNgb+523tq5dv3ltbXWc0UQUzGq5uTy5fHpuebE+N11BooZICaCOkE6I8C4J5mO4wTkAAVABVBA0sAzTKplQlw2jXDf29H57bTwY+AGksULdfhLYFBANMwEQspAsAc4YRSwL0ggg02TgHGUpEpCkEKTonGJlf6SFEkG6mnHmh2EQBYMg6rmJJeOiaVhWoaAXIORRlvg8CJgfoYhIIEkAmGeUxllMIwp5+ZRc4MjJycnJucP0/MMsvoR5ag87hVI98RJJV1RVpjTFXBBVCzjK/GG/38uyJAxDjCV77DDGao0q+OHY9SrT9YEb72+tTcyfzOczJyfnbw92d/vWay+9+uMfDmFc/uL8zKnFmZnZVNF3KG5Tfit1O7Sd4UxFGLBMGU15SJAkgVryzJJn1WlJ6PBgxbX9zvn4+WEwCKLAZyEKBO4QZjIwma6KgmnJpgIxpcNIL8iqJWTUYxw0ohOfZcMokWI7TsCGzJWDW2yYxk7KQRFlomQ+pggEnQ8SxwuSyKFZlGENJFPQocT6WWxTuapZVateLgMkqhYEYrpHgpVGp0F2zu5ahb4u2HUR9IQlxfh2PmnXGgwmNvt4rSdu71RtMtH70iSzJkS5iQqVdas00OUUJB9QCkIfUApk/L4TKKvx9OJWRsqAamu78Xbv1rf+4jXKXSwmW1t7cZx8/etf/NrXPg+QaIilkbeyvnlzMJ4+1lo6s3jyVHNmxpA17TTB/x2PQxoGTjBeuTXeHwztrB9E/TCgdpRGqaQJIGKJAwORgaKKIjSrwyceHE1PjiSZ320bF2kylwTHZHmpMdWRqlyVaxBoWTCLHJgm8pny4fm4KG/t3dzY2bllB13k4m5XuXRpg4G3vGTpSIdAPdne+NJe0t7Yc+0xRbHRHzhpv2yV66VCoZ6ICuUZu15ZuFQ/bMtaLGsriiLKIhYISAgkLICGBZmaHOlAFEQ1DipS68KCD593sn2J/7CKKBYY5X5V5bKkbQ+0eN/3I4XIuqiij7k4D0L48ENfqk3Or77w7YsXr8irLPRpOx4GF8/vdndXLrQW55pLizVroqJXDo6EAADnAaU+5wyAA2QAKUCSOn40sLe2up3drt/rD4ZOxw4CP4ytQmm2Um2VjrYKzWatWGkULAuJBSKUETYpvZ1EljHGGCOEfDwCR0ppiJAoCDIAcI4oPUikigoWiMQsa/sTrfb2VntvZ7C363DqhSzcGRBMBJCksiSHkqohTUrlLMwExGOZEyZikGVZFiScohiQXJBLVV1ULckPQi8K7ChKeVpQoF6y6tWSpmkADPE4jfyRP3aTOMZgiKIokwTFJCWQACAA5VdekCknFzhycnJy/iaD5ZNAL5hWCTIqyTLLMiRJjCHgHDAA55KivPLKK5lozs7OXrly5Rtfedjx3dB1CQNZU+zhSLMqsl7JZzInJ+dvCYzSyPOuvfzcqz/4q93OoHCiOv/I3MTUVLFS8YGOeNrmQQykjKsSJgRwGvEoiH3fpSGCUNRHetEzy9REbYDrQhTGHttHKpEklSLARFBLClSRXJNP1k5MlqZkQ6YZjb1Y1mRBIzH2OYDMNBqx2I2DLEh5pgqqlArIBz9KnSSVIMEsSy0ABJIIGYYUOAAgAQkFIiuSRrTAyQKX1mYNbVJKrCSMRqRk7KtjwO6W0VmRdo+0FytpSXYFnd8umJLixBfdHe3Wmv6Gb+xFhT7MpM05/8y8X64KuMCRvIOk/Z/PFPGB+L9oGkUpK9WHnArEbdij6Jodd4Y9P/QklWCinTt38plnnvyD3/8SJH53c/uNn7x2a2u/HcZH6+WjJw/NzmqVgoqB1DxX9wbB0B13hps3bgl7AxJQzfOqnusGaZhR0RIEgnEClAsZFxQkZLU6Vkna7weyJOumolt20Yx0FQAEzlWWlbTChDB7TJUlIZtlfYWnk9jjkxwnxmRxHNv+9vq1vXYnZKEY2oM+uXI5CMN+HBYMrGBXpFvJxLqb3dzSHFvWkKSLgi6pJSg1hKkWNiwAgK3JxUHr8YGieKL8QZea+fYHCXYJL8R8W4FnS4hiBABQLdTc4FS5LvRs3/eOHz985twZSRI/ZoEDyZrRWDhuIK84NTe5Z1+7evnmzRVntOOPh6PNvtue8kfT1Vat1CjLkk5EiRPAPME8zjJGKWOMcp4CxEHXdvcGt9Z2d3e7/sALEUqKarFqTZUK5eXm1KHqqVmraBQxKSKkI6RjUkJI5ZweKBr8bd6WJDjnHCH0kegdnHPOKULiQeZOxhDniHMEIKiqpCh6sagVqrpcUmUFC4kvQawKyWicuVEW0DTLYkoDlUUykXEICiEZJ5qANQJYREjAGRMwlouKJYtEQsiObNv33CwjCJu6VDS1om4AwiyhLI790Bv6DsWYiKKqqqoqI0xZSrOEZQBUwHl52FzgyMnJycn5OX/8T/7h//w//reYUBYHWME4Ay/MLLMEaQqpD0gAWZNVQ5ALjrfz1BOfA84hyzLIYsRl0XD6XkUpkZKSz2ROTs7fEuz9zpt/9b0XXv5xP3CWHj2xfGZiaakcSoYLtINDB2UM3GUyWRf/ECOURfGotzvYHA43/M7KsLc2jJA3Ikki+Vi2UqlUmC1Va4I4a8g11RSJhAgGLFhqtTjxldpXm3oD3jbnEBy8nj8wZxDwn/9BCAEHxIED3A5SeKfRg+76jAAAIeDAOSAMAfVfsH+8SvaVCaKsYZGxTtDZTPYiFr9r4K7o3Ky+dQW/dmnnpcXfmD/02PxMc79RHVqFfSzHSCCAw/udTF3Mpq3AwkhMzS8/9VuHjh5qtHTF4ADRxEQBWACDkbvevvzW5vremCmKbhbKZlkWREhF8NPh6sbqpcs3V7obm6Oxz6gIakWwFNJoqFVNwQauVC1A8niE0jRg1IsGydjext/+DyLHBZy25o7MHDlz/rHTm0stABgR8bJS6MhYpMYi7E3wToISDJmEKK8FGUOj0fb+rf21W6udEQVFTZnvDn23TzZW5Fdf0wTKIUg9JvoMx0FU0I3WbMsoCoKRSSQkSh+wASABgC+KHVVP76fcSVuGf99AEQb6jrMpCMjUcaxQQP5vf+OZc585d5Aa8+MGEdFYeOTo3EPLjB+++MOX/uOfbu3GoyGjyfDaLfv1jesFxSrr1mS9oBXlTAMFuJpRx449L4qikLEMgNnDyB4FAYtTzAjRGjP1Y6cnDy1MtVoNQQJZkUythIkFoGNsEKIjJAKgO7VCCCHvrPbKGKOUvp3N9D8VjEWEzDvpPBA66FcBkChFlALGsm5VWgszdbN8tIndbjDYD65vu7f2vLWuF9JoJ0rVJFaRLGdgKgoCSxBBkyHGCWKEcknCqKRCkKaDftQeOr3IFWRJ0hXFLIhEwEHIkJLGzLXTfhQNISwKellRyoWiKcskSfw0DlEUAoq5wnMXjlzgyMnJycm5w5ee+S0QjXGvUyyI1PNJuWlwOWNAkgSpKgBK44RyGNrjJPIJoMhxgHHAIKtqr9ufXTq5vrIzX8l/XHNycj790Czzx+Mrr7760gvPJlJQP1E3zjVhruEaJReSEQ/bsR0iqsqyHmLFKQz3bGfPDXc92kmFrlT0ioqglGqyWVIlXV+YOXXq0KOFgqrpBBdFQRNljAkCAMCCqErGJJkUkfhxD0rk4ll4aJ7MQTX7zIw/+lwAqlRC5algsvtK/8V//sKx6NhhvDxU++vazTelV4KJN5daKwsP0blj3mShZ2kdEF2EP2QmAFGJzEbPMqAolBemZk+fODlxyFBNDhBEdn+4tT+4vnXj4tr21nhkRwnQrc398y9dMkysikhIYbjd3rmx3hmGbkQLE6XSpF6dFEsytXDCC6ZgGUW1wJnsuECziDMvGNrDjm+sxbujsB97+obAfNASv9jtwvJ8UizYgrizN7yxe33kbgReG0U+xowohIdJ5kW9sbO1M+65qWoVj0+3avpY4c7GetoZhn03oSnlSUIJZpgIIIhI6o39hIl6DD5JApnxTMEKeDjtDleVdaUgElQwkvlWZFmhIPAPdD2ICNp5j+WeKZLbqOJuSRt2q/WaKIq/mhsBIQREJAQIwPzRh3RNsh26v71//dWXN/c7oev2RuM+xcOepRgyVUACkDMee0kUJkESH5RDjmKUUKEypTcmrWq1ONWqzi/WpqcbjUaDU4S4gsUiwhqAiLF6p84rQuggOAUh9M6CuOht7ugdBw4dH65oLueM8wxAQIjcafxAV+FcOUhrikkiioaGaUnjSSOoT/v6bLe4MzA3h4NR4LlxmjKasAQjF7Is9CPgATCFEAkJABSyDFjgxFE3DH2aIkJMVS1oZkE2dCIKmESMhzQapU7MqSZaBd0oG6YlaTInSZpFYWr7DpGLlmV9VIWBc3KBIycnJ+fTQKMxATQ1LJOzkKgGpDRMQ0XRkagBQ4CRIOt+EBhWTTKrLzz/7JMP/z2UGaFrE8ZrtWpna2tyYhGkQj6TOTk5n3q84fC73/zm6zeu7fnDL3z12MRnpjsT+pakbdMCkF4MbtsbcQRNoQyjIFppr/zkxuqFzcQPOBcEuVRdrhx6YqF5tFyaL8pG4fHC02f0Mxj9mo0TDHhKmZ1SZgEAZu/6r/Gh4f/65//bfxH9/QU8t1G8cUF7+bXs+bPHN//z/6ovqyMiYIw4IAZAP7yprAeCGpkVvabIlioqMrlj5nu98d7V9bdevHzt6navGwYJDSB47dWL185fRhgEEVQFUCIyV7QaxeZS5TNPTy8fKzZrgpJ2sL/NzRqXJwRfR4nI+UHUAc2yvjMeL03FK/vejeF4azdZu3IFX7/eXJ6Dv/cN+9hySPTNa1ee/eG/v7G7193vo0EoSlipKgghhoCqcsKEgJuLc3OPfPbskcZ2Ae99/4fe+ctBOEgpIBBIEkVZEKmgjkKvPbhVUtSaqhFDlHS5L3FfjDZFLxy/Ojl6pWjKwtLc+Btf6S0fiojO7z+2ItTUvdZ0aTAo7vU/Es+FD4Fi1GaPfxEAlk7aJvdLV96cGIo3dtq7A2dn4KGheOBegDjIDAjjAeIHTiiiYulW5ci52ZNnJpYXzVJJxgSLogyAESkhVCSCifFBxg10t/rAsyw78OB4p8DxTu+V993mfgSONMs8QlSM360ZYawcqC2MxVkGSJsiSlGtBjJ1rHir2d+fWC121sPhZrLnDHqu44ckCKnt2oM4lBO1KqmWIAMEKIlR6PWieD9NmAimqDUKpaJsakjTRFWSJC8a+OCN0BAL6oQyWbG0kqmoMWJBFgXIcZPBaFRdrDUbRZILHLnAkZOTk5NzB8uygMiu65UsmaUcE0IIAo6Ai8AFoAnlkWGaWBKTMH7yqceAJqPeUFPlLMnSNNK0iu1k9dlD+Uzm5OR8iqGUDnZ23nrh5Z+dv8yP6K3Tx/nRhlvXqEIYigANAIeMcsb5uDvqXNiMt9140/bGoT5dKk9OGZVCwSp/7uTnzi6elTRBkAVMBJNYGOFfe33HDziA6fnpf/2X//qtb731T775x53hbsfbbfOdVuopGpMk/hH1DkCYJBFVlSMaDsfbYma3ndHm9mh3a3d/e2/YHo2CCAusYirlommqXBcBQkgS6mZBQHkoMJ6G8njc25AnDDKjT4hZjToYkjoTSwGz1uTCc0WLc2am8TRUTN0eKxQvJPUgMrfbC+t7N26N2ttr8O3vaM+/WBeQs33r8t5QNsz5YwUDpXpZ0qYtg2AVKHAvCLPuSDHLBUP14yDpedQeBaHrs4ACKCDo9UrZ1CVLlwJN31KKQrUq1KtYIgaBkyyVidtWh+GGl6x6Lk2dYBe/8F3hUskUdMWoyaXG2vLsoFG99+ljhHBBxqKOAP96rx9ZM09+4e8sPfblNMuCOBmPBmvnf9TeuekSwLIkyXIRUTXLAj/daUeX1nyzWJ1cmD18ZGlpabpc0hVFBABMTEIKACpCCsbi+9Z8fTtgBLIse1t0wO8SMg62+dCuDQgJhGjvUjfueI4c9I6xKAg65xKAxZgHRJOIUKqVFwWnUQ2DxciJe2Nv0O7EnV2ntzVIYsTSzE09j/sAgDIgGUq5WpA1TRN0WTKJqgmyKiKaxmM/GEXjIAkUIuuCUlGwBVhJALIkoUkUx0nCOJe/8nvfePKZL2iali/RucCRk5OTk3ObYmkxdlcUWQOMOGcgiCIgBIhmQAQEotjvh4jgKPAqReOJp57cuPQTU7EkWRElPIgGimpyUsqnMScn59PKQRbDwLZ/8m++9dKzL2+O/CO/Mzf3O8cyYGPEAQBBBDhKoiTww8gOh5uDrZdWwj2f2rQ+U5s43Zp5ZKk5P1m1Ck9pTzeF5ido7IqinD17dmdn+0+/+U2VZTIHIggpIR9QtoFzAEoAAAi9d+mGCISIwjgY7exGLF3bX9t99UKn43jjODQ0VdbFso7VqmzOGsUCMWQMTuba8eYI9R2KFAY09my6c50VOZkwagbSmS0hqcjkYqQW35Ia/4c5mTLajP1zuLiAPagCAGCA1vo1sxQNR+POpTb6QcdEWVFKQFO6ZfOBmdrifMkqo+KkWpwtVEWhDBS7G/bIWe/qbiikyaDXc91O2OmGQRiLWMgUIzaaxcnK1IRZquBhsdgrzJCZaWhNMAAxi1thv4H6c3rPvzF2rdHmaLw/GpLLL5thxqlUKC4oU4c9kbsyYQgxUWKqCvcwiRiLgmQeBFP8GsGEmNWJO3lROaPLFdTdsgYCwrqmGnqFJHqSxMP4wpudrb1bpWJ1dn5uYfHQzPQMgHJgIRKiCYL+y8aLMcZZllFKD7SM9woZ75U87m8sWHyv7wbn/CDNxztEkNtWbZZJnMtI0HSzrpsxnwxYGnLohmF/Y320frOzQbJRL/EcPgwiN04o45CJhGuaKBmSXNZlXZYgRogD4CxKEseJ/cSlkFmKUVTUikxkQCTiIUuiNIiShDIggnn2oYcmJifyVToXOHJycnJy7mJsu42pMg/GRNGB8jhLNFXlAj4IUWl3e4PBYKIxaQ82nH67Wq0YatEb22kWmYXC6vrWkceezOcwJyfnU0xnbe2NZ5994/KVuK4efmypPH+IZzWEx0CiO9usXVxdv7jmdYNsmOqOVGtq+kNyabJ25NDJZw5/vWbUCcYK+oTlY/Z976UXfvDKsz99+NiRz35hb3nZQxjNz6IPSGTJU4EOqgg4qQ5AzO6xozRJPcfpvnmBXqFq6IZB0Pei6aXKucXCRFEpagxjRzC6YvGqiKZEXgK0k6ap7zWDMY+HwdquutkW93txf7y3ukMnq8WJcrE5M1Uymwwk4BIA8kVpD+MISW+hn5f9Oul1j23KwZCQDOsFqTxdqi8bzenCRMOYVwNZDdaVQqLGjWBTVasgGQCgQjyN3M1hdnOD9vpebxgNQsmcqc8uTK+1jr3ROokFCEUkychW1S29xAxDVjUAMLPUAVJgZson02bC5KiZDptur7i9n/W7YPcdZzjcfKvy3T30iunLknPk2Pjxp7gk/9LZU1W1Vq8LIvmbdfUgbMw/rM6cmUaAbosQHAPXKT9cujV3/p8R0zBKLVmdEIQawG3VDKF7tRPvZBj9qCqn3EuPgiC8b18YKwihLEMIKYSIFCJAPgdFRubUdM0yKosLlfaevbfr9Xbc/r5vO7EbUD8NxpE79qntEUUQQJSQgAkBXVAMU22SsihgQrCEZZnoJKU0SlwvHYWxRwNiqHW1IUhSvj7nAkdOTk5OzrvRNCMLYswxIiJQxtIMZI4EGRgHobS9+X3T1GkaJr4tCoQgKUmTME5UCQEnhlWFkP68lF1OTk7OpwhGqW/brz/7kx9/9//t67R0ZHrioZY0XQROAFAWZ7ETxl6UePH2a5vbb26iBJuyXqtWjj949Oi5I4ppTJZaLaMlYvGTNXDOeRJHN69d+vN/+acK+F98SvvyF8tHj4uAfYR+YcaN0Ff9oTG6VRDldNIa3kfFUhQzZve6tp2mEpOMQlpfcI+cKp08UZwopUUtxiRCogNyGxIJMg5yF4BCYlEXMTuoremmpdy4FbX7zrWbvNuL+03qy+GMAYYmEIbVLBsRyZZkG27rBVoYVmynuxMV1mPfobJMJqf1qcOlyRPl+RllvkYqmRtk6XYsp37q26NQJVykeOynIy/o2u3NdOsW7/vYzWSsV5S5lvLQcbZ82lk4LcRhmKYA4BNhqCgU39YdRCyOOVaoBQBQAlLix/F4Mhpl1V6xvTnVuTXYCchuUhjueQPa5ajLMpiocqIDSFmtlBp6Qsi78nSgOBb7PY1F5QmDCH+zBA6EEJJULKnvvQqKE62irhHNKBfqilwkxPhwcsPdVyzlnCJEADDn2YFW8tEKH3eCU97vYETOEcYcIcBY5SQFpHEuiEgrluNCscShUJ4YFRujYXXUr9p7+253FPT90HUi342cGHkxzkQBCMEAEwVk6poha5ooEUI4ExiTwswJI3/ohXaSJCKUa4Wp1ryi5gJHLnDk5OTk5LwHs1iK/J5CCI0iIkpGocASSqMIY0wA3nj9zWazOdjb+vxnH1VNzdnf2t/uz87OEaAjN6w2FsFs5XOYk5PzqaS/s/PTf/tvz1+6NDDo5JdbpeWm3JCwHCAhBpSF46B9abd7Zbd3bc+3qUy16lKpvlRuLle+eOIrpxsPAkIYIQzkEzfwJIn/+q/+4tkffG/cD575/OCZzwdlfQbiKsgrQIJftFdvr7F+rXHx9bhYj76yBGX9XruTlcAsDrSAUixXq/XjR/qPnrtV1HRd0iT9FpF6ABngGICD2AZhADgC4CDfJALCJl001WbLeugwWdnAz12VRuPo2s0dBxfGTDy+MC8XtXoYuhiGRL3T40Sv//SFC+mFS5trO17sG1Xx5OnK9KwliaQxbleikVyQs0ys7XQHNn8lphz3gfah1/e79m4v6Lt4GMpGuVlqNq1yKVicvzl/ersyDQCOJPuiBAAMEH1HCokMk4Gs4rfr9yKAESiyVOXK3CPFyUcLlaVqGM2nI+Z2XWd907X2dwvf+TMcmEDqzhceGx0/1FPUlNxlRgm2bVy6aErMODaHP0mmLmJcK0rGtKHq4kdjGDKWUBoQoiEkUhoCgCDo8Cu99QghKkIHHxBChFLOkYQIQ8QE0MqVsqb66WzPGQ02Noa7++NO3+53pEEviiIcRjyIE2BcRnfuQSCMyLLCGI+ioOcM+nbf9WlKBKFg1hemHnnqqG6o+SqdCxw5OTk5Oe/m2rWbR48vpN5AlEQQxMQJJb2EFYmlKQBgIviBs7N17R/86T9ur10oW9Jsq5XEiSRgRa1IZjOfwJycnE8fNMvcweDiiy+9+NILcUkrHpkqHW4aUwWikMgdRW032PVGm+Peat/p2IETFSbLswvzn33kc7OzM0pRbhmLIvlEvlzlnPuee+Pqled/+qzbW3l0mZxeTqdnXEht4AKgDyqYsrUlvXXVGCSGoXDAHYD0tqkWCaP9km/LcYTKE06jZb9rx1qZnTicTohBoiQFszY3yxfmIgG6kGUg7iPhHdujGCB+26L0gQCSwBB6usGqhUAqKalhra7yzbWs19kMM2oqSr+kB0jL7n7hrwXBxN7+Xqc7HI1i8ImMt3ZGru8hoHvgrBAPTClgQreL7BB5HBEEAucqA5aoY1A8zEPgmihgGUVJ6Lfb8SVJHPqlqemgXI7N93Fr5Aild7//j0AAAiCCmyEpEkwl0suxzAdKMFYMfzLo+Wzf8UfjQdi/KKH+TqarSaGEipWwXKKSPLOyUn3jdXlr89gTj3z+8S9Y+sfoS8loFjpjllFgty05yoAgLGIiWRYW7s+444BSEFKOM4Y4/2icLBDCCAkHSUk5pwCUUoKxiH9Vwg9CCCGBMcb5QQlbkXMdQOScAUgARFIsUUw4VLSCTbRBqTmcsYfO2BsPg60db2/X5Xs0iTIEwICkTBzHgccDVVWBQhKmfdfrhjES5UK5OHeodWxpcn5SliSUr9W5wJGTk5OT825mZ1tZmGBJYmnG0lBSCjxMkUCwJFB7c3t7J0mir3356R9+5//52t/5HHN63U53amomCsKEytg4nU9gTk7Opw9vMPz2n/zJhVsr27F/+Mhy8zMtpS5hhQCA1x/0rqzt/3h7uGIHlEtVw5ytzD85++gjDz0z+WVdMD7RA+ecP/+TH/+f//ybFMFjh80/fCyx5hGgDKQtAATAPmDf1Q1+8TpeOFVvLAqCvPpzS96TN95sbd8sD4f41FNr7xU4ppukcZbgaRtbgOI6JikmAKgDQveDe7yNuI/ENtFhqlxrtpqXquJLFC7e2NnbHxTL1cFUfVeccsS7DF2UZcTzM99zQx8gGEXZsz0bUEIgkkASQUghSoBnXBFEQdFAQWBIQn16olgtFxsqjMJwZ0TELKODXi+O1m6pF85XDx+VHnxo7/iJ9xU4Pkg+IIVENWM5AuZLoNd4sdoCSHsoMlau929cH7LXn8ueT5EuZ3OL5Ojp9okTiVU49+yz1ZdfvjXsnTxy6tjssY/1qojc8flv/wt/38l8KlZEKqCxl5Qka8aqL/3eN9Ra7T4FDogQOBkfBbSRfVTleCRBkN5WN4BzSqkHoOFfrWfLnfK0hBBCFISkLMsACAAGzBEGBFwV4xltMDkzpNmAUy8O7ZdfXRVRzAfBOIIQgIIUc8V1e1niqqosUBGFZBREY4qKNaPZmnrywRNL83pDjQTE8rU6FzhycnJyct6Nbk6v3Xhxbr6BMTAGQCRgMXDKaEIMYzgeYwGfOXX4i08su3u7GGWNZm047IuiSkQ9n72cnJxPGYzS/vb2Wy+9fHFtlc5J88cXS0tleVbCChnvjDrX2r0bG/bqHu9ha7I+fbz01LkvPXrkacWSTcPUBO3XXvb1w5GytB3vukNnsD/+wbPPBUn7N7+QPniMWhc2WCMAACAASURBVNNUtDyEDszSX2iL7q+V1i43gvHs7OLsA+fmDx/ZluXX1q5oV8+bSYp8X+h3AgKk3rT04vs0IhRcLFJsBkjmQNYBJYAoQh/U493GLQfggACLLtZXpiaKDx0uDAfg7BBn4I4HTsYYIAScm2nSTOMTmdfs7Ljru+5wCBCCiAVJVmRgjESxSIFwIBREAEqAlwrFmeb0xJRQnNS69WWv0IgEUeh15zc3SgqxZAyQhIE/7I+GUX/wyiWeAs4yp9lMjHuVulYl9GcFInEZAANggDIAAK0jOiOSIana4IbF/qCysx45A/f1nwkrNzkW6JUrSZbNLhwqlsrwgeV+Pxga+/FgM04hznicpGmcJmGSccgAUmAMOEGkvXnr0qVLdoQiKhpjJnAeJRQzIqH1U0SYXV4GggFjABCQIAvS4rHDivY+0ROcsWg0Wn/9Qr8/MCdahYouyR+NYfiO4WNCVM4lAMD4V2d1ck4pjRljAIQxdOcfARKEOMYGYynnCQAAyIiUDurYMj/J/DBpD939vp3wiIiSohlVvVARBiHq+ylPYgKChCVsirNW6djZY8eOT7UWwDIoRhoLeohISNTft55uTi5w5OTk5PzthVKaxoksg8AQBCESVRCAJxkgOYkzgfFnfvc3xzde8ZxxsaSLkiRJUppmarWWT11OTs6nhtsVYR3n+b/4dy+98NNOFkwdn59+Zl4UNAZZYkfd6+2bP7pmb3S4HR8+dKp1dnHqsxO/ceiLLW3hkzZMzu/+3vc6f3nrz6+9emPzZ/vd685iPXrikf6xI8kvb40hoKSzWTr/ozlxYmb56OzxEwv1Gg376tU3yPf+XRlLgCUGajTdgsYCKdTep01s+Njwb3+Rdj68lUsCIFvVmm8t82vrxnZfDMZ2PBhV09SkMWJZ0bHnnPGTXg9trL65tRcGvmaIxFAlDStiFkV0aDMiCIIoKCLGKIsTv14sztbnZx8oW2fqXevYQGkCQKm3M9mwDOAW4SUzZeGot7ZRXAkLN1eJJiCCqCge/IX3K1aKOcOcAwAHxBDaktCWdGAiCQB36QLLhrM4GwCA2t6tv8rCayv4xmVzHEKQBAiZc60zDz5UqdXvV93gnAPnnHMOYO/d2vrRv+i4uOdmfdse9ezRvuNT8BG3cZwRUAVNVrGkgaNYoaSX/USN0yyjthsObP+5Ny7IaYYNFSsSxmiyNr04feSP/tF//YsEju7Fi1e//6PRyFlWSLmqycpHbBgihAn5tZQr4owlnHMAclBQFgAAGECGECZEBUCUpgAcAAOojKZZIob91N4aDTeHo7YbMAM0Q7fKhbpl1mTUVYKxEAY+oEzCrKbJ1aqxfHj28NFmudKVGUBkMrfDeCaVloHk2UZzgSMnJycn5x2oqiapOjCfMYYZA0A8i4ksrly8qKlqb7jX31gtmbKp1jhkvXZbN02ORMVayKcuJyfn00R3e+2N53/42uVXhTr64oMn6MlqIurh1fH45mBnbb/THfaH42LVPPb4Z/7oa//l3OwCUYgqfMLy/DGeDuOVYebaaRL7YTQKot1gbXXl+bd+6nT9bMyOlI0zy4Kp2QD3IHBECu1XY9vwRf/4gnXoRFPE0a23op/9dfXSW/a6Hf/2173PPATApjSdlxvrZtH5uAeITVec2Z6fbw36ha3x/lR/8wt+3yJUiHrrl9ba17avbg3t/X4nHFdmmodmJ+rTCJNg/frOzuYIhVF1uja70Dg1p+kCvXFj0O+j7bXdK2eX7cZjfbEQEAUApLqoGhURQOWszsPFdPBAqTZX3UPl9sv9Hn31LeBciONhq0Xl96nzqqdpMY0BIMFkJMkJ+YXG0b6oekQEgGIdsXOPqRzr7d3hmLkhAkk+e/TMb3/967X6fb9sYIzt3Ly8uXLTdqKdtWubtzYplhKRhHLKyyKu1zFCOoaaKcgFSShpWCVYgJSICISZAIujsLPXXV0PB3aYAgas6rKqFxTdkr7ye7/z1GefMSzrFwkrvhdHMSsUCuWyWiqBLH9qFg8sCBrnAIAPSt4ejBiAIHTwjwfqVQIQArhuf2fv2vVbV1duXt+41YYhbZarlUK5Ui6XDFMWCGo1sSUVvKTvOp47CgPb3owi+UU5GM6fPtacqJeKpTLQCJIYeL5y5wJHTk5OTs7dbO/uNyfLAhFSGsuKDhmLY0/RDv+H7/yJH0WGYZSLRjRoa4bmuTER5IyLslEBlK/nOTk5nyb4xs2rz37/23ZGpxYazeVyF6B7czB8vd270mnvdhOVmU398UeffuozTx9ZPqZInzBpg3POaeraW1dW/7/rw/01L/L7jrs79q7b4cAP44TFXOLkyKJ1ZlEy1HtyCkhDyd4tu06BqUqlZjUrWm9v5/qF3vmfKW5IGrPSkdPeucddSGKADOQ+wunHbmjKCYhJtTkxUafrgyHubx/aulkkLhtuDN/abK90h/3UR0icNCcOzRxfPqSZY9dpZxQAcKmoH1qsnz7beuCQbKKsIEmXrrgXrnmbIdpKzVjSqCgDAIgqmBUAIJRWksim5ULNekDVjml0+GrX2dgkVzBQmsmyX6m8N1YFAT/w4MD8l9imLhFdIgJAYuDJmTltZ72oCWOEsap+5uknnvrC5+qN+i+qXXrXqWcsSxKaZZQxDuDa41d+/L0Lb7zYDbyxHNl6wmTMNGAWKJakFzU5U2UmZVWuV4VKtWFIisx55IbpOFYpTVFKeYxQJotEKRmVUuOBz5ydnG6ounjukccK5dIvvgLBdsMgzqxq0SprmsYxzhhLESL3G2TBGIPbqT3/hgSFIQABIUAIHfiC3Tk2zinnKeeMc2BeEHuDkbe3u7a+9sbK6kZ3Yy8JxaJWLUxP1arVqlUoE0I4o8pEsVy07FDsd/soAtt2B7Z9/cZq7EXgsuS4JZ+SJOYL3GOJi3EBEPmExsflAkdOTk5OzkdPqzWfpQwzJEtmMHC1WlURNYBdN/X0aqmzuY5VVdPUXmcga5qsGhnIHRvPTlXyqcvJyfn0yBschp4/jONj504Z08aW729faG9e67S33ChhRlNrna7NPDT5B8f/YKlyhOBPXvFXYDTYPL/62ncvvPzitba/MYTIozSiiKXFira4NOkOxplnH2mFx1tUV+4pf6EfkLVNfeDUVaumygVwo+sv3Lx06daYx0dOzjzx8NLSYgC4D9I6IA4o+5WNVdRBLNFICp3B7quvvZSOOqP19X0fRUiaatUmJyvyRPVQvdkqlK7d3Ll6fff66kCW5KUTrYceO/TwQ7O6EuHEP0Ug5cJ6j9bsfnL9emdp2b87oSbFeCQpb4K4hgp/WCMP6nEr8CLaRyvXWN8HgtvHjvYPHXr3pAlSTAQAYIAyfB+GvSoIdU3rCpExOfH3/8F/Nr84h+9t9yQMr33vu5s3b+4Phg5CTpaE9jgrKtZDsjvddxrjPrI9FADOZIIVSaqOGpZbGjc6hVLxaXVmBplNmu2vDjcv7V661uvue2mSIC5bWmlmtv7A2Qe+8rW/W6nWANAHqy0c+MjznSwpzE9oRR0AGIsAKCH6hxA4GGMHyTz/htxeB2EpgiC869gYyyj1OWfAaLKz27ux9rObV1c29/b2XKzLxdb8dKlUKJfqtaquV2RSRphwxrLyMIhkcRSxlCYOSjjyHac9HttO0N3oOV5Wnpwpqb4peVnvNaG4jK25d3iO5OQCR05OTs7fbiZnTtDUTvyOJGKlIENqg6Jdef25q5f3vYz9/jeeisJN5m3KhWKaQRSTlBtThz/3obvLslQQxPeYFgkCBDwCjg+yoANinGNEZM4zhCSERM4pAD54R3Hw9gbjPLFWTk7OR0AchrubG3v9TatVlA1u9wdrV/aH247TjfVi8fTRY08/8WSz1TDr+py+IJBP2NMs5zzy/fb6zUvPfefSmy+ubne9TDKIeuSQXS37RASzlFSbEIyF1CsunwgKEy6W78nVwg3Yja3ETolULaUZGw/He3uD4ShS1ELBMou6IMYWGxWw4SIp+1UOmaVAI8hi1vdHF9+8lulqWFvoHm7GlVrYLJmVglSy8NDG253Ntd64H03PTBSmm80T8/6hmUvFZh8zX6FcSHxnt9i56cdhcGVtVJ94l8ABCKWEpEAckN4Qa/9RWZic9JedNOr2mNNG5y9ySaUz0+86tpCQ6D0/gncgjGpZZnT61tqOHwRBEhOUFVicpeFobTXb9UFQJ2ablWr5l6gJnKdx4I8GUcL21jdeeuG5YX8/gnitNh5UYn1GI3VCW7RX6Q8KAxu8kEeI0whQgEkG3FX81IxVptOd0LOH2469fb27eXPU70ScSROTjTOnHz5z6lHTUivVarVWF37xiG4fTBR117bae12pYB46OldvVAAAIYKQ8CEsc/Q2H+E9whg7yJoBgDGW7rfxO8dz8IHzlNIYAFga8ySIRmO/O9h+88r6tdWru51BmGFZLzUKlZmSqjc0s14wK4qoYy5FsRcEo5HdsUd7Tr/njJwojDBGqqbEfpjE8X4wunJlRTOMxZY6N6WVSkjX4vxhKBc4cnJycnLuYjjYqRSkJLQ5BdXQIBquXl2VoKrh/te/fFrivVCIkshVzYrrG1NLD4FYuN8uwihQFAUBPngM4pwiRN5+sKAISQAAKALg6LbTLgYEnMUAwHnMeYqxBgCMpoD4O2u/ZdQXSF7SJScn58Ozdv36P/2f/tHUU1NTZ5pxv79xefdnr64hbBiVxpEzR3/7N7/y5IknPnG6xju58bNX/9U//ePL3Z1RFouqMjVpLS1Uvvr54QMnRwAAMEJon0fLPGlh9TKWO/fYrBNk17YcUNPWvOpHEfPdnuvHXCiZkyIoTn9UwRrlTTST/IoFjtSHeIiYC+O+1+715cceVX7jS90TJ0azrY3bZijs/ejZ4Wsvtrf3JYk/+vgJ69SStzBzSyj9ICtclAu7qgoqnJm78eUwi97ojC9viA+c+YAeL7JCP138h2X6hUM47GfZpQ772UVarvFHHnjXlj1Z/QCBQ2SsGofT11fm//KHe+1O2x4p2JdxkgFshzzy2Ozi7OTMJBF+uedC+8abP/6//ve31sYdjyaKMDVfm1meXDt7zZ4f2sgPIRkjP2RuxFx4W2NgwGOW9bT+UBs1SVMfavwtZ2910Nna2e1FAzuzNGVubuLcI0c///nfm505cu9nZP/yjef+7C82bb95ZPbk6eVqvQIAGCuEfJhQL4zxR/6GgzHGWAIQYixiLN6v7HJHb8IYI4QoDSkNAQDSBKLQ39jef+Pa+TfOX1ndGnJdr9Xn5qbq82Z1xkj5FKBJUapgQEBdP+jvd26t39pob+7G3SGDmGsgakpRVxOACKWRDzdurW+vbjz62Jns4ZNHjjR1yB+BcoEjJycnJ+du7NGoVikoBaA+AY5BP/2v/uUfWbVTS4daaeBwEevGlNePogiaSydBmrrf9sduH4OgKtqBIgEg3FE37oJTAAwHHhwH2cbxwbudn8cwY3LwXOhy4IwxzjlCiDEHY8t1O6bZyM9mTk7O/WIU5KMP1oa+f+t83+2MIptOVWeLZ6bmHj761bNfPTx5WCDCJzTE3XOcN1955fUXfxTr9Mwj85W606jtFPS4pOPZCRB+/mDOudwFIQLBvo+BUuAhKAKUMZIHMbgBBDSMfLe7kcayPxaToynoai0j2p1uGGLjYjgyu33Z8WgYB3FM0phISqYooMoaZTSMg5EHjosgRbVGcu5Ju1S9V32EukY2Km6tk+v7gWMqeGFOOn40PHJktHQ4qFa5IACAlGVWkiSRt86C4NGH2fzs9xZnZqrKspjtC+olUhgIcoYIAPTMysXWqWD9Z+P+dvqBITY+EXdVIxDLCpmcP5kgQcV4B3XW+P/9ne1Hz/aXF+9siThvhP6dryEmrihpNDN9X7twSbi1Tke2t7/X72zqmrBU0QMnCN0kdFOEVKtS/P2/+wdPfvYJXX9/mzZL087q6mg0DpNo48Z5W9MnTpamTE2dsEbWaNPc9ypBSlKHOSFEMU+z27VL77LmZ9zJ2WETtjjZYitbu4onipnSnDOPzjR/8/HfnZ9Z1HTFskpwP+VpndDbHO6CVjQLuq7rsmwQomMs/tIWKKWc83cpGu/ai7GEsRhj+Z0vPz6EaIKQBIARwvfvVMIojQE4gAiAb/uDpBnYQbTf9zZ3evu9wcATkT5ZbjZl0TDLdVK1cE0XykQoMk5Ct+enacySQc+zexlGUqleQ6WGIIGsAxEFTAhNsyiMnVFgjz135K3uDckbNzPKqGRMSJpkFBAR88U8FzhycnJycgAAipV6EDqSKGJQQZsHb7NgVUeuE19dnZv+Ujpqj+2RgETHHhXGfaG+fO8tb25fr9YrBdNAoGY0pJTK0nsyrt0ldjAAAHQQ/o05cODwfs8/HAHnnB5EugLiaTa8rW7wFFD+G5+Tk3NPHJgiDKLmnLl7YWtrtee6/nRz/sEz55q/Mdd6bOm4dFzF6id0aJyxtWtX/tn/8o/1Jmq2tAcemDhySJqbXhGZD3EECr1rKRZGIIzuuXGATECJKCWCkUI5TqWxHw8c5Kc0jpzUiTxi90VNL6hlCVekhApZxhlHjBLaLXnt+taO3h9kTjD2PTHyRcWMDRMVtWLGUycctwe4PyBiShcPu0cf8O9d4Mh8Pdhrbu/S1WHqz9Th3An05a9G9UZfuaOxgBwFpUGP+nZbJdmDZ8OzD16VlD64pbS9K6jr7/iRGmrFK5PLUuEGJ6sU0Q/oNxLEWBAiKIhyvYkRwYgGbrbaC3/4/O7cjH3iKEWYIwQApTgsxfGdHUXKUOZagV/uD0ovvogvXBw4niQkosHq1ZpVKuxu49SnjNLGVH3p2MlHHn+43qi/77nmnI973R9+61vXr14aJm51eaq+MDk70bCmDNIib3BnPdobi07IwzEbxxABAAYsgggACBDmCCWIR2hyr3F4a8F9a+xvhXbiqNWphUOHSsvG3In5h449qkr6fd9ilA5Gw17gNJvNQqWgqIokqYKg3ePuB+kt7gSAwNtFnd/xlVIaof+E3OcIHSQQIQDi/QyNAXAA9HaZWHr7K2eQRNzz6e4gWNnuXbo5CCIHmEa0VlE0dNBkQ6GalBaFrC5gCGN/2O05aZZJUuCnWSzoesEsFiTVUhVJ0xAhB/IOj8Jo2B/u7PZ91u04QXpzk4iECSInMLF0XLHK+ZKeCxw5OTk5OQAAmqpruuWPHF2tAcD/8N/890iQDbV+qFUESQx9gWVquSqVqvKVy8+ffLwE8tFf3ihzUpa1Zo4ktM8hTdNYEosCSX/BU0KIkHpbyUCIA0JwkHPM4uC+3x4WhyEAQ4gzliGEEMIANucYIfN2m5Qhksel5uTkfBC+7/34e3997dLLq7eud4YBEPHYiaO/9eXff+LJ3xR1WZAECUmf0KHFUfT6cz/dWnv9c18/OjVzY6LRKWoVywwJ5oB7gH0g7odvPRNoryoPyzOCZUS8sjGk/jB0B5Ib1phQtWQ/Tdwg3NuUpUzs7hQpE7vtLMiEBGQimZIkmAQTkLlUliyENByJSiIgzgQiYW6Wp8va8oLSMHuTs37Ruo/jciJhd6x3YmpLGmsdTuYPDa1CIN59End34dnvo4zBkVNObSISZTNNHCR8V5rqE+WdG4aC0MH6FDLKidFn92LFiIBVrul6tTI/N++77d5o2GDRKApHsnKQW9QTpPQdSWrrN24+/Nxz6V4v7I20bGA12Oy5+kKdnykHdofsb3ujYSh5zLLMr/zuV3/7d37Xer8irON2+/prr7Udp9Pr7ttu7eTMmXlJmWxo1YYu17aV/Rfgpytobev/Z+9NgyRNzjrP53H394437oiMvLOy7q7qQ32pgZYEEhKjESBY1mxsWGN3bdixGb6wh9kyu7MY7LKG2c4eZmO7rAFroIWZXQYEs4hLICEJSa2rpT6qqrvOrKw8IyOPuOON93T3Zz9kZnW1urrUGmmERMfvU1WGZ8TrEW+Gu//98f/fbAU0CvU4O84AzmGuwIoAYGjuK0c0DfWqMDes/d2uJ8z5hVqjkXvmnT/+yGPvE5bghrAN+5u9U+LB6PYXnr/1lcuWU549ebKxOCvEN7EePDzxobWWUnLO7/pwaa0ZY4cHQxgzhcgz9p1eZmqdah0x5jBmApgAGUAKkAIl0NyXG3u9jf1us9c5kCEDdKAG3AcqKWBREqqmsQ+CqWbU3+z37zQDM19ZOnt2ZorXpk0JgpBZhkImiDk51/JcAyFJk7BcKbt+2XIqw85WPGq/vLa9F2V7w+gDpdm5icAxETgmTJgwYcIhvX7i+suCZSqOuWG8+73v+/Xf+ldurXj24qO3X3hxemqptnjhztc+25iZevjC/O7K1xpnHDCX3uzZ2vurpVKBG1WDtQG6UqZEZIjDvHtDqki84cwt4uFPCgRDAA3ACADAQgjuChZvmFgAY0xrrUkCcc4hk4nWzBAIwEgjF87kk50wYcKDCUajP/q939vfWxOWZnnn5OkzP/yu9z/99LuL5fL3buwiEcksPdhaWfnSHzjF/SeesWfq47I/gLQFmAFqZGPg46/7rShwwsAZ9WUcKqmRMzQMVi5SsajRjtGQAJANjaRjh5kIQzPZLuzdckAym0mvH2VJqJLkBBe+ZY8N2EyynVBu70ZJpP09i8AYjkEJBywvX3Uszy6UHdc+WudrgpFUkigvuGFl4EQFoctm0CgGhXLIXf3W+97pwdWbsMfL0fJMev7CeHF55Hjq2D8Fo8ja3bG2NjBN0/p0unwmqNaI8+k0Shi7xfP665wdEAjA0NzRJoe3EthhALpgpWYpLS9l9V5cb49Kaeh1u8NKFRxx9wPCMIJwTMHIuX51+vJlGI0lqcYJuzrn+w2n7oRlGI3SJO4rBlQu5wtLMxcfPVcqle7elkSk01RKKbVeefnlL//Fnx+oGHy3sjBbWjbsEzouUZDrcdI39J3n4fIu7YcYphQpSgEAARhiDrwpVXUC2x4KMQS4LdSrphGKvJl76qknTi4v1Kv2wtLj+ULp3+HPgUhTluyt3PjiH/7pvlaFqfrMUqM+XTFM5/7HVN9E4KBjDnt9L1prxMPyC/6d/RPTRFJrqfWhLykQZSBjiMfhqB8M+rCym623+3vDoBersXZsnTepyLCAmJdKqVDIMO1ipJK93v5Gr9/sQ4XbzDDcYp45dgqeBmGxGNBI0cvZhmdxhDSzYzRKmuW5cHeteL8VdvpxuNlKonjp3PnKVMNy7In/+kTgmDBhwoQJQIBAkaKIWTFD62A8dKoVs4hh1J2fPxXFg/2b7dn5i5SMdzdvO6VqPNgySg0uXreTE4ZjyzKlDKv1adJKZTvAOFFmGgwPZ7CUIpriTR3FMoAEIQ+QEKUACCABcwQS7zd2cBBAGhE4GgCatDQ4A4YAkggZMlAhcPdo2gEckWktv/M7PBMmTPiu/vbTlEQJAXhFb+axuXe9690/+NSP59z893SntFY3X/xC65U/e+rkTnG+5S60TREBU2DdAXjTuNbuXnXj5uzNy8HOehwm3LZ4qWg8/bh+7LGEN1q8MAKA8Xau/cWp9VF+u2cNm0HQT0LK7LwHAGVhzDjeouk04/BK0N+M5CCCBKOeTEuhWZv2Gu/wK/VCpVJYKNu1im2VPG6J4wsmNQxJkcg7jAYYbwtj1bA3BZdCZCC+CYPS1nb6lc8Fe888pJ56svPoI6PZaWW8duhA9Lvlz/yVB8De875hdapTKEjT8oEqIMfA2dEhyddwpKzFYU6+9QswAD0UwApKmGN/mG/0Crl4wLa2wc2B4wJATqaV8ZhtbcPaHX37eq61m6bJ4tnppbNTJ0/nai5lzd2NW/t/fXVrr6v7ITfKlYXluaefPjs/97p0dp2l+y++uHLzxu3dvXG3K3Lu0w8/VDs57c8UblPrq9HKNqx21B4A70B/DbZiHZLO6LiLDNBiIi/tWlSYX204t0VzvTnuSDYWU2dmzj/5yI+9+yfr5ToC4L/rglln0fDqJ2/8zddWt1r+2YXGmdnZxUK16plm7ps1y7irX2itlVKMMSGEUkpKKcTfgj8OkZQyIGIAttaZ1mOAGOIR7PY6N7dXXt2A3pAGiU4tS1IR0hJRUSJnxITGJEQlCwTbI7UR9rc63YMkTZ2CLpL0FZiOQF9yD5gpAJhhGrYNmYwjieBk5Kes5BSsBUtZNLa0Ztjpdgcrt1b/4v/78/bu3gc+/KFiuTT5Yp8IHBMmTJjwdscwbUCHcWHw9Norz/3bP/v81MKpWxuXH3/imX7/zlTjTGQme3uX6lPlxlQdqPjRj//lhcf0hUffc/jrl19a6/YOfuh9TwMAygxkjKQR2LF6AoCEaCOYD54uACBiCOAiKgBGcGh1/yYDBzOPE900gEbQitTdmDYiQDw634toEGUAbKJuTJgw4R4VQLf391958asVD08tz518dP7cEx84ufyk5+QRv4e3QCkL0u4tGH25XLjRmGs55Q63h0ePYfyGxkIHub0dtrKabjb5VjPdvp30u4rbpu3andSia9lBBItn68VqUUbYelXcuQTdVIcpFpNiXjCyYNayczpyQRsIgImS4/3hIGVGdbrKDfB9cWK5vHiyMH/KK/k6b+oScz3u6VRLDRLtNM2yKHI1cdJhV1ruoFjYYOYeGsNvquPdfWv1avHKzdKWbbeXFnsXz4/rNWk7dz9vr9PJtXY9QiiW+jNzo3wxNU0ASJXcM+0EmX7DMtkhNaWzAhPc8PhbsnjQiBJAI2doO/lifn6q7FVK3LYK7YNCZ8dNu6I/Ft2w3OwWet0cho0Z68Qinz5RmF7O1+u+p2W4J0xypK76NSzmzMbM3PzS/KlTM55nHw+XFA6HzRs3X/qrT+8cNMeWnF6Ynlk6Ob00J2r2wB6sZZsv4dU9vtmnAyCdUBzBWJFk9wg4DjkNWZnaqeQ3nOxWRDvoSvexRx5/4sl3F2rlYq1cLdX47K0uMAAAIABJREFUt5YcJFO5evnGxlYrLbhTJ6dOn58tlR3T5IyJb+pP7F79Au/hsLjjOy5taK0zrRMiCXBoRxqrLIi6e/2tvf1rrd21g9ZW21fK0+gR+MwsGXaeS1enJFMpZUgs0ZCqaC+Lm8AT2/DLldJUvTxbdWxTCJdxx7BcYoJJLbghhK2k0loe2nu4qEikZIfVWooAxDhq2k+S9fXN8SiYmp159Ml35IuFSR3HROCYMGHChLc1nPNf/43/+ef+6S90t55TioTtpDIBFc40qnJ3XaWJZfNSoxRpskXlM596+dOf/vJXL3X+i//y1KVLN377t3/nqaee+ue/+PNHsgPnQBK4YESKNGNMo0ZEgAjAfuAMxgEIj//nAsQPHDIyIAaoERi9NmNDAmJQBBjBGw62aB0QESIxxrQGxnKTz33ChLczaZJ85Nd//eXPf+Lxs9PPvHf5ifc96ubex/j3du0GEWUHX02v/uqJaoEtJ+C0kEUPap8aaq+++iXxh3882o5UT++lYWTYbKouyLVDYs1V+ModfO9oernuRG22utK7dH3XsWQtp0+UlxbdMgDkdFiiAAEkqSAd7I07K/2erDdOnJoFgGLVfuZ9C2fOFRpVYSY7OGym7arsGmnWiYCH3Br2o3DQmy6SKaDVj/Kz28XHr4LIvtm+7265n/yDxWup31my984u9U6f+bq3pthsVppNqM8OpmcOcnl5XNkRMb5i3n9EsIFqIH3DVFZBsLdiP5kBRAARgEIy87Yvapk7P8e8avXOWn73ZmNwtbsTHDSz2oCdyvmLzy6eOmWeqYRmyWYFAAQ1BACwnHyl4fhzRn3ROV2fq5brlM+J4wsmrV/59Gf+9Ld+5+ZOr3qqev4HTpx69szph88ycFrxwbXB2kt4+WXv+QiiFGLUEknDG3JBctpbUgvVtYL3BWtvs6WkWjxz6tn3vO/JJ9/17SqIyDK6tTJuBWgs1pYuzJ07P+269rf4nIh418Ljb2kNT1pHWh/axCoABRCpdNTf2lh58faLz60FwwQAFlw7b1l5zCrCLFm+iRFQqrM4S+WIe32gUTbYUkkLwZpdbswvNU7MeX5dgI3cIZEzLBsYgooFgAMYg5GCAQAGaAekhFwElXwZDJejJlBaku4cdC9fvka//f/sN1s/+g9+0nHdyZf8ROCYMGHChLcvtuNkegywUZ6d//0/+lNhJpnunD3Z2FtrPrx8rt/fGyVy/uR5KXO/9msfffnKBnOK65utf/Jz//SpJ5/5Rz/7Mz/2ox8AgLDTNQwyPK6k4oh0vNPCEQGQAAGCewNf74d7j8ZhAzzAst4ASA9n88ezNgZ0uM8zACi8XttIkFmIhpY9IE2HASwkkRcnH/2ECW9bGMMLy40yO/fQY7Uzj3/QzT2GzPue7hGpsRq/orOPG9Pr6JhoJsDSB69VuwN4/iv6pSu6lWEIBAhggmRq2E+Kwq1MWTVXFE1xsNtrruymPWShsWBXT+asE3l3xrV8Q1GaGJQiwMZ4tDEebgy762k4zhvFkjHl61GahsH40nOD2y+SZUgjTUScRNEgzWwtFHFA5KQQNdvIE6I+6Ch+bfzC5fpszZydEtOndwv1b+CEqnrF4W7upSv08qp303B6587BOx+HEyfvzd9yr7+av/yya9qZXxhMT49qdWUYgIik82nKSY8MK3u9iYOhVD5Lzu/uvmf9Tudg+0CMPiy7u0n/04bXfTOlgwDCbjJYP9htH+x22jvtQbvb7/a3/Wt54fn90I9jXydVtB+1C+dIL+XcvJ0vGo4lPA4+qiKYBuaksyRmS337zMDMMSdveE4BbBc5D/c3KB4fDAbN1u5Xnvv8yDEuvuedCxemT72jXpuZGVH6peyLl+XVW2JtkzZjPVQgGZGBNgBlFCMcFTvY2pymenWzKC7peDPVQ1E9dfLcQxd/+F0fXJw/+e3SANrb21e/8tXru22vXr7wyOm52ZrjuJy7AN+Sa+934DTK4SmYw38fHo05dPpgjGmdaJ1qzY4sRaMRhP3b126vXl/bWN9uNtv7vaFhe/li2bXssmGawJCAU8Ag0wAtFG2CIMoiBrGfFzl7Ie/zqRmr0nDsmmnULLuqmJVxAwQHRHAsiSxCYKBt0CnIJA0HwcGo3+712l5eWA737MrMlBCeYzkWELW7vee/8kJtcfaRxx6517FlwkTgmDBhwoS3F4hs6dRJAkIJl154lQnTseyaL84tL4a9NZPnCvncf/uL/3JzN/adEyAa41SWyv6//OX/fm5uDkAn46FlGm7JAZXqZAxAwJC0UkozLu7uGxF9w6F2DPDWFhiUAppEd7f4GMCR0xgAAwgBjvcudAbMAp0BRgCaQAEQAQFoUF1kHqA1uQEmTHhbcVjWjqQuPHT67Gln5lzeyT/C+Pd8AAFle3LvV8G6xat7D26ZxkYaGnEs76zyL7ykb63BmJumg56FihmEJJThe1Z9yp33U5+y51eH22sjMzaXvNqZUvXhnHHKM5jJidJMDROSPaCV8fBKv7cehANBUHKEzUiFBFmcJHduBDqKQKWmtgy0MhZqU4DnGCbZEFuG51h+EhGR6o+zrIvN5lQyZ9gplmZ6BXhTgUNmIkvM0XZh63r5uU/pS4HfvjCbveMiPPsedRwKy6TkSeJvrJVfeJ4uPhbNLfRm56LSayYFtpKG1mNhwOs9RD1Sp2X86KDzjvX163FX5dQzbDhSgz3Bt7UGgg7yAXJBmicZD8YgJZIMOqsbe7c27+xt3TnYWtsfZKOAhchunwBeykyPchaW6iV/tpQ/hXLKtRlaqD1gHkIJdBkQ0JFsxq018lXoABAQQ+2pDJNh1L7VbL2w96XrN1/eXB/lk6nl+ceePbN4tlZYFiGmLbXz1+lnvypf2uddqRKmFQAgcI6CkICAARMkjFDkQ286qhdueuLLupyfmjp1Yub8wqPveOL0iQuCfxtWaqR1HARf+/hfPvfXn+3YzuOzU488cqJSr5qmB+AAWG+oJvlu+37QWmfHsyNChEPXD8ZMIqlVAkrILI3jQdrZTfe3r33x8ssv3Fg/CEZKmwWrnLfNesExTYcLluksToNohEqlWm8qaBGTiMoyVN62S/l8qcTKJeEXhCgJURJOCRiqYy8YNEwiSDVYWgnKtBwFwcFe687BTmu/2a7N1muNSsUqVCo5o+QSwyRKurudVy5flQKlVs8++wOWZU00jonAMWHChAlvR0zL/Nznv/zjH/iP/9/f+h/jsbb9chQk+4MdoqFMBvnSE3/+qZc3mnp3AMZcsTMKwmj4f/7yr0w1Dg3PxlL1LLSBTQGMSWnOAJhCUobJDi04gAiBjtPiU7h/7GIAQPdWeSBwgOz+ofRoAsSIHtFrc1+G4rju457KzKOtNgV4FCMPAJoIQQEB6AhAA5/krUyY8PYijTtJ2J45/zg3vo8bDL9ns2BfB4vAfvWthL8ebFTXrkzfutm7vRav7kst3Ea1ungyN7/smp6NjKXj2BDcyVmtW1s3b7TbbfLMyrn6zEN+6YKby1MKlOk0ylQ8ijvrFN1kyVowbo0zLOSrnmUb/KAfX2vdmWkUKmXPrVeLljnnOZYveJ7Xc2Y+b2LRYyZnoDjjnBlMEBFkqaa4h+Gen2/mS61cOXhALwadYmtt/uXL+tXran1E7ROzuz/2E9npM+B4yXE5hj0cVtbXXEnswmOdi48Mlk+l3msyOgH2TZsB3ZvbesgM0z9tp+dz0ihDxXGFwRsVPGUG/zVLw4xBCr9rVj7B/VIaF9a2/edeZN09koPL7eZ2vy0lZZIySfml6onTubN5a0Zw6GXGPnN2TAcNR8qc1pBp2Y5Z3uVV/7W6BmQobCROkAMgUBrDKNhpr73SWrm5c2NlZ18acnaq/a47dKHfbwzHdqc9WG+J/W2+v6q3u9TXOj08kwIABDrVh3WR5KFfptL0jXL+VSfYjOOhrKryT3z4Hz71A89yIQzT4OzbEERCRMPdnSuf/puvfeFrYxAPPXrh7IWTtemaaVUACpwbjBkA3+X2EBIgPpotHPmyEIAFYAIYoCWMeoPW1o0b1zZvrjdv7ewOe+0ozHJ2uVifXTpVzRlFS4s863PKt+LxWF6PR/0kHKRppiyyPGehKhyDyaQ/DuP+wBqGuTqrzcwLbhPA4TwmOX5JLTFJQCqdqrDTv727vbJ27dZec/fg4KAfLI2TZXvufLFcdS2vkmg1ClmkOp3+2urOZz71BdL6iSefKJcn2bETgWPChAkT3n4Y3PjkX30h/aW+MArt9rCQW0ij3vvf87TpFq/vqz/6td/shY6dX6rlsDsOZhan5hoPnz5zIk1GRGEaB7l8Ticxo10wGtH4pu1YwmCAGo52ShmQRgA4LP9Gs9PerVQbb7iKHMEQj06yIAADcO6vbhxhAwSIAMABNEAZYAiQAeTu1VAoS4EUcg2QA0xBI4FGRCAE0EQaUYFKgE/qOCZMeDuBKEzHcgvI+N+B3hBpoCGpK2gcPLjlsC321q3Vq+7KVad1YIwSml+gQtWpVv2l0zR/MrHskpJO7yDoHoSd3d7eZrDTlBbkZ/OFC8XqGdedNXgaj8N0LKXoJeHGsLdpphs+djweg2CWQ2hwqcJE92N9vlw4c6ZmWbKSU/MFZRYU+tjw3KJnYyFC834OkekQoxGKHprdr3tER5aMrN5QD0dqPMp29+ztndy11WR1Nx1LnXIi0hjF2O2h7zPTtEZDf3Mjd+1V7edHFx8ZLSyFX7fYQ0yEYFpbWmmtE84BEYnyOltIx49Ebb+zc621OdKobHvv9lq8t29mmZECJLzkVEqmn0/i3OZO7tVXWX9fy2E3DXqoio1ivuAWTXN2Ob94tnCG4XSsJaR8rG0HMFGURMgFaKJIUkwAJgAHAlAMj6xMTQQHslSOxwerB5s3N29c2Vrv9LcoHMzZ/RO6+45hshS9alxOs3EzvrMDu23qpUSKFJK6Z8ueNEgns8tx1R96ua5XvJxzb9jY5cvL55/5/nc9+sRT+Xzh23UfaqWi0ej6l57/0p98fG8YF08unLq4MLvU8PwCYg7RZYx/N5tfHoa/EilEJNIA6q6HKRFoTXF3OD7o9nbWN9dWr16/1dzqtHdH2hdWtVLOV6r1ucUTZwsmODSOeHgQjXrj0aDf2Rz3+0qHxHKm5ed8Xs4rrmV33OkNut2BNUxLsWnmltEtmYaFQjDOOCgEMkBoQA0QZ+NguL+3tbl9505ze6u9f9Ab9JxqKU1TrTnnruM4pXzGa1KNQSndGcc3r9xU4bhg597x1OPCMnDiOToROCZMmDDh7cY7H37vj33gZ5554qFitY5qZGDwY//Bh37l1/7Nyp1xNDCRG7tbw//wH3x4Zsb68Q++l6VahS3TdEExm+dUwhA9rTXKnpsvgc5IEjKDtEYEAAXscP49QvQB4H7qBhClABZhgoAAh9sYCoATKIT7rkCy1+YdgABDAOsw8fbeChE0TAAAUkADAAZoABAQHeovAASgABCU1loxbsFbspGbMGHC9zamVQar9F1eKv/NrMxG2eh/ouQvv2HDnRX7U79bXduDtt5fuHjyifPTjyyLejkxzYGVXzW8HZY9FPTq4zDZu9r+8me3gtQG5p+cmrqY988zXZWhlhDGvUE6DJh3J4i/uNtXFbvQqPpFm2ViZz0Yd0OE2PDskwtz73z6wvc9Vc/hHcdYNbzbTCTEuJGe4+CDuoXyvjkpCmx56LL09evnfnG8Xbl6XV6/Ga3eGrS1HrlDISzTsaMwtnaa9T//GJ46i2cv7J05ExZL1bU17/qrcPXS8Kln2hcuKPP+dTqG1pU4yhjbt11CFKQX0/Bkf180VzdeuvSZz36BwDVN/4YpZCb7/YHMGJDTdfmCxTOtJWd9R4ADQHa95k4tuLOPL87Wc9NazVisbnNa62c7kbVKRgdQgpapTkJu5+5z86UmZMbxABfDYBy3dl/+m6svX13ZGHTklGc/1Og/vLV+Zitwuj2ZddWuRkhNlTElgeDYT/TrqESlp3cfgVey0ZXh6GAUyXRxce5HPvz33v2DHzTNb6e4P9jf/8Rv/ObNq6s7O/3SycWTF5cWHyoVKzkAhzGT8+/2ZSCRlHKMyITIKRVpHd3zUCTlYHjndvPl2y/cvL6y3eoMJHc9/+xioVwsVIqlSqVUKhdLZUNwJDXa2d45aO9sbnb29keg0C2bubpTrrFyAWwRjfsH3W5rr7O3N8BuUom4U54RplVipnRdxYUNqQGEwJhgjMFw0DvYXd+61tre7PdSGQouHcctFcuVimmaApjg3HCm7FKeNHJTw3orHI43rt550flcqa8Wfuhxy594jk4EjgkTJkx4m1Fr1BUlt7dXU8x8y2e88iu//H+NYthtBwxG//gf/8x7P/AjOd+2WAIqiqPI84pZEhl2DogrTcy0gJSWMSAxg2uZgEYUx0dUtMZDm9F73THuI1gczsx8gBFACmDB0UGV109BjiSPI4GDUCMBAANI7xPUoiLgDiAnYoSZxlRDikAADMFkiuPRSzNm5EGGpCWKyYmVCRP+LnN8KP3v0tH0jOQroFcf0CIaGzublfW1Ygz+3Fx6vhbPPLo/e3q0WBO+myALUOwBHwBfH6rgYNPb2Un3Y+a4ouwbhqUyHQdapVKGWdYMOq1wNMDxiHOcKk6dqs4/MisUxMPUHKr1KD6IFUtSOY5u3N5mLKjlx/PT2cnyyLISIgS2CdoG3Ee6X8ILvu6T6XfE6iteu4dDKfVABAfZK7eDvSHw3LSYKVcXyo5lMgKrORoEahT06fo1ttnK37hh5QtOa4d2tsLmRsYMS3PuWtx8TcK24sSOUgDgUrtRkjEmXJMYCq0KURCMep/t7e6v3lm5sy/svJ2Tlgka9Rgyu+gUS8Z0STR8ngFo2+blAhoGABSKvFC1i4uVsu8saigF0utkcgthk0QfWIqHa2XQGoDAQFY1WEkAAkiABMBWh2WLQbfXb25313d213dWNg92zWz3sSRZjPmJaH92b1TsSB1rUCklBEjIQCMAIdG99zQHtDO7ul+vblSSW6lcU2lTTE/VZmdq55emTy3NmOa3atCgkiTq9cI4SrNMarp96dKrl18eZsyaqS6cmztxslZ2weIZQEqUqKPKEg4gGGMPKOUgIq01ADDGvjOuolprAEkUE4UAXGtOBAAmgNRxoLsHrb3W2vbuzo3mzu3d1rA/1ujVa8V6tTJdtd2C7RVcz7Vcx7LN0WCwv7e/vbG+u7XZD1Mq5SszhVyu7juNXC7nWrYJ0B2ngTTiFHQqJc+iJMsk15qD1owRt1CHIs0UgOSgBTDK0jSL+tGgFw9TUKbj2rlcozLXKM7ahoPEuXIMM2dXgOwhuuMUonZLBt3k5o1VIeGnnj47ETgmAseECRMmvO2YXZhe315hFncdT2kgbQ76CQp7aS7/7LPnPvShd/kuz+QgGgUM0fNypJXh5kARkOKGAaRAK8ZRaw1aMo5ARDIFzgAYECESEBHQfecqGsb4WtrrCMA/ljyM+81+DyUPFyB43XMAu8+C5R5/DQRA0Ox16xwAJAANWAQ6DnBRMXB7cktMmDDhewIiAtIA9OBmYWBffWmptVXyl+jh5fETZ0DMr/FK7+vbmdux7G+tLjX3raBQLFeMWoHLINiPwi0m0jjZHQe3ev07o6CPUJ0qvvPi8tmnF5eeWii0B9l2F3eDZGTsZTiKk0Gc9D7ffemKeWJx9vue0NOzYBiASGDsvJVFKxEQQXvH/OwfV19ZYZtJAgBxFqy1dp0Z/wfefWHh6fmpixVETMeZ/WqHrwbxdppubsDG8wXXAdMEgLFMh2nId/aKX3nBrhfNgnf3lYvtQakzBAApIY5AMah6AAxQa2cctdLsFYAwSdIwMiu2Y6UFG+yC4KVieal86kydTTtQtQGAm5aVK7Dj7FIgAgCLeJXb9iBWtzNjBcTWfTqMFuMzJtYN4ACKICFwU7IBiAaDnduXrlx/6fbqyq6slIPz9vD9rLOwP8zdinWW6dfKNJAI6f6JYwbyQuKfXT1nvGy0XtpQMTfN3Kkzp7//yTMP1d1aLf+t3nUAw62NVz/60UvXr621WgdxwrhwXVtUG5WFuRMX5ubnCi6lPBsrsJQihBQQAAwEhwvzAcqF1lpKeRjE9gZd8rVXhzcJVbn76P1kzfu0VEppLY/zfSMiphQA2QQmkFLjUbp2feVrr/zFc69uHoS9iIr1SmNhauHkianperlSSXUuI1cTpZqUhr3dvUsvXtprrg97XStXri/OLb/zRN2tlVkZACglOYBxL00oB2A6yCJExgRjPjIPgAkTTZvFgZnFCiAyATgIkKSRAgzGGABiLueXSuXZ6uK0Pw8AoDlLXduxLd/g+QYvjDLR1zyKRtnG/u7+ePgjYVR6CzbvEyYCx4QJEyb8neLUmeU/+8Qfl4telpEBSIq7Xu32ys3PPfenzGgPhtvRuGtwUxDYXhEItNZcayACEKQkACAjIAWgidRhEKvWmt819iQAltdqxPkbZxjZG0bdQ43jrZwW0QCaEA5Ny/DNTEkBDl1FORkAAjQdqR2oNGoOVQ09hiXACLkDAEqNGbOOz0JPmDBhwnetuqFJXtfxn4C6/eCWrgcXH8Hl5QDMZrUQiWKKXnjfllJTP8mGI0iG8XoY7O5rO4EC4y3fAklhnFmNwiMXZvwT5Zk550xDVWc384WrppUqTz6pLbvIcMXf3I/3ezFlMBrI5lr7q7Hu7daeOkdPnUVe6mFu/A27lsTs2vPVV14qNnt+abF86kzV9SiMR3/8J18mlz9+sVE7NRXnPETkZlY5SVbJqZ1XalTE0QyMNcQEAEGc7o/CJFQq0V7N8vNWASyTFOmxVS5ZSRV0oNNUjUDHSBLQArRIZDII4sFuP2dZ+ZmZk++cXXxH3TRAWqzr2EbBsYsOugJsDgDI+b0GB4KopFUlUNBRsBKIG33WS143GAmTOYjcAHboXCkBxyAEGDbEo7DTba01b13bevXKVpCmeKqQPqzHZ8OgEY6tJNZSEX3Dt44jGiAWtherK7XgKz2nbS4vzC/M1E4s1E+eLs3Nou0ysr6l5W4ahmuXr7z6tS9eufZSmBDWyrMFi0nACNrReH3lVjTYf/krls2Y4bmi4Htu2XHytjDKeX+6Wik2Sn69AGAcrw05gPF1RVVEmVLx4XvGuY1o3KuAaK05528mWxznnjCtNRG9WSXIYct7BBH2WshL2MmGg7W13Z31jc7are29trac2sJU1S3kZ+xSvVzIL3qFiuf7RupFMY6Gm93W7s1+Z2dnb2vrwLHc6RMFf65cbkznxaINBQ4+2DllM637ohhXajXPNvXMDHdFsVqbrnueb6BrSeA6JsUBLITUUiRjkGCLXKlwcmG64DCJZrFcmJkuVywHoA8AGCMfdPKOVy3kh4JsKit7GUquMb3bCQaBTD7915955l3PnD5zSojJrGYicEyYMGHCvwf64TCTydbW5onlxZ2d7d/5nY8US4Wc8P7zn/9v/havyi/5C0uLYTAiLVzD215vPvXO87/6q//deNTk9riQdyGLIEtFsU5BooEzy02jyHR9QKZSyQUCr6i0hVwj4zKNAeneoZSAQPU5L0oZCJG7O4MFsBDhaB8F6fUah/1AjSMGyAEM7lE6jnJa7qeCDBho0AT6+JJQAygA0oAKugwM0AHjOaAY0AbQmmKOucntOmHChO9idUOB7qvwIzr6zW/Y2Hb0ieUYMAV7C1n2oKaM0AJApcO0EyUJS11NviU6lvJt23PcuRPF06fLc4+Vp2epbuya1hZYtzEH2jc8Y9p0CzHaNgdKqZ+oOKJAJxux2GuVzIDNcPAXlYvatBPO9QOuQma8uVpqrjdEMTd7pvHwM/OmmXW67b/5nBsLml+q5GdKu8IARG6qwqzI1VNAdeSydBDDIAOAOMpm+lHQC6NhZJY8L+fVwPW1tBVH5iB6pPsUjqmjqMdgIJip0JIKs50+X+uODLe4fOrUkz8we/E9dQU4QNwSLGYMAAShOEoDISAlieSh6zVBKaNCIKkV0dbQ2Bzdq0aB1sgYChc4J0uQhWBqYJIg0RmP+gf7W5vXL99c2exudBOYYXSKDZ4Me0uDkRGEEGdaPeAdQwAGjINwY9MPnfpKI3+p3HzlNgqr9tjSmVOzF881XHvMsm5nEMfQLvEFzgS8SfEPAjLO7pUGiAiISCtN1Fxd/bf/x/++NW73dVouz1brlepsHmOdtdPB7k6n2w1GI8gAIhCuEEXL98uel7e52SjnRwvV2rBWisscXcEd07FNy7UsD5EdqwyHr5hpfagNMcYMIgGgiBAAtdZaK0Q6zoYnIg2Ah89wmPOKKABeEzjeKG0AaK2V1hqOnL80aA2KZJYkSZoc7AxbzWuXt1bv7HQ7BxK5ma+WKrNefSo3K7xC3tOznpWzTCtLWBaPewe7ze1bWxvNYJzGEivVqdmleulkyS9OOXre5q4hTO2UCTlmzCnF02msVR2QXAcKfq5cyZu+SbapiVMCGjVwABSaIAUJpuXlSwvz89WCnzKnWPZnZgp6SBTETCkjTN1+kne8iioZDmOmLc0ZVrZNKVjXSLsHn/j4J5vNnf/s5362Vq8xhpNSjonAMWHChAnfKmvrza1mc3t7Z319/cWXLqVZnMaJEKw/6BX9nONahtFOMrx5+5/NTNfOn1v+4fe9p5CvfIcv8uLFh9oHXUTBFB9HQa1aeuzxczNz5UFnyzYdAMxiZeQKNBghd4AxBCYEO5wmMMZQlEF1EZEBAumj8fMevQEBAVHroRD3lsVaACGAADjOkT2SHg6nOG9ajgGUAQJAAFAA6B6eT3kzdYMgY3cPJjMAjcAQQAMCAnBgBAYDA5kNAIA26DEiESil+5wVJzfwhAkTvksFDnlThb+hk8+9pdYsBusOoAaUD27o++KRh70ghN3hGLnjWTlOiWlyK1c8ca7xxJPzC6Ufm1POAAAgAElEQVTRTKHv1F5ycj3BEmBH5RgopKgdNCh9F9ZLrufaxZubo4NAzi76BZeZMt3uyd//sny40zhzujhzYtPLP6iOQwhoLAojXymfPFPIW3kzXl3pbr2yM+5GcsrdFULdNa1khjAr3NDIu4AKiMDyYUoDQCFTZ+IEM5VJ1bWtyDBN4FPEzhCYpAAkkK9GUbI2xD3D6BV5ENC41xP7CGMLdL5aPfeOdyzNODUu+iSGoO8GiJa0VSYbAIgSTaM+pzY3AIBpdGLLikKZ9o4LEO5+XlInIRoms12d96GUZ0KAEOQ5sh1Frf3r1zZure3c7gxlsTD30MzqiRu352+GJTUS0UgPJMQPVjdMxh10c1BobJVnXqwEt2F/oxuN0M7zJI7vrLXaB20R7FM4DFLBc1eKjdNCmzoDCaAQwTRBa5AZkGBoFjz3wqMPP/z0Y/y1vQpKDlZbN166fbt74/b6Whz40wsz9alypebnfcsRoEDXFdZq5cHgcPQFBVpKLWVGkEg5HAbt3sFac9W6bJqOUTTccqk6ffr03PLMwkJFCH7Yj+OhX79ekpBKhUQMwDqWJxIixrlLlCkVAZiIJueHwWoxgPWAPRIipVRIdBhhczhDSEEOYTga7u5ub2yurTY3NvZaozjRrFiuO37NLNT9kpcvebly0XaLBhVAUhKke63trebWndWr+/utKIyLxfLizNzM/Pz07FS56ptuSVPVsk3H4ok0dEK2UbAqUC3nEDQgcAaGZZh+SXMnlSgITA1JmslMg7YABICDIi9cqEzzaiXSyA1TGMzIQGmd2qN+MUwaFPlJqrsBsyzLsWu+K6oVVkLa5iyj3Xb7ztXVP/i9P3n/B3/o/PlTk2/OicAxYcKECd8cw2C8v7/353/58UF/sNPaVZL29vYQhZKqVKoUcvk0tmIMHcus+UXPtednZ7rdTsTkq+uvbne856989bd+91+Xi6UTi0tF3/+pn/rJ2dlpwxCI/36zDAum87/9i//1F37hlyjNwqD3kX/9W/lSXmZ38iWeZBkqy+B5CAHQBMsBrZVGFIZKFTDkhiAVaSLGhVYStGKMIzICumvlR0SAmgEnSomOTsMiHu7JaEAC0ggEiHCkdBABIii4f8cZkQQwAPqAh6+ACEhaIHvjtM8ALYEkcNJZwAQHZEAExEgzFAZqQORHMxydAvOQ+kBKa62hh+ggTiw5JkyY8N0ncKhVHX3kLTZGVCAGb6WlZbFazaxUyfZErZr3q15vv89Iz09758/gY0+MKlanIPbB3MDXPyFyQjfyauigSY4UZduy+HrTtnJOKW9Oe2aYBcN4uLljC5OXGtx7oAsEF9RYDCpz7amThXRgt2/pm1c2v/bCerc78hremPE8YwAw1l6qXZcLg6XILUQFcGhRDQBgKuVpRwARgGbCYMIlXgd7ljmmjkGOqZuqQZQIgxlgcpOBqZRFEt0EbbSLlcLc+Sm/yhTKMVAM6JGJpCKQNgiPjAhkCkR4NGrZRHlJ3gitjmJ7CRvJrxfeEQ8Ff6gizCL5SlMoh/HeWrd59WBlu78aBXemA1rKSqeNnemDvcpBRBRTllFE8KCCFwbMQacUFusH9eK1vHHJzQ7GUS8hEolie91xL424qczRAMMoSDFWB8nlK5wE01ymlGWUKEwzmaYJI9PizuJMzbT5Q08+cjgGqywLe53tF75y9blPX7rW7qFg5VJ5Zn5ufqFYLjuOB2BqxZQinitX4gCOyltUMo7SIIyydJwk43EYR+MgGQWDIfSzXoq79sF2P2getPb36pW8V8h5rl+0XI8bwDgCcAAOgFpniFLr9Phpj4LeiQgxIcqIUgBOpBAVkQSQRKg1v6es49BogwAAlKIs0dFAa63AlFJmWRSG/XDQjg/291t7m9utnb3hfi+UecsrlCrl5Xyh7hSLrmc4rmkaeVC2zLJBt9tr7202t5ut7YP9PdK6MV2fbszPzi1XZqfLUxXftVF4scwbphAGZooYKsYtLoqGkxNMM1AKuGYCLBPIBHm0NwQAwBDYYTKc4OBYwEzLMXQq4LDkhGsxIB2LRFmxzFFqZSnEGY88Oylw2yLXTp2aUoSpjlW2027/zWe+aJhmpeCX6xXDmATGTQSOCRMmTHhzPvYnH2+328snTvlF/yP/92/v7e8LW7S7B/VqbdQfHBwc/OIv/hIRWYb9+KOPVcqlQxOK3fU7jflZ0CmFY8zZGsZDHTPufexjn/yLP/vMtZtrG9sdIcxPff7LKumrNHzPs0//Jz/z00uLc2A1/j115M6Na0G3/Yv//J89++7vo7CZJDu2nYHMGPgINjACKYEhSMmFRVhAnQDjRKQyiSgBNCICICIHhgAAUh7VVSABKUAOjCGaiJCmfdO0ABLEHMAASALy4yMqh3krBEAAbyLrIAfSAPLeChGpiWEGcJ8gQEKOvAwA7PBBug7sPAAwNiDJUHj3TBJNoBECIBIyUpCClowlDAuTW33ChAlvoym7EI7rXniofuZc9aXPgxyFT54yLiztzBa+bHAJKAHvf86FORGbbi3UWO0cK1onX71UvN5TBnMfPncK4GAw3Li9k97aTs89qqsPvgBDNhZ2CA6EuLK9Mf38J09/4sWVz16/FcXpKXhtHGzL2kBVFowNk/cBvv4ER8RYix3leSlAA9iUdqvMN3iOQaqlQ7d7cEeZsoS9MTvoopSgIRkZ2chzhVuo+KVlUB7b13ybjVOghnYDyJpMAoAEvc/CIUsBjg7bFJWcTrXfl3YzEyvAgtcPXMLgnAMgMIDpGE4yXSU5yqK13tXn2199oaeqxcFpu/eecLex2hN9MlMNMtZSkn6wugEADLgHhVq7duK5RnA929jsS6UZY5ZlJQpXdgairKyayruuk8tpOgpjd/KOm3OMnpQH0UFr2A0hEtwktA1wG4ZdFndPM/S2Nr/2+/9mfa2129Gh2SjUCoWFarVeL1Uq+XzesgoAxSwVcUzVqs+N8XGoWRSNgzAYH6kRWo+Dca/f1Wqg1bDbHB3sD661WuKSXSmVLyzOXVyemz+1UJ0r20Vg3ACwAWwAfpzYSgD6+FM+9MsApcJ7aj20UjGABCCtM60l5x7nJgBonUo5BtBABHEM4wB6PZmmMeB43BsOO1tbo2az3WpudsNkpIXpOm5jpnayVKlNN8Rp3/WcvEJmA1lZSMF43O93NzdX7qy80ukH4zB2bL64MPXoOx4uF+cso+ZO5+1yjiFKaYBGyADka5epwNDgAUgT0gysjAxIjtKDMgDJgCzjWMchADDAECCQXEbSgoQDB7Cz4UDCECADrXWSkQ6QRgamkAL6nu1aObegqozn+EhkQ8z6u93PfvIz7Rs3f+bnf/bE2Ukdx0TgmDBhwoQ34X/4F//LCy+92B8OGINapbp6Z+WH3/s+S/CP/u6/SrIQOFrMUZBxMABAQ8p0qMKQW9iYdyHe1lkIlOEYkOuCZYyC3n/0E+/6hz/xQWT+Z5776tpa6zN//bkwMJ0yu3Jt7af/03+0NF//0I/+/ff/vQ/Va2e/7X159ZWX/6uf/yfPvvv7INrRMrJdR6uEoc2ZxVAAKeCoCZEBEyalATKTEJUCIM0YU0ozdnc4Psp5A4TDEyt0uHEFADQC9BkBgAMAWvaYAAB9VLtx/MsADEm/aYwjxYgewfDuvJFAC2YQvYnDKDMB4PrLfzgzU2Sgtre3/cL12fnzYCwcqhtxmtjm0ZYfHU0/AYBQa0QAJQn7yCfHVSZMmPB3GdKoh/nhdmHlejYIrMXTs43ZYt63bEOgy04sGjMNZYohYw/yuURGYGamCcLCxbkk7aatgHSKvcxuTE+fWXZz/ppW3Zz9DcwyEcGwMoAMIBwE3q3muNkOE6QLf/+Ri++/6JWOhOkcCzhqk4VHtRt3+0IMtEdAKRvjscETIzSAJQFtBamVhWY8Cra70BpVNbejFDNJaSLTaDCOB6kGNy9ynrBgKLIhS0coCajPkgQ1AAwxzZgeo8yQANCJpR/KCnA/FUaqWEY8AeC2ztkYRpimAACmSZ4DJQWVDBooMxlfD/e3Buu3NzfaOq7x3sVu56HRcKY/zg0HqscQuUZFmuAbG4sKbdbl/Jyerfk5LI3alQTqCooqMcPYTEMhmQPCgYCHDrctwypBYVpOOWCIlAbd/WA4GoWR1qzoOssLxZPL5RMLxUYliPZvjckejNKrzz330qUr4JWtualcwfSr1VJjpuAWPCfPDY9xHyAPjAFqYRC3HADj0B2DYWQY4eFqnQzwk8gfDEkPSY3y3sDNt2FvO0mkzPT2bicex7e2m/mS45ftXNHz8rmi4xednOF5pm0JIdhhlabgIMxjmeNuhNAItAJJRytOLUnKNGmrFNKMxVEQBXthFIZRko6zaBSNut0kTTKAJAnjeDwY4ThUcQIiX56r1vPFQr6Yd2p5zy/loGwZwjBVlEIYRN3Nnf1Wq7XX2u/utHtN2y03pmeL+Vxjpp4rNLx8xbPLwnCZtDMArZhJTNDxDg4iGAYgEAoSDDkjKUAJQUAA8vBdAoDXF6Pi0a4REGEGSAqNjDnaMsCyqWtQj+kxqhhBMgiNlLNhgSw/s0yy8ujh3Bxj6Ju02mu3L19bOfncS4aTn5ouG8ZkYT4ROCZMmDDh9Xz0Yx+7s7HSHx18+Cc+vL+/++ILX/ujP/y9zbX1H/z+dyfJwLLMjJIgC2zDJBBSZVJKm7MkDVzG/3/23jzIsjQt73vebzvrXfPmWmt3VXdP9wzTPZqZHmAkFltgBDbCSAphhZFt2ULhwLKMJeG/BAEobMt2WIGtQLKMZbQEwlhisSVAC0wMA7MwC9MzvVR37VVZmZWZ9+Zdzz3Lt7z+42b1dI9nYxhQxHB/f1RlVd36bp6T59zzfc/3vs+DWACVMAFSwFWeGypDS8dueeLCnMTkm9791Lf+4a/95q9799/6ib8bRfrG7Wtpb2va0E///D976bVbf/JP/sk/9Ow3fWUPZ3Ty8Ft/4K+iOQ1sZRohMFivBA0AoBAkE0tBCt4TyeA9hFBKgCQHr43xriJ4EmDfEAuhJQe/6kY520ELDMEgqEiD5842ymxY+1CvgmbfJGcEkPB+LmXrc32zAVgQzlJemRkQRLRqa/lc0/aiKR689Mr1v/JX/rd+v6+Ueu3GrW5v6x/89K9sDDLAvq5uhLAUooUwZTC/HqtGgRlhbcmxZs2ar26Bw0s76p/e7L74gq1T/dQ7Lw82wL7mwElM5y7QYJPe7Ab9hRUK3t6s/IXipdv6uA53Rn7jav+x53Yvt0eYO5V9SeMwgwPNKr4zaeYW7c32e//D9z777c/iUcZnX56cmT4xVhL7IzFdsu+CAony9cqOlUXmbFKPb9WtZtqy49HhkRjNW86kEACCa1y1mJTF2AMbLZllgWgiqiNRrkY9omolN0yomaxqWBgAstLvjeqWzlM2MtQAmIjThPtdEcJK4AiRCYMenmjoasHMzYkbfbR57ZXRb93Zx+V+9NaN0/fe2r9yUKOwoWGwZ/Zf6smGYj2oz+/Ii+1Ltgo+RVG/vQpXfJPPy3xWJiU7hcoA0FJ1k3Y/tC6U29Ex7P35yXx+8vBkUoo0y/Za6fPvuPDeb7y01RNxPZp8/Kc++ZH9X3v/nalHSLPHLl7cuXKuP0C7s9NpXUpCrJGWlDhOgESCJRyQEZJH6740Mk1kKgAswBmYm16nApcIy43BvL9zlO/r6XheFno6md97eFzPTwVcr9Pd3OtuX+o+1u9e3ujl21t5t5vEiVSSAI5jxOkqN+0NqTIj+CWqGNCIAVtzWZano+V0vij0bDKZntw+OR2djKaLgk7n9sFkUjar5FoQiTjvZ61et9fbvnj+ylNXO+1O2moBK6UGIbAPYrFYnhyP7l578d71a/cPHtRUI8HOuccvX3q62+lm7Q6rNlQeZzlCEpbGgglIQfT65o8UkGb1JSvBseIlyCMC/Erg+IIEkjVk8E5VLvGRRCZ5GYWRCvWZMIJKOtbzpTDO54qVhjZqZ6Od7LQavOb8p/b3f+4X3nftpeP/4gf/g62dPj5PgO6atcCxZs2aP4j8i1/91//kn/5jIfD3f/LvnN/bM8gABMwv7/bLZiyFcOwVMQuvwPPlpJWe0zRt6ibt9NCU1Wgad1pw9XJ8nKYxhGe2xFbnPT45NW2J6jgsT568tPE//Nh/FXScRt2/8bf/9kuv3rx989pvfvjjn/jEJ/7Lv/gD3/5tf+ordTivvPzCD//wX/PlCdhKowEOtRNRwitXM3YBjpkFEYjADPDKZWP1zF4ZmZMAQljNIQkAqZW36JuakJkRZhBtYOUtPxOUAXUI/iz0fmUyygLECO5zN6nQG4t1Vw7qBIL4PM/plz/9vv/ub/wvR0fjnb2vW3nWP//erzsZ7v+jf/h//KUf+NE3+pAJkYYwE6JDPKTV9wAEDqAAcOCxoN764l+zZs1XJY3Dp2/TizdNo835c1tf9/Te/GhyeGMxHbHrLbweQs9+B8MRZP80vxyuDvfC7Wr/2s3H9gr57Cl3HyIdUtR8KWOURXryYOfB3Xy6XD75zrf037qxe2lv9U++aVxdqihWUQwAbNh3ICqScwAgT/IUhDd6VTbL+sGNabhZVreWY1vHoe5OuV8pLc+8HUhHSFrz2aRKafuZXvJ4sq8XFXkJ6odYsBlx1FBFcsahhZABANUkZoiIejJSKg1GVUJ0mDcJi1qcjKh8ZA4aIQxYbCi0k9G9o/3bpy/fKo8rr65sL9/G87cPy43asZ9xseTyzScSWsjA7PjzNqpUtHzFfOKke6uXmqJrR1cq3/e2XRVyWqvSsQN5GAuAyTBlzXE1efE4HNbF8WwxbFqt7qWnti5d3Hri8a3HzpmuK+5+9PDo9uj4+uLe/uJoUUab263dXZXCucV0kiimjtDWeC+XvvaghqMSipAEKElQq7W8MXAO1gHQAkozWER1mmhu62CNLqKolaTJfDYt5rYeT8rT08lptphNnbPzw1F5erovog+pKOsmcWyUV7FRea5qrZ1SUZDk2Ta2ASwAqig4bRU82QD2gb0rq6p2loQAOIQwmS/Hs0ZJCCnag+2uTpXOTERJLNrdft5qm8jEWdeh5ZABCbCyLG1OT47v3b07Ojg9eTg8OLxT1YvNC5t5J8u62U7v0lZ3I+3vRXlXGiOQlWWitZIaEQgSMIAH3ni9e6CBCygZ3gNA/egyVRpKwTZnf/858eAS1mOheLZjqWWN5IahAxKBkjj4ek7NIodroOaAIeSJHlzeWlAxrat6Mb937WO/9isb7/mG91y6fElKuf7oWwsca9as+YPOaHz6N3/8x1+59tL3f//3/Vt/5FsbjMHLmufBO6OVhFTSGakZASEYqYvFJEsyABBSawX2AEdpBA4INt3oc7WQUpCMoI0dHZskxeIUUSKY7eyBSjpNUx0vZv/5f/Yfvfzqrb/7d/72tRcPfOM++Jsf/koJHM65p595dj4/bCVJU1ZsA3xQKmJnWQvBPgQX4AMTgUkEaBkaL7UmIltbIlKxDrYUipjBwQulwGDbkJBAWBmFEgdelVnKjq1HWiulZbCVoIBAIQQSTGcbHSAKZ80ifgH55rhWbv5/W4gCDCD/nC0t11/85Z/8yZ86Opr2B49NZ7S7c65c1g8ezHXU+We/9L6/9AOAP4bcAsChJhGJM/FFgvhsbwe8MkllBOaSKFnfBWvWrPk3AjMD9iwY2x99JUe2yi7i1+7IVx8Y1e6fO7/51PmNlw+KyYOmbigxHuaQVP070DcIlBfJTnj8qc58qW9cn9UnR1jsi8hS5r+EIwUasxjl11/cfHBfQZWXn7305B99i9o9W01w8ME2rB/5LrEER2D/6N0DZPHG4TRYNLYcTpv9UXl3JGo2QWyJVk/FCp7BIBEUGsJMosrM9pMDcyE7VTVIqRDFrAUb4visHoQ1OAEgGBGpWEUmUZFJ45CItg09NANLoRTjmWBACI4l9yV2wS14j4eHixt3RteLatEx6Vu647dOT66OZmZecV2Eslkt2CEIFBAILFfy/ecv6LCi2Re3jrXutDI/kKufU2BX+yKsKgOEByFGFDfKnEh/ox59/JinztZNHufd7dbVt55/8srWE5f6opguD49u//aDl188uH+vntS8FNQXKjJ6tpzZ41qgVbciLPIQNyyDKA2RCpkCERiSEi1jqZWJojTNvQ/WOSFTrWTkJGltZSyIFLEyqdGJMUknn9dlFdpD105GqR4f6+npaTFf1sPqpFlMHUVRUAi+DHGiO724kKISlFgnrK+tq0Mo2ZOEJIqCgBN1BQiSkssgPFGcUZplcdovbVqQymNu56bd3kjzfpT0k1TkKbVavSRNAfgQO24JkQjSVV1W5aIqp3dv3XrpxZcWR+PFZLbgJuvl5x47v7U5aPc6uRrk0Vbc29VxG8wg41ykFARggEAcFIIP7L1fiVVCgAkOQSAIBjOYrRCrAlQCg8JZ5u/nuzXADqFGJXhJgXVQgGJohmE0hCbYBTWzxFaRS1QgQcyRam93t9xmeTp5cPfe8cM7v/Tzv1ja8s9875+RyVrgWAsca9as+YPNiy+++LM/+zN//Uf/OgBGU2PY2DLRmoiFoMottFSaZLNcmLQLzxAiy/twAVjYolCRropp3ErJ+hCWQVRKEiV2OV2kcbs8nSd5DiJ02qG2IolC5SIjlA/L0cMIxde+ZfNr/+Zfg45/+Mf++oP946/UQa0KFKMkXiyKPE1glCtmkKtKDQcEQRxYEAmCRBAIYZUqzyGAAojAnhHAvPqVEABmeGJ61J7CYF5JBYQCgVftKiEEokBgAhPT67ttzIIQhPicTw0L9kyf4xA+C7/c/7lf+LnXbty+e29x7tzTTc3bm/357LSubNXUbZVrNWiaxpitVSQtiUfO+2iBT8EMQWAGBaJVcQoCLeRa4FizZs2/MYWj9OXPsHsFQLAf/goO7Kft5v5gdM8sFvKZt+/tXR4IKYaNvVvX6U6ye7Floi9nIRTF9d7j9xbF5PBWr4fI7Z+XW8ey8yVUgnjpRxuj17of+WB9MBcXnuxuvCXVV7RIzj7tpYmElPSZsNiaaAj6vNJJz/u2DGE3mUzjgxOYiexU8YZWHeFls/RCyihdqMmxOJmIsozbdH5bbrZBY/a5C/mJmJGcOixoZZUg5xAVgJRpO0QbddpdyrjTE3GC/tRXVT0esyloE9E96EK6x9q4msgrwhaL4trkzifKuweq9cxOfbV87bF7w950bOYFZmVYWpy5tyqKlDCNX3rY2vsvxYnDwk39gumsypGZwxuMVwVoz2/vjDbMbxCu2f39o63+xvlLF5++uvPYxW5/W7QNpWFy/bXhtY+fXL9f3x+JY4u5lMs4nk9GB/OJ1qSliKDiOI9b3drVzrnIx0oqzgQ8UCOL0jxrtbe7absbJd0kyZM4jfJWkrUYHWNSUGQNBQNYuJLKhVK+M4i3uKucch2wFdqa3KcVz6qhlmMlZVPappr72kdatpJIqoKJy4JC0FGa2CatljINKpIiZAgmBKQ5tdqiWWrvtGlFWdJumz4iwQkrCSWF0jqOs6zVUUoIAtuEgwFgZGpEL4ugdf3w4PDWzRuvvnbn8PDhaDjMI3T7yWPn3761t7e1ladppLSC2mOzY7JOIg1qDyURQTxSJ7xHteSmaZplrQAlJSIDqZA+8iyrLYJHZKAUgOWy8d4qFSn1eQUOCRFDe0hLPNdNpEPH5jo4iSnBAUGiQD3B5NRg0EJrGblGA0CeRY9f3CAuGiwns9nJ4UkIYf2ZuhY41qxZ8weU2XSstU7S/Jmnn/iRH/lh9gVTADnJPpGKgocIARyrKPgAsIlTOMukiQVAzCDWOo7ZV3GewhbWlloxCemrpZAiyXK2Ic5zSDEZzzo9LUy8nC2SuBWKwtlmsN2Gt25yW0iBOP3L3/89L7583TVj6zhJ+7+bQ2uaitCE4AWQpWnwgRunksxNZyIJ3jdCSkgh/JnPBRjONipK2dvAUklFgl1dKi3ZNwiOZGBbhxBkFLG3wbNUHIIkEoADC7hGxzmHwje1VOS9k4LAIQRPLIgE+8AkQYpIgAwHR0JxcHRW3gEgYq4+I2qc/V5wECQSAPDVB973r/6vn/nHJ/NZ45G2Npe1k0o8PL7V7uTf8ce/5Zu+8ZuLorx169ZvffSjf/i9731UW/KZJQRzBThCGwSw8G4ilQZTYMGhIWHWN8WaNWt+X5UNZvCC7W/78qfgPvEVH//ggbn+yWw8T5JO7/zFfreVFCf2aLQ8qmZveWb5trfO0/TLWQtJFfLO4twl9/Z3hp2eISUgvvg4oYybaXbnlfxTL8d3Z4St/OK79ravtDaywA2jBoDgnLO2ip1VhOrMXVJBGUQuJySUcAghFN5FJDIpFTNLkebK5SY1WkthSNXAXFPWTU0mOdfDmb8xLI8YhYw5z0UaryLImXxJlkTzmQcO7CpHRgWZsck5yqltKCVpOEmwkYrzCS891xUkuFS4KLHJFDend6b3Xjg5GrlZovgJe/LU5O7gwVQWS66aUAZ8JptGkYzJsKjB3p+ZjPAX9ktgcAO3UkIESJAQ0BJSQ6lGqqVqPcij6xE+yXIsktRcujx4+9v2nnx8d2+rnYimGE4Obg1vvnLyyvXTo6JZBKN7aTvWWabRNLAWgAQEXF3PFnVRVraxPiUjJbmxtzXcktpZ0sqzaJbHeSvJOlnaybJOq9dN8/boSEcmi6JW1MnidiwbR7Vz1ghBUhtq4lWljBQ60omIDUJ7HnGhA0rT2GQOlEZUiXJJ1hhTuVnQpFrdpnHLRaniIIwEp0JEWus0E3mLXKnZaZkksclTkctEipSgDAkFQGmZJIaE5CCbinwd4Bu3bIrp4XS2LHly48ard27dPrh3VDUuTlpbO/nebv/8uacHW3utjhBSBi+d2CCdK6EVJBRBSUiGZ3hAEgt4Dx/gBUlHYAFBkAHwkIJBPiWYe+8AACAASURBVHg4LwVoJV0QQb5hy8Z/JhpISkgJJSEUlIYQDIKVoZGeLQAn0ABgEEOQ91gsRVyqLCnGo6P6dFgcV8UEi3ntGopFKOzhwYOb129cefJqkiRrJ461wLFmzZo/YPiq3emxnbhqqLTmAFot9EECAkwMIj7b2pJn9QoMIYg0ExGDlARFQEVCuHKuUq1FBFcSC6lzhNBUCxNrdr6uqu72Di+WVVmlvY35eN5qt02ezQ4ftAdd1W0106GdDNvd1jue2lC4q6T+4K/+gvP6a559vrf9O45WmY0ftns7dTmOdFLXtYoi0sYVC5BSWRz8XCcpXON9I00SGltVTZzmSkehaYTUEsI2jc52lRhyUzI7EUlXFMooqeRiPMxbLRlH8I4BIUJVVnHWBqiaH5tIKaNCsxTswFQuZkmnA1uXRR2nmZCGvYcUrl4ySx23VtMRdiVJBSyY+SySFmFlvhG4AQtCAi6/78/9ufl0Vlp37vHHhpN5ZcPt27efePKx7/j3v/Uv/CfffzY5DcXTz1yRQgMLQW/ugqGExBR0MdhrP/mTP/l9f/4vKn0JfMDMgpmoWs7GaXv79Piwv7W7vj/WrFnz+0Lw1c/7xf+IcPB7MfqLN8KvvB9qY3Duyt753VbCdPJacXh/Oi5P3vb0w69/1ywy7ssefGOnfv5bTpQgpQH5xftTwrSzuL31Gx/kj93DYhDtPL+5/cee3IvFVtPw2KNiAHWxLOfz461okUocVyg8AI08R694XCMWm85ZW0+rsqv0uTg5kmom9S45A9XijOED8MC6eSt+/OlNdV5Qtzr4uHnhvrrvFCNxj3oESCwgCnzeoNYmoJTKJElCikENKa263SS+wLMhT4Y0AJiEaqAazHH/5vjDHzuy212+aq4/fu/exv4BDq13DP6sLFi9ChsTisAlwMFR8F/6OdcktDRAHCHtIEnLxBxF/GvN+LcXqOK9rf7XvO3iu9+1+c7nNrTJlTNqKIevnH7kAyc3D4b7k0nBgbJsd+dC1jUm87Qqw1ydEKCaNotRXTTcBGSKAFfYar7kOQvKI2/E0WgmxkWnPdEmUyYfbG7GcXJ6eqqV6m9sbp3b29zZTYSJKGKROoWlqlXVyFEQ41pPlr2y1sH4qNVDQa6AEkHmltoLzaemznpbpt+Zp/OmLandn9dyPA+P/L7I6Chr5UpJIQAmZsGUEBkBAUFEhLRLUQ4AZEE1yICNySq2BZbVcLJ/59bNg5Ojg+HJg8OTcr7sKnNuZ2/r8ccvXtzY3e1HajtJ2lFLhWCaKpZQIpBsAiQjUlAEAI2HZ8RqtXmitJZSUUmwhJoAC9SIFCLTgDlwXEMyECPJjNa6quBXd5sDSqyqVE2MRCOJ4CVXaKDCox+HFViKz1w8IiCjkMiqgS09FkcHt6/du3H38MGiWICDNy4Ya3J5f//mf//D/+1//Bf+0z/6bX8Ua31jLXCsWbPmDw4cnG0ak8RMsN6pOIb3zI982gkgAtObWmNpJcWL1Y4bMwAhwmL1EqU1rPWukVoheNcslZBaa3iEwFEch/lcRIl2BOfyKHZFoWLTarXscqnTWIDggUBJFFfT0zjJ3/P8O2TeA+JrL7w/ilqXrrxV6OhLPLp2bweYKXZQXW1HAKNZqEgAHlwJCV/WQigpJFtLhDjVYF8vF0bnqyBYKSXcMPhaSCJQqCtlDNjD1nmeQ0pfNVIbYg7OKaXgXAghbrdh62a5MKmxVS1YJknEdUlEcaJCcMJWpNK6XAihpBTwS8h09bQP3pFgYha0qthdpcmSIBnAAH75//3nJ6PxzuaWn04Xi6W3gb34qb/3D5544kpiqLKTSItls4h0LCgAGsitn2nZfnRWKiBGaEHiJ/7Xn/p/fvEX798a/tiP/hiSC+RukHJwIW217HLS39q9e+fWpcuPr2+TNWvW/N4jhPkGZKUvfgLh5hd99WKcntwdZDH3u41oz0RafuHXX9im9z4X0osPNi4N97ZuunH71HckVX2ddRKkif1dLQA0K/0lLc6LWTY+Hhy9Gt9/hW7sYzgPtbR07YjZHxDnznMZYAnQrqlstZi3VGkE5hZ1ABAhS9AOL8moL+e5Ma3YtbJyU59mqhCCCUzktKg6kbANBV9YOITMVIWS5O1B0wytj9udTifZqU7xIDyYHtZl4xpnEiONBBCzasHESRyncdKPe8psVk0uQLpBUNQoKCKKpNjgRLGMGQ6wxE0xLIevLA4f0iTrTJ4sh2+bHPYeTtTE+iZ8rvaTmhsEtrButXblL9yiQooiRVKtzBsYj/Glc81Oz8XhuJrdOJoe2tmxVzdkF/mV58498djgyXOdS3u9LN3gqpwfPbz7ifErn3r40o2hi6ONi5d7XR11W5udvSyJlPGMyvtyMV8E5nYrD9tcF8762HNkBABfe1s1dVXXHEkmUY6dFuj1VPC6rk2sXKjn1XKx8LapZsXi5OTwbksliU4QRa1WNui29Hys3Dx1TRKIOBEwJKTglYkXBUKERrHSLokqoZeIdKdRLRpsp5ykC2Wtc87DSS11niQshDvL0yEFLSFXcoEjIKTCa60sBUIjK2erppxP9mejg+nRw+OHxwcPj8tq2dh6o52nW5s7mxvdzc3WYLC5tdnvbUjXU5RKLzgoQWrVauI5VKGBFRJKKwUlIPh1Gw0igoAjF+DB4FCxny+G89m8COSNiXr5uaTVVlEUPDkiZoQQrLUikDKGnEPwDqrxQhUBHmSVVKnMum5SWISAglHTqrQJTKgCqlK6qaqGSozq6elsOlwU88UCtqFYykxv9vtGypOTyUc/+NHNweDJZ55M82z9IbsWONasWfNVzxKQtqmUksEuhO4mCkBBq2APYiA8ymDHG744e5oBCD4widXDj/ms35K08VXVNE0SJQA7F4QioSO7LLQx0PHp8eHgXEumUTWZRXlHCSqm06zf1Q7Dw8PB7qbK4uLkKO10lOTZbNje2i3Hh4uFe+rJSxS3929dL+vwxDNv/6KHF5pSCFeXc60FmjERQbCrnUo0XMPsScBaqzWk1N4FpRSkhmNrbRQJMJi9EAKCgw1CCTCstVEawTrnnMpjBNE0VSI1AxyCFMp7b62NYwMO1tYmKEYIzoo48ouZ0EromGvnELQ0YJZSC0kcLPyUZIckgvdnHh8MOnMb9YAI3pFoIRS/9C//FUs5ms7b3cGy9gSzvT14+1uvAiiqcRpry2VmYgaH4KUAgDeoGwBi+AXYAHj55Tud7vlPferGH/mGb3n/r/9rkVxlt086Yud0HLl6ceny4w/u75+7cH59t6xZs+b3FCIidZnE97D9WKhOgM+2sQiBQhDBcwjMjJOD/OUPXd7ucny1iC9588UEjqev4MmOU+fuyv4EwGGxtxBvSeNoL+skSn/uh4iHcwIgQRCCiQARvoxS91UwFwfyAacn7ZsvPfbSR4tXXyyGgkri8jgsTvYPP3pjFbQFAqAEYpAHSiY6a9tYZYazYYoTRhark/O9/qWd7mM5ad1sKQAxQiA0iVxsmigEGUKzhJX+WCzGjfANP1jUk8Z2OulOWw9mD4eniwe3H05Hi3rRtDYyk0dgdDlSyONeN9mk/pVkkEUbBUcxe70UNiErEUNAw3ZYxyFtM5XgJfvZYr+59anq4VIXu737b331wdvuTjFahmX4POYaNTc1fyZ7Q3zBcyghI5GkImlBKhAxnq3e9tzyLRcLPX/5/gv/Yvjqg8VoGvJW/9yVjW/6xiefeby9Ja1q5ezadjwa3rr34d+8/cpr04OJu/iWq5efvKouJelGawMbRhgAPozqeliVtfOh1++laSKEIOoK6nzm54h54NMxUFjwiFOB7gaWC0xOg11Ui+kyUtQ0zXwymU0OEdBSSWIiTmmzt43txyMqjJsKX+csPCUsVtoBgQQYxIGwjH1ifCLmDqFiDEx3E/GeNu0oSpZl2ZQOlZLQMZQF+VW8Gjh6FJZWgT0DNZNtZLyU1vGMXVnMFuMHdz59/9Zr92/vny7KQlA7N/1Ocn57e3dvd/vShThLiJBkm2myQcs2uQgN0aNhPUIJ60JAg4igtYaRZ4IUM3CWYG+psdSA2bm5L4cHd+4e3LwftXVnY2DORyrRCsY5cm51O4emqaWUKlZcNhxsQ3FwkpZeBgBK6VZoWze0tYJVWrsphdXVwpJqp8pl7CdRc6IxCeW8aQoOi+BQl4TUaNNpbW50Mpbmtz/+2x9934d+6H/+keeefwfWqbFrgWPNmjVf1cyBVggziCB0p66nq6II78/8NYnAHNHrseVEWAkfKyWDCSSIxOshqXT2fwRsJaMoER7eAxzHMTi4xgpSIMVVNRgMQllSkHEcu8Yqo7JWyxZzbcTGoIemYWuzrF02dRKpFpnq9DgZ7ETKVsVQLIvzF3ZhNj72gV97eDL7d7/7u77AEQqToFlo0gQHjWo6S1RX6diXcyEDRTFXizhPfFPYptZxix27stRRmqcZe09CEaFpGgOl4gTN3Lk60soWc22UMlExGmV5N0mSVYirVKqu6ihvSS0Xo1GWRlmvw9XSaAEO9XQctVJumuXsNIpzpTQHF6UteA6uFkJDdoIdCiGkJD6bMfBZNzQDBCElgF//wAe6/d7hw5O82zs9LVvZzmI6/vM/+L0AbDjRxgXUghgQ3q/KN9ybnk3BQ0jIHKEB8G3f+T0//uM//sST77D61nd97/f9/X/4U61oR3FNirx1q9nLuQvnh8PhYDBY3zNr1qz5vdc5ctX6Ua+/zs9/AHhTTcR02Dve392/uTw4KE8bezJSo3vDvQut2771hzr6ytYXGVh0ZhQ1lC1XfyxLOjoSrZwHW67T+dwr8OFh8ukPDcinvZ7e3aoHW4Xon1JS/Y4PKpA/7U+Pslv33Wt3zav3jh/ed8PSVRGC0XmcJ1ma5SLP0ziPOeMoog6UIgb8tKOKXAFA5TG2tbcl+bCgUKJgLo7Gd/fducnOZdpTO9K16KQXNfAubsJG8Cchc5THOt9Op7q5V04e1M1oxqPq+GExe3AC5no8LxkshaTas5G1dUOvC2RR9DBJZfta2k/iHSG3tja3z5/rtHpZyqgBISANhCKVIICt5aKBg+wPJufv3di5+WBwf+SHDSoH/7u/KFKKU5FElD+G3a+nq21KELhzBHP7zsvX5w/ujO+fOtnffu6JzbdcPffUE7tXntjs9VJF0k2K5e1XXnrh1osvHb54a1GIeHClv33l4valcyJXRmateFOrCMDpqDo5Orp27XRZ2HLSO39hc+/8nok7Osqxmh7VYF4yb7eMDhBNbhF8FCHLbLdrg/VVWW9O5lVdg+2yWC7m8+p0sphPxvPlw4dHd167s5XonVg3IEWyLxphMpiWSAcUD7ioUTsAZBvRTKkRYGMEEEV1uuHbBgaoASehQpBNRVZCJzDQgGBnG+cDAAvrua5OZ9ViWtO0nM3nh7NJORkvT4fD8Wy2ZB1vXug9sdnq9VS3p/NkM8t24uRSHKdaQ+sWkDVgCG+MIQ/YAE2QEo0TgQykej3cnhlNADGMUArKEGAIoVmOJ8f392+9+vDB/unxaNvt5q2BzjOTp3iDuCCEiOOYXEBZOecdWAMCXMFpkIHUIqMYbi+UWRhPSy6yVmm48QDJfsq9rOzFyLJctEycqFzm1nhOloz+5vbu+QsXHt/utiPZSo6Sg6P7++/7lV+vFnjH1z0Tp/H6U3YtcKxZs+arEMaE0A08IiGN6QHLKDr7xJeyBaxmb/GjakBxtsJ+Q4fqKjEEUggIQAApAPAcRK6xSkkA3nsJhhQIzD4ordk5QEAoAaqrJspTZYOva5lEKijbVDpPXDFTRFBSVyXilJjkdOYmp8rkWkApuGK8HI7e9fXPQ+a/9E9/QcfJ81/7zs7G515+l5NRkieAgG201ggW3tJqm8zWJBk+CCGEEHA+BAhSWDXoCLFyIpGKQARXMzMRhRCEEBwCgRMTgT17kNDMAQwlJZyDlMZokgRvVzoFO6s0uKkAxMYAIXhLUPAOICEliBHGRMzsiZnhQY+0jbNNEgAMEX/ko7/14ksvR0lrMi/zTnf/7r2nn37q6aefBCaNLbIoC/AcyMExSykFoFzjlXk9HSDAOZAFCx/w733nd/zsP/m/X71x/cqVKx/9+Ac/8Bsf+45v+XbAhaaUJpVMVTmPk9ZgMCiKeZa11vfOmjVrfm/1DZKQuzL+d9h+D+BsU5wcfKqYHlKgk8P8wZ3etRf0jetqv2yWgWIVeMNuBFHxF/f1FGmJN1R5ELMMfme73jq/aHeaz3qxszQZRtdfan/01zc4pJvb+vKF5e55qbeXJmctJHNw7BVJKYSUQWmhjDSKjQi1F9bBNr5puHFgz+yofpgf32+/cN3ePAoPZtYFRW3VUU2iuKWplZv2IG53Wnk748wnEW+AVlbPo4GZdgwAFA5J9aCY36ynTUNVycvpsjh2y0MU8zlcoy8ruSmJyDe1LRb9XG92E9kEdlg4+3C+vDGdnsxq65hlw4v6eDLL2LUJJtVRFCVNIKBk54IC1zYjZ6lYyKlQU+jxsJxO7aA/77Y7xpg4S7ONjjQaMgIzYMnGrJzbw3ijuHvh1jg+LXjxZVwAEkJCGtaSJQCCkmw2fatPrUxlb1UX/m39tqzWdVGO7tza/9T+9RfHR4VDnl64uHf16uV3PLNz9XI/yZWzNJzw9NbJ8PrNT3z86NqdxYhUa7uz+8TlncsXN3b2CEKqJI0HUmuAm/pgdFIdPFgs5q4duV43k3Q+ilpRnnIEAKTBvmGusyRSSi7T2jqPAKASqAA463qbhbMW3s8Xs8n09CRix3NfleNJ+XB+MIuyZdqqE4M0aqWxFV4r0rKtTCJqCC8AkG8IJTlwqNUy5mnhjpbkDLqBQiRJIvIQzAFgL+G8841vpsW0qSp2wYXKuuXi6GQ+OZ26xXw6X5zMSrcow3JZEYuotdne3tm4dG7Q7SWtTkToCtrQesuYNI6JWXuvLFegIASLVZOsEEEQESkILZQk8fpUEmG1EwMSUBKR1qFuiuX09Pj+reuvTianTdNs+E0plIyMMOqNRhhCCCEM2MK6wMGDFcCAFSCCASmKiETowZm6EEOhmEVslNMk/KBbD9KqFQeZGZ9HSTvptNuOQVqafOf8uStXL2/vbuSZ0XEuBJX1/Lc+9PEbnx5eeebiWuBYCxxr1qz56tM2ZiBH7IFjsZrjYWKbYEwSwlKIFLDA2ac/U7OqIOCV5+jK4pxXDzMFFo8q/dJHE8YWaKS0ZlvbppEKzOzqRiuptAZJIkDr+emkNdiOPPmqkjqWOi6nk6Sb6lSOHtzf2NqEoDCdUGywWFjrda8finoyGnV7mzCKl7adJvXwIOp2vv3bnkOSvfrpa7/6a3e+/Y//qdh8xpujmu0biaQbwWyF8gCNUEkCW1hX6ygGuboYR63IlbXSCbSy1UIIIeOMG1hrTZrABTBLqUColkUcSanIVo1ODOoyeC86PVR1UzdRYoIPglgaY6uKmU2WwJbL+TRNY1uVCJXOsmo+iUwi0jzUtbWN1qYpiyjOIAScBTMpgveNdVIRccBqdhfCKskVIvJ+9JGPfGRR1v2tc6Go7j+8923f9k3/zQ/+FaD2waVRGzBsrZIihLAyLWVXKPOGvlOhESbgANYy+MBFK64e22tzOf36597xvn/+S9/5Ld8OxAFLWCt0FCetpi5MlN24/uqzz71rfQOtWbPm9wOxo9r/E4BQzT75yb/1/l/4WVlTkLD66OGxe1iGkzK0NzpPvvX8e99z/Ee+9pVed/k7fYfNjn33U4toa5TsDuPss9tblnP9wX+5+8nf6tzdRymnWNjkICSfdFGcdE2+bfLa11O36OpWK4rSvG739WA33267QVodLeLjiRgeLo5P3OEpfGm5ttMmnJaL4ZJZZlk+2Ntt7Q7MuflRfz4z01p4L1Cr5VKVQsycaoJ5lGaSarGrBQB4RuNvHpz86r2HwSFY9i74JvgKh0c3P/3Jj4mEKCKlFDGCd3/su97x7j/xzqOD2Z2746Nrxw+PFoezRtR20JU7F7bPpfr87EFuKwGQJMlCTywCXFcEDaAJb7nUXNx6uFwuR0u5v7x3dPTC/n5L5N2ovbm589jje8+8TaZxDhiShkyH0thtn5ym94fRZJgeW/FlepokFLcp37T9LKQAYt/P3M7lafti3druJ+da8XkdzYfD8av3X/v4g2uvnD6Yie7O4N3v3ts5t9nf7G+3XdwMxZQOb84+9usPb+4f3z8+tVUssu6Fi62dixcuXLy6sXk+b20RIkGJlC0CA3VZ2Ol4ClCSJlGuVRJD5YhTxAlW8lcM2EjUGSBIEOKEHKMEcbXaFpKS07TPTY1ymfSz7ka720NvW+UH6fHh6ejhrJjZ66fDcSpOm2iMzk69GIwP8kkvT7od8mfpwMG9eWHpcypBpqFgMujIQDAssITFYikWi6NiPJzsn9ydnp7aybKsyqIum2ZWumrpFck4NkmrPdhtZ8ZAZ0JtqE7WHsSDON7RapOghDBJYpSSQGSta5rKew+gqqozOcKCLOkglFQi0pCPBA5BiORq+8VZBA/jIRs7OT46Pjw4HQ8FiX5vY7Az6Aw6gX3TNFEU4bM6RJREGuuqkc4JAFIiicAABOogGhnJnGQfonsahUOxOO9EX+p5Ty3ypJLdiuMKlLQ2B5sWbpTE1U4kzl8YXLzYT6O+VpnqbhDHJHA9PJhW44B1auxa4FizZs1XlbThwXOGZXZEvOr0DeyIEmO6wOup5quOSwe4MzmDwpm0gfCZBLezvwGzIq5BDcEEXxAcyBMFFSl2DRBWcSwBkGCWMlRVmnfQWM9MxrjGSYcky3xdSRl6G31XFRRcMCBiqEhJWp7Mkna/1W8DKpSNUsb6ZdQyfnkSnJXN4smr21eu7t26/Yl8YzdSeRynP/eLP/9//r3/faOTvfsdb/vGr3/+2Xe+O0663CzAUqmUrWPJJs5gSxUDXIbaaZ0wy3peRVFuIunrWuoIgcvFPE6iKI68rYRkqVUzn5k4ElotHz5MWp0oScGQgkDw5VJFhhjl9DSOdZonITgpWBhdTcdRmgAyFAsIFZnIe0Rpxja4eqmUIsGhCUIKrUVgRxQQVp1BgQMzBybcfTBvrN3ZPXc8Guat7p/9s9/7Z//0dzM3IcwAHzxRYCkkEITk4CtAkuwhMAem1zPnVRdch9AI3YL3t+8fXjj3RFEsl67cf/WlpqmN8sq0QnBNvTRRR5uoqYtnn3vXeDzs9daNKmvWrPk9h0iCWgB0nD31ju+ZT7YevPxCUQ8bXWAydVzFaXTuvHjPe2bPfs3pxXOTL+Mt0lYZXT4W3YnsfrbZx/BWdOfl1qdf6Lw0M6O3nSzTqpHOzBM91+Y06rpol9pVXZ1WSHWUGZmmutNR3QPRT9ExYViE8ZwW42g0UQ8nwS7JV7QEnGbTTnbj+KrAdsSbKW+NbGu8FKMaCmEhQYCHmDpRfaZlRr75e9s7mbz1YLQ6R9CKjBaJBjeYNFwRlNCWjpb25Vnx4mZrs5s0S7eYVEdHU/by8mY/rxbtZrlNdrv2m7M6KpewDjh7XwSEhYQmACHNLCtVFMtZLSbNpK6cLxHKmSiXi6asqibU56+c33nsvEwN6cgl8Ug8fDF69R72K/FFungkhCEtnBJOKqeM12kwNOcwtinFOdJ23TLWeOeVU8qB59bast7gYataJPb4/uH+tXs37pT3h35WQWV+OqukGBenVaFDSzB5f/f29OOfODpZ+gXEzs7uzsWd7afSra29QedCmgx01AneMCsGe+eCc8Q6irubA8dQ7W4nyWITGaE1lKL6bJFHBDD8o25dQmDtgAjQcF4gCKGABqydtU3dNGWA0732RgQ9MPpoOB+Olwv2D3xVFhhJfU7QQMgNIhA1oApBgmIIaOkl1WHpqyGNRUXTgtMmiqyWbL1dNs2sntWziZ2Wp/PZ6ex4clIuSlH74J1jDxWCUkZHWd7q9Tf6G/1ev5dEUCkhl0pm2nekGEixISWUIq2lD6Es55PT48V8Gsd5ZFITRYD0QUhIRUJKBCVJEsnXA+wJkgRYg72F9yCwcqylylutne3dVivd3Oxvbp7r9nrGmDeaX0gJIngPFgJCsLDMDOcBAcjA3MApQVIr6UXQeZPvlJFZ+tmYBStVdrM6bQV0g4u8E1F7t0daqyh4p+Ok02vFcUepnpKZUr7tgquLUbs4qkavXbuRpEm7na+dONYCx5o1a74q9I0wAzcgBnmAV08RolWa14Ih6PVCjDOBIzxKTll1TBABIAaLVREHKLDzpJiI2HtwKQQH1wjJrq7EWbg5EzwCwXkIQSSlUtCKK1ctyyyTjllpCXjXNDKWggJLllrYeqkp9kwclDYZBd0sG6MVQASvjShmx1nelipZFkUqnGonF7ZJmELEsqjtn/jT371/ePAzP/2PGuc+8KEP6bD8oR/6oeee/04AXJz44DhwU1VZz7hmpCISRsEzySiKJSDLxTJpteFs8BxFEUVRNRvFsYawoapNu8XLJVxI+11UPrhSSAUYCC8FQHBVmeQZKCxOj5PUSM3VfB53uq4ogm9MkkEp31giXYynWaut4xghsLeCAAqhqeQqhm01mSIiAQQIYz71wod7vZ4Ndj6f/td/+a9+83uer20VaQKRFBIQkPJs9siNkNo2lZbLqmzi9E3t6WU9juO0cdPR6ZhkcufgcLC56UMj83Q0m+0ONplLgE3UCb4CoDSFsIzj6GMf+413vesPr++mNWvW/H4pHfTU299++YnLB7d+7fDwpePhQ9tcmw2PNjbaX/OW6pu/9tM7W+WXOXJWqKSE+Bw7urc/1P7IL2++VkX3nypH33vkNmquded6Jm7n5WFFp1ItRNmYKSeHTeWtTZcwpyTuFaGufFOFACFMHnW8EAVXFUINREAnNhcvb34NhedHp2oxAwncGPq7Yz8r4P0qbhMMz4zPlhXO8AAAIABJREFUHyfyrA9PaH22Rswz2cvNZk5aMiFsKo6EHLr33z29MZ3/5r9+6YUP33zrhY29vX613X3ymZ1veO7x7Pod+eJNc3Ikh7U/mvrpHPPiTe8rztoj8eJYtvJtZhEr3c/9hm4GciyjEy9uHw1fHE+u7R8+fxq+2ZyPd7Xsyyoq79Hxr+P999wh+Iuc/Ai6I1rGJapI0mXar1rn6r645ZpPz4iJA6rK1mVZF9XM/X/svXmQZelZ3vm833qWu9/MrMzau6vVW6kX1AgsCcEM28hhgYzAHgssa4ABZphgjGFsjFnMYsCYADMeYGIMCAkYQB6WwViAjQHJIBBCyBJS063urq69Kte737N9yzt/3Kzu1mKPWEKgiPuLioysG5Xn3jp5zvm+7/ne93lmNd86ZHpayqydaKuJeHQ03b99BN3lmNaz+mZxNFmMM6a0pixJEimpKme132tCd7hx5uTJ+x995PyLzw0uUG57tjwh0GJOqoqc94yFc65ZeGvbJ3Yu2HTIzP3esN3K0hT0YQs7DSg0BArgGuCAtGKpiRMUFRoGLJSCpOntGzeuXTm8flAXVf/k4NRGOuibK8Pk0mg6G9XLeT0rFlOTLnu9IqWQOJRaNXwAl0BsQrOR3srDMClmE1oeYtamRT6BmIXoF9VyOh2PDnZHi9uTinkRgwvRWtPqdnqdbt7LlU57NsmznHrdfLAx7HQ7rVabCCDJIildMqvSyAqAMdCaiGxVT49mt25c/cBo9/pw8/zGcKff22CkldcprBKiTkIApdAfoVUhBdUOoWYg6igGG1vC0ImN7c2tbGen01RpiG3KW/SCGltjIQhledyD68AOMakb0TCQBoQKlTVWWoOKg80qfTaEgQ6LCbCQpNtaWCuQoUoBazt5t5UNBqQ4Kur7mDmXaNWFTIDSqLKrBtutYXEw+dEfefMrP/uVb/gf/pa1dv10XQsca9as+cQmhCmxF6totZVPOwSOfTXE86Gwx1SrLhXChBCByIjHXt9gEMAEjiAZY1QcQQQO4AgiZg9EEMfolSb4KFfh9sTOO93po6wn+/u94Yl8u1vuH6atLig2RWXbbaAu57N02IVbwBEEEVSIbJIWhKnKRdrdBNAsZqbXzkLa1KXJu1knHx/u9vPUSiESRpi0tJ5O9r/xa//h537mY//6R9/8O7/z+2e2z3zlV/+jN/94/667ziWdsypMEGtQw7FSykBa+NDUCymCFC1IaZVGiAAJSeAA1xgpAIb3UilUFXMQxqJpYKxbVFYbjpF8A2m5rmMIAKOuODiZdfxynCQpnFdCRoC9B0MIxYw0TcHguiEpSUggIkYiBjMzkxAA4djzVQH4wz989wfe/35Sycte/sr/9lM/BYDVCVBLkgD7ulFEgIK2btlARZ2cAZBkAK5f/uCVsztnZOc8gDTZBmDkaGfrrr/7Ja9+61vfxqHpdgfv/eMn8iwHQJQSgWMtZAJuGMwcrDVXr17e2to6e/be9T21Zs2aj4/AAcCmrVP3fPrmmcfquhof/sL1Kz//2EU89oAfdmqj/Z/xyIIhPtz/8sal5Mn3tN7/ntYTBXZfMlk+NitOLH3u4R1fOCh6c77H6UKMqiPhpXTyrsnZraLvUDICgNKVla+SwmAu5kfVfLEcFyUJk6XJIz1xT1sPfHViWdvDGY0ck4+7BaYVGofIH+PHtkrZJEHTIEQ0Dc2WMnoSBEKcCSiiRXzQxTec2XrHaP5Hh4tnIovK/zWSD6WjjUDi6Wv85C2xCFh4LGtUzcrb8qMQF7SoFUBG0nShDpRoicHGRtJpWxP3lNmt9DOXLpfOnbt4YXBhYzFcXhGHoziLFDvIZaNlo7XT2di2920TuIyunpa+9IAyMImwaemT2snolG+8L9K56c66SmohxLIuffBkiVMJZeAhmRKliqK+OT5yIel3T6X9jjVWzAopvRgwlj6M3axp9svgS1cHLgCua7WY7x/daN0KKSVCL0pXE0wIcrlsfCCdZDZvt3sdpK1k2NtZKARSdtjq9SlPCBL1nSqa+gU7RgAEAsg5LZ3UEAgaEIB31aKaHd6+dOXpJ57aP5gGFudUq31u0D67c36naRXVdLycTRaL6UwFVkI5rWZSyBi0CCXgIUCqiaGY1rvL6dhVJcHZNNzIWVOgEOahqasqzD3LfjdNs1aa2TTtpmkrSdN2K+m0U6lSqRNjVJpnaa9jZWKFBVSEaqAIykBZFglBSg/2TT0b7V6+cvk91y4/e7i/f3t3fHJnevGeR/K2MpqFUBBaCyEimrpRQmhIKAFB8JEiE0BeEJNDIEGddtdoUZqs02unaV9L6bxxwVAkncF7hADvVk72gAccVNAEEvDEEaiByGAffAlAiah1gBRR69hyYCdY6gghHVJnDITUSEToSRk0otVpcNbXmqLk2jmESIntnt7ccSGEJ65d+pMPPP7Od97z8MMP9HqddR3HWuBYs2bNJ6y6wQtGFLTyguI7MXSrIg4CEyCYX/icX3lwzBnxTn9JxAu9oSBADI7KyBgc4molzvCNFITg1KqSgRCDF4kmF5mhlQ2LaQzoDYexqf2iTLe2mtHEWG2SpJyOk1SleY6iaFydZJmrvE6UYubgiGX/xAmuqshsOp3pjVvdnQ1TlU01V0r1z55x40NhqJmOACiTDHud+eQ/P/bwxf/r/3jzaHn0tV/7je2s9/q/9z/ZBO/4g3cEt5QiaEuu8VobVAhBmLQDpVB7hEIkORoPYxGjrxsilqmGq1YiT10V1looVU6P0pa0WQJe2WTIej6zeWayZLy31x9021tbXExJECTqxcK22kLKWFQxsEpMjCythQ/OOcVBKAUwJEQkIKxcXBEjhAQTBJVF+V3f/S+/4isv7Zw+Y9Vzfp/O+1oKEZpaKQNhwRyrQrc2AMS4ePbZd9/Yvf62//j2d/zWu6wwr3/9l1x85MGyml68+GjWvxfAow8/+KP/+ieHw1PzOPqMV7y8k2UvWACsrNUix8AcQmi+8Atf/13f9S3f9E3fub6t1qxZ83GUOaRNhjYZtpgvvuSVT7z3nZ/xyOLFLwrK8l/UWwQP14hnPpD92s9tXHFid+DKl4/LxyZVUgURYVCfLHHy+X/fRWuLB/de3nlk7/4RRrWohaIllUuusr20vuqffN/lg/FsWfhuK9nqpJ+6Ix5LWOzNwl7hDuaYL1F8TLUnLAQLEQBeOUsmlrMUC1BVC+dl4+J49mGrtHPD9r137whBTxbFbFosHT+c5ReXHn9yq7l6EG4efkw+BI1D4wDwEn48X72W3RU75/zGpuonaMpw49a1P7566dGqORculPcXt1oTV8FG24m5WqRmkWZFOrzW3nm8s/RxHKrl9VE9qQkpkSISLT/OecFaCEEcvcqz3mCQqNQYXcYSFkmaJEmWpllZkm844XDraP/ydJa226dPbnS20lZLZlUhtUMby3E53VssDyZTVzeSPBAjT+vSjQ7NtUDNgbrdzU3H0R6R5MiL+TKwyntnNs6d62/1ZFe3KEmcEME2cTPaPmUpSuY6ICMAWAJMWLXdCiBDhKwLYSI0CDBMAVy4cjrbvbl76cqlx5/dLwuyWZ6f3DnZMdsvOpnoHeb5fDqbTSdHo2I6b+YlcSijl6owgQFqYMaUFstqtqxvTcv9aj6icgldxqSdcaaZC0EEkcd2d9Drnxhs9AfDQW84SJMUoDTNWu0WAIYCEpgEWYpKUEVAwtAODIVUw0QYZnBwdb2YTQ9uPnXl/X9w4+bhwdECycFi5s70LmQ2T5MolBUSFgKBytCAhIZBAihCE+CPS33BwiMQIU/bqTGJMCbpgYbKgiRCCaFgNEeOzqG+oxaRB1WkYDRpoAQ7XlmeEJwPLkaklrQGoGATEIMdB0IVI9WwUQpIaDImSLDWFGwCaiSTqgtXedfACZ2k/c5QwEoelZNrN2/98P/+pi//ytd9zue+EuvU2LXAsWbNmk9MdWMGMK3UjeM4Vz4WKVZRr0jAHgC4hEgBIC5BEWCiCIpAJGLg+fwUWv34anDiSKsXmIEIDogO5EN0MoCjRxTgCAIimKM2Glpy09R1ZaqKmRHjyoUbADh47zlEeHCIiMwxRHaCSZAMwTFDBtM0HkHEECU7IRhuIUwMIQiQMhYsUcUkUDUdkXWtvPOvfvD73vDFX3nffS9JUn7ly1/2O7/7qxB3sX+f1jY6KSCl1miaUJaMxvuoRZC6jaYJwRGxII5VLSQgOFSVbXfQVCiWabuNGMr5Mk3biAIi2jxBcAiu3+1AEi8XJEiEAJDREq5BVEJrEUVwjRCymo6TVsdYw87FphaSIClGLyRzjBAyhCClYiZikead4N3Jk9tGtYEasD4sCVEIQaSICVLGaslwMj0F7I8OD97yll/4vd9798HoqNvZOH3hk4qiefPP//b8TT8vdfPQi+9/zWs+/9Ne+bLGy1beVVLO50cxNB95CcUYBYMBqRWAxx77pB/4l9/7df/gG9Y315o1az7uSgc9/JLHTu18t7rx08Cv/gUe+eC2ec/beu96j31iWY9eVk//WlldmFe2jPThGooAaSG2ZxsPHF4wj/vxlWsNajuUvbuzDWOrQJeu7V/+k4ODo5HV8sFz5+/r4GIrnA+Rblf+yihOCpTu2PniY8BtbpbD4S6Hkfdz5xchLJnRlraNnVZ2qqpP7+0Z/yGlKLyomsu7n7KV9D7t7nh90R03G7fH9f4UQFyUf56zFA6msaz4KrU3uxfvYiXzJZKnn7xyczI73Wy2e92HZ49ObhyU1+ZiKVG5ytdHVdksl9oqbcQwsXLTGsjMZK2s0xts9ztmc/7J7eq8hDTKWGukVEII3/MAlJRSKilVMPDeNe7IVo9fSi+1sv75/P4+mQ6rpBsJ0VdhGSfd9LBKjOnOWidNVVeHo3HRuGaJg+uhOJxdsoZZVB6ZyjOZOudZCNV6dvPWztnd8xtdM+wauz3IuvlQp6x1I+G4qFE5Z1ahcNAKxqIGwp24ueeuDgsIoF41/fIMmAMOWEXhhGCrqi9lrrRM0kzILM9a5WBRzJeSo+bYY5dwhViALIlO8KF0dasan/CuodSz96iakmNAbqEtkWJteond6HY7eadjbFvKTEArpQENGEnaGCW0BKQDeQCQAkhALAGL0HBZR1TlfLR37dqTN648PT2q6iDZJk3wRb2Yh8lm1WrFtrXO6EqCvFKwFqsUFRcRCEpAMJoIOIDRBESqyTBJSDhhGIymYcfMpq5jOapXiSnPr5wDDAjaQCsDE4NYNDVJ0sZSQxTJQEoQ7pTRGJBg6ZsEISZgR+wgjIaSEjbh4KqqQYiAC5ZJSwurNKdpkDH1zXBzc6suy9FuePxdl7a2tu+771yWr0NV1gLHmjVrPgHVDVBkRPqQoViAV+UbqyaIHLGESMEVsBI1VoUbuPP1uYBYOjYeXaWYxkDy+BsQQyA0TmoR6oq9hyAhAFeDpBCiXC7Tdg+MYnSYdQbtrFscjrJWF+CmKtJeD9wsJvutfldFUy+XxmiwJ4rSGIBGB7cGJ06BlS+Kze0duOibYBKFLLn51JOn7r471oXK25gtkLQXe/utnTOazGy2NCRbee+Xf/kt3/6t3/NLv/gzFx+65++94cv++7/96osPPHD+wqcW00tKyES3m7oGBdPrqMjFYZ3pFoQQLEIIJEXwUSSSK8cxwjcxBKE0wBAUgwMxE0AMpRCCc053Oyjns9msu73hFksjiIzixkfvhVQkrITgyEpJeB9jFFISCBwQmDgCxMwgipElRAwsBEXvYwjGpncmU1DgJjZGJwBJIxGDD6XJz/nq0s/93L/5xV96q/em299WFKRsX7+xGyNcE7dOnElTvn179L3//F/9xBt/erFYdNobQgglFm/+yZ/4yKtIiIz9HMTMMcTxq1712p9402t/6Zd+4Qu+4AvXt9iaNWs+zqRpeur8fS75XD85BB0C0z/P0RYTtZipuuLLT9l3vaPzvlm4cn5efXJRv6JsVBlU+MgfscFsNJ0LhxsPPdvPL0dzdZYitAu90dbR0KLhD1wbH+wdiVSf3Ny898zp+8vRheltOW54dxl2p1zWf6pPWOed8cb2NXK3op/WblSUk7KChZXidCuf6rKaTtsBqdJ5VaSuAcC1C7W7a9Ne2OqGccDEYbJcRWP8OYmLEosSgK38yQ1b9+wy7z116/D2+JDTUnbQW/b5speXWAZBxEh8mtlOK+11TCfXqZQmSlmJzLQ7rc18aDvt7l3Tlw+rCx8i0DCawOG5tp0IEKJqHCUTuz9MssS2U7PRbtIuJ1ooZvazIMPYqHbctqf1tL+RlMvZzWv87K3llb16XJYHQFCKlJCaB1m7Z1vOhxAjapRuPF8cneq2i363XBbdjSrRM4gsIDMZKasM9YROIOGF9wIxSjiBQCSOV90eDAIJCBJMyivFxihrLXOSZEmWKJU4l8fYJlLGCG0SavXyfFm0FswkQW3hDdfs50IqZfLIlEev4nwQQbEDqiAm0yk1tWh3Ya0gCCAndPI8N0nKSIFUwAoWghFhhTBaQALRI8Tjnhoi6IBIHAWcQMPRF8vx0f6N68/sH9yu6hAAaCHqQDFEeK4KWjSZXra0bYQUNu20O9HoqELTiEBSpIoJETGuXNuYOArvJGuCzlioxjNC5BiZvQvRVWG1obVqwI0RqwYXqMgaFBUBrDwLAaEhiYgEQTIQAIEgIADNVETFMSqE1VabUjBCQAvfwPsIYqEgFBELFY2S0YiakiR0uxvDzWa2rI7GV5++8R9//V1bW4O1wLEWONasWfMJA7NnqsUq3JVXYeWrjSheNY8ABJJACg5gD9JgD8g73qKrPwGIQADAHEFMLJhBTGAGBRCFuoo+aqMAjr4RxNFVBAgrgyslCUYkkK+btJVFX0cXs3YHLtSzcdbtrlJXTSutZ2OTiLzdik0TfdBKexe0UMLKejk3Sd7t51wvoyeVtqeHo85wyySdGBZxtDh56iwXS00BxRhScixbpzbccsEs260ugev5gUh7//if/K9f87Vfce3K1R/8vn/+g9/3Fp34r/yqL37153+miPVyeSPPuojWTyNDJWnbN7VKUpKyWc5UK1VKhqoiglTSN7UkAbAvCqFN0ukgBEAw0MxmJsu0ksXhfpan3X6Pl3MlRYwuVo0USkgZYyBuSJgYndA2usYHb2QCgdDUEsQIFCkGD3CMceXHwZFBrLSJ3pGYkkhDvRA6M6rxfimFITSMxuTnfvmXfvCX/9//IJF18tOzqb/r9Isfe6Rz/vzOcJh96ic/+sylK+9+1x/q1DzzwWtPPnFZRLTbbSmMD65y9GNvfNPX/M9f95GXE6k24jRyEBDM9Q/90A+/7nWvm8+XX/zFX6KUXN9ua9as+bhCUm9/muz33fyPEf9cAseVJ9uPv6tz+6a7fSh25+ro0eX4b+yHEz7qGMVH7+TolZ2HDy4+9qx9ydMTNd1KqdXmIh1H897FYWwWddVcq5Rp3/Oyhx95aPuld1v86h83v3MUpwUWFdfNn/YTzh3tV2I/lRNNTkqmlf80KuZLRXm9af6w093J+mdbgxdfe/rsaPf5acB+FfwRDudYlviLUDc+hJkLT07OvnTj1MMd0Ozdl0dPvvOoouB0nbPptYftjmkPk9bZ7MyJwb0b270OZ5kTy8of8ex6EqqOUP1inFTX0kXSaHXthcd2gQ8Wftl8yPlXggd5NFL3bK+Q+mZThGWrqnOhiJk5sLImaQ8ee8nm8N5C9HQ9Gc+e6v767115du/awjVOUDvNzpzZuPfek9sbupvT0XhWTGssMC9xMDmYH95+JnLrfZaFGDmv2LSRvfjlL3nwpQ+fO9fr5ilqLBfFdDqt69z7DImUglKQA5dgOAgHG6wwWdLpbPR654bDeYg6a2+d2uoMOkKsPN0DISFkQNSmassCMIAGqsq7uvJJ6rtd7xtyDVt47ViUgHac9JLURtZKQQhFsARNUEJIgiKkgAGEAgxQQ3AAKnhCDYSVUrSqMSkRPKqCIyNwnC3nR5OjyWRSOSfbRhSVjFXL2o2k3RU9lMuj0eVOzDSyic3R6m5VQ/SyumsPnC2CMWBWqOECFGCgAR0hGghCYhAkKoIxUfm6rolEYhMIIoJNSBDqirkC6lXfNJoGHKU2CUWgJGjEhGuBJgAVQQEJW5ASgOUIVBARBGasBJ8EQssEiYkwQAX4yKiZIqjSUqmko3u9Yb2xnNVl7d3R7pFr3PppuhY41qxZ84kz/SNF8OAIEoIiWILVcTbKqlbxuOy2Yja4U9pBAnfMR1cP/Yi40jjuVOkyiOG9JymkUmUxS1MrlYihpgghyNW1zgyaBr6RSoMDmgYIytrQNFLnwspqViZ51yaKvZOpgPbVYpx0jC8XTVFl7VwowWWllEII0bO1OYRZTpadQVsawb7untqAb5r51LQy8sHXtU4MQgkAVpPnUJU6a4NlOZ+mnb6SDD8xkNYiPzd408/+P9X09ue+5m/8yJve+uM/+6uvfc2nf+nrvwTRzQ7HnY1tCFUcjLIsRz0DkA1aKBaNr0xqIKhcFGm3HWYTaoLqdBFQVUuZdrmJJITtdn1RBNdk/T7gmuXCGGIwQlQmAWgyHvc2t9G4+WzaHpxolgutrBYIrhIMqSWURFUizUzwTTG2WY5QcAxCd1a/T6FOcJggVtIOgDkaKGlBAVQRzs6b3//t3/vNuk6J093dZ77nO7/z0YsPa1sjkc20cPPR/Wf6D97z3zk3k6/9jB/8gR//3fd90LZ6iGE8n50+d9dvv/33PlLgcNVcJ21EFgpg3zSjzY2d7/i2b/sn3/hPx+Pp3//7X7O+3dasWfPxHeAIpIW9V+ObOO4DIda/ws3b/v+l/0hcZMuJ3d2jySIsm+aDj2fPPJ1NQpx03ei+xegls/r+Ev8F2VZAJJSeXQ4/7dntB6/Es3szqmA4ZgzTMBo/dw3VtSiQd9oXzpy7756T587RRD2xvztHVX3sbSkvJIUbUHUO4cQgtRc2JnWzf7gYj4rJuJjMGpcq2myPRBqBbDAg8MZ8vKrjwKJGw6iqY3VDCGgV0tTZZA7mpunN5x/W2/KxEyEDp+WC57vTclHBe1eQzmx/o7+z2To1aGVGdTp242T31Fb/zMYgy9hoh8LPNcpLph6lTHk11vVM7WVuYT4kqdcHHpe+dB/SHCQFuVrWSHa6Z/ZDcTS+2cR2CBt1BY4AoIMWlPJc09SFRjSLWDbkgxDCntjp5L32IN85u7F5T39jkFOaxgGVTdpgiemiHiwKVze+qQTNl3XpF25RxkkD/QF2bn5w43q/N7CwHMkz2nYnSygo7aUMAREcwQgKEAEkdNLu9M6cO5eKMG8qMvr06c3hsG2tFUIBBGWIlHIgqWFtCDoGJZEyBWZo60XSCIaO0ACDYwysAnRItCGoAEBILTVHEY5LbIWEBlQAhIBSx/tUq+LaELBqI0ZEjDG44BhBiZVMxgIBcM4HjqRlq5W12slWp31qs9+ypamWpp4oV+tQpXVJTZU0hWg6OnRr1YfSIbKPJEAkBKQ6fhsESIJSCOAQQ6AglOBAgIxMQkBKIUAEIcESAElmwQjRM7OUAswIDkZACApMAV4IIaBwp9NagiOFQKvJqyfGypw0rI6yClxGvLNhF5hjlJBpkvXbg7LnJ9Pxop6Orz57rT/stNuZEGL9XF0LHGvWrPkrDDOOPZMScCC4lVkl6Nh0A1BggCSwCcyJNEi9wGRJ853WUo6BOCAGUMSxCiIBQcQCETEYaQANdVLEa0BAjMQE5+5sFkVwIAazJyR13WS5DdMiybsQBjESYgze+6qu66Rllda+LhA8EEgRpAouNLXTRimiTrsbayek5hB4PhVGmUSBPTNDMCRzQAhBeQ9huHagBjpRghAaQZGMXYxHrf6WDU1z9Ewy6L3xjT/yD7/pexsvf/pnfuP69YNv/LqvbnVbvpj4JmR5ByBoEYqllAapjpM5PEFFa41fTJUUSK2bTXTWTdIUHKXUANxyqZNEWTM/PMxb1lgNeHZOCKqrkkj2TpyoZ1Nr0na3xSEqJUN0wbM2kgH4QBJCKV7OSUmTmNiUQkqdpXAVyBIBYQQIZo5hKokgFEJg9qs0u+///u9/+qnLm92XPvH+p778y1/z6Ce9iMsJN0W9KCBs3svhHIzxpX/TT77x8vUbJks9yPnQ6/UODw+nk9HB/u1WW6Xp5vMXhDGIFZSOwXlfG5sBi5e/4r8ZjQ/f8573/Obb/9Nnfcanr2+7NWvWfNx1jlQkn3en3lCHj0HgQBThaHj45OAd75BPXqluTqYzkVQtmT1i60fi7kOHk94M/+WVjoQc0OC+5cZnfbCzfTtSIcAgFPShsagGpivz863ByWxDCYlGY7G80+b5p2ZDVyfs7D4g2W4P/uaFfReefXb8+B/ffvopF5mUsefOnCgns6PdW08Md4rW8JOf/cCxwFE3aNzz76sVWrk7sb0cblzh4KeTB5+9YnzxZ/tUIUmqrRNPTPCet1+dh8hCDzr9jbu2z7/03F0vsufOAJOY1WIn6eTthHqaJIFTyhOn9O1rNL5CADGDI5Yz/2E+j6u82o84YbyY+rSVnt96EQ6f2r/5Ab15Ms2xXGC1znc1vMPV9yb7zyQgjGO8Hvau7JdatR66eP6ee8731N3dKmvPvVqAJNpdKVMBC+4tEadADFwt9eVxOd7do2tHy2uT6bVn33/18Q+Idp51Ov1Of2Pn5OaZMw+fpZ1+Wqa2IlkU0GAFAGmAqADSZtAZ9O4zZ+4+tVwchFB1ux1j20SpIAUQLEjAekipkMq6ojrAwGrBSAANgO0d8w4vUaZgsXqRJFABJChN4BxCDQAEsgADJQANSvBcAmpwq1cBADU4xLqsvBBQyUooNGlq84yOA+Yx6A0GG+277hlsdnI530+rqi8p9VDgYVPCVVgcUTFMq7B1IssH7UNCCUqhWclje3oQkNymV2SXAAAgAElEQVRxpQ+MUDYqQkqkgENZITFQsvnQPi0NMuASTUQEkjseJ5bY2DoSI6SkBKUgutM4jQCUABPATQoHxpLgA1BW/AJNEgnAgGMv4FJKeumg7oUjX9X1wdFv/vrbrtzce+1rP7vdztcP1LXAsWbNmr/Kc77nZgoVRA6MgAgKEQ6rwZU1IBClwBKiDQKwAFrPHwAMEINBHBGFBAjROaxi0YQSRGAHD2naqGNd37DGQERfL5VJQj2RVoE51AUjKC2J2dVV1uk3k4WSKVSGOjR1NHleLSd5O+8O7GL/VmplsnXCH+5775N+v14ubdpKiH1gDoFsJmq3XCzyfm96sNvdGEBrrssYndYKHJ2rTSuv50ubKZXnaEJsSm1TIPrglAcRhVkhlTBpmN164u5Tve/+p//4q7/me7Z2Lr7zD559xWd81jt/99dVKpXWCHBVrZWUne7RlSvDUyeTfjcW81g7qeC9l1Ien+UYAeIQWGiKMTin0xTJhRj3BYh9ILmaqDE4GG3gGmuT5WKZb27zrBa9LTFbBlcLmyP4+XRinTYt7ZtGKwshGQGQIOIYSL5w/hdpVYTDMbATgglnJ4v3zcah19k52N37hm/4B6/9O19Ujx63RiGxzXK/sykh57PR0W/9yh/+yq++62AS8v6mNzSdL85snVrMJmmSmEH7N/79W7749V/7/IQIlmOM0YO8VMLYJAbnnTNWfOu3fvN3ffe/+Dc/+3Of/mmv0HLdqLJmzZqP81i3egwTM8vk1SS6fvl/wr/z+CEZKU679SKfVGZ+EObXq8PaHdaxOHKj6exqleydb8bb9SwrinY0OyLsuFlvGSwZ5IGbwB+ldl07tbMYntrrZ9NGVQwWpAwJGX0NkNDWWJdltZpVVbm49MzNrNfSyam61seLdSFgjc8y3+5MCKMYCh98gIHZKBanZkcSH0UE4fGcfRBAbMpCgoDBuLoPvpWTKTKXtrY2Bma7zXd3/J7Jri+leF4tYCK/sVG0WiOOExGmIjbGey54o99vSRwdwXv8qbpmjKkTu9fKDzudI467TEupo0K3l9//Kffede/m6VNWqiYcljji6cQfLPZiiAwKIXoXGuj5kbx5A00htFZEBtBaQSmldWZEbilVIZHRfpTzENHUcE41dZtjarRkUzu74CJ5bv3FEeWcnAsiryZusT8pk6R7/4uGp+XdvYNTwvWrSoUqEAMEdSRIr0pWDXFqDEy73ryn2u7YM2fo7qPy4LBzeGu+v7e8vliOjor5ZLo7Gtmb168/+czOYKu1vZN0e1pniUoTmdpOX+YtA0UESSSEFiohMeAYjM2lbAGSIBhAAyY0DBEJNfkAIpACEzkHQTCrFT8dLywTHJdgaAYY5BAj6gZBgFOggQggDSmQAlIde4CGAOfhHZ6zTwPuiIHPrf6JrDTDbv+BB++blYcFyp7tDlrd/iBNolCLYGe1mjcSUaKRAKSGzuGW4ei2Y+MrYTspp7YxlgNz7RxiBGsIhvQQEkJZkHMUVx4grCHhKMZmWhxW9RKAitq6jNoJt2yQQgipSUQJl1goyau55ir/jyQxOQcXOWgIAW0pMhyAAPYM3xAzYBgB8BqCIB0Ee4YHJEFKCmkqBtv9czpIDjyrig8+8fST7z9//4MXWt18naiyFjjWrFnzV4uyXKbpCxRobkAJeAZaDfqRj9swBREAQWBGpLCA0AA/HwIbj1hIBhEIICI6Lt9YfQWBA5FEZES/KsxUIISIGAQREKWW4AYhQBBFyVEQkRCyKsok76OJzXxuWr1yMjPdrpUSAJdlnqQx1JgulM2IatROQEIb8o1SCoxYlkJbay1C7HR6cAEiMrOUFKMjx0ISorepRQiQAUKQi8FVMm8pAilxPHcMITTTzlY/FPMH7jvzj77+y7752/7Fgxfv63fFy172Oa/5nM/+377u683mpooF2MO5PM8RXDObmcyw88HXSWKbshJLp/MOomzq2uiEmAG21sI5rv+k2+9D8mI0arWMJGpcY9OMPce6llrn7XZ5dJTmg3JvL01bNs/hHcfQ7rSAUC1mSapj9Ki9VAoUUZUkDdgDGhSJV8WltHI5VVrVbmEFrl7Zfe97Lp3cOj8Z7732iz5vsvdHndyEpgqzqnPmc+He85af+qnDo/Ltv/M+lidk1j+c18/eeObMmVP7hwcPPfDgv3/rr1x84PxbfuZnX/u3X5fYEwBWVqakUq5nyhjEMkYvhDRGcXRf9LdetyyqN//UT+/t7Z8+ubO+B9esWfOXpnTILZG8WvhLkccA6mJUzo7C7c78YOP6LN992u//0exyUT/rmiO3LNqVeCDzj3r3imLSWizs81UMihMrMuYY8OECBzEljTm71z+125KFQwAA0lYowxwAIWxmkiJXMTl0zXT+wQ9eQZpn3Q1VcrAyMkWpYpY2w0G1vXOV+Gp048p5L1qc33+0d3I++qhVHnG8iOMFAHd7XD55ACVT4PyL+4Od3iJpLTrDzY2N7R0z7Ibb79ivb071czvcJIK2y82toxObVync4mo/zFnAmObMyVYaOuLabSyWH6PAwUKwlC7Lpp3O5a2Nq3myGwKlOs2SEMLgROfBTznzorvbgzjavTm9dm1KIyoOqyu39paTSiyFr3xdu4XghlgIKCWtNkQZUZpYTqxN7BBqoEVfND3dQEDTC2ppSCAGBI8YRV1ZIMmzJOqqoCkg6QXrL9fAs1f5vArL2SwOd4anTt8/nJ01N4bFAtVHbxIyQCtrc3+7PpUsNk7pyKEcl8Veei2xT2s5ulYeHSxnxbI6PKyIngR3k+z03S/aOnmqv9Hr2n5XDzontzIeKJkLYbyQkFFIaZIuQxISRkJEx+nvDgw0q1KE+s7kSyMQan/sYkEKpAFAMCw/p0/Ae6zKap0DW1ACRBBABkpDAcfBdARmOAcfsDKpeOHCnZk5RhKCQFYa2x30ug/MMRpj1EW3gw6Y1cQny9LOF3LppXbSrPSyFDqLvgyLWeNsqJShLmTHaRNDjIEdXAAr0pFRA9qQsMTBI3oAAkJDC8+urJe7149muxGciKwj+j4Ogx5QmiqlNSgI6QyBCIHdquEm6tVs1ns0gUlBKVgJx+w4ogQ1EWhAq5INAEFDCqhIFBjUgDWYiEJiITttpYkaVPMru7eu33z7r71DuPjoKx6Wa0+xtcCxZs2avzo8/vjjFy9enE7H3W7/znTAMIo7YxoBguEI8bm/ggRDgQRB47mG4zAHtHcBgsSq0zGC4IlZrI4VV+kqApEQ2VUj3elIBdQFOAormnJhWqpZ1By8zVJA1EUFwCQpRYYUUKRiqOdH3ZODsDggxbEsF7NxZ+eErEQxnmTDnsx0OZmkgwFinM0W7U6ftK4XVSKU6vWqw8Nk0GsmEyFZKUCrZrEwVimtqsUs2TiBWVXPpjZrk7X1pMiyFFLE+STJckQVfS07XTc9hI/S3vzrrzp3++Cvf9c/+6H77nno0Yde/du/9f4nn/imL/g7X/A3v+hLYnE71k3SaoFDXZemk0gQB8HMUsrjeQSklgpKsWNSkgKxDzEGaSy4UVKyDyyiQIRzBIocJBkQEUcgqpUzFkfEyNGTlNBSRwmKCIEFAcQxrgQoZiZEXiXaMFaBvZFi9I1UBODX3vpbLbvdzU8Uiw+Gelwsj1ppJ3iyNsP0A1/1VV9v0sHuYSnTs02Ik2Z05q67vvFbvu6lL32pr1w/Nd/zHd/8qs/8/HZ35xUv/8w/+qN3A2nkWpAFoFa9NszMDBIgIiZw9YY3fOn//bM/929/5d9+9Vd91fo2XLNmzV8qRuVfwenrAFy+/NZf/OFvBi8cxzlndaVCBrPTedGWrM/dGu2Ml+2FH/rY8o36ECEjsKvjLPJHWQe3ms6pef/Bq/U9u1Uih6QDu1WHgBAmAxGITK/d2Tp9tqbRtcn1/adGv390+drls6MbOy85NS3NtMCirguEsjxaEpZgbVXH2GFFHXwMe8chYFmsdh/4suBCya2t7s7pu++6cOpMe9gV2X/6D7NbN5P6uPp/2tk4GGxf1foo1HKYnTg9fOSuTr+nu22ddzb1lWl875Mf+8n1vZ7bOflEUJelnllDW727797Z3DBbLezfPlgW9ZX3PX31P7vqaG88K6dLlwujo2oaadUw7XU6nEmyZWeKdtFtI4R6sayYJcUgK3BTunDzqN47JJsU7awctugeS8Pn3t0mxw4PUoYsrzayQDbZnc/3RrvbnOeUfogUFYMpZjlzp3uyL84N52cxb1UF+L/qN2JNnZiy2Je3K8yKw4ODg93dgxt77vZRmDhImSYZrFJ9axQ1AuFw/8Zkcmg7RqvMULuT9drtbns46Aw2Ot0T/Z1h78TA1dp7TZBKSWNBDY51MwHYY4FjRd2sRnnAAyVgnguYBRpAAgZNg8YhRkgBY0B61ZsFUniuhtI5NA7WQEokFg3QAHjufY+vI9+UURljlLJJVxrDaFnut3FCQxvWVAWiJdAYafpJz2K5OgxCg3JEEZI5V1NjuxXlK3nMITiEsJqsGAkGmsp7MOO5+J4AruAo1lU9vfn01ctXn1lgYZOklw/O8b2n2hcs9QTnlTG8qlGBAUlIAwIaAUkwgGFiGHGnxsV5NA1cieAhDEgBFSBXhS+CYA1YEqC9966ORkohyfkWhW5XDrpyOo+TG7dvXj/Ye5ijxFrgWAsca9as+avB7dt7Fy9eBNDufFgPYbwzkEZACJg7qSjH8SgCYCiOBck+4qpDmAEoISKxJIocOXrmEBGUoOOqjpXEwQyQVhJ1heggCCIi1NqA67kSzII4OILQWiISh6BIAFTO52netu1edXiYZDa4SmjT6XZ5PiXibNCFb1zt0jyPZSWyVpqmTdNYmSRZBsg4myVJNtvd73S7IIdYhao0xpAi3xRJnjdHR8ZmNjHsPbHKWhmijwFSp2FRkRFlvVCxtgmQdsqDq6lsfdnrX/t5r3r1v/t3v/szP/kL5+56+Oq1Z3/sJ37mgYsP3H/hnKBYTI+yTLe3tzCfROGhZDmf590uhKwnU6NblLYQV9G5aKpSay3T1C3nWnHa66FeBF/rNF1O5nm7rYQCwnK6yNv9ar5Itk7zZFa7Jul0RIjFfJpmRuZJPT9S0khpXFNLYURi4ByRXKlT4BAhmJkpKqOaCEZ04fZv/Ppv3Xf3S/du7j704vuuXn3i7gfPFYe72ebZt/3yr33/D/zwqfP3HS3ivBHz+VFn0P7yr/jSv/v5d3Je09VMCt/+Hd/yLd/+zTsnT//Yj7/xf/zy/2WlbgBwVaWtJEGSDEfvXAMWJpEAXvKSR9/5zt9fCxxr1qz5y4WIQH0SfQDdrVe1tp66vfvkZHFTp9YMUnMu1VvSnwrxARQ71TwWAR9lvcsI/iPWwas9gUHdPTvbvueoe3qeWpmQ8ojxWPAVghOBvtLneu0zw7tFXKhw4/G969dm124eHPRwftAaLexMoSqF0/AWaSozK3sCG2U8VZS94+r6/yoxorlTbbG3UDLffmiY3nf2/PlTm9vtTi4rZeAblRrWMpA86vWfHQwmGyIO1cYwPXOue/eLhq1cJYYcy6XiozSpWy2QIIrMkSMEkxUibVxWVfSCMwsp5nl7f3DiKusbRplt9M73Nl+0tZFyJy4m4zgaLyZPl8t5WU4ndWOCT11ictMy6BrdTUyvrbuZzcr2SHQWm0M0rhyLOZEn5jgVTeDCVzV7LyrnVFEVirwQEKuthABHc0IVjUo7NNjxbUdmnF47nOyOi06vl1glSa3y4Zgd0UJh0bJ8ot3vx2FeDZcVgo/GRoBCECv/TYgqovbBNc7Vdc1V5Wbl6FLp1WTRHBxND/ZHR7PKlpR0hvlGqhNF2hqdGKLGu3K6VxbFrJ77aZSl19YliUzTzU53eKLXP3PW3cNWEbpiZbkhSK/6UOJx6q3UYI/4AvHquV+yj5AKgoGI6BEbQAECzsF7ABASWkMQ4AGBVREtewggOsQGXgEaECBeTdY+/EKKMZCUShttjGIZglLUyoUDRfggyhquidxYEVpKCj4upSEOcMVqGijjQoZ5xLAhliKSQCSiCAGCEIgBcDEi3vkfChAifIxVOZ1Nbu3dunHrytUxZirV7XZH92x7s9MViVKZDwzPcBwRIpG0UhCJ44oTFgoSkADFEIMv5qPp5MgVUw5OJQOTdFKTCJ2RzoJgIUECxARBxEQOJAAhfTBErTwdtJODTIvxeDYZL/6sJjlrgWPNmjVr/kJhjs657e2NGD0Rv3AYY3jAMqrjuUmUCCkoAA7CH09ZQESrYWJKZJlL5kiIgiA5AJ5ixdww10QcfRRCgSSvPK+JmAnKIMboWWpw5P+PvfeMsi29yzufN+9wcuV7b9VNfbtvRyS6FQYkIzBoGMIgQMKBpBHJ2LOM19gWyzYztrzANiYJMCAYw0gk0wYECtMSQiCRGsWWWmp13+6+sW7lk8/Z8Y3zoW53SxpJaxjbuD+c36dadarO2bXr/+69/8/7vs8TjA5MI9SUOgTvnSeEUiYBYr3VlsiMyEg54yk0Y7HXYDQCMc45pnhwlfeaRSoYYh1AGbShQlFC4b3zICDGOc4kTxoBJLhApQi6dtZwLkCZtQFMAlwbL6gIgdRVFcUJPEXFiJeUhYCMKAeJ+dFuI1rChFk37MTxa7/jNc4N3/72x05cuE/rg5t7w7NnNkNZJWkK6qp+P2pG0Dp4qxoNb62pCtlowRAzz0SUEMphLROCALYsmOAIthgOk14DDvBBRREoLbNMJWmaxPPRMG4uTW9ej6NUMOaKLAQbR5JwYrOZkMI766xnUsF5U2RcxN5aQi2lDISR4AgQEHRVUAFvveRRO1mZDgoK+hVf+aIzd6zdvP50XZF/+m2v7rTW1rYuPnH9xv0ve+kPve7vp2lzbXUjYp9xw6qqLFL09G3Ldz9wZ//g6B3vfOixx5748R/7Sc5ZCJ7LBATB6+ANZZxSTxl3pnLBvOFf/avv+q7v/pmfeeM//If/aDEkFyxY8HxgbWvru//lGy594g+vXfq/T3SitBuzdvowdt5Hrhw1s8+nbnw+GKGSspPl0oXpmZNhs8MihpwICsZBGbxzdRFWBXlJyjZ7jV779mXJu/GVgkyfHg8m9dV+2BvBOs047bZZt5OmnfbWZnNrVbV2DqOrI1GOZTkh+Ks0WHXdIO6lLzrZeNnZRrsllYBzpt3RJ08okzmgpul+wGVRPvCi2+64uNzJC/iy2r/5RL8+6Oux9tlMG6b8mU04T0gVgjYFlOdrkp8ZjG+7ufNcU8wY0niPqQ8UYKuNldPt1otlusJZOb9xpf/RS3uD0SwvdKJUtx2dv7gSVZtydjZ2LW7SOmeoOSc8Trjy1I2bgTrTBmO+bVwUlVLqsoi1Fg6eyzpKimmZZnnKkDKGqAGrURU4qm/k4ebycnvtdPfkXR3TF3yecrdT2lmRpo22TlmHEobgrZsEMg9cNxq4vc0woRgCgBCuu1wRwsoyDgEgDvKgDgdlPhmOBofjIzNzdsdr5kns4zaEAE26y1tr7aVur0fWuvxES0aSUUoB72qbH5bjo3zvaH5jXm/PdTYxWVYdbvf9zi4Xly8MDrPp/OTamW53HTSBjRAYIiABSrCAyMM94+j+6RxbZ0aA9EANZ1AHBAeU8J9VIAaogQieoa5BLBQgPBhQE2gKAEEDFT6r2BlIDBKBRgCFds5WVWBMqahBoOFLlhmS1cQOZBizUJHPNVhcXgQ6i3sGzBlpAleESVSW2EBr7z9TJaSAAg8u1JUdD4bb+1dmxb7DDHBa+8lk1D/c7/Z6qrGeCImawTGAGdQ2lEpHggklwTkASBCKoIHa1cjGB7uXrl39xPRgoHPXXj29unp6c20r7vZ4m2gpDROoQWqP0hxb0RrtQEjwYFLJaCnptZuTJBsXKICFwLEQOBYsWPB8gBAqmUOwhBIgYc+pGxrwzhsSPGMMIM5ljFl4Cy4B77Wjsuk1pbJXzmZKRSABkM5VMpaumLKEo6oQNCWOcGFsLYS0xjPGtfPwXkmFQKaTeavVYmlSzUa1LtudRj4r0kYKGGKt1rVstn1ewhGuJOfe2Yq1k6w/SNOmiJUuCuocZ4JJBUathoiUqbRU0ltNKfXO11WVNDsIzGkjY0W0pd4njCOE6WTcbiouORiB95wIW9dSSIATZ4iQ3loaCAiH1YCjwsNVkmkpOrYslVqxrhCR4YFCiF/4iTe+588ei5orJAq2NsPhIbGOC67rTDYkZzj2HCGCodYBEIwRY5ylQkWgPNSWxFHIawjBBQd1vqoZJUCA80hjVBrOxSo63obbbLVCQHt1DTLSg4FMFJiEKeAcj+RksN9ZXgZl5XweN9tURsEE7xznKMsiTpskeGOMkJx5zwJz4O/83XdIqighhNrXfte3TGZ7m2fueP0/+ZHljbsJ1Ccff+IvP/iRz1dIg/1P/tRP/8zbfu+9K+un06WVJOKtVndnd/9rv/5r/uBd7yWEwWfwjhBCKA/eAUCwTEgGDsT/w0tf8tBD7zp9+vQ3fMM3LkblggUL/rtDKY3Txh33vuzE1qmmYoxOLL3xJ9X20/XemM4t/mrZqGlIVlz3jv3luy63e0PCCx10BUIpFwAcDbbFwgnGV6kX1s7y0cHkYG+cjQpbGUp92m73eu1mS7SE7+isFWjq3HquV4dO7EzozjCMclTlF5rMYMy2WkZGpSVe2hAZA4alpDsdlXu7lbHtTtpQ3C03ss3V/b7yICptTfP5tMzH4/zwJjvKZlaXFapZzuelKAKCVOmFpqW0BEBqEmxakzTzycjKrLzl4gAA8FK43tI0jrddfftydGqrzaKqmkx3r06z3VkxzJXpNmirSRrLLDohpfAniDhFTOK1Yg637hglrEcoVQioK1AGAFbVRBhXRcFyCjBhmK+FkYnkK6ds2p4xls9G8eigQ32tw3hvOqx3pCFtMquy4WxcDiqT7c0ul2HWFu1bGfa0ZFRHDLSyJNOiYqoiqikZt2M9nVdmlAcawIhDPHRibqGLZk64jZOIyliPYk5Ft82SNETct3vdVqfdbIqOFF3HxHPrWkJv2a92y9Uzw415vjXOr1+b37g5r0fVNJ/Udi6l5IRzxyIhkmbghBGnYAECHsAAT+C9hw6gBPzT3EaA48cNHcAt4OGPNwcHsE9LP9UG3II5OAPnQQDKbr1qHRyBO97tYgD73AIOQgjnHIBzjuM4e415eO89pYxAkWN7EEeEDrHxsSMBAgjHG5yDd8EaUEa4gHMwmgfNYL0nDDRmzAlYBOvgA+Pw5BmBkBDCHXPEgcGTEOCD9EQFmOB98N7XdVWXlTcBnoECgcAxCs4A4mmgcAyUBg5CAI7gYOtyMju8crj91N7Vp8ejeVn6Rllr59rNlCWK16lnFiBwnASABkKBgGBx7HjKKBNKthrtbndpcFSDmoXCsRA4FixY8PzA56DH6/+anyF8QAZUnDaB3NuKMjAhEGpw6k1FiaA8AghlALK4RRAKV5csliSfudKwiEJPjKuoZISYLJ8njXhezJqtVeAeyT/hXDBubr3vbHTKbGxmurXUjcAn/b12R5TzUZxEFrVsJ9nRQaRS3u6YaS5UxJiox9NGZxlRMrpxo3fmjJ9NQQII1VluQxAignNFnsVKgFIKSClBiDdWps2grTVeRiybjBrNtLOx4WYD5gEhbTF1waturxqMoliJZjMUpix1urwKbXUIcSzmoyMlINc27HA6GI3Wz63PJwPRXEZZ/8yP//Rjj1WtZNmwUNaT8eioEUey00E9K/ORNIR3u8gm3nuuklF/v7exgTgZXL66vLQB0OMHUCQX9fiDXHIQ5NNp2kyUINV4LBtKTyaUcnBOwnFuGsCot2CMueFQay1Xl1CVVVUpxUiAUgoAgqeUwjpQFxxIYMF6wRmcBaFCCHjP4hjFHJT+5V98YDgYbG4uxa0GOEmajd9/27tu7oyVWt25eXTb7fd+viKa9y/9ve9/HZeNlzzwEhuimhDnDWMiishkMvnWb/tbv/HrD9rgOUFAIAAh9DhDxlnjnRGKf93Xfv173/tHDz744ELgWLBgwfNmAoAkjZWksQIg+LnN80OWPcmu+L96G9N2rdvc2fuur9z3KG+6vvcGIVAVgwsAISL6QoItzjmxg2l2sP+xDz/+4U/cuHa9zDxRvfj8+ZV77739zLnGMqnYI4/z62PeH7H+OBhjnt7z/Rl8+MIhskEIffLkrLXUL2jdLv3KbO6jiijysUvdo+nmfXdfuHDi/GY3rKbTrZUPjACHO1qdwls7mz3xoe1LH3bjULKItBvRyura0tpaOxatBl9ZCpXEIUJA4MBqIK39gn5gEJHPSMr1KqpX13JK52XWWpNbJxrjg/7h9ZuPPXoQc3Gi297s3LNGb1e6mxI086Ku4qJKi4zUn7Y+wWiYZ1rIMr+12rSY37KaeCbpg08JDx5Jy1+4v1rbHOTTnb0rK3XeaVuRF/jU9vVHnpg8TEmivIxClvlK4+reZSVu9uLYalPXVRRFSkkAxuiqKpcbw1Pdo7OnWkzhqU8cXTsc7hZDAa8IQapkI+11uo3l9vLy2vqJlZXWqntsNcrj3imt4jkLU0oIAg9Z2w3V4eQ5ZUzEdOW2pHW6Xt7s31bP62H2oQ8eSkudg3dzbavR6MA70ml3u71O2hFCRgBgQDQkQDlKAucDSgvFPl3gYEAM1AaVQfyZZSAADpSA83AVVAADtIZliCMIAQC2Qnl8kB4oAfvZwl8URVrrsiyfkVMkQPH/kvxEoG0dKec9CTRMj98oOOuqjApFuLg1m4baBVMZRhmLgVIww1AVoIFEeMYkVnJQgtI6BsSIGnGr1Y6aKU0FZv6W/f2tNyOwQAzYgJIISAEJwAEOIQAcx+ZwIYLO88HhzccPrl8e3uzPfCiB6WCXJeKUPZGabloiEAsXAHZ8TgMAD/LMOWFARNBOmrq7caO9j0hjkaCyENKNaxsAACAASURBVDgWLFjwPCADPOBBCDA/1jg8chKUd4bQQGjurTa6YhxcEO8ZgfQgzjHB5GTc73Qb3g8ovb0o3pukXwnAh4+JtIlQQDHKSu0q503aiSlss8ULe53SPUFVVdtG3CVBGwxUg5C4Lsyh5LSzIstyyBumchNQz0ktGppwAmeFSpAu6dFciCZ8ihnprdye704SoRABxEgVe5OXxVRyJhUNwcERIiJblox5qpLh/tHS6kbSjmBNo90EJ/VooFpKl/NQlioWxDk7mURLSyjN5OCg01tLew0zm1EmYimr2jRXtqB1fmWQtpvr5xr7Ow+vnDr1sY9eettv/0G7ueHZDqVFcC5Y8y3f9Kqv+bpXl4Ntb7LGygqoHd14ure+xCNpZrPeiROo66w/XN44gcAHe4fLF+4w4xmbfjJpNoO1dVGm3Q5MWeazuNOx+URGEbjUeeFciDsdBF5NZ6qxMj84aq6sNWJth8OyzJprPQiW7W83Tqy66bSqqnRlA5WeDoft1RPUMG2djCJbG845lHJl7kZzmShC8CM/9u++73X/65NPPn373VsA/7OHH/n5N/3qytLFvcPJfS988U/+xL/4nDU0nDz6G7/5FpG2OFHzYtppS1v7OE5KXUpOO53O4eFhVU8ZhSeggYbgCQGhFAC8tdYLRZaWe8tL3StXrz/88J9/yZe8bDEyFyxY8DzROJ5p7NI4edl9dX9j9MFK5ZUsS1476gEwK7gXEMRTZ4MOz7kiPIerUWUhQzlPRDu3CJSKiPBb1kVUeLWsNavHj9mntstP3ci3+9k4NDcurN8hwklRnvDlxpXt9lDGtnJPH5G9aRiXziM4F6YFAhCprKNGy9GkIJMchdbWP3cYXIJEouTGhHlIRSA1poYlikpqrEM2Tfo3YjN216Lx7rCupmUYZ7Xzg/pgPh+XZc1Fp5PefuH0ijC9Wb9ZZ40bO6S2MvgkgWUhAQJAgRRQkwpXJmww+nRDkAJhF75WzVNRL553qqty3GdksnRX62TKWj3abfv1yPV8ERWALZh13GhqPzOFhkQVjStRF3U12636GkGIlBBCgESISMRKdkC8DzklCUllURSzqdU0jVbqTTyl96/39w9FKLy1c6AgjHPBmGym0W1xdCqOTkeK6MpUBeeccwZgbnRfyIy4vDi8uj0JlAxGRWHyWtRUKR4lSyd6rW4SqeBRF/NqdA2BkLi/FEw0coIxTpAcH3tA5B1zlQ/P/FuY8nOYJbiNRhI3omRt5cKdXHDSSujVfbo9l/PM6tn+1csfr+vJ1tGFjY2zq+uW84RQRQTnlPsacOSWuhEgAEYBAXjUBiJGLAELZ6DMLfmLA8R7Yv1xkVqgAginilCmb2kUHIgiwMIbWIfjBRi1RXls3oHA4TlIpBTn/FhnopQpFVEPVBYgoaZmMqsmg3k59c7FPPJGw+VEKEIZVcnx5NgtDaUG1V41rGG+Bpz1xAYZQODps7655jjW5ZaqlURJr7Os4hZhESE2jaJOa2ljfau3uk5pqOtCRIqSADhwTjgTx08clDzbY1tjppPD3f29naNxBXTWu2GaI6+r4H2goA1DRAXNwbgjsDXjgceB5jWZlm6aBeN42lARS8ANb0Ud0+y0d7f3P/DHj9x7/8XOcnsRFrsQOBYsWPDfB+/mwRvGKeDxTMIJAHLsBUU8EBA8pV4lErDwmlIagmaUgluQ5bR5FDCnNOwevL2R8IA/vXH9+ubm5nw++vhjn5rMpl/+Za948Lffcc89dz/62KN1bdI07XR6s2kWAiLR6LQ7KhI3dq4tLXc21k9u37w+n0w3T5247fzZ5W6TMREoKWpXO9rtLpu8FGlSHG0n7RUPV+oZAlM0ShuRt5oEU0/HqsmjRkPXubG1YpT44IJnjFHKvQfzaLe6cN4awxgIsbCBsRCslkp5WnvnKGdOO1gLxpIkAYItMhcghHDOQlAXShYJcIOYIZiV5Y3HL+383P/5u9NB7fRsubNmrefe9g/2JSWuHMSJLGYhZDMSi97yMoKHc4TQUJbk+CO8B0Kr1cIsY85DsmqeR2kcUQljAMRJ8kyWPa+zXCUJPFxeASxKmgAajRasLed53FDNuBeKwlrdaLWQZYSQtNFCWXob2u12KGvruYzbxXSWLK3AVPl4mLbaTMUwJQ0aRl+++vTp87ft7u+VOvzsz/7HtbWz2dzde+8X/cSPfW51o8Dlf/5//IsnL11dXzlDeJo2+HQ2i+JWVVWBEEp4s9l8+qlLkWoDsHZCKQ0+BBIoowAY5zIAziRxAqCRpj/8wz/80EPvXgzPBQsWPM+UDsZ47x71JV9a/40r+RM75LpTTjMLQqRWyirE3HFbu+CpAwUhlBACGgL3TjhrXV7UY14MW2zZyKYRTCVEUs8DoQGpRZpl+WT30ckjT1V/fqOWDdVcap25beO8NBfnB1F/zm6MAPjK2P7cT3NkeWDMM6ZJsJFEkvRXGzdua+1P2cGYjIuiMNb5EHwIQKPB4wYLikaxbTcYt4QWvKtYktIK4LJ21f5kpx9KCoCEwoXpuKqHVZ5rVwWnmGi04xdcOH0m5O2n+uJwSgZ93c99dmt9RefTz5QxmOfwn6HylMCeD0Y2ttL1aNYt53E2SgVpnl8+l4QlVbdgYC2qAs4iRwwgIIC4QK11xnsfAijPRGPOMDGmPww3SoSIdQBCAcdVUC3S2CAwxgwY60I29/t1Zl1oE8Wm8cp1Or3pMWBUU0KqgBA4nGrztCVbd3Y79zXTe5SQuvRV9uxhj6zeTerHi/zxcrZ90xcm+IqUVHvlEQvWanbXe70lFex4Ns3no9LkdVVhCWccodn4WGxoPFM/wC1rdRCC4BG4HrksJxVP0NiI1FK0tNZNWZU4222yzqy8cXO2vz3t716aTvrTw7w4VwuKuLHCozahieIUNSGBEkUDAnxgBJIQCGiH2iJWaKSoNVB6or0zzjjrCEWAN+R484cDHEFMiOQIBt6AAFyBK6CE1cEHEEAQVBZ1HQjAQqDBc0FUGhFCSEAAKKVKKdQOlUUIKIObzar5mNeZAImZgKm8KSihREgqFIDgHahDcDCBOSjuLHWVDzCOmqAIAkE4VmUICdbjGYM4AsRRTFrdZrOXNnrGopm0N1fPntzYXFpZpZ5YU3IngECIDhxEMoEgn/ttALDWjEZHBwd7B4Mpp6Gx1KpLXWeV50LwmPKmp6ImloIigBrLSBAcvCrZYGTGfTij7FJkG7GLa6XStNluNa9fvv5Lf/Yb3/v6b3/5//SixQVzIXAsWLDgr5unnv7k7RfOEuIoOw43pwgUpPnMbTgO3hJyPMXu4I/DwYzTOSGEquD8jBKv8aQm+KM/eWQ8rD/yoSeODkeMkfO3bT5x6RPOBSa6u3v9//Bz73PB4T8/xhmLoqiu6zLLvcPa6upsmjXjxBMIxUejgVJxVRXeOhWJTrfRbkbz+SSKJaW0qqpv+7vf3uv1Tp80q6sMYjYdjrtL6wCbDw+brS5mGUDVagNF7uYzEUsSxXl/P22mxAGByCSGF+U8j1dPhenU1Jo3Il3XkoO3UlfOKUBj6erK2Vo0m/l4lDa6MokQQggharcgIzseq0SOxzd7PZKeEagPnvz45VFG3vxbf7jXx1L3tNOsMqnXdT4/+MqXf8Vrv/efVMPHhVBJM83HA2mpaES+zrTTUaORDYeNToe2mtXhUKVtubqiB9MgFCjRto5UG45U2SyKBagIVUY4hXPGGCUjgFGXh0AglC6NFAk4l1IiUBBChKJwYDQYT8FAGZwnhIJLaC+iKFinlEJdwvtERdAahAZnEDnCwRWbTKd33PVFv/hLv4XQKUoyGk//6Te/6vPV0uHeYV7RdvdMIK1s7qQUIolrrSnngJ/lWRqLra2t133Xt/7KL//G8ZwGpTwEB09AAXDGoSst4/hrv/ZrH3zwtyeTyYc+9KEXv/jFi3G6YMGC5xvnGuf/9Z3/5lff9Yu//u7/2KWpFdRHgldBaLBYURm7EPsUvsMSkcRSoW3z9ax/5sg39EQMJrvRuNEdu1ZcRm0H14U+GaJuqUV26eroU1dHn/jUpHDtlc2TdzSqraZPMEqPCnJ1aIe5m1UAgvOhttAWgFlaytdWnqTVvjUm93Mtxoc0aaWd00oWcp7r4dSUldFar3TWzp9ff8H9zZMnIykY8Z5YJ91YhMwBjFMVM24b3LQBNPamH3n6SOfFHFV3qXl+bfkOps/xcv2JS8lg4p++bnJDau8rC/u5jEg+Pffi07objzQVS810UxVLtEyXdcIFEtOEVnkOAD7c8tp49o2QHlZ0d398fZ5ndQ3UoAWNGGIera5dFIwSUmujjdawdpz399x+XZb1ZE6kZLFIDh2hQXtCYHjQZW3mNRtBaRmCBqxDWUYNmShrKOrPZZ+QUn5KkEyJqWvmWX9ez+ce2mhTFKZEUfgyzyLObKUJtUzYjmxEceIN/6ztGoRCxQBQl+AcKkZVwnjn/PTmzu6lmweQQUTs/KnGqTW1utVdOt2+09hrT44uN/vX+9XRvOzvXoYuUI9Xz92xfOa89F4BgORgEtDaW+uNpI4y1LdOv85RW/AEget5Pd0/PLx5dLCUpJ20rZINIRsAwCkkBaUe0M/sNiEG8IAFfIB2jpJKMgMDGAHGPLOaBlDxzIYX/ezuFE4Rc9RT+DFgBBUt1Ux9yTANqEPwXpfB1s+dFkloHBNloQACWA9n4QIIoJj1TmvDOZdS6LoOzklwDhpD1mBCiLtvu2NrfWlWjYgjsW80262UK0IU4ZJqyjmVMTWOuRKABw2QDM/6zMF5n7l6bKfjWlc1w9FkVjmsr6yvr6wlTRKnNFaS85iCS+VIcHri3DDj434jVBFM1N+mM+VbzXYimfAjhKkUc+IWF8mFwLFgwYK/bkbjQRyp8+cvABrBggCBI1BQhaBB5DM/GEgI8BakBsrgasKWWNTw8+0nPvbx/mS0e3S0vX909cahdupwUAbWmediZXXtjz48FGqLICgeb5w/V9cVAZGclUWRJkni/Noag7PO6EZCiTW1MVyqM1ubeVn2ekIIUdeaUH80nrnQCyr1zjEpfvaX3y5ldKInmpG+4867W+3OYPRBOHvbmdOnNtZ6qVzuRDA5lGfEBFhXeNWIvK1BFJyrchMpKdOWG80oF3FTepsLyUAsqoJwBBJ8XQKeCWqKWZJE1uiymDXbKyIS1WwsW+eEyq48dTNO2G//4R96b6yl73//I5OJFI3O0sqG9aKwJanLO85tffd3fs+F0+t+fFnSEMqMEJe2mmDBVDkXUlDq6jpJEtTaF2XUbICJMJ8LKUGot7bV67k8d86oOII3ZT6PU0GsCQiN3pIvSmOcTFIKbvNCqIa3ntiaCQUW6mymEsmENGXOJIfzOi9FlBBCytksStvwwVtDiAjekxBA4X0IIYCEEHLiorTbiKPOzd3B7tEgTbdGg9kP/fMf/JKX3vM5yyl4/a//8b8f57rVWyOeOOU1Y5YgECIICR5CyEBI2mhcv379Pe/5/Ve+8lXBTQilBOyW7xlx3oEL6Z376q/+mne+853W2te//vXvf//7F6N1wYIFzzcElScbm//jua8vVqdPXnpkMJ9qLn1ehqKiQhDKvYNOg+6QRDXSKPGtOpxDqrRb01lzetTt7a261Wbc01HLZDbVmTITMR9W0488Pn5yu9pxarURn29Hdwq7GfJwmPmDzF+f+3mBqgYQGPNJUjZUHjDrdia93lVVjbiPA6NK9ZpRU/KIkBF12hNlmGqoKMIdF07ce/fpl760tXmSwVUIHgGk5sQouApWB+PmczOZmbI2s6ry4AlVKbAVifMNeUeRb4wzOu6Hw7nZHXr3/8NJkQJSsbSjOm7e8GWjgSbzoCWMhn6u54ULlcFM26r2ZZJOHe9bNXQhQ+QDUqsbBVeC9driXMKZ89PaVTWtLalJKEo79ZqFOonblehm87kbj0x/VOvaBGOjJOVxpAl1AsxT57w1xtqqsmJQznZgl0OcaE0qe+zCCcAEX3k/r6BrXxlfOJcz75yjmhriDa2Z9UZIKeJum66so9PqdqNGLzdims8HkTMMAGXgAlKBEE+JY5wKxQAnggX3unLjfl3ZIkCLbIVUrd46SVs0jfjJjYZwSBtZcze/cTiaHNTXdZE7k8O4jU3SW1eiw6kijBAEhOAA5wOqQAgYJc6Q0jpmizIbHe7uXt2+9tTOlbVkeaN38uT5uJ1EjB3HpYYQvLPEM0KP15kcx9ACAFhACLBAIJ7DCYAGYgILHrCBMQhKPG6JQ4HAU+K9d8764AkhlFAKT0PpKcDELf3r+PkBIMGDOCesEy4cp9GGZ0JrCUCOV/EcR9h6Y6xxlgQHWBsMqFhbW1vf6OZmakrncyYbLSljTyIXuK+dc94rBOuII4TCA96BhEARPLxzjjBCGYHTVVEa5y0Qt9PVtfXl1VWVRiKSUihAAoxQSrUjZcXKQtTzhLqGrVQ29SXXti3rREV8jYhx0hjE5tnNNwsWAseCBQv+Onj4g3969913xHGzKHeTOCGUwHOwNnx+66ZCAKePdzoSWoJUwCn4xwgJs73Hb1zb/s1f+8/jcclVi8n2ODNEbjrGk8SdvXixu7L21OXrP/D6f/mRj3y81Ure/o4Ht3e3T53egsdoNOl2uzv7u81mcz6cXjh75nB7wClxTqdpyiORO1MFD2NizokQLtiVjfV/8A/+3m/82lueeOJT1tV1XXLWvLlDY9E86O943HTOEfg/ff+VMhsmrNhYkt/8TV994fYtT013qcXSJrwCAkQC42ENYsIkr2dTRWMwEbyhEYUJla5UxMoiU4KwSMAUlALW8EanKVMkEh5RiOdHT73lVx/cvjp6+urN1vpGHVyUxHndMcS14mi/v68aHcLtN37TK77tNa9itSlHR1JKwgmxFox5UzljGGfeGSaZqWqhIgSQogQFbCBcQCiTFSKKXV2zSFITrK45C3EjgaTEVYQQk2ciaSjCTKUp9TxKTG0Fj0CpM4YhqCQGfFWUUSOp5pOo2VTUmroWcSNSnPjgbM14rLWWaQ9VURVFnCTBWyJgEUDdwdHO7XdsuooGwq9e377jwrmv+sov+3wV9fQTTw12i+6pdWu9sbbZ6ozyWVbXzSgmlOjapGkynY5jxdbWTrzpTb/0yle+ihASvA/BUUJAAUIphXOWsiiK03vuuedd7/qD9fXV1772O9785l9djNkFCxY8D3nBCx/Y3Nx890O/+IlPfnSa02w8y6YzU2ld+aqCzszkoNbSzUVR+zLcpAldq++bZhcPbnazxtnsLKeOU/DcXJvMnpg/mc2eGMw/ebmkzd69X3zxPKnO5MPmWNN+abaP/KRA5Z5dK+GiSG9t7SXxU8HvA8OyaMbsxObSfS84c+JUa6kr9h7dv/7oQT8zZeYSpc6db99339L521ZPb3VaLQ6bkXyHeBNCQLzq5Uma74Y8d+Ns58roE0/d3N6f7Y3N1LbPrizdG7AO290biu0DN5g6G2As3H+1nAhnUWSfbY1aYzgNjx2Vu6NseBpba521re4DogXV1WHcc4NeVdJQc+liT4CwLIMX8CoOXHpLnI9caIfTD+x2bzt8/FPZJ56azOxhORjbsgCUCN5HNWNQiSpqFBUGRVnVekgm4yQedFodK+KKhJADNYCpsbt1PS7rSW3GPDZSSVUHpgiaQVGWspV259SJ5TMXT54/H58/CyUUC4JNx+OnzOPvO5mPYgBSQSWgFIK7dqe0hld10urUUhqwznKITzW2SjMuXF/XxeVPDYaPzIjynR5fOdVdva33oo3WHSfzv/jgzvZhPtzfOcryp3ZvvuC++/15v95VPOUl40EwcApC4AJqxxgixQ3BXOti7+bR7pVrVy/vHFzbH94Y4eR4qWycWO00WpFqU+tCqbXhJgipmOCfYR3BKFGKUUIqQIBxCAJCGKRyoB4VIClR/FgGAKCtrytnKmnqBnXcODOr5zQUSoLKCEJ+xgQJEGjLkoaBq1EHBHAH6VFxWI7asYAYglgCa0kRTGVmdabtLPiZVO0o6arUCU6Y7yLiiFKVcKl4Xce6onWdheDyHEKISEko5cDqmrDgIjgNq51T8XLcXeOty0ZXWeHX1pbWN1bXN9baK0s86YG1gAQgHqQGi+G6mAheCokkK1Q5Y27KnCAWVFcikWtJc9ah+0v5sRXsgoXAsWDBgr8OPvnkR1/6khdSNB32VAwEg6AA5WxJGKXPGp4zSYP3dkzYMsIHYK6EMlx5Yv/nf+o/7Rxm6sQybyxPK50NZ9q4w8H2i1/6khOd7r96/Q8kx+7bwCvuPAnge7/hywvcMtcCcCXPh+PJL/zCL3zdq7/lp974E3ffffddd93V7bY/8Bcf+NgTl7qtNmOi1YxmZT0Z9E+sdqm2v/amn/ybr3jpP/6e/7l/tH3nnWez2fgtv/Uuy9Z++3ff1mwt1ZV1gZ07d5uIGoyRQ1O88c0PjwdvTaU8u7l58eLZWLrTp1am09FXfPmXxY0GzPzKox86/8L7wZHvbqebJyYHN1udZtTr5MMjxjzrdVBNnZuxOMZkZgY7Yu307JNX/uzhj33xA6/48Z/8+crHw6Fd3bg488idPhrOkpi88EV3XXvyKvdRp9l42csfePWrv4qh8FUlKWGRKPIsiSUQirpqpArUemttVXFOJ/3DzvoJ0kxNXgmRgAnU2hgvOul4/2B5fYVwRqwnlCA41LXxQdKgdS3iGMFzyjyAEBy8iATq2vmaUQlvvbeU0mC0EgxWexcoJXCWUA4SKAVIsFpLb+E9CYDXJBbVZKoayjlPYE2dM9aazud33nPhjT/9o1+gqHb3r6arHRdsVVQIvH/Yl5GKwZl3hFIEW+paxIku62YS7x3uXnvqsTMXzocwo8cRboTBE+MD48yHgpH2a17zt97/vj8vi2IxB7JgwYLnJ4QQxvjS8trf/Kq/c9uFizeufyQfjWbD6e7h9OBgfrRf5NNgc6djD0H8OvFbNl+a6zivvO63xm3ZrKSrDRlM9M5o+uSVo5s6HGnaaTRXm8ldtVmbjjv7+2Tu3LgO/RyVBgDOnJBHSTxI0wln01hM2nHaiXpddXJZLC1FSYvV+Ww8q27eOHx65+hwVGY1krQZXHCeFHkxOHKDGzUpZ6QakGBDQM2qyot6dljOpsW03Nk313bcYFZby0+3uueBM0XRqrOoyuzR1M/L/0I1g6DKyll9NGhVMjl2pgjwDoyBxaHyw9pO6jo3bOLTKuERiVYSts7NCWVasmayMKgb3jf5cWiGAXA8uw8QMAtGwADGwWO4Ym+4OxgeVkVWKSm7yy3eUUsr3V43jblmcNb57b3yyrZnBJ6SwDAN+ulyHGuuSgpUHsYCmQ+DECy1XmqkURJxSA9PkEgEMEpZ8FVdT8ezg4OKUSRcRVS0KLQn4Rk3Ue9gNQA4RhCYtayuAc+8Pc5/aVAgIi3OO9qNuZsZ36nqeTGbDvZzU7imZHB2dUkV2k6Gsyz3ICSbz3RdBetCOI72CPABDB6wnoQQOHF10Fk13t+/cePG5avb14aT/XkxtaKV2oJAc1OHYiYtIutyx2sYzgSlAoQ/6+wZCHGMAJCAC8SCWPhAwQWnAXDBBpAQ4ELw3sI7G4IPggveSP1KB6SnVakL6U1NiCZeB2cAECaCd8GZIEgA9cZorTMTLAgCRSC3/goXiPOUUsYCoI2ZDft7eTkJvugucxEtG6cop1x6ISkoF5IwRojhhATG8Ix9BwUYHIDgPaGEgJHgAgJVqtNb2tq6fdpcGmVZubQue2vdbudko7Ua8ZhTCtjjrtzDBlegmjBfSRqEK7jNCDRszaqKuoj6pCmWlyhfiXFw7er+6Y2VE2tCysXVciFwLFiw4L8h7/2T95w9d5KiGXBE4CkA4hE84Blnta6VbDk3D7bmqgWfESa8/ujHPvrh0dFw/+b0L97/CUFXV06eGBD96GNPvfo133TmzJnvePU3feEPTT7t6/Npej5NX/wjPwzgxQ888MXra7de+Ja/OwDG8/LB3/xP73no3Y0k+Wf/7H9/47//kclBfmKl9cu/+JZf8fm5sxsvuO+Ol3/pi77ve16bh+j+F95+4cKdwbNf+/UHH3rXewhTgGi32nBi5dRdiVT9vLz2xx/nyIkvEdxbf/99USw31taHw+HR0U+84Q1vqI3uBbpx+oydTd721t/7xu/41qp/8Pu/8jsP3H9vI2JXnvjk/X/jFf/Xz/2HJ566cf+Lv+ytb3v3m3/nT1vd9VlRMEn3D6+MivrsxbMdxb//779u79qN7aevxipKGL79b3+DRHm0f3O1te6Jh3MiikBCMZs1TpxANjZVLSJGuTDZtHPyRMir0Wi8dPIMDM3H47S7wiPqp9Pl8+eRz4rpNFluo8qqMo9iJaMI3qZrK3o4dhZxZ5mBVfNCNbvFeJw0U5mmCMZpx2IhbfDeUHpsc+c9KOC9c5Qy7wllSFZWUJYBLlrqoJzrySBa6piyEkp8//d+7++97U9ErKaz0e+89Ve/8FTExx77eF4X6911xpiQ6WyaNePmbD5hBNPROG21HaPdVq/A1Fkbq+RNb/qlf/vj/y5QD8LgAOMDZYTSAEIJrYtpt9U+e3pzb29nMhq97/3v+fJXvHIxeBcsWPA8hFJ24uTFtbXVuy9mbjLI+7MPXjr4+OMHdaXHJZADUtLlJHo5KV84PTpz0yQaPowaw35LamaKQ4xuukeenj/8dJ/2ep2l7hefbZ81Ye36TXJt3147PO7/n1veIKVtNS+vrX5KRTuTaZrSzeXuffdv3vNFGxtLvMyzD37o2qUndmZX9p48Kq6PtQ8QXFHQwZG69KQ4PJq0IoODMckrIBAghDDNbo5mZX9SDQs7tLAePkDE8Yk4ugvsfFklh4dkOtV58YUDaP8/CxzFeD4YHfHb4lYSrTzX9kjEzVDa3Xl5aZrtEBa3O7f35OmU9PygE7IG4zs41gAAIABJREFUJtBTovcCAvnc+bwBdYm6BIDj4N0nH9+5OX9kt0+zEMml7tKp5W4vunh757aTjTUbSFUcVZMPfGQ62Q6QEAntKOWDPtBTVzlSEiDY4yxVIUIcyYTElCQNJiICcpy/DpIBRaiybLfM93b2PxmHqIkl0V1Luuc3W6lPtb51rLp+dg8Om5MkAAjIiSR4rgFWcZK0VpfS+cl2HYCx291zjw1u9rc/vOeXo7SnLizFa9Re02PU6nOcAeOhHWLuCK3ArHNwrrLTLD/cHVy/dnT9+qBfVXkgiBKQNiIGOa/NfsYpXYqkCCTj3CoFHoOxZ504PVADFIiAYzM2DecJqBLUE5TOHuelameNKWA4aAwRJ1y20iJedh3vh9IdDN3BmIUJCZWvCwAsbgarfZWBdBAC0bWp9EQH6mkMcVz4NZhzlpRWScYYC7zSYTQ8uj6bTAFIudxbIUY3OEuiKHCugRLPDBfGCGMCOJ4nUQgK2gEOIOAUMUFpiGORaK8sn42bzXI+Kedz35mwFmuKzYStxGAUDiiBBKBA7WxWZhOuayAQFBQZgOBKFBl8StCOVdphdEX6T/3xH73/He/9Rz/6Q1u3nVlcJxcCx4IFC/5b0R+OhqPpV37ZKwOGgKOBP2PkbRAMvFBS2nrClQBLXbVNSElF56F3/MH29dG73vXwmbP3kPbtB9O+qQZ33ftFD/76r/wXHs9z6gYAYBlYbsY/9H2v+6Hve93xdzZ7P//Q29/+a2958wvuu1tG5Obe/Mq1y3/y5/3v/G520P/Uq775NXoy2Lu587/9L1/+gz/wmutPXHn00o3BpP6tt/5+7adRnASKShg9R7u50en0nr5y48K5C49en3Y650oa/eAbfkkxdFrq7OZ6XWUf/vCH3/3Ov7zj4j1FWf/CL/+MjOLl5bXRz/0lk1Fn9f5ffOjxtXNfWjlLG/EUOw+ca993Yetvf+u3/+XDf/CSl1+kLPzKBy4RZ6qs/Prv/BqJKh/2GyyC8TRKjC4YZ95ZzjmyDNZyzuEdrKeUwlpCaaPRgAvwPm00UNeSMhBgNoOgURT5PCfBCMbgXPABwZGi4kwEeGjtIRgTsDZJU6c14xySaa0lsYxTeAsSvNbOORE34UNd13EjZmDBe+RzpImdz/14rFIllQqzmfNaxJ1eb0VK1mioyegoAsa17qrPOwsxGA5bne48z4xxINJaa4wJIXjv2+2eccHacHQ06MRxbaqlpW4IzgUnKAcIvAMkYSpYx7nwnikekIjv+Duv+Tf/9kdHg0FRFIvBu2DBgucnx5bJzmFvb7Z7+WDn6vDxK4Pt3dm05ORM3HoZyo355MSEbhm7WjtlQAMAWKarcHB4yK8XR5fG/Up1zp7ZismmwMa8aA0LXDvyoxn8Z/fxttGs1tfDWru30ji7srV+snNya3VjI+p2WNkfbF/Zv/LI1ZvXJ7OhS5Y7LzwXA2CMKx5xwmlRjGpz6HQ5yohxccQV54Jz0Y5kmhb12Aa3Ekda2yKvvGekJiwizFgyz0hd/9dQN5CAbFFWCX1I+6Q15skyt7G1WeFvjM0s7xc2zkMc4vOno7CcFKdF0QBi1PLYjBrhWJb5gv8RZ1id5fXwoDqciLlrbJ7f6iVpr4lurFQU8x5V0VjOxtzbmU+2BTNJPF9aay+vNHqpsiYbjOqd/erm0PNUQBCrTQBAyMkzpy7+P+y9ebguV13n+11jrap65z2efaZ9zskMhyQkQJhMGKVBBQSxpR1ABG0RxetFuE5xbvDxeaRvK9022CAIKILM8yCRKUDmOTnz2WfPe79zTWu8f+wTCCEJQfO02vf9/Lffp2rtWr9VtWqtb/2Gc2bmW76V7Ax9SejYdIXpRRYoHYYlyXVVmIK4kFWD206MoQd2sJaImVZzJvVTcWjuXONZQSZAl8TZ+wgUmuRD2DIWUkoFLubnhYsbU3VsbPDRqCzuGGejgXZZBHB8h8RhAYMd3wftKAmRh4ctYB1c8MEVlupQU7yWtuN4enrmwO7Z3aIo6fKZ5soopZIkNRUnNK0ZJTTzWpSBCVABgAIR4KyvrCeAilgwwYVAdQAFFAOn3z0Q1obgg0fNRa5qocqK/tZKvbI1HZSH3CnTxwVVNcQKSUSaDZpGEfJAI8gYxhMXInjDvFVhp6wfWEREwmNOc+Iqz0HjILh2HpWGsJwDMWBCcM5pQthOslQAgTMvUIHABW8qOIKSwYWd51fwqEamFKKaTHQ844VMWEMSRkEIGCAAR2AFSAAfEKpKHQ0GNBv6KiciIoxTlRDOd4aWC1Gbaktny61N/wB5dicCx4QJEyY8cnz12m/++At/LGBMgkfYyR1FQDzgQehO4nLizU6hN6b2Idz9xc9/4AMfuqbXI51dFw20uOvokSt+4PIf+qHnPuvJT/nfcMGHD+87fPiXnv2Dz/vyl7/8/ve/D8FlWbY9Jr//x/99PL7n2F1nrnrqEy57/OOgq9U7blo8dO7cXJtI9dM//Zxjp07ecOvNb3/HOz7wvg+/710f726Mvvr1b77kx1/4t3/790KqQTFamN9tqqIWRVubayF0i3y0eO5j89Jd87Vb01pjbt+jtPMhrtXnp7Wzd59cJiI+derU4Ysv6vbWX/LC5/zcS5/ZP3VHsXHXEx+9u9i4a5DZn33ZS7/0+d+HdZ/86IeedeUlxPqkNWV6fWuHcb1R+qCEkFJkg620ERMgaO20YULkg0HSaEet2I0KFtUgIjvOjBdxWls7cWx+cS9tNKruepRIog2U8vmIRZHNK+9C1J4pu30XbDo1X/QG8dQsC7Lq94WncbMJW+TZKGml4821JElFHFdFxrmKk8RpjSBYkmyvbExFUkSiyDJTOqE48VYyDuz++teuzbORkHGkOICHUDcAzMzMnDi+CUApFUJQSmmthRDWloGaOKlvLK8wxsw4n2rVOaGf+dzn38RkqYdKRBARHAnBCy6Mt3CeyhjAhYcfs9kbXHDR4auvvvrZz32WQDp5hCdMmPBvjRBCCGE0HN15x+rtty4fuXtzdX041Na3pD2fRU/hwz3d4dzgfmdRLXyPLd+5NbonW14ap0rt3jvzaD86mI/p5tAv9fWZTZgHKMTglHLNpmqo3XPJ4Uv27D9nfn7fvNXDrL+5dGL9xG1La6e2etumKsXiVPPQBVNwgXgAyIdVtll0Kz0sq+HYAGhSklIeE5m2Es5gNywjYWG246wej8eDrmElM4Fq66OigLGPiLliYDfBdqQpNybdLKKaMi1Du2N3Z9dvdvWoFnWaUzNTuxfVcFe4bZZo7r+PsfAeGn5MdDfnZzb48aBk0jx46KK9u5pztW6DWQEABWyf9Ncii66YG1LfixK2MDV9YGGu0+Ku7G2xLOv2j9gijlRU41FR+BA08VPT7UMXnnvRrNld80FTICe8V26pcjsFUOiwPcJWP9/qDcdlPsiLtY0yL0eSnG4ns7J+UFRWWsIYZ4SzIAghhMA73FfgcBbOoswlZUhqSFLWpLFKWjXV1ObkcLx6YqPIBy7kMkScYEd8oCABcPAW4CAULjA4RlDBl3CghFImqUilmmk3VU212o3pqX0z9WmRawz69Y2uojKohmy2eQhWxoQJw3ygNAS+o2sJAvhQGCcEk5x5D2s9TIAgSBhASAiB7Ah+hIAAMM4bB4LYS6opqepbZepnTPAWJBAWQLyjTELFIYlRU65eD7HiwXjqgqDBBbgg4EG9FQgIHgiQlMUiFjyiTnsGKsGo89DGUA7HAIqzC1wXQEAUQBEAFoKEJRTGB2uCJ15jJ0Q2AIxGnEWByxCrkseWqhiEnXUU4jvlcRmshNCB5R6mqmg2QlkEpwkXhAvGhAvB+eADmBC1ejvOS0K7+TjzzhNKCCGT2XIicEyYMOER5q1/9bZXvuLnitFqHDHQnXKwAfCgDoTBMQSfZ92kdR6AUNwExj/72S+/672fr8JCZ197OB4Qkv/Jm//4MYcvbav/rXkRLr38wKWXH3jNa38KwNpWb319/ZX/+Rd27X3WP35z9IWvfLQZfZz67A2ve/XGN2+56PDC2tJ1U9ONgy1SP5+89H1/iOqu5z9+18zi0/TPXhkYffKlMYtb//Tlb37z+jt1CEeW82Zj+uh2tjC/cNvycrPdoM2GJjbP1rUrBjmxxsRS/urP//gVlz7mQ+/72ydcfsnjnvmM5TtvGRy5G8HEUYzKM12LjLEb6zXBWWdq//5dniguvRn2RVMKABYyEDCmR/20UQNcNhikqeRMOmuiKIL3Za+n0g4YKwb9OKlRE1BVs7OzQKi6m1Eag4bhcNiKFSgFwJME1hfb23F7Gp5mW1tpve1GI0ohhCDEmywTtSip1UyR1ep1hABrI6W8I1WRRXEdgbqinNo153XpnIkbNdgSznhnQ3CIln72ZT/1C6/+v3SVB6+3svF0WnuIMZKREkJkpQ6UeIcAWO8ZIc4H53I3Mnv2zr/g+T/60fd/ZDzoS0b37z1vY317eiYGQagqIiUhzoRK0A7u/Q6k6u3pvQc3BqPZ3XMf/NAHX/KCn5w8xRMmTPi3hrP27ptvvvZLn7nm2q8NxmWufdb21S6XXdorD+R6Pq/S6rvPapT1xnZ76W6jTnAamoeUuxyDzrCim6U9se23RrAPvK/no1G6unK+qxGbtXoDPrZ0196lu4d33XDi5NHNXkGnHnv+wbKYOdNrJaG2PWR9S4sAQEvoBFpB14RpUQCCM87AqK2c39RcuCiIuN1YnN8bteb8nV87s310uE6T2OcxyCP11uew0mdNJdvN+pn1YycHx2KZMskg7fze5hUHZnZNJdO1FkOzfyI5Tcn3Jat4mFE4ktM1m1TpHnHeo86LBkmcpbXtBBvJ+rpy5t69VQAllFJvlo3JhK9PSX8ozRbThpOi20ii1eRYKzk1t6c9u6vZ0dl4MDyxNVg9cfoLWWkvnMnTdnW0oauOU4ecFk4zANy52Jcto2NtrbPGufO4L9sD3TqZMT02Jze3VvQoaU7NtOSutt6XSLVTMvaB++JR5jCaZ6OER3M0ru9peanccHl1WBU7BVkFKGgKnkIBNKAQYBwJv4+1WQIBH7gwe89fbMzEemyTZtycb9RAVBXYirNjBw+4gXfbwfRCOWLBcTaPdGrHfcMY51yIop30pdy64CvrOAVj0Gc1uLNlYgXzgijwndonptLW2giMEaF4M0zNG75I7jnjR+WYJi6YWllwKYJqurReNeMhj4ZB5SRlTsjCGkcdWAQHC6JhuffSeO1Rfru2i4HLYRpCcck1JR4WqAB2Njb6rOdJgCYwhAbsZMPQgAUtwDmg4CswUBpFsETqkAjKOSgFgQUqAjigECASgoLyyic9Y03Zi6qmF7FLyL2pwjKLDOAeHLxO6inPeJx89iOfWVvdeNLTn6TieDJbTgSOCRMmPGIcO33q9ttvf8mLXwQ7jiMBGkBNuPezDiUMwYCMwdqq0brp+vd//Zu3nz69dftdp0DitD7TaTaf9MTHX/XUJ+7bvfCv3pf56fb8dPvaa744GGTbW9tZNvrMJ675ypf/8Rd/7b9K6S+6aPZZz7zY3nTy+T/8jKkplm91Q1E1mnU9vrvMtGxO7aqL9lTznBc954XPeEqzPT3OqiMnTw2GfeOsig8vnrPn5PG7KUGn3WzW01atUUvqEmxtZaORmJ/+qRfRvCiO3lmjgZsqEJfng6oai5iK1vxb3/ahvKKG5R/99Adf87qXB4uyMMJxEBZ88CCkqijnIYSgSxFJUOpMRSj1jgCEsgiEuLJUjZrJKiZjUxZUSngPSr0xlIV6p+OLgjB4Y+BsoIKqxFXae8aTxIUQAgkyIlYHBE8JrNVaU0IqU0YiciBOa0EjKqX3wTvLVZwNummtZq0vxwMRC5uPo0ZSFcaNt/fuP/eHnvvMa758XadZD2WJhxQ4br/9rrLSUkprLaVEGyujyBjNpcyH+eMuf8xvXv2bkpIf+5HnvOLlv7C1sVKrq49+6h9+5idfRoP2hFIfTLCEMo+CIADMlppF6Tve+pbXvvaXl86U//C+T/7wD74onqwPJkyY8G9E13C2KnLnw9ba+qc//KEv3/BPp/SGaVu/37sO04s2u2RcdkojSnznh1vuuPAyWY7l3XK8FZjxiwndD7M3y7FR+JWR2xyGrHyw/8uKnG2FmitYNqYbUVZrnlrcuuv27Ttu7dm1caowd1DNBb+LBLo9xor7lsDhUurbDN/1FTkA4zqxNE6CiJia8XKfZwshOBkdV2po2ZbD4iNWLwXUOZ5lskokauvF9tZgKFSk0npdTB2Y7hw83NnfjDs06S/T0tgHybTxXW2SipEyDzonWZWsezYIVaoa7enWvNJKjpXbQpGx4baw9uxelDKkDQRi837ukcymM4ndi+G8iYyUUZ3RRtSvxysLtbn9rT1zYZzFXcU2lkfV5on1o4TpKOHHYl/OWNXAvfvbCLZNCwnPAQ4ooE5gRL+QfOh7rMg0HeeqP2aZc2WVo21npmjbuwfpVYA1sIZWkLGXMY+FqQkjgvaE0bieirSWtDuNel1FSggAwVoETiAoO1sMD+xs/omYcj+9sKfRaoQMqqaSmViNBqI7dNYp7aiv4DO4PBgNZ2kU86Qm21OaE0fhXLAu0J3MJ4RYb4N1lHGAeusJQAPOpioHKKGCkkCIB2BJsDs/Mkpil0y76CDdsrZfFaYytorBg4p1LXGxqqKo4kJTaRCRwGC9A0wAcz44jwDvg7femxCsl4ZIR6sAj2CI9TyAk8B28q1bgp0R2HFPdjvpZ4mnMJRQBwQECsICZfA76ToYQAkBZZyzaCcxDbz3JHiAAgzglHJKAc8EiWTEGfcEYIKS+44Y85ABlFBGokikSVxPb/7GbWvL3UuveOxE4JgIHBMmTHjEeP1v/f7v/s5vH9q3HyhgC0iKYAKsJ97vvK2CIS4D8htu+eLb//oDhM5sbtFmY7E9NbWyevppz3zCr/znl/9b6xQlaLfSdisFcPHFj3odfhHATbeu/Pmf/9kf/ulnk8i+8++++ZQnHO5unHr1L74sK7bPffRBszVYW1rfM7sHlelvru6enwUrhltHn3rx3t6WBQ3tmeZwsNQ+5JqtqeBZPuzXfWW769rJubTR31ozhjabHamUz4ZpY2pr87SK0Zqfgow++IlvnOxFPc8uvmzPX7z2/85GSwltN9ozvqwAUCF9WfAk8uMieCeUlM6DUz0exrW6szZYL+PEG8uY9FUllArGCSl1VdFAIymdLa0tQ3AiTcpRT9UbKB24JNpSwiih3gfKGUmiYtAFfNxMmS2Dc5Izq6soieGJL0opFQLxWos0oVzofJzWa2CMW4CxoMuornwxlhAIFeHd5z3nae98x7vPv+jSpz7lirvuPPoQI5LUaqynCXGEkKLIlUqM1TKSgKuq6sDBg/LeVcBfvf1//OAzrurMpqNsIFjN2A0SPGERD8E6p904EjVCI0E0XFmr1d/2trc/+fFP7W6N3/Xud77q535+8kRPmDDh3wIbK6c//t7/ubKRrWwMltdWex1Hz58ZX7DcP7geOAlRcIkLDxRdEdukU07Jm7j9epU01L7d7AfoeD7TbM2YU1232gv6Ib0WKg1jbZb5eiwWZ9dObN71D9ctjc1oQK4ADpWFuPkMGeZhpe/GOYrS23BWJaAI/IGd5GuLenZ6qkMiD7t7Y6V5so/x9p64TXh6gzYDbR/BLAK+smZ7rFlsEHNHolhpQh0QcyRplDabkarZnK+e6q8tWWvrD2c3xOkokWe2TXeNjFp7+XSyq7Z2QOVN3CoqQ8sKRQZdEmvvnyciN/Zkf5jGC5d2HhvyeNgl2VDUaun01CxEO1HJVHVgfnBRIxnPtIb754f3LJ28++TptaWsh9GBUKtFdZBvt6nBtn1yP1EmFMqbdopsN7J87+qwtba83dvcPrZWrc2bi1R4XHh4xvU+bKwUp4bDQZHLRrKwuLc9PdWemtm90G4nPAGc9wWCByXgCuQ7Y0oFpWmS7IrVVGiCMkJAuSVJFWrwEXEMI4ISAN2J3hn1+KCddgpCWR4L3JtkFM6jctZbDRtpUEerwrCIRZDWeqe9ByhDFHHHSHW2oGyg94pqkjY5ifmMq2wY9NZ1Vc3xtEp5r0mdoAGMSR5FLNfftmjwvqoCEHwEWKBA5a31tlFxa3iGs4dWsIFaHzF4oPyWcFfBW5S4d0CiEHhVVQBCiIRgUQRdMWvgAXiUJYREzFACxntUlTOugheIGGJIAuEATacE4XPJsayz3ZVen63is/No85ixhqWi5Bg1mA1Ro5+Oeo6HOkAnc+ZE4JgwYcIjQFFUv3/1Hz7mgstiSeBNcCXhzvicU1FaypgkcJyUwJbT47e9/e/vWhks9UVDJWlc21g+Oe733/2e/zWzMP3vpb+XHF54y3970/XX3/yJj3/061/5yueuWYoEe8F//N1mJ7zmV372nMW5ix5z/vI9d81Pz8/ubQ663bprLixeMFjZas9fYMbD5WOrremZ+amFU0fuqiVJu9E8s7q9e2ERgZ9ZWl08dAjedzc3eKirRrPfH03PLSIt15fOXHvDmQ998patcjqzxeVXPFpn61PtDop44/jm7DmLcDofDuJUBa3zPG8tzIC67VNnpqZacavli1KkNXiS9Yfp7C6UWlda7YSUWiulRMTy7kaSSrSmtk4emZZCqBiVhqoh0MFg0J6rEUutroQkxBjOuYgEgGw8bjZTqMiXI1AJY7TWojONcVVVJlIBDIJzcO6LIsuy+kwH1vU3VpvNhgsIphLBLJ5/ztOuevJXv37z/t27Xvmql7/1f779wYx/4vgpzuqUBABCsNFoVG80GWPd7tbjHn/4ZT/z0m8vzgudxC1dhdtvPQqAUgqr4TNKdwFnKFjwzphMqjpgB71+s9360zf/l1/+5VffdONXgYnAMWHChH9ljDGry8tfu+bzX/jqlzficbde5JcZuxvYx8a7R9WcfrATCcAITTPVWW35Ja9W6UXEXVSMZwf9eGTs0PntcSjN9/j3IcC5QGkGtgW5ZsLqcNCYaR9YbO07krfO9P1a1w4LNypRVDDm4bhAkOUerQifWoDiylRis0+WVxv7iJ5iDcZFXdpd83bQ58PhI2C+EIJxde0OGCwcms2afLs3KsbWlNmZU5vXX2tWa2li2ekTo+2taFyMW3JhWs0bjQf0dDA+y+wKVSMVWaGivYLXZRyTlmBtn8fleEcaQFXC3181suADR/ulEjGpyaqlDayBM6SgMkvrwdUSliqfsqpR6sjHtQRTnTrdt4+c3BgMR70levcUq6awj927XwsgBt8VyuM5dGShDKmTIop5Y1ex2fDDXOXOd9fd3QpSQTG0KR6gWBklhWDDUdE/M+6tFse6ftycmWkvTO09Z67enK7VputpzBjxlgXOuaQmwFXacA7GOHC2iq4l1AvGUi5iCNAADkg9FKUVZcFtgWACaIAi0MRVvhiSbBiVmVYMkeeMglJQeAvrgyCUMe6rYIxzhBHCoJ2x1nkHgAXCKQkhgFMKEgKx1nsEMFBKOUlcfcq6jFE4U66nCeKoSqSXzRC1CG9bnwjwHc2CIEhCCCOOBM88HODBOOGK07pyJcmzrKiyqqqkVJwwMAJQQN5bNiUQBHhOKeECAA2BWMs8AEGJIIwREHiAc4AGC9gAUhGPsFO9njLCbKCMBUYCAmwAKAtMcE44SuZY8DzsDD33kEwkUqnQqdHpJm+pBOh0qvE2VMrpJAHHROCYMGHCv5yNjY3f+70/eNELX/z0Z16JCroaywYrzVgJbmEYCRyGwAAVCPnz//7O629eLmhN0KnuVpH1N67+jTdc9Ywr/t31Wkr6xCde+sQnXrq1Udx99z3XXXfdjTddu909/q73fLqW4JlXPfYFz322BUjwUVP0B1lkvHGmv7aSqKimIh5oOSxS1UiiCBCdzrx2NHgys2vBacsk78y0rPNF0XfelKU35djT+me/eFM/5zTlFxzYe+WVl6lys1rvRiSZnd+DCtr4pN7wpqSUttptFIXV2dT0NIJFVVEhXFEwlaaNBooCLIoiBkKC9UwqWOPLMqnXrc7oYNBut0GIKzXbOYtG7ZlZm2VMpFFSt5WmKhZR5K2mjDWbTRBnx2MpRLa1lXam01bL9YaEsMbsLHRwVcVkXA4GqpbUo6YeDaTirbm5ajjgjHAuuqeXOgsH3vinf/Spj33hLX/5jhuuu37QHzRbzQe0/LnnnnPs6KoP1nsvRNRoSC54VVVpUjt96uR9j4xi+YIX/sh7/u49dttUZpvBcRW7amTCUaVq4NJ7IXkE5Ma4ZruFYERkHn/F4aNH7hmNT9dr+yZP94QJE/4V2drYeN0v/uKZ9XXX4u7yUFyuN/avVWl5VsN4CB0BRFJWG6nO0fpo06aZfcK2Pj8fmqMrtjL4vsJAVDRM05to3BNC1HDZJTOXnbNQZWv6yClzetM/eITLA+I2Byb3SBegJFDBGIzHSo9bULMyJio204fsyZOPjMABAJgGqVEeX7rXPbpz/J6TR+9cv+vWwW039e64meyeke1E5EOMMzYsjl4YXbavNp8Nv5Xt4TvQfrhR3VBJwtShi9KZ8+I6CdBjPvYiN8ge4nqJgVghfIv61OVJPrqPNSzPMh50GiPh4NaQwVBRptIR+ALde6EahdtG5Znj1Urm+222wB7Gfq2AKILAWirWdu2io5bYVs3Tt+v+V8tvTKPRxoyCfECBg5MsFaeWt4/csnF0C5lo1Q4vXrr/vIW5AzHnHYI2h/SBVJZzLpXioapcWemEeEYZiAUKBBjCDInjiDEAYIACIhN4kYdi4KoxCz5AeTQo+iQYV41JMeBVRi2HD4LHgjIAGsECinMpaK8otfFBqUAJSmdgK1gALFBSERb4Tl2VEIKprIEPMSQYB63imqVzKYhHcarNItmssw7SuhO1ooiJpQpWw5awClwRjgga1t6bdUMI7lhY/MX1AAAgAElEQVQUpuMix3Ct3yyHZVmmaRuIgJ1gEw4QfMttCRFjTCkQAufgfeQRoAJowNnYFUiJIGARbAVXEICAUShJGdROvIsKKBx0ABjXJKmsQ9WTlfA+cjsCh/BoUCFpLaLzTTE/nSRJM8SkTUdTGY/v6+gzYSJwTJgw4Z/FOBv/zu/+9h/9wR9PTU2h6ENyBqK15Vw66zmnoVojCYXpb28Ol5b9124c1doXRJXf3tx++U/+9NOf/sx2O/p3bYHp2Xh69uInP/Vi4BVZNvrUJz/2jW985Z3v/uoNN24+7con3nTD19/wa6/pdMLpe27ds7eTba6ISMkkOF0Mx6PpPXsQ1VdOnFm44HC+tm2Mr9ebvf446/U6nZaS3A7W0wahzFQ53vGuj2wPbGNqZmnr+Ct+5pcVBswortoYWzALx4gJqMdeF5RSUOHK0hjD63VUzlnHuAAIjAcX3rjgDWt1MBxbEEnpeDSqdZqA48F5V7AoAmfEVGACO0s9xggX3ntGKQjgPRCstVIQMAbvvLGQkFLBA84RQgACrUEj7y0LgA9gbKcMACiFrqI4Ds4iiM7UVCgzUpfPef7P/O7v/dG5By9+39+//5WvfMUDGjyWCSe0MIYQQgihlAXvvXOMsdtuveN+B9fqgjLTqEera0uLey8p+sfiViPoEph3doNAg0ZAIsTOMlRcftnTPv7R968sN9/+tr942c/8RKM9B+z6jhbtWI/73UEWJc1xrrOirNUSQh3nfm72wGRCmDBhwr+QEMKg218+sZSVo1vuuXkz6XWvGo4Pl2GvNbOVUfbheKATT4mVZpmOr7OiajbanOYrvp/D+u9D3ZBCx+rI9NSpTmdQbywcmL/kKfv275tOBKvyyhaGzbc9eEkVAFgrNjZYlj3MtgkhO0VYiQ9uo08tFmYXtpL0Rir2U37eI2JK65DlnPdiSvk/Fvz2eJ/TDW32zWBLqG0ls152enM0HuuqYs5Gp8lJ6ppt7EpJ+9vXGZdQ425/Ravurkd14qgeFe26q2ejtCqhNTWamgd3hRERIN1qNrIUC/QcwWbur0QBFcgQxIDs/GkN8jHISo0M5g/Wys5BecfymWK4cXvv83vY3l18t43SwNVDqVs76glo3yelJSxEwMb5cm1oTQ+D2dpABuUzBc8AyAiB5b3yVL880x+sDvXQ1dK95++bWpzbO73Ybs9GrJFGM0p0nJHeC03goQWxUhBKFehOfVMwIAaBACgsDc4FaYJ0vh48xkXIMmIHNGSAJ9AUQ/LtgAtHUBDSAFXGkh3vDOc8AqrSFnkwlQMCiAah3+qdAIsYUynLisHmmc3NtbVBt69Uktbbjan5NE4hgmUSqhXmIgaXUu6pKIiAlcGDeQ+ECpYACiKAl2eT2xIFAg6iEDiYURVtNni7EbUjphACKkMqHRQHKECCCGAeOhBPAOIcKUuIFEwhIqAaRhMLW4SKEKEUZwyOgACUQypoBAcPawgIlIAgINCSOuKhbWH9sCDKkIQQR2PnPEEBEBBiE2lb6VBEI8eL3Icgo9ZU2m71B2uf+/QXL3ncxYuLeymdSB0TgWPChAn/LL7+jWv/x1v+0jkDlIgd4BiLgjMElpESVUZigt7Gm9/853cd2zy5GtUWHnXkZLdD6d+96z2ywf4Ps0aa1l/04p940Yt/wlT29ltv3NhcnVvI3/7uj1943u6Lzttdmjzt1EkiTXdDEN9s1AZbm0QMk7o6fcdNKkqEjPOcUhrSNEYIwSKRsUyjpaWtT33+thtvX0+n9pxcPvXS//TcR5+zmxQZ8XVUHrUURQlPhYpQ5owQACbLRMTjNLXjMY84Yyw4x1Rsc+MrK9MmqNTdnpSxALV5laZ1EFL2B6qZUhaywXbabDDCgrVM1UB41h+ms/N+WLii4DKG99YZzjkI0XkhFZdJ4qqxSFNooysj620YOx4Oa/WOYBzeqXod3hejflyvgaEY5ZR4qYTOC5nWgaq/errVce9611+/6hde//GPfezBBI5HP/pRt992jFIqJQfxVaUZi5RSRZbt3r37u9bQQZe5qkXwBEBcq8EYzkWRn4qT/UBx542faqa1hYWF48dO7tq3rzsY6IrUa62PfuRzn/jwp4K2n/74J9Dav9Pa2p1f+5M//TMDfnp5jcm41mw5j7wsIsEXFuZ+9bWv3bvv0GROmDBhwr9E3TDa3HLTDR/84N8d2757U/byRTt88qj7xB4A+EC8fVgO6J7AMNNFdtw000jUEjsipnTEh+/Df10IX0vX98ysL8w2ovjgebNXPGGRElqsDbNc900gU41CpgOSRpwrY+rD0fcWOAgBpSyAWEerghgDwPczajDXmhml5ChhMZfnKEWMIe4BXCkCpUEIeE+M+R598R5lxcOAW4v1dUg6PVWbmVYHp/n67nR5z/TtN+jV1d7WaKwNkYjXwqqxyYGYEkl3dAIKgOWIB3l1kjfKfZccarkZdneaD9LRWBVjGP09ustE5WXezTNC+PnJHrBa/t06DEhFqbt36+4dqgIoYtqVe84JU9N8NDKny82N8S0Nm89YQvkC4cKCPrQbjwcdIxq7CK4VcblHhONkZUwGmVh3xnvbJJYgeC9ZYKM+Obrsl5eqfhQlrcb84uFz91y4r03aUWgSWyOmEXyqK2uDCVEInlIHSuOIy7ATyRQ8JSRiJAg4HiqAWE+M49oIY/04QzamJqOoABCYnXCWAIbgEAxQAQGEW++1cWc1OAJtvS4tAEoRYAkoIAghDFQEJglh3IzzjVOnbjt+7Oj6+npnemZ+/sCiTDgTVFBKOWWNUG9QkLgUZfAlDByIDSq4AFTESsIFeAVmQAkhgpAIoOKscwb1KuWNetRp1TuxSgml8DZYHRwjOwViKQkcwQbiQRC8D1p7JCAcVFLuYSt47y2MlEQISgjZuac5R8TgAqwLoTQghChOKAFgGWwIxHgXUFnaAo05Kw1jxAtoSmngzNTiqpGOeDSyrDTEh4gmUjVbprf8t3/zgY3t7ite+Z8mAsdE4JgwYcL3zVZ385ZbboqiyDpdFBkXgVLDSAAqQoByiGg7+PK6a279wiev21ifo+TQ9Jx5/n988aUXP2rPzLSM2P/BxhERv+TyxwEAfuRbPzqTfeVzb1ldPqrz/qWHH9Mfdg9fdA6njkrrU9toS1dpXVXteqcYGmo8JfXrbz5x9/HVb9x8vJsrIg4uLZ9+9tOveOGznp6MuTWx9mPZaJWFJiFEsa2qkRQShCB4ynmAd9YSxgB47wnjTltCOaPcWxegaaS8894TKqUtCwHJZAwfvDZSJfAhBFDGbVkyoWQc+0I7H5jgzjlGGROCeAcQxilICM4ywU2WC6lkre7LknJVqykEhEAIYaaqRCy5lKaquIBME1/m3ngaK5uPWC2updJavX/v7ne8869f/epf+qXXvOrqq6+emb6/ZnH+uRdq/X4VcwpYbSgIA2IZmapk7P6fJs8/73C/W87MN37j13/nPX/3YYTEw48Gg3q99cY3Xn3s+FK3u+Vs4IxYl6dJY21lnKSNSLnF/T/Q7w9DKF/686977OWHRuNudzMr8jAacaES0VhwsJqzOI4e9wNP+qFnP29x717O2WRamDBhwr/oxbq+9emPfuJWdvM9TzlyXB3vR2ObUN0piLM7+sfDbYh5MB1a2u0yvdE2z7NRo6ZdRw7HROuHfz1C0EdfvOuCJxyaaYm52ZTzfOtEvnzr9j15OB3FW2PbteOeLs5pT5+nokOg6nu2qCKWJA1w3h8nKyf4qH/2euFTn9fduOYtbddLfkisrIhe7wH27UrpPXtoUcgzZx6WQYzBaAwAFDYvsE5DRHfNdfY98RAvWBgQXdG+sUDsYTXZOmOqLXcEgERIAWMin0e7L2wtXhBftNg2q+mZvDYe8TyDexh1ZbVfMWEZDctJA+GBN5yS83qsxHe9QbynWytNHtMDtXg6WlvvLGf94T3DGy6kaNOo52OLh/vSMa45DrzdHlK2fsfJG4Z9FtOU6YLojKZ1kipbc2xaHTq4q17b3ajvX5xZmOUzQjVtYfNu9+TGkZWtbedDvd4897wLmqQZLKRiXMUVgvauqspI8XqitA5WgwMRQcyty/NuL6v1+8lwRO1328tTjAlyICBY+BJcgDJoB0IgGac4m1GC7BRrIQAE54wLpoMuxoPe6ulTt95z59fXl7f63Ww46LuK7GkdoEkdqRJgIjC2c7/fR9kLHlpbEEDCEurBHQwhPooizigBh/YwHpJSJmXcqLfaM5hO6k0VxzahpQhCg8EBGkbAMe0AeAkwWKCyGZwmYDJw5glEYDIoa21ZllJK3HegNQkGlQ8EJCoJJCABbai2kadOcDQ4s8o5tRqG8FWL8TRN4lbLNNqVapVUVuCBxtah0gaynTTnZ2rd5lmv1AkTgWPChAnfD2/47de/8Q/e9PSrnuW80TaXkglOKUmCzogbwRcg9sYvLb/+t/9o/7mHtwZFvR1vDpcO7l/8sec94/+3RmMifep/eN2HPvz+9/7VW9/6rveee2DvqRMfecxjzv+JH3/B5Y+/4pYbrrOVD4QuHpj+2Kc+99nPXRPF9WGmaTKXV3Rz+/jigfZPPPeK5zzzybOtFKM+b4hxL6cmimQNilk3cD4nYjaYAEoZYwiOhMCkhCkBkBDgPZMxTDDGCSWddZSKEAIllMrIF5WQErb01omIe62Dc6DCGkuZF1FsspJQQRlz1vvgKIN3ju6sPkII1oJ4ESc7nyTojnNHVslak3ggEKe1UEJEUZWNAyVVPkg6HdMbMzOmksEZThUIMwgx9+9+z7tf9QuveNJTL3vtr/7Sq1/1W/c1Y5qmJ4+fuODCA9YZY0MUxdaa8XhMCbU6vOE3Xv/GP37Ttw5+1MWXPuYxhzf73Sddfhn04OrX/9rsdPv6W647tboxvXDBOC+728uMBmvL+fmFO+666SMf/fjdR4587tPXfOlLX2rUU+KDkO1bbl0ejketRtNZ7ZB7PXrB8384TuQTn3DZwu7DZ5dpZnX79JF/+PT1x890l5aW/uZ/vWMyS0yYMOGhCSE463RVOucQAii94e5vvOPGt2ZPyobn9zeaW4WsAuUkOBK+v+oigQRLrZu2/tHW3Z4PB+5kpOqR2hvJyDk497BasY5aO9WWdE5FxPS7veW1zZV7RmfuGJ4ZVhtRNAx2Q+uVUdZI6+cp+XBFE+925SNWVdH2NrPVzo/EWjYYNhg9kNQ7wYcHS5TIWa7ipVq7ZJLF2w3G6ozWslw9RJSI97hX0/GldrE0slYVnm2O83GlnXdU1jvpwvx0IiMBbK6vbg5LB0ggAUxIfNmQutWs7MqKdhtlTwfnU4T4ewT7cEuEHZm13J6J2rtSMcUMu5/dPXGWGU8tAGdhCLz/jlHMR0pUvD0Vq1ilCT/DljdJL8MKt8GjCdIEGg+ddIHAcJrrUGQ2d9WwH3rLW73uwNUSFREnuYsTmnTidLrTmI4701GjsVivndNJmjFR3pB80FtZOXHkxIljZ5ZA2fTMXLOVMhqSpMEFEAAXzpZWBQyCBwggGYkAQmBtafNuUoy51g9wDxOQiDoVKq5zr8vCBiUYp84HQggVlHrmxXeMpHOECyYF8d4UrtjYXF1bO7O9tdLvj4ajilnbqPerqjTWUmMFF6DcubOBtmdTWADYCQw5KwQSD0fhGAJBCCD3ykaBgQRCAudcyBqTERdCCMIpGLgPnARwwMHbYBA8AmC9d86V1FFqKSQhEoxRTqgIzFpvjCMECD7AeUoM5QTgoDpw7ET1eg/j4H0ALAme0xBL325YMTMS0HlmGSsjmSTUJ5GOaiVTDhI+2pk9VNJstGabrTOxkgSTVKMTgWPChAkPm9PLxz/72U+/8Q/eBCCgJCCxlIAH0mD6hHoIAUrf+9a3fuyT1y2e8wTHkyB7U7tmfusPfuO8XQcnBnzB818M2vjLt/zX9Yzsf9RTVgejN735fZz8DRdYXl6OVJJV9sC557POnrXudqPd1pVbXj7yO1f/ygue/zRbrXBBzFZXKGlHfSkVoyKEUBZF0k64ELaoKBWEkPFwWGsnLG6U3fVIMhpFrjSsVoclg0G/OTUNQowpmZKEUVMWjFIqmC3GvK54Go3XzsRxRKIIICpJIKPBZrc5PQcNXVRC1VxVaqNVJEExHowb0y2qoqq3GQluqopSziQHE95rWAsR+0qrRiPoIiuGtU4bOldKIS84F8Q7SGnz0nofKUUJ77QTqhIKcu6h8/7fN/+3PbsOPv+Hv10b5cCBg4EEqeIQJNGaMWaNATxCqNXbn//cNV983jVXPfnKs+uhaiQjEcfJDbfc8R+e+4JnPe3K6265Ia/CgUPn33rnsauuetqb3vjx4eDY5sa6rty5559DRZiZeewzrvzB2279yqDfu/ySx/3Yj/90zOpx0nJ6uL58zzOufPwLf/RHeSQPXvgsABh9A9BmtLm8dOfiOYc/+L531qbOOf6duU4nTJgw4cFYPXHi2k9/Znn5TGWNbDZvW7h1/SWn+53RuJ4bZoBAvPlnNOsRtLdml/FXWt4X7pS/vixKZ6aSOHIOefGwWtE6DEfVYNQ/vbl8z/rplf7J7nDQd/nQE8ISxadaSvfGK6PBDCsOMFnDw1Bhyip2/YMBxDtxn64Fbe3yVrsyV+xn2B7QM1vkATULpXoq/lJFzyCq2p3zmukFUp53akn1+g/TMmaqPnzCuSfG5shbv7y0OVobmYLVL7hw9nnPuUixMO6Ovvj53qn1rQrwCAzwYETTwc3sruOswclMvHeh9qh2vL/G4ocOUSGqYp3R1smNfq9/nrh4trGXQ95P4HDUaDnMMRrl5TjYMvpOgWNHZTKsuxmnzZnpGRlPJ51k9cTq0qnx8UUxq/g5njzqocuCcponckm7pa4+c3JlY3nUH4ycAy8A0Z5Vs/P7Fg8t7F5otrlKGeckTXfX0n3GsKyozGBl6fTdt95189rqSm+rjygOhJw8c4LJeF9tHlSSgEh7GeClsoSWOWRATEgsQS2txjwYQ/wWwoNkouXct5pFJx6o8cAW4yEaFFFCyohTQAEauK+BnSW65EKSGKGUtuLletbvFyUQWxQlKgVYIAcy63yhiYp99G2BJCAAAgCoR1QCBEQBBigFGA+8qojfkQUCBYjSLlhbem2KQmwUlFq0IUEUEMNxzhAp6OC1A2ABgkobU1U6ioRkFNowH5RSjO00KkOA1gTGAqWRwkUskiRmNBTK7XTYWhQVImkVy8vSBQSa8M5MNEPR6YRyMMRwXDo6GnEyRWXkeIKgUFHOQBVVvCHIzOZ0i6XRRN+YCBwTJkx4uNx14sZjd9/18p96MewWnCMyDsZA0ADn3ICLBQCD7ZvW1zc/f+1Njbn5cV5117evvOppv/6rr5lY79saxw8/+7LHH/ovb3rjtV+5IY2arXrb2my63Zw5p3H85DEXwsmN9c3NTcbIozvnvfpnX/K4i3+tvqs9OHNPrS5cYYWksCUXibOEOE7gIkLC0DkXeBTbsqJS1hJl85xzoiIJycthXyWpz8eURs35mZCbyhjVasN47yyjMKaKoohwYvKRELRWr0NyOxqg1vRlRSlr1upwIXgik6bJS5Ek3EmEUpdFo9mEtSYfyzi2VSmSGIGbwlBKVK0GLovBMG40qmE/ikStVjfDkZCccgVvYS04C6XmUcwJ11UmazGcLsYb7/3b9//Ob/56LJu/8f/87pe+9M0//ZM/+5YB01atOxzV6/XAZKktY4iVLPIyTuqdzvRvveH1f/Km33/Sk56ddY9+5CMfO3rk9tk9F1gqpvfMf+Sz1w6HW+eft3jDDbf8wwfeNzO/N1SbQftD5z4JAKqV/tZ2q9MphqcPX3g+xO71kzfWarWRKRUcipOf+dhfrNz+1USNZK3mtj/cWzlZL30xGvaCbbbo+rHbfv6nXvr2932hkSaTm3zChAnfY6dfFksnj1/3T/94/fX/5GI7ahdbzXxtz9Z4b5XzUjMN/Is2KQEok7IvurXzWqyP0RKO5fpzBNPNuDWd7gqiHe4f4JAbUoH4iJbejaqysLZkoTyyNhoXGxvjcWaM83nhR5WPIyqFmGu1ALq81U8liUlgD+dyQ6DGxNkQIXxHgEkIQVs6yOTqlhvmvnyALXGg1DabRb3Vd27EKJlurwviie81ay3OORAxqhiz1hnrSmsjsDkei9iHRJuKacMKa0dx0h2aM9adHla0mbT2xvO7pg4szjY7vNroDleXx+NhEazhHNNwexzhFiCjIEpDe2M7yNeGWrZDv+GXGOpMSgqtWBrLNncR8992Y8nCVrd3Jxqu0dydRC1mIq3vL4gEX1i9RvxYck4I9f4BDUasZWWu8h4RiZ+pIZvqb7Dhyf6qMrShaEwXFGmnMIxWhhaBOAAjWwxNMa5G3g8jPshor4dtHQclazkqxdLp2d2zC7vm9+yanpnptDtpHEci5lRFsiVJjQjvrM6NLrT3IeJcRbGoQnAejKZCNmSUME5AKqIoo4wLarwPTkMb672lkoJ44VlERawYe+BQmsCobSS6Xi94LbAkJhKc2YBgvScwnPr7CHYWzlLiuLeBGg3HtSel9qbSlSnHIP8fe28eZVt6lvc97zft6ewz1HjvrTvf27dbrbkltZAACZFlzGAFG4gZHDCLLHsZxwwJECAI4+UAXjg4mNgYZ2EbMMGYGRJjG9tiEEJosFottdTDvd13rrlOnXkP3/Tmj7qNpLYQWHH+yOL8/qlTVaf2Pvvd3961vme/3/O4tFBnz6ydP7eZl4UymVI5SR0/6Rqij38lYgEoCgEheKEklBSKGBxOUoYYzocYbLQNI4RcSSMIMJAplAIkEaT0ZFvfHE92Z9Ohm099EEGkK+unBitrqdJGkgRIEhTLGAwioGKE9yyZJcDB+xBJKUEM7+AdIsMHEiQYEQiQDXVAIiaZFAWj7xU7qZNszagcwiBKYhBAkqTWTIlK1L279575yNOXH7pclJ2lwLFkyZIln447209fPHv64taGkLCLhSk68A0hADraRqVnOd6eV4tf/vV/9bM/94tnzz00n8whzLd+6zf/mbd93rJ6L+HUZvod3/kNu9tfdvO57Z//F798+erW9u6dezu3f+3//rXd3f2maV7/2sf29nbGw/3HXnkNoZrfu9Hb6IPi8x975uqjj7bzKpGlNAoeEEFqA4h2PlNFQtI2k0maKSU0h4ZSg+BCCJDSt1ZJJUJwzkmpEUMzX7BUmTbe2yRqmSTCR9tUJtdczb0Qqq2E0AAxR3LeOWGkJxKIERS98yZNXTPXRQILAkIIKkaApZRCSBCBqGmarMiTNEWi0VY6y2w1N5og+MRSK8YoQwCxSQtXTYTMBDIAf/O73/Hmt7z15Y++5l3vevff/wc//K3f9O0n1fumb/qm7/6udzz++OPOBSVFmuijo6PVlY2oyGSpFP2f/Il/Rm3zD//BjzLEYDAI0W3v7kKoL/rCP7O60oNvf+5f/uzB/RuaZ7YVqcmayR1JguGLJINvRWwhsurwGcFYX1/du3VUbuRvePiR4c0ndTg63mlNmbswXO8kzXjaSQtS5O2k08lnx0epUhPm5QhfsmTJp53m852bN771r34lgM56+fAbHnGvxp0Lz4x0UzP7wP85m3pRz/hPqFVdq5peJhKSNOe7B+5JDpurxdWtwZtikcXsE98cGfsLGrP0Az0Mzd3RaFhVo6ZqP7bjnr0fimSjXz60PhDCh+hTQqnNZrkC0OrgKDXqJXrFH/OJ60/9SJ8Xjfujc2ejkLa/0nZXeLjIjeytrczq0dP14ulBVw3WMkLP6BVjmqadV81xXfdhXp9vdNZc3JzNJ8l0po8aO6yb4fPDRWLaTnH16sbF16xvvnzllFJ+r967ce/G+547GpIVmtNEXor68xvKgEiYpH6o3P262Vkc7j2f8QuFVBv9c7281JgPklNF55HEDoz7uMAxGu3e3//9tde+bvXCy7Lt0h9yNX9pgwaHKi62ZZx189S81FDjk6rZ1LKp87UNrGzQldP7SMbv3B/LUD9kRmv0hhy9nmhSOVqogyAsCEM+PGgO78/uz5oKyJEKFNg8P+iVqTfH2qxdufaqixdPnz+/AoBgFHqJWM3UiogSDSeZ8waN4KjybmcrRoaJ42mrVNrtbnW7p/I8F8IyWepkwqgkQrWWfVM3s6ptGaVJUhioXOVtX5ojBvMnHNHJqyiF72S26DqxqtNemmc1YENE61lQK4kfvJUDYgsfJCODhaJWsGgZFuDgbVuNBGKvl1+7tnX50sWy18vzTpb1iOiTy0ifVFkJZOwtNw3DiJjJPIeI7CuAGZFt7SM7ahtQ9OupyjWBDGQCeXIJg9lymPvF9t7ze7eeXty7A5mr/lmOr86LXiESAwUGK0bOmq2RASDn4AMUI2XU1tngkQHMqF4c+c4LIAEI8My1TxtnsqANCgA2TXynUDjxHwM+IRZJJTKRUirx1BMf+Z1ff+e3vON/fPPnfzbRn+pejqXAsWTJkk/H/TvXL1x4FICz22A2RREQZs2skyTKO5meD9ObP/+rv/z87TvXr79w+dLDVR2/8iu/+s9+0dtzs/Q6+hR4d2+1O94sizc/9tlf9ecfPx4eb5z9PPinXfDn1i9a21IYn1nRl09fbo520lR3Ntar4U6+Orj6mldhsZCE4FtwkGkXpELdSimLsgjVTEoRpWgWizRTZIxbzABfbKy2x9Mk7yKI6XDY3diCSSf3d8pOH9o0i6pYW4OtZuNhnhtTZNHWwpjU+6au0zKFbZ2DyXPFAiEobRCc863WChKLxayfG53nvpolWcYhBm9VViJQvVhkXTPY2IjOcvCSQ93UWbc03WJxtFd0SwjiEKVSADVVmxap7nTdrDFFMj+82+mt/MzP/MxXfPXXPfzoQz/xT35s83T+1V/x1wF89Zd/+e0bt3/mZ3/26rWrRadjrVvdPDOfzoIKg7mZHX8AACAASURBVI3u8W7bNOLbv+0Hzp45rbRIJI9nR1/+ZW/9iq/8i5lJNlYuAYujnTudIhNKRxukkHXT6CyzLqSZOB4OV/qD6eFhp+jmq+u3X7iZmNV61rzmVZ81Oa5Wy6SfqJ2Du1euDmDr/fm4u7ZWSHc8mRenN3b2n269b5pmOcKXLFnyR9G27VNPPPHBD/7+pZc9dPpqqS6pj26N7qztTOW84baNIcIToEhKUoAGPHBi0CgALSFOfmTBPjb+lve/Aex/ih11ThWDS71iO5XboJHJ06w41StNxKJ+sq2fsyShAQQ4ASmgJ4JrKdU8jZn0Wyk2oNZpnmKW1jadRF0J1crr3eK5wo/aCphJOKFSSsec3mJzHsL8f1k3BqaWJo6kwYXL3cfefPGonu5PZ25EzdhXo6pt3XZjQ920bTuPsYX7QHOcTkiDFjY2Mfpu3jyE+vJ4PljMi7EZbGyW3VMNq/2j20/de/768NkRzUsprlLzqK0eWoQLY+gIJrJaNSp7VF852Hjs/oWD25O97emwOTqqxt4u0jgseEdJIYWQMInQhdGjame3bkZ3bh/M6hXbM23iGInKCt3RyiilAMyrvcP97TaRqtNPhSo+Ya2Jk21QlaYFuGrZtk1VLebNzO27ehTu7c+O2Np5qD86bsrEd9WzPecSci71JkuKPK9KiP7g7MWEpAdUUqR5P887CYTs9hqleltbGyv9VYUVACB1ktL68R4HJ03sbHYvJOfSXk80NrPuTOuC1r0zp3pFxoTGuRgjigRawFosqmY8G44O9ptqce7CFaMzWAknAFTKWW1LFz/JB9x0kPVZdIAOaOBj2jQ+nJzmk1z5JvhIjgU5xyECRkkoExmyhcxR9szK1ukVihfKTrRJlN3k7Nq5siyFkIAHasAAEg/yaPUndHAQtIYGiJRSaZZJpZhh2xdFOufhPEIkkjrpZFPHe4tky6RrOkquTzYYCI0fj+8c7L9w6+ZHd27fdsdHUImompWtC0ywhkgB1rKQgNQeCrCABzNw4jkaAoENrMeJQYmS+AR/UHYLrsbjo53R4XY7PKaI3sZm2t00nVMq7yDPHtwSPn7etBKdXn+rNxiPdsbLO+1S4FiyZMmno5pP80QAx9Phfl7mHlxVrsg7ZaeDmFbTbR4//U//yU+JovPsc3cHg1PzRf01X/O1X/JFb1+W7o8i0zIT5Nr57GBYlqsJT1G9D0LMj8f9/poxWazrZrFQRb6YTtJsDcGG6BHsSVCaUCRAwT+wyorsBUBC+dYzCd3pYGpD8FKQ915rAtHJ0wYoJaWEUnEyKcuSiMGslAiLqUyTsiwBjxCqat4pOgxOez04B9JCEIQgYgDgCKIYPaSBs3meR9sISSSAGIikEAIxgoUQAtZCJwyWkiA4TZPQVFILpSQQwSe2XwJKGc3odqd394ruINimU5bj4cHDL3/F//6jP/I973jHq1752N/6vu8/t3X+c9705wB893d92/Bo9/0f+CABDGptYClZYDSZ9gbr8PHSlWvVdBqjH88PfuhH/pfHXvfyiDgaDpvqlp03RWqEoGi9ENJ7n2WZEABiVTVZlnpvjVHMDKKv+7qv+/Gf/JXC5N/7fT/4+7/9L0fP/rZKce3iucnx7cSolc31mZ1be5zmcffWs71BN02nRVEsR/iSJUs+xRSdOca4u3P/n/70j7U8v/Lqy2den1ZXqrvx+vO8w1i0wTkOAsKQLpCWKLpcRl87V3sGk1IyT6TJhLDAwrvdo73xE3P/izDbOs8T74P3niMTIAT1Hsq3HlsRQxYT4Z1KdNofdHqqLjHenvs7InjprPQt1RSlZF0X0RtKkKa9rHM6DdeCu8p1iXkWWj1zAd7a9UQNXOmeo7aNE+9bpkRmw6CuO/SV6SUJWUv/ZbvYpCCtWqKFNHtRHhJ4g/oPJxff2F91/c2Jb3bb47vTuzcODo/8qHZwPiDYHlVJGImJTIXOkja3QSuzIvhhb99Uz1dn88wbi/4sL+8vJrdHL3zk3gszt50rXIjhZbb5LF+fmbXmGPTgWDQpiDLfXbuadsO03tlx42q0qGLd1NIKEw6TwqrCkk8zkfRTXTt/zGIxHk7a2VQlqZAACiqsGBidam0QeeiHt0Z7qux2irKiaSUOcRIVQtHKyulZIkagaRPqKkznckye4gLH7XjWNMqAIg9FtVC3J8ndYxKGNJK0KHr9bqrzsiiy3orIciGEKIqi7PWI4H3o9SIhHwxWjVqRNCAQkYLMSRiIk04LQpAKWa9ITSqLVQteO+l7IBgtukkmiTxHwV6oCBXRWFRVPRof7B3er2fzstdPRKpsolzwRK1hpDGNIvEn880IRJics4FXnSAKkmWM2toX+1sIACFwZPIQHCJ8JBgJUogO0rOgmKeqt76yoqTvdksuIbpyIAYJ95zVRAx4JgUSeJCsLJgAIkQGMYyCJgBSKEkKBDCcO9FWAMdkAxBJSGnyiEbPlPHKGB0ZNgSA2Edu/OR492Dvxs727Z29XTS1TBLN1Lo6UnCKISJay1HGoEFMRBbsY4zgGKOzgZAKSDjPYAgBpaANgJPTEJz37WS8/8K955863j4KXp66+ND6mbi22SlEgiR7kBQsQQIkBVgDWVGsdbpr0qSgpQ/HUuBYsmTJH8FsNJke757ayl17VA5U4FZEkWkpfOO8f+JD7/3VX/tXt27dzoteWyHE7NpDr/2vv/Ttly5dWpbu0/DO3/iDN7/ltcY3HSNDVfV6a3HuidJB5xwc1cN5muVlpxerxWBlPbgaEuWgF11Tz6usyGOMpBJSIrqGoaTSJKVrFkmWRWdhG11kbBfBtlmRMYf2+DjJM2etTpOsLONk7Emp1MA651uTp962cC0Uees4tHm/B0ZovWxbFkooJUCI0fsgpUBwwkilZLRWJESJJglXL6QSznutBASic0KlypjIHJuGpIwcBIkAVlr50OjMgF0MQQgVYxQhBBY8nhV5HphlsNHOOqVaDG++7XNe9Zu/8Ss//dO/OD0Of+Ovf88XfNGv//d/7Zu3zpz94R/+4eee+dj3fu8PeBKkjCXvHaUqc943s9Hf/N7vsfP9N7759ZPjvaSQ0/E2R6Skpa1ywWAbvGDAM0spBQnb1kIIglBGBG8jUSDvJsOv+Itf8Tu/+5H729vlxtWf+/nf/NLXrIQmDMdDYxKQCOy9r2UaQ6iKbiJlfTwaBbkMn1+yZMmnIMb44SefeN/H3r36+avJ2tliY/AH5YdvxGd3sRd4aqMNzAAKkfa4XPerj4VTb3Nn5wfj/cPRsYWXSb/fK7udPC9Y0PF4/gu/8K6j35ljH2dOr7761VcPj0bD4ci1VgFFajZKc2bipCl83wz3G4Lv981rH07f8HD31jC92eDZldFOPglaOGtdW9dF2yZuHJmUUKnkDodOaFVw0rPwljASc3lpLIQxQ4lbYrg/AbPJ0u2jxe7UXlhd3ewk+v592bb/BYsmOpneWt2RyQ1KbqDYG6B9E20/OvmdzrOPmEce2rgSzk32VuXs+Gg6jQBgtMhl8VnCX24Xab3IqiprJUlSMkgKHR8HlVeeAoGj9+F4NNs+WDx9iOqa6b5RH5w6GG+O/QoH5T5xgUNEbNFsHw7f94FbRy8sxofNwqMNzJGzbm+tf+70lhis0GxCwQatarPwPGHuBZGFZiG8JQBzu9hfLDzJCEZrq7oe+QrzWrnJLt0rKAcSyIjURg8OQiROKKcQjOE856zbNXleNJmythvAUlGSZrnuZEm36GRpCimU6hq9IqQWSmpNSaqyLCdk7FOTepIWqNlrI1aE6EN2NJSGAkmSoMTDSTgFIyKhta3nVNF5hAqxASCUSbOuNgUozxVpBS0lnfQQNPPF6G4z31/Mqts3n50eDdezbj/PkZtFmXJVDHyahQiAuBaoSBtOi3laNklqjHdRuqAAQABGQgoAykaKvjUcdGS0nlSEkeAEvrYysAL3ilSZ1XVoJiHyPJWU2yYFUiCFFlBAYxAjYKEkjEbrEMOLzR2AB1ogAU66j06+DRoQJ68A+CIuzlrRCykDFuQFwXhX23Yy269GB8E2gJBIs0539dT6+bJMmeawGjEDs2+sndeUZFGbCB/ZNxxPhpaBNYiAhiQkQCRUdDLYLJpmsWgms/lkOp7MJtaFJuo7xxlNV9cZHmgAAwiggUqVLkwIrmkQAqCU7PbImOUtdylwLFmy5FPw9Mc+PD3YffxNrxbSIsBVC5MRiIV+Daqnnnzfs//bP/jpkJcbVx6dTCaPXH3ka7/qay9f2VrW7Y/lN/71e/6rP/vF08ObWockE76aqHwAz+PD7f7KSrbRgbPczEWZuVmlU4Hog7cykYXM66pOip6vrXc+G6yDRHU8USoxvV4zHpsiQ7TT4WFRpLLIm8mhkEjW1xY7+8X6FpowGY4HW+dN46vJOEkyo/TseJhlKTI13N/u9grdyevxKOuUJOCa1pRZaFvvOElzbVTwURiD6GMM2khQmBwdrJ05pTtFMx6lvR6s8601nQ4CNVVVdAciMHOkNIFW9nCfUq2MWkyGRdkhCXAUOkWkej7vrnWgtZstTCcJvqqnTafXAR9Us4O/8U1f9je+5a+/47u+8z3v+cDXv+evHRzd+fIv//Kyu3r52tZzN+6xj8ZQarLJaPjaV135ob/zz9vqmdFwFt2dbg/ekYgmS8vD3f1ssCaKFHWtlGHo4AOBovcCJEiQ1j60/OABqAreQdN/85Vf+pP/7GfG08EzN++9/Y19Wc17Sqb5Wot27kbGqBSb7Popn4m+NlnuvF+O8CVLlvwh3vvpdKqMaG393O0nj932pTdszVbsnjl63t+/Ee5ZXni2nqOCNKQH3DvdrFw6WLs46vUm0u1KsSekIxZC9jnbTNZPr3bXssrV//aZQj4ts9z0+0W3m0tF/V6Wau5mcr3MVlMaGDBli5puuOOxI+eo0+s/9PJ+mKipb/Vq5fJYqbZ1tWvbNmmtdi76T5mGEghB2PnazECv9QbEGE8WnU62dmowrg6PxvPrKjeyOFWudGmWNfPP/PGxlKxkTLNGy2MKbZEiTW+a/Hmd7vcxudzYV06m5+gom9skdZIHWtrUNd7FhM0ZUfeadrOlx8lfaOt0vkgWC1NrEoKEiyE+6ESAYS0mjd2ZHN4+ujuaD1eUe8iJ180XvVmdz18qsoB0I9WBmT8Xrj83lLVKs7SpHUVWynT7K2cvnzt/Pl9bS2YTbtsaYtzUWJ2Z0KmiqcWMyQJAsOwatLBVXR3dH83bJkqZ51nezQnWUQskUpJJTvI+DBINIeGcKVRvNc973STvrNgYQ7DshBbapGmSp2neKU2apVplRB2gpAfp7Sf/jKSzwjXRxyg0B8/Rh9rXJDUp4aEUE7OFYnIEx2xBLmWlfIgESEqIBEQKQAqlKBcygdHCk2SQgAAEoIKQToogYoij4bGvg151xiBTWSj77NvazzU1cIGiFFA617FjosiAREkJKZhEOAkw0eJE4EBgEEkl6MHCFQYgwQpsY4xRKuopUzzQJgQLIQCpoJkFHth3AAATQwIiAh5wf7ipj484AJFtDOwgnRKQDAqwzIG8b2M1M3NDFh6IJz0TgsFgSySUyjt5n5l1Siu99c3Vs51OeRIaS3Qi6ET44GSMiAjOw3sJQVJAEoiBAGYhpBbkCEAIIbDnk0sOABERCIje15Nxs5iDGewRW0ABEvTgYIJ30btM625RFN1CKrm89y4FjiVLlryU333Xv3vrWz4LLz9r5yOjSfhKJgFSYj7/D//uh6YT/oVffWcxODcJfjStbt28+8//0U8tbyV/Qr7xG7/92771e//eP/z+4c7HVGI8RwW21vZPbbJt69FBPuhRCLGd6Sz1baWMkEnmm5mUMss7vnG66Okg0DQgnZc9MOaHh53VAVsbgu/2ehwd2jrtdhFsc3BQ9LphPgerwdpanC0gVJ7nkJojl70uOPimWd3cRGhDVWV5DtdG76XRvq5V3pUixqpqWs6Lsm2qJDM6T2O78G2zduaMW8zqxay72p8dHZWDFdPr2PHMZGWxvh5n1WJRlyuDejLKsjTvdXxTRe+LwYBtFVlIpVxVa5N1Nze5bmNs0yy1bWWSrOx3qvk0lWrz3EYz3Ynh8Pu//zv+8Y//9Dt/9/dPnz3/O+9+koQqy55RmkMz3N5v2nh2a/Pz3/ZZdXW9XRxvrJdNPQshaFF4x4uW18+dc5NpnDlldAyhaW2SZNPptCwLknCuDd4mqbTW6iQlYiEBV3/uWx7/sX/841ql16/f3Z9dvZBoRXoyXngdN8+sD4fDe/fuXzhz7mB/2LauyMvZeLgc4UuWLPlDdnd3v/8Hv//aG06ff2R18FD+ud3HVK7eTR98r/u9MQ81uIrecQCQkumLctOtXRitvvLDnfjc4tfv3tsZzQ/ndWAwkZTi7Pmzj75KPPz4RrGuoClN9dbWqknVnXu7pzZWrz10/srF8tKZ/OJKWmghCc2xPdqpGPjYdnN/1+8d92Z4ZNid7Mu9w6w5lKP9uO+E4zQyMcc/ZnlJa+p5OVorBqT1vG77a+Xlq6eq1s0Xiw80i11Wj69fuKIOtvbmn3m9jEan4zY2D/vFB0W1XbfTiZuYtloR6WspPLbYPXsvdGSq12/i9367/t037L2ivNu9c1C5LJYvV7NHZ4dXD9sMXnlme5Iq4jmC48ftGEmkpNT2rP7w7o0P7+6RFa/LFo9Oj9fue/kpFGotZDbJyt9fxRPJ/m574Ux5aqNP22OMPZCvrqxfuri+sbnSH3RXVzlywxjGmHDssxgzzSi+ONPmDriMPBke7/7+uz7s708LZOcunj//6AXClFADlFHap1KUEl0BAdva6XiqE7W60pdaKaH6VAqIUZg4CkQkqC9EQWKqlC6KLakyggAoeL9YLGaz2WQ88S4wExETceQIJmBfiFLKAQFgH+IEIKl6MVQxLqTqKdM1RZGaNBeGZAZVPpB6rIGRyOAaBIvsxZRaI8q+ujxPxNyQW3BDfh5iFwwg7WxAZTXf8rrGpEFgUFJ2pSmRRiVdEkSmpJKaGsDRx70yPEQLSsDJg50Q4E9+bxA1CcjuH54jRmycD55RE6SHDHApnAJbSEZq4D3qBpEhxCfNgAW0AEWumiZ6IV+cFFuwj040s2oxmkxHHbOBAkiABBpBGA6J6sZyQ2wCsHZ1sC7zomf0WlEMRCz+cHKtlBSCWuEtO7SOCUiVIpUgF0BEaNAQKEVGmlhG2zTRBYOUVIe73bJX9nvdMGsrqoBZwAJgyBYaEAWERApPPtSB/UKhXitztL39rjZ6uURlKXAsWbLkk7nx/BNvfcsXtOG6banIZaj3pa6gkzia/tzP/ZuPPjV6/tZssPnocT158+e98fHPfsNbXv34smh/ch56xeuL8sxv/Pq//5Iv+Zx2sWeSDFFFDlAp+VjVNu8ypPZtY8oOmgYRIKlMOjw8XD19WsZoZ5UZrIFDcCyVhtHgOSB88FoSkpSa0NRNmpUgpbVGYICkMYAUkiFfvO1zjCEKScooRA/iGKMUGp61VCDJJNk6SgoRhI4eQpCUIEIM3nshCa1VQnQ6HXY+yxN2jsgIIVzTaKGJKIQAIYwxkBTaRikFcvCOQ2QGQtBaB+8l2hijzHJbNUprROe9N8bYllPDiiKJuZ197Bv+6te894n3HE9E2X9Yp1kzH9eLw1c/cv7v/a1v+4MPvvfRV778ta/7wsnBB/M0JRfJm0QRh5gaxTHGekISrvUUNRG0Um1dDwa9EJ3z1iSqaltrrTaKOURAKeNDI9Pssz/3jf/mX/32hTMXnrp+fO7lW3VTJaYzr46nk3Fw1daZdeuOTp99RdGZHg6PGtcuR/iSJUsAhBCGw/0btz60dqnNV60oyK30drNmhz/yVHx2Nx40PG+59vwgN0XNTTrJ5Q1U16vnbzSYxjlzf2Nw+qFTvVSydbv3hq5q7lzfPX+ut5mvKq/6Rf6Ghy6eP9frDeTqil5bM5vrYrVwA9GauBBh1iapGJjzp8ujRXJ3b3bLHv22vHldHV5Xu3fF/RGPWrSR4p8wk9aRb0TrCw6laFre7Y3xcHvUn/M5X9+Me/vhyao9TPXpjfWVJB0I0ZtOsqqCtR9/ZE4Eo0OWhaIjFgs5HvuVlbYoxhxnFCoRmihaVl7GmQ473XznSri/etyaacxV+ijiVlsViyCFA7RlGst7TxzmH6pHY9ucqfk1i/HWqB5UDggciSM9mP2+uHNIRSYLpmjT6W13/8Z8ZJPpWT9/5eH87Mhq+5LjFUFpq4t7eXG9SJ8p0jbPrqUb66ureWfnYKYUbayfvXjp0sVL5zvlZpYNtPaM1vszkQWgvV2JoVGGAHjLQqZSF/PZ4Wwa83x1sJoOivXzVy5du3ZRuDFCXUcYmfWSns4jm2b75v3D+3s7w3GSFmGRrm2e6a5tpkmiFcD9um7trKUogq+PJ9PaOVILF0NjGwNNEcftfNYsqkWFEDQD0IDQ5IDoAKKEKPPeh2BjrIWQxnThbXRtEJnSWadMe93uoLtalBtZsZ7lvcx0wAI+wrbOIrZEQgUlwdBlZ+P8VizTdHoaPiql0qJIOinSRPkpgp8nmej1szIXiCCa99dkvhJQRpkET5KgJMhHnMhQkqCEAGsO7KNnZqWkgAJ7UIAAIIgVKAIeAiAGRw4MhgI4oPVaRUhXh5nzgUJOgeGCUkZqBRsQTtpkAEYAEZMMmpgA+BddRhnMHKXjohLCchut4kBRhMjEIVVYM3lerG5cYE99WRZSF0SZSDswxguKiAAQInwM4MiMEElIg0RDCjgPDmAJKaKklkAB7GUUAiQRWUqZ9KTqK3Q1bKqM6aTFoGty5kQ0SsNHQUGpRARw631EYCkVQIlA8dzTt7v91bNnTyXJn961KkuBY8mSJbh7Z+f97/9dhv8Lf+FLL1w8XTdPSxWzJIl+rpSHMdXB0a/88juffnZ/ssh1Z3Vu/Vve9rZv/sa/vCzdZ8BXf81f/h++9eu++Is/T6ddN6siuTTvzg4Py/7q2uZZV01D9GmaT+5t9zbX4GtY74NfvfyQOzoMrNKiN9877KxsyG4+2z0ou/3O+no9HiaZAtHi6Kgo87TbddMJCVadjl+0UigIEepW6gRAU1VpmpMQzjZGGA6hqudFkehOpx6PssRAyMlo0ts4ExtXT6dp0tGdTqgamaTRNYtqWm4O/PR4fHzc31il4LxtVJ6B5eTwsLd5DmlnfOd+f7DR3zrnJyPVyeHbqpp3Oh2SYnY8LvsddqirKuuvywBbtUanYJZSkjHRWeagk1wxzQ9HnVKi9yYZ3/ejP/K3QpBJktetONi5Pzne/ql/8r++4Q2f2+x/5C99/bcBdw/uvHvQ69az2bieF0WWZemiHWviwLxz7/7FKw8DYjKZlOVACJ2mKYATFSaEkOWJtRUREZG1ThCnWbKYHX/2mx9/6iPXZ9NRIwZza9nN+v2yVMnw4N7aWr9z4cLukx/odrL5oi7LHtllisqSJUsAoK4Xv/LL/1T0j7/sv3sdaNBw/w7yp+LT74m/s8c7Y140Yea5OZllEZM81ur5NPxrN/xgc7tpeuudS49svOJVZ17+ilMXB0mcLt73u09/+Mbs6Zt79dWLWdfIRqyU2We/7NLjj52+fM0ofSTFCKhi3fijCS12pL1nzLlOdm5r/cLOUarC8c1wbyh3t9XunjochZl9kDHxJ5ZsODbwvmTfQzOmw/7Rsw8fdF6WFZNCvkvNPxSefGF0I9MrK6ev9VcekvrSndv6YB/eI0ScxHYKgSxzq6vNmTN6ZzeZTpuNjfHpUy9w2BH2QNvRqJ6NbEQtOZTdlfljvPsF46hq4k9aOtPGpmzWe8OVyXvnxx+qm04+Xp8dv/IekaMY8WJnwUuQUJnodpqsHGfHt3l2u642+/V5e/DovVB+Cm1aeZ3POuUH+8WHOnLP9E/3z7x+45QosplgZinVufMXrly9eu7CBSXPClrL8grwdQ0fW6Bu5t7ZmKYKQOu9MsIUYnzsq9kkVQO91t3Yurh15eK5C2eTRT82zTAIJGnZLY2ouR1+5PbhR9//9I3huFOsVFtSvfbi2uoFpy2lwXDPVVU1mpE/ts3xzu2j7eFo6qvxYjRajErOFekDqhbkADbMGQNcSKhM1CBXMQiEiLquW2sJ0EpneSZawQ0WzBAY5NjYWN3curh+6vL6xpX1jcupLpgYIaJ2voG1RJQFLQHobra5mZnR5sqCsgxgrmtI2cS0ktV+jOMJNBUrZoWkBhNVWAtYg+iBUthoiKSUcBEuMgAlIEhxlBxq611kkFZEEsGBLCQASSzBAdR8fBqrcJKw2rZovMqCoDCx48q2FDqCNBFlWaqUgW1wYn6BE0UDDKGQnmzFwzWo8WIriQliUGvluYHNYitZ2JaM9GkSO8ikUWKDXcZTXvNIQahl3kplgQcOtSGg+XhbkBQqQSrgGZVjeIgchQoKAYAltAlyQAB1kBCyT6JPoacQKOmUayvdtfW0ZE51IzO0TsYohCEfqXEeqiUjyNqoOZS/9e+f+NX/650/9He/6+Kls0uBY8mSJX/qODx+7kMf/OhvvfP3du8fftEXfsFX/bd/GaGBlAdHRxubpbdj8BhSvu/dz/zA3/6xsriokn6UUAVP5vtLdeMz5mWvfNXDDz/8Mz/1L77ua7+UQ9RlhshZkgKADVplmgO87w0Gfj5XmWFvg+d4cGRMokmB0ekN4KKrpp1OF0x2MjOJJjDHmKYpiLhtmVkr5WYzrXNmAR+lTmDSxWhS9HqI7Lw3SeKslYqLoojRhnmddTqIDOd6/T5sAIs0NQQKVSV1ErwXUpVFh+dzIur1evAeISitYuOEQK83iIuaFr7XHQCIs5lKEr9YqFTneQ7AW1uWJTgKElLKsFiAlMkLRHJto3sri8PDYm1dNE1oWimpU+Qo6Oknfur9Tzz3G7/5tFKn5/PtSxdP9+OpkQAAIABJREFUv/5Vl77j236oKMT95//tanfl4IV39rqDTpLZ2mZJrkkaQ4d7u/3VrGnHWV5unV2vq7lWnaJbCkKI3mgVorO2zfO0aefROW2ImWPwSogQeT6fdjrdV7/q2s7uncWi+ugzyV9482tDNRrb28Ti0tWrzfHk+h+85+rD1z72/o/evnW/2+s98+EXlsN7yZIlAIxRb3zjFZ9sdM3pHW8OWDeQDpiCZ9y2cRbhiEn5pLvfXXl+RTwf+IVGTvpnHll79OVnzm3RxmAySJs+7haVDIGunV+bztM7+8Pf+r0n/t17/uPHbtw9sy7PX55vrO5h3CLuIB4BIB9UY+EXAIQfCSf9aMUtctYplAW44mYaFx7hM5s0+AvOjS3vP2iMmOvZYjAzb9RmKzE3c97l+ZG73gx3F+LJRCb9AXSihDBGAzZytKx95DAaBddykSaxNu1U5D10i/We3Hy8w1vpC7i+o7aPi9vTjTnTHwZ4PkCAtJC968nqe5PprnObUbylka9rif1L7BVewjqvvMY9ltwj+9FquD8/7syq19nFq8dsPqXxCPpH5ebNzfb5KIfp+VPXNl+5vvHGzuIju3efuuucK4put+xrWbYLrVORGPgWLqKuQUJpnYEiCM6RlDLJpVCWebG/d+/O7efq1vcH3bNnV/qDLiOnTi4zqDlFkoCp26PFlIeVm1rnmRfV4t7udjDvPpg9K7XyIUxmi7oJ1kJzK7ge0WLRt7ZLjhw7NdwYuZW6grfCWmUFRcUAtITsSWVIA8mV8bmHRpd20/lU1MU8dILpqZ4Jju38uZvT7Z1F07id3el0eH08tLM5hByk6SAt4LWySISmTFAm5EkQa2i5rgNFkSUyE4jeNnF2sHP7cPv6aHp7OtlvZtTv9R5++bnNtdMr5VrEGqj/oIcCD0wzSQstxMKCI+smhEiOZDAeIcK1MarGqOACQgOtoT5RwnJAAAwiYC0ApKmjylZHu7ee3t3fGc7t+vrpixcvaQ1APnCvAL3oyqFBCoZPjEeVVZkvAETSPvEj5+/e39ns9rdARnRyhmgbVJPQHBmXGK+aqfMp0iLGnuRBBq8RyeGTBTktSEmNRAjZ0ol9KUtnTDDCCMjwYpxt9uIHSyRECru2vkqvuDy7kjpbp7TSXVsT6SrJFES6zEUg21ZwAfAClEELOFKkCymHAsf4zC7xpcCxZMmS/x+zv7/9i7/0Sx94/38Ek2vdm9/0+q/6S18V3K5zEynCYBDARwKzjz1z9//82f/gYlf3H0VWOo5vfevn/tk/87bTpzaXNfx/w/f97R/5iX/0g75VSufwEc4yJHz0jlWWRdsgRFI4WTjrmJNe73h/r9BaBS9T0TQ+ESIKwVrDhcCstYmulloF18oYo5DapCBEDj5EScSMGIOUUWe590FJKaQMMUitibz1rZbEQlhrDQlI6RhKSXCMLJQQrCSDIkGCXQikhWThfNAnzzmYWFBkdt4LkhGIzmekHEMzICQih8BSCSUT11pNkglCClYKgZ1vBakoyE3Gabcbqtp5r8otCP1L//z/qOr2t97z3nHl07x4xcs2XvWyN1y5cua1r7jczF4Yj0I3N4t20cn7FFWwbdpJra3ADUeU3bStZsaY6EITXFZ0F7NKq1QIJkHOtYGhtZrPpnmZNE0bI5gjQ0gppFSRqV7Mik7yoz/8d7/lm/+nm3ttKC/Nq+OiU3Pb7N65nyTJuYsbw+mxM9390fFhY//KX/mry7G9ZMkSAErJaw+fn3I1EeU0xGMEwHu0M26rWDuuJYT2JjnOu8/31t+7hvtNOF6cObX+smvnPv+tFy+emnfiOE5GPF2gho+dc5vnbm2btm6eeu6Fu8PDUwO6trVybnPYTyZxNIXdIz8EPmm5iYxzaoWbN22dslJQAfCWXcOW8ZnkubLk9lRjjmokQjqh5kml66ZcJD2VbeVii5pbsXnBHh35MGG50hEupVoYNqnMMrbS+/mMmyba+YKlEKdXN0/lG+vJqd5Kf6VfrCT8mqx+tbwX7jvvR/G44urEeeGTCssqi0l+N0mfNFPH/rLDmxZ8oaJPO58joOs6V+cX+bY9+vDuUVUt1tvZo7Pm8izql/6hcFI1Jr/TKT/SpcM2153Tl7ZOX1vvnZOjJ+/u7R4RdL/XH/QGiS6bKskkS21d66qmHU9agk+T4GMSoRVL0ipJkwDf1M3+3vbOzt2iXOsNVk+dGnS7JZAKkzCrOPdtY72tZvPxcHi0P1nMvA9Egf1hPWmG433xjDdm4f3ReNiCY5omgFExrHlsCGwmlEgA0wvH1ekxgCBdo2uIBydaQgTRyUWeIO8fFa/Yf6jMx8eYdfZtMZO5K3RcROsPRvXhkZxVsWm8n09MPs5XJk3bRo6sIjQ8ZKJkImVCEIQIRMe+ZaHZGGjAI8hY17Oj/Xu37hze2h3uNBO3urZO/QRms1OuEPWEKHAS3QpEoI1shAAjEHNkHWOE8CSgSRC49mB4oxEjvIcQIH4x1zYQeRIekIig4FmKmCStrWeLw4PtO3dvPr89HNfnL3VTaUyedboC+Um7B7NnbokESflA9xCQUUgvGewpeqnq4Pamx0W9oBg0UsNB1DMeDnl0kIhORkkIU1YC3RIip1XDQoRID9akRH6w6EYQaalkSkQOdUTgiCxIFRSzADzgIyRD0gPnVkNgBdfpdmV2tkNwfi5mvcT0pSwIkpi1URTQLhoOHoAinQgNIiWhUiEhaQ7EpcCxZMmSP2V8x3f+z9UUvd7K9PjgL37V29/+57+wrZ9PMpb6FdX8N3d29s6dvfjUU8/8/R/55dWN1+0ejWXSPXfl7Du+5zs7cpk+9V+AlbUz3e4Zpm41H5cdJbT281onuUoUrCMGaYrOyn4Zp2PJzM2iVxZSa44Ea0PjqEwTaULbklBZUdh6prVE8IgRQslI1lpTFEYFZkGkAAkGAps0dYsFhJBCONvq1CB6AZBSBrFt6khCGMOtIyOYCCFGREESzNpo+BYxKiEQSTITiJnALAkQQgJKJ4CywUPphDg6RwBIENGJt7uWCkTwgVloKZk4BJaJRhuk0TFwiEiT7O6Np7/5W7770qWX7e6NhSnObBRv/twrb//i18HVKqAabhf5oBVSqCJJU7YI3qWpnh4f9vr5eDFNkqytFlmaBguTGG5jFC7RxllvlLaulcJIqaQUeZ4hBhLMHAURCxFjZHYUZZHl072Dh65eu3zu/Ed3d7/iG/72N371W77ws05NF7d0saIzNa+2Refce991N8iUhHj1a167HNtLliwBABJOru+70fNtWDADHvI4Ys+6Pc9zALlIi6owHyrVh2j89N6lza1rn/PoY1e3rp1OVsTtZP822ZvStfABAFEHCtNm9uG7tw8mVTfH179N/rnH29P2hhiScP4ky/M/JQJthI2BURM8IJSQiZD2xVSR/ywixSqbqlxo0ZXjLLuRhKuu6SxcDDGpmjNO9AWuIVoWVnTbJvWZdFoMBe+ps6HYqOXxQbu7X+3sLzZOr165evra69bOXl1N9boxuTTyveZD7x7/x4VptDKrYk3z9DgOX6LFaG+67UqcZlMncC3DK+NoZVQni0+vbhgh4yIeXR/Pr8/u3t92F7R6OPErQ6cmoJdOBLNxufLCVniP3P5gtXVl9ewjm/1XsOpN7C0731vMa7m2unlu6/zG2maa9WpnkmgVH3PrFkejF67fqecjEWfdzbPd9dO9Ts9wiijn1WR/fLC9czSe1Rcunzp37nyv3zcnFgnWhbqaHB/v79473n9+/3jvYHwwHo1aIWKaiDzjfrfaauuz1ezcoh4srDhu/x/23jTY1vSq7/uvZ3ynPZ/pzlPT6tYEQgghgbGgEqdcqSQmJuByJUQhTplQtssFSZzEZVecBFMBuwqcVIqEJP4QPEDs4MQkVSYmcSFEMJKgNbTU6un27dv3nnvGPb7TM618OLdbLYGGdjB80P7V+Xb28+53WGefvf7PWv+F3hEEIIjZMCzBChIEwBd9tB4Agx83SjyOhLROTQ+XiXY1beuBMo+4fOi6u+ujB6uzo6Vr6tA158usbq0Qdro/ubQz3Lt8a+/SE7PpxBgjRC7BBXoBA5KwkAo5wCwQqQ/wAT3ApI0cHxzcsZkd3B8NXy1fvnfUBLr/2nw0cpevDQ20uShTuBiYEhLaUEMmkExRgglQSAIMiAjl4QXYIDgtk5AIgWKAFYhMzmlD2iiAIUGZcpQc2rpZnC/PF33vWQ8xdo/6F5vnVbZf7F23gJRAxsGzc8kY1hIXQ1JgcVHW0YND6tE3htxwikx52TYwPoU+LI6q5dm0XWmqBVClRRPU6RFEL6qq8NbWWgFATOguzD4An4CAYRJWZ8id671zzvYxJSsyCQnkAc6htsgFDIAI9EiRjYjDXBwY0VKpJRm0AcQgAjtJIk8X1SggRTBsAUPY+otuBY4tW75++bEf+7G//T//wt1XXpzuxT/+Jz5A6IkcR3/44H9/7jN3P/qrz7728JeCNj2PP/f8J7/x3d/yr3/P937gA9vk7feSP/kD/+6vfeRXvuu73wt2CC6fVEhps1xVVUVKhLZRRqXVSgigGoBDe3pcZRmxcM6V+3uoXbNaFaMRINbnp4NRFTlQSmY0gu/q9TovDIRo2zYfTBEBZmkKkOjXazscInAITlsbXS8kq6KAa+rNppxM0HbJBTMYxbaDMKoYcBfWm81wMO77zhqli6JZnRWFkcNxWJ1xTCrTXdsqSWqy4882rudy7zJcWM4Xo91pvViX+UDnOfveOWdnI6yXCaS1Dn0fGbYau6ZV0jKhafvq4L1h8dyf/4/+052bb39UuzouJpp+6MP/6s0nJtpv8vFsfbqW2VAWO7z2D189vnXn1ssPPnPtxuXEJHQ6m5/v7e63m7XrqTC2r2tJNBpNjx6dDEczYzSQYoyAV0r50Jvc9u3aOWeMZAaHKKWKEX3XmaiG5cCdnvzkX/urP/wX/5PTB+nhqVzMo0x2UIzO1/PGpU3Qzz1fbzZRKPkvfvsHt4G9ZcsWAJHpJKlDjmdYgpDgen8mg78ZDvYwQII+SeJF7j9O+lU1UOaJa4MPfNPwbXu4lC158RK198if0BubsIJZrI2ORTZ4YjC+sY/vfMfym653SAt8eeefJHJP1VnT10FPpraw+WylNtWsy7szLDu4t3pRTNxlbVbaiR0jZG5BqjcAEjjJ4KuA6vXzTUI7TtFJNuok6l10oOAyc6ryF4zeOHNgzLtNeBevb3c1LUA1gHvta3e7VyhJwQIkvkR4EIl00oOTYnJvEA/Nhjg84fqnN+2g8fIrXQuxyHwuzsTyc/PlYb2kNl13/dO9H9bpixeKIGyTVfeq8uN5/4r0Xk6uzw7eNc2vi7TYrJ47rx9tQlLj8bX9vTtVOTI6c9GG6Nuu5023Pjt69PDF05PDrp6PTo5nl6/dvvm0nO5IK7q22aybPBP7+9XBpfFkkFHXrVb1qnmNu9hsmvsnxyfzw8X68Nyfz8XS3+hc7nqZUHg39Njp0167udy5aQ27DuR8emsb9JRE1uem1mIpzrvF57vnw8N5d7jeHHer4838ZCWIjVWT2XjXjIizndnk1s3Lo8nl0ejKcDTKMiMECUCAgMTwkSXx6yNOJLFLCDFJASGVyYpBxXbcNJN6NT2e930kbQbS5KSNglIk4sU6SYkpRro4kFIQRAAhAoklBBG8IiIoMMdALugQhCBhMkHQxALEDIoRoCTlxfRVH1zbd33oIyWdWWOsMooZ0QeWHhpQIiUEQL8+NzalFH0QMUiEBA5wKWxCaFPkEHrfr+IC7BraHOl+U8VesCd2AjX1clFLuZD21JrpTOthADMoXvjOAEjMMQX2SEBkxARClCkJLyBikogpcSAEqJSQYvSe+4CISIItiamSUWoJVikJAUgQxUSc2HvBQkjNIHBE0oK1UVCSt5/AW4Fjy5avR65dufoX/uMf+fRnfvu/++9/4rd++zcvXxn87b/1d977je//xb/3fzy4vxhVN5lGPQup1U/91H/+9qfesb1jv+eMpvtkbNc6pQIiKxFBpBRBcOwaSAn2oshivfZnZ9mgqCaT2HVSFWYwQNdBqGJY9puNHY7zPAeRAMhYbmpQyItMaOnWy6IcpBCJFKQMfaOUFUJw15E0SilET0TM3C2XWlNZDvx6o40RJPrVyuZVTAhNo1Q2HIy7rpNKwvumXReTMVzTn5/bPGNyyYUsz0GmPz21w1090uvjR4PRZDQds/fldIrkmtWmKDNbDbqTk6zIJCiEpMpK+diu67wYAuT6UExvuJPPfO/3/8D1O08fLVYk4mhEf+E/+FPfcGPkm2MmnN2/P5peDsm8/NK969fuXL58tVkur12/RAh37927devWRFUvvfTiwd7O7u7eerkc7x/4pj988ODSrdvtso3exxizPG+bVsloMnv/lVeuXD1QuupcF2NSSoUQpNCj0bhf1UTJjPfa1n/r+97/S4e/8msfe/FP/zs/gv7ei5/6eFaZ29/0h/7m3/yNw6Mw3bl85fqNbVRv2bLlscCB9HJoH6YFqWMA0bvzzalxxYfkh4TgFNL8t+6dfPTh/c+clEXx9m9+6n3vUu9/8lyt7qf5mWxeFnH1O0vM98c7H3jq+vWr1dtv0+39jwH3v8o5qEkrdh+c16te3Li1e6XIrzxSYg9OopF9J96ywAFiZ10ofFFqQDuEL6utUFqbZoOOQHp/nQ3XL2TDM1mN2zKMhX05a3b7F+88+PzAcYqAuOitOVHzukgurX1yLDQjXsw1fZyxJDnqi9ndcveXs/NHaqlDd/OkfeI8frULEUkW7VAfmfWn5857c0mdPHm+fGqRxJeKQ9rp6aNp9dlCfbSW+Uy+fX/3HbvT2yOpxfrl+dmnHtVHtRBmNL49nj2pdK6UkMYg+nbt/XK5WJws1g8enj84Op3LR4fj+/el2rHZlKRwDCI88cQOSO/tl4ba5sGj+w8fvvDaw6N5f7psNvVJLIW6NE1XKV4W6zvr9tKCM+dkdIiQDMVJMcsETsxvOYM1wewvLhV3y+5T7vTlk4+89n9ySJE5aKOhh8keXN29cuvg0uW9ohyt5mI4nN64dVOZoRQDKUZSGKIOkEAOOKB1PnP+CyW93Cb4iExBCWQqsQ/uLKETQlSDwdgObt9+4tLBbp4jh1BRdH2kyFmmvBJRigKQQA91MfzG93A9ZwhCAPZxDY+p1/lmXRiNLG9goJSUpqfQsqMegOJMs3zDniMhdRAdRsX4YHzz5u3heIDOI+sAvqjWAAD/uHYjcOj7VkeWIAARoUmrdVevztNwr1378/IsFM3a+iODAFjiVqIGkhDemkMKUZxB53k+nAGAQJcRu4AuAuDEvu9979B5lgK5AsBIPboL31bLqoBCTlGEvt/E6ICLEisiXUplMhQJsUWrISyIiFLnXLeSZGw+Ig8E4VDEVBS5sHb7AbwVOLZs+TrmXe98z3/zN/7OL//j/+1nf/bnHjx4+Gu/erizczDcmTlHWa765eJ7v/d7turGP8dvwBE+ysxY6OQ3K13IrMpS1zCTkHlfry1pmWXCU/JeaC2lCZGVoOOHj/YuXYW1cVWntlZFkVwbOJrStIt1URkyytUrUw7A5NveFnl0zsWoylL3lAITJYCRWGgJJNFDKYXEF3NbhVRaWdgirJq27ca7A+5jZvNIDPZZliGllBIzIyXSOjRe2gKdc84ZV5PJioGBDEiaU6RAkCLLCmjtm5W1OcdApkjR901r87ILvU4y+EgRgvmv//h/Ndu5+eq9oyzviTd/6t//t9/xzpuH956zMmqlfO/b9SbEfjYqQ7/qO6+1Sg4kxNX9K6n3ve8vH8yUhOuXQsXN6tTm1WCY9+ulEIaZYuDIvszy9XolUB3s7rm2EzJJEkor1wellFKi69amUAm0Wp9ADcfD/dOzOptVf+5Hf+rD3/eBG9cOereZH8WPP3PkxaxZrH76v/7RbUhv2bLlguDDK59+9ljfn94Q0lgQYooiiYGs1HkbD9dHz202r3UjO7l5afYtV4e38+Ny9SrXHXc1pc2XOkqwE/50QPrKYDLOB0pJQfqrnkPbXpovb56sXj08W8xlWszF4XP8cFLzHu3d2FWXzPnuedRvoRCACQ7B5QHXEhaBT3quv4zGQUjEFz6HbLuk0olyjWh6nmqVI1AC99adyLM1Nm8s6rnv0AX0kQOnhDepGwBkVFUzlqfF8hXvRlLeFG4ndDakr2imaGEGfXnwuVH+bLFeJn8t8ftSutIH01NKXzg+o/BldVIWv2mzF202zDdPdav33P3czaNNtnuHb3sX1qvGdUyU2SLLSkOCJAklDIkYhF8z+kTGDI1eglba2DzPdQZlgy5Yui6ltVstm9XR2YN18CI0fhHaM26Wu4vlzeWmXIRhwvgUY8/jvt1d+XHLmqOIIfp/hr4DSkJFbVpj10a8yvqBkovEp14dGdVBVcnkOi+K2WgyLopppiazwXg2zrI9IaalyYtyWBRTwQNKJcgKIQADECDgBZJgRRfGnK8/HgILBEaMABRlRbE3rFo/C2aU6Xywt7M/qSaZsIDyTAwIhgAUkSUQEBNzSCBAC0msESNipKhIyD6IrtbLtVnVSimZucz1bpB3ZYZEiAoKCcITCQgFNZ7uIItNV5fVIFHa2Z0O9mZFXhgthcBFYYWENMiElJCM6GVMOhkpAQkVgmYAKXFKESlxQuQQ0DnRtSI6wU6gvyiwImIhQhChkbFPMfQRCkqSJRGILhwyIAX7iMgICYLA0F7LJAAfQ/IpBQQCs2+ZSMYkSUJJRCCy96DEAkkKsJaKIFjAg5KURc5MHbyCVJF86Pq263quQ7/EMn59u4xuBY4tW77e+SP/wr/2/m/9rr/0l/7KRz/6USF9nueL1eI73v2uP/H933/r1nZT+p8jTDQY78RmSS5oZeEDUhRFwU2HkGyeI3VICUjMHPpekEICZNq7eRMRbrEoJhMA9WJejoei9/BdMSghQmg3JssQY9/2djjjPkqpiqKMXedanw/HiDGlKKSIXSOtsJMJN0vXtTbPpZSh96qs0Hs7HNvMI8E5Z0cTNDUkCZuxq2OM2WQCVzerVTGe1MfzoigGBwdx06S21fmAXWjrphhN2vl5PsyElNy7lBINBwitb1qhtJKqq5vJcAQkF/ri4H3/1y/89KefeyVgtDeb7c3c9/yx73vPN7/9wd3nBpVtNyutzM7OXtsELUVZ2M55QdFm2enxyc7uTBm53pwxQlnamOLx8aP9g8ubTRtBWpchBOfdZLLn+9g0XVYUSqkQnLFKkd3Ui8Fk2DQrIRQRtW1LkL1DXhRcrwnuO7/tvT/x4z+1yfNXW/7LP/Fzf//n/8qjF5/9p598JR/fSk3zwe/4jslktA3pLVu2PNavnX/1E8+c54f56Ho2HLM1b8z44JMNf/rR2UvHZ/PNnetPPn1r732X5C6fiEef+3JHE+yEPy5h9orLBKpbEeJXz3k364PTs9vnm8PDs+PufEF9r9pO5Zk9KPa/fde8L1uP11H1b6lrP3DqrQ83vXiZ0r0O6/j4sr78QaIMUYYeTRNrCrJy0F2OAAaveHPMZ194aQqCL3oXQPyl6ZmKutqMMFfHp7W6pdW7VRiTY6Yv1kG++L8sCmFn3eDSpwbp2ezEBX+tFx/0XATxZl2EIVgMuuH4cKR/nUxt8rcPFx+8f/LBu/ejfxgv7/qZ8qnu+hByKSqTS5MnISEhMyiyuaPkpQwqG1QHw2FfbVaTyXT/YL8cSp13yhDTsu9P5g+OHt27+3A1n7vUIFOXh/Zmld6+8m877281dbnp0voLcQIwaTC/NXWDQSBKJJ3Kurw6rYaHlfoIxDMpdH0SZPKyulRV14rBrNydTZ6eXr08LkfjKCWlJNbL3b7dKUZTYwuQhC+FGyBXuEj9LypHgmQHZPSGgykBUBJCoA0ICYAxpamux3GyLK6M5sIWGrvDfJQjbwGHx9N8+fFQE24ZPiW4CEFQQnEUHDqERCmH0X0nz87NsrVrB0BrGvWyF6P5cMqwgg3s42EqCiKDznYPSj3hyKvJOMZFVk3z4SA3RabNY3mDoVgrGBiGjGi9CkIhZ0WwSbdtAn1hUsuFYygnxCRqL7iVtqUvPCcGKCjR56pldn1kASFhQYAIALSEFmge35mLJcZr6zQjOQ4BCIgBEc4JUA6jlGTNzIDjELsEZgShpRVgQkyROiBBlrmLoev6nI1I5PpN19R1k9beLWieaCtwbNmy5eub0XD4N376r2/vw+8z3/C2d4EgtV6tz4ezMTi252e5UjIz0TnIC7MtIilFSiklACoziCG1GyEsEYESOt91XYkhgOS94HThMaGIkg+2LEPXKV2ARXJOGitdAtHrP4mIIATamoTQWoMYIKV16jqwFuhTYiFAROh7UILgfr00VmirU70mwUVRwKeiGJAk9F7KTJKCpxhkURTwfV7lSKl3jc2FAvWrNSMZKQg9fMiyAYJzblnszrD8jZ//h7+iZk+m+cl3fOu7P/zD39fP7y3Oz43SKaWqKjhR0zRFPvJBtG0rtTVWd107GFZ9U8fkc2NBqmtqKcV0OvWut9aSVN77osiVRlOvBVRVFM1qba0G4JzLMq21rJdLpSkh+hCEkAJZisO+VuREZWFz99uf+Cff+s0fosn+ZP893/eDP1mVhjCuffna8dlf/pd+ZBvPW7Zs+UKqHnnxane/PmPmS+9woxvjCmAlBcFtQnPY9g2pfHj9bVdu3I5D+VsGD7/qMfd2/fu/ZUUmGpvGX9FW84L75+efuf9w1SZr8uEQmcotoW1dB16+GLuRmtzaXavFxmzeWgZt4HYS3YV7xdBZbl3ulUvya86mLrocNAAQR4pvqgHhr1ROQrXQL1h5aJxNq+vr9Ts2/XD1O3WQL3233mBlz84TUZTvEPXNdl0cd6p982uyYMquyJ619Iwhc6b7AAAgAElEQVRFXyyvuwffdXdza96nkMCoHV45dZ+Xy0cYjHb3rn7DznCay1zIIgrTIhgkKeSwGuGSHw5ptJt2DtRkZgdDy+GVF599qT1rj89ODueHoQ7eqPSdOe3VfXG+GZ2mMfOkSePO6RDYf8mkW+KIt+gFWwRbNUV1NJSviO65BnNyDXIuJ0+OdmZ7k2owUJktBqYaqMzlVpZqFzzkaFwovSvLYjTIC1/ryNp1UgsjcwVJb+hb8BFEbKWPIbYOgJWy0sbT6w1L4iKlTwDy8UwXGUwvpBWYaVnh9TqQCz2iAy6UgugjMZtKsBAuIYTk2yANaaUESLpoV65YneX1OQApCR0Fv+sgYzFCbi7CKkOMoBYSdUjCV6ay08uJd5S2Slr1umQhAQMKIP+7CHhAgovcvykWxcabk9r6VUnNyORlAtCy71LoAQiyIzWVqli9WdQDPBigAsaBAhiAEMqYIrAPrWPqow2962PoybXi9Z6jxHHFrQ9r75Zdg64VQW4gvIIwSmeZ7mNwISBCkJJ5qU1uTAYaEBuOC2Dz9T4editwbNmyZcsfLDu7u//T//AzP/iD/1Y1GPbrtTUyryoQhaaRWoW2VgYQ4JiAJLVEkrF3shi381U5zHRVhbqWUs8O9uEdCSGkbJbLvNQ2rxA9SZlA0XuVSUQOIRhT6CyLXSeVJCQOQWiFFPuuNRets0gcIpNMJJU2KTIzA0kpBSQhJSiCiLSKoavrdVFYabOwafRgisBd42xWQsjYR6l0IgnvWESpkoAHaymJEWLoSSgOirRCv4TNdDn+h3/3H/2tX/x/ohg3q7vve+f1D//Q97Tnr85PD8vKSqW6fqWzLIaUoui6LnhBQofEKSWplGQwM3NgFswBnIgghUgMZtZCQIoYQgiJSEMgRA9KnFJMgQT3rgMgjQRHAoQgAqXk+7Aq82JQaUq1Fsyu/pVf+cWf+4V/8OIrL33ms+fSWCnK2f7+z/yPP7O/O9nG85YtW96Uq3Nax9Xd9f3eITL73hidZaYo9HwdVkeb0FNRDq7fvHTtynHZvKzx1VWG0aCvZmegBZKXvv6qicyqaed1XQ6zG9PJzp4oC5VpffTw/Oi0Pjwh3NOTh7Oow2b21gSOpNmNg1ApnUm9yTJfJBG/FoHj9U3wGCUnAQkQ81dVKC5WEgtRS3oZ8kTrqnL758urJxQDfXk3CgGSkOWyKA4H7TlFFdJT7K41a7t8k4JAKol8lQ+OB/qFkh5mfkev375+9O7DmPciJWKRNmnz/Dy8nNVLuX9pdvXq9clomGkDmTOU5ygBI0QxrJSNgxB03ki5zopIVD86vnf8cH3yoFu2qzUv4tjgutTv9/3trq3mrW287t58mV+kbnw1xediiWQho6QgUIM2qNpytB6M7k3l86L+pCSvlR3sPjG9dOfg+o1be6PJEErRSGDMWBK8kGMpBsyD4EfeDYeDIteq8aHrqYuKFUEzEjimBEZIcEyGoBBC8CEIkFGQInlCTCyYiQBJJARBZOWIqxEAsBKwCjIBBLw+t4R9SkSCAA5MnGSpkgA6Tj4FF61QkojIU+hp06hmkXcnQAQSaoC91LnakdB5EoKIZEqRyJNCH8CptENkxeuBByEMhIgpCWYZU2KCADFT4kQEQQLgxCleVGuAgYjo4Lh3atUbtTFojTCSBaeA6DmEwGCd2XLQVxVby0JcLINAFCxBEkSJERJC5BQDtX1fd90yaCVI1Jsm9r10/UXXrwAS+zqtuu602xw1jehaDbWB7BnJSlWaovau8Q6cCEqZYVkNx+NRTuOMCol169auWce+Qwzgr2ur0a3AsWXLli1/MJTl+OxsDpOtTx6NZiOw7+dzO6hUnoW+UVYh+RTC428xkUkKmRluurIsfdv3/bqaTn1dr85PZ5cuwTkkLoZDkPd1owtLgZrlqpzsx96nBFMMkLiuN9VkB8nH3iujY18LyXY8RN941xlrSSv2UWkRvCNIQIauSwlG5q5vbZXbPI/9JrEf7u4guHa9zLPM1+c6G2RV4TtPISpbghU3vTDGNWtpSWsFaWO3UoaV1n7jdF50i3U2yqGyP//nfiyq/Q6XR5n7L/7DP/3U+556+ZO/ngs1LPLg2/l6sbe/c3x4uL93laVKECyl1ooBh2SMWJ6ej0YjpVTXb5ijsVJQWi+XeTFwzjELZs1JMAtrJTNCDNaaGKOSglRKKSYORirvIydSWjNz5FblPgm3XDTj8cTXS2vnzvU/8OE/Sjb7L3/8r376U58LqfkzP/yDW3Vjy5YtX4IUdGVfvXaXl5+r757dPX3mwcH+zq1be1ffvt+vwvxsqViNB9W12Wx31Mtefi3briJuqL8PIjBT6r/q6ye2fGJ/79a7h8NdvjYzuRXEeOkz5XOfP//kw+bsLKmPVw3WmL21S4sytkWbFTIvrJJGxspx67+mmSwpUu+i820pPPRbeVPtrdzI5uHKNJp3Jsg1xfCVqxssmYEor72yu/PM7qNlfb63Xt5eNntv3miHiWrgivylgfntgZjP4kyv33e0uXMC3V8oL9pbv9TPf76WD0U0eVYNR6NRXmW2koLgPZx7/LzNpEDvw7loN2eP7n9mfrZZLJuVc04ajMbljcnOzuj5J184vPWQZikV3kkfxf/fzXbBVLmi2ORynsnPCfkJ1o0UrVq3vQ12VOwe7M8uX9udHUzGO+M8Lwy0xEhiqjBhjIVknVttcyEKfPEDkRK5hVAAAy7GEBxCZAkY41nHiJQkyEDJKNoutggeyUapINBHmciavL8woQAkyEAkoHkjigBERheVYaNlD4SIfhWZgAT4CMC7mGJvTOPieR/nNvVAElwTHICiF3ouGyPbLG+yoiXp+hAkYD2QSEiTjZQUABzQgzUpSli51kXPHUMZFNq4KAI7rckKCwTne+cMUgI1gIObY95ieHHOIYZV30ffDNNKKoOsqj18MSwORmFvGmd7SAUY5CATMisCQosQPeCiaNumWZ41R0177to59Rxbv5gvfPIyk00f6saXgCEOHALXLi45WIo5KDD5QK0kZanYRK5TRN8l56JPRWlHO0XkijkvEa1gJckt5mhrvMU5O1uBY8uWLVu2/N7w7X/oDwOzaniWOicQbVnAmLhZkSYwQ0oBIAVmIiEAICYXk7WlzkUIETFqY2ZXriBGjhGKECMkExFSShFlWYa2kypjZt+1uqiMMQDALJQCe1AircJmpfLMiIxjJJDQulmvi9Geb50QUlkLCES21oLTZjXPc62zjLuOBPKq8l2jywLU+a4RopIigyMIFrlJXWPKIbxzXWssSVJoGdJoPWhWD4obt8Op/2P/xg/J0RNQnWsefui7vuXJO9OXP/Fru9ORhO7bWgja3511Tb2/u8fMdV1Pdy41rW/btihLLWTbbgbDsu+amFxZWkaq66WxajqbrNd1llVCibrpRnmpZLZcN1LacjCsN5s8z6QWm/XcZsYouVrO8zLnlJxja3PJunc+EA2mB+u6M+Woi5EEK/Yi4vTe4VAWddOURb4N4y1btnxpQq7UN955sj0+e/7eq4uz1aOjeTdrcd5VPhzfm5+vXFTKSmWhFQpW48ROpPYrH5MQKIWv/Rx2xz3ntb4ch1Paq0grwYnN7Uomcbp4lDYh3avKO8MBDTruPPzXLHCEplhTLnNtqLbpNIm9OczXspKoJTSI/mLIqfwa35GYspjZzrpFEOztJVYV01fr3ZAkM2H0qdGvWULy47re3fTVF01Osa2Znk7FizY+K/lmDE+G5ql5t7Pii2o+FlVfFqtqfeQqL3cPLu9dOtjdnRVVJhRxJGNEnktjIon+dHV6cvzg6LWX7t995d79455jMLDVoJyW+vpouGvGO3T35vPN3sIkpZLKUoYO5MAWv1Ps8eQDhSjiGz4XjxWNRCZq21q7sb5JqUmDVZavMrm0+kWpn5OZ0EYbGJNNq/HO5MqlveuX9wfVpKhGMrNCFcBAohKoYgQB2kpNiryiCGYOAZ6QpBAEoQABJCAxJSZJQgAypJh8TAlMIAWRmNvoXYiJma2EFLiwrfDEIAhACiJSj0svAIAvOlMYiMw+JSCk6DklT5KEksITAUgXI2RDT/06xTPiFXFL6Cl1HINsSQpL1Uo0dUMqKksgIgAiIAFQMAIGQBIMlTgkcCAGM2KMRAkSHFNK0QsSiU1MwTnve2uFFsm53jsvWSir1UCTFxRZkZcEFiWrjJVxMnZFzmXe5rmzeXQKLkXvfdt06+WqWS9WNUJK3pOrN+3iuD7q3Sq4jQ6KPLp6HSkJpzw4CHaAUmKQk9AhktBSaWm9zxJHYTVHmVymVg7LZtG0XdtcVNP6DTepb6NY+N4QFSbfNC1iePnFewdXrpRlJoTYChxbtmzZsuX3j4ODS7F5KItBOz/KMw0p0dYApM2as5NimEErdIGZSSm41Edvh5NusckGo3w6Rdt677WUSImJoO1mcVqNSjUYcNMIIWFtXDlVZCqibVrR9mYwdquVkFDWdE2XGQljmnkztAZSJu9jiNqIlAAphVAAECPAMbIQRDEKIWSeA2G9XldVLsqcegY8IkBEglNKHD0lKZCEFAg9jI4uhLpWuWUf0UcqZDG79E//8Uf+25/9pfH+21qqXLf61m+6/W0ffOfJo/ul0YOsXK1WUlCWqRgcOIbgmVEURbupnWcSoq5rECdOCgQwEaWUEntQYk7B+aqsQhSUuMwLZt5sNlZbJmqbWkrhQx8TvPc2U977qip674zOmLnvWyWzTJeJVWAjcxVVaNuuKjLXrgfZPq9j3MQqr7QU2zDesmXLl2C1/Y53f2ggU3V59alPdC88v37+7PDw+Pz06LRduPMaWYEUuVmGZmisvkKp/6oCx1tl7+Bsou6SZBFJrh9rBQeXbsLuPP+5s9UibhZm0I32xf5RPH4rAoff6KXMVI4RnRtxT1CpMPiaBA41z+RSpXhRfvI1CxygPGWZL3xHmfWDqxsz/Fpn3Da1X66DK4s4K7oyeh3frBiYjd15ead5Mc7vN+o75uG9vasWnrs3hJVxOxqvR7Hphll+54knb96+eenKnpAiJbgOo5Hc38+k7JvN6vlnPvuZZ5559qXnTs6Wm7W/9t7pjXfu7o4vFbsFrjiRMWQqbCZZDFyRh1KlnBaC5uAZXi8ReExCWstNo+rONPzFOo5KcujK6dF05+7u5mFfH3bqKMk1U4LxMkO2ezDePRiPJqN8OhHT8TibztSOFjOtZvl0JosSEARipq7l1IOIyDO6iBSA6BwIxFo+FiHeEFZIWKOhAtD1HTrHDCgQgIDUwcODEqGQFzNQo4tdFxmAIGQERQD062nnhfvGRflKCBxiaNlHpAzaSMqsDE48/mOIEDXrTav52HAt4YDEKcauRlQgb9pOdM2xyEOurVWkZIRyaCN7vD7HOBlAwTlHPmgGgy7OG5E8pwTXOpaeREs9+w4+z7VSsWnXsQ0jHlfVyOwV8kxph7GBkRVTxUJGYs47XxgP2SZqGQCYk3ObzfrB6fLzhycPXjs+SRsX2y5Q3XO/STFxAvOonAyyMqukkpII2dgW04yAMhfXL6uqFEyclZUtBquViJEGoxA8rZfq5MWzw+ePP9vWKZnhzmRUVCNbrUK3cvVqs65dXHaUnAfwv/7df7Q4D//KH/9QUWZbgWPLli1btvz+cfvJ9/ziz//sv/xHvzuzefItxURCSAm3WRZlDsLq+Hi4uytIbk5Pq9meahN6n812eVO3i00xHuu83JyeVqOBNCbU62pnJ9TLsFlnwyGEWh+fDWZXulWtlMmnO4h8/uDh9PJl+C6GkJVl9DWa9XB/n5u6b9osz6UUwYdqNgtNw0lqbWDs6uRsOJ6m5FLyxWjErmb2w8kInJrT02JUrhdza8ammvg2etcUxQDW9CdzOyzQr9nX+Thzmzo5iDwDfOCN6nZ+8q/9gpzdVqbi5cOhaD/8J//NqkzGqdGlyw+f+2xRysGwEDKdHB2PRqMYAkNIia5rOofd/X0GHh0dXr1+7fz4NM+MlDYml1KY7u9361Xb1llBIcjg/XhnXK/atvU7O8OQsFptZvv77XoZUxgNBz60Xd+MRzvtacsy2LxsN63vfVlNQlSvPji5euvGfP2osEUKgVyE41KNNmG5OF743m3DeMuWLb8DYTG+vvMuKvTV8uHd669+7uUXTudnx6+ce8cxoa2bwweHH/nox16ZYob4tmvDp29ChKXg3zOZw+Bcs0PA6/aPYBBJaeNsnKtMF0d1ko3a9ZPJqmxiczI6W+u65d+9+UWCFEntVbUsDx7M1Mu2T314QBEpv1/IA6kuWcwiTx0ZguTofYD32gfECJYgAy3rgmpL3HsV2qwDhPE5NIGBwJBEUlinVPgi7UN5efXuXvZCflSv04jjQUwDMD12Tfpy6NZW7TguxDq2dNOrWx20f72GACLJ0pfZo3LzMR87Kd+dN9fOm9HSq/6i80WAsqTG98z4BXsSWA6q6XQ2GVVVIX2bYvCm6NrN2XOHpyeLR4cnD+/evXeyOKFdXLo9M+P8zpXRpWkZWtecrudH67XvV71buUa7IgXNQhorRaepVVyGlH3BMoFCVD7kQiiVV9kgXQ/+na3wUi6VvQd1BNFIXnJ96mIjbFcVrhrYbDIRtpQqVzvj6c5wmhcTU0xFPs3U2MixUUNjh4pLEQ00QmTvOTEgQCBCArOUyiolhACTBvh101AmoBQX41ApCgSJGBlQEPp191EGoEAJSCm6EBAFkzKCfEJiuJhC6oE3dgMipz4FIsq0EkQAC1BMCQEpwfsU4+sjSoIPi4VdbYa9sMkmSIEOJITOWGpmeCF7Y8koKSmEFMFQSUEIZMQCBK1BCswUoBMTwUshlFIxUow9EJGgPTikNsYgOSnRuuQ71jqrqnw4UlkhhRIkKDLqgGVwG9pk1lirfaXjKG+GakX1an6vncf6vFttjpbr00Uzb/tV59ZWU1HAlnlR7QzHE1FKznlIeiBlmQetGIAupC01YIzRk5E0RgDQNle66p1hyCxLIfi26U3bNodqOCmpKi9dvzwsx7kaDeO67lfzRb5crupV05DrgLOT49NHD1P6OvUc3QocW7Zs2fIHyen5QpuMMkG9PH715b1Le0hRCAnFsa9DCGBGil3rsqZXpgh94MVC26yYThFCO18VRcEhEMUYo2ic0lqS4N4TpaIognNKKVWU9clZOZ2ORqNY19JaTq5Z18W4CO0azpFSBgbMYBZSX3Rv6iwLvROxL4oKWZY2vRTi4lePx68Iaa1NkQeTXTgdWq+zoTbo64a6zlZ57DYkgihU7GsWqQ1toRJl6oVPvvRn/+yf+aZv+SO/+dkXr1zCe5++9t0f/MZbd66tHt6XyM/vHVbVsCjp0aPXRuPBaDwMwQuphMBqvZiM9iqR1evNYDQ82L+0PD8fDYZd3+DCSyyl08OHSonRaDRfrrNspLU4Pz01uiiKou97JjkcDtfzsyzLlFZt22gjqqpql4uyLJjRbFZSWGPsenFWDnYO9nf6dqOlEux8cBx7KDGejh4ene/t7cUYtjG8ZcuWL4Up9tlQ33r6yv5Tl0/Pnr77f38kffy3ms8+dxQgdZ41dVuv1vPFemyzPZHTh6on31YRe4TfM4FDxiXi8otOChRqKRqXm4Eytl36vDc7fjZZDr0Pnymff9UcevaRGQyRCIk4Pq4h0CQzUnmd796fPfEbt7rn+1fDo/gwxYfIkVd7Q/OeEZ50iWtZESy7pu7RNmXbwfcpGJJZbdS5pZXh2Dv2iT1qkbkChUQitBGGyMhBnee9ZQbAzCDAdPLSszvqWX1eN0GnbhCSkiJYkAPFi09+4EtH1domGx5N3YJrbs0dyDsbUk68btupohrVY/ugWD3Tyycy+UHbXG2W2eILCZIQWdLDu7p63hwlIapqNBpXhTEy+tbBRzNtj0/vPfuJZz579/mXH77agIrd/MYTs0tvn+w9Pb3ZmtEivnLy6uHd49deXR2u6kdt0y47U5cB8DnTOElJgFYgBrUXRpgAtVE0UUVBVAg7Cd/m2r1zVWfmtaz6VcZzYd20fQotaptlRVHmo72d2eTGTZ3tMmY8ocmIZoJmSuxYuSvEiNTQZJm1Fh4AQyB49C0IkPyFe6aV0rkCIBgWSBcdJcxMQCFIAA3QC3QaACEYKA3x+CEBUAwwQkwxOXhltMoNOMAl+JTwRR4tkVOHoJUwWhM4pUiJI5JL5DnGkPzjiarMwfn1uVw3495K1gmBEISMkCohiyCndZtllBlJomt9TMwSGjlRBkAIGAMpwUwt6wQBJCkpyzLnXIwdAGJYRy7GBh5Kwqqmc6FORuXlICsnpC1zZGbyLJaRNtGd0GYkipEtucjbQsyzcNafnZ+dz++fnR+enq0erPveocoLmgx5PLXjaT6dTS4fXHni5m2zZ3jK+aYtQ1dUvTZvOGUQqIJ4U7UFW8E56ZykBpDCJsWz9T3zWiEG48qI7NqNq9VgV8lJSkvXL0Znw5Ojw0f9y10bOiD4ht3m69ZqdCtwbNmyZcsfJLPd3dVmo+oo4feu3wQHv6l1pldnR8Od8dTss48pYbq7I5R1Lppqcvzqg71LFRht3eTlAEpAifrksJwNT++/tLMzoclk89prRVFJm7uejbEgcs6VTLIcuNXCbzbZsOi6dWg6VVYnD+/t7u+Jooh1nWLUebY8PRvtXg1t3/euHA0EBPo+kVBarObHRWFUkTXzk6IqZVG4VWOGE+a+67pKDSGtICaRYAnRiVEVl8vFejG7ftmmvm4Wm9P2f/kH/6Q4uPVbn/vsj/57H/7Yr/3yX/zPfiSdPnzw7ItVOQwcT87u37lzRanAKRCxsZaZpdIXnlk6MylRXW+EkkVRgClEl2XmxReff+rpb/B98n1jra3rWivFzFprF0JZliGS90kKKaTs+z7LMiJKKRAp3/cxBWjtfQAghAi+jaF2fVKq5ChzSRQaRcmOC79+lI3lw/lr733bN48mo20Mb9my5XflVz/267/4//697/muD3zD1dl6vtmsmpRSENIDPUEX2e71G+++bt93efnEtfRWB4L+M9P7+OrpZtGWly5N37k7+ebB1Cqz9P1UTp+JLzwrn3XOi46Gj4b6genutmmTACQfKEQZZLNqn3t4n9aE/rGXgoCjI5c+5vB84kGANlIpK4yS0qosIkVOcIEawqOVP5btyuMTTHN4YpLKZFaSRGSffODIcCHFLsC54HpXKj0g8/LZgzQXi1UjX1D4+xjeHg/vDOs7q2an6UTrVO/VFzJoAmkhskbZQxkb1VM8K07XxSLS491sTcK2Sn5S5a/m2fVi/s7lo3cddaPH02QESAuZkcmQe6ejN7OsuDKbXL02hvOvPffg8P7D07PjOs43zXK9XOcFnnrb1a5XbfSLz6/qB/MHH3/lmVVI67DuXc+CTRnfpsbXhCbRkOhE57JuUbYkpWTzjvDUlXQlgssg9rxeruvzxbp7dbE6XB0ums2n+2aBzHmxSWfHnFYEMiAFoGmapmu7Lq5Wh/fuB1uyLbm0VWknZXFjZ/fOjZvFoCot4L3nmDSk1BKQmiH+P/beNEi6NC3Pu593O+85J/esqqzt23v9pqe7EWIE0yOxG9ty6Ac2ICkChfVLXkIRBi8KyREEyFg4kAhbYRNasAN5EUGYkEAgYEDyIGGhkYdZeqZ7eu/+1tqrcj3ru/pHfd3TMwyEBIJBIq+oX1lZGW+d8+TJfO/zPPcdSb07MxI4GS3AHVABCZiAunT6hDXWOSsBwRgq/iVjTB7RwjkXYADRgHswJnmipeaCc8C8l1nKCIqBEWKECbCAQTBNE1bH5w/uH94pLlaIcnL9g4P+TldlnHOdcsQymirSIwmAYs1Q03uLEIwlkqua4cIaYSiPEc77tvZKKSkBIAQ0DYgsYL2/1MAEwAECJECAibAtnMOlpyzJQCBfxGpxPr24WC58HK9Mc9rUNpcpU70qT1ZZuirK6ni1mD4MZ2/5I+vnJq7awFoIRttXx7e3+hube6MxH4+tUi5JkOhelg37HcUyTUqKXi5CEJIzJgH5qLuF5BfPbTGCAPHLBykmzID8AQHag0MK6mmWpUTgWUhEZ9xLvFrNV6vqPCtLU1Wr5TLEP6BWo2uBY82aNWu+kvz7f/zbf+6n/+53/Kk/4+rDi6PD4ajHpXTG9MYjb03wnnNOxEII0XrBkna+2rpyHZGtLs67k4lfrlxtVcLTLG1n843tHfh2fvfuYDJBQDROCB0BV9aD8SZCLBfzfGMDTWOaKu/1EVpf15s7O9EaW5dSJpyRb0x/cytaB1DeGyLGerVMewPBfbRtb7wRTenqOss7IDSLldIdXzeMJZ1OD+DeOpYkTES7nMlUmuWKy2SwsTs9W1nrfurvffTFl94uqoyF5ru/85ueucH/g2/9c8WbnyubZjwcGVszEa4/tt+0lVsVWzu7iHY+n/WG/bY1jKjX66wW86rxo9HIh/jwwcHe3u7x8cPxeHjz5s3ZbGZtNRr1jbV1U+adoRAy+JDnedsaY0OWdZlIi+VyPB6vlktnKckyZ6sYY5IkxjRSpYy4tQGgXn/AhKyrUqsMgXMePBwE+/Ef/4lff/mlya1r//Rf/H9/fXt/XcNr1qz5DcTgm9fe+vzf/dmf2syFsB88Pp6uypoJ0olgucw0+p38yZuT559gX3urzERFvkH83e0IixGrgp9O+eGiNTy7dWPwVbvXXkivQjbn9dLMQlkuTs2dsmpjwQYP+uqdtHytQAHJBIfnFKVAACoLLilT6bxyobY9JvjK14vmcs5Cx5gxJrKEZQJ54mO0zpWLVVM0obLeW8/QecgHx8LHhBjPlRScAzC2NdZkChLwFUqSiyTNODLC1DWF8a0J7DCE8zg8HHSOOmxFtM9JctXV1A9OOS+dZ0EwlpPKlwm/E6gSXrMyr8q0iCwAQISyKp2l8jXNZoo/zc3T9RFe5voAACAASURBVOLKGXlHj/QRMCJBQkExkipJ9wb9yShPqJmfnJ8eTA8PD87nR0U8IxmlTjqpzoVmAW1jV/PWzQs2L6dFtbLGZUwMO70JS5506rZjaeQ6RLJWNSZxoMghogt5kyVLPZizyQI65V4Rm7YVL61t2/uteRsC8IzqREDLXicVggNoTWu9DaoufH16VtGRld4lmU6zabcTrt3sjLcfTzMkgPc++iAACgQiwZkges/b1ALgAItAAGIkBAYPRCCEEEKABVGEBTwDLm1H4VkIgIk+ugDnEV2M3ssgCYpxDgYXKcQYYwiRiAnBAoPzgT3y+XTGrWbV+Tv3Xv7ca59dHF4Iyp5k+uoVpfpCay0ERW8Qa4aGogEiwTK8zyNWMMo4TxwTtY+1ixKcX675smvh0lvTOVz+K++eWxWC8B4hUIysrsqqmC2XiwjSWdZLOkplEJ7B1KuyKJs6ROOiN6HVWa2TmHKmDOTydFU8mC9Pz83FyhS+aUl6kQ/yfGOje/32+Nqtnav7N8YbcjAyiC2iA8sBTTEjrplIIAEwojzG5F3N5dLQ9f0qJ10KiJdHnLyjVpMVcGCW86gYZZxlggRBRC5JikSmRIqBK6BtqqIsYlh3cKxZs2bNmt9zdNp76eVX/8NmZut2MBozFuuyVIpVq1XWTblUrm0Zg9A5rK8bm27uzu4fDkeb3d7AzBYqy7hn4NG2Pun1ivPDTjcdbG+7ohBKEzEPhNaoNHfWC8nyrW07m4GCStNidpZ3JO90lqcHveFA8bStWw4mku785Gywd4MVjWuMSNJ0OIYxIUTBWDlb5F0ttFidnXQ6me52fd3wtBca71wrezm3oS0KpYQcjJr5hd7+BhSf/emf+bm7D49/9Vc/ubF1s2qHJ2cPv/G5yZ/9098EtPdffXHQ3RuPtxbLqU4J5N5+88FjN2900tHrr7+0u7e1uT15+PBefzhq27qs2snkSt5V52fzXnd47cq15Wqxf+1aUy4OD4+u37gCvXHvjVd3dnaGw+Fq1ahe17TWmYaR0mmnbay1TW+8sbg4HeztxXJ+cPhw/8Z+ME3dVFon1ljnWqU0Y6pqAqOYZnldt9xLnnhrW6bo7/30L/YmT0xX1VPPPLcu4DVr1nw5KcE7d+rdPAK/9uKLR8dHJ8eHrfP5QA+Hnc1BdytTu8POrRv6ypaRDMwtuD37lwl//R0KHO/c0Z95Jz8zrrcvPvjV3f1rQ8YHYXFXnh1tHBztvDadvBTOCqwsVk2DJnjvc6l7erC7O9zZ7Y36SDV8RFE0q3nx2isXx2+vnlYjTXi7mS+jbYHNmExi0o/Q3R6e2i+iWy6WBwcnZ2HRAnDQhOc7nY/0+kXIPERPtIp5PNqaBsaQWWwRK66O7n14b9VelPOT+4erh4fVwVHbGtvE5uzh+XzG+TucejzR6eB6f/epyWpzsRwt67SRCRvJjjyE+9TSyyRuS3Q9lH3Urh+RnnW6d8fy4bAZhIuPHC93Zu8PnfWIrXeKeSLkXbWz39u/uq8j7n3mU/cPTw5OLwJJPZLXntrWfU6MHb18fue14+PZquZMbW+ox3vyA8glBYVpNqv1tE6OWR5ZxwlBkcc6GE8eIYCA6F5iL500JzsvXlWvxOad87Y1jXWruS1XpjbGOAAIeRq6/XzUycfZZDvRmgEIMcQYGTHbumJaLI9Wy3vzAO29KoqyWNWwGuGLDSZ9ROMhIxJh3vVmiSGg9RAcWgAsBDTvlqFSSgjBGBDe0wgAAzjYxIOAFoCBquATWG04ordowYkBCCGGEE3rRGB5JmrramOSwDk8RLUqTs6PXnvnztv3HpzZ5TKV5uzwXj8dTTqb3vnGRdM6WjV9e6Gw+jI7VomQA5kincCbiAo848RSKMYYES4j49oWMb6/M4JdtnWEYIOvD++/df/tzx88eENl+trjT13Zu97N9/DF8b2iK5Pd3Hep5Lau6PzCPDhdPXg4Pz4pDKls0Lv5+JXRZj/v9XfG6fZmNpjo3qCf5X2lJBfh3UYZDkgge1fLACAY6wDkfQMIQL3PevW9TboEWsACLXyNpkbtYk2mSozSITADFaiHWDhXzWaHhyf3zk/O6lUJoDGmapuItcCxZs2aNWu+Ety+fXu5XOZaXH7fUEpxSZnIgWCbhohijK6uhUy1VliV/X4fRJBKCWmKlUoEnBOMwTmtNYgQAuccIYBL8uwLIWFEKEqZ53BtcK7T7UJ4tG1vPIaz1lilFEXyxgw2N1HXTKcskilr5QK0ptrEiHw4hKtDY7r9PgSzxUomCqGxzlnPRC2JKSklCWkWq2T4GMo3/8bf+L/Ozhaf+sxLvY2tpV2dnT/4vu/5My989VPF+WlrQn98tdsdPnx4OBgMjGnIYzLcCW2obbu3d8XBLObLyWRSVnW32wtRFWXpXZumqU7T+WzBGDs5PMwytbGxUdf14uRiNBqtVqs0SxKtrbVElCSJVFnw7NKXxFZVv9+vz8+lot3t7Wax9PBccGutMY5zGWNsrVVJt7XegIm0y2yCTIZZ819+739zZXfv/sX5hz/yjd/yLd/y+7aoLuPy1vybtiuO64Pwb8FJLFare2+8+Zlf/dgbD94c93pCO+TNtduTXi6GPTHqpaNOupnHjZzGnaqjljJcMLdgofxdXdi0HB4tJ5+9l71+ZJNBd+fqYHOiQ7U6eOmd84O3Tg/uPXh4fnxvzu7qkewN85w6PdpO4sBlQg5COk6SXHCKPoQoOReMIkUCsoina77n2XWjiygMsBHEmImOBdtO6xtbC9SLE1vN1IKpzkaagffb8LUh+XAhqsB8pIyReHS5Ypd7Pw6mtTzQ4oG3pm2LunV1IMsk41EFLhm5gEVMvUxKiUR22kQsmBrJtK9ZLlTGezq1n69Wd8vwfJc/HnzXOPIRYIFxK5N3Mv1GLvqivFEs9qZNXtIXv/UCIoFLSvqJ7nLuFqvTxcXZvUVLbdILg92euMbntxYrBd0k8ztuKsLyetVsOLEfxE0vH6vbpG2S2qnaidbh0ZmVxBiRpfBo2xmBAHPqq3fa01fO4+uhPlxyRTzl6KedcXcz4VHxNqG808l7PdnL8oEejkSSSi5lGqOyrjhfzU9W501rBF+QQEw4yzudQa/T1VIoxuSjvT15sEgMLLIYufUOl7MfHs7DeYDBcM4DJwTLQAycGGOMMc5BIXhHkXnAcQfhqG3bpl4VF+eBG5bFTrqTJXn08Iiex/fSbYmIFI/ETE0BYD4GH6IPMTAfQu3Kpqls2ThjLRnrKh/LyOsABs89IDnTUigufuPnWZDM9VSjVS0SSC2RACKAezBAEIHzy29DcI6FwL748xFEEXB1uZxdnJ6eHqTddGN3y5ptRI4YEH10NdoWZbTGFG5ZnZfGVChWi/n8dGpWTrBhZzTo7+4Pn3tuc2urm3fzcb8z7HeSNJUqI96lRyMnX/RDJIjEZVcLY1mMHrg0YH0vlZcDjDGKkd73iRBgDJa1Kdq6dVKlSZ6knCWwFBarZr4ozo+Oj07Pzn1rszRVWfLC17/wwh97IU3/gCbZrwWONWvWrPkK8/TTt//aX/sff/AHv9/WM04x+hAoMOa9NcG6pNcFUbOshIgg8s7zNA+1qZfLvNtV3a4pFoJHcOZNLYZDFMtmudSDAUwAGOOCmGjrOumPYe10Oh1NJpDam4LFGK23rlGdxBrjnJM6hYc1Le8kqL2vW97pqSSWZZ2CAhFjBC5gybvABCEE01quFTV1otJE5a5pCZHnXQDVRTHoVz/wfX/1/oPjRVmlnUEkX5Wnf+UH/ounJolidtmWzonxeDJfrk7OT3Z2JtOiGuQdtbE5O7zLuO9vj3yzmi4uev2OTmJd1508bRvbNGY86jd1fXFxsbe346NijEklqqpQSmmdAWhq0x9269pLkSmtjfXz2XIy2W2MLatynPSNMYwroVSMdYgh19lyOe92BzFSVRqVJEpIJfWsnOkkDwgi6x2/eefwdJH1tkf99Jc++tH/7i/+pXX1rlmz5v1473/hH/yDv/U//y+vvfOO4vz6ZHL79vYzX7V77daVvVG+JYzi4BSluGBhFmczXp4Ic4/i73oe0/3Z1X/+9td99t4rZ9X8mdtP3Lw5UZKfvX1v/vmDl+4cvnH/9Oi0cpBpv7+7P9m5tat3t9ROHndqMg07berXzqdvP5gZYxEzpazzRdMu5k3i41Pz+usa4aKMEBHgIHYpp1+Tx3v5SoQS/t7r8SiKq/vjG0o/ObVP3a0fv1dGVBEgxC/ZvhYdcf8mvVKcfPxX3zgri1XZhFJbK7iK3Q7XaUoNuKf+KM26EoR61hy/fS+wGAVRmvCOQMe1x83irM4nK/msdN3GRg+Ae6mbXL6S8tek+iZbPVO2cum+3MHnUBr5gGdJ6d965fXTaX2+Ck89v/fMh/auf9Xw9Ors/6BPFct263TcDDrNtUHyQm0fPznvvO4SQyJGihEx0Bc5INgYvuSGOnnaeHky/uTW9O7MzUOS9DuTtLOX5aO8N8y2RmkYJbOR6GnZV5KIEQNjJHSadHo7wfdX5d1PNnfuN6tFxarLvotEyv7e/rVrV/e6GVIeU0gAAdRAOE7QUdmQ1s5AWABoED3wKDY1TcEZoZFgAullDiwSBUZUgUfvASshWOTNrJof37vz9qesCGo8vn5NZ71NNIAD3renJk5JnjjHVnNwznQijXHGRkTNkMs8SxPZBQqAOGTGRR6RlBGCQiYyprnOVhtJzVAtv1TgSIQd5KtEL5GQHqSUo/EmMv+FFglwDq3Rtmjf1xp1+aC1sJennRgSDaUBwCcwOVSJ6GGXKEvMYzldHKft/TsHs4sZYlScp0pu7Q66e+nO3tb16+Onn+x1O5IYE2IgxIhoCMoABihAv9uXcXlQaiLFeR4fDaOxL27ZAEBAQiQ5F95XMdZfGFppPWZNvayXpukOOt2BHiiWYkV+Pl3MTs4u7j88KWarnCf9jd5wf/yd3/2dN2/d/AN7HV4LHGvWrFnzFebmrSdfevk1JHuxXDjfEIuMAhC5YK7x8BbgDOHyZoT3kZqGpZrbBhyhKlSqEa03K+8tNwxScqfgI0B13ehUgzEfA6wFMJpMbFUJwYWUxXzWyRMldaxbQZwLgnUhksiz6mKe9ScUgq9acMaUZGniTUVS2rLkLAqhEB0c8m4PziNKQKPxgguw6MpZjHFw/crf/OG/eXFhPHUsTGmXwwz/03//PYOUYO1yNhOISaqWs+Mk0c994MmmXnZ6MoTm/tsPJptDKf3x/ftpJnt5dzVfuRCFTFfLSsmMUm2MaZp2e3vLWtPt5j6Ypqk6naxu4nQ6HY0GjLGyKCOSTkffu39/snWl3++XdeVjSFLVWKPzjHO+mM3STKVaNWXRyVPrzKqox/s32otFUxec81zKGFyAQeh8z1/8K8ONK7OVnS6qn/6pn/39X1r/6O6D9fvr3wi+9fqV9UH4t4DFfP7ipz758z//Dz/32qvzsvyjf/jmd3zbs7tXaXuPD8dVV9RZXYpmwdyCWIlQx6aBKyga+t3sJA+UBDE4X/HX3j42gff6XdTV8Rt3L94xxVm1OKrmhoLcurqNEUu2k86QdXuLxNslm5bqUFkfyiLePzZnq+pk0dQ25JpHROv9qrUN4WUd+jE+2aD77n3yIFnYypK9Qa/XLVZ2PmXGSdXp7F7de7Jlt195MJla6eKX+KoGLY1Wr4v4pg53m+J+sAXFLO/1x+NM9tJUp72Y9UTWSfIQcgSdC5lwALOz1fHBdGVp2cbFtK7nTTlHVUarkqbjYs954RlIMJbWOj/p0jKpgi/7q6K/8OxLfU+kF6lLto+Gu/fG01eK4qS2kXZvbDxzpf/YU9u3npgMdzU6rbRhmc3K8dI/q/01Hm6szLiwsg7sX8XWkcXqRiEStnpm4VvfQG4Pnn5q+AGVqSThmvugSWY84UzzL/QgOFM3x0X1oAh3F/dfPz09WBaFI2Rb4/7m1u729t7+1d3JVl9JFsi3cBAiCO5BxCAZkWA14KyNl3mvYIDlYCIyD1YDgOc+igaMCARLjASLABgHNDEQs6TLlk0PZseB+JhldlJRrKRMGTFDDo7IwsJ5FiVJgHuJQCEgkCTJuAMlrDNi1/avE1G3MUuZsP2bk/Gwx0MmhBZagDMRmNGy4KE1qxxtLgAgMgGZ2bRbprIVHY+edQzkZCSBqBEgQJIzhkDRUnQSkSBBLJBzCAHGwHuA0Onlm3tbQVndybb29vN+GkXlm0WzmC7n04vl8UVVFYf6YKkWJxfwfmN7c7wz2Nnu7t0a794Yd3uD4aA7GCRKSUAQpcRyxgaXGS4hhBgdYwpgIXAgAppIEjEiH4L1ngHgPA0hxHipg0TAxOi9ZzHad98gHmibUJXtatG0VR0MirY4nN+be2vaYjkrm3ndBBc2J90b+4MPvfCR5/7Qh/av7P9BbuRcCxxr1qxZ8xWmO5jcuPUYgBijSJJyNstHmatqoVWyMXKzRQRTw2GsnI1R9XvVxUKFoMdjM5spKRAdtDbNIt3cXD68k6ZajkZ+vnAB6XDczBs96mVc2LqWSiMGmaZNsdI8AQClEK0zTqYJeQchZqfnw+0rjLUgzqSwTS040jyN3gR4IDZ12dGSODV1qbWCUrFsSaRQ6erkpLu1DQIFL7LeJ37lX/yzj3+OUfede6/9iW//ltvP7/873/yHFw9fzyQ5HxF4N+/VlbXWaS2sMSGEEIxkpFMeuXPOMYrexaYxAASTgsmz6WJ70ldan56eb25sE5E18N6rRBwcnO/sbiZJ4r07Pz/f2touyto6W1eNTjLGWNMaMKEyFWMkMIoQnLTWSitvqhgpRsY4T5JkdnDQ7w9N2cgkh9IXZ+ejyf4P/eBfvX7rmQeHF6ui+d7v/a/2tgbr0l2zZs37ef2Vl/6Hv/yXPvPKW/Oq0Il4/gOT7/6PPkjsmLMp4mmsKrdaUn3IzdHv5ao8dEs7Fyu6e/+d4c6w1+k08+Xdh9Pz47OqlW3Mx5vb28ONWx19M8hrDRcthcOwqs9DtF29UTFxDnsUXOnCfOFK4203cIEYo4nUCvp0BsWwYaFilBEEiorb62N/Y1PpjjlZHR7H0gieJ+PJxu6F2z21+cJFXI4KfGGdTaou+umvp/h10Z66IoSYZdnm9nBrdzDs9sYDvTGK3b7OOp1N7kbCQXIwhhhPz2cPD/VxS4dze++lg4d3q5NFqDyFVLcswjtpZc5SzWU676QPOraRrQ6rzqJJl1/UZBHBA9dNMlh1t14dbn5ycHByalt/Zbz3+HP7H/qjezs74/GoG2M49mcpqNXlTC4x+u2fmsjj6vGZfbKs0Xh4AKl87jH5BIDLvWv0TgFwIbYu+BhCRAzVfDU/OZ9/ejr93PzsvG0tZXnW6/a3N0fXb1y7cm1/OB7nWU9EGYAWLgqBhOHRjQhmBDUCCIa8A7LLxBQBpklWYBYRaGXw3FAEEcgSIC/P0+WchQNrSddGLI+LGQ9pL/e+aeArLlPirIaNNsJQA2OZ18xLISAQCI6gpZCSe0SlOiN9jYluZzQJYSGlGwxHGR9x1+WklSICJ86aVBgVWawYOU2XB00g75usUybK8hysa52LsByCgSkESIKKl4etQYwcYCQAEeA9nI/eAhFErDvobsdJ2kt0lk12r+SJjihMPS9nF/P57GJ1elqfh1ohJsq6zVFvuDe6dnvn5uPDJx6/euP6LqABdeldCuh3DWo7nF8+WHtfMNYh0jG6GOO7B/CRZhFCJFKcd2JsY3wvH9riMln3/XUJ04T6zJSL1tZ1iFgZMy1O6nLVrmYtgRKd7N24evPJ/Wee2//wCx/enlz/A34pXgsca9asWfOV59lnn0WsmqZhhHw4DPVMJAliaM/Pk7wLJux8KbMeM9EuV1m3C2B5dNTb2EBTt1WdBKul8LPz3miE4M30TKUdFsiXZZLlsWmccYxLMHJ1Q8R0r+vrZWfQs8VSSMg8RfB1VaV5ZzQe+7rWWY6mgCcpOBDtci47aQIPZ7o9DWdjU+lUQVBsiphlDSTzbbqzHVX+8O27dx48/H8+9vE3X58y2Z9s6R/4yz847ludtLO3f63TS0OIrTGabRaLNrgkzTq+pbPzi+Go77xjKgzHaVUtgnGjjQ3nTFGshqNBXRtjzPbOTnBhfnGxsbXV1m1ZlnneqcuirNz+/n7TFlVVaZ0I0a2qSutMQ3sfNzY2QCI2tpNnDr41Nkt425SMpJDRtZWzRgodnGRSQYiOZlVd6rzTWB9aN77ywR//X//Wpz7zynBj0jTV93//933khQ+vi3bNmjVfwrXrg+/4Ux88/7GzPPHf+nVX/9hzj/F2M5hjb8+4vSBbiMaQr36PV1UU+t755sFJXWFRz/1Jw1NykkXenVwfdPdZ77qWOy70D8re0vYWLYuIMY58ExEkbzxogkDbCW3uCb2sh+LJ53elpqIojx7Mp0fLuAz3fPjH/fhchT9UgQCvs/mTXzW/vlsU1b3D1b1784tZUTL24N7DoRfqarJHbuvUhFzHVL63zk9I/7FYTqH4IP3Q7cFkKMfEup1hR/eShwv9xkInkHYpytOUIrRgT9/AxiC4tpelN29uTZS5bsrdlD6bHJ18bm7LACB8SmZl74/cuj4YJZzY6dvF4SvLLJfuGbfccG3iLqNuL0lssrna6r6Z6U/K9ogOF6vNm5s71/s39rdubYz3835HDsA6C3d+HqoC4V/LWFEVm9ZbB3dpzNH4qm0WAGIIMbw7v3C88vfnZ6flclaGoiiKZlo2binQyI3+uNvtjLe7w/FgOBx2u5Nub6PX35By05sRh1JgxnLvoRAkJ1Lv+4cRgfZRm4AgKJ5wK6MHWEBsYCW4goAJcO/rtWEWiY2r6Ja+qRrJGQDfxHYV0CXGeYSF4EhVphRx772HizCPnDQtvEcUYIy04bE7QGcgldwRxMllwXedzK2PsXFKZUIhDtD4uonzUNWuNQBiJrGHdpS0GAeZQ0m0IgTXwBEIEBGXebQUfQAMwAFlARcRLj0uVITj1GadfMC51Z2OFLIjtSIRQjiZLu+dnE/NsvENaxA5WCqv3rj11O3rX/MNt65dHWz0VL+/BYwurUM5Ty/tNrwPMfoQWsAxljKmiLpEkog4548iaS6FIq6JyPsmRud9GeN7gyqXWkkEvrS42hbTeWxWNlZ1YduaGet9monR1qDTya9eu/HH/8R37V+9liTickp3LXCsWbNmzZqvMHme/52//df/4z/7p4FmfvDmYLNnq6VUIukPfVlGWNnpucoEplWaNUWppO5tbJiiUDpJSIF8QOR56ssCFFSSgDGKnkvlreWCyzSFDbapZZoDKOfTfJjPTh4MN4Zg3hQLlet02LOrKpJQ+cAWRuoepIR1gJTdTXhrWy+liG1BCackhW8gOGleVUXe3wSYDfSTP/l/n56af/TRl3SS+1B/0zft/vn/9Nvtcvr2q6/tbm5Putdm5ZH1pp9tLGeLRGfDrfT87EjK7rVbN5uiYJLShB3dP9y/stdWs9nFhUxEnudNXTsXddp7cP/+5sbO5ubmW2+9s7W5M7lyZXl+Phj0fTBHR0dXb+zXZdk0dZJIpXRR1nmeSZlMZzOp8k4+KFYNZ3mSJG276nRz75uyLLNMCynbtoInLfvtqupMrrFol8ViuP+1aA7+27/wX79994R4fnxy8Qu/8NF1ua5Zs+bLQgIqBePIEnl1q5ciObzru2KZ0ynsMQu/19JGBPfozsvhG3eTh2dNjWDbmlnGhRok6XaSPy57T/LOtbberGo6t2ze8EVJXzQ48ujGshUj0h3lc8uT23IgOZZgB/v6eGtoj1futHjjour5+GRDOsAyOsySgxAXb5288dbxncPZrLVOsIf3DqVM6sSfZdhPsJXJNE9mzJcxtgGfIf8ZcvtR3mLi2V7/aldsNk5ZIVrQg4qOFgCwdHRhKAJpwhZjbMto62yLdW+qcR5a8JyyJum8Lgy0twnssUiKdLQcT0YdAW7unR6/U7GvD3Tb+IHx3D1q4AhIK92dd4cPB9nLOfucjErakRo+uXHj2Z0nr2zvy+6oTr1IyhhObX3iqyK09l9HrK+PkQFpTFlkANIWolnVtWuNd84542zj/J2peefi+KRcXRS0XFgTmiDSdNTLuzuD4WRrNLoyGmyP+pvjSCPi4zQbMtY31GGBGMDBWIACLr06CYFHF6JFsIAlRoxxEowUF7BwAOM2Bhe8R3QIzBPzBEaIERGXzRHR8NDw6KP3zlStrayrA9NRyAgG4oxxkSTEua/bxjmPyFgAIQZQBBQYi8zGmCSkUpWlqWS6XYjGMBcotM56YiyBFJxHFxvDimq5FGUJIOTCjZPQyaMckswgObMxhOjgIwGMIQIuwgZ4Dx4uLTkCcBlQ+8gcA0SG6aQrBEndcLBMqgBf2+piuTydzRvXEsWEcRPBQbtX9p5+/ulnvurqzlaeghF6QA6ASDLWZUwAiNGF4IA2xgBExsR7G23OOd61kSYiIgkgBBeji9HHeFmFnIjHyN+1Gn03NfbSjLYOs7lt28A517lSqeAijobZZGe0f/2pW08899Tt20mi1xfhtcCxZs2aNb9fePzxx+/f8VAiLsosy+C9EAwA2pYLBWIwhnNJxHzbcs6ZUr6uhWCIEUTgPLYeHiEEYhExwhgP8IT71nMpYU1rbKLz0LZMSyk5rE3TFFKiaZTW0VrfNFKqSCIaI3WCy69ujECAsxCSMwHBKCYQAQER4jJvnnOGJEUUv/T3P/oT/+fP6nwry7rOrf7kd33rN3/DjfLiAXPhxpV928S2tUrmOu1Gy3u9nuCqKpadTsZZcnF0lHZSZ+va+cGwV5arYA1RlFJ6752zXCTW2itXriCK+Xx+/fp1pbL56akQoqoqncrxeLxaLBhjeZ7P59M8JyGkc856lnd7gifeey11onJj6lR3jGnAqdPvmdAiuLyf13VjbDMcJScyAAAAIABJREFUDcrZeSA+nOy8+flf+dEf/bGqicZRfzj80R/+oXWtrlmz5jfj858//KEf/sWHD2dJpF/+lYcP30ye3qMPf+Ct29cOKZjf+/V46Bq3T5rBK4ez+7O6QSolhlnyTG/zWS8/MGuG0eZxkS0KWTSwkVz4zcxAJifL7rK51UniwnXvv8K9d87X3/3M6tuuHd45fPDiwf1/8rBYmoeSTVyMTfn6W7/28jmbHp8/OLu4N58LrxImDu4cTol9vkxyLwdD8R0ST1D4NVm+Ht1xS56rGyr/RsefPQmdX52n1uh5xSInMJSGWnepB8AEAGAlFS9CSR49JCElxqPicSLZU1BncXw4ofk2vzgtl6v69bfeuStFH7psPAgXV5bFk8tW1/TuHXUW2M7Dyfi1kfuca+YRvd7ms8Pt5wf5OOPjXp7vpbJHKV+Gi9P2/G6zeOjLFVtZan7n5yhnehB7m26cRg3g5nKweVrfub86O1qtlov52XJ2sCxrU1tHiiuOHlPDXN+U3Uk6nuTjrUGv1xlzsZPI7TSfGDaybMC5BMC0sVHUkBKUgAgcBBAkHEPT+tL5FgBjSuuUP9oRKvAIzbjxuiUL38AkEIwJJAwBaD0sg1cIHc77OsltYZeHMzNpECO1BpwjiZyHBI4bihQQIhiHTjhFhdCCBxAQ4D21CEE24AxpkElQhOjRNpAiCN2m5ITX9UBp8A2eDC7ILwA4xpZSkBpkeQ9cEpAgMKBFEgVDAligAYIBj9ASjCNGBeIBbYt3RSkHGPCMI0tNJRlpJoswL32zNMu6LbVXlOR2hKKwsGZrmO5Ohn2ZJ+gCyZfdQXPOGaPLXxHxL/ktY4yI3ueLwYCEKOGch9CEUHOuAe79ZVFpwD7q4/BAC1Pa1bI0TOrJ1s2ne+MrutvzW3m6k/c3nvx3u+PrnK839WuBY82aNWt+P9Htdq5fv+6WS0GkNjfc+UORJ7B2uVj0NidgvDxf5MMNCrxYlr3RBlQyPT7Y3N9F0zpn4QwlfHF+0t/fQ11cnJ6Od/Y5UTGddfoT3zRN0+b9IbxvTa1ZVFlmm6UeD1EurWlknpCn85Pz7Sc/4C5miJCd1DW1ByUqDd4XZdUbDqECfANy8M4FBxKtc87F3qj3iV/6xUWh//cf+5lR54mT86Ose/Shr7n1kT8yGSixPPWSkxQhzeNseZF3B5zpxlR52vGOmir0BrngyXT6cCfbDd6YUI1Gvdn0wjZmazIx1sxmFxsbG1VtLhNzGdFqtRptbRezVVmWw+HQOj+drrb295cXx8vlcjwe9fvD6XTa622EgACfacVILVZ1RyfgETESlLGGoiDN6rq0bVsYK0nxCO8qrQPvjH79E5/42//bTyxXjU56XKof+ZEfGY1761pds2bNbyQGH1312udffu3V41RIlaXLio4uqoxOPnhtzkLze7+k2Wp8vtx8sFSvHrZ3FjU66rHt0dhi17HbMX28dDenJnEBMbKiYa39rV8tbZxufd9FMGJFA6KYyJhrc2vYUxd8hbPP2YOZ+VjDhyJAmhdPHtyd+sVFtTAtFK7tDHaGHcJyMW8frsw5p+NMfhz2Idynbb1gyDJ9w+DGyn3Q+Gve4hzUGlY09Fu4rzYG75+3ADijrJPupeJrJC6EXHaTw2gPmD2Yl8tgpsJlm8Nrj22/sf9q3S+Ct5fpsPki7593u6/k/FVlz5TuD0ZPb04+uLF5e5RTHtRwRt2ANGF43R+85l88RPU2DlexiPRl/EQJxIkIApFdthRwTpHgAWkFC7CyJcYUkmEYjMJwo5SDQuozbhd+VbXL2cUrU3d0XJ1P66ZxrrG8Qjfp9Pqql4tcsKyJG1HvI5/IdCJENwTpo2cJeI/4BqGHmItIYMERQqDgwRE4CIJF5iPa5fnRxcnD2cVFVZZSiNHmZP/GYzJhYDxhkDGQCWQ8jPcMgSOgAeOc5ZFxHyI8IQYmlcqzTq83b2bzZlrYZRMrwTqSJYyYBBOIPnoXAwMJRg4hggWIiBgQrCCAokWEgOdty2KMnDNIipGxyDgJqMgYkeKMDxgEIfdYAQiRKEim+hA5SCIgAIEoCg4JCMB6BA8BYiQCBQYvwAAREAIQgjOOOS+IwCU4J4cYfOujbRHr6NvGuMJGIxKeq54LZdvyTm886G8losOhAUUkid4TMh7VIBH9Rl3jC4XxRerGZeVetnWwGAlAjJ4I7+aqMMAhGjjAGjTGFU01Kx1iMuzcuHXjiQ9cHU22OkmWM8m7V0jI9UV4LXCsWbNmze8v9vb2/GYf8DFGP58xIULTMMZ6g4ErSxDL+304ByZ7/aGtWumxublpi0JqRT7yNAm26m9u+PmccYy3thBC9L7T7zdVqfsbORfRWiLSWhOnerVIMoW2RnRSyWa1EoJt37wZphcAk3m+OL3ojzYEl3A+RqRpGmwbo4Xw5XyW91KRiraohOT5cPTOW+/8/D/++Gc/fazU1sXZ/Plnn3rsCfYnv+ubO6lYniyzdMjJte2sai/GG8OLWeVd2+/mF+ezPO+PRpsPHxxOdnYef/yxxjUkcsnZ6enDrb2dWLjzs5M0z0ajUdM0nEsQWy6XWdq7cuXK6eFhqjvj8bhpmjTT3V7n1c9+9tatG1mWTacXnU5nc3OrblyapyLpLqel0izPc9u2LESp08VyPtgcFc389HTaG6S6r9u2gUen04MP3plf+Ie/8GN/52e4HubZYDqff+SFb1yrG2vWrPlNBQ5b2ocfe+PFf8qJxlm2MegPNkYilxWVHvYrsqTDs2sv3bn2iTfv3lkWK5HceHLz2Q9ce+xBuPbAbBzPumfL5HxFPgBA/JfLcImRFzUARIRc+1GHUiVZ3BlU9ebqpc3qc6ftWwsedEACMSNPqEIUWo4z9aEX9r/69jZbXbz++vkvLU9XDj7Dr6ChNlTL5slUf+NWdvvQXD8oBcAfLSf+K2fLhMhX1bigAWBLbVf83lC+rbLXlvEtax/kNLo6uf31H5jtHR6gAR7JE+Oz4Y2Xr1afLquHJown20/tPPct292tQdIbwm3ZOHjHM/KegF/xb/y/8ZcrUTes8b7+skvgRJoJogxewnkOpIJbTm1E12bS0kpOGWd9jJ8JTz9rb2+fm/Te4vzzdx+8fbI8mL9aH3/CsRAAEkIPNzb7Nx4fjMaDUb+7SUgbby5sb8W2KzkKdd/XVDRBCgfbEqtjBssoOKUFGPfg0jlZewBghJTATMTs6P4rL/3zj987eDCfz7pZ/sTt53r9YdoTxClVyELg84aZAECpRGh5jrKOSKA9Fz4VaBwcZMayge4PB6tiNTPTOaYlFokapglpCA4GwMA7BA0BwKN1UA4J0ERybaKhCABFAWhrmxCaNE3BOVItHqWqEkDQQMyA1KPjcSkU8gwZSFw+IQItuGUR+l0HT1iQRaIZmK6DDdFfvhwhSUDG+6aRkaeQkAwCgKhqP2+qWFtRMGqND1WFMlNiMBgUhtc86s52lu0xRpdyBlEiRPY+qeK3e92I0Xt/WYohNAC9LzmlQWxggLpBXfmiqqeV45DDbH/nyuPXn1f9yW+hp6wFjjVr1qxZ8xUm6+1+/J/8/a/70Achs/M7dyZbPW8DEZHWIjTWeRAh66xOl/2+Zow5Y0SWwLblYpFvjdEum6bJhI4xeh+ElPB+MV8Ntrr8cuiWc9cYIQSlGpdDLpzqokgzBRbp8h5ZXTPGnIvBul53hFYiyRC8q6qkl/u2pGjhyzT1EC18jVAl6aBZHH/sn33i8wcmZHshim/7957983/hz5mLu8Xi8HxVBEuBh2BqBs8YLZdzkLYheNjIrFLMtmWnkzpvpe76eYNIQublypnCkAtCCK1109bGWGLReRcDl0LVdS2lFEIAYIycc4lWw+HQex9izPOO9945J5Vq29ZZklI5F7yznMuqbROOvJuUxVxpOeyOojeBHMHJlLehuXvn5Cd/4udeeeVud3RlPq+ITH8w+s/+8/9kXaVr1qz5zaiK+lO//OLqpLi1t/f8448/cWtw5VrTzSjlfH+44WRgbsFi+5v9ueedyPsAEA1zcxZ/m5rIZSLs/QP12lvizdN4f3ZaCIz3hrvj0f71na2t4e7LB7tvn+pVJcuWvKeICIQsiYkAMJXJvTQneB3MTmMGtaHaMB++sI2LCILFNAk7m7i+Nzft+adfvvfGG69+/ujX37FnLdwwJHm32+/evKrTNM6KujvIt7b7z++FCT9563R+erKsfOAqyfN+U9TEw2M3J887PH1Ubk+NDr+juNzLFVKMDOClVaHYKxGS+ECoIHjTOhmyrWRzP+6e290ZW7bBwEI+UM2LZKtespvtPr+9/dRQd6SQnDOCqBD9e30abZw2dsUt+q3W9SA5ZvJObBq0NuKRjCW5i8IHjxhAnJSIXICCICeiKCP3tD2cKMkyi9ieHrTuaOmwsH7WliZ1I7WZZFdUNr24mC+asuVJ0r3x2PVJfzRO+xkgisbV054xWyFqQ8IRCRWDoLMyZiXGjQ08krTA5c6fQBGwggIP0i6K86OHD19/45WX79y/s6jrOsIbuzLGx5hQTEUgb0xd5bOZWpWibgQXJIRWKev2sq3G9Thy4YgHcAKTiRyNRvOLs/lJVUzn5yfnMu1JqVjocC6iRG2Nj1FlSkqhwaOj6LxDcDHAGDAGreKjraiInMWUYiCU5HhsZJQgAiwu+xtIIJGPnkwEeemsYS2sDd5bIKCNYAAgyTEVrbMxkAnRO0JNkPKyzYEEQ6KcY43jcIwCZCQmSCUCJHiUeT7M1XhlF0VTPzDWt/lW+v+z997RlmZneeez05e/78Sb761c3dXV1UlqJSQQCgibkYwkglkYTBRBBgwzi7G9hgFb9pgxSR7GeBgjBo2QJTyMQAF5BJKQQAGFDupWd3V1daVbVTefHL6w4/xxqlot0ZJaa4a1aHR+f91w9nf23fs95579fO/7vO20JvxaSTmdGYs6Z42xlFIA1hpCyKwC5Su9Nm+YjGrgRu9YoLp5GOdAcPNqFjCAAnwQH0JBWUgiK0wsoYm/sLK0evSUly6QWarQnLnAMWfOnDl/axkMBmDMFZPlkyfdYJfHMaQc7e5mjZZgHrQ2cpwkSZXnfpTCWl0UIopE6KvBgHETRpHKJyIIANPb328ur9XX1ye7nbi2gEpKKb2sDmNG+/vZ8iI3qppOwywDZD4YRe0mqmLYG9QWlj2f6VxxHsLRyUEvadT9pcV8dytqxlKOPO6oH6rBgDHh15rlsPydt7zj/X95NkiODfr7//znfvIV33jHpfs/dHh1SVjTHQwWFhbHwzGnJs788UiVRb5+20k1KTq7+yunT1fX98ajaXv5EETw+IOPHjl6VDl7cNA5cuTEYNCxsmgtLw563W63e2jjcFEqQUX70OHJXrc3HB06dYcZjff29pZWlnvd7UqWy6urg15HShnFAaV0MBwmadMB1lruMWqpdfDDgHlCGykYDTkfjfr1dh2C9/Y3m0utypB3vuO97/2TvxR8KW4du3Dx8ktf+o2v+tZXfuOLXzKPzzlz5nwlgWNafeLPH6tG5tZjh178gjued1d88vjlKCidc6aX2aGiJsfTCRzGUKlFReuSLVmAuCLU2qcTj6uv6fDiHFFGSJdWdvHcdvxn9/kHblT5w9X12sr6wsLqarPVrmdpK7+cXj+QBFPrDIVz1gI6ZDYJKCVXouQztRYhumbyO8clH0wiqWcCh2ZUc2qcgy94MzFrTX1iZXu0+fgnL37mvs1zm8WeyphPkprO4nR5cfH5L2q1W9jf77YWmoeOrmadR/Or29ub4+u7WlMvy5LFZqOnHDc4ffLIHZ3yyCPnwkL//7gjVGoidXNEdMD4UiB9WpWGm6BB6kfdhjTdbbY3cbkurL8fm8uMtLNoo75xptlcCa005aQ0lsNOiAMBnINzTqseUzoqw7hI00kzfkSEf2XHUzeVoFYyUEpDWmlalgqFJpp6PjSzORyz1rOyKChcs9WKOWXlQNvOjtsdGCJJkEX1oN3wVsPDrYX1pPnE+fOXL+9P9pznJStrG2vpYovXYIzDCFyldFTnpdPOAYR7xDLezV1tgipnzAeFcg7OgcDBWecUg2KWTAeD7SuP33f/xc1LO/u7CEJ4oaRUEUKAgCJlKMtK5yPS3+XdbjAYEcCCBfG6aLFYTHVAXS3ILZOaEUl8IVqNZjeOdoycDIb7u3txKwuCkFrOPR8MlTbOwTHCPM4IdzBWawsQECjtBEcU3PAEBScM8AlKQipoz2lmAcoBCWcJQAjAGDiZDb+xI1AKUgJQBJpIOGut1YYr7UxVEoBrzyOOwsBRilkdB2Ng1FQwhkA7CksBQqnncTBBqZ9lrUayOOJ7nXzcnYwWgnSxsZhl1EsKyjjgA55zM1WFE0KstTOB4+lele6pXxtjAAlUhFBCBG74gXCAAZRSQQhxTjknAQUEIB68wsnKVdDSFQ7tdvvYiWOt5VXKvfm77lzgmDNnzpy/7Zy85daqkh6lstMTPtPTgodhEKcg1CjN/ASaOEpBnZGSCAHOnayUMzz0KaRWBefCKkV9ntZbMFYNx1GtYaTigS8ot2VJgKRWM5OJ0dqLonzYixIvqtfLXi+IwtrioivKUrogasii4gFPFiPHzXQiu/nexz/0F62FuNvZadbqZWE3N/cvXTwY9BRBtl6/69ZbVn/4176tP7o+7jy8shSMe+dHo9HK8tqodxAGflirPXbuYe2q1cOH3v2H7zl9+o7V1UO7556oZVlWjwe9A7j4yLFTZT4mXLXa2dbW9fZC3TKM+31KydraCohjjHIRdK5eTeLawsLSYGuLc9FsNge9vu+Hns+2rl1fWGiGYVhWuXWu1WrnhY6TkHvxaFwK4QciKCqlmGOM6arwmKk3g3xwBYFoZOEnP/KJT9x3+TMP7VRYg9+KF9Ze/5wX/cQbvj/w5x8j5syZ81UopL7v0m79UPqcWxtn7sw3Fna87mNAThyYVE5WxD29DUd32Hxi8+TVPbXVmYzheMBPLNx2ar13++EnPG6e+QSk8q7undjcq1/eK6+N5STVZ1546OgdK8tp2ohrQVjzw6bv1eLbd/p7vYeJu5RXu71JWeRaTQtTWhnGiSdZ2ZFjOB44vh3Q21PvhT2yAADYW0qvr9Q6pQo5vauZTWrF+elnP3dlcK4/lMQ7dLr9zWeOF8N858L10mnhjVdW1k4cFscXRr43jbzrZy93Hn5wcv+eGQXJrWdW11fra0vx5Uu2GKPZTsMcf0O3om3sq4hPyiKX2nIKgIK8wD9+b5TsksFePtrtjpFyco/X920Zuv1H93rnCYASsrKaDgzLnQdorfOq2mEHod/wEp8KT2pjB66InDxk0WCNaauJrJZGdYK6sQ6mkHpnv+x15GQg80me5xNrPA0yGU4V54R7K8cXNm5r+jb1SCyYxwJBQrYYNJo06V8f7bCKkomS3nhYy6OVNGmTgz3a7dOBxCQ3ekqMBpyTJZyAnxmtZVkaT8EDpIUDPKbhJJSZwqlqOh0Met1et1vkOQAoySiLG60sSSJG4Ggphai8ICfBKBf5jQIcAhtUHTfU3r6kLAtYKF2N6NCzLhN8Jc1GrebeYitXk2s7lxsrjTRuUD8JDPNK7tGQCEY1gTTwmAJVEAYMMF/SBtUDPEtYeaP1rlZKW0kQ+GAeLOUEHjEEBZwPMju7ag0pYW6+RCiIBybLfjneeezy+atb26FJ2gvrR24/49cTeH9NDxAAcaikM1ZCKINCKm4Z1+livcWOrzQWRle2xROXuiKMUIcnSOA4gQ+EQAhYoLCWEMIpDSj9sqUixhjcdBjlfFZW4xHCCaGMRdZaawmgAA3M0kPkFy+OtLqQowITmcB900u/4fTz7wmCebeUucAxZ86cOc8GHn748ydOfzsmB9PptMYE5xxac0IA4qyFlMyLnbQAY1zAGGcN8blniZE5hCOUaKlF4MM4YqyDETyAcY4wp5S1YNwHpdN+N2k1kOdWyijLYIpJr5e0m5By0u0mraXQ52qqhBeSJJSF3Lxy8Nu//dYPfPBjd9/9gtE0X2zXr1/7LOesVqsttA4P5VYtyxxxn/r0gx//5ANZLdnauXj3XbdXk3w0GAoCBzOYjOBHtYW1K9eH0J+O7SRg9//mm//HxcWNfDLIJ92VjQ1YvbX1+dXVdamIUtX6xtJo1B/2OhuHDhVlsbm5ub5+iBAxHA5rtQWj7XgySpMapWx3d3d1Yy2fDIzB2pGj+bArpQyjwAHj8SSttay1/V7PDzNK6Xg8zhoLVLtp2c0yCI9evfBELWt/5H2feuzc9vXtwViJacnqS40f/NEfetXzXzCPya8rBt3uR//kvf/1ne84csutL3z5K04/997ljY0vOsHm+cWzjz74iY9//jOfqbdap5/73BO3n7nt7nsYn3+U+rrGOVeV5da1rYqwtdXw7lPekcW9Jt9G/zrRJb58gb6xvDDZVn/xcxcbl64Or+8NujA0ZPsrGWPq1nX6TAQOR4Qj/iT3OoPo7NXWhe1kZyhI3R66FbfeXj9xuhErj0lSlUVejqbWDKwa1dhZ7i5GXpfFVWWVsdp4nPFmTIVnfSKZtF5lFaMTgrwWH/iyp9TFlF2skU5II0psUI3U8POd3as99Ct++JbF2+5YuPfepd714SPFcH9UCL9o1fly2yfUTIaj3tXOuQuDBy+rbSWyhfrxExvHV4P1pvOYGXRtnRhfSgL3N7I7lDhKQAwhBiBaV1UxbnUQl7GrrOmh2EbZ0YpYJ4tiWnQvV85YSlGQPEfBCs2M9T1IIydlXgbUJlQT62JZQqIG1OAO2WDBS7try0WrxkiqdVopA88rbX/ohOdYQHzliIYvKBUspZ4feEj8pROLh84stdFKSUao50CtdQmNfetnaTcKJx6tjCTjIZvUgixMRNEVhSPawTpYO3NOcWbmN+HgrLXqRsNR4wADQpxzloMawLhSW2WtIVYInsYJGPGiaHFxcaHZ4oxaS7Xjoea+osxYajWBJM4RwFMlpjnvVI7UOcmE7wRjlNJARGmS1er1Rru+2xnudbb3t9qRiNyiz0MakYwJjwgOa4wGFXCEWjbroGpnKRnUwRlYCwJCAKuMVbPUDGOt09QxCg+OWVAQB6cBDeecg7FGwSpKAOastY44R6jWxWDSvXr5/MOPnHsiRnb46KixvlQPuKCxsdBwX8iyIBbUgJjZbKyDtc45RgmP4pqjC6Ixmmp5dTOP0ri2XEviMGAeveFiSgELWOcIIY7Sp0/feOpbxEzjAAAwdwNQ6gHWWg3M9mrWMlbebBMLQANK63I0HgRp/PyXvejk6VNxHM/fdecCx5w5c+Y8Ozh27ASMllXV2Niww114Higte4MojLkQcKSaTv1soeyMkiQFXN4Zpl6CJKl2+5HwGKUsCGANhFDTnHsBAFlVXpA5R63VjFIY43keCKGUGgsYg1nVaKUAFwYxnIMxnHNCGIz7v/7wj979ng9SXv+Gb3hlIUmUJLsHnVpzOS8GZ889Khh/zWte88DnHtrd3qwlyWQijEgW10+dvXjgiyCLliolKSGLGyfGVVUqnjaidi0NqsG0v9loto0e+b7PKYFRlSq5IISxvD/iAs5xVVWNRmM8GnFP1Go1ay0hNooi55zn+aSQUZpWedFsNhkBpZRzng+HzjlK6cyJgzEmZcW5D0YJGOccRMJqamwahCIQn/jIh4bj/O1v/w+jscmyZe5nw7KyTv/Wf/j3DS+aB+TfMYo8H3a7X6JZzPj0n//5W/7dL195/Nzs28vnzn3kve8BUG+3f+dPP1RvtYzW7/it//Vtb/6Np4568jG/8vZ3HD1123yFv35Dqyje9Y53nH/w4Rfec9u9J7q31y5loy24HsxX6Qtbmfja9M5zXe/zW9dzaUTLFyhLyEv9/SO9obH2mTy7ZYkRy5e32mcvRA9f6E4hV+44fOpkcuYYnxTT/mcfu7wzPTiodrpqktOq4M1uFRZqGKARRbcuLbBgCb6tF6KhSJMUlrIRjeJung3GwWjCGbOHlx4k5mPDwa6bDLYPqO8Rah/qjgtnxw7HTrRectvic5+3cXwjzFh/Lx/JY0F2XVogZIBUpje++Ej3rx6cPLqrdioR+rWVxsLa2tJaYlbM2CyEA6GCz2+xrQG0+ZvYHTatPKta617DE9tjUxSD7sGF3Sd2p/2Drf6wMy3HlRkOq/GgUrCawArBPOILsAahbWKOwaxANWE8GIs8mEzCivAv9nb0kSGO2C3ZJqrzB52dzmi/MzVBbkRFjHTEaC/z4/VGK2z6WT1aCVpRGqFOg5oXwmuRRo21aNAy1qukgSckA28ciuqjkHeg5HA0HO4P4iqslVIwisQDQiaJK3OnvpAWxDj8EPmTEzNAZTinLIwQwETUiUY0bTc3Fr3YM4UhIY2y5Mjy8aXlNU25cpgZdlnGZJIQNQjGB9TdDEI1wqBvTcuoVVEPklo4DQInqIkrXktrjWy/P5qM+pvnHiVFyThLl70gaxEKA6PADKgPCAHGUJZSawVYBh6AKEWqapbAYIDKOQNAgDOE1KNGoAJzQAAIEAonAWkMqoprEoITEOtsVTljVSXyUX6w37+eT3q6HHeRh3kymW5l0ygkqQtQwAVP6o1Ko5RwHgHz4QQDCQUAa11ZhgWpGdRhdlDmrVrt2NETrVbL931KKWCAAhBAxBijlH1lp0/GmHPuS8wyZmkdjN0YSKlHqW9taa0EDDArhNFAARhpqv3JbvP03Xfc9SIxTymdCxxz5syZ8yyiVquBbXhJfnD5fGshglLw/SAI4BwcBeOCU0iVNJsoS61V2miYaloOB/FCCzpXZSHSWA36gvMwjkF4MS3CKDPGMs8ThFsptdZeo4Hp2BjDAn882E+zIG40Rp1OliWs2cJwlJc2zJZ0Ybkh3/eD/8Nfffz+j37s02tHhjt7u8dPHc3V9ste8soj6/c857lQypd9AAAgAElEQVQ/t7O1vbS49k//6fd8+oHP7nW7Kqfb1w7++F3vOXbsxP7OVhishXEmK15VwhbTSu8utcjjjz50bOPwbneTZeL8A4/destxgHe6A07jZnasvz/lIoarLjxx9fjRNRp61y+cb7Yby4cOjbt951wUhZcuXVtbPbS4vr55/mKW1RoLCwe7W1kWC0E3NzePHFkPw3Caj7Ux9XpzOC6iyGM+L3PDGEvTGoz2qESQPPzJxz7w/rOXru2w8Gjk6ZKY/vD681/4vH/3S78+D8W/Y7rGw5/61Lt+93ce/MTHZ3rEN7/6Nfd+0zff+03fNMu8eOS+z/7CD/8AsgyveQ1OncLRowBw+TLOnRu8731v+NZX/tJv/6e3vfk3HvzEx3HqFF78Yhw7hnYbADodXLo0+N3f/bG/96rX/uAP/ZN/+ab5an99orU+d/asnF76ppccPZL0m7jOZI+44isMcYCjyVTXz19hFy7byUSlQbiQpfWq3y+LTjXdGXlnd08dXpwu1EbETKh7Gq3EINRY2u/F1/a9x6+6i9uq7xiPHPSgsz99uCLjwWQymuqJVhWhxksVSXMsDXV9KJ2HJGSLScF9Dp9klU2Vi21lCZkSF4yKaFQS5boC97PyAWLOUs0XvGzBqxHrlN7u+1EUri80br+tceZU/eQhv51IUhY6KvWC8jTrj8kTD29eeESVe7uPXxx/7vGip0XuRFwU/Z2DJx4Tfc/VbDliJs8VruXJuHwsLP2QcspFZbiyADglPmOaEE0IZ5wxCqBdmiO5fuatIxxn1Bcp5wlVDGXvYP+xh820dzDq9/eH+dRY67OyrYujSolKcW08RgX1OHjGaIOTFePaFimspyxkIUolvrAXxFJuuNj1+TXRu9Rlm1W5MyirsnLMC6LUS9PMZ77nQ9SpaHKRZkkjzRaTlpfWqix0jBKQwGtR0aRezWhqtSRgzlo/SNMkrflNUorBtV6L9rQXOafgHJQlFoRyUOoAwgQC3yXc+cQaaGsl0e5mkgEzjBsKgFDmR3FzeeW4O50Ph3qaE58GYbRaX0/iNmxklJCElsQyYTxmGTHEKXKz0Yxz1CpKisobT2hcgOmJ9R380Gs2GusrhyaTidUTVVblbmfP377sB1FWa4Qi4Tyw2sFaImGpNbDO3Tx+WmYksdoQO0s4MRrKwQJgIIwwTgllBCCzzAcKAoDNMn0MYYQwTogBsY5QKKPKfNAZdre7/VFeSGssI4ZobUrnNGOEEVB7o6RFcBjrjDHGSG0554xQQkFhlSXK86lQwbTwpBaO8UYzPHo4zVLGmLnR2OVGeoVxbpaOURLCCJk5aNxgVpMy0zWeqm5Yq6xVwBfJIs7dMMalVABilsMCGOcMbM4DsXrXi7Ll4yLw566ic4Fjzpw5c55NJFndFVcJcRaOCmELqYZjP01hrNGOOEvrTdWfoLKcC+770EpryxiD1nBOaS2kJIToouBhAuOCIAClTjsYwDlCGGMO0wKUa10ywzzPc9oShyzLIITudnmYhCCQkhBhy6ocPfJbb/mj//rHv1tJff/DD/zSv/rlylylpIw8bzodLtUPc+bnk97LXnKv4PF4UkRh46d/8idqjSPA8Cfe+FO72+PYr+9sX15s0eVl8rrXvfgFL3jj/l63kTUG25cPH944OOjEUY2L2Giel8oPU6vLMBIri0tSSlNMl1ZWyzLv7h0kYWwcG0+m6+uHhoOJcWJpabksy1Gv5/uBcbrKq43D69oaVUnheQIoqtIPIyK4LiwoBecMjKQZqsnvv+XtT1wZXN2ZiGSxPxpHtfT8pYfe+Qf/54n1W+Zx+HeGQbf7b3/mp2a6BgCcOoWTJwcPPPDut/7eu9/6e0dPnfqV//wHAP7VT/wYAPziLyJNvzD4xAmcOIFTpwa/+qs/952vB4CXvxzf+Z1gTzlYtdtot3HbbXjLW9791t+77e57Xv7a182X/esQQkhci1ea9Pkv6Iq9HdrdxjOotjC8OdKts4/0L18Cs/56o3mqsTDs2a1CPYhqb7T8iYt3mmCnsXCZV9eeNhnEoDbFPeevqY/8xdXdyf7YufYtK2mC6fVL5z8/udCTSeg3kmilmR1abJ1aXW1WYdoXS/3zjd4WAEJKgt3Z/exZgQBxDgTRLFmewDaSTsw+mu89pvWkcLedXDvzkqWVcd/0i8f2FlprC8+599DqklisOZ5vkmIAuNTXQX1KEOYOH/uzh89fHfSkHZRkVDrfpx4hVdEZ7u9dvHTeUc/CpyjhtLEBLCeZ8wM/8nja0+FUA4gFa/g0p6SgNAwD3/MA3NstN74WgcPGPrIodIikJij3tqbj3R1pi1JX48o5jwdewJ/D09fwUVJIfyKtNnA54BhzjBOrCLE37/p/aTddZrgv4+yRWvqJaPORrc2ugu/iQ+3myY2N1tJacxGtehiGdSAcjUV/kNFGTTSyNDVRu8cWLRUAgb8kgxpApJUFKT3DuLEh51ns1cOlaV/2LvRWki5WM8DAOEwkpIZ/M/q8EGnsWr4NWVWgJKagyoWzHiPwjOUFAUCo84NgYWWtuVTLp9180gHAich4m5paKTOjwwoMvmVeVTeFp+UXS3LMICHOC2UhmTKh1aV2xs+CFm1RloQudyKXV3u9znRiN6+IKK6ttNrheuZHvjUwDhU0VAkNBEAAwJiZ3KCBEoCFq2BnaTw+FIf1EHr4oq0mgA8CUICDEYQcpYGB8yGNHIz6u73Btc6kVyhJSOD5vucTQsCBEIKBO1JWIAQBI7NMCSkLrQmJanxmouEksdMkhDNsf5+UmsOPm23v8AZNYgVUN20yQqACCmthLQEKSn0+czAFjDGzlI2nFSOslcZMGEsZ83CzemXmP8qYz1gEwJjCmMlMCHVmEsZR1j5FCJ+rG3OBY86cOXOeZfhhSDiz0i4dOmSm+8z3OHQ5zrkX8CCyypn+UETppDcQQQDG8skwDH0S1Gw+gJNRmub9btRqwphiPOHcE7UFOyoID2AwnebxygrLp8Nur7bUDjJhioEfRIApp4MgikCEcYpIzYJE5VqkNSinxyNML33b635E9R9/3Wv/XlVsU5lHjdhORnI4bSwsmFIxVbFJUZZTTgRIVWscq/TBuYuPj4vcj7NyOnj96+8hdusNP/pdhNpzn3vg1O2nxwd7gjDBa2FYn+R6ZW1Ny2I8HgvuBOPDwbC5WhvtX69K7YXttLn0xOOPcxYSKoxjoCJOG/s7e4cPH623Fi+cPXvizK3TskM4CZOgqqpBd5Q16mFa7x10wtDrDUfN1iqsl+dy88r2Bz/00fNXrnT6RalIlIRKj5JGstfd/bVf/eXb1u+YB+HfJXXjDd/6ykGng5e/HKdP45Zb4PsA8OpXo6rwwQ9eft/7vuu5d68dOTLodPDzP/9F6sZTZY5XvAIf/jC+4zvwqlc9/TOlKd74RvzCL/zyz/7MX7ftmPN3G+fc9rXtRz73wHLCDjeaZHiAqnwmXhLWkstXo0c3k/1h7nn8cJadbmSnQr9Ia0vEFeW0R+nV3d5ttxxhzTOk9z7k/S+SNrSYDE5sd9tn93qPbI7O7fWNgAvozv7eYExTSsJ2/cy6OJql637U6KO5i9bF3ahifkHj/bHnyOzM+hQhxj3lDOkAWGBQqn3hBh6fOJI7NT6Y9s8f+GpM8xI9PanGTxSdSx6j1BE5dGpqtLKldEW1k/OdMd3pyYIFYcatb53QzjJBxUKt3miE6UJIhHDgBApw7kZCfhAlIom56Ro3sQAEVSFXIQkkfLjS2kopdck3f1TSoyUOSdSNDZ92sddbePGtaEYQ2NzdOb/febA3ujAejqsprTG+6Fv4NGDBYasWbZXJ4rg0dSm9QjFtnZ0th4MBcY58aeEMsSTUvj8NeSfh16m4av1N4Xdovb2QrYRRFgYNETRZIxIe5VHJM8MagD8WdOJ7sBy5NyQujZJlo+PI+ZGywpQOcALU8wNoGKuzdGlxaVIdVZfdtYtXt5J+0Bo3As+PGUEsQDmcvhGDqoQsAGu9wKR1xpKABM4ZUIAzZh00wClhBEZQ54hAGDLBEwCw1OrQUN9R6pQhuvR0FVSKFMpJTd1To8JQTKGcy2EKqwtiDcAIJTTiyQJZxeE+Z0X5uNvZ7xwc7IaeyBihx5W3QmFnbVChQYAAcIRUnItZgYYC0/ChCKSGLm5IHJw5QaayKowSIPSGwsQBIQQ4CEC0MarUKJ0rtVTTfNTpHmx2Dq73ej1jbJqkG8vtwxsraaNGOC9KKQgXlsEYSWxVOhhDACECzlhAQUAUAhhHpKtoXqiiHA7oWGau5om04nzr8t7O4zuAyJqLi2uHmedwQ9BglEaU8pm08WRHFULITOmglD7VoYNSASSUCuestZVzYExYq5yT1vqABZS1EnCAgi1JYQgnJKRzdWMucMyZM2fOs4+svu7c1BSdfNyLYgrtjLF+FBHm61JxHiLwdVEkWQZKoVQYRQRWj8dcMAemptMoSVBVRqkwDME9NRgIP9HagtE4zVS/TymtNVuolCynwqeynHCKIMmcUWZaeF5AhF+OJkFSL/s94cVZI4Oqqr3PeWEAmYuq9AXPd/Z836tHqZ7k1tosy8zUiCghTufFXuTLD37g47/+67+3unSMKnvm1oXv/q4XJQnpHuyU43xp48Tu7nicqzj2R6PJ+sYx0pvubO8kYeARbgvroAXj+9d3kjQOIjHoD/2gWl/bMIaC8FqcdTrDNKltHDmR5wVyeejYif7OQVQPHfEGBxPOaau1PJlMJqO9xuLypx84u98rL1z4wN7ecDCcDvq5H6al0taGVSW/5ZUv/uxn/0rKshb4H/3TD7/yRd86D8JnHbvXrp29/76jp06FcfKkuPAFdePnfx4nTvw1KdHHq1+Ne+7Br/7q1pUrePGLn+YxM6oKH/4w1ta+rLrx5AV/9mfxpjf9xj//73/lP79zvilfP1hrP/ynH/6L977re15zx4l24Pp9J8uvLouAWojL1/yHz/mDvGgH3m3txqk4Ou4LE6c16nYFkaXdPtgbm3to/Xlk8lnkDz85XDteqGT34Ni5C+nHHvv8hX53Ny+yVhALfzIeS+sly42VpXRjMTkTp8eM5w+mYmvIHz+g5TM1uTBARXDgzAG4CxPqtFWTcSffPVtIWgpdjsf50LrOBTKWNFfEOaeNUrpyxlLrugpTiLSZ1RaiWuyV0iRTVRYQzju6uLS63FxcyzxBKRyMg3UAYANik6TOkxoZ9FHks4kUwNDSzJCoqjplOcirskfMpUL2etqNHOOBTxmBI4yA0RvaDBxOr+Lb71XLaUXk+U+qT9+381B3dE2Pc6G8JSJOWYC6huAvNOaIzKOyxES6/It1nlmL1S+sGHGEOkYqsJLG0zDp1LzLbfaoJQ9NiSNMkMZ6Y2mx1WjUOCuBAdG6mhbR1BMMIefRGN6QA5qbKVeG1vwobBgR2yjMDbHaOEBwGniedCbXJo7b7XYlD/W3Bpt757fqg/pSb3mh0Wpw6hJPQ+ipISAg1BkNrRwhzg9crc5Z6DnflRpwxBfQ2mpDOCGMogIxIIz4IvBFAw7GuKKAIQAHcYYYK7QSpUapnbIAnLM301YMhbKAQaBLpwpYBkedtc7jgccDvrrOo7wz6g9G/c52Z8foqCp9HvpBKMIG4xEBJcQnxHMoAMM5E4ISwIFpMBjAgSgQY5yDc8QwVynlNAIQ7ggcQEAJp8RRauGgna2kQgVUWpWlHI8no06RD7SugsCLgvTY4dWNQytZrUFFIKUxzIBoOK2cKaURICFhQgSMCN9p4yAdd8aDNorllarK0chOy9D4snJ7g/H0wq7qjBnlh44drSd1v+ZTwQE76zA766LinLVWcy5mioadtUgh5KnNYgkRjAkAzmlrK0IoYz4AY5RzzBgLlMAs8DRxJUpFuMPfjAXvXOCYM2fOnDl/49z36Y8+74VnBK+s7IIKLwytsc4q7vkwzlYVD2KVF8Jn4MSUknPOfe6MJIIL5lX51I9CJjylFHdEhBG0hSOgNB+NonYbzo3399N2w2OBqSZeLYNW+aAbhj7PMjWeQrkgTWVeBVkNlubjSRQnfhyX45HncVCmqzxq1CHlZDxMmg2rVJXnXpTpqjROJ7WsKKbvfNvba8EiUWHkVydOHPmt//jWRq3Zai08+MBD933uERHWjdNcqCQMvuWlL3v1q161fvy2Yme/yvMkSjSrJnl/cf3wqN8b9nsrG6sgfPfatSRtMMb6/eHyytp0lG9d3z5y7KjVZnt7e2V1OZ8WjPEsaldyMjgYZPXMW2qXhfq9t76rspk03FgmeEgCf5znRT54/T/4jp/86Tcin/zi5ce3tg9Gw/H73/3+f/Mvf2Uegc8KZrYa9/3lRz/6J+8bdDpP/dU//rn/9jvf8OP/9md+6suqG0+ytoaNDZw/j+/5ni/7mA9+EAC+93u/+pzW1nDq1IOf+HiR52E0d6j9OsLjXs3XTX4+sXtcb1Kbf3VZhGWSt7fH5Hpn6EOtCXELqgXnAQIAszaqpJ8rXbJK5QUKD0Y8ZXhXLVzPVx7eHj+23b+uqgHBmCGknu/XDp9cOHakfsfRqN3R4fm8tduLDyo2MHQoibTP/I8aUrLvs8fX4s6xxh23rbSm5fnHdrSZbB5Mn9CVkqWaVj6naeJ5nuARV6WsuMsXOStcMDTawvPju+8+c+RwI+CFtrzQkTXgFVaGpFYi3EKMIjYl6SsytQBIYehYs5rP6sFTen8aQE1qsmhkMTGOhX0ab69k15aavbMHn9wq/HvuTtaWfUjW9LGcggKwjknEgrSwdWXz7GObn3r0wucuHOyMZdny0zuT4sxo7/YtAM4D2s4Iq5020F91TQId1qoaPSfoObBtTTvSTnpmyGxOifNKKq5sDnb3Jp4nPGGEJwnpMOInJFlJmidX1k4qrJXVTCjxrHJjxJdAKkJowmKBkEvAWFdWurK6hDKwlAsvXYjr7WYrmuaDJy48sXQ6iBcarBZqXZFBmVI/DjkAE6baj00YIQ2hhNWQPgWcR2FhJaQnnWAcnAIcFcApPAplqHK+vXl0FiDE2jGvKhbdDBYrK6erL4hrcShrWcF5UVXG9yxzstKWwotBXRB4C6ur65M8H4zlpKjObV0r/LBXlUeO39pqrAU2FdwKX0tY7SAlnLYeLGYlJ1pSqnyfKcWl1FobVzjmxUxwCgntIOEJyzxllNYAnGduFOEAjPIgjthCyx5hvr+w3ALgCbG2uthsrYbxAqUNuIiHDIJBcm5ViIpCAJ7nMUaJlFxWVSEnzhhAcUoF9QpHunq4X+6oT21f2bxfV8YjwWLattRvLzSaZCmN24ACjDHEOZ+xEJCAAphzdJbNcUPTdM6YL5IXKaWUMs7jm995hFBjZhUrPqBuXqqAzOHiub4xFzjmzJkz59nK0aNHobWqKsEZrAOcc46QWT813LAzdxQwcGT2X5MQEOqgJIixN/rGEUopodxUFWMBEwKcCyEAoCrTegpYaMU4MdMxIy6KgpmzOWOM8sCUkjMB4+BsFMcArJRBEADWOUUpNXnOhAjD0CpFCPHj2OSF4CFzCUjzjT/+w8eOPefq1b6jqqKTP/3Lh3o9nWbDR899ZmPtFiPuWWwtXbn8xIlb1nzB//CPP/3RDz/wlv/476VCvdYCoXKyH9fIxYuPrK6uJjaSk+kkL5vNpgMvKxVE0c7Ojiei1bWNybSgIMurK5WUcaOmjMxV7oWikbbzPC/7o6y5duftL/k/3vbehcUVyr1Gw/c4RER+5Ae+79tf+23b5z++evzkP/ru/+YNP/7zp++6x0/8D/3FB1/50m+ZB+HfcnavXfvp1/2DG7rG2toNZ9CiQKeDj33sbW/+jRu9Tu699yupGwCqCufP43nPg/flTen//t/H4cNf5TpP8tKX4ty5/+ed73j9j/zofJu+TiBAGoVLdZaxzcDuM9N/JknkkyI5yFf3+8U0VydrwdHQX4KNrbZaOms4SAYSWqeUlEpqDcEPwzsJdd04GNS3e4uPXE/PXhvv7RdZBU97dYdVE63b5AhPT9D4dCWiA4ULkl0es738Gf4ts6wNQwiAbujt1oJ8uR6uN5eWG43KQvmDaXc46R7sm/6kRMkazaS21G5mSSMKVFHlRI0y68aK71f5XqGd32yurbdbDdUTkhIEcEYYmY1Kv1dhqmJTpKZAV5GJAUALSUe5jXybhl8ysXFDFq2ixsE8OvBE0hTecuPSmupFQfm8I+7WY+AKTYHFwGqnZDksOtN+v7h+8dHPX//M/VfO7/SvTyflCnAbtS8w8tZifHT0Ne0y1VSUXtSNo92Ufp7jUejruRlpSgz1OIsDon1iuLNaKQ0Qa522rMxzVQ6p7Y/T3HPeoh9RwoR13BpnjNOSSkOjlDUWlRcoP9Qg2jmtnZmlTBDGRJSm7XZ7cXmpPR6Wezvb15dW4jho+UHghxM25Q6MCnBi/FCyQFJ+o5iDwPkEIDBwgAWMNQSgnkfBUDlQ5sCscU5bxiidGWEyUG7VmOWa1NzNQLbGqQqUkVmRhc9JMzEeV9o4z8HBaEsNAMppFIqFxYVDRSmHo2pvb384GGztbUk46nEYspQc8hgjILMCIGMMjKOABSUggHXQhNzoNmKtc84IAQECEAtrHTgMB4zR5obNpwMABjAqEMSk3jQrSRpY2wbAGM/qjTBaYCwjJAA4GNOEWDj6hWUisJY4ZzU1Gk4pR7QjSlf5dDwejcf96aBbHKhtVgyCeKHWbHOREB4aSyaONG++buyTk/kS343Z1zdawj7FbuPmb2/4kgJwjgICkDdzN2YXsSCGxi3qLWBenzIXOObMmTPnWcoHPvCB7/vuV5dlKTLutNJaiTAFE6aQjIeMC1lKLwzhtFWKCwFnVFWJkANUGxsmidPKGMuDCIxPB4OsEStlhC5EFJnp1FojkgCy1FrykMuJ9DhlaYw8txZU+KBUqSqIYiMlCyJQBqmMMdQTsNYCTIhimoeMMN+Hs1przp3RhqU1avz7P/7QzlbZG18hnHkRBbS1Yli4iSyW10/6cf30HccefeAz/9O/ftMfvutdne5gae2WcfdiVKvJ8dgQ2LJ0lFoCQnkldej709GYUM65p40DZWEQExc4cD+OzWQCgHHPSeWIJcQppRyQiIhQURSlmE5/9Md+aHHtxHd8x/f+w+/9R0EQ5MW019l71Su/WWu60AwhR7fee9c/eeOP/ae3vqO1vvYH/+WP5wLH33Ieue+zNyw/f+RHcNddN2w1nuRlL8OFC/jN30RVYTTCePz0zho3Pv5w/NRPIQy/0vMxhjuesTPL7bcD+N/+9b8699Dnfu5//pV5HsfXh8JB2o3k8EoS4RGme89w0N5u/NATywcHezGrzmQrt8S+RyqnK2cUrOWUNsMolpDTQmtAhgi/FW4Zw7drTaZ4zoXLo/s/1R/1i8bEPl+HmYuMs8tlvDjwokc60SN7YU7Y1GKiSfU1NF6VwB6nBaMADhpxf7W5vFBPeSp2dVLLgucershwMtlnn3zkUmXhR4dObtz5kjuONVrrSeasy1XRLYej/nDSGdn7r+1uF9192tdYHbiFg362P2KDKRuXTFqqHYylsMxZaAfjABDr4BwtKiLVl0wsG07j6x1OAEpahJC1hrhtjTQbvVtF85Y4OCJoLYYtUHR0vxzt9x99/OHzl69cvT64sF9c6FTWMSyz8LWo7pketHsyLr/WTeaVaO60/M8H5pMwI+OmKCUn3Pe9IGlF0UrERoSXJKuJWj2q1TPnUEm1fWV3b7s3qmRHjXb0zu7S0sHKYkPKVCsrc6CiAajqo+j5eRiRsKBUg+CGeSapqPM9EtddubTS2Th8VV3r7g0uXb/qUbK4sR76KbLxdFKVlXE+N8KzjhFpxbgADQjzPJ8AIAU4KAWXMCW0D05Bn7LjxhATeAHlDAB3EMaMGSngFr5E4vFCKnwALE28dlRYjqdGlqEouHBp5Hmu5hwo47i2GVzdpHllDvZ2CYitdONM6jFqQN2NbITKQJTw3c0pWWurSmltvzgqHWANc0XoLIGFszODFFRPrdrwwQQPSdY0Lp5pBASM+RllEcABDRilAq2ZtbPMCMx+qKcwisIFwlIGz1GtSLl1sLV59cLB1uao08tzu1SvHzq8fPzMxuETi4cWkqXlhYXlugj8L/yfYDGlAgClPiEeIRQgM4cR55y11jnHGJtpGbPMjllyx5M/tNZaa5yrbs7NPbn0rH2csHQucMwFjjlz5sx5tnLnnXcijGIVWz2hnEMbZwzBrOEbxezegNagjlI6y+iglM7u9zAhYGc9zGC1po4lSQbCCHHOOmIt44wxXg37fhRwzmF1EASEOBQFACqEVoZb43uhs5YJD4zpac6FJ3xfVyWllsLCqjCKnNVWFixOoXWV555XQ04rbe95/jf+8q8d/+/+xb/Y619ZWK7necm5+v5//F2f+tinXvGKl2uT//D3/0NTvJaFtfe/X2a1cGf3sgjtRA9pQvYO9lMv8YIkL9X6xsnxZFgUZRzHXhD1+8MwSn0vkFInzfZ0XHQ6nfbaBrQedA88j5bTASOIPF8pNe6XQRx5GRmMD7Il73Xf9Q3jcvP33/G/v/jF33LXnS9kg8kPfP9P/Jc/eIs2nh3nNPErVQZxoqy/tTMaFlUt9Odx+LeT3/9f3vy2N/8Gsgw/+7NYW3v6B504gd/8TbzrXfizP8Ob3oR/9s9utHT9/yhePBNmakuafuS97/nIe9/z5v/7j87c+7z5rv0dJp/m169c0cOzJ1aHIZ8Sp57hwO5IPX59UlWy6bsVQdqMMEfgbjg+WOcqrQ2jfi0RPoM1iJfg3wW3Ly/vj85iek7rvq45HOL0toK0DQVoNnWJkhQVkRpTkK+hHgUWmFIyomTKCDiLPN6yLu5PG86JqZusrPi1ZqO+nmtfyYI63+dJq7Vwm1d//pVy5WqnTYcAJvUoPbE+CaWra6gAACAASURBVJbKcLB1sTo42CeEeaOq8VinsT+IBxM6KWn11ZbIOmK/VJShyjx5VmFAWsusDulGPL0zbCy7iu0PrhXd7W732p4qZD6eXrl+7eJW54mdcZfaok3cIeNudbhbVYeLyptaar/WjbbMVlGpl7U+7Q7jyCrZKApJLM2iJEi4SFAb0TgnRlji4JVmMJh2euNufzjOKwYv8sM4FSE3XjFhs8wIa0AcgSa6RDExWWWp4Yw5DnBdjKfFcNSZTJWTjboXxtnh5aO2dM66Qg6vHVxbST0bevVaGPrCk9ZGsUqzKhGUGi+fKu4kh4GjlPqWM0qJx6GtcUYpZUHgLAMYGAMFLLEO1oFTXRlTag+UCVZxXTAVazdT8QhlhHEAVnDjc0NC61Lm+YIzAIxRWGoJdZQHvm1mlhBLwShB72A8HOTd/T2itW/N0trJxvLJOPaDQADOWq01BQicgzYwsJQ4RqAdpVTcNLIAQCg4CIGzzkHDWquhKQgHBSPgMHCgTPgpx5PKMgX1CfU458Q6GKedts4AGsZBA4yAcUs0IYYYpXVeqN5wutcf725eu7Szc13Drayvn6hHtx7PTp2oLR9qL67Um1mapPUgigkNAQEYQggh3DnrXEWImCkdeEr6Bm4k2xLAOSedAzBzDHXWVs5RSgVgnCsBBTw1PhmIDxaQp3iUzpkLHHPmzJnzLKPVaqHIKefFuAzrDWGQF4XgToQplDW6EmFtdNBJs5gEXjUaeP8ve28eZFl6lnc+3372u2dWZmXt1bu6RavRYsB2gJlgxtgMixyEYZgACw94kMTgGDyEzRjbgQfbIsDBiBkwBgY0jCcYEIttDLNgFkmAkJDUUkvdXdXVteR6M+9+9m+bP7JK6pYEamSFoDvuL+qfm1kn89z7fffmeZ/zvs+jBItDVy3bOg+yaDGddHo9zmVZVJxDpoN6tuJRRimfTybd7S040zSNSkMQauqWKwJn89Uq2dhAWTeN5klIKHcGRAXQRmvNGQe7G+furHNWi1AS+LZqQ2UYY4QARHmDql5q0Mdfe/8v/Pw7pvlhlCnJeVUeDLri277pjZTA6uXh7gfP7Gx96D3vOty/NSv9xmbvscceCWO1yhd5vdwYDI3RnMuyLDudznJcyjBu6tp65ynxnmhj67J21ud5GS3mptVCBZx5Z4h1Wgmloqitam8sC2SWxbpdeucoi+Ko/93f/ZYf/1/fcWZzw5vFc8/fubozsm1RzMb/9d/5Fs3Ej/7EO85evlIWq7XA8eeTX/6Zn/7ZH/4hnD2L7/quP6kv45Sv+zrcfz/e/nZ8+MP40i/9/J3lgw9ifx9vfjPe/vZ//O3/zU/8xv/bHQzWa/dK5cMf+PDbvvd7vvW/8K96YCla/dKH5Gf16rnZXgw3VHKAMnlx9qhxblKVFRHZsBfEHKRGHIJfBPmG9g/+YP5LvwqU3cD3Y3ZF4PzS97UDQHT9WT8RD0wYmXIKIONsMwnFsuIHM4Dkm2eW6RVDNhgGTbmaT5CvQEl6buehx5bV63/tejBZ8mUJIHj8vvo7vibZSIRcfCAbk3AVRrSTl6Nnd7Pp6nPoICCZ7AXd/uU+fSImPp/e2b/27uc+/L7dJz+8byMPRZ1V04LfWoTkLDoPscWXLfLHl3VYWK4/u99olJ5uT3AGeB3eEPyFL+Vf2hQL75xKOt7oJl9cqOSwIM8vlke3j/MPHezeOPzorcNVA+fkhc65rd5w61J3s3WD6QkNU/AXzMQZg7pqiKkDcEa5cohMvhrPxrdv7o5L5889dDmTwYXNy8TDS3d79/bB7PaTY1ac2bgy7A4pFZ552tVBtOozJyyvVoTDMl+VTgghgphxCkZQaa99295NflWgDBCgwnM0Hs6B0bo2elYPPYmUqJWmtY4+xZnEABXQRrEPBvzFNaQG0eABzdKAcS4IoUK5TJwcmqOn93evHR+u7ty679HVg3IYhr0wFADa1hlTf+J4SxAyMMA4zmkQyBcW+uHHN2sLr30DzUE5JAKAo8Xp2Mon981RSpVSTHtvTQXjTjtPLFADkoMFEJWnGrapzWxS3Lpx69kbN67t7u02TbV15uxDD1954jUPPPggLl20hBBCFed9QlMgBEIgAKq75+W1MSvGko8LHC88h7tKmdPG5IAAQkopIc7aihBKKf94Vu6nK9LXvRtrgWPNmjVrXs7s7u6ePf94fXIYJJEvS0JFlGWwpFqtwrjLGEPbZr2e1TVrWxXH8LacTqNuHDDnddPpdkGI0zpKU4BXs1nYHTVFwwPVHQ6bxUIIlg16CNT4+rMb28NiOY0CmaQJmqZt2zCMwHm7amSYuLKkUobdri+rMl/FSQJi4SCiqF7OgyQMOx3baGutTDvttJJx1I1ZtdrTed3vDvu94dHR7vBMNqvnoQ191VhnFvPxmZ0zerL4rd/8/bZyWRwXq/nf/c4ffP7ah3pKXr580VQrYwsRommK5XzV6/VWyyUhLIkza9G0TRj2xuPxaGPrwsXL89VSCRVlcb6cSiWCNFuNx9IoFUWmNW3dRFmnKYzjJEmDW8+/9xu/4a+/8+d/2pgxlcHTzz9z9WrfGRNnspre/Ft/6yuf+KIH/4e//71VOQWG6334542qLH/0+/4hzp7FP/gHYOwlHfPoo/jBH/zMUsjnlre+9e7pffd3z9/2tr/9FV/+s7/z7vWsyisVD0uQc7cSdkVfWvuGQa/BxdL4qir7nayTdlWcMhHcq5FcUU0m9Wy3Kur+6NzFc91+FwA0gfGoTU6x2w225+3VeRvkpOcQG/wn3ttdUjITdP/KRj1Kz7V2MCvF0ZJXDfUAPPEeIPFieeaZcpwf7M6mnLrzMX20zC/kNbeOWkeMAxDcGp/5N785fWj7+IFRs1oxY7vJmS4xjDDyOVI3XBy582fxqnP80d7xcnb0f1/fPzjZ3Z3duTWf1G1xqRtKxj2ODss5b9VlWn9BMf6SVXu+acLWMfvZ14kEACgjglIhmCA0zp1Z5dNZXh6XzfOLk3lrl+2iaebTfH5rvsxLHciNTncUD+7bunBu2Bl1bbwyrBSECRBKZQhCQIgj2tHC0RK0JkQuV/Oj/Wu3n75+66M3DqdzFobdzSwebYRZP9XLQTudH09Plic3b93Mp9NpNjh3duPMmQ0ZRTzqKC4pyyjpacIcIVJISlnTNFpwcE6kCBgD4BzaFjCEVAaEIqAAwAgIWMBJLyQQVmpbbjpboxkTLikhzmpvKfoDk3ZaEhJGlWi1abTxxihKOReMc0KYt9paMM8HWdcFCU/ZOBGZi/h4clTlq2t3nhpX5eWzmxd3tjfPXQqiDBZABBpDaM89KGGeCUJAaA0H7YgjQoR382RP10KCMKaQEE69oPCGnMoW5NTGwgIGuCu/OOebpqWOeQgLRmAFnGfOBNZTC9RwhTFlWedHBzdv3XhyupoQXz/26NXhZv/M+TPnz/Uv72TDfihPG/SI5KwDwp07/RWU0pBSQgh9sUr5ifwUSqlzjfcGEN4TxuJTqzRCCCEUkM5ZYwrvzadISRpVjcZh4LFu4FgLHGvWrFnz8uXRRx9t5jMuhDM1Zdw7b+uaMaWCCFzYWhNKvbUsCGBaq1vGIEPp2tq6hkpu6lpICUqNMcR7pgJ4zzn31jqtVRJrXeuqYnW+ce6sq1ZBpIiQuioZ9TKKvCW2qrhQzjkSbcEtmrJUKgg4a8pcCgrO2nwZJAlg6+UyiBJKqasqHii4hS+rMBCtLeqTUvHuZqdnJ+OOjIhFni+pQP/iaDmZ/sLP/84zN2ouokce2nnTm75x79q1vuhy7efTWZaAWEIsp0YEgVgsVknWcdq2xnGpAhVYw7bOXSBETOfLMAyllIvFUqmwBasWbZiNnGnnqzzNUgJdlnkoU8pVs1ydSTto9E//yI/86m/+9k//wjt/5v/61fuu3v/A/Y+202cEL2BWFzbor7/z556+Pn/Xe/7wp37654b9wZve9I2XL10Qgq235Z85P/w9fw8AvuEbXqq6ccrnWd0APnF6V6/izW+ev/3tv/ATP/5N3/ld6xV8RcI4jWMmsWRm/hIPMTYr7MNFe1K3zwZc9uJEqJByBUIJIdaaxao9qFZHxvo4vHJlazjsEsbgiLPW1tUK7X7Kn5ixJ1afg5u6FrAEi0Qe9KP55SHf6maLuqMtuVGT9u6cCLFGFEU0Ptr0lSmmB/U8VPy8Yg+u8u1FTbTBvZwINZ6p33hvsbhvufGErippzMCpPlGMCc8pANhTueRP1IxOS1bCQendDn/niTHe2kayepCUFzf8TkZ65sbewbWb1569Od2dV0tKyCCU26ny3FZuwcuVatmDxL62mP2Fk89a0yCeEEeJJcQStOCeKiYc0bmZd27N9XR+4vPl7aL52Op4WsxWNYCqbqfTkoU86SfbG1tXz5x/6Nz5jUQxOw9s60JLnSXOEyY9gfEEsJa1jjan7pL5cn7rxjPPfOyj1z5yfVUVab9/bnZ50BvwTpq4wbDdmKezfLI6nIwXk/lUzBfwqyTNQgxFsEkjyTJHEofWeCe4BKjRNYj3lIaUBVQA0MZrwFtjraGKE8lxz8WcBxyKES8t17bYNNVK5zNG4a2wde6pRxa3SdJSblxt2kld53XjjetxGQU0oJIwThtjLaFgcRjwThDFyGIRISVyD7fuVCfzO7f3b60Oz6yOLzVGDze2OZNcjliQgWpHHCFgoAFhDfGtczCWOko5IwBBS0BAAEGoYBLKC4rAo3FoT4dzGSA9tIOm4IACgYdpdU1AAA4wAsrgwLTlxtraaqPLeV3OF/l8fHL76M5NBL43SF7zxP0PPHzf4Nyg12U91TKSAdlp1UxZ7L0DCoADjhB+LyAWAMULZlKsteyuqKSdawBPiGBMem+9t94TgHjPAOtc9SLhFB4wQIOqQgH01gEqa4FjzZo1a17OWGtDyb0hBIRQ6q0jhBJCnHGwljHuCTNVxXjkrKUUzmrOKZw7deIglFBCQAnlAp650oJQZ1pCCAuCJl+pSHnPSZpW40MZMCYErBVhCMar6VwGCQsTVxniHdFTeK+kRNs63ao4BjGkaaSUui44p0KwU29wKkOvW0QKRegskyBIQrTwiwUToskrHtK4n9JQHIzv/Ny/+Xe/9PMf3Nl+QEXN3/97bzrZv9NVXVNYQQMuO1I5a60SiTcU8GkWWafzqup0+5QFq8IIwVfLQogwidOmaYytVBAYa6hKOaXT2VGWhGk3MLqmnDImdKul5DwITeuayTzrbvxX3/zWd/zKry0L8vV/881f/pde9/3/8M2c54SZXi+x1fz+C5vs4fNXrjzyrd/+d771v/3v7rt89p/8o+/d2T673pl/hhzeufMff/VX8OCDLzXN5M8JDz+MLPuVd/zsN3zHWxhfX2u9AlE8GGZnA3EMvGSBo6LVsSpnQY0wMRg1NQdzylEZgjDjcT3HRwrZRv3tsxuPPBif3UrDrMeY1GUxd9PjZnpSrirdfk7Ov6I4YXT66Fb1xefPnhT9vXF2Y07GOV7g8hgsV1sf+CNsJfRsVJVV3jRXLm1c5HzjmUl6NOOTFW0/TcBqIGTP4ux7379hCJXEDDJ4T1cVqz7DmbtRaHc6UEOojCrunfOtJUdjPZ9cu9B/rsOer5+Zvf/J6n2utE1DjDiX9R7f2knU8rg8fG52e1kUuvZd4h4ws784rS6Vn90rQ0EkZaqVslZ8ruhY4jZhFaWEHBzv/tbk16n1aJ1ujK2tqw0lqhP3AShSI0ASJ6Pe6Ox9FzYvnh8lw54P/LJr+fw4mCT5MqpKAA0ROQk5hJKxYxxwcI2rKnNcLOfFuCqKqtJlOV8uqqqARxIN6CYzD4LFgt8JptPpcT5pr7vZfHX+fksvYXBmhwrXQDtXwWvUnnEpJaw3beVPy3vgNIzNGDgHrzSEBxQDe4Fe5lpQ67JOpQcnmNFl4cvGSw4pIKjjtQ2We5PDvclqtcwdUdnofNzZDDFSUNJx7ggDawFrgqZiPHU95X3mgphnKjw4OjycHC/d6sm9p/eK8UZ3e6N3aePsA6PtAHCEeqE4YwQhuCW0pmDCSWhaO5AXzI4KgOE0O7YC7pq2nKYsUwM0cAqeE0B5gKIJ4E9na+BBWgjKIGRdzWeT8Wz/2Zvz8VSkkgXi8mOv6e8EGxfiq+e3tkZDFSVScAp3mt987xqtJIRznjrXOlc5R71ngAIY56n3xJyG2L5IyxOnmoX32hjivQe8c/SenPFJpjAOaO5mqRiDWsOvBY61wLFmzZo1L2eklCTixdFeGANN07Y27AxAZbmYp0EMpfQil1EE740xspv4YlHmedRNAJSzk2g4RFVXZR12JLyv61ok3lNKQECpEKIqirCTQOumaYKk43TpjWVRCGM450ww31Rt64MoME0DSnmc+Xbetq3oZmh0q7US9vQvN6WUUHp6+65yCIgwClYbZ00MA+68aIgknCnGYTEFuh/9wMF7fvO5zc1LxycH3/atf+Vo72PDLKtm8ywdOQ0qAvAKiram9N62jSaEW2+tg7GeOuesB797h4QwyqVwzlJKifXSEQofeKKIZ94550EYJYqJ+HhSZb3QMaN9CywU5K//0r/9+m/85v5DDz351PWvfuO3/NiP/+OL5/rgjClfVWPJ463Nwb//pZ85XB599Vd+9fd///e/9a1vffjBh9ab88+Kn3rbPweAb/qml9l5M4a/8TcWP/mT7/ud33n9l33Zeh1fgRfQQsRJh3Px0g9pNZ2sWNlwzkUExNYw0zrKQFlhyUnTPle0e+DJzub2+WSnM+lRK+pjAL6qnDlu7WGpK+3c52Qs32aiPReTc3ESyI3FyeD2hO8uSP6iWRveNtnBfm2CgveYdQNP7lvq+6nvLSuVV6xqPj5+4inxgjvBAHDGQ+u7N25lrQfgOYNg3ljnPNGGuE9TsHnJXCLcdt9f2cLZC+j1DUyxLOfjZW6W8wbPxv5G2NzWs1KXXnumpMxCeTFVGzFvvR3bYl7Ow3y1WYlLTD9S5Q+tbGY+o5BBPIUjvGWs4cgJSrjWEQ3mCK+lqBWbKXGsxD5nNQeYnetlfoIw5SwIjRKcIkGWJkkU1XU7ny7qVSWYlER1O5uj7UuJ6ARagljoYNVYUtXUloLCc+pUoOPQx8py6RzVtinKYj4vl0WdG90abY3x9wrlUHYUz/yOZYrKkO3u8d09U1bl3t4uCSLirS+rKJuxsBNyEghOHKAcYYyBiXutBXCewHJmvAcc8c7DeEjA3c2ygffWOefgVaA7vRzblk8sW0gpWCCRBi01VX7y/N7B0zcPy0XBRDjSzYiQYdSFo9SCglMCTmEJN+BCpkq5gWRKhWmQJGmq4uhouZiulnf2b82P54tB0VhCuQziKIwCaSXnApzDGljDhKCUWWedJ4aBgjIwgJ7qBcQD5rRpjgDcEwYK7wkc95SAewgABI555wAD64jz1jttVq7aP9zfv3Vzf/z8vimay4PLZ84PBmeS4fl4uB2PsiQLYiC8Vybbe7Em3vvTd58AToUMd++KSFKqrLXO2VMDUcB4750j99bQnybG3t3wXuNPcqbxABCkjAWn9q5r1gLHmjVr1rxcUdE5NM8GQeCauRBRQIWuKiGQdjoA6vlcqqjO8yCUMgxRVd77IAigdV0uwzhp53M5GCrr8/k86QzSzU2zLJiKiIxW43E66oeKN8uF97o72nTNinIKhsV43BmORBiCEGN0EKXOGi5CcL7Y2+sM+3ESF0cHUlEZBE05DZIQ3rZ1LYOIWOLaOlRZVVhCKAULs2xxfJSokIXSlCtw6nxLGfu9333PO3/hPWl8drWsvvDVD/3F1z+2tRU2J/NIJfAegi6KZZhRz2lR5XEQompOppPtnbNchKuyEhxR2mtb39/YqJblcpkPN0fwfjo5iuNA64pTdEddU63ms0V3MLDalVUjVBSk0TyfdzpZHKWz+bFxPI6Dr/+qv/ZT7/jfur1B06o3fdv3/Pd/99uvXDy3tdkPu5ea6jBSAEB9+QP/9J/865/4me/7vu/7gR/4gauXr6z35+efqiz/46/+Cl772j82DOXPM088gZ/8yf/vl9+5FjhemTBCYgb+p9AaSoJd6iuJfoDg4xfg1ri6uJPrJ1f19Tovu/yBV2+ev+DjxR/x2RhmCoAj6NBBTD2B+1ydvjwbdb7qbHffyn9/LTiY81nxx8XKVov26Pqs01FfGIs3vP/5q9pL+cmyjufcdGIXB/eelGOrkhcGgI0D141dHDjO+bz41CBYAK4jzX09bG/TzUv0S+5zFzvN8cH+s8WHptNnMLthFvXtie0Qdi7afNVo53yPM+YY6kjPT1Y333s4PSpWrsUXIfxiPs9mZVrY+DOoGwSQlDPL0Yp4EsXjGM8xfwv6RDcz3S5bY2EdiG0lXDcIGGMAHw26WzudSI1C2ZFRSAUDQbdHg9AfHZ3ceM7tHhzP6lpPJ/fXaZ/dR4PExUwlteNCW1+stCtMXyBIYzYYFptJ3uVEKmP5oq7GVb5XFItWEyAAUsY7cRoFMQg4DQSL0HEq4MNNDDeDLO3u7e9PppP9o+dOpgdPPfXUcDg4uz3aGe6c6W+LDI6iRiSECsOAgMB51IYBQQBoipaTj8tkxqGx8AB86yk8954gyAwPCoia216vEyURGClmyzvP7z19ffcjNw9dWUipFs67sDe8+DAY9UALwylkIDSFhTct9zoJVBhspr1+J+6Pwu6F3vjW0dHe/sGkqKo7Rx9zxMK4ravnVTyCU3AhWNySsqGriHSFi4OaGubr0EtwBgU0gAE8IPCJhwAFAs8Np01MT79z2iQRAODwFHWDtoZdFfO98f5TTz9385kbuwHH+a2NL3zdhfseOhMPjQwUl6Fg8T0b0dN3aX0vvZUCyntuzF0PjtOXD2gBAtztMqGUEmKNqZ1jzpF7ZyhfUHSfxtzqTy+7IQBaoOadLcrXAbFrgWPNmjVrXv44Y7iUjfbgnHDpy8oaw6IU2mutg0SaPLeWMc6aplGKgTLTlpxzIjjVFGVJhUhE6FpDXUMptW3rakMpBWNoGhUEIOLU8ltQT6Mo0i0oQavBKGMMkqG0ENS1WggBa+GdEIJST4kVQpwaZFFKYa3VlhBGaheFfeQrSGFmRSfb8G1rKstlz9EJhAbJfuM/vH98kKdJZMvVX3rir2z009XtMaOBBiHONHCqE5cwnnAeBIvlajQaMsGbpoGnSZxyHrTahmGmqyaMI09oU5bOuTAMnbcqoavVQjVSBkEAojWqpo2TpHUV0GZZSGCKVZOE/SDIyoP9r3vj1ziU//yH/9WDr3o1i5N/9i//z3ObW0nkvuWbv+ILn3j9T/wvb4ui/rt//wPjSclFFIbhD/3QD73tX7wtXrtFft45vH0LAB577OVZADMA88lkvY6vTH0DJCSCkj+FAWBj9EmxXFWVM/AO1ttS53WLucHTub1eWtaNzl+KHrjU7PRmQXmd6RPYBQBKEx6wWKaDpBvOa6D57M7ZAzmFJiSxni918vSS7rfiRkGL+tMOm3hKXSByxfYUZYqcE35UlMnK+DiAsS+6Ax1wst0R/U5MYgFBAGId0RYArVusqAsEFHdJ4PW90oMQdAISBp5Is93Vj27khC9dfnL76fkM+f7xwd705tFsmrTNo1k8oOFQqc24t5l0N9LVcrmYLKa7+Wx/Ma2L1bkiv1j6x529ZGtRmj8+MIWCMELVIpALxeecTuFPnFpQufThQqpcsVZ47zXXIpRKSQCC0ygSnEVA0t2MBhtJh2VpkCZZRnlgIaIIlBqts+NjyPCoWVXLwpS5bkpjQgERUipI1JKs9sNly9ucg6fKD6XuBz6JCZMgnEoZpGl/88xsPitnExao/miQdDthnCqWEaosYVRkIfMy4kCP06M4kwcHdHywmE8m1s+W+Xix3B1nu71sqJJhnPTTqJN2s2zQCYJASSkZo4wSRpym1hIABIR5TrwnxlgISwTnYCDwEWUBC6igzCYpjyMIVlu9gD9uTuaVLaoGxhFFuRBccDAKyh24gbbEKwoKwMBb6Ry11nBGAyEH/Q7jG2mmslSFPDyZjFflyclkdzmvjxe3z5w5M+xthnGHqZAFTIbM+8Z5YmC9B7OUwgItKByBgfewgGagDELDUOIU5Z4T6wmIgX6BBsGI59T7la7G88PDw/3bd/aem80WMcWlyxsPP3Lhwn39je1MxJ5SDkhCYkKUc/6udAIPgBBJCHXOAaeWH/buIAk8pRJg1lrnHE77NLwF3L1mk9N/H1dD8ILJFHHPceOF71HjXQ23QrC1DohdCxxr1qxZ80qAxml+eBgnsasbAie7XRisjo/T4Sjd3Gxnq2Rz067m1aoIOwkIFuO9Tq+DMDKLKU9SX1WN9kEWU0pW02XaG8LAeRtvbKAqrdEskADdff76zn0X5oe7catF1kFdt42WaeKa1iwLmXRN2RBCo+HQ53ldFuGwj2ZZ1XnYjYvpOAxDHoemapvWxVlSz9vAFggj1C2ngascDUKghuRNa3TZ/PDb/vXhXrNclro6GmQsFIZ7jI9m2zsXk9H2wc1bySChgsYynk1XSZi0rHHOJ53eKl8REKUECLPWNbXOiyKO0zhKl6t527a9XlbWSw7SGfSP9vbjOE66XVvX3AnGeVuUSdp3npSrilIZqLSczUNF2tnNr/mqr9g+d+W7v+d/FDLK0s2qosUy/7Ef+98vXXzX/sHJ4dEiivpwBM7OpzNO2a//h9/4uq/7mvX+/Dzz/NNPA8Dlyy/XJ/Da137g3e9ar+Mr8wLa09gJ7v8UFYjW7Xw+W610VcMmcN7kbb5o9bMVblR034qrW9uPPJQ+fHY+4rewuE3siwr1UIZbvWFycvKfInDMKMkZPedscqfkdz6DS4Xn1HWiVSL2QnQit0mdYiDGkcWnHBgKstNVw36XdCXkC79Dak1r7QepT0OXhS/4a0fI5SHZHFjSMTsj89j20Z3nY1WTwgAAIABJREFUrj391Ad+6861yfH8qG4dRRhuPDo6+5ozZ141yLaTjx86yQ9vjPfG71uU01ZtCv16U/21WQ3dOvsZZClCAsI7s258PcNHmX+2tc+toJ2nVbwZDkdhd9RXSgHodLNer/uC1yICur5HWZf0gIEKhp0eZZ3WJwBpG5MmvSR2YXQ9z01dYbEq5otZ0ukCMXzAeUKTpjnTMx09BxACffBMsjCDFQRUhmF/OLp8+aqez/T4gKVqsLMZ97tB1Al5TxNXw4JKQkcco15vlKZZb0iHfbxv9tz8KK9RlfV0fALgY5TyMBgOs+HFwWBjZzi8OOoPBr1+jyapkLFHpL1vrD1dAeUZhyfeGMQ1SSIBRglcSikPAk7iVOCctPBtW9h8jnZOTmoiQQikEknaGwzS5HRdhIdsYdypaYQBKgJID9a2zkEyxGlgk27b6dFel3ek2t0ltw+qm3eOb+9d618PN/sbl668ujsaqYyPts9uhmfhaoe2Ig0HDY2ipAQoSOKIquEdNKADRBSyRcmBFMxxYjlQG9QGYHeHuZQHh3PTMr9+85lnnrtx59ZkMkiSi6PhG5544LHXXh5tJzKWQAhQgFAaE8KdW71QeqA0IIQ6lwMO4IC+9zYUlKbeE2vv7j3nHD59p5UD6hdMphBAAu7FAocDGvjcmxm8WX/MrgWONWvWrHkl4GsbBpmrZ4xzMOGK0rQu6XVgrS4WIk7q2SwIVSiFyXPOWKczgq7bYinjoJxOo05fUt+sSiHCZLAJ470HlaKezFQYsDB15YpKtrN9FnXd7Xa99+2qlCqUcapzLWTs4G1lOJMg3JzMuQzCqOtWFeVMBbJankSdAN5pXXGVxErphogksZTYcimDBJbrplRxwIORbnff/6Frv/Zvf/vW9UmxrL79b3/jznb/4oWNTicsivz8/Q8Qxo92nx+e22DeTycnvX435ipf5r3epnamXuRhlDiHujJCSsZDZ3mnkxDwxbxIO30wUuaLIMh0mbtW9/sjxshyOg3DkEmVr0olY12hqpsoSDgXxWIiA6GpaeoiMPiixy/9P+/8qVWu3/17f/j0h59dldVTTz91PDsGY44NTOP7iXrLW77r6aee+oq/+tf/2f/0L17/utfvnNteb9E1a9YAMM7ldf3xquYl6degAYKQIQzAGBqHOw32a/t0Zeygt3l29Mjj/JGrVWRXri5Pu9vvVkKuYe1hv6/ue/0Ob+WdMQWgnO9af6ol2Eh6IWhZU/2J87GR8oEEUBuzrNt5yOexGC2bzcoo/xlsPLxg7uEL7WY3r9vDYvl8PvsCw857Frd3D7Rd5bZiOq7YpAJOYy+JEr6buEB6T4lNQwtOi/rUdIMVtdcvKtg8Y6tge9JX1w/3j595fnWbHq7mB/PpLKars2n9Ot3tZOeDi9koTTaiZLMnuTDj5ez546Nnj46PZ0We+x3rHm8nO7P6Ytl6beA++Vl5cCuF5cJTkSt+nGLPYU+ThSQ5GTWB4EE9FN4wyuTOw6Ot88N+0A9YAECqTqAyoAQcEBGEgHSeYAkJVNTfXqwcqZwXYRRLzpVeDHiz3UklRKVlP04j71hdQghwqkNoHrls07cBbypPmZMJUQMe9dGkxCpCtJKq3x3c98gDozMhESxMu8Osxz1ra2MFICDAGPFe1q3W1mI6qW/dWCxnpWlaJ1woVCoSojwEaY2o2mpvvj+uj/geD4JMBYkQIpA8UoIR5sGqVjvrYxFIzillw+2HN3YelTKUQiJgjpCGEkskASMURApF0Rt0zrt+0wyJr5iIOr3R2QsXN/obfaIA79BIeOp8U9fevXCyglvQGkxYI2oEfNTtcaI7TGUiiaJstz88LJaoW3vz4GPk+LojJO0kvV46yAadtK+yThJnaZjIIBRBAGcdYRaeaE2b2vC+Ex0LTThvvCfMAlpYz8A0iIMDtFnN9fHJnTtP3rn1sf0be7o1V89v3nel//ADgwtXs16fSUkIIQAhRFEqvWfe+3vGpThNe/Weeu8ATwihlDlHvCeUKkKkc977U73j1ABVA57S0HvnfUUpA4Rz9t5kzQv1xvbTOnFQNmLyCmXJ+mN2LXCsWbNmzSsBIgO91EoKODhrqYoFd6bWQgqhIhgXRBGstVZzqeC1LgsRCRlIp3WUZXDeaK2CFFQWi2XcG7hKC5Cg17f5kjpLlYKu89Uq7oTeGm2tCiJnna5KFXVgfJ4XWXcIC28Jj1PY0piaRxGstq0Nw0GTl4xywWVbtiBaBl3TMh4kTIWuLSmv1IZCu7z1kSff+8Eb/8cv/0YDky/3Hnvw3Jd++eVuL23nxcnBzV5vo248IX5z++pquQTIYHCuKJeEsN6gf3JyFCdh1u/nec65TDv9ptHekThJ8lWtlOgMh1W+AnFJ1smXUyE4vK2qOghkHMdt27atybJuVSOKo0Dx5TInYHHaaeq8WK56/XQ+Oe52YoE2C9r/7C9f+NqvfDWJOh/+wPX3/P77+hsbr3788fvvfw3ak6aqX/u6x9qyVYq8+Tu+ozX6137t36136ZqXyh/+4eNf/CXrl+EViXWualvr/hSmGJyyRAah0pzb2pvj1p/Ubk/7PYozW8m5L9i88tDywnDhpjNf5C9MTyDQzEw7acYerKd36NHzISlNXBvlrSbEMMqzgCchKaVvDLQ5PdZFgY5kTtxS06Xw05DPYrlR6oF9CbkMjLqdQX1pczKeHR3W44WhNTYawu8FofhI2O2UlBaT03wKeDApSSdzgfCUkSZVNaGBNtQ4AMZb01rjnXFeW+8JvKCHXt9E/UfFwe3J0bxaTqWeB052RuyqtG8wvS06kKkgArBSMb7E6s7q5EOHz//BcwXX1cDpy2gfqRdnZzr85HwWAlDLaEtVEapSqYaqSSxvDfGc9c+1nJFMiSujWHbIiaWtCSCyrXNndq6MMpx2oDhnI2ejttXOtoCghBHq7MK5wjdA65qFnVtvKJD1ukkcYb7w9SwWXEeRdAHzbb08WTFC2tLG0ghWKyLjlEPRqoCRzvchUxKlzknnqYcRQsZJL4iwfakPgEJx9JgX1lpnKaGeETBqjS/aZrmcLY72Z3duz1bL0hpDOEmCZLu7xVOCgCwL3zRN4/P5oi73a++E98J5r7jvRTSMAxUFy7IxjU1JEgQBS9VV0eueediCea7A7w1geE4cdxSUMEF9N+tKvmmbIuDgspd0RqPtnX4y6FBVe9PASAAOxt3rPHKn+kAIwjU8sZRZJlWXxxHf6PAgVqns9MONTXXrdn14lOfVcTmr8sIx5gKF0WBjNNgajc53u8MsyWSSyCQiADkd/6gaWuQ82xHZFheK+Ugzx5gjaBkRnHIL6lxr9LKc7+dHN25fu3bj9q2yyjeGnVc9uP2qV48efrQXJWkQSsLv9npQKhiLjDHOOUCezpIQwinlxph7DqOUUuY99Z4Sogjh1mqgBT6+CTVAKQ28N9a2hEhCuHPtizs1yL3/+cnSIuAoiynrkLX7xlrgWLNmzZpXCG0LwDnHiDCtlZEkhJhVJQIBEbTLXAbSO2OtZZLDeucNmAK4bzSYgL47BQrnmqaJvaeMmbblAGMMlMBqEMI5JwRESmktAO89YwzWek+UUt45IgJiKLwFBeUEvgE1nHO0RskYDiBMZimM803DqGrziYxTai26j+Dk/R/58HNPXz/64R/9uY3L59Ou+ZH/+V82qyMVutnRnm39xuawbbwQoXViOS+TdFBVRWu485xx39jWc8oDVVVVGMbWuLIsOZcAtNZxHOdlZR0IIYRS3VRCCsF9q40UASGkaRrOWZqGxhjGVNu2RrdSSkppXZYECHhUryolObyhRHNuvDHW57yxVy6NHn3tt6I2EPLo9gejUDrnqnrV6W5oXQnFk0623qGfH6qyfPL3f/9f/cA/BYDZ7GVpMrpaAXj0da9br+aaU8KIntnhuwtf3KyeatsbhDTW+izonx1efOTMgw/1Mz53sykt96hZfGqXO8c4xe/Nrl6q/I5637jZXR0KlkfiuKuu9MLzgxTndkC52xujbgFgUizz8rdltYrcpYHcWNgH9vNe/dL63rXFtf06z5+P3FTabq8bH5Z8npOPW3WUjhy0KMy9skw4ktIgDPouDX1AMc38oaJnEEsDDz/OMFZmVlfjot1bGcccDbB3++nxTJVa1z00r07KK5PywvFKzWxCMGjK4HjGj6z30oi/evjExo3O9d+9tnc8WY3o8hGTvypvNpu21xj5yVUiBRGURfM4PuzQm5zeZu7AuSVtbd7vdjdfs91Ng3Nd+toNUx3Mf+9d1YlWNcKk6KSTTuVFgRbIi+JwMa8O78yW04LAMcGDQDVl25S6BVrvtG85vARkHPMwgNZt0+RVpSttG/Phav/WQdrNtke90eagL5OQxmpjc9Ttdtqgz12gbBKGcRAEq8Y0rXZwlvBaRFQ76TgASmRA+4xLSLQVTOVbnmuXLyeTvVvXbn70yVuHt46mBy0aKBpQORxuXH30gc4gDROlbV5Vy3y5WMyb+czYumnrptaNByRXSRqnWZp2LPEkE6EKQ5GG/a0+Io6IIH7BS9kADVqAOOJaEfh+nCTicrxxZoPqULBUdvtKpaAcrfs01XoLaiGV9dy1sBrOwUtNmZFAHKUbQSY6/c5gsdHpLM6enVZVbzZbTY7avF7Vbb4slrpqmuP5VIacC8OZY1wBp76drbXa2guXH7pw5aH+1lWpItC7o1utIFYwAZiinM139+9c27t1fXFQhujvvG7n/oeGr3/g7OZmN+3HjMeERyAJID8pnIgx5r12rnZOen+a/EqB4DQL1nsOUOcAtJ8wOv2E+ymsLSnlnCfOaeeKF6sbuNfr0fxJMbFr1gLHmjVr1rwyqOsq6PfryS0Wx8I5tAZUhkkHnrqylUFUrBZxrGQUtcVcSK86CdqqbSrZSYrpNO72AxXqthWC9be3XVk7z0QU1ctlEIcIeHM8VVkUxDFcDSUIY8V8GWdd8KBdlFKGqttt5rmKUhBbFEUcKCpUW02EBKG0WhZhksDZum4DQxBFRDjLWtl9NZbvAePtzXe/5Tv/0bLIjnN75aE3nLtPfu0bvyBis34/JEYSREnMuRBauyDp6NrN5qusryLKx5Px5uawqo7LajUcbRblSutWqhCU1FUtPQtUVNVNmiVCCN1qGQaMEW0qwalzmlLKhfCwjDGAWOvLog7jyFkYY8JQAWjbNgpi1emZasI4aXWhTROFiexEk/3DMKBEBPnhnTjq1YvCVk06iI+Pj4yh3X6/bQtj68Xxcr1FPw985H1/+F1v/NpPPB6Pcd99L7+n8eyzAM5euLRe0Fck2uhFnjdOOhoTV72UfJMwMNubxc6JPTgIqIBQtBOpdBj3LyQXL5IL2SrJT0g1pu2M+k/jssFQMpTRmUESnhVN1Mb+zqo5ZH4/0nOJMWVR4qNYSpqklGSROn5298bu8qPMUcUeSNJhXWyvik/9sZ7AdzpecLpYnkaceM6c4r6tdE7mSjKQhyA2taf1J0pYUht6XLa9Yb5z0WhtOsr3ZOvy5ric5JOlLp4iZO4xUiRQlDJ6lLJxSGeZn4PNidO1tqU5rFczOidXvbsKe5UUV/L6fN46e+pfWoMs6cyDxDo4ur3hP1zuPj09zFb1a3T5WFE+ULSicewFLgmWUstFHvCcsZUPj6PwIJLHgZoEchUywtA3Zy8Nrty3vRnyncA9GBVHqybSxLe2cu30cIHKTrWzvhG0KupquSpPTqqqqCVMGFBnldZtY01LBBgLJRSFBFq4pm4kvOCIU+mURdM27vh4NsmL5WJxdDzpyiASSk02N7qDAZdhJ+hvhBAx8+BgLYQFoR4MVjDKpAvt6YL7EIyAWxBjbVvWJ7PV4cHR7dvPPXvrmafzdmltYwm4CmLVGQw2z57d6QyGSSehPG+a+Xw2Wy3a5cLZutRNVenWekaRJGmYdkIAjJJIKBUolYSyt6mygIXMce8siPXUeaIBA8coQGApo5GUWVf5uBuhVsQqyBBcgTLuGPH843mqzjinHRwlhDFGCIO3zlhnnKeUeEYcEYxngYwUT2I5iOSk35/UTW82Wx2nzWI5WS5P2rxklYmLUuUNgJVuFlYLygmnLaNOKaioagutC++0J/Ac3gMOHs45bdpqNT+Y7N+YHO3OZtNelgxHG+dfO7j60PDK1igIQsoVIAEFKIC98E1xbyyFvKBDy94TI7z3d5s1vDeAATRACJH3Hp7G8mrvQYjw/jRcFgABGPBJDh0v/qL1qBqEBuH6I3YtcKxZs2bNK4WqqoIkZFyAUe818RbGaGOEiigXcOCcA4DVlFLAwhowUEphDGPsNGedUgYAbUuF8AYwhnMKzprZTCkFrZ3VhHqUJSgVQsA51DXnHJTq5VJFic2XRPAoCb22bdUqETvXOGfCKIZziOIgSk2hka94KBmDbz/4/j968hd//lfe/bsfvHDpC5a26Z4ZvP+Dv/3Gv/ntD1/ZmB3vOhZ41QmDFK6dTGZxPNBN7cB6g35VrkBpmsUO1sCrKKzr2hiTpd3VasUY73Q61hDvfRRFdVkGYezQAM45QinVVhNvGSVt21qnw1DVdW2tDoIA3gshCBFGW0q9UopzupoexYko6yqKQhXKsmmrw5PBaLMoSte2gYxPxvvd7nA0yOaTcRqrsrIQm6PRYPdo2jTNeot+/tSNN78ZDzyAt7wF730vvviLX37P5Bd/EcAzT37wy776q9fL+gr8rK7rO4dHK5MYscHbPeLbz3hIpKrz8X57KeFuK+j6bCS3dzY6XSLDBW9P+OqWqp7nevwnmwv2knmYHrbpcP+h5Ma18e3x/GSZP7UkfiHO1MWZUW+zn96/PXh4Z/BRd/R+b44bfoEl59PhICDA/NP8RErt5XMuy8STHyXTOQAXStOP/YbyvcAJtbXSTyyqbv2iu8q00dSYyV/8ouO//IbVfN62x4IfjvObt991/NTN45v54rmWUIAIqEAGgdIm0q0ygzQ5x84+wOqb9ezJkhcN31gt/suj8oGiEcZK45zxnygofe1MQqPYRTevzw6f1NMJmd/n5v/5sUtrL40nLxKVuJFBkXSe3xRP8/YjBVn6Vrt0GGxubFx47EpnK/Fn6p1ucCVNRmXTXVWYkeq41HlUFmZCT/Lq0Dk9XdTUk64UENIFUo1k71zWh+hGtNslBM55CtYNgmDY80qCAJMFLVZkABBgAmibezs/GVfzWdPoallWB9OxrynRlHMuA5ENwgs7lx+7+oVe7rDukFKnQlrRgHIVQEoXBvA1oK2ta0OtRQ3vGsOWh4e3b95+5tpzHzoe76+KRaJ4V4bzClSk2Wir19vq8kFIB4JmKtxQQUHIcZrq/5+9Nw+2LMvK+761hzPec8d335gvp8qszKx56nYDDQho3GCQHXJgYztAsh0gJocU2MIKCww2ARaoAQXhCLCDaIWEJDscQi0QSICFGmhEN+7qscauyqqsHN98353PtIflP26+rCy6G2RJ3e4u7i/yj3zx7nDO2fved/a31/q+9Q0we/beMxMihW6UUpLdvXSCKAiCOI5tsFLrREryHmXJsvBR6e6uxEMFQQDs3YV4AhKIYhiFmuEFIiRKK6lKwBIAmFldFRUHmsMAMUnyUcmVtVXlTOiMBANwQV1mmhtNtaKavSQeGO61Wnm76fPxQTHc4+FUT4osd4FnANcmwxvzsQsiJGGcBo1ev7u63ev2m42m8gKW0QjgPaoaxto8Hw1vDXau7b/xaj2btiQef3r9oSe3189mrU4n0j0SGlj0uwh8XkcaBURCKCmltQV/7s84A0wUKNVwbu59edKrwt4b7y0QAhFQAjiJgK0Bs7DqWLzFmx0utcdhid5S4FgKHEuWLFnyNkIobYtKhBGssa4O4oRrW5SVDiOE2kxmYZqyLaqqjJIIvijyadxKlZCmmEfNpq9tXbmo0YUX0/E4W10nb21VqCCAtWWZh2t9VDNXGx0pV5VCqiBLXV5XpU2aPTjMZrNO1nFlJRSpIICz7CVET1hjeCQjuHxmJ7XUijRLSQjEjZv7P/UTPz8Yu8LyxhNfWaC6+HD78UfO/q/f8JfaKUkz21rd9NZPRuOssWKN0mGqgrAsayG1kq7KZ0KIZjOZTAagQofy6HCQZdnCyouEkiqQSpS510EwM7kOQUTM7NgzHIGlEM7Vi7h45xwzh2EY6Kg2AhBETAQiycwOJsq8F4UjUROKogJ82k6KKnfswyCbTYu0EXs/IeIolJJEoxGj3Ll9e6eZtZ98atlu8IVlNBj84Lf9x2g28aM/iiwDgMuXvyzP5KMfxWCAIPjA33n/f/nX/vt4mTH8NryBdqoqP/qcGRyJzcbWZt9urtXONzyHUkwlpsJN6a2l5gp5gjtb65tBd0MniJuq2+VITEV+ncsZF4WwQ2LzJ79vgLEUt3QH3bh7sdPrHKXjw+nNcbU7NUf5eLyf356lu8X0+mRydf/4jvOilTV1ElonP1/CCIFCUCZ8FrFNABS9bNZvDpriluA7xVTNc2MmOqhEVsXOEvvSwwvJSh4eXh0874o8r+uR56NpPhlN58e+qk5RHGTUEma9LDJvo8Jx5aQwTdnpxu2NRtKI1ik1VwczWTR05iM7D3Mv3iJYCC+k09Hrjegz7elLgeGo+86V+mk/6N7wyhCzJKFYaqPkNJLDRN9AcEclxyKbJV3d12cD7smsk7a6rV4/W+k0VrL2uvbrwjXSNFSxseO0PV9fb+Xj0tV2lJfzymqdra5kl883kjQNk7Sx3siacQqVBHUc5yQUKAQlQRBkKSspATWdu6owDdQEPwOsb4E703E9n5na2vm4nu4V84LnjvICVe09T44Orz1fuZv7r2SvNgQCHaTp2mqY9rXqC6VJC1gFB2b23sLV48nh8fHOtesv3bxxdbh/EAVi88pm6grKi9dL70h2uyutbj9u9nS0IkRbMhS1qNHmk2IBJkCBIKUJZMw69WQlnAIgtJCJZp9oK2HBzGrRmirl3RBkQSBACzD72kFpkhJOwgtIFkIogITwzGS99HdDVKAhI6FiSTG897bynmpQVTvBpVSQSkqliEhaoSnpaI68bYRi1hRlR0stpDAHqh6HwkXOhqh7IttKY9eIbRbYJun2StzeCJutKMviKNRKkhRSQgGT8cHw6M6dN14fHeya+bS7maw/uHHp0tqZcyuNVjMIMyBa+Il+9qfBuRxQi10iIiFlgMV2Ciki9r4GCFD3aSIL91B4zye2OQwQoAF/8lt5klkrFg0sJ2IRAA8YwN/Ni1VCrp4XSXv5BbsUOJYsWbLk7UMja0ltzWwOX8tAwBkSqtnKwN5OxzoIsUh3EwLOgRYFHQKuUnd/JYg8mEGUdbuoaliv0tQXeVnlrbU1Nx7KRqiUYu9lHMNZl+dShmEo4b23vrOyUkwm8UofZTHaP2q3WlGzUQwnUaBVEMxG+41eG5Ux3kSt7tHu7q/+g3/04T98rjIN0o1GGuZ28u6vffo7v+Ob+o3AuwK10UE6Ojxot1vt9fZs74CCREXBvJw0mj1T+8HosJ21gySZj4dxHILZlvOVbk8oube3v3n6NFt/fHzcSNtC6ulkonVcFAUzh6FmtnVtGo2YfF1XttFqAa7IZ1LqIMmKyVQFzbqurfVp0mCm+XzOkI4NkZOB9OyMq+NYezjjrFAK5OMkCEPNvh4Oh91uH0HiS/fTP/XTVWlYqf/xh39kOUW/oPzC//xjAPA933NX3QDwgz/45XcaVYX3vx/NJr77u/GzP/srv/S/f+df/cHl4L7NiCVacB/8yPgPguAdD1x411PonprU5pRxrVjdDummdsUfEziEL0W9u7qSrG6dOlkIjTG6g90Xhav/Nd9XurFwcwqx3tfrFy/Wc10eVJ8+Hj2/d/zSc7u3b42K24fPX9NxEhNRlIRnNtJWEPF+YeuKwHRX08C9FRoD4IJFYJoBqAFguto6XGu/BPtaObs9PprMRx/yBWKI2PdMIY05NqhVwHE8/sy/mn/6XwIwhKmC1EEcRcE51TiX9DdX4/O6eng4bE2OgmmFeYWqAOCyYb3eijZPpaujcT44CLrHqzSSw/7ECU9vOVMVlUn8bCv8tU6Fhr7QOfutW/JCfZPYOBAQSBm7MCnjcLcbvrYmPjSjF3LEprOtnn7qgfSxDh6J7p1q0/EV1+xWeZIPqddCFgvy3fHs3AMdeTQNRvmrB9Ii6HYuPP7k1te/p7vSzLKw0Wg2ozgGwDxhHIASiPvESg6IY6YSyOGn99lM0r1LWx/Oi1cGB7XdU+JgQAcH5d6t24d7+5+6dcs5BkP6tNXqX3zy0qkzF1f7zmeRF5qrhEwAAvsadno82Hn9xqtXX3/ucOc2ldi+uPb0V5wXhzfmN24c7dc5c7fTaa/0w/YKqT7JljBOKw4SzfcaLwQhAWAwzxEwJ8A8JhcuFugFAYZFyQCkIJkS5Em3yb2KmlCgdigsIgkRoLZgj1hJISKgZK49o/awHgDYc4Qggo4YCYzxOQxTwWpW28BVYYJQah8KW0tbkkOYsGy4IoWfRjjuMVackMe5lDlinfqiw+5M0hyrBreiqiUmnbqM2pXqmKyJNIuCWAcKBCk4kn5v59bunU+9/uKrxTjv9XobD26949suretmR2dAB4gBCBEolQHg+9x8nZs7N1cqkzLEiT2Zc845r1REpJkds8Bb6isM4JnZOXffxZJAtAjLBQxggfhE2lCAAoqT2bIw3WAwA5UIIpmuEcnlF+xS4FiyZMmStw8yOpXP9ghRrNnUpYAnRUU+j6MMgWLyvjZSk1bamFIp0kHkjRNCwPuF0SYke4C8t9ZoHXghuKpq76M4rmeThTJSsZWOJdh7B6Eg4JwRioXWrjZRHPvJ3FMQR23PZGZHcYsdGW8RtmOWbmeyNxpP/tHP/2/X3zhixJVfhUptVcTOtSl++Q9f+YHf+sg0Hz/+9BOT2TRWqpu5c8XYAAAgAElEQVQED53bagbVqVO9808+dDgdrHRWS5urKOkkfTMvqtEwbCSuLr1hScqWRmr0+6vj4xGRzLKms+zZhUlSV16pgKSwzghBaZrUdRlpkSRJkc8Aljok5vHRUSNrV7VRKtE6LMtSShnFMTHDNqU2ZT2QITdTVZYlpIwDXZvKuDKgeDQcx0EjTPuziT86vvOp51588YVrrf7m3/q5n1/Ozy8oe7du/e4//TW84x24cOHL+0z+/t8HgL/4F/Hgg9ja+uW//XPf9t3fsyzieLuJ0c3k4cfPBjd4MJtfKw4Hn7IfvTr3Pg9049Lp1sX1zvnenVh/rmfODnH7uTd/rGfw9v/jm3thj1AIT6TEmbR95mKWhq2gPqrqid8tCwtXcunm9XyEKp9PhdrLbTr2KvIy4IzoYhW23WJ3Hlbgpd0b18c+n5SuBhBUg0FhxBB+ytZxrRrU6TWbnXYjS0M3mQ7Gd16eHOe+LKkWyjZFoIKknayfbpRn58OzR0WMIp2P21PVJdGoclVPUXuuPBsLEOyupq7MgDUAbFEPyIyF7ysmR/xmEUd6kG6+eLp6g8Zcbp5rbz6SbWx0NnHx0o7ZP5gfHMzz0cTOnTJxhnZHZvuuGkYIpJ6U9Pze5Mpm8lTRRCJUINt10PZou0kQRKJ5lqIWVIQka51pP9horNw5PnVjVBiouXznMw888sTGqQ2ZRL0wWNE6JZ1KEYIcUHhvPd+fQSPAisgBFnyv72CxS0+AA+aqPY4uZH1vU0GbBRVFnU+aw9Hs4MiWx8PqeHB91x5PBjdeeunoxkGjebXZb7VWO/2Vi61WX4fueHTr+mdevHHz9p3dPXb27LmNyw92LpzOHtiKblbZa7bXSOoo6bVb7ShuQTZAAFXQClqCFv4QrEGKgWpxwBEKT4UHBAQA+Ap1BQUbCAMEYIXyLemlGhCLRFNFiBUkgYBAAACRA0rAWg/roQhCwHgYkAE02Dkzmh7s3bz68guj4XFZlr2VzV5no5+sUaPNUePu+xgLC3gmKPgGuDjRCXziy5hrAmKupZ+ziWvuhmn3OG3NZZNVRi41FRxXIB5Oj+aH119/7fk7t24p1Tz30Jknnjl1/pHeum7Gog00AU2khHizfIOZvfcL042ThhF571fOObrry05EUsqFBatyrjrpWCEhYkB6D6JQCOV9yUxCSGZ/X03HvRQVBeiTGXIvJtaCa8zHEA7tPy3DeclS4FiyZMmSLzuSxjq8d/kdCMcgYg9m5wyxIx3JKABbb4zW2vu6ysuoEcF6AoRjBBRIzdaTChbPhjUyUDEYkaZZqSLty1mkNfuavAeRdw5CSSkXf1KllN4YQVpEoQoVTKGktKayVASpH02K3/jAH37sozdeubp35uzFWZFpHZqi1jQLuL72+q1Tpy5Zr0q3Qqr5wks3qvE45jSQzavPl6UbDce7zVa8dWr9ykMX/vP/4i+MJ4P+aifpPwb73Gy4K4l1qKrSSEhnYOq6kWYQcjAYtJrdJEyr0mutAfJ+sWHiGZ7Zl2UpBdV1laZpns+azbaUBsxSKgDOOSEEEXlntJJasXEcUwbj6jxvpZ2yymeTeaPRNNYJLeNIhWtPj67+1of/6Orfet8vnto+Yx1+4md/JI6j5eT8gvLSxz8GAN/8zV/ep+EcALzjHXj0UQD4pm/C+98/HgyWAsfbTeBoxVee2o5b+Wu39l48KK5dz4vDeRiXK51Ky3Y/iVxb4HMJHFROUP5b2RUTvHQTKi17qChWydZW2IhjeqM12kmKaUY+RNiUbuDdpHKT4QFzAehGLJuNKPR9IaIirl0gpGTva/b7283jTjwH7GKBp41XeXV4C8WsHUfNZtzpJEmzGybNvJJj5cvrJrem0JJ6El1yoaL1tP1Qe3zFHD6UlxUbyz6cQDlQbeArZvKO2EuIijBQYh6UCAQJkCF7pOxQMb9phSCcCEqd3c56H+sMDyrbrBvbQXsjiC1a+41z187duj5Nb07Gw+OithQkzZVsZaNZpmXeqZVRpeFre6ONvaw1WuXKhRHOUtwEeUwoSES6SSoiBAg7jX6SrMmWDhtT0c8KGwaPPrZ95aGNbs8pvarUOhACsVSpEBqAtVO4/P4CjYWj5GJYiCxQMksgBARggGPVGMu4E8G274aMOvjVWVEcDU2+s5PfUmFj9Or1+ez2/v7O4R1xLV1ptTZWzj9g7dYkSOzt21eff/6PBgfjPK82z6w9eHn1q97dP9sPVshNPtOwphWEddRstZqdNGkKmYIAMncFDsCDDYPYCwa8AAkgIONE5REJDtgDzrKrmJR1gRVCEd6SXkonAocX8ESCmQU84KUAM5g9YAnsmZ1nIZiwqEeQluDY1tV0uL/zxssvPf8H+weD2dycO3/h3Jl5vB6EcUw+ghMMJs8ghvfCCWUDZQBTwTsJn3AVwgIIYUMPOGG4KaMzZZJIBbgEPrYe7CvP5eHerduvfOr6zZvjyfjShYsXHj/31LvP9vtppCXQAjKAiLQQESAWugbudqCAyAMCCJnFoqyD2XtvpFRC6EWZBpE6GWzLXAOCSAmhmQXghRBCkPcCgBDCe7pPDbsnYjIgAQEssmkXjzDMuR2NhWTV4uW361LgWLJkyZK3Icxt5iMdBnVeCYE4a8PayXjW7Cfj/f1WryOzbH60lyRRtLLip0NTFGGaFEWRRTHFST0pNUuZNGGd8VZlD+W7H03Cpk6SejIMQgmtivEk6Xf8dFLXVkWJZLBzzCxUaIo6bCSoy6OdnZXTa1IEs+m8sdb/x7/yD3/9Nz90eFCnydlu63xd6jRs60jX4zvnzvTnRf7f/MxP/9qvf3A6q1mKb/rmr/uW/+AryPuP/8HHfu5nf6nRWSmnyN0srJPbt4prb3zkV/7xP9/Y7G6sdf/y9/6lw4Pbjz92JW6l3nZd/Vyj0zVFNRnMlVJJI0uTjJnruvZ+4aZqHXspiYi891JKQFRVnjbSqqqklFVVJUlSlpUONAPWWq0C51xZliKJ63IuYFnAmcKyAZQUXpATAgSaFUX71BbmH/+d3/+D3/rtT565cLnRaAZhfPrM9nJafqG5c+M6gC/LRNj7kRLf9V13ZQ4AW1sL7WZ9ezmF3l5KdFtf+sr+9gWx/nKv/IM9PzooMN88t3HlofWnHjAXVo5DZb+gB0C+UvUu3Azlq6L5laK+YIeJ9tm5S6trZ7OzDzTjo6kcTYbVtHa1AhBlIml3mZuAZ2XCKGoktqzZ8re85zs72xf57noWIDhb33rlXwxv/J6SQgdVGM7fuDp99ZWDq7vDW4PcaGqfjlfXmvJJ767U+8HoOJkWzUGZTkZ+IlUcy2Tdd2xd3ZJ3LFkCg1lAZCJRFFYQJlVYj4NUhUbwQUKHczKO9N3yjSgPt69tpS+k+WdG7bX2qSvraSsqDqfX/9lhMZyNj6Z2br1Dtt3ubrf0qaZuhoj0VitciZvjo+PhKB/sFMed6I2tXj46Ctk3Hnok2twIslWhE7IRnAQAD7KhqHuTm6NbL1iJ3uqpdrbZibp9qVOlOkq1AAnIz2oZCE6yShdaBgAIsdgm8M6x9yyEIGLnIEQmlfK+dr64+2AepmKmgtKplo07KxtHj108vv788RvXZ9f2islgfjTa3dvfD7NMSn88GN++udfP0nPn+v/eV517+OHeRqdqQinTsdVkVtLUIlG61eq20lYMbd786rm7zIsBW5vcOUQBpASgFUVCQZIHKjArG4raGVkUcRhK/blUOSEQhtCVS/K6DFShdVU75zwApUQYyFqJClzPjXUOiqWiMFaW7WwyfuONF6698fxgtF/kcxS8f+c2KFhdvdRRIVUwZGvYINBCEiobllU7r6LJsRjuUpX/CfM/EqKn1JRlsYgfqYtyfjy89fruK6+wEKubvYe/un/l8VarK7WOgAxIgWSRs2bt3dQSKaUQQinlfW1tKUSgVOi9twvX9rs9JjGgnCu8N/fdpNlF7QaR8L4AlFIxc2ltxWwB6Zxl/pzJSovXXCgd9x5gvc/Hu8dSIDzFctmhshQ4lixZsuTtB8lE6VZdTIRKiWg2yRvtdrMb+aJotTLYGqZMmw3A+8lIBDpwgTcm6/dh3eTgoNldh6N6Og3CKNDaHj2ftNtwxlTzIAighctnSTvLD/bDJE5aDRhraq/DCJbLeRGlTRgDVitnzqCeVnXeWFurZvU/+HsfjeLzq71mWRmt5eDwqDYlPH/j17zjr/3oj6IoEUfv/vqvuXsObgx7jMC/6z2X/o+v/RmlN1579Y1bN/c++H//7oc+9CEiGcfbrcbpGzd2v+97/xchyiefuPTeb373xQdXTp/p7O2+1O+ur13Yzvdm+7sHnU4nCKLptEzi9ryowjAOhHDOkGClwsoUWoosy2b5vNFIFt0oR0dHvd5KbazSOgx1XRspZdpI2PkwzhC58eEbnc0uGPlwn6Ron+67WSFVlB9Xv/Q3f9bU9NGPvxDGPctiOM3/8S//3eWc/CJw6/XXASAM3w4nc+8Wtdl8U7tZ8jZCR0FnvSeLOlJjOAqk7jSzSxdWn3ly/Vz7VkdXqmR8IfdiCY78HH4Oszcqz+9MTw1GhmWwdXb94uXWQxfSdJrJeWvkiwoOAKuUgnabEAVp1Tovko6OQmest9jcfkQHb6kwYubmk1/nLmwDyMfXDm78bjkbHx1MjZVpr926FIf9RtzPjh7dP7w4LNVkKoopYH1luFYktNDOG8fWsmO86azBYAfvYCrFRSKRKZ0EdRVQocgzgcmjMWm0bjeTTzXCW5FI0NlMO2fT+UFxfGte7E4La6uAw1aQduLOla32+RW1lUDDW9tyGjrUr1pTmdFwPh9Mb18/OL61J41fSc+Eja2NVkfJ4CTrE7DgAn7Gx3v19dtFsN1eOb3a6iRRnAh0iBrM0aL6781rTkqIRaro3ZJHIPDeAU6IxT4/mJ33lkgKQcwMMImIYAROBA4kQs50UAAJh82276+uHXX0fis7SBtHrx+MbxxPD3aLakc5QErRaIdf/efe/ZXvevrc+ZXVlUhxIb0il4Q9X9bXWGoVJVEUBzoAIEAAOQBgdd9cectZSIJcFJ4wASRICYIXzn22trHIRpVkPdWVnM2D45nTkVGRZTgpEASAYiImgEGeyTFLCCVUoI3Ny2J8eHjn8HBvXtR17bx109k0Ho9tXYMZAHmQJxIgz8rb0JWJmUXFPJxXxFLLQLg3j5zBtbC1sB6spWqGsUVQM9X1vJgdTY5v5kd7viw2z5/afmj7ykOb26f7sWpJ0ViIFIvEE+aF78aiJwVERETMbw70fa4cDDhm57333jM7YOF0phb1F0JoImHtvdRYZr5boMFs8BYLHgkIImJ2J1Gy4r7L7GF92N3U8SqJpbyxFDiWLFmy5O1KdMZOX1ZC6kA6W8EwtAIIzZRHwzyfpes9zKdHR0era6sURagKGAOlpZSmLHXU8N5CCHKehIAx0JKIEGiwKcsyCZA0m6auJBHAUkp4D1AUx+wcEcHVYHK2JiI7zcOst7Z2dv+wPh7uCWmfeceTVy5tp2n8V/7b/84M9zE/YhG5cm7ZsS+EK2w5iyNlqkKERDoGuNsWF86/4+ve8xXV7K+9cvX693/fX/3EJ1/ur/ba7TPdXuPZTz7//CtvPPzw+qntxvpm5/z27NKpsLV1VqljAJPxNE1bAKIoWtibSylB3jmzuKnI83kUhUVRCCGqqmhkSV3XEAkze+8WDbTWWq3lvByF0iftAKisqVWSeo/f+Cf/rKpRGfnL//CfRHGHobPO1vFoFgTB333/31lOxiX/5mQZgJuvvba8Em87Ams6d167dvXFg1u7x45w7tTGM5d6X3ElDefq7h7tF4ubNwefuHH95vgYzXBlvbfZDddkLZqC2lnSXEGgAaCMRJFSRrJ5Kmq8Sy7aGe6tgD9bo4s3ZLwOIOftT3z8w594GdcnwZlL2w9d7vGlkNpaKHGncecz+objyju7WH8CsFxN2RRiArC5r9vBw099oagKpC59NbTWtLXaiGHeXOkJJ9ZvrXU+3Rl/uJKBOP3MVrapVcOMP3lw+OqksGFrq3nu4W50PovPtjZW+81mg5SwdVHPpnRO2KZsFnk+tMdjNlW1d+v27s2RqVR2ahr2y94GB+GbR4MKflqZweBwMLg2Hp99vH/6bLOTqIV64b333iql5H376SfeDYvLtZADhLWV9xU+qx+JSCgVO+etXfQ+JCdPbAIhUCCOETYF99PG2vmgv7q6e/nMnQ9f3a1fOdzbqYsxV8D2mfbTT21/+3d828ULD4HulynQe3BszG8nWTPLMiGVhXcwAVQAVQIWLEAGKIFQ61gTTp587zUEEIIARZBaQynQH58IBqiByJfO7A9oeFBND71rCDRFpkUr9Z2OFdI5ezc4REktBQhQEpHC3HgznU8n81ntXWjgKrgIgPeiqoStOYuVU6qSZAhkQ2W0nMMPYmM6JoFkCqSwE5yUTnhgqk2pa01eSZ2EWSlECTOfDyfDW0c3XjOzcbfXe+qpS49/xaX1jaypWxLdu2oWDGCdw0n4q1RK3TeyWgjpnLfWLlSPN+et9967E9eMkkgr1XDOee9P2kwiZlhrAXXi32GB6r4CDQICokCpRSVIDmhA3U3dBWAgrGo/8KAMGp89BkuWAseSJUuWvH1I+leqwQ1jOE1apnb1ZJR2s8nt21kjTrstczTQoVrd2vTFXDBI6elolK300253djyTIojSFEIY58I4ngz2m72OCkPYqi6n6cpKfryXrHS1FOV0GiUtIZUrLSBllpjhJGikCBzKkRBSxmmeV2Y2/um//ePPvfCxIAh/8if+5jd90zu/6qu+Aozj3RebrTaS+PD27dX1dSVFNS3CJA7TGHWpmbguJGxZHbWylrN7dVUHcfjYk+v/6o9+8+Mf+/QffeTjH/y93//Ep16WMlS6+dxz1Y3rtLP7cjv7f77x3Y+/6+mHn37HO8uybLa7ZVFXZd3qrpiiNt4pJZi9MbXSwrpiscESRcHBwcHq6jog8nkVaPLe17VtNBrOuaoqokaStdRkejibzt2IjweznTuHH/nIJydTc+v2gUEQtx5wQjjvn3vtjf/oW//89//l72+30uVU/OLw0NNP/+4//TUcHX3Zd6ks+TNAcVy99pG9Tz+/e3MwW1vtrK+pyw8El04XDXuH6l1hhmD7RTgMg67B1p3j4I3dA9nQ3fVWPwnbqhlKRZGmOFPdB0XYBAAryElWIJ0IkRKJP+FlTxZ4i46V+HBHjoawLFY3mucu9Hlbz2MeWSu1YkHCBwSyfM8xkT1cTZ8jldbDW2Z4zjGeyF1rCzGHyN3KpL1tnvF7lb1j+MWIr4V91e1tt9YfXUUTNdfJZt6nKFhptre7a+e7qh/rXpwlaRgEAMjVXlArCUOWsq0nGXltxjO7c5MHw0oGklUkg/itS0cLLo6PD65+8tYbe5O6oTvb61tnz8RxUyAEQiIthKS3rjY/50WjhesEwGy9r71fSAeLayiJPHAvW3QRDqru/hMRCQnEkmLZVyJUYUetzVz/6nyEOknFqQdOfcPXf/U3fs1XnznzgPjsvoUwzEFxs9VqtZWSOCmQAZyEhPO1dWAEEEpJEsIaAND6zcvAJ84Q+m4dw+eQucCKipmeTOPxgR4dqvFA0yxUs1hkLmTjssrrnEhKL4S3GswEI+EB42tbl7YyznpvgRpwDGo1OivtNShdesvGCBaL60ewijyMM9OqnOdFOY8lFJVMJzKB1KRDL4WV7LR0BGOqylbGTg4Pru/uXJ+Nj1Z6ybmz2w9e6W9upknSUJQCwSKrdWGWAWBhjfHHTpiZvWeAFnoWs/e+BLwQMTMzV4shEyIGhPdgJoC8r4kWdT0CgPc13415difJr/fNN8B7S0RSJoBmhvcLJ1qbH42qg8HK45dJiOVX61LgWLJkyZK3OWHvjKvmvhhL6UXArrRpIyNBrjQqDCFgi1JKODjyNmtnsK6YTxrdNZMbO6+DMNYU+KJsZE1fV1Ux04kOGmkxHCStFs/nzvuokcFTNZ2Hja73VB4Pokbb1zV7K4KYiMrpLIpCRxVw+5nHN7QMP/B//aJSka+GxWze7Xastd6UKysdbwrUPgxDWFsV8zAOBAnIyJk6DAP4qjYuTuJ5PopTlPn0yScvX7p46vu+9zuIMBnNXn71tf29gw984DfObreszz/5ysGHPvYCfvHv/fhP/tjZJIHnMMrmk7nWmkh675wr40DUpgpChUhYa0pT9da7hcmt8VHSsKaSAqCqKqwgaq1um9nNa2/ceunq6//kA/98ltdVCanSPDfrG9sqOzMbTb76HV+1sbHx7nc9s7W11YiWrqJfVC48/AgA7O5+GQgc0+mbQbZ/MlUFoN3rLcf3bcb0KH/hd659/PadgsrHL1x45gn5zDsrPh764UCWt6SffKEPYGGZUfu1Cb9jZ3JnZzhYv7J16tTKaqAbsq2CNYoika2q5BwJvVjF/pvhHeXH0uQkQ+r2wq21WMRyn+zI1YHUDW4wwXJZsHP0p2s6Hlx7l4vRVN3mQtJA0IzXhr2nqqf4Rjl9dvzJqzvjqTl/+vTG5W7nSjyVrs7rziW59gCvPdxtrLbDrPVmxu2im4CZPHe17IWyTrETGyOK6UxUh6KAbyWy0WxmWeP+WgxmCz86ONz78EdvDGwl+2n/7KnNs+ciAIiBWIjgZK3L9xQf5s/bdMQM76218xPjC5wYVTqgOhE1zEl7Au4KC4tRURGakAlFPZW9PO3YvQjDZjd4/N0XvvY9X/vg2Uc+p/ZgGXMhNprNZrstlTpJ4/CeETHDcVGWmkWCADE5oroGcFKmwXfHogITIEECb6njocUPrOCZZuNwuNfOj+V8aMdjEc5EMqXacBXW1oyCMCeppdfaFgrWCTgBx3DOGFN6w8wkPIlKCCel7HdW19e2EcW591wZcbKkF2xj9r729cjl84LKkQoRkOEToZB0IOIGycBJaQJVwhfFzLjjIt/d2Xn99s6O8MUDG/13fu2l1c1Guy2AAAgAsWgVESKUctGH5dyi4Oi+0VwEpkgp7w26tQWRUipzLncuB2IgECI4SYQFwN6XRJAyE3f7Spxz5ef5sBpm4xykTKRsAPDeeE9gC87ne4fDF++0Lxu1tKJeChxLlixZ8mcBGaZSATINhjeJK1c6mQZSKq4rSFJSghimEkHAzpEK4zSth+MgyhDFsB4goZQxuRIUp6mxc2gdNzNTzHSolQ6K4TiOm2GrjdqTI6mUsUY3GiidrUsVykBrASNQK/LeWVsWYdwop7Oou54mia9qKUPSq87sSClB0jsjlAzTGFwzPBFkEHgPAGGg2dgkSGA40Rp2Ggsj3ASuakX+XU9uIXqs3fK/8y9//zPXBvtTE4Tds1vtCxceGuzdXGutca2jrDEbjZJmVNWztBHl03EQJ6TMYHgQRYEOVF4U3nslw7LKA5U5Z48Hg7MPXcF88vrzv/eb/+L3PvzsK8O53dg6Mzi+9cDFy1/3nveee+DiQ5cu9+LlXPv/mVPnzgPAjRt380e+ZKkq/PiPY3MT3//9f7pjyHQK4MoTTy7H923GqJh/cu9mLcKtleCxs6PtjP3A0Wxf1QfEX4wGFabQ6+7NW+oTL17fHaHZ7517cOXBi93NZqN75lKwehlCkJCgf9tbfSVpoxfe2MftwfQPP/j61VcOkz65lbDsJZvN3tenTxZUDaPxbudgEoxzzIx3jv913UcYXFFZDGfFJyeja4M7z+/lSgenm3gmxEUJhVgIGYfi8roWOumGKgoBslXp6urei8STsnNUFvPxa0ezqx99fe/qkRzZgAMkCBBkSbSZBf1YqvsW8Lbiyc3i8OZ0MBskp7ZOP/5Qv9cLQQLBIuxzsfBeLGXvOXEsSgWllID3vly4SBIJKRvM5N8a97uoAmB2UsZEill6HzIvuhgYiO+LDgWAamAmV6d7V0e700lrs3v27Mqj261u8nkdGdg7W+bsnCdRyliJIAAUpGJha+PBzAxJCCSUJarDEIAgWlQ0GNRSeAoD61hUdaCU1YGpoT1kgBNX1XqGYoKjnI8MFznqqeAR1QSvXOVYBFjdVJLiSEkpSegQ0IIQCiiCRjoOsmm83u1xvdlqZ44DIRsPnD19arOXNuIo0AqBVlppMa+rurZm5mTu9Um0Ktclo8aJVScjcrLtshY3VyC1r6t6Ptu989rO7vXpKG+24jNnupcfWun3ZRw3gDYQEJEQ0nvHDO8rZrdQw+6tf+8fX6UUMy/sRReJsETipPQmBiTgnKuJhJSh9555YTIK73kx9ERaqWwhnzlXAgIIhJBE7FxJBCHiRRWJc6X3BZCjGGF4eHRz5/VbgzPWLTdVlgLHkiVLlvzZETlSLo8dIwiDonCaPSR7ODgntQTgnJSIaOFoJdiT8VwIHYINe0AIhoAQkMQ1wVpmR0LAMzyk0OyZdOjy3NQuamRFabSUIG+tVaESSoGd9xCSqqpKkgxCDQYHW2GGIBZS2drLcs87SCEWDmsQBEHsmcEkCCwEPACGYzhBobW8aH/13ksAFJl6prXy9Z3x7Mb+0SuBth2pe63GYxfOR1HcC/uiUqa0gE+idD49TJphUdRB3MzzkiRFQS+MVZXPbS66nR5B1FUFVh7h2Yffe/2FD/7+H/zeRz7+7GA4VyrTWj777LM/9D/8jXd95dc8ePrUcn59idDu9dorK6Nf/3VcvowLF76Eb50UnnkGH/wgfuRH8Nf/+p9Sb3LtGoBzly8vx/dtAzNbY3cODnby8cbqytkt+cD64UpYYFRTfSjt8At+AAAoKH02nPSv3lbPvnCo19fWL2499OijF85vdlUS9s6IsPHv7O+PpJVuGIaYzYqXntt59ZWDZg/RZhpsd1a66almfyYK1ZblKUuJ0CRrMoa8gFwILIJIQtTKWPlm00pqkrgM89oYX9eo5kMMPnV0eOtw9/ZReul0+8MyjO8AACAASURBVFwvfbihN0KhZeg5kghWWioI2XsGe2ddXdoih2FfO18YMSij3fzwaLy3e3zr5d3RoGqolo21VRAi7rRbq62omyopFlUJDLZ1XuxdH+7dGc9hNtc7lx+72Ot2AqhFVcWiFWVhw8HMRHqh0XtvvXdEnmixV+8ASNmQMrLWnlQE+IUVJSCYHcBEAZEEmEgzS8ADRBQsIlZx1/fSFcNi7+XjvVvjsfVPPvH4lacuPXh+tdto/QnzkL2TQkipPWlPEoAioUlWvvbwQgiSkhUxHPtakfOeqrKyNrd2pmwiKRJEIO2cFMIAtYWwLIT3BCKQqAuZj8Qkp0nFroItBefkmJ1gIzlpkS0VuVDDQzBLwRAEoYkCQoS0DNtJa3N9M45oZgqmRAatrc1Ov9eWSIhD8kEgtJbCkDVMrmRX31dV4QxzDSEBBntQwKLBcdvFDSu4LKbj44M712/cvHlDdbsbp3sPP9I9f6Hf6oRCpUADIKJFRYZ0TjDbk/4RDSjmRdw8M4OIiUC0GHEmYiGEEOFJ4Yw6KW6xzBWRXlSCeA8iQUTeu4XUJQQt9IvF5wYQgCLSRAzUwN2UWe8r73N2c7i5GR2X1+/s39y7uT+z1i+/XZcCx5IlS5b8GYKibgAG53HSYK5dVaoogC2tKZVSQdzwtROBAtF0NMrWNtysrKbHYdIQnr3zQRhCiKqYhHEMV0yn02anyXVlZrMga0FHx9evdzdOyzQqhuOo2TTHYyIZRRGIqrwII0FEzpkky0xRV3W1srLCzMO9ve76KaHk4j7Ce0+4Gyxvq0pIZrwlR4A8kdJ1WQc6NVWltdaB9K4WKgQALX/z1/75h/7VhwaDYRBmWohLD1z4rv/6vwI2onA6G03iKJ6XQ8e22Q3yegooawnwYRQxUzGbBVpmnawqZ66s007f1By1u8Xh1b/xYz9ZexckqY471uA//fa/8J5vfO/66sZyXn2p8Uu//Tvf/d73jN73PvzQD33pahxS4tu/HefO4f3vxw//MH7yJ/8kjeO55wB0+qvLwX3bMBtPPvirv/XCC59aW1l54vL2Q6c5jkfkDqTZF7784kxBp1f2j3of/ljjpTtuH/bKdu/Rdz766OPf3G73BQji3+XtPUkKu1rFkoEKdWFMMYCf5Oa1g0YcJUloI2vbzm66LOn01Rq3DaWIOYvCIGxxLIOUo73e0bD5ZtvO1mTt9P7G1dGNWT603o2G+XPjGVvoRvrIuc2zl89gLZEdpYhMkfu6AuCdNcXcOweAnYVjHFduZ5q/NtjbGY8PJ8PJfDIrTO3Tbmd7+3Rd18fD40ajt31qu91vh1lIku4KRPW0GO9cvfbq7cEwWtvcemDt0qUsSVIgBCSzd27RSOKZK2DxnovOhQqoFzbcb83IuB8HFIAg0lLG3nvn7toxCCGkFM4VRELKxHvp70a6eLbVtBheG1w/zGdBuvreb/32C1celFLIzz+UQsggbjSyVjOJE1SBqyATaCECGYICSCAgS8htDe/gQl8U5exwMh0OdyfjnXbrVNbajLAaJ2kWspR3/1R776uq9o5CyKAwUVUHmEo5g3/L+YpQImCyo9poODZW1U4t5LAwkNISciQyEx0RxFi1m84X84JmpWwkiaSURBM65SA2hfdzI72MoQ0+y4FCSBEm8M7fFxnrYOd+fDA/urF//ebw8Ni5p85vPvbEqYcvxb1+h3QPIgIIWOTdiJMSjOr+ehnvK2YjRCyEdC5fjCazAgLnCmZImdJ91U9SSoDvZfBKKRdB9YuKnkXfivfVSUMNAQHggdy5aCFvMTvnZgvfVmYHV2IynNw6euOT+9evj4al/deve1qyFDiWLFmy5O1C1GMbsp0TaWvnihSkVAvLbmYHEkxgunvjI6WpKwBMix0KCQKzAxOiKKxCb62QUjhGbUE+jFNAoqriNIWH1toZD35TnmBm8sTGax1458JmEzXCMIT3BAESAgwiEN707yJiz3AMIjADBCZwIslDSnKO4YgcCWfLuW43wfzcp1+/9tq403tA63B/584nPv78z/zMz/9n/8m3njq1FndRVeMwjiAxK2dSkRAWrg7iwPEkCJTMK7LeKbLI43YDGdHI3Xj10z/8P/2UU4lWsVJqNptJKR955ImluvGlSbvX+6Xf/p3v+ve/Yfy+9+FbvgXf8i2QX6qZee98J7pdvO99+IVfwA//8Oc+zqMjPPvsn/vz/+HSg+PtxHQy/Y1f+UCn6R87l13esqc684hHwo6Em35x8g+sl3vj7is7vU9dsxMK1y72nvmar3n6nV/Zaq1Jqf+dv10Qpw9+7Xs/M3Z/+OqdLEmTLOp0dWXq4WjODn7m7MzbiceQlRIBAmoJSjnwUmhyKVuJmtl1iDOpBUgSK2knPB3MZjtFXlQeXNfVrJzFcdhpZ6CaqkIdWj+ThUE+mVT5LEpngSRZTevK5JUvrKsri2Ft9/P81nhyXIymJQR0GHfXOqtr3e2t3v7O4GjPZKtpf2UljgMJB+MgJRPKg+no9cM7Nw+mFfXPXVjdWu90EiA4ScGQd+NdiQA62b33zAuLUALcZ5lxLPw67SKIFHAn/2Fmz7zwknTMkghiUUgCc/Iw5+qq3J8c3hi+fmc4d6K7vr66vhGGn7dt0jtXzGZ3bt6ySksdBirQJOXCAFUQpGBH8CwhCMTkvbVFOT04ujE42t09Ojoe7Y8nh2vdydp6vSoTJSIfgKRwEqScurtWByTDlijmyswCNxVmBlueeL8QSUEaIqyFqsHOe+Ec48SV1bFzzkkhkyjjaDPmDrkyLXySsyJJUkM3oAJIsPCOmECKpA8ElK38tIEqkbgruTBbiBIhCzhlfOSNqA+H453dnZ3btx2VK1vJhQcbD15sr642oqRFIiNaJN1IZuE9L3pSiJhooVKJE1sVce/f3bookicBrnySC7u4pRJERCSZw0V1z70JQEQn6bB3XxNYBODySS2PYfZEEiBmA1TgAs7ZfD7b3b39xp3PXDtonjl3+dErabOx/HZdChxLlixZ8mcOBs1K12pG0sWmLom8ilJfllVRRFFijNFBkHV69XAaBFGUdWA9A1JrUxWkKIojU0+10GHSMFUulFRJVk/nwiFd2+BJnud1urpWTqZRuyNLU87GURqFSQJfMrNUajqdZGvroUY5GimVpOvrmFeevSRnrVdag8hZJ6WSQQBf3Y2bXzQDgwnSlyyD2DurlPLeV2UVJYHKEj+fvPra9U9+4qWV3hnraDQtm63t6fT4Qx/+9Eee/egP/MB39ldap8+eDRMtw9hUVRplpAhVaazXWTw82O20OpCUz8aN9oqz4lf/z1998YU3rt08nBVor/Rm82o2La3FX/mr3/PE408s59KXssbx4KOPPft7v4t/9v+y9+ZBlt1nleD5fstd35Z7VmZV1qaqkkq7Spbl3RY2GC8YmzGLPQ24megJuhkaEz0EE9MBETQz7OEOoLtZxgwe99CmaWhshqUN2O1FbmNZlixLKtVeWZWZldvLfPtdfss3f9zMsmQabAwYy34nKipe3HjLvff75Xv3O/d85/whPvYxnDoFAC984VejMcctt+CNb8Qf/AEefRQPPPDfecJ73wvg+37kR8dl/VqC9Xats3r68PSrTof1dCXBqjZXpBt9xXagNOKZaxOfvtS83F1fODn1oofufNFLHpqbXfr7ahXC6NAdD969W/72H3/40OLS8Vvm7jpTL0uzfKXf2e11O/3ObtHtD/rtrs2GgzyDZE/eYr1wfmgZIAI54SF9LYCKpI2jHfRW7Y1+xxYjMMgan5e50t56cenG9YEaHFnX0stOD53d3rDfS8OwEdA0ZcN+cb1dbAzz3ayEZw+ySglEmuPFucbSwakjxw/PTKex6g/a7d2N7PDhsNVqBOyRZQAQBKyD3qX+xqPtresjnpk6cuzo1MwcEANqLzgVCiAhhJTSWjCzlJq5dC4DNBAB+bO1APsER1GNIXx+E3trR8weiAADFN4TkZAyZWZrh/sxosYOh7tnt1ef2L10pUgnWwcPLyr91zVow07nw+95z0ceO1fpAUAKMoXY8wPyHkUBWI5gpdaIFYZmONh8/Mm/uHLx3M5me2DK3PlO4osFWW8uuWCiIEkBOEIUGyUoB0MCkTfdIQ06jXwQFQMa7uALHDQ10ALS/eMgIBBQEgQLkyOPECkEhIZwCXKbeA4DLsgaAUQxAOQl4DkG5SBGEEqbl0O/MUeDyQDsAet8McwQdkTqteCo4JYvg/z6xWvXr6y1r20unmzdctfM6dvUwYMURE0SDSC+aeNaeWrskxSRlJWvinfOCREotfdMpdL9wlV8lqp0N5UcQ8qbgbJCqXT/JPvKlJSInNsjvIQIqzgb70trR/uLpASUlAkzKnNTADCm6HavX756/tL1c+udt73trXe96H4aB8SOCY4xxhhjjK9DCJVCRiy0p0hraYq+MmAmqTwJKwRAEk54R4CCBaAEecAL6YVg50opyZdl9UNtrVFS6zAiFeXb7ag2keq42N2Nkgb6I2ghJYGZnSVBAgTva2nK/YHzQkqptEaeG2N1ELInAOw9gUEM7wAD4ps/10QEX82reGcLIeChAEEIncFot12fmzt18vQ9d9///g/816PHj62sb09NHZqYOj4YbXn0/vWv/fbm1tpb3/rWlWtXdtudlz/4yqcefyzvt7/7bd9x5p67dq7dCNOgX+af/IvPbN0YXrq4srmxK1S8stk3ZTozdfTG9cvNiVbamv75X/iFmZn6eCF9NePKM2cf+a8fxv334+678fDDeOQRAKjXv0qdR7/5m/GRj+Dd78aZM18o4rh4Ec8886pvedP8oUPjsn4tQQo1PXFgtrYzE7SV70jfFT6jv3Jg4e8MnmKvGjc2ossr0SMXyuXeYObI5Cte88qHvvE1U5Pzf3/dERGBKIlrMSVsiVg207loSteCoix6ed7v9keD0Sgvs3zoi74QyD2yLswgc8Nd7y0DsNaURZkPc84ooVhyyWUBY9m50sFY573PC9PpjNy1jazT3dGSHWU5mdJ6a4JIRgGtCWNz2x86CDGd1NJGvTZRa8ymYS3ScTgVTk7VWhOH4iCE6QiI1NsgThrNVmuvQdUasJwPdvrdjbzgqdbk0bkTpyZnZhJAALoaUQEYKJkr3w0DOO8tUACj0U5/0O52u53ubn+wWyQTramjB6dnFiYnNfNzYkG9LwBPJIXQgLrp5SFEQKQAD2jAgB2y3dH2tWfOX1je2FKN2su++dUvesWLa42/7nfKGdu+vNrfaHNhQw4iisibgEykAuttUXjnvGAAsM6akjObZ7YYlbafl53RcJDnhfWtKDOqVKoIpddCegHLTEZIIUIlJPkQVpcuGBVq1BN5F66gfb9PMPvS0cBRm5mBFEoSS2E8vPWFFt4RG5nBMYrK90IpLQCCNwDBKwspCFpbax07qYWgwHJsdYMnpnPrBqM8kmEgJYCQdIOkbzX9zPT2IN/sdpbPXx1m5czc1MnjC7efWpydng+jKRI1olSIdF96o72nm9oKZjjnAcvsAckM5xhwRCSEYPbel/vzLHvLvjKafW6g7LP/yqr4WKoKylwya+eEENV0UrRP/IAZzO6mHoSZhzu7W9fWls9v3VgflZEO66kYB8SOCY4xxhhjjK9bNCePs89V3BJioIODxWBFSiV04b0VOoBAlhVRUmeLkn0YhN7mUggHJvbGWy2VDAPT7wkthQqscVIG3ngKIyhd9oZho1VkRaADbwpI6b0tvQuJS2OUFkTwzESkkhQG5XAY1Fu+dCIIJRjkmX2VpueclRJERJLyYRalKYT0uZFhYIwlhJ6EJFIBe1ek9Va+sxPW6z/wg9/z5re+/tOPfe5tb//eKxeX//zDHyPc8od//MfWNZbmlv7g9x6P41SK2m//zseTWAW6/nO/8ruB/I+uHPX6/dtuv3Nnd9Dt5xChh7auCMNJx8Wdd5/5iZ/83ycnWnFt7FD+PMB/+Lf/BgDe/GZMT39eFuHcV+nuSonXvQ7vex+uXHmOacjFi/jVXwXwzp/+2XFNv8agtT64cHy6fi3lz8F+JT6xmgqwVCvE4oX15qeeis5t9LhFZ+499sIXv2h+7uhX4N6vhEw5KoflcGDItSZqExM1DsORUqNBOShcCWA4EN2u0NTx6K0zul2brxpfMjPnedbrDpav75a5b6SxK/oF75Qiz1B6LyBEIDUYo5EVG71iq3elgPMAEIVRFAZsSgSVMycSreYnGwemJ2cPLiwenjl8tJHMhjQp1c6kyFI7uTPKhzt9bbnOiNO00Wy1tJYsJaIQRZdH7e2ss4FSH5w+cGrh+MlGoxHumyYEAIASKJgrw4WCfWmt9y63frCzcmnj/KVrK5ury+2NK93pW47d+tCLpUyazcbNbna/iS2dc0rVhAiwPxYhRCBlDMB7ACHg2ee+t91du/K5SxduDDF77MgLXvbCpaOHvxjXxZwzCiPKMuYookiaPNDU1KJb+swRCCDB7K33uTGZKQp2LEPo2EplmJ21SKAmKIxsHPhI6ZK8hYWRUmoZKS1s7FxgOMityvoovjD2mI3zfYcN9hIcQylJJF1mLdhJRVag0COUJUoASioZRwyw8wwIRlh6pRXiMCc451QglFA+I1KTNHUoGxQ7253pIAoVgRGCIwATzXx69trlSzcuXlu9uFKbmVg6feLWU4dvO34waU4J2QBiokTKmwQHiPxNBYf3ft8ehYCYufJGAVDlpxjnhoAGYoCrjUJUoyv03MrepLHY+6KKiWX2zuXMcE4CkFLuR9IyAO+dtf1K4MPeOWM7m1trF1eWL3S2h1bPN0Qgx9+rY4JjjDHGGOPrGiQiKSKgISTCJsEP2hsXpyZr2TAXguMwhRJsnWIPRcIJlGUADWLpSim46OyGaVrkozDWQikzKnXcFJmB80pJFIXwTILhrVYSgURvQCoIg8B6w96rIIIXXBSehVIaZQmvfJE753SoIciXFoqlBJwFbD4sokaj6A2UCqQOXDHUcZ2NUEo5U3hX6ECVWR41Gq7oNRpeheHSkRcVo0uHl9T3fc9DStf/yTu+a3119Cu/8n+9/c331xtTn/nsY4ePLVxfv/7wJz5pw9gF3nH94C1373bdKFc6wSjPDNM73/lD995xdG527H3wPMOHP/B+3HrrF9p2yq/i67/778f73odHH/08wXHxIn7u5wC86z/9Xpwk45p+jUFqOXloKm5+5SrLFHo9tbLRfPKSeuZK3qfmP/3xHz1++8koDuuNxleoYRCchrZTUj8DZEtGE4BhUXcEpYYkDQCRWI2C0roPy6iPIs7LRpe9BeCsLUtzx3DROw6U3Nkerq/uPnZuudce3TV/eG52ojEdCCUIUBICMB6eASBNkcYoTebJh3HcUJgQ1gcJh0mcpmnaiPVUYGpiEAuEpLUow1G/39/Z7g+QATKK0npNpgIRs85dLyu2Rus3trcGneO33XXixKFA14F4PwfU74+ZVLffMyAz/U7vwo0rl68+tXypuzvMByZK42Rm+o4Tk7OL8wsHVCPNgc7+zf/9EFZoQDlXeF9gz5Qh9t4y9/ebZAb6zu1cPrfy5KfWLm+YO1/ysrd8+5tn5+e+BMKLDedKUS1JqEaMTK4OPdNAao1kWkVoiVLLXil9QIgRgmtBPNmazBcPNFJhTOE9Lxy85dDBI3GcQBIiqZyILUkI2jcjIaBQVMZK92sapUD2Bb6qViKLMVAiMxoOjm2emUqaQiAAAaSALCHgCbm3LEoot3ee2QEl9jw5DZwV3kUMGyBrjloT29TlvMhzg8xEQF2hnW+tdQaP31i9uDVQNDW/uHT8gRMzx1txK5ZBDISVyYVzAwCAkDLCF7qWimpUxHsC7H6ZpHNDIpIyJZLMsgr3dS70ngEjRCBl9GyCwzlHREppQOynsewFBgshnzUXY4Fyv9wOKIHhsL3VXdn43CeeufL0au703OHa7B1ps6XH36tjgmOMMcYYY4yb19pTEHrq4Dfw8Il4ehLMndW1er0h05rMTd7bCZR23qs0RZmbkrVCWKv5ogjrNZ+Xzltdq0Po/ubOZFQXcTxqd5JWC9Z576XW8M6aErUAHt7aIIrhvHVWyUgwW1sKIUFSSALIlqUgSAmwL0bDIFAMr5SEEEIIVxoZhrCcD7pRMmOKgoh0WHNmpCpjPM/5cJi0mqNeXwZByWKY5Wmk0jSYX1Q//lM/SCoF8NDr7sOo/fPv+oQZ3YgbE6ykTKhbbvXyQb3Wkl6X3exHfvidr37o/vHqeN4hG40AYGHh+bTT9ToWF/HpT+M7vgP9Pj79abzvfa3p6V/6zx8YD6d8TUJLHFrwTfH3HnnApD10nutRmQxo8ulr8Sc/S/H80Tvuu//eF72g3mx8JY9aSiQh2gOXl+wQQaVClexD5zVoJMkKIWSQhzz0Tc8JN0n4MHdTu0zPUrkIMNh7t3qtI3XtmfVBVMQnb7n11pMHZ5dSpcHeMyQAggcxgLjm48SXgyGcC9OkqXlKmA7CHgIAgiPJU9LXZJEQERSkSzCkYWc7G3kHBFonUSxDQBlwkfdHnZXe5uZwUGDx0IGlwwtKpUBClDALwO3biArAeV/kg053dW31yXNnnz7/2KXzPkyjxuTSfDp3bGLpZDA10WoGYRhbYAjU9z1Kee9QIZgNswNclejBnDMbwFcdvi+6trexfGHl7Nn13QyLR44tHFz8UkYVmOClIyWVCKEINtftLRoVxvlU1NO4Jm2YpdHAJZ6lioSSkpPa/MJUEBflQFl2nmhu5sjM1IEkTaGkk5KYJZhICEG6ipABSiU4UFZGTBG4+AKCwwvkAQpJzgvvrbPOFMwklBSQAoCCJJAXCsRg5wEnpQeIPbzzzKV37D0xHDM8gwCtRdB0k9N5LR/s7rpO33tXY9aB3Mh2z62tXrixsz2kien5pWMHjt42NzUVBbWK3Qj2zUHzykdDiID5OeILIiGEYub9gZGyCnNldkRiP82XiCp/0Iq2sMzSe3/TaMR7572RUleJsN6Tr8gNUkIoKaW11u9tcoBlrhaVdcXQDje3Ly9fe/LShSeu37gxOnDLkWO3L518YKHRaIy/V8cExxhjjDHGGM/+0W4AgGz6vBRa6jiV9aYdDJgpajVRlCYvlPfecdJoIrCu3xZC2OHQMwVR4otCSNloNMDMeZ6kqTdGaKkDDWO8NbVGA+yKLNORtkWxp9usLMUlIIh8JcL0DI8qb4UghAB5IlZKmn5PhyEUOC+EFEKydyOiWIrAlx5OAZaHuQxDIRzyIg6D0uaCZS2QsAM7NGxK3awhW7l29vzSkRM/9XO//PSF5SgKHcr1rZ1Iy4MHF0ohpXJu5OCLV7/mZeN18XxEt90GgKNHn2f7PTeH1VW861145hkArenpX/8vfzZOTvlaRaSKM9NP1fNN/D1THE42Sppf3p68shKc3+xe3TTXtuhf/PNvf/GrXhZE4Vf4qKWQcZTIzDjn8qIovAvjQJSScxQFABmGgWBBjmTODJAEh3VFczcV/kyM2Bs2tshZXQW2a7LmktrswuL80tLsfE1w6UxhOPEstMgEHAAfK0Qq1ZDWw5fWux32XiWRjgEQJLEm8RyFl3fODHIqTCXMiKqIVwsqsbs2uPjMRmc3lHp2YmqpMTEvpRYiESJ1Lme2lXWCcwXgnHGr51cvP3X+wvnLQ18s3n34wKnFhVsOHIjTyTSMU6HDWKtEagUIKWMgcC7fZwEM4KWMAHafN6CtmvCy8hx17e3i8vUbV66v7+5MTMw0G1+qJoiIgjiyWg1G4EwGIxe5dlB0aWAESTcIa34inpoXE/WR1rlwiMKgEQTT83NDHm5z35oBaL7Vmq03laqzj4uC2FvAREGotYQgBxQSLPBFtXNKujgwhckcF0ACPGdlCkIYAEoIkAYJIAd7DxSAc8hcNa6DEmQAQFJAE42AF0MTalp2yg5bZQnpRePKtUvnlq/s7Li40brtwebpu2sHmyYJ0v0KV1MhZt8LNnAON20vnrNLooq938/o3Xuhc24EKCAUItxXfzCgvYe1BigAD4TMDqg4FOlc5r2XMiGKgIofuUkISiEks3ZuxDwCesXO5s7nrp9/7OnHP/tkJwuCickjdy7c8eALlo6f1joef6+OCY4xxhhjjDH+0hVPdDjrXw1J6GgCMslMv95omCyz1sUzU4O1G7VmHT4vd3elYKqnvtsJZg74bo9IlXkeNCYxMqPRKJ2eK3Z3Y51AazfKhASkgDUAQGI47DRbk0IoOOtZCh2ByNoClq21cZJAwBQDqaBD7V1BgkyWC1JsLKnAlrkQIkiSMhsFus5OjnpFrVGDyAGRd7ejNB7sbqcNHQbEgx3SAXQd6WmUT3/mw39+9fLmxtbm7/7+j546/RInJ6yyFOP+ex54zcteaobZ+//T+7c2tr333/X2bxuvh+dr61gNdGxuPs/2e3UVAJ555lu/9x2veMMbb7vnXqnG11dfu5fOZObUZSF2/058RYd5st2f6g/McJgryfJZ9+9Laox8vLyqVrdwIxNzJ+59+Xe+5O4HzkTJP0A7RERKqVC4APDOecfwCsxERmsBCCJNQpCmvZjUatpkr6WHlCDJCFm6gu0oTWampvOlY3JU8MLxhcn5mTRNyOfOZBYRs1CkpWQpZSECI1QoWSrnTe6cH1kIqrpQSEn7ogm3H/DpwMzWEUPpINQi0l5Kxzb3ncHOWufilfaoDKNWPU7rYZQAYJbMkkgJIYQIAM/sKqY+CIPaZDJzrD6j4+ZsOn98ce7wgSYFETSgIDTJQIiEKNn76L2kWFQSAMDtJ4ZWcyvVdoMyQzbYWd6+/rm19e1RPDP78te/7rbTp750LxX2npglsZQlZFbwSJhhXJahQMQy7BtSsha1RNIiHTsRWSEpnZdRFMhG5EyDfSOcUboJWWOvia1n59mzpEp8wYAjIAiQpHmwq6WPXCAZRLINIQAAIABJREFUBEMAE/k0sPWwCFSv6PeyTme33e0NLLXi+syBAwdDGVZdPqRQ8MITAA/n4SVIMhEzMQUODMFg4611XkEIKUlIEk1oaZrGS58X3M/yreHw4u7g2naum/MHTy6dvvfQkVum63EiVcVihdWwScVoECmiYF92Ua1FWYX7eg8hVHWDBtCAJ7JChMy8HwMM5oC5oir2VheR3592qYJg1c04WGZmNkSaSDOz9w6AEAAMc2Vxyt461+/vXF079+jZZ566cunqNuKJmUnRmkknJye1Tsb5KWOCY4wxxhhjjP8+kvoRAKPOcmBUfWIBUurgKA0v8mhYm5/Kdrc1uSAMILwf9HQQ2J22dQw4rdLh9nYSN9JazfV6cRxzUZASACgI8n5HKg6jwJdFvV4HO2eclCEAk4+UjoXQUgVKKfYW7IUQgC+yTGmC90JAKgGmfNiP0ro1nPWzqLE06nQDnaZ1BWVgh7boRY3Q54PaZBNcQoJCBSFg/JXP/P7axva/+/X3jkZQWk/MHd5o765sbh4+cWBt9fr3ft9bXv/gG/7xP33rcHfUSOJarXbw4MHxYnieYk/1sL7+PNvvOI5rtd/+1KNjx42vC3ijyhW4/t/Jm7X7k5+5fO/FK/3r1zbTmMPg87KQUa4GpRnYGxyhdqD2yje++pWvfqP4h/OjISAGkj1BBNFIAAWRaTQihipyYlJVSuhzXwQAWiMIACLFgljONA6Ex6a4NZEjP3jiQD2ZoEKSkErK6vWERGsVRbEuRWGYkENAhokrUBiQIXKII0hZBbtWYyAaUMB+lKnSiFId6yhiCko37Jmd7a0b7Usru745MdmC3Pc9qFwVpAyklFVPq5Sydih1uXhqcfZodEfZAHIhSYcTKmgIxPR52w4iSqWMnRt6b/AcVQ87l1UPALuv7HBAhmyAG7ur57b/4rHNjaE4fN/tr37tNzW+5Jkj9r7IcmVsTYggHdkk3IV1zDGQSjS1F2Wv7AmhIl1TUTCXO20yVVBi1ZysuQlfhijKQmaFQhQriSgqTOGL4i99UJK6qan+zqrvOyrSyEmJPaGFm0qLucYoDW50ti9fe/rapZX1jbZsTCweuy2eqjeiCQCspVAU5144BmBgC9gQKoAiBkARNAAPzlHmMDEC5UA5XBBkYRMNeBmUu669de369ZXzW90NH95z6s7bX3TH6TsmZ2brUiZAsm+hEjhXjZaASEgp911F8/3RoRJwzoGZlFKAAiKgAArgpgWGBZz38M9yjJVSKqX3W2bat2ipHoRA4dyIOVSq9qzsWDg32tePMJeuXO1tnF159LHHr6z1tjOSsLWiDCW0GoenjAmOMcYYY4wxvhjqrc8bsPe2L4Pz9/77X/8n/9P3xFMPwD0Gb1DkzEySyixjqHR6GiWX3X6S1BDERb+TpCmbgrwlwXDWujLUIZxnsAw1l9Y5LxULQumcVMxCQkoidsY7b4TwBHbeBFDOORWGbNy+hFgTa5OXccKeS1KetENworPy6dbCNIQXsoDAtWcuChmePXv2A3/4wde/6X/8yMOPPfH0clBbtJT1B8NWPfLl6Dd/7ed/8z2//tv//uFs9NTVix85dXDpifYzWT+rJTOveej142Xw/MW9L3npYw9/HO94x1e1segX4OrVB7/lTWN24+sHtH+z9wupD9nwIhK2K7j46xpUwMsmKBCuA9bCN4XWPjXPbK/lZbY0M5WmIQKoSE/IYH5KHDp96r6XvO7k6fuElP9QN3sFZIDQwhR7NhVEXO0LW0t797cJIKqmM/a7SkgJpcCMsiQAzkniKEk4SuKgsWC4aAZaektwRASKbx6esTADay05x1p7Qd7bUoGbIZnMFyM/yEmGOk1JKVlNRnhvrOX+oNxo7+Zl3qhHaSqjwMsyy3r9re2dG7vdrVF28o7bTtxzS9rQgAMiIk0kAOucAVR1LERKyhoRScVBzGALaCmbUjUAzUze8z4/4r0vmN1z2Y3nnIRqdQAWvoTNBt3+9srWpdWtle7wG7/zzfe86P5avfY3qyxzCc6Ybe5lzhGoJWlCI5YQ7Nlk5CmQu74z6wYm84ERyocEYjIMjhxH0nnJACQTDGmQD8ECtOez6oitZKHRCHlhwgRlv2+yTik6gBYIA5VIF/uhGO4OtjevrW6227vZaHpqOgglOOMygQ+YLDPDk2O28BaOwRYOnmEBSGgFcgwnQAGUAFVWrawECBC6gN7O1fXd8uLKtqjVbjt29N7750+frjWbgVLBPrtROcLaynSDuZqgZSLDbAG13+0qQAqhAO/cyPtq0SrmaiIJgH4WD7W/7IVAxYvsBccSs/O+ECIg0tWKB5i5dG7ovQDkvseHB3Lm0XC7u7uyefnxs+efPL/eGw6ttSxK5oFHXgbejvNTxgTHGGOMMcYYfxM0po8B+P4f/D+7vY7ZvKzU1MXzj184d75WDwNt77j3tlaqzp377OLCYuvwJApnTC+ZbpjciDABSmGNM2WaJKRgs0LFut/vxLWalgE7770NkwhCcJE5WzKTimJprLHWuDKqReQzNhm7EcLIFFnUSK0bUZRE0cTm9rnW9NE/+qPfmpmdcv7h7k5/5eqH1le3wyTaHfbjxuQnP/nJ+enJQc//4i/9JkTcmlh48UsfKPLdu+65Y6IWnLxlsd5M/9WP/chg7S/ihvmDD/yXRx89H4RJGFOzMTmu+/Mar33rtz/28Mfx0Y/iVa96fuxxvw/g9Jkz49qN4WXdqSa5HH89wcFU8KRFTTkLiutRLW2QzqOrV3vtXnd2cWZmflJPpVNxPFWLZ443Ttzz0uMnXynlP2TUgoAIERmMRuyt98xcDXEwc1nevHO+13ozWyCuOnYpKQwpy1CWN903gzCiKKYJFs4WoxG8LQGAAuYIe8p/X5RlnhcACwEhQMI6M9RsUy36WTHcNR1oWYvCUCiVAjGQM5dlicHQbO7sFmXRaiS1RIbK8Wg02ulc32yvd3t9Z2ePL5y690TarBJPQqJASrK2ZDZAVEWISKmlDAD2YFkFgyCWslINsPfG+wFgsZcIW/6lE2YAC4h9gqM6RQX7DKOs1+6dv7pxeb29Y+39L3lg4dDi33ileZSMzLEZOhm7FtOUFpMhgZmd9WVOBgF1fXdgu5mnyESSHYMc8tJyYBFEcCExWBimEUQIF8ETiIlLgL2A0RwEiCJemLE19Lbb7DLaUdBKpnE91jZwI/T7w93O1u4gK0yg6xOtVqumUMIUMIqohCeGduCcSw8GwYCMJ5QgUiwVCQ9YCSkrAwsJjgAB9szeZcasD+zybrG81b/zzKEzL77j3jMzR48EpBWggQiIgADIABYiYBbOYZ9iqDimeH+ISQMkRJUIm+2/XAPO+wwQQAzQs4lLIpJSeF8FyjIRESlm69xo/62qNBxmts7ZykrWew9YwHs3tGZr5/q1K09c+eSnnr5+fSt33iopJOfgoaNRHlo77sTHBMcYY4wxxhhfxoWpTCcm0urxAw8u3XfS/OIvvesTn/qz3eFvLBya3u1vLy9f+a63fUe30z9z5gV333HP/OxSM03Kbj+oJdLbUWcr8kJN1O1Ouz43vb61WZNRrTElZdxZXWtOTItkpty9EtdboLK9sz518ACCtLNxrTU3YTqD7e3u5PSB//s3/9/BsLj7njNPPnPuiSeeuHz5yvTswSRu7uwMG/UpZygKG6OhiVOMrF1vPzXZmF3f6pxYWrrzobu+6TWvW7rt9nxnLUox2tkMUyUD09m+Kn2tXo9Y5x/++Kdz05hM6rfddvyH3/nOccWf13jFG974737yJzrvex/uvx/1+vNgjzc2ABw4dHhcuzGE3SU3JM6+aHf69KV4eftAFC9MTM4fvf3g4x/7zIc/+9kbOztzM8nLX774km940/zJV2odSEFSiyCMhfgHvmKXEnHMUuXOD0ejfp7nSRxXZERZFgwTBnsER1k6axkohDRhAGt1llWOj1yUJcEFASwlGSUo4XLKsgLgIACRZWRlgaIs8myrNN65KI1EHFMEIZCXtL291bm8Mlxdbm9tDdO5xbkjh6YmU+yFeGoiCsMyjpAGcFFN6skQoR/08+31zWsrZ8+t9TKeXTy4sJjOz+GmTytz4ZxlFoAGDBELEQNwzhGFSmnAem+8r+Jg2LnMe7sXh7rnrPGXETxXvmGAEsi4GJarvfbZtYuPne8P84mFKan+xvfwPWOYkbBUY6c6W5AGbm832OTelKQCoTQwlG5H5dsUKECHCFjKIo5gPEw2hB8yh4VkJxFqA88wIayCBAKEhFTBpeSUi7ThOHPSughqOq0jbQWDdDbXkaORiLWerk83oxkdHDk8tTBXr4eCUBryALGjAsKXRTHqsXYigUSdOSzICojAhRqRFpEJrFUMQArSpBxcwWW3v76xfn790vms22vOLhw7dfjOuw5PTjdINUCtZ53/SilD+wNB8T7dIIkCIXRFxwEl4J0LicR+IqzwPmM2+8NNRBQKEXhPzNXCMM5lRFrKwPsMYEASaaXqzMI5w1zs5wpXdjNVtDCAAuh0Vq/eOH/+ic+uXTi33e9w3JycmQsH/f7O1q7s2CDLTUZmrOAYExxjjDHGGGP8bfHIyqMffVic3w024lsOv+L66hali6dOP/jhh9tClI888YFA/l4zoX/0tm8/duzIZz79yMtf/tKlg/Nwzva7olm7dPXSocNHlBOjQTcJfS1JSWkqN+LpBiRZM7qyfe2RZz7jrTty7NjnLl5573vfNzu5ePXCNaXTle32B/70fLPZrNUP1WYO5ZIH/TJJ58+evzAz28q6l2bnazujYqo2+fbXv/z20yfvu+/uerMJiniYZ2tXwlrIo16SREjUcLtbj5sCQa+3MzTtOE7TxlS/3737vntrtfGYwPMbUqkf/5Vfe+f/8Bb8xE/gh34Ii4tf1bvrHH7rtwDc9eCD49qNIfwIGH2RJYO45PrVleTxq2lzYeGArnG9d3n7xqUbN1784he/4iX3vvKb7zpx50tV7dBXlfWgEIgDltI770zprXH7Yn7pPRie+ebfBJcGQjhFjll4vxdXwczeeyIHeM/eOekLYXNhbTXCSN6zsUW3O9jZbbc3l/PSMWrNVLbq1AgEUd4uNreu7Wye7Vxbae/28mNO1qYmjXHOQYjKWhJS5EpaSRxFUdqY1iTz/uDGtY3LV9avrPV0OnXq6NLiwVazKauIUCJitryXAKKICiFISuGc956V0nJvVi5nHlXJGszV7EPyrBv+fDP8tTpbgNrfWNEiFmxgjRlk21e31y6sr13bnLr9xIkX3xenf+PfLGYyloRTMQllcpQDGM/GemvYFOysCCJSmuGJC3AGFIAVUB4SQkBYwFiwBcN6yQwpPHwpWTErBwiGFNAghOQD1oFlbWq+pAanTsdeJ2TRKlmQcEkjbi02aoalCGqpgs8HnU3raeSrqVWGgC8z1+9y6KhG0jeBxEgRBbqZJKwmoFoW7EUV0iolw9nCFL32xvUb1y/vbK7pILzl2PETtx46cnQ6DFOSdWBin0cgIjBX/WzJTIBkrqxeA0ARMVVen3uerwbQQkgiAdC+e0tYdcREIBI3/+yq4SMppZQCgPfM7IkUUei98d4AN+eSaC8fx+dwRZH1er3N5acvXXzk3Lnl4dqWqSVJazqeWqqFnV3A22wkSjPYGWTDYvy1OSY4xhhjjDHG+Fvgs+2z7//T443JM9/4bWfvevla6Z64fGmt2wbUbUu3PvXMY4ORmZ5NEsW/8FP/BkrOLxx4z3t/76FXvWJ1+crp209+9sknZg/Mb25uDgbDe+66d3N1a2ujPTU5MzM58fjTj991370yCj7x3z4Zh0l7s61UABk0WjNFmatkftQfTU0cvLR8LUlle2fkKKrraDDqmv7oox/+4Hv+n1+NU/ZyuDA/+9qXfQOKkUrj4U6n1x4kYVPJUJAVjjc2b8wdWsAoM4VLWzUUhVJqc32Y52UkfbfX+eAHP/im179uXOfnO+64/wU/+Rvv+Zf/+HvwEz+Bhx7CmTM4dAhhiH4fZ8/ittu+QsqOD38YwBeZlHn0Uayufvc7f3hswDHGlwiDxQFu74x6/WG/2dBPbqy/5//7+OWVtVar9WM/9mMPPvjCQEup9FfbbksgliQRea5LTEpElX0jURyGewzIPnIiGwbQWgoR3uw1hBBRGAJEVKA0sMNylDlT6MArKYnCorSjUXn9+qVL589fenplp9sv4JIYaYJJAfJmY9Qfdspyxw4ZIqkdDARFYV6KyOzLMZi9yU2Rj4yXkZialyIw7U7+qae2zl7u7/jgnuMLr3r57fNLc5UzJVEkpfbe75tKCiFSIQRAf4nfCYiqrvgL2qhqSxV8aoECkPtRqXtpqPuPgRGyDXP23Or561uFUC/9xm94wUMvCXTw5VYklpSIRkMkAa33MBp6N4T3lZCGoTzqVjdMHDshfWW+6h3yAs4D0CAFkjc3aoU4QulgCSHBeQwclICWQCCplcggqg/9xJCN6RtmaCgfx8nMfFPoqX7X93t+e2t7/foqZ0VeFgNTDHbzbGQRQQgXOGsFlwQqtEKUTs/Ozk8dXJyKw0ktWxHVwyDWqfSByEHlsJfvbq6du7By/ZqBO3HL/EseOnP8eCuKIEQAhPuJOUIIIYR0jplZiComNhciEiKw1jNb50rmSl6hAQEY5tI5AgIgYH5O1LP3JbMRIq5s1L23bs+Rg4SIibxz2J9LqrQbGgj2q5wDGXwfvfX21dXPfGb5/LkbVy5v1ienDp+cD2txkAZCq0iGkzoaRpt5YVevXu5s38l8cJyiMiY4xhhjjDHG+Jtj0wwe/uzW4+fmfZh0CzdYPhbXDwK3HTq+9M3futvd2ejuPDpUh289cX7l0n97/JFTEy/Phdnd7qBQf/pn50vpP7fyZC2Kl6+sHj9+otdfe+SJndHQNmpL56/1zq1tHDhy3+//yWPTzYnJ1klj3IG5o95YZuqP8s88+blWq1YLwtsPH/mXv/xzv/wb706a6Stf9sI3ve4fAYDbhN3+ge9+PUUBgG53RUW9bLQ+3DLN6cPIeWN9ZW5hKYxg7Wju0AGX9cvCtibnTD8fZZ3m4lz7U4+SUMaVh5aW/tX/8ZPjUn9t4IUPPfQ7jz7+I2//zisf+hA+9KG9/qnqQr7zO79C9hzvex9uvfWv+6yiwO/8Tmt6+m3/7H8Zl+zrBxTNyLt/ilff79f+6Mt4+UZbnV+Pb3SGu3nev3Lxenv9kacvvva1r33LW95y5syZJEm/Oo9aKESplOC8KEeDXj6scxEhECS9lHt9vhDVJEsUBNXICTvHQngphXPwnqSssjlZkBDkrIAnwZ69gIBnZudI61jKcKczuL66OSiyZpMmW9JGQajIeeNgM5QF6UCpqF5L66nWksgBJUDem1FWDoemGNq4UYZJduPGcHM0PHtheyfz04fnlk7OHT45G9QmgDogiaQQldoi9L7KOqmMKvc4j+p/IQQzmEWlFyDSle4DqGQgbi/8dc93o2pW7f6/Pe6EmfPtQfvK5sXLK2Ky+YY3fuPpM3eFYfhlLUFAMwklKKKg7rQemVHNSQhFApVhCSCYNAvtlRJSaiVYkGfvnffsHVhWkTXP7e+llhJUCHKewZBMkuEceyuAGsuQdMw0YlEQXGmy3c3Nnfba1uaNYd8M+mbYz/M8d3ZE5IUg7yEDtuSZ2CtUKgqmnKmQIrA5dtaL3KyNCp+iUYuayVQtbSb1WtTb2Ny+fn352vKgyE6cXrr9rqVbb51utVKlQiAAKqZJMgtmYhb7J1kCXgglhBZCS1ll9MpKdANIQBEBqBxAsT9aUkXGVjIPz2yYJbMQQle8w77syDG7/WAU7Nea997HlXBlb2eju7nWvr589dKNp8/ubHbKEYKJeq01MxkndRlGrHXoTFIW7T6GnfWNztb1a8sn+ieTWirkeFZlTHCMMcYYY4zxJWP90YuzJshW2hMUN2IlVGi7XYUi8jSR1DY++UiQpDNavfmelwy9qTWW3vwDr//Qwx9a77ddIMoy7xYDakbLa8tFNmrMHSoyiqJ54WWdalERqii12m2uDuemjk+1pvKsIECo0HN2YHry9WduP3n6B2rNZPX6tQfvujutN37lF38+zwdx6F33XD4axIkqikyRcAOOwiRxZrS5bGHTWmPQXq0156Ymay4fOuO0lrbfVVEQ6whQ3nOSxgB/7smLUZzsDkc/+M//2WStNi731wxaU1O/9id/un79+vKFCw9/8E/++H3/AWGI7/9+nDz5lfj4TgcATpz4K5+wvY2f+Rn0ev/iN94j1fhq6usJuimPvt3r+pdHcFy9lv35J7fbxrfz4uzHP77db5dl+Y53vOMNb3jDV/ONXKFFOKEkmXK4u7N7udeRCxOHQQbSAXFFcEiJKEIcp8wBEazNsqyjlA9Dlec3ozclEClFYQggAMk8G1nnZOwASCkXFo8bIx9/8qJbR55jakJPNKPmxESrGTca3OkMlq92d3uATFqt1sREI01lGFT3z+G87Y9ct+tMv4gCB+w+9dR6++r2xsZo6tD07XcfPHpqNp6MSTSB1r5dAoQIiRTzkDl3jp4dhuK9Z2YiYmZrrdxDTGSsHQDVsZu9u/fP8eMogS90Hu3daK+dv3p5+fqL3/yGV33rNyn95ep0CEiq0A9iqhcUWd9PycpIUhXrAXq2MkFrGUUaJCzYAQZcgKNABUH4bLqW8jycSIJQ9guUDpAyBAnmoiis8UDELkYeBQFFdUMoB5u7zzz99KVnLly9cMW7jNkwhywUYp5spPOt1syhVmMqHmaFe/ZpZUghkzR0Q7e7snP5xrXLG8sx4lo0MXFgceHQ3OHD02sXrl1+8tKNQW96sXX/A6fuve/ozIxUKgaagABISsksnHNVxG/1xs45IaSU9UpoI2VFPwXWjphHQASEUsbM7NxNHioAIKV+9vt4nzM7ovpNZsraqsTPrm9lLzrYS421OfLO1vmz5x9/8tOPX7221sttnEy2ppZm0ulGWEvquqWjhqnXZKQo4Ov9ts83t4re55556vDhuRN335U0GuNv1jHBMcYYY4wxxheHKcxH//yj6ZNbhQmCwk9PzW2srmplknozK4wDIra6kYyGw8WZA+tXL0gl7lk80Pv0J17XbMUn71q+fF1G7sDxI09+7rH0tlNFIj7SvfJUe0W6kRqUbzz9wGzSvNHt7Aw6OolHwPX2dse6gR0abbwYlWZod+n0gRNJKk/NHy9U3h30ExvErEzXykCHcWNYjqK0BW+FKawbKBWQa2pF8FKLwgz6QtXhnYMJtCbSILLWsrVaxwUVGtwbsZDBdvtGt9sZV/xrD/OHDs0fOvTChx6658EX/dQP/SAefhi33falvrjf//KHWT72MQDY2UFR4C/fZf3Up/DudwP43/71L77woYfGZfq6AlVNpIy+9Jd4Ul4225300tXoI0/aj108WwCHTtzys//rzx46vATgzjvvFEJ8VROO84de9O3/86XR72z/xePeOxaEMCzZ+4KTRAdaA5aZyxKsDTQIgSPlofPS5b1MKx0Eylp47wDrnCxL7T2kEEEQEjERohBB4Dsd6z3SqDY9NZumdNf9jbvur82IPPImG9mLI1wuTKgn4saBRmMySetKxc7BGKsUnDP9/mand6Nne/22z5/Miu0evFu66+CJ00t3nF6Ym50RcgKI9gdJJEDeVzyGqpwUiEgIUW0SQhBR1UhjX9ABgLly3Hh2yfSzAlNyoBqC2FNwjHZ3BxtbZ588//S5awOwbtT+Nom/AhyBje32iqL0RxDX/IEk65W7wzLmIoQjHfpE2WbNTqeuHjEpEAyxB4VQkJIDkkp5eGOsAiU6cEpbohGL0kB6hPAgC6NyI52DJ0ADvkAx2mhf7HSudLrd7Y3NG8vX+t0dHYmDBycXFpJaOhmnia6LWhLVo7jWisJUG2O9M+ASJEFh9RektXS5HXXyw+fzQ+dsuzfqjYb94drK9W4xWDGDImmKO29ZPHJq8fip2amZulKxEAEgAU0UEAnAARmgAF2VaZ/m8ETlvvMoAEvEUibeC2ZU4b5Sau9L5oqBIu9NJd8AAFQ5PsI5DwgpE+89c/4svcbe5VUl4nBZYdrtjavLVy+cv355dfXaxu7Q6lqjHk+0pmdn5g/UJieTtKVNRD6kPCBrofJEy0hGu6PR5mZvdXnn0EmTjPmNMcExxhhjjDHGF8UHPvhnv/Xu37zFpC/UBx589RuHG1url5dnJibDev3G8nJrcSHvdobd4cTERD1otNfWWrV6FMXtCytKR9aKte7Vucnp4cZW/5nLxyZm6wsHbixf+abFO1Po31v9xES9gUGe9sS3tA7y8JAbhCMqh42j7VmzWuzc6Lc7Pt/aHv7ulbM/82u//ZqX3fe93/ttt7/g1mZ8f9l/erczTOq1PC8CIetSIy+LvBfWImuN91YpCQ8Yp6KULYrcBmEYRtpar4LYm0yQsgyhdTkqYjS2O8OiNAsLB+68845x0b+G8dC3vvlPfuc/Pvbwx/HCF+LOO7/4C971Lqyt4ad/Gl+e9PeRRwDg4Yfx8MN44xsxO4tjx3D5Mp54AufOoddrTU//0n/+wPyhQ+PSfJ3SHCpF7RjyTdjBX/UcBgHSOVFyVPipK+3pj3y28eRGe1DbAHDirpPf8q1vqj8vooIAHSULJ24/fOrJT/zF4wCgFKLIlqUzTggdBBqwZYk8hxcGypGQJAWENqXP+2aiJbWGcwA8UDqnndMApBRCVE0vggBau85u15QmCdOZyVnI9K4HDrzidZNzw2W/uXX5fL7GKIZFUE+nJhcajVYUJ0KE1rqitERgdsPBdm+wOfDDfjtb+//Ze/MoS67qzHfvc07Mceccq7Ky5kFSoXkekQyYQYzGGD+3GGwDNu6mDd2vbb9+q7sNuN3Pbz1jjG14xuCBZYyfbRASnsAGCRtbEiWpNNZcWZWV83BfYcTEAAAgAElEQVTnG9MZ9vsj8qZKJQnsBtZqUPxWLq3SvZE3b5yIjLz7i72/b22t7FpbxqsHrt192RW79u4c8/wRgNrQxCH/7+ZAihg6TeajNHlHAEMEpRQR5FtqrZ/jLUpDOSMnBUiGcbMGSAPRoNlcOnr86adPHp1bC7aNV0cb30m3DgL4iNr0u6onIQPPYlvCTKRr/UFNKQYZF5ZxLTVeMmMhVTxIBWmSQEDgEgfByBEAYIxSmWSIjrAzIbTgsSFuyAN0gABkrFBmDICAG8OlVl0dLc+deerEiSfml5q9dleoJCzzLdvDK66auOzS8dHRLbV61S8JLviwRSLPI0nBDAAdYOF5DyZgBvumnX2N0lPzCycX1+fW+v1+R/WoVqlObhvZf/mO/Qe3T+8cCcshgDc00RDD/JSNuaRc4Mj1Qa21MQogAdCwEa6TcO5wHhBJIm3Mhm8HkSFK8zeZqx7Dg2gDIAAak58JXt7ac8FvNumYVKKMTtZ70cn544ce/8Y/PtRsyijDYGu9PjZSb4w1alvGattEucacUtYzJiNMAExKELmCu8JL036zFS/OtbJEFlfUQuAoKCgoKHh+ZjtrHPDYNx+/5557jpw7O2qHV27d++p916XLq3EUbZ3epvpptNaenNiaxXHg+zXX7bRajLFaudLpdKJ+FJQrqJmUamy01l5vWgw8x1PGLB497gVea2bp8m3bH9kyu7i6/MTTT73ylT8aP35mlMZIcZfJwKUKs8ec0X12LbJYh8OhtfFqWHv6yImffM8v/uiPvean3yXrpUZ1vDropaVymeJY9geWazmuA5SlFNu23W92K+U62JaJU+aXbYaZlAbQtp1+P7YF2ratSaWZCoJSlqrVtZZwSp5jT09sKU6AH2x++ZOfetutN7V/67fgta+FO+/8NlvfdBN86lPw8MNw7bX/6p+0tgbLy294xztvu/O1v/wz727fe+/5T+7Yf+DWn/rpN7/rPYWx6Ita4Khfbd30OX30N8zZz77QNoaXtWjMz1fnFpyzy70TC62j5wav++m3v+wNrwIA3/eDIPj+2msB4JznwGlbFgmhtY5jA0B5fwNmiAZsOxUCiNB1fL/OEXSa5htwADfvfbAs4BzSFBgD235GimQIrgCHQwZQEtPj7uWe2DuIFyWcS9MjSbQwsiWcnh7xfSc38hSCfC9/KQQIAcpAoY5TPYh23Lj9yuv3X3b53unpSccrIy8DeIzZeexurjLktXHesvG8hxEgRWSMecakRNl5WoYe1tIXLJL3TECs1pBl3bXOzJnl2W7k7dzxzn/7jr0H9nxHAgdjjudyzwcAHYYYNMpRFSve+g5j+o5KEuQWDxy75kLFg9ADjphJR4LWkILUIACEDYDIwXE4IuBm/4lEMGyjt8W1ADhosCnRUXulubIwszh7bPbcmeXV5Wq1tOOybbt22hMT1tioPTJSqzdqnj/quBVhOYjOcJVydxINxADFsPA0G7m5pOrTq8ILRwfll3R7C2uy3011FNWrjbHR8bGtoyPjY64zAhACiHzGBEAPnVyftc55Ro8xKUCKaDHmaZ0fTXf4QyWA5NwDyFtycncVF5FpnSAiY54xiijeDFXJY2KJBvkA1BAJIPXKcrS4ema5Pbewvja7fPbc0mySeo436ofj5UalXHXLftUt1aEaJVYmQfDA+CwDBRlACqLUsKttbLf7/e6ZM6eiKCquqIXAUVBQUFDw/NQqtb//ypf/6o//QiZpYDlWone6NS6czmCVkKHrZ92kE0XoOEqZLIkrXGSpBIDSlq3Z8orrOByNVAkjEhS4RiOC7Tmy0w6FUFJO2uHx+bURvzQzOFUe2fnAE4/c3NhherG0kxg0MConVhiZWMsMMSEzXtpyzSXT97Ig3nH5oX9YPvzPH77rHa+483Wv8oJJ6K6hQQE2ABKBRk0eZAh2qW7IYoohcynTGtBxHI2oNbiuTzoDzgBSxw/Bu+RXfvndiEII8djhR9a7zUa5XpwDP8B4vv/Jv/27d/3wyzYUh1e96lt1Z1x1Ffzpn8Lv/z5cfjnY/8qcggceAIBXv/XHdx646M8OPRpHUWd9/emHD+08cGB6z97CcaMAAFB4UL4Iq9ebcw8NBxcgSZIkTTIpldLGmAyDFMunzlaX2g13ZHzbpF9+Cdz6iju2b9/+fbrXHNFmFkcHGCdBHDgSkjHSmHyAwxhghjGDDDUjAECOQjh2mqZK5YGpfLMoFQKEACmBMbQsxphRCgQHx8rjOzizXd8ZC6y9zKprKxgkg37kxakVhOHkZD0MHc6Jc8VY3nNhiEBr0ApJoSs8t+rs27/7iqsu2bFja7VaBXABAgCbMcEY28gOJdps2dicQDHGEGkAlefCAhhElmeFaq2HTqI07OC4cJGGzqMagLSUst1ZXVw/dWa1T3p6x/jufbv870wbZYiObQvbAQUkXBQl4QpjYVZRvW5fR5EFYFfLpuor103I1oIxA0wa1KCAyBhQChnnDC3LynWaPJUEtAYyBsgAA2AIUvAsVd1ed2Vu5tTszIlzsyeipM8tmtpRu/iSiZdcEm6ZcBs1C9EHFjJeZ6wE4AB4iD5RLmSkAAzRz487UW7mGudxJEHd8yreOI2lWbSzI/u9JOn3K2G1Vhvx/Irt1lHUADxEJLLy8N2hNJRno8CmVJQfUERgzOLcGQ6eMKJ84MhsHixjNgJ9ERGRIwpERGSIuR0pGx5ZaUwKEJFJZJymUZrGMs0GmRzEZ5Y6M0snltZnl9trq91+JpVlh04wYZen7KCKDtPgGR5gkEoyGizfYZZQG5nBJihXy1Hd91bSqD+7MB+lcXFFLQSOgoKCgoLnpwT80r0H7s6yuB+Plqt7yqP7xqdXjp+qNRoScWVuDhVs2X9g5fhxr1YRKltdXJoYG1NSLj99pBz4Xql05sSxbVu2qswk6+syScpB2F5edh1HkEjiaDQs7/Bro3Jt19Zts8tru6YafSONipltIQEDJhQDpSnNbAMTYRhJbq/LV+244hunj3ru1jOrJz7xe3/8ax/96Jf/6kFeKgNn2OuQidBmmsiz3cEg9YMw6kWO5Qu0ZJpJAisIBbKsnzmlgGJsrq7Wx0ZIy/7a4X17X/Lgob8RUt31v/04aFWcAD/wVBuNzz3wzV96+12P3nsv3H8/vPrVcOON8LxJBDMz0O8DAHziE/C+9/0rfsb8PNx77479B3YeuGhTWPF8v5hGKXiOyIEgLtH2T6Qp5Pf+59bOzS0urLZa3f4gTZN+Hzq9wTol2y6b/Nl3v3ts61YisB37+3ePmbAtN+SiymyPfAOSQZaXlxoglYrSFBzHYczOMpAbffeKSL9Ac8T5ooADIBFV6EHogyQAy22MjNh+EAO4AJnMmuvNVmcQkWv5lVq9Foa274HngTE8TV2AlEinWTuJ1yjuT06OHDi49/JrXrJ7917PKw3bRqzNYnjTWYMxlnuHbrZyaK2JsmGngLXZcpJHwABkuXjxLfcoA5AAJo3i5tz82VOLR091Gjsre/ZUc6HkOzrvAHwOFgIY4DEHyeOAW7xWQj+rtDqqW2GEnpeWwlRbSQssy7KYADAcyAMrVTo1SeY6yKy84o8BMNdrMsCNP6QaIBEiYXZ/ZfH0zMzJxx47vra2nibR9h2Vvfsbe6/euXPX+FRgh77LLReRA9iAdYAAgCF6nIdaR0QawEG0OC8h8uGy52eGAgBk4xxrAJHLo1ErqdeU0VpwIYTNeR1ZBTBEdDjnxpAxxLnHGEPkwxYMxoduJpznzUE24rOE77w3h0gAcK3h/I4brRNEwblLRMN3mx+7ZBj+agBirQaducWVmeX50+vLq+ur3WZzud9tDWJUKZFJrUqpvG00GJNiXInxzJSaMXZTGI8gPP8U5x4wcJTxxAiFOqmt1uuLKpvvdOKsGFEpBI6CgoKCghdm146dICxbWP5adM1VO9BQ4Pk6zVIi0obSDHq9wLKw37fRhGHYXVosl8sjodtuNwXoShikaRxFCYLlOm4vijzP7zXbpWrFUixd7IQj/g3bLumRfnhtvXzpnsWHFy4pjco0EZk2RsUWMME4uA7xOEpZBltdKMVqpL71Sb3ulrfPUE2PTv7cf/q5d731bXt2To9srWGWdtdWA9/lseXIiJw18iAzGrPAsl0OSqcDbQQDa9DqBp5bLVcgi9Bx++3k/q89MDmxpdVpHbzkkkZtrDj6Lwa4EL/6h5+5/0v3fvzDH2x/7nMbYa6lElx66cYWgwEcPgxHj1Yaje179z3+wD/DQw/9SwdVej34jd8AgA/93qeLpS74NhCcnR88+cByPwNGYAMsNHsrHRnFpJRAVtpz2XW3XHWT5NSYmpyYnrZt+/t9jxkzCCrLZBLLLJZIyAmVUgCac0akz/PjPG+ZhlqAEGLTK0FrrRQQAefAOQFopYxUAGAhdw06yI3juJYAbjJMjerq9vqgHykmPMt2bdsGYFqj1pyIA2iTpLIbddZ7g37quNb2XZM33nb5zl2TpVIJoATgMMaIOFEe/ImbEbB5eUxEuato3tyByAEsorzFQwAYrdPhiA08X+OG2Cza8702UurWoDmz8vRjs3NzTY14wy23XXvTjd/5aeCWy1e/+S1Lf/21mb97SGdxajLL8pjtcQTwHWShRiMtS9leqt1UWwyElaelgtFgDAJwRsMjBYwZwZXWRmsH0OYCALXOtIwGg7X+YGXu1LHZmZPtlXOO40xP7zx4sHrJJfXxPZONkVoZbcE8ZB4iAnDEKqIHAIg2YxaRQ5TrX5woD+VFIkaU94voZ9bKDDiLuciGjRUC0QIIiVyifFpEITLG8jzXZ3J8c0fYod6IxigilR/J8zW1YfuGyX1kz1c/iDa/RW1M0wCATiFtR71erz3o9vvtTm/pzMLK7Nr6wqDbj/oyilJIyQLbsmzba5RGXXuLj6MxjpIYZa5jWBZn2O1a64tZUDZ+CViKDLmxgDO0mBeGlaRW8fwm420pDZnialoIHAUFBQUFL1ygLazH/UHJsFdddcvN+y9dfOL0tmtujJ54YtDvT11xZf/IkcVTJyZ37OytrQqOfKTRmztnCebXamVPLi8sT0xMdLtdjmhbNijl2bbWular9bpd13ZBZdBLApZuY8Gxkfr/e/fnfqJxcJtVLpGtdKqUMqiAM4sYGGCM6SQL0PI49z3PiNLY2Mj8Q/80NjGyMHP6/b/43wwl//CNvyVk5anpZGEejXKq4crS8bEdO9KEdJRx4TEAqaRBRLRVqhRLhWdngyYqNbnzwPEjM+Pbdnmu+9sf+61bb77Z9Qoj8heLxnHHG954252vPfT1r//93Z//2j1fBBjagg65/XWvf+9//WXH8952603tT30KPO/bW5OmKXzwg9DtfuTPP1/0axR8WwzR4aeOffqzn+8A2AAVgIFjKdeq+FQv2dV69eYfufOyG27/QdplBhJ0v99v99r9eC3lPmc2T9OUAHzPBVDPMaR4BkS0bTufiUiSRGstJWgNngdCaACtFMQxJspVEAILgGUAIEB5FENfqyZ1mlmSgOv6QlhEkGUQxQzA5VwBxKbfz1a6zcVBv0dBpbJ737abbr6IcwaAAA5iwDnX2mzWxjD0E80FjlyaQUREFEIACCInN2vgnBMprftDE8rnJX/8mc4OSlV6em3p0XMPPXSmmfQrY8H1N790avq7MJ1kue70Ndde2Uu/8qWvZboTQezzcc29GMB2he0EBCQRAZCEB8IFwFyQ0UAxKCMEeA7EKSQJAIAlgLtKySxJfdfzbBcAskTFSX9laeHMmROLJ462ls4B9Xbs2n/j7dddtN/btd3mbsCEj+DBxhcCMMbKnOf9dHlLRe6aAVpvmLPmnTLD6RLaVB+IgIhvPoLoCxECoDGklCLKtI459zm3c2nsBSVHypTqD906LiADUJuRxuf/Hmu9aYGhNuw21AA6C70zc6eOzZ88056Z68w31zqDlCvf852g6of1UtULAMF1nVqjVkvjSnNlDPko2nU7BGTtpO3229X5E7BlDwbhQMSKE5qNulv4oVtKQ8vyEbC4khYCR0FBQUHBt6bTj0opXjY2fXF9S/PUXLVcXX/0EUuIycZI8/Bh1Lo+NtZdXhKumyZJ/+TZan0MAFuLLdeyJxtbeyudwPFBG8xSqaVxbE2QcIUIkGbkCkrSbRmTlr0yOvWoSh+JVi5z95ZarkZGjrQt5BxAIxKj1Ag7iJQ2yLGv9rPKzhRvve2uLz/+cGvb3kfrsyfXz971zv9gW3LfVO22W6685YbLZb891tiRtKQx3HcskINIxcL1LYZGm1IYIpm027ZcwcqVh/7+H3bt3D/IpNAoNHvbj9/16jtfc9c738m5VZwGLxKZ47o77rjujjv+j9/8La3U6uJi/rjr+9VGY3OzDduO3Jr0W9h23H8/3HMP9Ptve/8HDl59TbG8Bd8WRNi1o/GKH9q1JmOPiRHL23HHj01edKXgIDhalhjbMv2deEn+L4gFwgEbCBkj1wZDMkmJc844R2TwLYs1IpJSblanrpvncRqlpFISQCnFARjHTEAEJgaj80LZGDPodtab6+3+QEsZItrPrCoOv0BZtnIDwbnFQBITgtu2GPqiciKtdYooOLc2/URzOcNskCJSnmEKG3kcJs/XGFpy5I4SBiAPUrEAzHktG/mUQW4wISHqpqtrp46fOHpiZmW9c+OdP3TrK186Pjn5XTkf8hcRtsMtO07jQdSvGQPIAEArOwOeaxkSiEgx05QAjKHnWkCIEQlEAUwCaESwBFgChj0sUspEazBZuzW/MHd0YXZ2aX4hTmVl65YdF43uv3j64EWN0UbJ9gJgAjH32nAYy51nkTGLKF9JzpiDiMZQvtr5BNCzd/+Zg8i5S/TMH27GrHzMhDESQgwHiay8X+P8F7kgXBnR4jwAyKdRchsUOXQkhTzBZ3jIkmdZh2YaIhn1m73e2tr6emdtPVtdW1nunl0ctCLVTTV6lXrZDr2K5zu2y7ntMMsGAFc4Nb/umR5nfYbESLOsJUCXdapBdiNg0VopCagyEfNAK0ZoAQ8zPciY8UqOFzqshU8/dmzX1HRtrCqsojAvBI6CgoKCgudw6tjMuCldP7p/RLpuWFlYmBubGO+sN/uDuN4Y6ywt9VbWRiYnB+02aapXKv1+nyFzLUvJTMksKLlaKk3KJu4wW2lgiKlUjMDSmDmgpQmZu4+zpbXu7a9404c+84k5O64brQU4rmPSlBnmOW4UJciAtBQMmUZgwiA6wPtHVm7xd2nuvKQ+Mlvdc7g9tyDbh4/1vn74zyuf/LP/+L6fuuri7YDSdVHJnhJCe3aiqcy4JdzVpbWRRt2pja131hrM76skUl3h+A2olL0gAvrLL9738d/9w5e/5o5/9/PvGq9MFyfDi0rseKGei2qj8bG77/2//+MHHs9tO267Da6/HkZGAAC0hiNH4AtfgLm5ze3v+cwfbd2+4443vLFY1YJvU2cC7t49VnrNFS0C33LrbnXkhjut8vgPdNkgbHLQEENj26S0lpI8z7Mt6/za+4VQSuXKgm3bjuNgfvc8VtrklacFZCOlSDGYBIHl1SwR9aNeq9vqxpExVHYczxJ5gCsAGWNyYcLYrvF9YTGLkTRsKHzYQwcNbUzKeV5L06bDKFEuZCiADAA27/wTkTEb7RjG5MaiNLQOhaGdh362wEEABCSBYtludefmj584eeLc/ECZi6+4dOfevd/l048zsEQURb1OV45LxzGIqLSljA1EinQMEtK+SHqGSFhsZLTChEcgLLJcQAI0jJElQHAgAiIk0DJLtJRpa2nx5PETj3YW16LWwBurb7to23Uvv2zvrsaWquCsBlDNr7sADqJ9/k0FYzJjEkQ7T//N5aFNYWJTV7pgXxizh6cPXiDlDDs+Nl6N82diU/JBIaLNGShEFLnFCRFpnYtN6TBfdmgcawwoo02kTWwIgYADUD+Va4O11YXFpXMzM7OLc8uDZtIe4Fpm85JrV9xKpVKpVmuNum1b5426oINuRVREygG7HCOOCaq+RdIC6Gtqg/CSTpB0pd6q0YlBEXKDbmYGksgNPS/wOcPDDz0xYpdf+obbStWwuK4WAkdBQUFBwYUsnj73iitu3l/dKmI5aK6HYSCECILA9GJIE0uIyuhEZ3nZsS3b4jJJbcaVUowAjTbGKND5ZwilDejcBJ8xzhkyABj0+o1GfbC4IgL7isbWbz7wxM5du56YP3ntxLUqTrModiwbCVQsuYGMNBljASMAbYwEjmA85CiN7PS3ubzm1ccnq/edOLwibKEJAX7p//y1/+vD/+Ha6y+DqK/TxHEdabDklbNYo0lHx+smS+JO5voB8Knf/OTv2FZgZXj1rqtHwvp83Hn43HHmW0dOn/mRH/s3P3THzb/473/BcyrFKVHw6V/7H/WRkV/6jd/8+Ic/2L73Xnh27CsAwDXXwMQEjI3B44+3jx371Z9/3+c+8Tsf/9JfF4EpBd9a4XDC0tjFt26ZuELYIUPG3dIP/E4bI2XaSeNBHINtW55ni2HNaQnBPI+/QJNUPqJCRFmWKaXiOLYBGBEYM4z8ZETQj6EzYAo827HLparjuPm3a4ABAJTL41un6pNbwjAMAiGESbOUgAF4nGWOQ5nJYqWIlYD5w+kJF4AjIudh3heQj6XkbpdK5VkbxJjNuYV4/q987ieaf9GziyYDkD7HiUMDZKASyOKFY+dOHDpy5NxCS2RTF4+GVee7fiAIdKb77fmmh2u1ShPRCsMQbAFcQJox1Rd6ZXFx7syJ2cGgb8hsm9g2MTE1OjFllxmAb9s20zrNlMkkANhacwCP0ixaOzd35OTMiZmzS3Xf3XvR9MXXjO6+ZGJ8i18ObIbOcFVh2BABAFbeAzNUKwLG+OZBF0IYY5RSm6G8zzlDSOuYyHDu5u0z/7LzMDMmBsijVTIA5NwjUsbEALnpb266kcscBiAGikj3Tberl7rNTnu12x3EnDI+ajDqdGaWF+fW2ovrvViqTBnNXKcabCvVqpN+Zdy37Zpt1T2nzpjR0GMQcAyBexbyADQqYaysaq/UTWaDz8kAgIc+YxXLdghM1OsyAnAoI57FAmKwU8fxRoOgWWKzYOKOapsXHu8qKASOgoKCghc1rXOLlwY7yuNbVx55hDHmho3Z2dlaqVwqha3lVQD0VdbvtiEIPddNs8TmwkgFgKQNEJEGIuIcJBkwRkiDnHPHIoAMTD0ot9fWg3pJGmnW+1P16rSrV1Zm5qPmmLJCYWVo4iyrom2kNDZHQCRSCJIZjSCM4goEMrBZEMsws0b7bNfEFUfitaXG9gdXj8WlyZ//pV99z9ve+qOveY3f2AJRjK11qwFWyY9abTczDIgZ6XDR6z4NDpPIqtpPDp/Z8ZJG6HpPdXvKyTLmVcpTD/3jkZ87/m8//Eu/sGX3weKseDHz5KFv5iYdr3/HO//s0KNPHvrmyaeefPrhh6PB4MG//zs4cADuumujoQMArr0W0hTuvnvmq1+9/0v3Fn0cBd9a4RDVraI8wcKtiOzFsMPEESxGaLQxUoLj8M3eDQDgXHBuD6vKZ5GXtZZlGWOklHk9LBiwjRv2DIAhAudaKogT0pkRAhybMY6SqJ/KbpzGMuNeeWTLVLlWdxzH5sAw94cEAuQMAUBJbTQ6fslygqFlxsZoA2P8/CYCRCQCoo08V0QXQBBpIrVZnBPpocCxoeEA8PPK5guLboAk7bfi1fXTx84+fXS+GauRXdM33n7j6MR3v6+HyMgsaSfrtr061RuomoQQABAQgHSW9Fqt2bmzJ48eP93prCul1pfW9+2VYbnuh7Vcd0BEozPSmhEok6Y66nVW1pdnT50+stxcA49NbK9femDqsqsbU7sanJWQBQAegDNMlTWbliubTTG5FehmHs3mUsMwxvXZG28+pYyRiFY+k4TIAdiwNcPknRz5sTuvB0Qbk+ZPEWUAgMgBMmMGQ3HKGKVMKtMoSgb9KI2TdKBlRzbb2UJ7ebW1sN5VVLIh6HPe73WOLM2vDrJWAlbgC7/MAj+slbeM1xsTpepYCFBmUOZQNqQz43HjCwqZ41tIXtZG5IYJJz/DAPNxIQHAQXMlVZqyKALBNUeDDhgOinNyHbvkOYHLWDqIV1eb38JbpKAQOAoKCgpe1GzzqnW0YObcyMhInCbUH9SqVZNKhSoohSZVaac7PjqWxYnOJGUqBYUExBjP2zUMaG2UIkQkAKaJkVFMGwaZ1ihlYHvdLAMwnmLjPKhjtOI5yxiPIXeQZSCJiHHOdWYxbhAYIaAhYIggAFybS5kajRbjDoLsZzW7JsTImKW2Xr71L576KmvwP/nzr3zx81/ZGpZ/+I7b7vyJnwDKslT6JR/6HSDt1kqg9e9+9Lc84RLZDbd6MNi7lZeilebrr775C6tHjnZXKk4I4LcWWu967wcSnXz5777CwSnOjRchWqkP/sy7839/8Gfe/ScPfPPg1dccvPqaN7z9nb/y734OAJ6lbuQ4Drz5zXDo0Mc//MHb7nxt0cRR8C1g/kReC79YdtgVUPUsv8qt4PmeznM6k+cW/5Zl2bbNGDPnxatsyAXJRieEECAEcA6gle510Yq0bmUU942Z6w7m1ttpv19xypVS1XEcIIAUuOCe4xAzAHGWURyBGjBLu/VaIwxL5ykv/HyzhtxPlHNOhFojQAqQaZ0XzBt9GYy5nDtaM6J8PkIBxMPI2PT51A3Io1XbKwtnH3n6iWNzx9eS6uSWG2962e13vNz1/O/B1Q10pNu0bmWrtpEbf+GkApmB7Heaq08+eXJ2drbVWh9E60olCwBhbWRXgmXNh6oTOA4IA46GbtLupvNPH3/i9InTy+vt0kR48IY91+2fuHLXeFgNOK8A1AFKAN5wKVwAkXfHXLDCm2MmecV+gftGrlPkT4lnX1211sZogIQxj3NvGCibIgohgvy3bPM1h7vAGeNaM5K8mYEAACAASURBVCKp9QAgBYiGYlOqk1663F46PTN3/PiZlWRxPUqSOEmzWOp2K+q00qmpHRPjIq740vJjb7RctUZC1wp9yw+ZVQlLXqNuuU7VgmquVyBwbWwpA51Io6RVji1MWWdd9FfQLKdysJ7qiomdjRzcAWBbo1bgkqOMpKxn0ELPcVIHNNN+zD1EBtBeimYfX5dJIXAUAkdBQUFBwfNxcHy6uq5X5+ZFya+Nj547d3asPpKC7A+ish9E/YiULpXLJLhSyhaWUiq/8UUGiQgZogYwmjsWDOdmkQg0ccYsg4nMpEO+5wYppa3B3j1jD5sj/VGbrwta7/OK57gWxFpwoTQZBsTQNsiINANCikGCDUQQgU6EDMcrZxcXx0cnIE7g7OCWxkX3NbFtlztJ5/RA/sFf//2n/uxezxU33nL9e9/300ajqFZAAzDn1qtuOH2m3W5mnJMzWZ9faG6vjS4Pou2+u9STjmIWc7eO7T+eLjPVvfXmmz7yPz587U03ABYTKy8uPvvbH2utrb3pTW8CgM9//vOf/e2P3fXv3w8AS+fO3XfvPXDNNReqG8N6CH70R9uf+lTRxFHwLUBEeNFlIGggaUxG5nkrfDo/RmRYgm6MJCilNsWF/CllwACY4eZEoDUZigEiFJrZnuNXGGM66aWtrmzHFmE5cMcnypVyYNsWA4UcOefAEEAMsjiKEpUZwXgptD03r4EVIkPk+c1/vBA+fC/MGCLKhlYaYEyWB9oCIAA/b0RFP7c/JSfpR92ls8ceO/HYPx9fHuj6rvEfetUrL7/6Ks8Pvrtes0rK9sryscOPxbGUDtOc1EZMCiCRMVrpNEqjTqefpYktIBMCyGaCcQ6CG2YMpJoLZAwUgzTutleX5lZnz6yePXP6bLvTDieCPRePXn3Z2L6p8cboGPISYgmxBOAQCUSGaDYaFGAjg2azF+M5vyD5kd1Y/FwEyf9NpLVOGON5KCxjDEAAEICV90MhbmbKotYmb+CAZ1t4ECkiQ7qd9FvdlXYW9Yzsd7rpoJ9IFadRHLeSleXlpaW5pTXZ6RvX99DhxmLa9XjJDcdHq1vGLdsBSaFV9ctWqeqiEzA7sFnJ9Tw/tG0MLQi13nCc5ZrbxDUkCjPQDFOAZXJ6zAaXscThyJGj0aQkgCKANOklg7ZSXQCHWS7ajNuIaQK6r0iloGNI0lRa3ZY2RVhsIXAUFBQUFDyH7hefEEudQV+PbptqN9d7a81KqSy7A8EY2Hav3wetQz9orqyGQagzyQBIG2HZQCS1Aa01IzRkIWOSyAAJTmyj9dM1nAtmAUMTJ3HmCS9gfmkxGa3UP3/8wdhsubYy7ZJEafr5J06GGpE4aAZoEIkYMCSUUlrIURud6l6/NVqtqSSxlJy2nIqqb69fuYxxm2Jj4VMLp1uT1Ey6X//GU1998L1X3nrVaK2WtDsH977k0P0PL620y051i1/2Ej0mfNFP6wbvqEyP1J2/Pfl4qey8fueBoyv1iX3bPv9Xf/GRD31s71Vf3r57qhIGL/vh13ueZzsevmDgX8EPAkvnzv3RR359fHz80ksvBYBvfOMbf/SRX3/5m948sW3bX3zqkwAAr3rVC37zZZcBwOc+8TuFwFFQcH5tTXFPxU0tB88vf0B8YaUhhOu6SZLE8YVPSfns11agNSndB95jPtphNahts4UNUYu3OnYnDbnTqJe2bqtUKqHn2ef9LAEg0rQ/6PeVUpxD4IMzbGkAMAAWESql+JDz316eCEvUJ0rPq5wzrbPz3h0fGk8kL7Q2Uat35uEjh7/x9P3fmJm6dPK6q3feePvNQfDdDy/vrK78wX/+xYeeOttPU+EHwnZihilAsCEyUUIyMYqAHJvbZQehkkiqVuqVsu872iIJsbI8IWzQAO3O2qnjDz11/NSRmXkypjoW7r5q+porJq7fXw69KopG3rvBuUVEWitER/zL+to21zn34Njs8sitQ7XOk3ddzi3OvfO+7xk/UURU6pmOj/zB/GVzZYooVSojtTxYP3Pm0LHu0nLWa5061Tp3rjuI40hBRN7Awtg1NABXeNunxupjoetLmfEssfce2Ds5OqG7mKTkjZmgzEplnpmQ0PeZYwsfeMlB2zZWkkmSGgAsAAsgsjEFoQGyvo4WHU+Ww4A1hKw7fQTfSE5a5W8xUnEvbSm9jty1S66xkThg1IZ4JSbTA9WFKAYjoFV4cBQCR0FBQUHBhZy690Hr0JnpymRPra82V0uOx4gGcVIu13srKwPSE1u2DJZXO62W67hZmgJRbiEqsyx3qydknMAQCcZBagMkGRrGiAFXxFOdWSZjVHF8KWUiU+RsTPFbd118Ml75u/Z8iv6tztaG5TWTVAhhSSACRaByx3mDFjJSKMi2mBBKaiI39Nu9AXNtz7WZMv6AxrmdWU7fBKlk1+zZ/tXO7Bxv+y6bi9ePPNX6x/VjKOVTh+Y67bbtV6WCbtQpl8iKE2FzL2a7KAzq5YdL87PNhfWZIz956Q+dObe852VvX3fU1489+IXPfEkE/JOf/EPB7HK5/LM/+3PXX3+D/T34AFrwvwL/5V0/CQBvfetb8/9961vf+tGPfvS/vOsnf/dvvnLbna+9+w9+Hx59FLZuff5vPncOAG551auLZSwoeJYMoSkd6G4v6fd6iEBElm0jQCYlZ8yyrAvu5GutkyRBRMdxcveN531VAAkSIFWoXG2CQWRsn6olv8QtN5ZGQkwwAExBAPOQAWKadxAAIEiEDEhGGtoRZdryarXpMKgOh0r4ZlG96Q1BROf5REgiSSQvkF8A1NDDEoatOhc8qPJ0WJmkazNnjj914oFDs63U2n31S17/46+/9KorPC/8XuQEZ1LNzC92ZcQrlkaVZgOtO8Z0QFmAiKQdRIcJBEyliQdZGPpbKpWJbbuntu60bAuFJjeL1CDpdedXTp2dOXrq6Sc6kazWKvsuH9t78ejuHaPTk6OeOyqsEc4bAG7eYWGMAUCiTOuUMYexb2MIev5YSr74RLSZ0UuEnPsATOt8GfVQSLIQN7p+EA1iSmSGRatlTG4dmkWtpe7SzPx8c2lxfdBfajfXVheb/U4n7ffXVrq9rnTKVatSLnlho+zbFd+zwbWF7VYsO7AcRxgutBX444rXyHO4xXwC1+O2ZfHMMpprAxItwZlWlEllNCEgABBK4ilLJc+MsDwWeLg7dDodt7eWqaidGp9SYTKgC9p8iDDT0FlfXlhd7KytLUZxN6wGUXvd07YGnWbpseMna/WK7/s/YNnShcBRUFBQUPA/T/PUuV2GwyA2DI1gUkuXCUoycJUgLLl+c3HZYczzPDAkhNBKAQFjzGhDRAgADLUh5AwRDREBGUNKGUQUBsFoxTgIxpSxgWWCIVBJs5HFwR3bLvrjtX+YDnQvTmoJOYS24EgGgWulKdNCMCEEGSO4UEplxmjPkqD7MkJOQikBxgCkTHNhWQShQldBuK5f427rh1uzODstq8eWVxJra4dFnbWe44a+cI2g2bh5Si/ucUsVCtXAOD7PVDLeqJ6TK49R/8rm6q5SrbsWT1X86Z23HXSn4hr/q4fuUw5PjPrY733mw7/+257nvffd77ru2qur1WpxFv3A8NW7vzBz9OhLX/rSWq2WP1Kr1V760pfed999X737C3e84Y07DxyYufdeePnLN2/1PovPfhYA3vyu9xQrWVDwTJVmQCoTxyaKVZIktusIy2KcI4CUkjjfNFzY9JXUWmutHccRQuRTKhe85HCwRYImVAbJMSZIEjIGSmXPE8BSyqQZGJMwppjF0MV8e/AALAACbSAF0KmBOAMNIgxLE55XAcgARB7Owhie31CQCxxERmuZe3AMgz9p+K7yH3FB3sfmgwSQj7REWSJ76+2ZJx578tETDx9f3753z403XHHFtddvXnm+m+tPRES9bm8lSrVrhWW3181k2pdpW2dd0h4yzgAdZJ5wXM+3LTeBuNGobZveMrVzX70+6QiXhNZi0Ou2V5fnjx4/NHv65NLsYnl0dMfurTfevvuyqyZH0HZZA61JxkLO/aG4k8esGiKptQYQ5yfOfOuanDG2OZwyzFsxiIxzT2tljDzP1sQCYJznXrC0Eey6kdGLuQuszFKjeq3F2YWnnjj8+Jkjx+Z6nc4gy1LOkixLokQlGUM+Uhupjk2UK+VarVqvV8sjzHGx3QSZeULUfBQBMukGEnwmAsYtF9GyLMYsAWjIRCSVAQEolVGZRkAyRulMw8DwroyNSYUbOLZnQ8m3LGLdZqpikiQo45RtzjExQAZopJJRP+L9pbOzxx8/ea7dik22bWrM0uSCnYFMk+Sxw09t3TqxZ88uURg/FQJHQUFBQUHOFrdc92DhxEziW7uuuLx17MTq6uro6Gi0tm45dipV4LgqSUhvTLEyxsCcN5O88TkFiEgaBWQAgCETAGiAE4DghEBEpIkBIBAYAkUNA3Wlbrnqhq/dd9++HTeE7paS4ixOiXFjyGJc2BwYU0gZaaYzAkLOgTMOwBhw4k7uOgZKA4DWFnEHrACZlswzWEdhFK9bo9sqQZfLhaybTbCBbf7pyUfC8Rp38Sg0w6rvDFRprLLaXqlOjI5gtVodmUuSU+3lbXu3BVK1l5qTW7eN7b3mSHu+dtPrHp059o+PfrM8XhcxWhw//YlP/cp//dBP/fQ73/5T7yhOpB8A4ij61Z9/XxiGt9xyy/mP33LLLYcOHfrVn3/fDa/44fd9+L+//81vgrvvhje/GS6ILXzoIZiff9v7P+D5frGYBQWbKK3SVBrbWJYVlkpBELiOk8sWjm0boiiOHcdxbNu2bQDIsiy/XS+l1Fo/X/uGGYawOsJn3NcijTiAD+ALwXwvtpTMzPqgF0UD3w8qlSDw4bzkFg2QgWUgAEhtDlUfLA2UGpkZAPAZCxA9Y8AYtVlpD7sD8pCUBAAB/FyX0TqXMLJh68cFAsfmgwYgBdMj3T771OyJx88eeWJ2Ya3TGGEvf8X1t9/+Ct/7nlw6lJSHv/7AP37tPghqU5Wy67mnTp2CtNdaXm9UxsdGxoE5gBbouFQp77/k4I6pKdPthiNOqV6qlyqB4wk3kKbf6cyfO3F29vTZU4uzRtH+/bv3XbXz4uv3TE2FDSu0sYxYAfCNMUr1ABwABMhygYMxmzHXGJYf97w741++C5xzRNA6IUKlgEgCZIzZjHkbgsCGr0eeHasYczfDXwEMQE9Ga+25syceP3X4oZkTS0tL3U7JcUqVatn1CVEr7SBzHcdv1L1SzXGqJccrC4eDq9FxSuCB51kNCwUHIAMkiaUKwRjHUUpHhlwhuM0dsBABESQoBdoBK8v6i83T/e6i7DeZEzhBY6vteVbViY2KzJoyFQIbGbN8RsJkcf4hyrd8w/zOUndpYflM1jy1tHRqfrEPqbbYwiL6tmt7gqnURIPmSre5HtNuKq4zhcBRUFBQUAAAAH298OTxanlqy/R0H9TCkaNM6XKlots9bolBHIVBKY1TnUnM71wxRkRAlA/H5iMqAEBABEQAiogjcgKuAQ0hguaMGBnShoADcwzktlu+hF2Ov7jeue6Sy7544gna714beyOJ0KFnGCBjhFyBiY1WjCymORARWJI4Yxy4QdCMlFGKUABDxYgQBQfONJiMNAJ6AAGxSR4OKNvO2IDxZcccHakt6aTkeJ89dqizV73GnWRpt1SyV5rtV97ysoc+96mmGhzKzq63OtcduGzqiouXT56SLXP5gYvPnTm1f88N77n9jX95/1cW+q35zlonjUaC+j33/tWDjzz8nve+57JLimTZ728+8ov/CQDe8pa3XPDJm3P+lre85dOf/vSv/8L//p8/9ts7DxyY+epX4dAhePWrYWQE6nWYn4e/+RuYn6+OjBTtGwUFF0AExugsS43WtmM7tmtZrjERAQkhpFJKKcuy4Fm39BGAGWOMUbmIMJQ5aJgzavIpRgRCNADAAB1wHOFavq25SlXWjQaZUvXGWL1esW3NOWwMp+SvgwZYHt2KCMg52i4ImwFYjDmItlKKyGzmjOb1M5EiUoiQ9y8C4Hlf5wsoZpiKukkGKoO0l3TWe63lE48dPfzI6cU1XRkfv+nmg1deeVUYht+DlSet1Mrs3Jf/9O4jJ05WpycmGmOh7bbXVlrdaHV1uTE2kZntLgjBXGA6CMtbHQtHRuwsYQETnuNhSXDHMNZttxeXTs6cnlk8t6hAT0zUrrho20XXbt97xZQLlg0uQBUgQHSJEmM2fUliMhmQHHR5GrEszVDwUq3seB7n/1I1Z3gzhYhwOMNhABRjHmMOPWesAwAZs4nQmARAAwGYQdJbWzw1c/ro2WMnVpsm1Y7rTTRqlaonqoBCAYSu5/u+47tMuNo4Dtic2aBckJ4tmG0FoVNjxLUxWkoyWW7mIoADcQBOXCDnltGIwIAppjXT/XjQaS3NzD3dXJ1LW007LJXr44FbDYQQqdKSSwgMGAB5/umDADZDl5EyaRT3u+1Wu9Vp9fvKygB4HMe2sEsVL0kS6g7a673Wer9wGi0EjoKCgoKCzU9cqm6HUsqUmOPZqI3jOCqRkCRk2Y7j9LsDAYgEBETaGJPbmBMaUkohIme5yrGRnALaGAJhiOVWXkAKjTFktNYGBEOBDAGJgUDWUGIPuolJzjb8R6OFSb6lUqkzozhyRQbJZMZoQMuyGAJDoxOtpBZMMGYRaKWV4gCIDLkwDAhRgdQqA0XMIAfUyDPpcOa7tidYTyoTy1t2X3rf0cN+zMyW8ZPp+pOCa6e60/ZdSe3Ti9u8kcVW50i65Iw7TRaH7VVFKrDc/olTZcISD+KF9u27DvZ0Vtoydv8jDybczLaWz55b/O8f+G833HTTXW/7icaOseK0+n7kyUPf/No9Xzx48OD09PRzn52enj548OB9997z+re/4+Nf+uv7v3Tvxz/8wfbnPnf+Nm97/wfe/K73FO0bBQUXYAnOGfb63UGUh3FaiJ7jEIFmz8q2oDRN838AWAAOQIqoHMchoiRJnlEKQAE4AAIAVSyzNFapQhCCyg4PfI9xnSXpYBDHBvn01PT42AhjKYAD4A1FBxdUBnEKaqChHUHmOMH4qFcr2xeU1kKITbdLRKPUABGFCLTOjImNGcolG8MFCiCv7fOY2PxnSYAEIIW0D8trzePzJ56YeeLU7LHF9XJj8qqbbrjz9XcG3wN1I+fc009//e4vnT236I80tu/eMeKPCCPqI6NdOb/UnK+2xvfo1CXwmA0OCIMwIO7arltB7jJmM+Ba6iSK5s4uHn7i2OryitFy3/7pyy/bev3VE7Wxqg+AEACUAfzcSVRrZkx+mDRADKZLurN0qnXuWLvXGwS18r5rDo5MTjnOv+5SiciECPJEFK1lXtIT0eYEU95lM3QeZUN7FAWUQRoPmr1Tp1bPzrU6gzgYLU9uqTT2NGrlemVQU1oMCLxS6PuBb7laqnavk2nHQNlLma2FcT3BfQ9so8ikxrYF8zEFYAZddFA45DqMIWgDaSIQHFegBZrk3PLZs3NHjp18urm2Gg96Lme10kKlVHVclkHgMj8QExbTQH2TxoYy2PANAYSYCxtHyhbWK10rdJittMmayHQY2LWKX62V0kHUJuo1e7127zkqT0EhcBQUFBS8WGn907ERr1T2Sv1uX64NSrYHSImUoe+vdbsuua5wVJLaFtfA0BAQ4PD2l9i4y22IiAFjyAAZEzyfQGEEyMAwzMCgAU4GAAgNGEIykgMClS13Z6a27r544Uz3+PJsrUq2b1088EDpHmQeOFwDZ0wwkUFmEBggECoCMsYAEZHFueFMamMhtw0jrTXXiMY2JIAhM9ImZeMg7WlALnjDsKv8xkjlYs+2/r/5B+dx/bMri9fVpt9SCye8+vzps7sr1ROJ15Kth5eeumLb1Ln15kVTF2dR2u13a5Njs2dnvCCYGBu3m83Bk+de1tg3MjH++MzJfW+86m++/rVHHn7q/3n8Q7fe+dJXvuNHilPr+wut1Ad/5t0A8LrXve6Ftnnd61735JNPfvBn3v0nD3zzjje88Y43vPHrf/mXn/vE75x44vF8g3s+80cA8Np/87Zqo1EsaUHBM6Upw3yOI0vTOIosK0LkQhDnBKA4M7Ztc8aMMUprABCcC0cIxwOtQCsiTYS2bWuttVbDARDOGOMcjGYy5XGS9vr9vo5TI5kkzP5/9t48StLrLPN83rt8W3yxZeRWWVVZVarSXiotluUNWfIKdNvGVhsh4NjQbMMZ5gANY+gGmjPAdHOmG2yMmzOnaXD32GO36QaBbWyMjW1ZtmxLKstaSiqVVGtmZVWusce33nvf+SMyyyWZ7vYANm4Uvz+qMjIiv8i4cfOL7z73fZ/H8qhwhQVREIRKeUXhAFLqUnGWBAs4gLWAryBDLavNIKh4AJwrxs4PRHCudG7sAiEAZi6JNJEkkoACDHD57vm4wETtlIqMzSAytiPb6SSrm5un1549sfz4U+fWczO9sPf1b3zjrS++rRLHY7OJv3OY+eLS0pOPP+Y81Zqfnts1G6opW8j67GI1tcO1bpqOktGoIvPIZxl4gknlgGAnhJJaSQ0gy7rd3oV2+0K/29a+P9WavvHm/YcPz83urnlBLFAFAkAL4QHkXM48Ytuz3WHa7W/2e4NhN0v6y89uLJ9qd4d5dWaGq1NWVIIgktL7H3qOXi42AZLZMTORFCJgts5lzDTuIhqX/zhnAL7ssKUzWXJxs316fe18NylEPL+rtWd+Zvdca7ZaDete2DBOhcyeCpRUyiWDXvv02VPW6TBsLs7uiqNpJl/Bc2AS5CllpIOECzzhpEQglZKCjHHOOpBiyQYMlOTStLfe31gZtTdGg15a5okxeV6sr681arNe1ZeeEvXKyASm1EUeVq2oI2OinDxSqvCkjqKaF+R+dbcRmUOnH5XOTM8sTNWqcaS6QcjaS/LB2oWl7vr67MI8STmxGp0IHBMmTJjwQsedXc27fWFISgkhteWiyCt+WJiy0WjYwnBeelLDOcmwlpmdlILAxrlQ+xZu/F2AnTXOGiIJAIJY0Lhol+AkoLQHQY5d6ZglkYAl6pphUVWnl069eHbvtVdd8Uf3f2JDp98VHbguq0aJ1B6YRFmUJrFOOoA99pTng2HZWRgIBSkAx7YswZASDA2hIErhDFs4JlLCqYpXY6KstA0mXsO8m3clV675rk+vH/9cuvyA6QTrj9++59DC4ly3OyxloqGFjv7oyQf/6evfcvLM2T1BI4qCUbs7Oz1TFmb13PlGbWpqttVd3egNVw7VZtoPHX/5zBU3Ty8OZPbw8af/zTt+ZfGqg//on7ylNjXxH/2fgw/+3ns6m5t33XXX2ALgr8XzvLvuuuvee+/94O+9520/88/SJPmNn/pJALjmGrz2tdjc7H7+8+971zuXT536pd/9d5MhnTDh6ynLcjgcSqWITBRFUgLIlFJKBQA558YVHDIMVaDCZog0tWmWZQWRDoKgKAprzU7mJoRAEKAQKrP+MM3ava222Zo2czxyyBkjB7O9rW0MkhRC4K/zYYwEGhF0rEXUCHRFA3AuHxdiMGMnaRRf1wWggABInitwjNHYThMvgRRI2YzMyurW0+cff/LiY+dWHl9Zac3vveW6I3e++tW1Wu2buijtDoer/W5t7/6phemp6ZZBzeSqNnugOXLrW6kty6zfz4I0Ixf4AUhjSM66PIUIt6WkvBhutk8Phxfh0vn5/Yeu3n/bS/bv21cjAlADtl1Rd+xXh0AXdtOsLLdPnn/89MXltV67nba3OludXjtFdXYPNQ54lebCQpWo9o0LHJckG2OMlEpKz9qhcxkQEkm5vbZn5zJmS1S9TOAY9U5fXH9qZXN1yF5l/sC+uT2L8/ML09rzZCUNq45UDFACzrI8aW+unHvsq0cdUbPZmqq/fE91ngoNiBzWVypQKkVpQb4/noeBhAtgsqIsHBAERjmDDDaFGZh+u2xv8WiAMgeQlCYzycZ6Z7bRa4VzxhfG99hoFL4owxbSCIWFaouYtc9+4InalK7BFyS8KJLnN1qD3M3MztZC5bvEDyL4QWL6S2efPHt0tvaKl4WzkwLSicAxYcKECS9wHlwRnTQOYueYndVCFqM08vzBcCA8jSL3hTbWBFoXhQEgQYCQJJidZFhjmMe7VRhbhbN1zlkhpJGSCcTsmImoNFYJKSFKU5RsoaQTXLrCtipPyf5SkaSPnrrmRUduue6mY+ee+WAy+L6pG15cNgHjDMNYTX6gg9xYZslSOedYQCgvK1MqjZYUSlUam4GUFn7ulFJWCWaCs4oElUJCJFkW1qpFVsbSY+sGRVpT6nU3vPKhh+/Nq3ios5b07OFwdGrrQk7Zy3ff5Iz4wtLTP/f7v/O2w7e+7sqbaq7i6zjPLJGcnt2Vpmk57MUz9bIs01FvYff+zZOn6qFszFTS+cUvLh17/wc+8J8/+ie/+55379t3cDLRvs1ZXV5+37veOTc3d+TIkf/+I48cOfLAAw+8713vfN1db/3UvX8MAO94Bw4d2r77Va/CH/zBZz/y4R95xy/O7907GdgJE8aEUsVSmyItinxcSj/uRjEGgGMAIK1LJYzvybFbpM3zrNOByZ2BtSCyeZ7bbbGhBBygneM8L60FUNo05dxUorharYQhZf10a6vbzfJcIowprlIUQqkS4K/FtUogRLKZdNqd/mjAWrVX06lqVmngskhXACDSQvjOjQNBinHHCrMBiq9TNxQQAgpjYwXkQDo8t9E+tXrq8ZOnn105u9oZKLP74K43f+8PvujWl8Zx/M1TN5Je79Sjjx9/+KRWe5tTByrVhZKrSoSxJ3fN1rOkdua0XF9fO/qVB68/4rw44l5dSu0cS0laf81D2RgMR+gPTLefxbWBLftgI8T41zZAOnYStcVG2h8N1tsb5y+sn7+wvtFe3ewsrXeLwvnC45B8SDIpCeNFoRfGUsVCjpHeKgAAIABJREFUeN/4y3FuXK8BKT3AWpsSSSGkc4aIiZRzhXP5uLjG2ozZAIyitKNkfWu40k76zvqBv7s+VY+qoQydjAoOkEuSBA2orKTexe7yxa3zxbBXMgEYdZNy6LRkQYQMRln2WECEkNhOx8kJREwEEBxTIYg0pBEBVKyqTd2cok6bskImo4r2/LgW1gIVShLkVMReqBYC2Zzlzsaot3F6FAQ5aUOjyM/qsfMbuVcvAucFaqpaRdwvynKqFYVSiMSMBibpptbkZlRkpS2Zw8m5ZiJwTJgwYcILnVPrtpsGKqgEQbfTSfvDZrWW5bmWmiyxoyLLBciwE1qMc/uctbBS7HycO+scmIiElkJKoBQASQFJFgwLgBzgtMoIlCRSkXCwgtucKYFBkpxRg0c762W3XVvtvHb3lY3AfDG98OlkpVmtHBihLqRVABeclJUg7DvDqhhlacX32djAU8aYMndgEYjQOMG2BInClIaglVSQ1jhLhoT0fIlkqEhkzpAgKDGa5oeXHlV5SkO5vLq5ML/nvvWLW6NhMiz3tYI3v/l75z/zkY90evcvnyqUvOua2+xWX6gqQEVR5KNhGPpFnrBkQxbt4XRYvzhYnd5Vr4+oKfzmnvmLw/Vnn35w776qwGRT5duaX/3xHwFwzz33fCMPvueee9797nf/6o/90zMnTqBW+5q6Mea7vxsPP/wnf/gffur/+PXJwE6YMMZXuqI1m4ExxrEY23Naa63FONYTcAQjfat1QKQB2KKwRUFE47hWZi6KYud4474P5ZwritI5tjYvs9TmJgzCSiXwPB4UWa8/GpamlIiqMo6F55EQ7jkZrhIgZHnS6/SGaSr8aNjJ81GOxtgc9NJiRwgxFjjszlOzcwYogfJSrudlSyQJMFwJl5liWGT91WeWzz505pFjp89c3ErJ7b5+7zW3XXPrbbfNzHxzPxrWzp7703f+7sVh3W/sakztDeM5wzWfvMCTwXRjOGpEUbC+vtlubzZa0zPzu8jKwK8SkVIUBJfEHQDSGVUUlGYmTQZJrzNoD3s1H2BwBh5YTqxNXZEO1nubZzbOPrVy5pmLF+A2TZnkZTUMF6Z85WdKCXQdKYT1OKjEUgbbJZ//I3bCX41zBZGUUlhbOJdLGQshmRPAMrNzhXOZUlUiacyA2QBAUdphstlOVvt5QjIOo5l6MwhiXwYsImd9MhAEIlhZljTY6K1tdNZNkTpWRVbkiSkSKysQAAysYAvrQ2sogMHWcMmQjgRv+7AYwUKzYvZJVPx6K5qZjTrtPMsoy7xKpTo9VWtUwoontYAfIoxkraF5xlRV1i6GG0l9aFupSqvhoF5j2XBe3YXWk3XNHFT6bNNqVSoH13PD2qhf3drYzJJh0hnleWknp5qJwDFhwoQJL2hGH3+sc+zZ2Uodxmxtbgba6+W5CY1UmgsDZgVpJYjBBLbOOcfMl0LpiYjZCSHGl3fOOSKSUhMMJBnAOQcHCAIJrWSZpiEpIk6lW7WjY/mGy7I9+/cNkyysVu0uPHth9VBeef2eI0UvOrGxdG6Py7L+gvUXp1p5e6Sh8rQQVc0ePCGLNAuURm6kc8IRkbBMEMwQubAA1DiFhdk6xwJMOzbszloWLAhK5CZbWj4VKzEs3bWHbzy9tqmqsfPCWa1edujwk/f+xQ3TzZnvfMt/PvrZBy+eaQh9x+6b/bKoVGqd9mY9DKNa9dzpZ2Xozy0ubjy7OtOcakxN9zod60a33nTjBz70JX+m9md//OEvPfLlH/jBtx9cvHUy5b49+cyf/emZp5++8847m83mN/L4ZrN555133nfffdfefMvxrz6CzU1MT3/t7q9+FcAdb3jjZGAnTLiE0xpB4AuSUIWLLXsAPM8jIC8KycZDagqVsA48qS9bZGitpdR5PjZWuBTM4QFqJ6MkLE2RpPkwK5Iyt84Za9M0vWQ8KaWKKhWlwzSD7ynP874mcBgggx2WJimc0DIMwlB4Wl1mDgoiJWXEbI0ZMOud749jYiUQAjnwvIUlAwVMhkHaObt27snTj5946qnTJzu9wpuJb7jhwCtf/49uvOXlURR/s4c9y8sL6z2arVR3e9FU7AVV4aqAR0oGvpia6i/umcmz4fL59fWVtQv1Jf9QLQrrvu8rdenlw/fQqMS7681OvbpR9cpBsnLiwsMyPN2KgJSKErnpl8kwT/MsTQbJoD0YpmVq4LdmFmZ3BVHUaPjTLX3u9Mn1kxuJVbFfrc40o5pvzJBUKGXwjbwWazPmQghfCL0jP4XOERHGSbHGWOa/LkokNa6ddofZwFAQzATVWVOtuqAKFXsUKKkQQHnkBXKYJn2HYepGOZwXVsPG3Oxer1JPBLSP7V9TAEAJYSGAnA1REVhlU8+47dwczxrOCsPslJPNxrRdXPRssl7x17daUew3m9XF6dZcoxo1PBkoaE8aLaxS8SKEBKio5VuWytmWaExJO0VU95lhweAw8hxyC22ME8iBkMH9YtDpDh87tXToRf2ZPQuTs81E4JgwYcKEFyjFY8sYFvkocaE/6PddaeKF3WysK40Q1rGBcZIE0TgRlsf5bMwspXTWEm+H+RGRIGJm65yUUinF7MiBAWfZMgSTYPAob/iR6Q1dReQNb0Wmx4keffzEdxfxodYu0Vn7ePvk3MHrqCQ6t/F9e6/6C9C//9InX3bdzYfiWqe/eXVlyvaYHI2KwhrjCVIAlaVyQjAxU6E40TkDY+dR4UTIrBnb3mMgZ8cxL1Kwk44sI2fMOu+W+QNfSi70h93OWoekTNkkW/2Xzt9g0vyKhb3cy/Y1GyeuuPbohZMfeuyhxZm9R/y5zmAzikMBal9cmW5O6zjqDkYzV+/Ju4PSUm5dVPf/6uEvtKbnUym3NjpLG8efOvZrgdD/97/7vaC+azL3vq1Ik+Q3f/an4zi+/fbbv/Gfuv32248ePXr8q48AwPvfjze+EQcOIElw9Cg++tH9V19z+NYXT8Z2woSdRTItHDx486vuONP71DhLVUqhtQ6CgADHTKUhZ5wTppQlWWIrARLiUo/E+P+vpcRaAAQBiLHGYfGcOgoGjDFFnhfWOqGER76iAEyXzDsIEAAzuW2hBJBKaK01KSnGjxk/81gNYWbmcTYtE8kdiUQBmrl8vsDBjDLNO93e6c3Tx849+dVTz/bWu8CRO24/dPXViwcXDh06HMffXN8N51yeJMtnlzcKt6teacw2K3EchbGkmlaapFBaVqszuxf3jzIzSm3gB8wOrgQslIAcL/TGGbrC88PW9NS++Tk72Bpt9WhQbJ1p52sDSWk26ifDXrvM+0WRF4U17ByCaq3Smmrumm/MtKq1ahSRH5biXFSmUkKFYdRsVSpVj54zZnwpB2QnFPZ5g2qcK6UMAGIumBlQzA5wUnrMdOldGG+3XDpakWXDbq/T7w+ywm9M+ZWaDCKlQiUCAbE9FSSIACJmAmsl41qNW82Z3Qt7q/Wq8AkCoPHDaNyrywxnHQxRSQy25LYPZcEOtrQECIgwqDendimbh1E1aAyjim7Uo1ZzNqrWdBRKz4NQYAJL4U8LJQhkbMEAqjURNqSpCg7HL8o6p1QVFOZGWy4BoYNq1GiqrQujYf/syXNLZ5euvHq/7/tEYnLamQgcEyZMmPCC45kHHw3W09lmq+hncRgZbdrL5xWoWonT4YjHBcQAEcaFoeKyz0vnHBxLKWlcFiHIObf9pRClcwJEgACRIAhBRL728tHID30nAGtD39vTmF0+uPeiLJqEI9de/9m1U6c2LrQb1UOVpr7Qu3XX7qWD1335+ONLlSm9cH0lFn4xaqowdAJOeqS9yC/TTEISMzML4ZiMA1uwJGJnnaOSFEvhiIiFdU4obaQgycowOcfG8GrvZYev8vXuD37+U05Ro9k6v7R8694rb6juFik7Y4OSTj/27Ote9iIRBMfI/9LZJ/deV9GeH1cCTvJKGGkvzEoejJKZK/ZdOHOyWZ3Wyu/m3c6ot7G5Vt21K81yGXjdzqgeVt7whje/7cd++I5XvXL/4vWTGfhtwrv++S8AuPvuu6WU3/hPSSnvvvvu9773vbMLu9effhpPP335vb/07t+dDOyECZezcODAa+568wNPPDscpZ4YBl4lCsMo3HYMyChLs9yhBJuigCsQAtLzEMqyLK01ngcp+bKU2ALOwg8gBACtEIWIAy/SvhRGSQQBnC2Gg6ExBoKQKmW8oCqF3P4gE0AAGKVyKWUcqjgQ6uvPAAR4zGTMaMdPtACslOG4iWYs1hgjnh/Q6RjD4fDcyrHPPX3smfNPXdxUU+FV11/3/T/0o7t27x5/UH6zBzzp9e77fz9w/8NP9KL4wNTuVmtP7MfVIAoq9aIQ1jIBQTS9a9/1LGuVqLVr7775+T1BRNalGUIPMgSNnTXywncyqMxPX20PHhDehXOnuu0traRPsqKiFdffzNK+4EwrVsIPKtVqa8/svoWZvbqpdFVLKdM06bY7SdfDKK4LmqsE03VRjbVSFSHkJYHjsqIb+d86IVtrxrU8zONCm7EHihJCE9E4ntY91wx2mA3X+hubnc1hkoXz80GoK8qLhOdD5TB2rJYZjBxZY4QQFS+ers1PxTPN6cbs7unpqUqjoqQlFEAARSKAAuCcyTNYa4EMhmEBHyCHIid7mbjnAq2na/NSV1vx1DCIw6gaa6mNrrCOIXxg7PciQCGrOePVJaAwDqZTUGo8uYrc5kUZGO1TEDAZcAFUGlNz3pWdbtf2s/apU48/8MChq6b3HbgmCCqTc85E4JgwYcKEFxb9B8/Y8909rX1bJ8606q2k25EkJJGWKhmOrCmISQiws44tACJyDGYed6dgZ4PFOcvMYMLYf9RxXhaOnSBBJKQQBGJQYW2fbVCLrHXkXGvElVwfFnVjmvevLnc7g87xo81anRz/+YXj3tWV2/ypKy6mPx5fc+bw/ieSrfuTix9bffIf33h9be38i+2ueKClocRl0vNKCetKdk4wgoLAIMBXwpqicC5XxghJLKURQkojnBHOgTWgGV5R7tFqsNIx6F41v/94f7W9tv7m+VvunLluFtJ3cZIPu0V65S03t0+tvE7vntsffeyRT35s9auv3XMjtZdCE9Rndvc6/aQoG7X47OOPzs7PiJxyh5XN/vTeRa9/rjs89ZH/+r7l8xt/cu+fHDt6shrt+eM/+vS9f/Lp6anqwYOHmq3Gq19zx+zMdKPZ2rlcnvAt5djRhz/7kQ8fPnx4cXHx/+/PLi4uHj58+NixY7/xh/9x9fzyxz74gb1XHLzpFa/4rrfe7QXBZGwnTLhskUdEVInjKAhMnlciXwqUZZmmKQkBQCnFPgNwzMYY67gAFLNiLsuSwTuZrF+TGEHAtsklhICUpISQQoz3/qVEak07K2CtLyAUk2YppRI0rvdga42xJXMGWEBKERCFQvhaS3n5Gsdu7+8DgCESQqjx6Zq5HJcdXFa+YQHTXeu2L2yun31m+dlzJ57e6OVZZXfwite+7kUveen8rgWlvkULqCzNjn7x6MagmFvc35idr9SnokpV68A5xZJYshEeeZVmc0owxzqsNprVuBYFVe2FIHmZSQkzWzijWHjKj6NYVKvTpgj92Cf4Lp2q1Gcjv1fB0KcMkOSHojY9Pd2YnpJhIDzhkPW3upunN7pbSSmDg1fvu+Hma6dryhM5s2b2Li834OdrRV9DCA2Ma3DGVhdjXUkyw9pCCBbCI1KAR6SI4BxgC5hsc7V96pmN9c4ohQii0Av8km1qSmsLoYTa0bzgIFRYqbYW9izGYWTzVEW+53uSyeXOkVEOQWlUUSDLARAJT/jsBy4IpVJSUiqMYYexImHAEhCkrUdMHCgtK1omQaiCUIM8IQISniVhwJKgxvUhECwVLAmzU1oCWOuMsQ6lkjkX0mSss0Q54wtAaxNVplrNQbfW2dhYPrN07EuPT0/tmQgcE4FjwoQJE154AseZlSkXbD51avfsQp6MCOT7vsmLNE08qWBZEJyz7ByzJSJygq1VtJ2vPt5aYWDbmGvnuoSdcw6kBBMJy4JZMQhwjkty0lNZmQuQyawqSXfMK8M9Q1t8evOUnKpOsyjSNJmpfOTso+H8DS+KZypb/Zd5lSON1l+5lTO7W3/0lUcHZf8l+wYvn5uZTWieKkFGHjzFQkKzEaVlrZRWGtlIsoSQxgldSMtEJKSFYBDDWmcFK0FaiIJd1yTx1bOrj5xqn754fXNxD/lRmnm1hfbq+fmrD3od78mjX929uOfATMOscvfQi/7qxBeOPfPUz3/vjwYX+NSTT+46eM1UTSWdzf0Le08cf2paBzMH51xuHjt5jASdPXU28MWV18z+0i//TH8zfeKxk5/53EMPfPGhZ9aWttZ7C3tmHrj/vixPN9prv/l//evbXnqbQn0yOb9lWGN+/Sd/AsCb3vSmv9kR3vSmNx07duydv/iOn/gXv3z2xImzJ058/i8+/p5f+eXf/8QnD1xz7WSEJ0x4jswBeECkVRzHIErSNElTKWUUhkqp8crfWps4Z9lmgE9QQFGWxhhwoLUYayXbthDPg5/T4wBgZF27KIXjimQZGfgOtJ3dmgKlc3mW5c6lgClLYoRALEQYBp6nL+t3KQAFREABZELEUkYArM2sHVx62M7zGiDdWFp68otPfuUrX3n23MU2KrsPtF504+ydr3/lrl37v5WjXVp3eq2nm7OHrryqNTcX1mpRXAUHaQYOHXwq4Al21WoUKTkVtcYKQhhNab+yM6Ljd0yCUzIZJYYKJxjTYRDY6oyshmWB0YCnps3c1NY0t2tuE8hHjDaoFlFdKI7ByqFMu8O1E0vt4agM/OteetNtr7hhuq41J9Yyc5VIAc9/+75eI5MyFOLSA3xrjbUW0AA5lwFGiHHwDQmhiKxzYJMjaa+fWz/x+Pp6JzNxParWvCBIXJmZVLOaiqJQehjH2QPsB14U71cyn2kU3c2hKYfMJnVFaWxURq4Mk4Q7m2VnHQzh+X5rnqZnnF/xI8/3pUsTUzr4YAIZOMXw4KXKZ806UqIqUAS6CKSFqo5rN3K4FBxgLHDsvNhxLs1ORq9zLstKTxSBzsuRLfupv7UWSOW15qQkI2WzVeskza1+d32t8+QXjt/6ijtac5PzzUTgmDBhwoQXGB4rQdrzQziH8a6XYwGqVeLRYOhrzcyOHQmM4/qIRWkMCRJCjC9BxmqGlGKnlGPbghRElgCwYFaODZMQAkpKJfrJSMAFnu8FoZZi2O9Xc/tzb/z+rU9/aNkMyn7q+V5fM0/FJ7prh6aqCzpUIwebXh81YmHU3HVrlD6zflbE+YIK3vySa9KNwcZmLzIqNspLnTMWpOFpO2IWZKViIYWFcCDtlXnheSQEhCAr4AiSeCCK/bfe+P6H/9yrx4v16VcePHyNnp71q1matGamk83NJC/27NnjhV57fWN/tTVStryZ/vT+D/+n+z/2Hf7B17/qzb3TF4o8jaKgs9FeXNgVxv5q+7yRNCrsxkbn3b/1bmsBLlnYxnTl5bcfuf01rwFw/6c/f//99//5n//5zMxsVK3dcMP+f/Wvfrvd33j9d73uLW99601XTuxIvxV88Pfe09ncvOuuuzzP+xv+HXneXXfdde+99/7Ov/xl1Gp4+9uxuYkPfeg3f/anf/8Tn5qM8IQJz5UgUABJaYbDYSWu+L6/vXjLc7EjlDtm55wQwtNaaQ3A01oIYYxhZq21JlLA80wvFJTgoByZbFgGohLqyni9SkLGjbnGzGwlrnlaf01n0ZqUKhnKFSFKsmUxykbGpnCMDEgBXHLruBzncmYLgHlsxjGOVslsmZRJt71yceXZc8efOHv8qbPr3c7Vt9zw5h/8oV17dkWhajSnv2XjbK29ePLsg/c/aKLq/J65vXuacRwF8EShHbDtjcoaJZh1oWssCsgCWrHnFUob8HiZp0HwAAKGEoUCIyqKen+IBCKXigZwBcAktfLiUEcV6feddIGHaV9XAhnqvJt0NleW1k4unz69srlRmWoc2r9wYDGcmRZa+0AIhMziUmfKWMgQQvy33EnGFx47PT4GGPcskRDBTn2HATLnBJEB0mzYGawsr1xcu9AfRJ4f1WpaSkUiEp5gT7K24AJGQ44njEnKkp2DJ4Ip3Qxjdj7DI1+Sx1qjk/ZW0qotWh4Xg3bez5PBluzsqnUzb6om64GwROPuXgcAxljjrOeUIglAKRGGnhQSAqAQ8AEolCEKuaNuCIgAvlAOoYECEWmtFSmkcEVZjow+2w82ejPUJV8OiOJYVkMvqs1FrWIUd/rD4VNnTz38+QcCX7R271Z6Uhk6ETgmTJgw4QXDU48/caOeq83vXj15UnlaC8qSVIIssyTBO/+OnUStsQA751iwc84YI6UcX4KMHcv58qYVSePLI01swFYAGpliUlKU8KCFcWxdSaTDaMoU5z/54K1quiq9JbXVtgUif3Wz0/U8BlRubRwmZXaAalO99Bq5uF6MTldrD7XPPtJ59jNrS3v2Leybmz5Qb+mV1RtUrW5FLjgtShH5LFUpUZY2YEiS1rLRamQKL9AUyuFoFGsdWFdMhR8++vl1k61u9udH2XXVxkzbkyVckOtwem1pqTFT9Sv+1sam7/uB9PYUYbRw5MxtGw88+Yhs6ju8tChHvqHc8zwpTZkCZtMM24XzKzN8YalZbWrpJ1mmNVnXN2xs2ZU6euVrbv+OO172A9/39ge++PB7/9P7zi930jy94sobn3h0+aGjv1FreP/bT/3kkcPX1b2JI+k3i9Xl5fe9651zc3NHjhz52xznyJEjDzzwwNraGq64AjfcAAAf//iZp5+2xkg1uVKaMOG5a28gty5LSz9wvj+u/+OyLGlsKbqzxJVSep43ls6FEArIrXXGCCkBKCHscwUOgpLwytyZwlbCWiUMiYgdg0VQqcWNWc8Px4WHDnCAkFISlb6V1kkuuSizQZYYm8MxSmAcRiv/ugW2GQsc4yONw9KLYjTqbvQvrpx54vSTDz19dmVjtdOfvWL3S++845YX3/w31k//xpii/PyH//Lz9z8ka82p+dm52aZEqKFQSicYKOE0rEQpGNLpmEUJnZOnyfOsgAXgmABNDAII5KQwQhhbyfLmKHGZ5YIlRoCBkKR94Vc8rxXoWsie8wIXhkIbIM0Gaxsr5585cWJzaz2HvWJX/cbDC/v2VBqNsaGJDyhmXB59Mn73L7cIvSRtXCZwgIiZzaV3SgifSDJb5hIomMFsgDwZ9laXzl9cXV8fDGbm5lv1uu/5WngBBYI8COWAEk5BOjCDy9wU1sH3hO/JoO4B7MbZrwxyxtm0k1RlUokznW2JXi/jTTnMokzIfMaVdakCqTxICSIIMLOxVjk5nkpjYxGCJgi3HQMEAfaEBfPYzlVCSNKQBtIQICG0VGA4YUsnyszp9qiy1qlWemwosS5GVFdBJaiIRmupUR8m/aX1i/d96lOiGL7+B74/bjQm55yJwDFhwoQJLxQOLB4oz3VhhlrruFJJ+n1JIvB8OFc65xhSgADaTll1cKyFvHSRMS7WYGa507x6SeMQQhAcMUsHYjDgmNkyM0vLgkhCOmJHAKBY1gt7jaxWgiD2gqeTzeVs4Fei0xcuDCoHEDd76TCIq/lWd1elVmRmVtV2xVP1VuvEcM+JztKJs+ePPvXkVOQfqs2Yxr795E9HdeRltTLd7w5txtUgigJl8gJSwBRCsi1TY52vWProyPKJsrtVlYOLuUyKw3OLqpcFMi6HQ478dre9a//u7qibj/rNWp2dy7qDsBT2Qi9MdSWaWqXsDz75x3cdfIlMkdmyzoLZXMi6tSt3rx19/PTSxbd8z1sP7T+QZ2lcjQfdNRFKkg5EZW4sOy0au/fMvu3H7nrbj921fK7z/7zvfZ+9/75GqxrHtSTpvuMdv3DVoYNSyp//2Z+/5srrFEWTSft3y6/++I8AuOeee/72h7rnnnve/e534/RpvOMdANDvv/2f/dxE3Zgw4evxgAC+wpSAAuB5ICAvoKQaKxqXVrlCiLIs86IY31RKgTnLMtYavv+8UFYDGMAGQtVlraHihiABFA4jC8nOuSzLiiL0fd+MN9eLgsdLaAPkyHrFsDsyhfkGXsGlso4MSJwbGFNcXHl66cSZU1++ePpM90x70JwJXnTr/jfc9bYDB6/Sfx9b6MzcK8tcqlZrOq7MKEwRtANnMNuaQWlgGdoTUgUEq1QekjbsZRaeBIDCCiHgA0MrHHskfDivPwzTDIBACgwJBspD0ECljjAsgtBUotgPKMegN+puXez3V7bOrV44d37j4lpYC6+94epbb5296aaZ1lxtXLsBCCADPMAbb5lYay9/Fdbasd7hnBvfdal2w5iE+dL75axNxn4VO/LTNsNheu7c2tpmZ1hkM5VK0GoF9brnV0UZQ2noy/OCXQHjPAcGBIQQvu8bY8qiRAFYB5UoGnqVoRhuZGurYdaOkU35LERPJ8t522UWXpxH1chVa/D0WAMjJpWL566fhd42NzUAoAT8AEWJzKAA4OBlkAxAQ3qsRMHWOQ7gSYp8STPC5G6QDcPMzQFeJ1UjoZqIvOTAniChSscNVza2Hn/izB2FiSdnnInAMWHChAkvHOqVqhH9br9Xq9XKIg/DUICS4cgZG2jPFQXDsQURE4SAhIAkyZYdeNylYrbLRImZyfHYtJxAisknAee0ZWUJUpAVwhjrxlcqAgqGiAEJUQrjrNtrglj5lThiwtpGB1rparTJaTuTUVy1pQmqlZKZyIVEM6PipTa8Tu9drjfOqnY6L3uiPLG19Olk44deecfpLz9+MJzu9S7Ox3OmPRC9vrVWhkoJ6cPAWLBzXOaa2qZ3flotz0cf/uLnOC2u1FP79XRdxYlm9mVJNLIjyT6FXr89guY4CAdpVp+Z91aHd8zfcOPVR37nv/z7dmWjZuXbvvOfnDu1EinZs3bVK06unvrkw1/PLxniAAAgAElEQVTcd/31n/zEx//FO/73fHAyTzrVppelPSUiogjWg/MtF35M7bXNqbnZ+d3+r/zLn7n9C9f92v/5G1Mzc9nIzc9e2V43Sslf+aV/u7W+cccdt/+v/8tPzE5Pq8CfzN6/PZ/5sz898/TTd955Z7PZ/Nsfrdls3nnnnffdd1/knBcEP/hrv/7GH3zbZJAnTLh8sVrk+fkzZ3vr6yRCxlgQh1JSEDmGFEprPW51HFcIbisdlx1ifNMBl+sQ2wvg0piydM5JIYJKoLQos7RMU5sWInTjpbJ1DjsVHDt5s7AMa1BaW7LTnuf7ntYkxLbd4+XPshMsdgkLZP2tta3V1aefevLkk2eXHhtEM/te/eY7FnbXFxdnDl51te+H3/pxLotidWWlO0iDRnN+YbrZnPK8unVgKCgphBx7rDqClJCCYZwQrBRr55RlCwJIwhAUQzrL1rKWxIWx3ZEbZFxYsoVAgbEBCY/fTDghjZAMZEl/88KFCxtn1zeX025alKP5PeGefTPX37zv2mube/Y3SVaBgMgfW8puFzJs14Ty85pTxiUbl8o3xkH1zI65uMwnZWzesS1ebWsexros628Ozy/3+kkhAy+oVqP6lB/UpayQ81mIyzuQiAAphBKC2RaO7HNih8GAJUnsxVYkmRn1FcpYQWgHkbhyg4fKOYpkrEJnXVCyLCAlkYaCxLYRLRGEBIG3g47HTyABCQsYgAFiwMKOC43Akq21xjkwC0VSCo6IQy6yUpd5QKQKlmQF66DCexvxoGiu9gfZMD99bmX59FJcjb3A/6amEU8EjgkTJkyY8O1CFASrSTIXVpMkUVIYY1xeMrMnVVkU6tInOgnAKVJCCDiUrmSCUmp8wTFWOpgZly4+wGydlgIQkhiSSEkI4Vm2jolIamEIZnypOt6Tcexntu5o0fMSf2o5bp0dbblGeDbvXh3VMRqEKnBCjEwWask2Vw61UgZS1FT1QL0x9OWptD13RevhlWP/+n1/eOfC/tzT1aiaoVOPWZZOa22pJGWZnXMG5FjLrsmShn8C7S89c3G6NV/ZHL5yz+Hr9IIPMXK5dZCGZlvNzU57MEwX9+wlU3Q6/dbUbL+7Od1qXbW4//Onjn7vd33PsyvPfmX5VPnJe99w86t7m2s9Ly1a8V9+8j6vFT9z5vhHP/pfe93TtUg4h2zQk1oIFs6RIF95FVukEHGzlSfDdVIkRHLHd7zuM5943SDdOPbks7/12+82DivLF8Kwsmv3/scfO/72t/3o4vTMT/7Ej9566y2iWZvM4b8xaZL85s/+dBzHt99++9/VMW+//fajR48Oh8MPPfSVMJqU20yY8PyF9yNf+MIHf/+9Tx87ffDwtYbbDjUgAjwpVRhsSxlFUZTGhEEgdqJVtvtKnMvzHETBzl2XkFIGQVCUQ6QpRiVSEqhao4a9rWzQM2mqvf9eXcbYxcF4QsU6dtV6vRZF0vPGDRRfa5lRSo2XmUC5I7CkQLpy8tyj9z/2xBNLy8tt5/x77n75G+55s9Zq3LD59zLUT33l6Mf+y59uDcK53Xv37Ws1p+pBXM0yOCeDMBpnsmbgguCRIGOLLJPKhQGEhtOUkQQoDIwEAF14wjimzOXDwm0l3MsqqZF2R0cwBVwbiY+0BmOMsf2BWTm3fOLRo+fWLlzsdauV6t691dteNnvo0NSehXolbgg1BcRAIKVmLi+r2Nip03nuTWvtuCtWKTX2YbH2ef1JAATgA27HkgMAXGGy9V53pb+ykhqnm7NRY2oqDhsKVXJ/TcqVUkoEEgAblyWZtTZDtj0FPEAK5KEUkVdXaiAACC+QenyNVEoMgkIoLrzGXOGkzfy+5QH5djwFfIDGabYKQWCQG5R8ST4xFi6jlFGMW3Z2Hpyj9K2RDgBbRgojYSTUTtFJ6cpe3q9yGruU8kpQjXctVLMG2lOjs1n3wurqR95/b95PXvSql0ycOCYCx4QJEya8AOiWK+cv1oOwhIRgY0vBGLu4QYgojNL+AAISQkIY44wxQohLofQM2J3m2PFlHBMTIByDwc5JELMzxFaQ05CKUJDHipmZyBEcgZ3znBSsrEBqne/8ua1S+JJbBx+shI90lh+zZl9auTGcc6kpBVSoczYsWVgBKeDglzbMzUxCu1hnThyeuuXJxqFns86XV5ZD6WpKfMd1R9wwma03Bu12lqcyDlOF9XTQKVLny3PnVjMSe2m2lev9wcKt0f5a4VTJ1gohSAuYtf5CpZZEnh0mzrmp2blkMIQv8iJdf+TYjTOz05W62ex/QWyUydrVF569ad/iVnf48aNHu5JGNHrTW18bekL4rswyrSuaNUE4A+ucEAbk4BTSnrEmCsIiT4vhSIemzFPPw81Hdn3gP/5bFt7ZMxdq8eza2uZffOKz55ZXLqyv/9xv/naRJbt3zeTZyOajV77iZYPeVjP2rz242GpNrayueGwqc7NW4qYXv3Z2dm44HFWrdaIKcwomEgEAdimRBim4DOI5l3pJMvwHP/3f9c9/AcDdd999aUr/7ZFS3n333e9973vf+Yvv+OX3/N7kHDNhAoCyKC4uLzu40hSPPvTFlaVzo7K0cmwPycwoSwumsWhujCmNudx5QVzmyqG0ds6VxqjL6jsAEDkhSguTWjccJcPBoFmOjK3lpUodFdK16tHsVK0SBb5SPmBRWjhAwQLGyLLUAGxh80ykQqVSFiSsgyjHPptCeIB0LhuHwgKlKbJkq93ZXF9bu/js8TPPnLmYgg/dfN3tr/7OW176Yt/3/n43zDc3OmdPXZg5cGOtNS28Wmn0KHHMkoiMsaQIWloQxiIBG2uSfndjMLgI5wkZBc1dcaUWKIIS0JBEzChghbAygCu8giKVlapkgZzg4IwlW0qzsbWydGH5/Hp/+cKFpeUlK/O5eX1wf/OqK2euu7YxN9+s16aEnCKaGgtbzl0SJhjInWNAX7IXHTekXLrpnLt8VjCL5xl07NQ/ADDgEsakg+65C0tnL15s91JRiadnphuVuCKELiwJyyFJSRKi3NFKrCNTCgUWDlrKcaGFYWfBsIBhUGkDKqhR9GMKtWRLxgYukxiXr+ayGHkdR1LlsipkxMSsCBJwcOyMtdvVsKWF4+1ltAEJAaWUYKFdKS0zUAIlyHFRWuusMCYbjnpbnTDkeo2sGCLOvZJkKkNjvLKEK6j0RFJ6W3lTq/27FkaGuuXa8VMn9586e9MrX6wm+sZE4JgwYcKEf/Cc/vgX9k+3ts53ybLv+0rKQbsrHXzPF46T4RCOCCSEEI7IEhuGBAsWQkB8zfqLmQWJSzeFEOzYgXPJcJAO5ByXbJwzcEZAOgh2BCFJkpSS4cixUk6xBVdy3lVwIPz52mI95AeTM/9h7eG3X/GyfawX1BRy5yy8IBaaTVEATjCssyRUSLpiRGDUtJ6+JZjKDxxa7W6sjTa/+Lmj3XJ0eunMgasOjkZDIUSj1oz8yOVOOPGi1tW7RXWXi67at7csCu7mFenn6ag1VU9tmeRFpdHoJakXBRLgUdG/uB41q6q0MSk0dXfYFW3zvTd9p/WiT37xk49Xa1dfvX9zlJ09vSqanuXyLW99g+eZ4VYa+TXKSVZqbAYA+zqA9FBaRmZMyVZAVDxh4XtFMgw9VRSp0qI0hedjcU/dUjm9a/6mW37YQaUZPXXy6TCsfPbTn3nve9/barW+fPzpXrtjSvupB5/u9/u1Wi2O43FZjfv9v1xdXY2iqFaPD193ba0eP3Xs2O/+zm8FvvqjD77vyPVXD/vtz93/xYUD1wkZnnzmWSLx6te85v0f+tA/7Ml/7OjDn/3Ihw8fPry4uPh3e+TFxcXDhw/f99GPfM8P/fDhW188Oc9MeMFy6UNhc23t3/z8z5d+Hs9V89WRHwYcwCnN2x0nKIrCWhsJURqTpRkIl4sXfJmS7nteURRJmnqeN97nHy99mR1zXqJM2PVGw36/UxZdY1u5C1NSuUZrurp3fqpWrYSeDoAMxqIAQjhClkvnQoCK3IyG6FfQH0fIWmgLBIAnRMAMa/tgx3Ds8jLZ2jpz4pknTj7yyJmLg2HXFQuLrVvveNGr//HrfD/4+x12Zi5KlBzUWs242TSoDlOZJkUY+toTWZ6DHXQAIoCLsWeqGW6snjx+/EEuY9+bPXANe/PaRTFCSQoeSLJLYVk7v65Yhlmq/A6LkgmG4ACUiofarJxfOn7u4vHTK2v9ZEh0xaHa9de3XnrLrisP7oprNR00SY3Vje0odOccQEAAZEDunGAWlypfxlWi9LUQeme3y0bGUW7C2ucJHMXO1wYuQZ6O+msnzp8+tbrSHSXT0/PTc3sbYRwxI8/JKzioaCE9SDfuswGMRWYRwkm2nhSQAuCUuXROFEBp2Uts5NKoWfRqZaxpyJQVTZsGKAEAQ6KuXAe7sKguIGCAWRE8IIMrOYeR7EJmKgkFOAQIyEFKsgqUdlqXDmxKR/mlEBaT57kYjdqbF08tPztdD/3d00L0XC2LrNRCNTNLDtYwmCk3tNqPp+O9+/dsuvJC2l3r9863t+xzR/Lv/G/8MqnxH0gjzETgmDBhwoT/KXn8oaOusjvb2Dp823fkS2cHo8T3fZSW7Y51qJAArHPjgguhlVTKOYNxTOzOxtrY4v5Sdj1tbwqxJIIk4eCMhXVM/x97bxpsW1ZWC45vdqvb7elvf7O5NxuyIelbTXiKyisSTRFSLUvCLowyQuyqMarCH/55L6KqoBA1sCl5oiI+FJAniqKQIAiSNIlk5s3M2zenb/Y+u1ndbL76sc65mfB4lmGhQnJGxL1xz95n37n22nPPZsxvjAGPgMAusGaSEAokQEQcCFISiKppkYlImiwZTw4p86Le8QvFYD0yn9g+nxx5Vp85mgSjTagdC6RSBwqWQVoUdZ0laVGUCuKwTHNbF4WdFTN33nD8tkM3XdheedVzXj4sJkrJSGjULlNJSrGbVnGQp5KFjpPV6m6rkwYRucLGJvFlDQlmchxIi63h4MSdd138+8/Nz/TTTmf76rVu2vaKiqLoR+2FpRtvvXZWveyVZ6+eeWyw7tutrNsd16Ms0TctPmsyOitICaHgHOc5pYptbYMX7Nh7qQmewOCiIGJYb7RhVwmhCIGDs1URRQYknS9LOwHpJOq/8I7nAbj9phv/x5/40Q/91Ycf/NuPdzuzhw4d/vjHPnnP4cNHjx79vd/7PXgiD0Wi31tKW1mk1bXlzeGjT6RJ9J2vfu1ML3vxS17wkQc/UhX5C174kj/94IfGo/LE0WNVUV66/M5JVT6De7537pd/8icA3Hffff8S//999933yCOP/PJP/sQffvqhA5PRA3zTshvby8tXzj1ZABsbKzc978bFIzQ7K889tPpYtRGtW5raMGSkQGtvo1tWlWiIBqVh9HWOwzlXW2u0llI26hUAeZ5PxuN2u52mKYBQocyRT+rpdBIkRJYI3Q3BTCfTapyHvIZmajFE5SFLaAcNCEBCBMRwFrUFw0iRoiXRE0gjaL13jI48BGIGkGO8y4Odi5dWL11YvnTx0sbWcLfyc0fnTh/t3nhDfPvtXSn/jTd4m5ubH/qLDz35yBP9I3PZTK+dZl0deZN51RYhQBC0ht4fl4i1cXm+efXywxfOPXHpynpdrUXRRmehOzubslHQElCwgRxHSvtWu3BzglZl2NFiJDCm/dqHlfX1J4ebj13bvDQYV8DhG2YP3Th3+lTnllO9pbmZNOtLs0Ci3aSiAiWg92UYct+09cscT/C0Ncb+Rtphj0dACII5fLlDxld2QUzHdmVz55H1rUu7o8DzUdzpzMhsMcR9wPB+rg2BIigP1FAkRayhLNiFOkzLejrJx+NiMimmmZlL43aqfAwYghKZk0uKtp6uiCFloOMp22q6LQbXSBDah8kJ5v06lRrwoHJP4UQWLAADIVnDKSVIqshCCGdjzxZkoYW3Ybw+OHtt5eKllWvj3YSrnYW53ozu7o4rjEEBmUcMZFyJwLmINXSXukvtpWPzVTm8euZzjzz4V596wUvumZ3vfW0JCK7LavPyYFyOJkU5zg/ddPPC8ePPDI7jYOY+wAEOcIBvSDzntjtaO56Px4PL54QLRspQWWKOjPG1VUq52kqlCfDeSS0BeO+YSQgVELz3xhhmruua9oBGIltVFQcmxyGE2ocQAhPgOFJKKDRG6CEEpZSQkomdr8lBkiClR8FRCCKOlBe9UX1X79gnq2tny0G5/HD3lpd2y6LrrHScmCwUFlqwkZWzKjKFr0ICYZnzHIISrTMp7LA6CXM0Ow4Llcwzs7OWiLmGAEmVKJAopi6oyJhQV54Dg0Pw7EUIkNqU0zxtt7TW608+fuTEEdPrrlw815ufn07zemIXZhcS0lc/8tGb53rr9fqy839+5mFXW9GOq5XlG08eqt1Kq9MOeeF8rozwHFxhlY58cAGIVOy9F0KqNAl1HThIJcDsXJBSe1sncQKSzvrAXmlFwngXwN7yABSISJuZ17zqNa951WsAgMc/+N3fnrba7Otve/GpW2+/y1v16Jkzjz322Dve8QfbpWOUQojdXTO/eKLdj/7swx/L0u7s3NLHHnqyN3tSx8Xl5a3jx45sbGz0+t1ncM9/16+9bbC1df/99/8LBTcaY+6///73vve97/q1t/3Qm372YKg5wDcbQgh1WX7+wQf/4j+/a5rFx245/JwXnrrppJpt2WqtWr44NmJHeM81mlBMAgjsvZeMSAjSmrW+HpnhrHVVraVkIaxzjVjSOZdPp3Ec77cIlKIufFEUNQIrrWQKJ8vRqJwUtrSsmWIOsC44T5pIgSUCAwGGQwi29ByIhEJCyARiCU2NESfYh8o7a+tqt1hZnl668sg/XD1zdnV9MKRY9Y/M3nr3rafuPH1sCXPzR76Gkrd/Hh5//PEf+/Efe8HzXvCce14sExNFSSa1jUwdRShrACLWLCUzEALBSy5tOVhbu7C2dnV7MJ5OJkrv3LB9cnp4yS7MackCgA8iQGhNSVqFbm13ysImqtIo6rpyITjg/HD6cDG5ulOMiXo3LNx4+9Lddx+56cbusSMd4oyoS2qWxHW/1XqfzrAAExlm9RUEWePwhb3ynMaM8ylv2X21igD4y2mOhvUIgbnenYxWt7cubo2382B03Eo7nbaOukG3IQRLvedGKkhABpAFNCFWTCHUrh6ON7Z317YHW6Px7ngy7vdPzPYPL8pWLIxURFEm24dkVYRq6IJ07CUCkYRUrq6qYqBGmxx3RDrHlkKQ3MTFBAoOoQ4gIkEUAEHQgiQUHAnJUgonpCCLPY8RJYNw+XB0dXXrwvr2Zr6r/WSH6BbTm6tLUMURWDFiQMEbdgWCIp1RNpfNHp4rVy6tXT13/l2/875Op/PSVzz3a8JdgkNj+rp77eLlv/mTx5Y3L6xs7qysf8sDr3/VG35Qa/PfJJ6YAFAgJf4tHWoOCI4DHOAAB3jGIs/znspyn5Nzc63ueGvHVzaLk7wsDElSUoRAUnBjOs9MREwEKUIIRKyU2s+i/8opam9R4oIUgrT03lvv2HuhFHO4nm8vQRQ4MBOBuAlEgxMACcnCWOoHfUvc3265x8bF2mTyJbd1JJbHnJ+N4vF40lNtZmErp7RiHwJCINIkJAGBQ+UkKyUpZcksYEEFcwiAbC4bAFEgIsfQkhgBASAQMUgIJUmK4EPSSq21tbVpFA/Hu30l2mkGDuujwezsLBHVdT2TtacBN80s6a3s3GAjVmoymhLCj77xvzdEu5ubnXZGwZe2irMMlolIkQgAwwkSRMrbWioCNIeKwNoYZqejiL0PIUhSUkr2BAGjouA8M3gvBGCLiJl98DawNyLYaa6NOnVyiewYQd/z7NtvvfXED3z/D/3Je95X2lG/P1NV4vLly+953x+86Wd/5sKF1Q/+xQfb7faTn/3M6773e2++4bs+9KG/WNtYO3b80DO1269dvfrOt7x5cXHxrrvu+pdr5a677vrkJz/5zre8+dvvf93SsWMHo80Bvqmwvbr+N+/+00efPFP3Zk7ffuiW2xduO93ttCVbK9WMSsamP1R9LXsEAzSmikIgivaqNoQMIVR13RAc0ocUkNfTJqSMo6gJCr0evyqNjNJIBcVbyAuXT+soIKkrDMZVkY+baI2AsoKQ2AuhYkZdgS0iFq6KplO4sUfOiAEPVIAECsDAC4x3p+vr1y5fevKxS48/dvnaqJg6LM0vnb518Z6XLJw8/cqZ2dNSQgj5VOLovx2cc2ceP8Nkjtx0l59FEYDaIdQIQWgRJeQJdQnUDra0k2k9KNgFY2S/HVlbWOuHW7s7G5PZBa2UiSPASDAgSBOlieQo8dQb63Ighis7a1vTyRC4Wvnlik1n5uQNC8/6jptuurl3rKc77a5QfeIeqA0yX75OkETCexAJKVUTnfN0jsx7L6Ukgvc5cwA0oL6ixGOfK7FP+7H57IIPvLxVnVubrtkp2nR8fm5pMet0QGWNqgpRBA8qgAhsUENYNDYjhEJB2wrjx88/cuHikzuD7aqqnHP9/s7S/Gbib0/m59GS1Guzkl5uOd4ZTeBr0eKcXIXgUgaIBpUvizrJx1WCSqYNk4JIehHyqoaWpGUEoUhARB6hgCXXJKdw8IwK5J8ibbgMKAMYg8Fgsr4GkD80OSxCJ2WUgAcDU4pyiv1+D8witdhLFw7P5SFsbl4aj3e+Nt2LQ7l6ZvXCoxfWds89evGJz57ZDtVEOdkTfzH52BdWLyODU/a/fh0xlDfpIOtf7L/y1m+7+dipr+dB7IDgOMABDnCAb0ioLCm2aq7dYndmPBgaY4Qy+XiSxLEtKgIaGuLpCWwApCTnXAj74SkIJPZktBy4katcX6Y0DL2UMuzlt+3RH82vNeH2zCxJKhJEhICYWQYpPUFQHGVzOzuvfdad2dh9euvMf37kM6cXFp+nus/uLM4g2d11mcmSIG1pSZFjKWsoDZaBrPDNeaAQJAQY7EMIAWHvROjpAm8hhBDCBWb2LNCob4hISOkpNEyQ874/O1MN7fbG5tKNN2xcvXLkxHGp9dbqerU7uem5zy2uXpxV0S0zh87sXKspKKWkiFauLT/3ec/uzsxMhjtpbIJzCEFK6QMTQYJCCIIkAASGFPs3mUlQCEFChhCYicHUSFsZgIckQLAn7El0ObDTmgTYe8ccrHVam7qutdb5eEBEFNn7v/u/EyYCUBVllMQ/+zM/CiSB3Zt+6ke7rdkzT3z2lltuEVA//MP3P/nkucOHjv32b//WM7Lb/9KP/wiABx544F+6oQceeOCtb33rL/34j/zmhz58MNoc4JsEzrmdnZ0H/+qvf/8d/+n4nadvvOvk7XfO33DD7PxcX0pZTOsonsbJUMWpjFMZZ0KpZq7RWkEpD1jvXVU65/z+PKKlSuLYK+MhIulArJQy+xtgBIZ3kIElgT3QlBsErUEyFGXlrBOAVkprve9W+dSeCyQBKWAVCUKwrtgaDKrqsDFdKbvMdnP52rULFzevXl27trxy9dr5i2vnLm2OAYrjwtPtzz99+o6X9/o3ChF//XwKQoj+TH9pYW5Wm4yloJSDJO+bEksNEtyIPggghEDBAwxGaKSpWiqVEhlvbfCOKYIhFuwdJBAZUUsqEdbrfHsyPL+9s5HnE2NUp98/PHvkxOyJWxdO33X40GK7I6WSHSG6QAtoajcEkWrKMYQQRDIETSSFEMxu30FjjyRqlgfMIYTG2LUhs3jvg2t8OxvJx17eatNhHOB8WVTD0dUrWxeuDsal12n70NKRfn8ujjJnlW9mTw7WOxMkwB4hhADvApGVXPtisDtev7axenllMNmpbBWCF5C9rFc7diwkQ0QJTMLVrOfdAiJMuBU8vAuuroIvyBQ+2ECKyINrduwQmjRdAhSRIDAcfGAgOMADtYIQJPYICtpLR3bsq+BK62vHzOxC7erx2uaqpJAszrYSnQZJtayCsqSt1JUSVolABBVnaXd+bn43L1cur9r6n6k8ZQ6hLpy11rP3Ybo7fPLjf/nI5/7uzNp0vay2uRot5tWCTeZ0OX9lY/oXZSicrr+yT4Kkl+nVTu/szMLn59RA9lq9NI60EpI8mL1jaTKpogOC4wAHOMABDvDPx+Hbb17/2y/1o8iWlQACOISgkyh4T0qwdQwKzAwmQY0ZHHNgCBCY2XnX1OI2daREFILfi3wNnkgIIudcs9hqztms900o2l6mvfPNKRyErBACEQjGE0JAEEFwGarDuj340vor0yO3npp7aLL86MblTy3gE+evPnDrSxZ5gmDbtdKQAUKCiLhm6UWQBoKYA3sfvA9EhMBN4apzvrlaIgpgcPNevHWeiffoBoADE7MgGg13ZxbmJkW+vbnFhG63u3ttOcta4/FYaN3qd7M0HVy+JKw7nLaflS2c2bkWjJwOpm/8ge97zXe/cTx4zEiRpnFwVZJG7OoA4T2EIkHK+0CSOHipFHsf2AFMxMFbAldFobUSQjhnwUHpiCCstSQNkdiXBRGza8p0nfVKK0hiDyJjNHMoYwlhtJtsS5PWoy2llIZhVxXTTRMpH9AywtXDUzd0fb3iWBDUqRtmhPDPyD7/kfe/7+Ljj9977739fv9fuq1+v3/vvfc++OCDH3n/+1753d9zMOAc4JsBm5ubb3rTmz77mc8U48kLv/tFr7j3jsXDodXtKX2YhFS6SrNRmrWEyAQ6CjMCBAqIDLQGka3rsiynk0ld12mWNSIylcRJt1dWBBvSCAxXPZ2lCAFV5X0oiWyeE5AAmYJuwSYYlghAR4h2kmStNE3FdfcJECEyzU5SaBKpIG3qujx//pHnvPDOXu+IlAmA7fXLf/yOD/ztFx++vLburK2tq61vKgDPn7/wsm/7llb7DiLzdfUpGGNe8YpXfPtLX3HSLBhEheqVhBpBa220oYoEoEDQmjUFLvREkkBl/XBUBZZZ1p1dOtabm1M0RlBABIOgUbii4V0AACAASURBVOWMwEwoUY3D8Nzu6rm15Ytb43EQspc+59StL37pXadO8eHDKkoyLdpSdYkaauN6Do5WKvM+D6He2/Yixt5G3gJFc/mAEUI2QqQQ3NP0DhaonvZCCwz3zS3s0xxGYUe702vXrpy7fPnihs1Fvz83N39jKzukxIyLouA1iByChzVQMRiw8AEle8WFDIPhdGN1t9qyGAMB1tm6KrUwraQn0laIIpAFaagYhxZcnA+tC+wOOUHVNHi35eyAKgohKF0nnVxRgbqxc2Gw1ipOtKgFF6GAq1Dvu3hwAm2EaNQmiMEVqEId3NTX4xByRgCiREVJNC52r25yb74TRymAHTLK+z6kFjRIVJkoSMEihdIzvXxxMt1a2fpnd6dQF7uP/NmFJ889eW2yuja6tjK4dHF5N7c+67jTyt5hN+/YHR7flORZBR+5IL6KPkWRiJ1uP9pKPhtV18Yf3H3/o5cffeGzjj375rk5tc75aPmaP3LH988evfvrRLdyQHAc4AAHOMA3JNKXnS4+9fDhKAnbU2VUXdVVkSdx7JyLtAkA186DwSyI0KxBBFlbSymVksxMBGbsHaMBQOPRzUSQktiHp4e97dV1EDNzUxsC2veQQ3CEWkARqUDM3NiyByFgQ7+gE9ns3Hj35tm7r568612P/304fPwPzj70siNLN1F6R2fRreaaM4JhFXmlSnaSak2sSGKv6kSSgLfOuaZskoUgABCCwcGHwJ45YL/eBEoyEfvgA3c7ncFg4MFLx46NdnZGo1G32y3qWhJFkMUkn4zGx44eDdNiMpqejHqxUMNqLElcPH8egNFxpMm5ipiJOTAITCQEJBFJoQnMgK0rbaQk4Z1ndkIJW1daK2Zm9lJSYHLWSgEdx7ZG437fFMUE9gguEEwU1dVUkFLGVEUuQDqLUNdwrJJ5LsamlZW7O1rUAjJNpC3HWkmhFeoywIsoClUtdMJ1Hpx95nX4Is//w8/8dKvVevnLX/6v0+LLX/7yz372s//hZ376xa/6jiRND8acAzzjUdf1P/zDP1y8fLnTaWXddH5pvt0hY1ISETmBMtRjX08se5KSopTjWEWRFkphv6qumSBMFEVR1BAc2hihJGA91UVRB+cs0FiNWmsRgpISgLWuLjlMuLZcefgKLvflpGJAJYY58jYmkBAEVIACKUVEgAWIJKR84bfee+vznj9+61uJIGXzJE6cvu2Hfvpnv2t396HPf/5XfuVXXv1t3/Z93/d919/vbbfdprX5erMSEMBC7Q9NKuFHyEw6GyVGBSWd177yNQLjegiarx1VlRGqHUVZmgyjyPT6/e5sknZklLE0DLB1sMH5Is+H69d2zm9dubhx5dLG8sa4CjM3njx1pHvs5v6pUyduvqk/vyg6HUPcBrWIEqIUeHptC4VQEQkhEmZi5qZ8o+E+GkaJGSGUgGr2mFIqIA7BMzduX0kIYT8R1u3XcVT7e1KHukJZbl9bu3Dm0srK1rQOrYVDc4eX+rNpkhiCJOfJgbUWUiglwagqF1SAALRxbG1Vea5lFFrzrbnQjxzXLnHOHj68MDPXyzKpJZFPpIilipxerNtsj2Ji9JXNQSrIGBO81TqjbhRa8HGlYXyQoNqGaVHsbOd5Pq1hIaF6C0eydk9DkiAoCBJEUEIgwLngvHfsfFWEyWQyHjlbz2VZFmdJzCvro7LmcV5PM9/vpdDkQCN4JXwp9WQyHl04y+0usiwYnfWyVj9+5JF/OH7D8dO3nU6z/4/JyNXVaP1KUYfKBmfd1uqVxz/zsavXVpa3y0EdBsLu3jkq+5Xvjewh647W00MD2y9d8F/1ayC8UF7313q9yz1xJtKbOkokpb6irfMXp/lVkdj1ane8vBZOrc7f/ZIoTqRW8DbUdagqd+T4iU73q5iCMTO85TpHAJkYOvrafg0PCI4DHOAAB/hGxW5dTAqejcz2aJS1WpKRT6eZib33Tdmw957BzLheL/DUpCWE9x4ISommZAP7Mhbm0CS9PfXIfuGGUnK/7nSPNwGgeN+IXRBJ4REkExFsURmjknarHk2iEHinOBlab5h57pl66+N6+c+2zt7WmhnZ4p75pXhQaksesRdBCSs8QMTYa4Uby4oQritTmn8/7X0JIQTTUwlnIQTnvJekpc6SbJrnOxub1tpuvzcspoLRSTNXhVREIg2mP3Ph0ufnDy2cmO3zI5UykFp//vOf3159YnZpBlWe50WnHU3Ho6w/GyqvlGIGM4QQwUMQgQKzoOYPAgcWYIEQOITmpoAYxMzwnkgQLJEnAsghuEDWOS+VDr40aQzyRIVOO75yJBKwYmtdiNywzPpH4G2Zj7TQOuvWZaFqLnKbddt+UlWVT9uSSF2vZHkm4S3/6/8M4PWvf/2/mguglPL1r3/97/zO77z5f/mf/re3/drBgHOAZzyEEN1uN0kSKWQUmzhuk4iZFQKjDjz15U6ZD3JvvZQhTus4ia4bhV5HFMdElCZJU/qnlWIw68qjKMaVL5+qL7POee+TNGUhSu/qmt0o5DXnHm4Kx86OCkYQmXFe20JzWwIOKJgjgtR7DDsCM5hvufMOFUUPfuITdf1ULUCn37/z+c8HcPudd370ox/9/u///u/4ju/4+rz5zWxrrRWBs81BenGlIocZ7kYcZ5mgbIf1iFDBhX2CI4RQFFzkkdIzrdbObG/Q6XZm5+e6MyZqUZRJrQSYbRVKV/NoZ7B84fEnPnPx8vLyyrao834nueOe2573oqMvfGE3TVLBhnRKsgX093mNeD82pSHlK++nUmZSJt575iCl3NeNGsAACKH2fswsgVhKLaUCNFB7PyKKpMyYHXNT7hGACCiBEkgADQSuqrC9s3Zx5ZFHL69tDp00C0eOzh1d7HSkkYD1ovQyKCelkiaJDVdUlR4poBVk5KpQFpakS7uif7Ir24szpebgiDC3cGh2rp9lpInJxUrGEamC5qok4qOYKoymVS8yM5IAJCYJM0lohxBN2QuqkyCsczuT0dmr15YvXtoKgeO4dbe5t5V1I1JSCo73ZCkakixCGTyHApbKHKPRdDgMtj40Ozsz2866ycRe2dgcTCZ13nXcTUmrEMSYpwwP8Hg4uLq2FRaX5NGjnRZFnaQzl37i4w/+2Xs++PY/+I277rnrq/acp1aG68sfftsvnl0pLq3n28PhOLg8iYKUTMwL/XBj6r9lVN80Hrd2ClQ1ewAifNUeCQIpq+Mim318afEzS5OrRXAhO57OHu8dOzEzeGzj4uPrxWA4HlXDnD76hfd0P/DXJ0+a+RkxXivWrk3OXR7+7//x//x33/mdeCoQ+qlL9ZN1v/IocojDp9Whk18RWfv/k+84IDgOcIADHOAbFVG/Q6WDlUmWWu9ASNPU1VaCpJSMIJid94ynCA4ppbW2IQi891JSFEV1XQsh9p0793gQKaVzvjHakFoRkbdWKdW4b3jvm1aISASWPnjPQiE00hJiBM7ixNrSs2VmLVVsoum4Ojy1/dlFdfOz//iLf/PFfG3ot8KN8e2zc60JK1sKljEY+xMhM4fGUjQwmLXaczLbs0cVe0JfJRUar3xurDqIQ6hdnXY7GxsbcTtL07RyNonioqoCIWu1x+vbUZoJJWd6/auPPpq0W0mWrq2s3H7k5ENr51lhNNk1cbqzsdnKTKffr6eDrN/3eSFUREJ4J7xnoQWzYwhtjLMVMaSRxL4sp1qJqqqMMVJI74MQQao4eC6mpTYJCEyMwCSYGABHrdROR3EnradT51yapXC1tVBakZS2tlGSatb5eJgkJkp1VQ5BJIRjhKyT2knhak5nF5Hb6STPWjPPsK7+yGcf+ugH/vSOO+44fvz4v2a7x48fv+OOOx78Lx947Q+/8Y7nPf9gzDnAMxtLS0vvfve73/+e9/3mW37dPumWH1wNbRe1kGXopC3JCnIUdF7ZfDKc7F4biSXBYGOMUgqAUipNkrqunffVfiKsD4HBHkEGGavIGvd0AoKZq6qSguMIO7LYdYOaa0hQC578aDitihoEEzuTOhJCQhkkUxsKVzTn/h4QZS7zCcI/Js2bnZ19+9vfPjs7+3V786fT6V//9V//8R//cfOjCXXfrZlhYUTuovkqZnUoStqKnQwgALWmIGFAvdDV8uR8P5qenCXdipL+4sLRbtJXdURBwRSTwebm5vrG8qVrV89dunReSbrxhsWTt0UnT7VvPLR4dKkXJX2husQdkAIM0CIyQsgQHHMhREIE7ysiCNECKu9zohaRCiEPQQCmMcPy3jNDiJTZh1CEUDFLQDMTEDMH78fMTZxKeNpWNAFUo2TZHVWrZzfPPLH95KXROJik1znUkb3aleemJueoLpK5ju+bEoa8ogIQComC3OtRSskkMUxdo7Vb8EkcV9OeVj7NRJociqMZRpp7Zho6SgM6HkyQEl3ROa5unrFhMqACAEvFUYKIBBBE7US1uvrE8tqFqytXdza3xzu7LHXc7q6vn09iPdc7bmSCAoakhLLwjV2HgkxhVof5lbWdoqqFMaY/a/qpyURqlPF+azSKu+15dDotFRkHdpUttnZ3ruSbF9ZW69FIDbdvv/XETC9Zmj3sSuxO8q9i0gqMtrbOPvz5ygXrg3O4eO7MQ2cHZSzLE6p+flL1J8PWsDSlVTWSVe4IPpQ7U1iuHcI/xhEE1am7rSez7O9Tc03n24VKpUqNNGJ7eTi+sl2tFeUgrzssTrb6rX6rn2TzJt/KL17KdwfFzm419vzxv/2b7lz2rGc9J01bAMA+5GtcV3AcpsugHFEUyk0/kADgHSRE3KJkfl/6dEBwHOAABzjANxn6R5fCYH13MJLKGGMmu6Msih3XVVWLKPLOSZDWusyLJEm01kVREJFzTmvd8OjOOSklMzd2943zKIC6rkHaOZ8kiZRykk9DCMoYa21TL0FEFPbSTERgRVCgYL0jZiFZEpEAh0hpYnYEK/yknlLgIwrF1vCVcmHpRff//t/95dVu+ltXHn/ZkVNHGXdnvcNlGka+s7Q0WF+TUUxSNTyHklJFynvPnr33LMhoTUTeeyFE7Wxz8UIKAA0pE8exq2ujtQRxCFEUWWtNkngW0ocsTavaKqXYsUliitTWaBiRXDItPa6mCawQH/7oR+9/7auLyQDeExGsFUI46yl4EkoK4b0XUhCYA0spg/PYT3hp3FGJqHE95UAMTySNMQLG1t5EMSR8lUvFQmmfF0JIP81NlMCVQAxvlXIqORaqs5HWwRdSKUl5Vdq4fbsUy8xWqVCXE4m2kpFOU1RlCCLLZlwtnkn93Dv3yz/5EwDuu+++f/3W77vvvkceeeSXf/In/vDTD0l1sGo6wDMZWusbbrjhVa981UPv/lS0bVa/sLJpBjKre106cmix1+uUduKpcq60RZnvlkmn0i2ltAhMHARAUimytplcrlMYAAQRkZAEf/2weC9fFs46MogNWNR5mEJYpYPUzlVuPJla63UipXZCVkSCYCQMQuW89QQCAiPRqt3vTafTUFZbW1udTuerbHiUOnHixNfnbWdma+2jjz76cz/3c7vrGzfNzneU0dZ2bRkFR95OZagiitqGEu185IUgCS/JKTKRiWSnnUnv25bnHSeQWb/di0WCSrq6rt14e+XC1QvnLl29tLG9PplOj5+Yv/VZR+5+aff0s3qzqpOIrlAzRD2gCxCRBGIiRSSIGmmJAhg89hW7KpoWG4UdtbrH47QrZQ2o69EzjeOGlBFzFULOLJgDIABFFDEXzOWeN+pTxhxibysbHHw93hmfe2LtwsXt1Y0iXZzvzfTmo6hd+WpnHA2LTjnVkn0kRqyChzTGpSLEJoS9ziallDICIh9i9BHHaTntRya0WyTRBbetjzxckIWVWsEDIChJXWSZyNiFwRS7+xcmCakKGhysn25vr165cunS1dXJ7i4XU+i4CmE83sjzBdtekiFCAJNgwnXWQIAlwmQy2d4ehpp1nKh2W7VSlVBsjBIYFcV2Xg+tNq1WnGoS8NV4kI/WXLk83a0mI5WPjy51+524laVpmgRFG5tbjQF58xXjEEB49POf+aNff/MWF7vB5R6FcUXisqXYHFX16Xp8qNrNhnk0teafZFNKjXlvpdI8mdnutR/L4k8aXyqvvZonKYUt7GRU5ttT7Ugq4vkoO9zuz88mLaUSP1ivh6vj0dROC18TfeLTn1hee/Knf+aXbr3lDiKqpzvV1U9hvI3aBSmDkN7HfnvIl57kqqS6EC0RLZ7onHiZijM8rYiDSNB/ZTJ8QHAc4AAHOMAzcTHay67urD370PGN5XXjTLvdHg2G5EO707ZFSUR1VRuttdbXqzaaczYiqqoqiiJmKorCGLPnB7H/O1KqKq8Q0LwQ18NTeC9WtqnzaF5FAkRCNNoLsCV2RBDgEBRBsG8WoYJZcpDWzaooHoaRUD/4vO/6zM6V85vX/vbaEyfS9PyVJ+6/9SVzMh0O1ludrPIAiUaiQgznHDM39EogNAG3zBw4KKWcc865xhojEISUkgQJ6s30h+ORc3Zu/tjmyvJgbXf+2JF8OFKO+ydu2Lp6eVKXiyePn73whPfuyOL8Ud959Yu/9b889hlrwv/x5rfef///kGRuc/3qbC8pi8LoWGtdWSb2JkpAsFWp46guChNpouCsJcFRFNkqN2niq8q7oJQGYK2XSsg48VNnlEHcRTmR0nhfsq+VFiAuq8p7b1o9N61V5zZVPgFcmY6n7U5/dXllYWEp6pwCrg3WP9mfnYEybrJj2rM8yUlnAIpiKkVkTMQ+PJP6+bt+7W2Dra3777+/kfT/K8MYc//997/3ve9916+97Yfe9LMHw84BnvE42j32ky/9qVycWx6ee2j58rCeaoXbbz5x6sThra2JrWACjIHs7ssXUHsfyioKwROqp8eFNtuwIs+jKJJSVlVl94kPAAYQT/eWBAhIYtZs5WRYlG5UT4SRnU7Le58XkySB1ygQkdapUlEEIlQV5mZmZmZnP/3pT//2//M7n/jEJ97whjd8Y91wa+373//+3/3d311fX/93J2/+3jvvOa5amHqvsuAhi21DnmwtNylnMYh6NtMmAzyoJKO0Ni1wUtuMq06spYmkVhpwIS5Gw8HW5vb5R7946ckntso8ace33HP7zc9eOHXPwvGZaE5mRvaF6AAtIANSKaUQEhAhsPee2QPB+11wHuxwujIcnhmdXb62Otm96Z4XHD99y+LivDHGew4hMHvmkoj2A1OwxzV43otjCzIEABqQ+/kpeMpe1NUYDyfL61fPXB5uDKWk+fnO0YXZbt3pWKvlsJ+ovoppnBdus0q61JvvLCzmyhQxqgreX9/YpgAEuVgHIRIRz5Bz1gYHRaS1NkZFoPgpIScpyJ4EInhLAl4BAEmIBD4iq1yV19Pgyxg+A0vXWIY4i7qKo7iTdTIZRzAASBM3c5QDVahRFGK39tuynrR8opBISEGxlIlMM5kZmlpr69Fkt6MltKYUUgMSMpK6H6EIikMxmQyH2yGMJtVuUeCd7/yDixfPv+ENb4iM+eiH/+rypQvSmAvLT6wekTuH7HC+nPQ5T8elGchEiFiELLjI1ar2/2TrcUkiYp1td7qXOvOPtug8FXURmXZqonJ9Mr1WlwBliZhbas/q/pw0i4h7yhhZDuzOlXK0WkyntfVayihOMNwtHvrCk29/+6/eevp0r5W0lZ+jiaER0bgapMWuHhc+L6uyLuA94NOZuDN3ZX5uLe12VaZI7DEa/cMnF2++k+Q/lbg4IDgOcIADHOAbFQsnj52xOS3NqcGudDSajJVSxsg8z2OlA/uniU328lCmRZ5lWQjBxJFUajTKkyRRWocQvLeBGeCGJ28qTrFnvaGasJXgfcMy7C0MiJjZCg6CpBDUvJ6YKXjAKQoehoP0LJg1mAGv4ylA5Lvr1YLrnqjnto7PfU5v/v3lMzsz9J7BmW+dO7XIqu+tIS33qRQOwXsvSAQCqX1PVObGegPETEySpBRExBwaeUscxdsbm8LoODI7KytFURw9ciQvy9RELMJ4azXrt8uyzkejubm5fre7u7LyklN3fGzl8UP9ufGwnFtYesc73vbGH3qgNzPrXa6kEUI5F6Q0JHRwe7wPO2fipDFBFRKC4a2VUrqyJCIlBDvPJJTSBApFLrUEyI83BCnSgphBHsoX+W7S6/qyBgVI9fCnP/ixv3nw4YcfOXLs5NmzZ48eOzEeTyeT0W/8xlt//Vd/74nHzrQ7yeu+59/nk8kLX/yiMxf+7sixozeevsVXJUyhoxueMZ187erVd77lzYuLi3fddde/1TXcddddn/zkJ9/5ljd/+/2vWzp27GDkOcAzG62odcehu740XB0OJiuD7d06zzJTokLkPdgHBIAlKCIlhAoqWB/IOScCB8JTVoXNtvY6J379kcYfKvjQHOJLloIBeAUdi0RAMQNC+BDKokxVaoyRUgoCkWcED5CUCizZE4KSiJJEKr29M/jzP//z173uda9+9av/1Zx6viZwzj344IObm5u/+Iu/eLLmOyd1PC6TOkgECh6hlDQFIowHMkoiRCGGZRE8kSdphNIGAJNiRFrDGAa882Xhpps7qxfPn7127fJwvNNfbJ+8ee7uO48cu3X+0I2zHcSJyEi0SCRN9AkgmcHsAc9cMxeoi1Dlo9Fod3cwGmzsLm+PLuyujiZjIY7ZXAgLCGbR6E2Ym785hBoIRBGgGwqLiIVQzNe7Bj+tgoPBDt5Xk8nOpfUrF9aW13ac55lud7GbLaS6NbRZVZh6EgVJKJFDVqZd5lBS9rpxFZGRzsPvVZE0+hcQQZGBkNCB9ygUT8RSSaUUIOED6gAJSJJkJJrU13SPByABTgQrKUVQQegkzjqdbq+fd0D1VEHJuN3qZ0lLa91YhgEgJg7sEQIzAaUvcj/cnQ5GxdhErVa7myRpopNExEpp0pKEAwKhqlw5KCTX5bgYbu9sDSfjwgVmB8+raxuTaiLjajidMOrPfe6htbVrt932rO5854MXP/DI8heDItcN9qidLk2m81XR4yqeWjX+RxQeEsRAwFempRAgSGQ2bU/b2dkkfTQO57Tb9EXp2dQIqs4RoOIZZY52oxsXe3O6MyOiNivlqbbFuCxdSZlKDndbkRZSAqh382rHX3jiC6sXvtRqxTNZtthqRbqWsix2dDmSeelr63wTtUs+zqI4Won4ySjWcVuxoABI4MipZz03mKw/y83QAhCYACJqdbsm+kqP0gOC4wAHOMABvlFhjvdXebo23ggIRkZKaUWiLkqlVF1bYiilQmD4IEiAEQJHJiqLkpmlUlVV9/t9efPN5ZkzzNedOgSR4ACltCTRMAUNid7oQQDsuXUE3jclJQ8RACJwADMILNA4iodmfqLQWGvI2pKWynOedFHZjYVIBmdPHzn82Oq13LlHUG2tnrnDtV66eHrWSlOFhqARREKQVqrRyDRXBSKpZODgvFdKNYqVvZAXKQUon07TLHXEYM66XSFkMZnGaVzBFa7K5hfHOztaRbaurS03dqeZlHZ1dFM0e0v/UOHra+tXP/2ZL7zxjT/u6ykB0hjnQiApIQkSIOYAAmRmq5FWSkpJIgRvvfdKEYQAEzMDgkgwQBAMCiBigGB9CWYir+Kl4Lc2t+uzn/rU1Wvrj585t7Y62B0VSmVKzTz0yLJ1anx5e2tzN4r1ax74sVYWS7R8mf7fv/neKq9+5bf+TEXxocOHAb+4OFeUkzvvvPUZ08l/6cd/BMADDzzwb3sZDzzwwFvf+tZf+vEf+c0Pffhg5DnANwMqj4IRIrS75tjR3ul7Zk/fMlsU03AZ1X7ZhWET+7isCic8uKIv3zIJIeIoariGZvsRRXslH1VVlb6qAQmKQ6QCE4pYJB0146poXFeu1YMdhUkdIkNEcZIkaSbE0/Nluc5rYssxgL2qkJtuuukXfuEXTp48+fUWjPJPwWtf+9qf//mfn5y9sPKOP2xpdOAJ46coAQ51NXHFoJu0YdV2ETVz7lM7umYOIgAeKGvrh6NiZWX57ONf2N6ZyMzc/dzjz3nuoVtP99qdjjEdgT6hta8Que7PXezLPabAAPnUbU+vnd08e3b17BNXdqeTIH13aXHpxPGl4/25OSNEeFrBThP46rzPhTBKtbwPITTRsKKxIAUA1F8uUWkeq6c7o0e/dOXRJ1ZWJnm/2z+8uLiYpT3UGUamLmhUlAEVCICRZhaoyu6wLM1ItKwvkk5tIoDwVGgrAJZADAFlIBs3U9sc+gAxrEVVIQZJRHAMrmCDV1S3ru+glRJRpBFnPqF+mLViV+hRJ8Nw17SSxV7ncCvrenCB2kICSKzWTtawFgGMss6L6WhjMFgbj48szHYXZ3q9ficyKT11L7RCK0PFxZWdsh5u7W6vX9q6vLq9s709VTJEBoPLBZZ1PBNp6aJ4CvDGxubb3/576d3xuRc/sfmKwaicVHFRmzKowIKDROPs9d8CAUZIBsrgvuIpAYqE6k9n5lcW1OdL/zDvWNgCIUeRF0LYSPfai53Fu7Ps1o65pSe1kAIQ8FWlBkMkAQt1p99LKYtnWCcAEO/YbGMu36img2po7aW1zYd3zlOQGroKdfBOcmJ0FCcRiRqhEgPyliqQJEoEaqAGEiD97Lm//NAngokqADAEFaGKBSdx/AM/9VPPfslLvuK9HBAcBzjAAQ7wjbwGbamHLpy5Jz1uJ3ViouFg0MvaClTWU4BDYAHSJqqqyjkbRZHz3lqXJAkRgWGtlRcvNgYcRKIRgHjvg/PsQgDtFXEEFkIIIhBft/mUoKcdzQliEAdq6AdQY6YOwCN4QVACgGTVzbo7G6t2hp9MtuZOHf34pz7rTfrwJ7ZYwMgoj9S6CmK8O2PXXxSfTDyFEBiBSJIQzIEI+9IYBiGwd87V1htjGgORhqRh5rquVRx551hSWdbCaIQmzA0uOKvBRSEYwbnYpDKYuiogyA7GWaZffdsL9TGgLQAAIABJREFU1ZPq2uWrn/rM59717t9/w+v+fW0ndZ5nceYdAnFzesBgMAe7S0E0zquSIJUSkr2vpRB7B5SgEBgcQCCSwUoSTmi2XJAik6TT8dYH/+yv/uiP/nRnOM6ydrfXm+Z+UvqZubQO9Ccf+MCFyxfuuuXGacDly9dGk/U777jtD3733f/pd97x5v/rP148d+lX3/abSzOHr66WSuDRM4+eOHFsZfVLz4zu/ZH3v+/i44/fe++9/X7/3/ZK+v3+vffe++CDD37k/e975Xd/z8HIc4BnMGhBtB5oPcfee2jn5NwX/rKqV48ezm5YTDpmqqVrFAiJUmmakiErrNAq+mql4wKQzgmAlWoCU57+bBxHADjA1x4h6BJC1qo1jZRXLuTTfFwUEx8iEemoI1UEiNqC4bVqdBAMSQwFeioV2xiTZdn1vK2vfzDzxsbGxz72sS9+8YunT582xsRZSgRJJAnXWQDiSvCEQ+rha1MHFQzLWssgRe0FaiiFxhrLgj1Ig2yZj9au7Kwtb+2M0lb38NHZW2+dv/GGfrfXM7ojKG1KNgC734oDSiC35TTfGg22tre2N0brO6PN3d2xmNaczCetm6NkHvMzc4fmurNzRikAFUCA2ucsHBCEiIC9sFghZAiaGd6HEAiIiAQRQqgAC1igZC7c7niyvL1ybmVzc+SSNJtbWDh8LMkMAItCMUzII0IsQnCV8mUcSE3/X/bePMq27C4P+357OOOda6736o09qOnWAEIgCXdQBAaBQis0ihDYwQZbQkAQIo4AwwoL5CwrC7PAmEAMyQKlbUAYMQcxGFoCjaCnnofXbx5qrrp1xzPu4Zc/br1WtxbGrNh/9BP1/VV1q+6tfW7te84+3/6GXd4OTG+xxqIMEk1sNNgL2IBgAA9oAggG5EGzw6RbohJjUVuuFaSGshAM9gAkIZQ4PCQpAGOc1xBaho20ZeeY6yROu3PDKJhPksVWtxMmYRA4UGHYVlCzXjXljKuKcrTZP7iWZSPLlnRl3cFgdzxmx9Zubd2cDMZ5Zff2+cmnnmNwXVtnqqqspoXVcbhwRjpBUKp3PIk7OhBO1pby5v71YrRtrx1s09jtxluT9kGZllYaJ+3fwGgoErMln2XPYMv+r6VAlAsadUtfSPw5Za8FriDBsex4eafw3dp3zCjZn3QPpqtqZW7tZKMnxaFOiqFdq6G973on80iWSk2cckxzotfiVcuVQtYSO2UQD0QIP5rYce6c8d4CxtnQiZAbjbjRas41ozDSQ7CydbcqRVbLvO5gGthxPspKpetUJKgS1BoGQlfc3X3mYxsnurNmPWPhjHelOyI4jnCEIxzhNkZzeX7z3KUvbpwMkrjOina7PR2OF3pzJTIhhBTkrTtMyiACoHUYBJG1dVmWQRCU07KuzGEGBx3GcDjnnLWCyTPPlBHGWSISUlpnnn81wmHaqAW8R+KIPACwJEvEQhE7Yu9n4g4mYgh24/0bQTe82asuJ/w7j36MBGXTrGo3rm5ut9K2h1Mh+rLgxVY+NE0EzyuNiTBbH8/oFdwyyHjv0zS11nrvZ1tY3ntjrXWOtAQLZqFUUBY1AMve1YXspNP1LWXQiOJGq7OzvZ3Ece/48e1rV5fv+6KdS89tP/7cUhrfceJ0Lut/+wv/1z/4ln9q5EBB1dZaQ3EUkxB1ZUAchsrUdRA1nSmdczrQEHC1U1JVZRGGMZR2tWcmJSV7VKWJkrR2fSlqEeWBfvlo8siH//DPf/3X/1DJ+aWl48aWTzz59Fe/6f4f+9Ef3t/aPH3ylAjw8juPeYxT0TpzLI2CU5Xpf8tbv/offNPXBBqvfdXLHnzLG1USbvV3P/pnH3/VK7/8e/+n906G1RfA3C7y/P3veXej0bj//vtfCuO5//77z5079/73vPt1X/O1cZIcnXyO8IUKEVFwJpjHStfNtY7npjq/2AONi3x3qthKIAISrRuNBgVUUZWESaCDz7tvBwBjkBfswVLVtTHmc2kbYRgmcQzAOlf43FknK7AoqTEMdR04W0wn4zyfMndUrKOOlAEz6hqAU9IdXhKCmKBuRTncrviDP/iD7/zO7+x0OlEUee+9m2WnvvgelSvhrUDXCS5C6wKOoL2SVSBNTrAsBWb+DwNvwBJsqmy8c324tzOeVosrnZNrx4+tNjqtkDmxLhIsiDxQsc/ZW+bD2jLmvBgP9i7evHZh+7kLO5ub2/3BsDN3YvHUytmXLyzeFXVO0WLQ6MmmUCHAgAHkrf1yBmoiIWXKXFs7kbJJFHqPW0HmAoiEkETsvQEcUIELdkXZH46u721f3RkOC9mdaywszS0fI5AvraFSwwU4iKXvKOdsCeelJ5VRUNR9KSdJR3obCGtDyUbAhreollkUiGM4HOaJzoQkDBQWVQkTgxSohgI8QNDM6pAU0JC+5rI0TEwBgihO23OSdKvVdn5AoqV0J2o2gigIZWWct740nomRyJBM5cb70/6NnZ0rWT70sJ6meVGM+pO8yrKqHPXL6dSUoLwu9wcHECVERUmiwjjWaasXp8c597qk8NQb5udOBvJgaPum2KOy7A/3R3lcVdF0F3u1GOM/l0wlQIGQggQze8+W2fBfn9KlnE7ylrwU1J9ihuJISg7oGPOr4c46fyIfNg+mekrOuppPlC8DC3j2ntmTDWMZu05syoLqwpp9g5hFoJS3HTJoo2poWYZRFLRJ39CTsZ9Ir8mgrskKsOcwjedWOnff1ZlbTvYF4jpfzcbpzjjdGy/5YViU/d20jAK3qOZpPIcDABnSHSFu3Pzz3/uNRxy4rnn/AMPtYnRjeERwHOEIRzjCbb0SDfbK8TTwS1GUjyYgkSTJzubWXLtTFEUYx1k1qetaB0oI4eDIsbU2CAIdaKWllPGMs2D4Gad/aFMRQjC89yQFEdiyg5dMz5MLEochHSyInCcLdk547yU5Jg8mYq0lrPDMFszeAbYmVzZcnpbP+oNPbly/srcdUKh0PDqYNhZ7b/6qN23dvH7u3CcRRx+/9Mzcwr1Cxw0KIk/SKsHkmCDIswdDSqkgLHsQJUvz5cEwn0wFkSDy1gsgCkPvILV0zATfSNOD0UBSKoRwRdXrdOaihjNua2t9ZW0tH44GGxvtXnf36aeEVl927ys/cf3ZbpBIL5ZPnTwYX28IKZRwzgeB9t4LcmEUEIO9C8KkmE7jJIzjmGG9MQThnQvTJpxj66XQzMIYJ4WI05TBnq0iaCUcnn7m/KVf/MUPNJJVZ82Z06s/8EPfNz/fK0xfEZ89vVpnI5S5DuUkHydxAVdNq4kkNNO2K6u6zHXqB/ubndW5hbnwrW99k0D6Jx/+fWc5TsLbfW7/9A/9AIC3ve1tLxE7vZTybW972y/90i/91A++90d+9ueOTj5H+MK/vgi9uvzauj5NfAFJpRp5mJ5Pk0EzSaIgBCBRKXLiMMHhRQRHVdfeWoDZgYvnMyAhpQy0VrcKicRh45UpTT3OMehjVKKSSNvwjNYLxPxECAMAyAsQAEIYQAGon3eo3K54zWte8+M//uOn1tZunH9Wnr8+LxoR3AuPik3l2UNbkcyEMYRIwTsUBi4AJEpvydWwAjISTLp0sDWFhgIAu+s3Hp3sbm/p5dV0YaG3stRaXm6GSVOwrnYn+TAbTfPxuJpM6qoui6IYj6dV6UwtOicXz3zZ2ZMnVpZWOs15EXejKGrEMhXUlHJZiJZzs6Qp5b1nJiESIQSRYFZA4j0BM4sKgACwgPF+pq+5NSFy48fZzcubT1+8cS0vsjCam59Pk4RAKZIYRmNHYwwwm8rbCs4C7MsMQYgQWqkkCnIp4D3KFxSYHP45AAEUIWBUBu5zwgWtpRD0gouLBOJDUUkNWNSwTJKjCJTB5eS05pYk6aLQhi0iDShXm2m5X3CR5dPRZDw9mJSjXJGsTDGc7o/z0aQYTzNvLTZ3jAqotAbOkHdVOwwWWssqDRIyzUosKr2o0yhMwigKm1b5HNPak4NMlyJo4dstX5bYL1Q3Cs86vCZzL+8jNX+b2eXBlXcEx4Djv8m9YshOZeZfTnHbj6JpoWryhAZj3vmW8YmtqZKOtYm0DQFQlvM4n27Vk91i3J/40VSOM8PaWanHlfSOnqCbkp8mD8A5FDkqw8baaWXqsvYu8CQRVU6asvA716vhzv5ou7Gy0jy+0FlcTU8eXyoCnZNzQ6Wt6c4NrZwyRITi8H8Wh+nC8snFhcX5uN8fbW0Nd/uj0V5+YKsjguMIRzjCEW5j3HnvPX/6u3/4B09/8sG1Lzkdp9v9fqTCpeWV4eZu2m7VxrKSJMnDOWJiVkIHWoG9loLYEwkthRTkPfsZqc8QgFBi5viw7BieAsnwnqFnv+k9A957TwJMcITaAd5JYSUsOTALD6GVLa2mREi2VAlRDSgbzUU3ZHGd7cRx7eXaieMq0A9+9X/77Q/+D7ZmFdA3f83bblzbL9uNP48vvnp+9Us6pyfXBp06CigirSvBjjkQWnoIsCLhtO5vbxJREAQSJC0kFAPOwRNcbUQgtZbW5EmqapcHsuEK521di2A0GqWtBkI9no4bjQbggySGkqi8zOu11tw9J0995uJjn/irv/qG132p59p4H2tlGSBPRHAe1gNKHBbQwFpPHkpr59gZSxBCSPAsWk+A4WzJDCFIqrOT4olf+/UP/dZ/eLjTPJWm7V679WM/+i4dTk09FLXQYWrrWgglpCKWSdBky4EK4CNJ3pY5MYchcT3stSNtYWrLgsuiDsGhuu1rYp8695mP/N7v3nfffSdOnHjpjOrEiRP33XffR3//997yj/7xfV/6mqPzzxG+sEFEWqdKrVkrPI9lcqD19VCKWIeh1kpBCa/JiVt3TTMD4+wLY8yhJ+UweUjMQgeVUjNHIZjhvQCEVNBcGlPVyDLUrDjQUpNWUAQtoCQTMRGEgPMwBkSQgtk6gFAzbvPaqPm5uZfdfXdDB4/+8X9c3BjPixg0fTFhRMwCWlKooDWUgiB4hvezm1ZnrYfzcAIsaaaZVDJux41Wu5mYLNtcH2z3ffOSWlxI1tZaJ9ZaUZJIlsVmNtmf9EfjLOOqIOsNS0YikzRqdRsn71w8dc/xM2tLc70mkxMyFofdObEQLSCe2VuI/KE3lUDEzHbWDjsrZwMswIAAHOCZLeABz2zAVT2ZTNf3r17evHBjd9/4qJ0uzM03my2hQ+USTaWCE7AA2HuQo5n/iD3DQ5LWHGhfCO/Ywdhb0pdw5kMBACjQLP9K3IogZUBIqaRgeMAxhANLeAFBTMyWvWFPBlpBhdYUdT0qS2FKT7kzwtfsmUpvXT4clfnI+tE0G4/H0/HOoDiYSilKLvt26L2XjhBGOok48i4ip0mLIACCXitqNY4FraQp7JwRa7E+nibEsVJx2iys7Y+j2edHEQByqRRNCtu+syptMxzfNynOZloL54Ujj78xcIYBy3+rT4gjm6mMT7E7WY+SUaYz8odvKXkSLLXVSRlF4zTIg7Kc2kHh9ifjG+VgczrcHvisUrWpk5AD1SzzsDQoYQM5TaRiL51HiZooi6QnGUcNj8gzsZ0okCLlajspKlvZ4qBKjtsu8bATOhYulCxJKa8a+QtYG1hoFzWilflgqddp6XKYcWbstDB1zWFwRHAc4QhHOMJtjKUTK303eWbsvnmxWV/PWmmDnc9Ho0arabzzBCEEO8/MxHxrVfG55SswM7Ac1o7glpNlJig99DkfXk3A7N3spT73KMPzrJXVY5ZFyiBi4VmIsjKShYp0mY85cmNV02rvWr6zIfmp9Zu7o+mbvvbNP/LP3jMbyvZ4t+mlqlq//if/4bmnN7/re9/18LULm6P+eXHjdYt3nNR6nlBmBUFKkCTOs2xWoeID5SUkec+zhDsBeA8BnpXaCiGE994ZL0LdCOMiq0UYKKYsy3UUpo3G1rVrYRxFaTIcDeaPHe/vbV9+9sKXf9mXXn/sI6r0iyvL7/uX//Lrf/93BUmlRVGbIIhAVNclPGmhvKnDdsPkU+dZxyG8LKdDFSgCGN45x3SoiyEBwBHIeQfsPPT//MYf//FH8pyVxHg4+l//+XuSlizGewDiqGvKzDkXBhEJYYzTKmTBxlRR3KjLiTdGB8Jb660Nwsib0tZOhmEapFxa0rf3xd1Z+753vRPAAw888FIb2wMPPPDUU0+9713v/LVPf0aqo0XUEf4uQCm15qI+ooOZqwAeSiKOEPiQbEC3Ev2MtVVVze7I3a3sSa0QhgD07Ndm58LDF64NvEMYznbPNUBEaZpKqfJMDScYeyxopAmUgvcob3nvtEaoIWoDC/yNm9K3Ba5fvvzxD3/4zuW1KFcRIiD//N/QLagGZIdFgrgJEaB00BKRQGmdMyVYgSJoC1eyD+soorn5pcKbooliZzAdT7NYlfDFwfZksF8/9XQhnYG3np311li73Fs5ceJYazFYWI2On0haDVKyjtNW3GymSVfoBaBBIlYq9B7es3OeKAcCZu9cxRwAwrmJ9xYImWdsQojDchMHlIAGIqACLFDBT9kOD3bXrz975fzVzRv9QoXJQrd3vN3rtnu61csnVBc2Ri9GKTEVOhRaf+49CRMkWupS0oFBUEO+YB7M0j1mM7CEnZFBwS3Wg4DosJ7WAI4RVmBCBWiPABUskwmVkQJwIs/7w/H+ZJLl08JOTVYcTKpdJu+MHe0PptNRhdwItlKKymrhm1EYpWq+0QmsTosAK1otxgvdpbgXuPmKtBcAtBJKRaRUHKhWLBKNUIwm41FVARNJ1FFiAs6dT4WUhLF1QTdsNsK5rl4d2WeX+kWk21UqmCdB/l/tyitdRbnlagphhCX/OfOXcjqq07ms29pphReTaF3v71w2Y1/n1njvnW2aSMeJbulJGiESL+Phgi/hkURJI222XZ66Ch47CJ4VackNcAMQxtaT8R45n6pYRUzaZX2X5+bc+ujJwSh++uZrOvLLm5Dm8zVaHnKIrtULzbk0D8T2QfXslerSBVsibi922sH80bX5CEc4whFuYyTzcaFM2gw/+sRn39K6s6HjmmuO1GAySXQsQUpKZmbHAiBS1h+GSx2GgWK2FuXPIzgAkGdPPEvZwGH3mxeAuBUsSkQz0y9LYiLDSoEVg2BrIivJWaHhOdtnYUYwZm3+kYMb6+Xg6b3NPa6/4Rve8v3f9Z0AKlOP60mig1hInmY0bd197+rDD//ev/3Ab37woYfGYV7x7tkwu5daayKlzMcy9M42ukntYJjhKHBM7CHgiD15TyByAFgQS1myY0MklaglO5jaN9MgLwqpZCNpGGOV0s6zarZoPO7v7EqtT508/ewTz7z2nlf91ZWnZKpEGLFQeZmxFJCCZx5iIbwgK8mzEHXmyRKxd5bZi4Ag3Gwniz2YvCAiMUuqJ2dt2Gz88i//0p/80SekaJ09Oy+l/KZvfOCue05MBrtJ1Pbee29UQOSkY0/OCSmtdwQopVxdS6lJEtgJaBDVValCipU0dUWkpYqKcf+2ntW/+nM/O9jff/DBB4MgeKmNLQiCBx988Ld+67d+9ed+9n/8vu8/OgUd4QseRARIqdo6PaUbFyvPBbNlSA9m6QBYP6tVmak2pISQEFICAoDWUiu6daP7+S8NIZTSRB5ktZZEUBICXGe2zK1h1rFud5I4VlrPXoSkhFaQki07a620hm/1Qezv7587d+71r399p9N56RepVFW1sbGxvLz8jne9w/pssLc9rxYhzdSXIbsXnvtqLcswoFCT1kpqL5XzJKXQiqCZ4Z3zEEpJxQ7sQURhGM/NLSTKLHfE3N5omI2bzSob7V09f3kwKvLaH1/qLiylYdPLEABW5hfXlpZbC+HcUriyHKexIhAohWiQ6JFoEXWJFLO/tcdRMHsiAThma6pJmU0PtnbAYn7leNhIZCCJgpkMCCDmWeiGmG2gwGfT4V5/Y/3SU5fPP3X18lY2tnJupb2w1Es6bRkk3mmv2cWK0wR1zLWuPeXwoYAWBKBmrqrcu4Ko9Fwwh0pHlrl2VspZyb3wPLsoMxxgCUyQVkBIK0gwS/bes+dACUFMcKWpsnE+Hg/LYgJv4Gqu62E2GWaTvMjKorKFK9w0p0FDJ4kMdKuOI4Pcce2NsUJASNQwwgn25K2v6lpUVlTM1VT4VEUybOg4UKIVcyiLuhZaJ62G9b6oKmIGOK9rqryf1OUgL8aFUFIwj0ujBIkoEONA5Ny8grl+migZpVHQysu4qoLasfkv1TLRTGhxyGtIT4EL5EiLHRWMdTiJwmks+6HaCNQQcpLrOG50G2CShICg4kg1G0m937YHZ6jsUg0gCkQSyqYrY18D6MPPgSYcVkwRcmGzTOfsfKyMikgEPGE71nYAs1P4a/tlayzTjrxp9ZJKzrbKpn7+AFnCUj3VezfGvnV+L9nYEZlvR52gk7aicPmI4DjCEY5whNsYQsmv+sa//8hHHr1ohhtNPpXXXFZVrEUamcoFDopn4eaKFUAEY2YdpTQTOIBI0EzsyY6JCHTIfQghZ+32xIeFsMRgz7P8MybmWY/I7Dsw3ZLLSpCCcF6CKAgMtB+EZtAJnzPDR6cHe8WgakX/9Fu/461vfsBYB+fJ1w0dCOG8MyKW3ufGBJEO/sm3Pfgtb33zlSuXf/kD/+5jn/3MFy+tvn7xxKJUHadaPoy9CyhQpY1E7C17kGXPBE+eiAUDYMnSOXaehQoCCslQVdRpu5lXpQrD7uLC5tZ6FKfNxbn+9t6Nq5fb7fYkmypoMuV8pzO6sfMVZ+/d3Xm0rKsr1zZOHO+xApE01ghmpQInqWCrlCgzEyoIImsNEUulvbNEkkhACnjhvQSkEFIIknH0wYf+/WOfvWjKSGrd7qTf9V3ffseZ07WZ6lBby0EYl+U4CJSQCizA7JlntS3MnkFgMDN5TxBSaBCzcMZUoWpzTZ68im/jAI7tmzcf+umfWlpaesUrXvHSHOErXvGKT3ziEw/99E/9/Qffury2dnQWOsLfDQRRspbOr+XABCgtUKBWqAmoK5hDHhwzeUVAQIhbko3/5EuGARGFSSyVB0NvaQDwFde5zXJXVgDiJO7NdZvNMInpeUUAEZh9hdL7MignsIdhBBcuXHjnO9/53ve+93u+53v0C3f7X5J49tln3/GOdzz00ENvfOMbnnzyY5Nru5Ftm8lw30/mYF5IcOTSjsIyjZwMETGYyEUqEKQBhKEVoiiKWTCHrkgZUGilEj10VC8Mg4Xl3b1JNeid4p3Na/lkx7uhmJSve/1dr/2KL+otmCg+rGOXQghJQpIUBNEmuUyUAvEs0kJKzeycm+IFkStSyll+aJmv769fevzPrsM1X/1V6dxJFQfxbJEiZcJsnLOABRzAYMdufLC18ehfPP3EM9efubI5qaOwObe00plf7XG7Wdeaxy5oibAjQy8la/ZRNi7q3PdCaAEAZVUeTKtouSfBcIVAHIXNzHHhTBjIMAgBOGurwvpZ7Vqdw3nEUrFMSg8NyJlYw6dhoEMHLkc7e3u7O/u7Vw8Gu+OJrcZTNxpNnJn6W5tAzL4p/IJstzsrnaXoWEuoSbFh+5vj7c0hAc75cV7WpcMIpqzLoowHSG7KorXVWOnEo4XeQhL3UpW2XJxMqwPlXApMy2J/NGxLkUgxsq7o5+byuLi0X948GAHe2CKrhKRBGhMEgCgWx3ud8XHfWnW9Rbu7dNCPBqWbONT/Feen9LJVJfG1pv54Q20w7fk6cyOXGc1hM+j2gvl75zsn58RQUCEI4GZK3c6rr37kizYvKmIxsy+ByAjCocJ2AbgD4gBz+zRZxE5bD7jtmfG8rovnOe9Fu1j4zDD+k9JdGVXr40Jk6Z1J8A/v3GvqwwOU8B0MMRqLx68NRsee3LvLNxvR4lxnrtNp9NrqSMFxhCMc4Qi3M/7wrz7syZ45ceL8Z5/7xOJ6jJV5rRgcBJqsEd7DOjB7SRUBYK2UuJWz5axjsIQkQQSSQjIzMRFIQEipZsYWj0ODpyBJOAwZnbltMXuAGB7ae7BjKSClgIQDO+MS22+YC6m5zJNnNvvb2fjm7sabv+mBt775gcxx4NjlRdRteZ8L0YSCKw9k0pbA/qg/355Lpb7n3nv/zU/9749e23rnP/qHF7PR2XZnWUan4rkzrXna6p9pL/FoIikiJsce7JlJgMmDPEEKgg/DgB1XZRYGQafV3J/02yvz2zvbZtvOdvm219c7nU5naenGhYvH145Psumg3293msuqkTcWl8e9jbT3R//vH7z7vT9WjK+wRCC0cITaeCVlqKyxzWbHVaVzVgrF7KwxUobOOhJSCAUIIsEQgAT8X376z//wjz6R5xRH3dN3HPvf3v+/hNp7lztTRUEEqZidUoGQwrvZPQMxQwoB9sxQSnnPcJYBZgiQJAUp68yEWpHQts493caW9B99x3cAePvb3/5SHuTb3/72n/mZn/nRd3zHL/7Rfzw6Cx3h7wS8rUZ7ezsbo7LMyqI2NTwEakVOqITE5+7HmVEZCpSU8nNhQLOKKwDOOWstZiwFACJjrfMWqCWrhmxrkUIY8KETUgghhLSOjGGtjffOWGilhBA6ICIZqVgGCsBXfMVXfPCDH/yFX/iFvb09vh18K2VZXrt2TUqpVCD0Qi1dKSOhBDFnlmE4kVCCAESkvUwhIsNBZZVVEoqILLFT0KGQQRhK48LRpIYxcDZTTitOAhKCIeKUHdHw5tbW5Wx3X3jRXlxJj51cOn5yIUmd0gpIcBhrqom0ECGJlKhFFDDLW7kq1SxE4wWZGvC+tPmgHm5efPSZi09eGuz4uZWmSllFs0M0AHsvbrlFwOzhx/l458ZzzzzzxKVzT19fXx+MJ3bheLqyNr/cmWuKliq1ElKnIgxICWXabV8bOaoC6hOPphbe2YhrL5VLEqu0R+hFzAhrI2YaVWstiJTSIGKCgFTQRpWeDKwHwJpIWLZVXU7yfDw4GFfFKB+NDoaT/fHAcJ8OAAAgAElEQVQknw5ykxWabKPwc6Px4mAyPzFAk1t3uTNNnzB7yvN+uR5u1KHyEctAKyVEWZuyNtZ5AURaeyEjrRybqnB7ZTHMTDgY7aXNm0lbLg+i5WZ3pZMuB1ZnzUme7lbj3Wn/INuZFNWgpgNX9cflYAoo9mzrWpLwhSIigHIpeSj8gPkacUN2uu10Pi5OZfliPmnkNZX/JUyHcCowQWe/mWwn4oaS1wN5NRRjljl3G3G3k6wuN7vtoJXKdKnZaAW9ltI2KHKduzCvgq7jlvg8R8mLeo4CONA4hGtgEqP+/AARiVCWGkNOVXPZ3wgaG7JX7RSy4um4maFIGjkRCJDwNctxnUxs6jiM02aj1w7jWKlAK31EcBzhCEc4wm2ME6dOZfvZ8On9Vq/7iWcfX1mTr+muyanxZRVBQ5KDIOOtZwsiIuk8PL/QBT3Tazz/7WybQggBzzzLtGC4w15YzJJHP/dEAhFZMCTczBUiFZRyJJwzcYytKP8rv/vpzZ3r2dSxnEzzN77pa773Pd8HIJU06I+7iz0AQiSWp4oaQh+2b8635wCoWOamNDL44lMr3/SN3/QrP/+B6+HBqROrHy1u3rm08I+/+us+8vCn/l7jRDotvScm8gCTskJDgDwUpGBmawx8DeuEhUcrTTCpekkziuOqMJNsemrl2EG/Py42llu98U5faLnSmSvL0nnbiOMT3dXNbPjkY88erF/sdNoMSJ6FnDnypFlLljZngViwsWVNgrVOmK0W8MTEXsqZEtvDM8LV3//d35ciqauMRfGTP/kTACp/rconjbhVTE0cCxEqWF2UdRzFdW3ZIwi0tZbYa62qchrGGlK5ysxK6POiCCiKo5bLrQwj3Qg8ytt0Pj/8O7999fz5N7zhDd1u96U8zm63+4Y3vOGjH/3ow7/z22/877/x6ER0hC9gzM75dtrfP//xq5eeHWR5URXGGue9IiOEU7opDrfrASDLUVeQAi+sP1JKhWGIWzaWWSHXzO5YVxXDMJfCiYZsKhEzTf2hcpABYhbGoKpZyto5lCUQhmEYaMVKqShuyEADmJ+ff8tb3rKxsTGdTq21WuuXrEvlsJE1z5m5rmvv2bpWJWyhQ621Fnpia1NDh5gFRsciDFRjQknOYWm1swKKSVhwrQENFZMQVaH7Y4prF8LXTRMELgyYiCwEeXLlxpPDK88Ndvfk/EL3xJmV5WML3fkWACABeoe5GIiIEqWaQgS3xumZLbPxvrrVS2LBFhx4z5WbFHvr2c0L5z/13BOfvTm/trbaSaMuBQkDBFjA+s+RG957Z4r9g+0rT37q8XOPX3tiY1hlCHywutq7686ltpoP0aRCy5Rk7MizZ5RxQkk30DVUKeRk7Ljyvusrm5JvBi6MPGKWqaeoroWFI8AZ652nWMwOQUEHiLx2ThrKrAfbyJMvXDHJJ3v7B1u7O1cPtrcGW/sjNhPFAHNIvKT8qsHx6fiLdsZ3b1csAnPsWPHK5b02bxbXr+xt7Iz0MGnpZPVEHAQijWXtDVuOIxlq2U5jJQUzj/NynJVZXuR7U7GbW5da3/UROqvN137lqwIODY26w7K1kR08sb19aW/rYOJrNFRqha0JApJAQnsJoZwmgmfkNbncR33MWlpbUSNeUPn91ei+KdQgC4cFLBMzPU/zEV7wJRiH9OHnfT4YBArKIBk3li8vt55tTx63bjjzIkOHtLjYOX2yfdcd7VZDA0yAtnatI2OiA4SDgeRB5TI/NrN82VuCX2ZBJAgCUIKV4ITyBP/J6BAN28Wgm+DlCT7bbn8mWRyqjca2L6bNTMg4LejWcdUc9P1cJnoqbjRa7U6n+/xRHREcRzjCEY5wG+PO43dee+LK8GA0yqek+MJo53Rn8UyzbfZHhXCShCY49g7sPUkprbXCsRBCSjmjOaSUs6z757M2Zl/PNm0g6PkfzdYneLHkmJmJIIiFADMzCZAWzI5chnxbl/ly98mPfLa5uhqR/tr/7uu/5zv+yeyJVem6iz3kNZIAgKIGAJLR5x1gS0cA9urih97z3d/77d/9sU9+6kd+7EdaC40nx/v/4oO/fF9vKXXJ2eZiUAlpWUJqkGBiIZiI2SspKlNCIW2ETvG4GvQabeMhlFTzyf6VK81OCw1pdqYgbb33oh4Mxqdf/9q9Rx4RSh0/fTZ+5qqdTEfC9I7fydmekMTGkGNoJaRwdR1IbZ2BIAWWCiBBbK0pKYml94CHAIKTAGDWXXF9NC4Hw6rd6y2udADUbt8YjqLAeK9kSCS99XVdJ42GNxQGMTOcY61D8s6YMgxDZ2v2tZTkuYZDFEUMrXRcoZSwdTEN0uB2nMxFnr//Pe9uNBr333//S3+0999//7lz597/nne/7mu+Nk6So3PREb5g4a2b7l658OSnH33q2csbB/1MCu1Ae9mkg1YaJ8Qv8sSFAZTG55U7G2O898+n6hhjjDEBoIkQhA6oakyqYmj6WbZVTPamDSqNYUAgVugSBEBAAPjZs713gCOgAJoOM35FSvlt3/ZtV69e/c3f/M3Xv/71Z8+efWm+o3mef/jDH/7Qhz5UFsWn/uxPZWmyfR8JDQDJkptTWXa1zHe7hz0g4BCcAAoeXMKyM0EJaAkZ1NXUjCduexDmLI1uNdFtqDpGLjAqPQeMAMVgMtzY2riyPh2OV5Y6r3r1qb93/93H15aBBAiBWVJGKkTL+xftvXtfeV/OaCYpI2bnfQEA3mG6PTrYe25j/fqFmxvP3HQUrL7mnrvvPXHm7pU4nclvYqAG/K3G1syU02oyfuaRp55+/Jmnnty8sZsZy+25zmJnsdU9RWrNpV3WcSD0dLI93NoYbZfe09ypZkuHjY6q4qbKK+xUUaF9KxCRevENugdKBR+DgIBZuco6OGa2MB7e2hHXY1HkRVFsV0VVlCYvh+PNg9FOfzCoeSpWXXEmPzg7BUqv6rpZu4bjJtv2xFnXrJvxfrj93O7g6rBYz6ajSZlVqZBRMz22rJfaYeNLWv1aTC3awiQSgZKzlVJtbV6ZzWHVH0/Ho9Foh4fbNPDGToubjzxXbkS9ReyP8+nudH07HwxqglxqNU8vLUSLrbAbz/siZl+JWLFLuCDAeexnGBVclnYwyvcOJhNXDvcm+Uedv4aVV3WLtWi8mBbRtA5ndaoCCGCAmhEQBMF4y8aoGvQioVPgdMNEwcVG9EzD3ZDZPlzYUCsUa0sEeAzysjhfb2yOYuUDqkEQjAZLBV0hqaysapwri6BYsFMDB6W1987Vth3obqAWNJ9olnctjCP9txWZpmm0uNCtdnMaMfLPf5YzVEzCihsIu7HutmW3AAQkII4IjiMc4QhHuI0xj0WyyjFIB3HS7JfVzenBcqRbnfTmZBgIuViS1bK2FbEi62fSjcPEUCEAOOdmPSOzLTUhDmtH2HkiYgYzQ84IkcO2FSJiImZ2zEIIDa/BpjRhmHpW5KiqcwpMnuAasg/9+bmVhbWNmztf+cavfJ7dABBGEpWfsRv/WSwEsXectulNX/e6u+74wA/+8x/eWN9ygf7U7t7+Ml4WuTXZOK2avZJSwxGRJ6698ZFkW0Ua0DQY7IS9xsrZ43vbGyIKDLvdja10oVmKbHdzu6L8Zfe8/NrFi51ed26h9cRffvjYmZMqTh69/ngcutNri09dPw/fp3QB9QY1jwEAbwpaFQDsjoqW4G6iLEgRojtRX1DhvJ/c3NjYWrvjLjDdeOpPTpw8eeHi5X/9M/+nQVsH5JH95E/+34yiyOu00YQfwUsRxSQEwQYRGWedEUoqFXbIj0kIzCLNBQlgOBk3GzFLUgKkApO7oi7iZguoJuP+XGvhdpzMP/1DPwAgTdPf/u3fvi0GnKbpdDr9qR9874/87M8dnYuO8IWH2QZ+Me5vPvnJv3zsqb988tLVm3tZYdJOO4zD0nuPQFLj+dtMJp7tOCs+tJ9ACCYP9nbWKy4cs59dgOraKEFQalYAagxKZwqXGZs5k1emst5rIBBBoBMlnRQEaCIvpQe88xYQAFn4vMobvimFJhKdTueOO+54+OGHz58/v7i4mCSJlPKl9sYOh8Of+Imf8N5/67d+62h39+K5R8LFe8K4S0yc9HwvNqMJ6rxUmRIWAEWSG9IGwgp41HASTkBKSHLW+unEbm2pgpVMk1qElc7bEszwScW+proYDg62d3Z29mu402eP3/uKk6/84pNAeovg0ERSiFjKCMiZHUDMntl5X3k/q66RQEhkgbqcTIvRJN9Z31xff/z6+sb68GAru+O+O+585dk7X7ayvNzWoQIEDjkpAOSt8/XoYGNj8+rNpx957umn17eHpaGg1YgXFhdWV441O6sqXBJRk5W0Ptsfbly/9Ozu9alz4qRYWlleUekx22hR26u6YF1R04URaaVMGDAR4ASMFxAMwYIgHZOx1sEI9s5WhSnKyZ6ZDmRR5tN8Jxub0rNB4fYn6O+kB6aVJ8f85N7h6N4DoPBU1Lp00rNUYS3jSdrebkZXdf/xPq0rc+DiBHNputBKTh8Pzh7jk8tqtaWHPshZ9oRJxItMGXnFV7bdxl5zfy/al8WurYJKHFRmcG232kTZEXllRnlVQYdxuthIzyz37jm53Fqdayy2l9wkZS51W7KNzJAEW0Z/5A8yMyqKvd3RTkzXpn59WhbXjejL1DQb06Tr2kVjUEZjU3tnhfPald4WToSKpPSVs1xXuhSKlQRLwQH5xMcuaGepvpKox+KgjJQM9GKaNGQrcFxRnfnxtDyYmPG4DqgOUQmpiAXKnECIci+kd1RxWJlVM65gvU5UVVbZpOiF4UKglrS9o0RJZSP0SgglhCLS8AIv4lkYsA6eiIUcTrWPvS11ZcJdW3Mp9kYqJIpATY2iDsZDKiKBREsVK9lQQgDeuvqI4DjCEY5whNsbZ9bOPGz/VJO0xBdHu8dbcyeCFhHFjZhy670zBK11JIM6L7WUMy/JbM03E8rOFBy4VZXyfJgWH0aOEs+UHbfEHUIInnWp3KqPBYFEUNcuTuQoH8mIbEddRv/RwYZutW/cWP+Lj3/krxl6KP72hynk4SL6zJ0nfuND//7Jx577uZ//xZs7G09Nxjf74zuSuXHn2AL0y1rzSVUJ47pzvcF0UFKlwtBJFqvtfVsQqmEvHOSjYTZpdztFvgMpdKyjdvzU6OYwKEVPX71+vXtm/jO712SYpIu9/QvXrl6+ls7Nv/xVr/53v/xLW+s3L1+73Jrrrh47trGxEbNamZvbH+1C8PxCr67rzc1fWTt2fH194/HHn7x+7ebu7n6z1bnrrnsuX7qa5/nyygmldWWHr7z3XgCD8X6v1cvyURhosGAwe4JQTCyIRBg6K201VVLbuiZ2WuuqygKN7uKir3LnbV7XiVCQFDfSQf+g1W5055Z+9QO/cttN4+2bNwH8N1/39bfRmHtrJ+6+NfijtNEjfCESHH6wv37+8Uc++ZFPX7h48+r63igzKopWVnory3PNZks39GEG5QyKOfJUilnmKIRAEkEY9jmVARtd1+ZFhnwdIAxAArdsDCDSUapjQ1IFqJtAGrqoaZIkCEM9498TIYAKMLNiWaAajy8X5dPHV18fhm0AjUbju7/7u5988sl3v/vd73vf+9Zeqp/Nd73rXW//5m++9NijG89dDZMkCNtUKY6nLOrE9mRSTia7hS0BxI047KR5HNWaNHIwgaLDJlSRgFqA0Bi3/FgMbTWgfn/fd+cXlpYzlrvOTMa7+6PtYV22V9pf9OX3rJ5ZnL37QAQIIiVlIoQGSIgIAJHwvnZuRnbM4L3PmDNgsH/t4vUnLl66tHlzZ7Rn0F1sv+aNx++59/SZO46laRgEWog2EAIl4AEGal8Oy92NZz796Ef+7FwNhUgfv3NeqkhzGjdbabfd7HTiRjMNIlNO+qObV25eefbS9XqcKaGwDiW7i0kLiZSBTNmqrMzk1DZUp9POgk6lpUIZEJVRgpkW6DCBwkvvQldMJ1uT4Y316zf7u32iwHuqnU3TRrvVaS0uxvN0pb25294RrSpPxmUwBjzIe3IAyNnudG5pezH8mJJPULk3bqjGQnvu1N0rp++YO91zq52q1R7FYa4UdSCaDH0rX/N5SAiMU32A9gQslViUijnMzM618d4g353UaRq3W3Onj88fW547022v9drHe60gDmSgA+5JoZuRIs+iWEEIVj7pFEtmUouDbCgn2+Ezw/iZvejyhf1+vy4/a+dH3bViTkcTpunBXjmZmKK2WVZPplUoI0lB5djCe/JJzI0UvhnbRVXfWSmBaE/jOtCn1tlOerwZzotGHLQQFutilLFOrQ18IxGBgoBXYUvpSHCfqIAUppZ1oTzIOe+7FqhFo+wPxvUWl4K22G3W9bN7/Be7aSPQjTBsh1FXyx6KEC/SDRmHUYlSaB8l9Q5KdW0wsHXh+gp2ovOd5pLXa1K/vI1Yyp1pPRYTqHElehmRTmJmM5n0jwiOIxzhCEe4vfHF931JNi06upGE8eBk+PGD6zJWd5TJK/VcVDsTCQsSDoH1gVCGvZ/VlzLP1iwzRcaM75g5U2aPkBIAGHDsieG9h/NKSsx+KsQsZIzBlnxu6yTqsqVpmfkUG8FoPbJPRPWF3eL0yTt/89fe77x3hIBexGiwZxL/fzzS3ruXv+run//5f+U9/ujDH/2t3/29R9evPV4O7j179s+ynTON9mLBq37SbOkyVSNR3pgOr6/vTouctp7lZjqqytLUdv1q2mpubG20W608y5qNRlVW+vxTTCASZVZ0khY9zuQ5io8PHN/3qq99zw/8ZBRqkqBADYfDpfkFN6nhHRqaAjbWlmXZSBLwY1VVE6TUx8KlZQ7jc5dGx4698hV33HXl4uXJaDgY9v/n7/9njstOq5OXoyAI4GLAQFgmIpKC2gCYZBBq72omKbQkisGlThKwYz82LKXqCR6V1l28fHFra2dh8dQzf3xx+8b6M49duu2m8fLa2g//m//j6ON8hCO8NKgNrqpyd2fz6XN/+eRjT124sj3JbZw24hW05xqnV+YXl5s60F7IykMJwMNZAFCawLO4SkWkpJCenXUkBUvtAfKeASMEB4EWBFgHOFj7PIEe6TjWFawFmyBSKtRSK3kro3TGsM8KvqTURLCWrR2X1d50uimIPLOUQRRFQRA89NBDr33tax944IHFxcWXoI5jbW2t0Wz25pc3LuwKjoHAkIAKIFK9tCyaymbCVWPUVZ0KOJMDVkiJQIgASkAQCFJCaxFqiguj6oxrC8tBNSU7iVyBuVa3F9/I8mqamapk34zCSKuZcJIBN6s1YZ79X4JZjCgzvC+Zc8AwO3hXF+VkfzQa7A9G+zuXNrav7uxb6zvRWpqcOLVwx8tWj6+tzM8/z5vMym4cUDlTlKOsv76x8dz5ixfW9ydmdbU1t9Smlha6oV1b/H/svWmQpVl55/c8Z3v3u+dalbV1d3XR9C4axKZtLBhLSEJYyJIjHBJjj83g0ciWsEeD7dAEnrAksCeMQhobBR5LMo6JGJnRmAGBAbF2szQ0TW/Q3VXVlVVZuefd77ud7fGHW9ULYmsZWtMx9/chI/PmmyfPPeee95zzf5/zf1jKRRYHyxFvSIRCV4PB/mB4MJoNra4FSugPltoFkWAiY5GCrvepcVC4RJhOpm1SW07IGaLgNSADT9bMjM6neVXMpn7WH412j4Y7o8GkKk0YN1Wi0lRmK1my1ul3L22396fNWRHlTowNlJ7qZ/Q3J0MX9nYaK483qgsOhryzkp1YCW9eV8dOifUNXE1dM9CMGWQOnk4t85xxBEd76mCXH+740aGvRjiu/dBoVEFTBbodh5HgzJ84Hpw5Ha2sRsvdeDVc6iTdZtpgjAMgQAxcQWTBE3AA0t5VVltXYG1dPfE6J5h5lVPieeFZOdXmSjn2eSwMR3ATBpVghoVGchcpZAI5MWY81JWX0srQ+UCwlmADhsLjyNNVhErEvN1Nl+ImxZGIKAgbQdASSaNSdnxS7yRUAwCXJaisH3fKIONKamfLulIAwiFNpffehlXcGoXZCACs1bPpoBjnV4eaFzyoVSp5xiG1LESuOAVCKR4I4cmDrphBRT6A0oCvI+2QXI4wsXJUJlOPY44V44nih4bGZTkd9oMo4YFKWZN8PervLgSOBQsWLHhxI6U0jSQdwM+ceInuRe/7yL/6sHii6wW2X3qraonKyigRIddTrRjz5AmJiCxZ7z0iMs4IiBgxxhixp9OoC2QAYMkzD4QECAwRAYjAk8f5ahQIEAQKGaiiLGur04jnsavP9v7y4Xsf3N8Jwux/+Z/eNS/wr64u/3rqBgAwxgGACcYA3vDGn3jDG3/iS5/5yj/+H3774cceCkL+hODcGElwz2139vf747IaVPXY6opBddS3l6pQRdMybzab1e5+s9k8d8dd93/hi+O8TtMUGev2uo899tgbfu5n/69/8f61lfXJXj+KEx2pgqqf/4Vf/tTnPj0aH/37r/7xy5c2v/LAg3fdfrfTZm//0E51o9nllMcUTqej1aXlP/mTP378iUcZY2dvugUAxrN+M+3O6z/LR1HUBAALGgGEEN5KZIzxisB7YOQcoBBMAgDjCgBwbigKivT48talD334X//Yj/1IWVX/4+/+ThI3OYVFXk/yIo7jWIl8UizGxYIFC/7/8PjjX/vgB/7l5Uf3Z7mmSKSd9lo7bp6FznLU5Z1OkiCCNuAszC1oigqEQwEIMHejjBhA6MkYcDVTgQ1iDxBq7cuyklIIEWFZQV1c22tfJ+KhQeWrwjvLEoUqJIj+6rwHIJUCRHCOc97lPJr0n8oHD0110endurL0Q3OZ5rd+67fuu+++97znPf/W+hYTBgQt0KFjWIIhFCia0Gtw2QAUUO7DeDga+8lsxpWRgYyxCTKESAIikFe8CpQNQggm5AuDAILskh7A4AjGw9gcT+KTF0oHpYOidNMiPyj1ugEIATRc84BE52YADYAmQAnXjD80QAFQAlTkynJweOXB848/euWxJ3eNVqiS7ss3zp7r3rIcrbazRrspgx5A9+m5/fo3udOHwytbTz54/gtfeHTmVevE6VvOdk8dzwaINcYIHZo1KW+F0BY+AMh1rQf9YVFOCEsNVDv0k0me50SEEHOW6hQgBQSCkNWJcIUHixpjjkzBTAiBIpxO+nW5098e7uzs9nc3B6PJaFo1smar3W51us3VKNmA4NQKnlr6Etz3EH7NonVkKj+j54YShDbslctLlxrdr8idIy86jZt/9I6X3+RfubIVyCFnY4Y0j3D9Dv27+WTy+KNJ7ooid2Uf90u9Z4arrU6rkawdzyIlllR8x63mrrsM45r5glWS8wbGPbgmcETAOUTltSinkfbDcrSfHxzlR0ezwXgynBb94Wg0mYDDGAXG1WhydOXBfgSgGFFIxAVBGAdRKwkQSyFsHAhdw9Do0tiRrqCq4DKnp0IQHn0FTnKWybKbFRupBUmIAEnSSNcT2xgt6dkrLj7eyw8AABwWpv0V9R/stm4Ns0zLYQ5XWwip4zRu11UwA9/qTk5sjABAm3I42Dza2zu4OsonvqyoMrPDWtsCFaNGRJ0waPMkUi5GSFFIP3/7nFCSmpZg+wAInIGosdqCetdEElEBuLwyxREQElbedbzVh1ubC4FjwYIFC170UKBOrizdlq1e7vd//uWv/ZMnP38k/EVeLDe7vTEyXTIREvl5Oli8njkFAOaxG/OojfnXawUSWWc9gvfeAwEA59wTsOvRH/Pr5ulEnKE0jiiuAWgiq7wXfe7C16cIzUb3JTff8sK0wCt+9GUf+dEPb1+49Otv/w0QSFlUEX328vkAeKVtbV1F/jf+4T9M4+zw4pWlVhclOzjsrx1fk0y+8pV3fMsy/6Nf/cUPfOADL7/l7sFgdOz0sfu/8LVf/dVf+PW/9x9/r3Uy5bmbb51/q8tBM+3WxTCI20U5SZMWAOTlRAUyCptFkYdcIrsm+RAxAg70HEWoLjUDL6OQq+Y7/tFvX75y8WMf/0yt63anM50aZ3Gpt2r9ESM7mozP3ngLfOxji3GxYMGC54VzdjQ+nA3Ho8PRJz71qa89fAkq1l3Kjt3QS5IoTGT7uM/acSDWQtZCRCFACuAMAFwYGMYYkkSUgAJU6JnQWjtrkXCeGVZKROSIAQAiIEgJjAEABxeCSWTYUu3wpB81/dZVDag6rXaz1YwC5ByAMVASvAdtACyiQxSIAhEQFQCzZA0RqTg3bjrrWz34zV9/0x13v+6uu1+dpmld1w8//PB4PBZC3HPPPUmS/I20sPf+woULH/rQh3Z2duavMBnwtGk4ciAFQggmJIIwXoQaOqNp/+oTO/29yXjo1Mq0vTY+s3Fzgy9JRJQEzBqbg6+cQpQYAaAvGdQMNBB4O3J5bI+ysK6a3IuAjib7X/zSp8fDU4PtU8ur3U6vkaRMSIFczE3GAQzYCspRNZvN8nLQP+gfHQ4H08P90fZmv6g1NMJjJ9dWTq0tn8hWVrLVrJGEqQoS5PH1o0oOQOtqqsvh9qWdw8sH9e54sjfridZ6t9M4sb7WwVCqDLsSM0uRSVKjGgABENdWWoq4bDCWAgUARspgub3abHdc4n2giEfGOPJOcue8qOvQeQLmgazRtnZVWeazcb67fXFvf2s8LqfVLIdpccOkWB+VzX7VWFpNT9Ypf7LxsGk9CkJumUdrO7BcWyzpWYenBIgU09aw0/1G1z8RjwfBDaeap061X3JKnOlUSQic0TdlP/12rB7nwKJJ2TGl48XsYDrcniXdY+3WUpDGo0TahLvVFYpC9D4B6jDWZdSAWgDOI5XGxlSzq8VwMD46GI4ODsZH/eHMTyudm9wxg4KmjKZKGbTMUaBVO1RZGncj2cpEvMzjiGdepGmYdkLGRpzVgjWslWXpyllVzWowUFncc+pwWg6OhpOZK0ra2zkEVOuw1F5pZ40WVw2WpqSWGtPwaPcAACAASURBVKaKgYd43f6WuWa2hAFbPvwEdzsaxiEC481++hPj9ipZHnhNVElugYp2qxmqbDZ5Iq/HRTWX0ohLqj2MKuhw1ot5i2EmKEAWeBtQjQDoKSqF9mInpkPh+l4fWRo60rU2lgxJC1UNtdktRrMDEUfkqR7nC4FjwYIFC170+Now8LGB9tjemES/+dO//N4P/8utjCwcvTxsHKvQF6W13nMupcS5vQbiPJEKXE/+OnfieNp59JqZKNHch2OueniaKx6EjD2tkggeTScFBLVpuP0GRWeXh/c9vrPbF2H0n/ynv/rCtMCkHjeCZtZp/Df/1W++733/vHbeM2YVGm24cHfcdNPv/ZN/fO3Sl931LUvQ2iolnPFcXjtHs5w1/t6vvuXpC265+UZrfS2oLvNO1IC8giSsta2sE2hCycfjcZZl1lqOxBhD5CYfhXFaVXUYdQAgiNsAEEfzzHyQRA0AcMZLgYg1ogMSNLfpAya5AADnDOcSAIJIAYDVRij5X/7Gf/3ud7/bg0+zXrPVEUGua2t8zpm+685b73nlD//4j//Ue/7ZwvZywYIF3yvzm/l0Orr3vg8+/LmvXnjg4pWZrZk4ttpZO9W57c4TSgnGsdlwQZq4YBVMAiWTnAI19672nBsiTiQBJCKCDAhAV+U82s9acI4YIyJGpAAIkEAJIkFEiCYAl4VhJ27DCoRdvzuYkAmXVo+3O814HsDBkJQA60FrAIdoAPg8qReiABAETWKxiJQF2DvYbDX13//P37hy4vVB1AOAvb2df/pP/+dPf/ozeZ5/8pOfvPvuu+F6RrAXMpus1vq9733v+973vtXVVSEEEXkmeJpZjgAQgoi4CCSW4GrHnI+uHtr7H7l6uHUwGxTh2vj4rOx02lEUcS8YelTG2sK6inHgDFLvkEoOxbzNGVpTjKqjNDS6E4o4lUeTgwe/tj3cPRhcLm6+df3Ujd1ej0dxwFTEWY448eCpzqm/NT0aHRxVm5e2nnrqytbVyd5ROa7ZysnOS192/MZXnbr57pNLzKU8YLyNLAWIABSQByLva2em0+H28HDz0S9uXX7kKK1ZxuVG2u0tr3U3jgHLHbCYrTFsVh5cFFGSQEmkyTrmMVJRR8omg4SzMgqTteXjnd4SpEhKAMTGa/JGcPKe+0oRgkfr61GppzNTHh0dHO5sP3Xpws7+VSedy4CWhbttYl91OE3KPJ7egq+cQvVlemhK++BLMN5bo1Xh+XPUCgGy5dudw07jqw17RWkbvOSm3svvaJ1o2TSqGNL33uPrJ6G7KobjLlSq4YuDYXrlKI5PZY1VOp4WmbQAmgiJhPcZ2Bbp1FrhqCby3lugo3I2OtjKNzf3z1/Z2tnfOxwOKx5ToGSGaZt3MuWV4qmKWInGsmkYREnYbq61k5Ve2DnBuxmuWEqaKlwKGOcMK+d6RBEA1MO67tcAMDHw2IQ/vj29iFzr6XhU7e8dOsuyuNMKsihZFbLJWCxc0dBNQc+oBwyxGQQZjE7ufTQpLs9fLMMVf8MdJjvnfcuBAPCh1JIXDZ8Z4zYvbcNoUkPNGROcK0lUUVWACNkS4ApgiwNDCr3JfMmAmIMmZZ6ClqQ9Ue/5WtZINZ9Z0s4DZ8QssHI2HvX7PndEqFKRLQSOBQsWLHhxU1baV1XSDPVkdryzFEFlr45/5PhLvvzUxS/s7ubr536+cy5GITiCo/nxWiJCzoCAALz3QijnjPdA6Nk8MazzQgVw7QiJJwQGCN4Z8EReETICj4AEDklbG0Sh53XFzKih/o8P/6sZMcNYr9U4efLErLZp8AOfaxpBs7TFz7zx52KZtFtdGQSmtv3pdHt/513vetcbfvJHv2sJSgkAeFrdAIDCjjjnAWbPLHoEE9eFCUhCAAiUCJQACIybdLrNyWzSSBvWGiJwzodJWpU1F98pUwyXDG0AqAkBWRsB5LN/y+U3bULqqnjFD7/mH/238m1ve9vq6vHd3Qu9leWyriEMwjgZjiabm5tKBYtxsWDBgucjcPjt7ace+MoXPv6XX7z61P54apaOtY6dbN10U299bXWp25MqZjJQUjIZEsTABUTMOVdWVaCUEBwgNBZrDYECJQkqPS/3Obev+mmDAwNgAJQnrusakZQK4qbqbbCZSUMLxzYcououdXu9MIoAABwZXdfkEIBJGUvJOeeILAyByFzzHEVOjANYDMHqWOvl/tG2VCPCwlr2u7/7Ox/5yP/7a7/2a7//+78/Fzhe+9rX3nXXXS+kwDHnTW9609vf/nbO+dce/Np0BAARADjACjhY8ORKoFxXo9Hm5uXNC9v92bSyRNFs2pxOnXOOdOWGkgIFHADIkJm4fFrxatQQRjDvdQkATEW81sF4kqXxyurJcwJVPz0a7U4n04ceeuDS5a9njSAIWBTILIyypBEl2dTNimKiD0dFaaaeT/NiNsvzwhgl4iQ9drJ7y629U8uqx3zIE+QpYAIQAUQAHigHrYujo51LFy48+dTjT2weHlgzxpviuBHwbm56B0WXT83qUt1qOYg5QDhPtgPAuUalFfg0xGbWaKt2F3uu5dJutnxsudNtpjJQjqPFgEtSHJkCsuBmNZmizvs7F/b3NneP9qfTosq9DSfhzebwJQfT9alOje9VPq6MoBLsF+jDDvwQtg3N0GvgREiEz8k/KpEHmuMBmM16enlwLl279aal2zfS9SZEwYix8nn1NbKpCky7NQTdkvUKzyUQFFeOcFTbmyvozIdG7F0DKDBFNTt/aTjEQ1NN82k+mxg9LYt8PCoHE32UWwiC9OTxlaXG6mp844ZoNXgQMOvQeQBw4D0aEFKLsAplEKgoasxCpSNPQjHOOWAN6BgfAU0BIGh4GTgAUB7uMNjt4Uq3Fz9IelY5BpyrLFuP4yVEBgDc5RsHH1wdfC7UB88sisx0bevPiIlAHz3TgGa8vv1BkR9d6r3RBhmwUoOvTVXOxtPplLyfd/pyu92JY64rM65mZTnPtR5R1dEuzePABJIYAhCSlsahXZ5FMYdGCJ0wPubUoMZccuqpqOOzlt29Otzenlw5Ml6Ex0+tLwSOBQsWLHhxM7iykwnWjBQybhlQ6Ta0aCSnTt3Yu089/kg9epkqQbOuCDl6Y51UofeorRVczsMxoDaMIQF6Qg+IzikRGIcMOYB3nogcMs7IsUB574VGAegZGAYOjLaaMUQii/zC0VHdbGzv7R87ufG+/+0PAeAFUDdgfuBbxP/e637qQx/8cO3p6s72nXfe9eM//tpf+/V/kIV/zQrEovW9akx1EQUN46o4aToPQjS8NwRamzqMvksgtDE1oBdMwrc4Z/7NyEDV2hDo229/6Ze++MD5C49/9YGH/vd//n8KmQ1znUTi/FO7n7//K7t7u4txsWDBgu9N2iDv3XhwdN+nP/Hxv/zUN57cERg0W+0Tp5bOvmTp7M0rrcaSgB4XMVfRPKsoAAAH4FCUpdaaMQYoORNEOJ9SAADIzy0wAfBZeVbg6QOO8xQb1888IoAMYsVFwMoEeMaY4pxljWaaKu8tY8DAobHkOUAAnKNSCJwBMObnpg/OCSIADwjEUADGDqLZaOTcVcdH3d4Na6s33HbrubM3n5zNxvfff/+99967ubm5tra2vLwsxAu6ITp37ty5c+eODo4+87HPLi2fabSOz4NRCLgDZ7x1QHVtBv3+4dFgMK21JSZErKTggixZY5wwnARAwJggJpwH770jR+TnwZbztmbWSl+lne5Sp3tDHMhmmvZlf/9otD+e5TN31ZOzimEiZSPLkjQZ2UlR534KqBS2EuTMxwn5mhmSUhD6WZ7PhtMiiiAQlmlrR8ZMjeXOV1bn9aQY7OxffuLC5pX9zZ0B92ED4g7CCkLHueakTHFUhUsQxqESnqMGEuCVt4x7RGAeYxW2mu2V5XU79azhk268tLbUaDfjMEbNvLNCchJIZKtyWs7Go3IymPZ3rzy+v7/Znx4Uoa66LFx1sFFNbz8crw21rIARARBy7c0FeBCAaqjJO0buWjbb54wHUKTiWRQ+JcUmwgSOb0T3vLRxbBVbseYsR2aeh7qBgFgzVgsxdt7oYctMbD0wo/GQxAwta3cZBwJUwEiShWleXqn6Q7Oty8PhYX9wMC2rWVnlZVU5XkF8/OTS2snu+unGmdPhSzegEeO3+qdTxmvvgMgzXjNW/5ULrmk0LLq27ggAMoAkDZO0Nd4vtp4cTBwgMsYkgnCWIQL3ujN9ZGnylWcXxX3VHD34TeULV7VGD9deifQVxhelm1jrdJ0Xw6uHe/tlXlvjAEBxHkvJHClJMqRYCABgRIJcZE1gxdy6zaMnRYxBRjxhKgrDBvI2iR1gY8ko5nEDG10qhrTHLDnnOaBkC4FjwYIFC17cFLNST/LlMy1WQqV1Nc037rgr/9IXTnXiW/72m37nY//ii0ebOl1WXLRRBFwVeYlcBFFUa0MAEjkQza2yENB7j9ah9yyIvSMCAgTG2FwK0eTYfH5EnBtrIWIQ8qPxYbQU7fvaN5K9vYvGu7f9/f/ihWyE+WT23/9377jj7h86f/78L/3SL3nvN9aWAaDQLlY/WP/8KIgBQPIQACzVAMCYBDIAYFw1f/1pnPOcP7OkkvJ5RFtYqxlDY0vnnBDFyRPHbrrx3Bve8LMf/PDHPvhvPry7t91sJCurxz9/3xcW42LBggXfI3ubF+/9yIc+ee8DF546mJXu7pvXXnHrTdGqbK82s2QjCDoIKSKfHwn5q3+utfbeh0EgBecMGANAhDDgHAJfMRAAwbNuYraqKgAJwAEYZxgEwbVJRSjJs6VGs7vEizzzZIUQ3vPBoAxDEAK9V/ObvQbtwEYQsWuepg4AjAFj5toLDyAUnhgQSCAlKeih49P9J7g/fOtb/8PXve6X46j5jne848///M83Nzff+c533n777S98s3MULdmJoyjIOLvesAwcglFAUkNVg7EiDCLOpZRyY+PEsfUTTEtbOplyAAkYKQkYVdiUSRG1i5aiKaDnQQQAcM2aGqJAdFqp7fbSY73VOjraGR1u5YWpy7qy5czosnZmxqDUlSUugnbabi+vtY+daQvJTW0vfWN7d+swn+WPPzb6+pMX77rzxrvuqE42Zwnjs/F0NJr1x7O8Kif57GB7MuhX49Jl3XT53LFexdZrcSsEaygEoIASZpb2EwCerq5QFE29NWAAvGQpx0xbG3DeaaK4JeicWlWyEAqYaEdpFqWZKY2vZsBjIuPcbv9o/8qFo62DK7tHV6fjgZdleozDXXrww4c6rIyqTFQ6qeH6cRIkB86bazaiHr+NMygSRnXWPGx2H4nCKw2Mmmvr7VM3yigecl7Ac11Inxf1uO5/vd/fLMbb+ePD6V49eegRSAWk5FU2k9m4TWmbZ72kIRiPeaSYJIAJYh+xBLAAHqDbCm4/1Tx1U7i6Rmk05Pxb1QcdADA+BSoAn4cckyp+oh2sZ0E7COqaO1dPp9vpOGC4HoUMnmecE7MzkT9Z9IOt0XA6zWeTcTU7zCfT8bAqtSGA4XBoJrPQywRV1mwGXAJAycKxZJCViq6F1aDHtIgCCHk7ZCG2eAxmbOuZIIASYQdHE727Xz2xn18cmIFWzhp96amFwLFgwYIFL26+9OADSyrp8thpH3Q6GcHBY19f6a16bw+/dP5N67e9/8LnL7nxm1ZvPaPDruMyjai2TtehVFY7APJEiMQROCAyzhkxQI9QO0fecoHAkNARAhE5gJqRA++RAXpO4E2VraaXO/4Sp3vPf60/PPxn737Pnbfe8jfSGj/7U68HeP01KcETZ/iDVje+WWph15byiseeLMNvnmefrW4878KFIkIPDtFbXwHD2ewwjMM3v/n1v/Dm102msz/7wJ9d3tz5+iNPLsbFggULvivG6KPD/Xs/9+mP/eWnLu+WGEanblg9eeP62sm2bKVxoy1lj/MUQD0tbXgPxgKRQ7BPOzcxxhCRzdUNAEAQ6Bmi95IIn23H6OfJIK4/Oqe5rxMAYwyZRIiFCJBxDDLvLFg02hnjas21YQiecSM4kCOnkTjzyK1186gQIriWCtaTsU4wxpVwLiCQQkqGTuu81Uhfdvvt7UbsiW67/fg3Hpcf/eiH77zzzjAMAaDRaCwvLzPGXpjGR4ZBopAxcoBCcuDgPDAPgjhwpYJGI1lbWzHaW17xiE6uHl/vLIVpxmWiOOcoAL3nDKVgipGCOgBuQXkEfm3e0cwVQltwzqOI4lgGmGLAyiyqCzOtbe6qsjD52E4FiQADAJBSNVvd3nJreTXx5OqypjqKw8ZgsHt19/DKlf4TfE9P4WK6rdCXs7yYVXleV85XztuKPEjVbLXX2+unW+2J7o5tMGFYe0GGWSAAPtwTgAUx3W7bJCTOgEnPBBInDoypgAcNyaJGLFiFQNYHgZJcEpG3Xg+Gh8Ph4XiyvbdzsHNlOJCHo87h6NTAd+rGmipums1O9TXTlgz6Z1SM63tzmjuJPnurjoABSg4cAGStgjxsjVvp1QR2eJOlp+84duq0Shszxip8PmIBAHiviML6kMq+m0yLwW6+d2HvcD8/7A+O8mKsrZnwGpkn1mj4oFFyFvEYUAETxLWTxMIgWgnStOFLUxrGSEU33hyevdEsLVOWOMaqeXrab4ObKx3PY4HBbRrmkSLFIqgrQzNT58AoarSyJGiBVur6TcDGpFvQNdiscVRi9UzLVGWQ6/BIhNt18FR+eWvmt0fjorZVXZs691YzySKUaC1ZVxijgWkIDEsQK1/52slZgC1mg+vnhhAwBavIkndgAIwZFPlhOd6qRN9iBbYcmSLQB5WvrGRBKFjALC4EjgULFix4cfPlB+6/Y/l0ZHmy0h2Oh5aokWSTyThHt9rqZoeHjVf/zAcf++IHrj7ystM3n6r0LarTc0xUzprKGBtlaQHWMWIeAIAhGMUZY9x7JZAc894SRxEob1wgRO18jU4TMPQcGPfghbuKs08O9h73Yy3dj7765Xfecce/DS3DGf7NVoD9ACZZRMlBcg4O+o5sEHNtayFlWeskS9/6lrcBQFFPk/DPFkNjwYIF35nd3a3/9Q//ySOPbG5tjYKgc/Ls2p1/6+xqGoJgUbaUJCucR8/1BQLnoazAeYtQzu+wSikln3MNAimqwYqqCr03AN/WtsATVVWFjHHO516hWnvijmIOTqBlUlac66JS2jCEKlBORIAG0CJE6FBV1bUEmkEAc7cOY1zlKs9FFEW6VNZBBMA4h0g2IcxUY3KwWZjxa16zVtUvv3Rp/93vfvcf/uEfAsCb3/zmd73rXWmavkAChwBsgCPSOfFUAQgoHSgPAgBUECSrq60oPLWytGHSCTTyHvYavCNlK+SNCCSiA6g0B+TAACruTFAyctGzDCUq7gZB6W1lcpMHZGUqIG62KGt4C31POQEVlPepn0DWwRYACCGyRkMFChHzPHcmP36m111bH/Qz9ojsX632L08PtiY1VgYsEEmSAYUYxipNN473Vle6nW6nvaQ6PVSDEcfJdEKiMm0/E+ABUCB4a6Y5jAvnz6yBSICnBsCghRDAAThQyBXn88AfxVEwJCh5gNy7nZ1Hn/jGY5tXDobjcZEX8hVIrzCTOw5ma+P9eWp7Mujoe5/7ObAMk4BJAMjKdnbYDvcEXsbpwDROJq/9W8fOtAecH3znXLDfEqLI2d7kAu0/XD21WVwdTvf8ZFqMi6rvKIwxjoMwE7ILbFnRMoNGGEZRCJxpa2GWCw+NKNvIOioOc1HoBG0WvPTc7MyN42v58J5/lb7b6qLmXCMSUGxnIys9OauSqHVspZdQl4roqWvaH+mWm7wEzkzxxiF/Yu/ZAsdsmu5Mul+Nu+dNuDe6OsyLSZFTEIMKCFQoZSP1TqMuocrLWpsZzKaaHVVVn+ojqI/y1lKUdCJ49tlixBLRwowBGqDZwXR4kM/GJh45PILCgAUEHgRhFAVppETcwGQhcCxYsGDBi5jt2XAyHmsts5OZrmtHPg4j6ZFxkTSSstZdFo0H7hVrN/7F8P7PXvy6v+m24eHl23R6EzQkcp4Ek7qUUQiMe+vAeWLoiQCIESACQ/LkiRhcO03KGZBD9ECAIAE4wRDN6t0373/50tXR0Zljx37nt9+16JcXQr4BDgw4co+OrI9EqMvKxVBVRRJ2F+2zYMGC74DW+sITj9/3uc8+8dC2qdnxY+unzqyfPrtxw+pKKGMFgVQpIkNkz4rd8MZa55yS8/1VgIAAIK4n5Hpma+fBaABw3utnhW94AAOAAOJp5wOGqJRCREQEIUFJScQBiHmHaGMEzZhhSgrBEUBxTjCvEKHWISL33l47L2mBKjAA1oMnsA6qGqwz3jutwVoGIMExYNxxwSFL1U133Kb+s7+TlUWtjf70Z+6/99573//+9586dQoA7rnnnm73B3sjRRCCdZBlwAJAB0xD4IE778nqqbU6ipYAJOKQZMgUz4I4kk3OlHAGdWGNtCAAQGIY946R9uVIT1wftI1EKLkEABFHSScZtJJpgzsVAQvRa6GElJJBypkDqY3XvboEYIJxU3vmQVrFeQhSpaoTgzNmFvMkiQJyDW8z5woCbUE44POZSICIGjJpRK1mL00aURyFERMc4ixOfJNPRuRmzHhGBETgLNazJDE1+XzqAElIFEIwxowxRAIwmUdeSAmI3tT1ZDzZ2unn0+F4eLS5ubk7O8xPTmfd4WD5gG8gHHN1ZwqyJgAGoIA58o6+y+afIwrkUst4HHevLIeH0o8NzribVtUwgD53h8CWWFgomTKMvlcpgYh5n+RjONyeDo4mw1HRv+j6V/RoNM1NbaRPOHTDdiJFMwhXslaT8dhoDjn6ksxwNKtnuRvW9nCqj3w15CY1ekl1Tx/vdFbSuBuudkZAI8AZov6+fyCJFPm0NrNpVdSMVcxfKfaSydbq9LTl3su+XbnJzB+F9SeMLuGsgssV5tc8Pi5Pg6+P0p28uW+yscxKGYU9Wus114l4woIGb3eCTobdwFSWJjUVe9NZfzYuptNCzwqCQrE8mHhVe+prI6wHgMoYbR2XUiBXNreeSgCnjTV+xn0RKJJpqIIoiJM0ibM0CKMwjKJgIXAsWLBgwYuZRx962BTV2dOnSmSj8dHJ1ePlYHh1d3f1+DFS3PN6OisaIzjB8LUbL/nKaOuPv/KXLzt5tt1rLvd1u2aVAgo5R0Igy8AhMA7CEPeICI5IACCiB9JOM49oHGdIggMAJ48EAlnjzLH33veJ3XpSzKo3vv6nFp3yAlCbAecMAB0SInpbBGHCUczGk2azU5WTRRMtWLDg22xjiIj2dnfe83u/d/7xS87w7npv44bVO1926sTGajfrOEgNxdefEj8HYwx5E8UouAIIAXBemvf+mkjxzJUAQADXt2GIBEDeAiGiePpCxtjcgwMAQHBQihMpAiDQCFYheEILgZqXEdKzNq7Wzg/OXLMhIAfOwXVBBb3HugYAh6CtBQA+V04IkFjAWCRYcvONK2c2ziC4siyn0+LTn73/D/7gD4qi2Nra+sAHPvDTP/3T86M33/cuKMvSaG2Nl7wNPEURATrgc8UAwJOpC+dcmLQZMqKcQyp5UwZMKMUAUWuA3LpYEwMiRImtJZfbOizGdW1N0WZhxENAxpI07bb6mapSxXjIIACwQqowSUIIFeMQluQ95VhCXbIKyFHt0CIyBTIJVSQFL/NDxVQWtxhvCJl4PwYokLUQIu89ACKwRguypmTQQojmHU8AKvYhL/2AXO18geAdkrdV4U2dCF8i+cJA6IiIMc45s0YTMsDIAwE44I68qar8YH//0tbFw8GV/mh7WJZFq3K31OWto8lL94kTEKEzzAAzIiARgihk7cS33/8TMGKBk5ENommQbjdaX+4EFxTtauNrA5rXyK0IGTWAB6UXlr6HMYUATNdeV6BNcLjrzz/stjZn27vFYGhmM8cYhtKnklIe9lhzKabVVG6kcQLMVW5S25GeTS0N3fSwzI8qOyihD2YgrPI6T+CU6nWb8XInDgLwHjjTz4ys7x/OiLpK8qLIde0EMxJ2ZvvZ0eXT+5stzm2ndms3uu4xIuJXvizGD+DM0hSsF8ZL4935SfzJ/d4OpmPZbLNGM01aqWokYTuJVaPOOn7jZLzaZF2spk4c1qq8PB5fHR+OJnvjyd50Ojks84N6VsDQONKacxBC5t4XVjME4XVQlobEjKUpYMLZLAATMB6GUdxsZ91Ot93uNLMgDqNIJOFC4FiwYMGCFzEXHv0GTPWppWPKGNVsFNMJeX/yztt2L10KVVDnRZLEqXHHGNeE1Mag09je2fm82VxfeikNLDGPBK42gjkAZAiABNfzyHpjLDlEBHDGOAWSyHHgMBc4HHHyyOCx/St1N9n/xuXTx0+dPXnjolNeAAKZ1KaUQjjnlJDACCAiO2k2V8hUjNiiiRYsWPAt8d4/8rUvf+IvPrp1eT8MovZqduaWYyfObSyd3IhbbSEiMhIMSAlKwrfyo2AA6rqz8zPJX5VSnH97wyMlPQurCaDzgUL+LUUDbcB7Q9dCPq4lk7TuaSlEKeW91/rprZ25tmG9/oOb/xXwufgCAAqkQA4KHPi6vmZHqg0QsSwLmJQEIARFqfn5n/vbr3/dT951z4+cP3/xbW972x/90R/t7+//4i/+YrPZ/L53wQOfv/8z/+YTcXM1SpcBE2SSMX2t7gAACCzynmrNyQUCOiKQUnFvqdYawEvGVZIKJPQFqx1YmjjwkTBn1mtdloX2hy42BtJAtjCMIFRJjA3rjQcGPAYmYW7USgy0t8RqpixKh7GLiEkCBGAESAaMBVOS05ZBrhjE7U6HIGXow6iBKMqyBB8wyJQCBaiYEsABwBBoAg0wwtKl4yrJcVI3tI59lZOoRCJAAGiAMUAE0CqKkpzlWDPOgEXGFrWZDIeHk+HeztbO3n7/oD8oVsflrcPhcn+2MqlWdd2aAenrZuysQAAAIABJREFULhOkZnH78lo2SLKx3Lptqzpz8G0/iU6kJm5d6rSe7OGewQMyRwWWEIfNTlM2W2JJBEtKtBPYOCGOrV+Nk/J7GFMR+eaFx8YXvzE5mF49mtT9UTUalaNRWczIaWxlMgwYIJTaHJopAVQGnxqU5JGcnbl8QlWpXelYznVONAOoJNcqqIty86ntj4ynX+tk673m3Xe3brst/gHdGSaD6sqTB/s7QyeKRsADhpOD4tBtPVZ/NVAnlzfWWCeQwoKrscrg6wgA1ou9yfKViTo/mV6GxiTtpWmjnTY6vU6aNsMgW13pnNjoNFpV1qyjkARVpsrdRMiZQilwJbDtVtEfDra29WE1KMuqBOPIK99ut1bXN9YC76Dq749Gg+kEQAZBt9EKWMSgZNqC8VDXBJWDOloL2r2uEk0pIpR8IXAsWLBgwYuYh+69/0xrpZNkeFgAZ1u728ePHwfJSqOpNr1GqzZVyQx3eEqHQVW99p7XfLD8wsce/2r3xPorNnrrYwiHpdEUxYkicOQr6z1HlMKSY5wxdu1xHwAgMomcGLPOSSm5Y4LhJB/Xy+GT/aOy0Hfdevfpl96mp32V/c0ckbBPL7r/XZA4BCCStQXnjLFE1zMVNMhr7TwTfDE0FixY8E0QEXg/Pex//F//Px/58EcYa6wd7506s3Lm3PH1G4+n7aVIJRyk9YDWC8GkfCZtinPOOYfoGUcE6T06Z+FallmP39WYExGQEQkg/x22iaC9A3AAnPN5bb9joXNBw1/LRMuQcJ58du5g6gEsZ1wy4Rh4sgAWgAEgWQ8EggHn0ttEKpCBv/OOW6WIlo6fTpL0rW9968c//vF3vvOdp0+fftWrXhVF0dNxHHNBpyyf2fRmWfZ8s8xeeerS/R//9Ll7XrNxxxqAI2+dK6x1AGAtGUN1Zec/gtfga0HaUmkK5wwBgFAqiCJgBN5h5ciR40DMQ+JtLOs4YnVZ1gAZhoGPoDbGA5D3uYbKMulRciEBAAE5SMdEzb1WqDnIigmPBiyh40BGG1vpvCis1UKi88h5xCESnEVRxARjjJEPOKTXTSE4MiYFMI9g0QMaxm3asNkEDovaUIq2hsAwwbmrhEVFwD14bY31zojAegJdmeFkfzjeno12+/293cP9Qzcctkb2RGXOFdMTg6I7qwNNaNB7JECPsgqS/bTxWJbtNJNRLJcHdAPOwyqeJctxTkJpGQ+Dxm6cPtYMH03FkHhN2LCtlfR4o9vtxd2uWgv9coidRGbtKmqOmKBvM5qQSOqaTUc2z7Eq6cmv04Unqa91gZYC4SOJpUbjAcBwV5AnS7nVoP2EQCHMLCfG41Bg5ClQkzGVtYdI+oALKVuJkqHwo9yVeng0qMbj0d6+VKvEemlYNTLoLoEKvl93BiRSk5G98I3JeAxJpyVbVJOxm1Vx1L+oH++u8rUTSftUwlqKqsoFXGMyrfSw5Fuj9FKePFnHZaOlltfa7V6n2+ustrNGMxDNleXGxkaWpXUoa1OXZV7kOikr0CUYb0q0Mw8zjbPcVtY7wSHgHLhMWLq80jtxIoysp7zM3XhiMFNxq7G+tiS49VQFRV7MSj2uydo8n5V5YUoTNLkIYoHRQuBYsGDBghcrf/zeP0nG7u5jp6ur/UbcmBazMzedLWeTKztXw05jLWzO9g4ceWYJjWvJKOK+fmzvx2Bl7cZXf/7ypYeqb/xk+4a7W8vtArQx3oNQEryfn28mJI8ERMhQMsWIJAl0AJ6k5OAsd9aQdS116HPN5Okbbvi7f/fvAABG35NDmyfH8Pu8D/93akpjGHjygUIGAYFTQerIc6a4ZGLx9GLBggXfivrq0eaHPnvhSxfIBisbrTM3r5297WT7+PGssxzzUIFCCAEMgAZQAPJpswxjjDZaKS8FZwyMsWVVAQAiKqWkEN8l+UitGZpIeBDwXd2f58EaRFRV1bPUD6+1pm/2VnAA9TxkQwgQAuoa3LWn+hagAhl6obQGYzlANN/NBVAheA6aA48AEAABQhF4Z4/2L0dR8+1vf/vZs2d/5Vd+5R3veMdb3vKWt7zlLfM0K3OB46Mf/eif/umfPl2Dd73rXTfe+PxCF1XIe8txkjEPBYJxriyKmTEGAPKZn029tWNPFQAAeQCPCMiQ/LV3j4iMcWQJZwl4khKSBvKqgPGIQJPHaRDmCoAzZjROnOXKCe8JKl9P3TRuxN43AUCASHiLKxlFtoj8MPXN7ZBNqICRDESUdMrxOD8cTp3zgrIGGuOmEx8BxtyXULIAvfcAtYMBAHhiuY8Vk60QuRWRF5UHxzg0srpq6mw8FAHzrl3yAH1fFXXsebMFSoCbKUYoIEwwL4vBYLh56RtXLj8+Gs9mrq5TPzk3Gb7iStWZ6UZpI/LSAxm8rpQxy1oHrex8Jh/U9qiemriecWIcnXu2DafAMPFpb9xOvx6pT0N11R8OB0vZUmets357fPOJ5Ic6SRoIISgUQ8kNhw6XCr7Th5p51xgdqce+Ort6udzfu2IZo1D2TjaTnuy0aXaQH14cHfXr/rAcTKcHpWEAjmoLmufAPDIVddrxifV447haXZabW/VgRHEUiiz17Wa7zVup11dG5VE5sVAUs3py+JWv5vd9dedks/fSm9PX/CT0lr9f2qfwrjWe1Befmtp4ZePsKh3fL+gIPA6v6v397Scflgm3y9GxpTig8UFeFANYeWykHz/wIwdVwNnJ0ytLS41eb6l3Zml5o3Oy2ekmTRVHgQ5Uzq1yOZuOYDaRRdHO62LixuMZHB3qzSu7u9vbRzvbTIrWcocolDJOm0l3qdNb6jk/zvO81kAu6LazteNrp89scI4A1vlxPhv0t/d29qZX94/YJrOFOXkLRUEY86XFGmjBggULXpTsXtz5zAf+4h+87hfWddCueVGWSRxvX7i4tLTUStLpdHp16/JKs2NqDYa892VdcWBpCTdA1CvcmZe86v1bX/6/L301+omfXt+tWiNzvL2cD8bAuGSSeSBGyJFxQURANH8c5o2RMgTyVT6Lw7AEN+uqI1M89vDDr3n1K9Mk1mAr0BJg7n/+Hffn19QN5yvOwkWH/rU0DgYQENQIQemLiMUAsFA3FixY8C0Uhqq+unnl/Ke+/MBffPLR8+eP9ERzs3Hrsd6J41mjE8tYgeKgADjnoBQyJgD4s0UHzgV5sI5JREQUQgjOOefzNLHfbQdFSPTtc2QzAM6YF8IBCMaEEMI5h4hPKxpzgePa/xVifhzGe7TWzVUYxriQ3HPgDsCBs+SctUySUOANJ7B2/nbIAQP6/9h701jLsqvOc609nOmeO7775hcRL+aIjJycmXambYwNBjM2hS1Vo6KklsDV6pYooFWFaNTUh6K7pFLRqITaVFVDM7RpkBpoXLaxweABGye2c3LOmZEZ8SLizcN9dz7jnlZ/uBGRs52ZJu2y6v4+Xb173tnn7LP3PWf/z1r/ZZUuhRNAAiyCQiF8xq12SoJhzN12260f+chH/uRP/uSxxx6z9oVym4h45syZD33oQwDwwAMP/PZv//a73vWuH/3RF8ynVlZWarXaa52nlPKnf/qnz5047vb3Ua01ePL8pXxzKx+X5Tgdjcf9LDNFTs6lUlCzFgsRGBISkCNpMHaSvmMBDKCMmAwAwBOsHnmgSpWmgBrIgDEAAEJcj6vACrAAAJRRuUq9SlSp1wUYgcCxIoXn+ZjUcVxj8aH0xmQh9YSoeLW0N0p6owIIBdZrUhs3HBkf0EMgTzvhLAAxDlxIROYg04wLXq+B5zwsfSOEE8CZ8ouRz0rwlLPKgY04DWxoyjQoC0DuQJsyKcs031O9/mB/9+BgsLOvOoMjw3ErtQ1VHO+nJ3raL4zQhAwAEdxNlQwJpfLE2DOH3KWcV+V1r5UXxhZyZJEJ4kElfiLyHvfVOkUumJ+tnDvRPH6y1j4eHJnD1arymAJwyEoAS5QB2NcyYHEu0GWwv87Xr9jLazZNpAha80vYWsSojZWGiKNAtXHcVsNRtTukze54v58PhmW3O0oPDSjwfW/p6OyJk5XbT/LleTnTkK3F+jgRgfREJLDK4oofedI2jBqL1IR5HhapfvaKu7zO9jtFFPjHNttMuGZz/K24xBCBTuV44G3smacvuX0TxUfqzXsba43LO3a7kNo+g8FTrNPbfviJzPf7e1cjOR6km93BnthK/D3wdMWTjVZ96cTCysLSSrs9s9xuz0XtMI55RTDOgAjK1KYDNxiIcUqlMsNx0ht2Dzqd3f3O9lY/H+Wxh7V61Gy1fC/0/AiiRhBXg8DvD/hggKWW3K+22svH6+wuWhMOABxAlsp8v+bmnNeSLMvVYNiNOg0uY9GIpo9BU6ZMmfJdyWf+7JMnqnOzGHtaD5LEk1ICm2m3wNkqcACuq3HBqSAdx4EdGlaS53nAocySZq2pNsY/EB//9An4za9+6kfmz723dWSx0HXHLWOFNlZwhpwhYwycc85N3hxhUK2M08SLgyDytSoL344iONgfvfd73/XPf+6/B4DCjn0hs+Eoiqu2LHjU+MZnYV3GWTS9mm8OR8ZCKrEOAOG0G6dMmfLaXLl05Wc/+N8ZZdIi2RrtJiq7vIen3nFLdX6pQtIHCRBMwuCkEPIVORdSSs5lVoAzwDlMVIYgCDzPy7LsxRLAm4IBBEKoMLQAEsADgJft0zlXlCXn/GbTAKC1sBbo+st8gSzwKwAAkEOZM2tBY2S5DHwLaM11N1JQAJYIVCmFA+BgEAxEoSc98AGUGm9sHB47durcuQ/nef7MM8+8+DAQ8fz58+fPnweAO++886Mf/eiv/uqv/tqv/drNDT760Y9O5I9XP0/G7rrrrpPHjv3Rv//3dvzIgsTPPl584ct6BLTb3V1ff8YYRQQAVI/jc8ePhZVW7qIKsBApgbSY1M4oATKAECAAAPBI1qCiiI+BADNwKWQ5AEAUAudwPYwBAQAUQQYgA4yigKUCVU4gyKtBLCoei/2btUc9CxXL0qxIS0UAkvNaGGhrx3kBAOScLtJSqwLAeR4ElRjRd26cpxZ1VAEPA0EVFvtexa/JuF3hc03LeG5cihVIRZEqH4cjZF2qWV0Jk9FO72Dr6rXDvb3Dfr9nGqhXsP/e0ejW/dLbt6IARjfkDPcaigNTRSBEEMxJCADdC4OHIwZMVLRfOQjk36O5SAMH55bn337y9Pfcg7ecRERgPBG8i/hiJav/jXQBVynS+uXHkmefTrezor3YOnvu6OkzxZEjqRAdQO1szOYlnmXWzKZlfKVbXt5KLl4a0OMH/S0DAGGlevb2k++8J3rnuWEcOgBcPTFLrg4AyMZcdJzj5GK+IAh8Z9uAMWN89kETSLu+MdgblJfW5v1QNRrfksABBGU/2FsTX/zaeK0HSVCvXYir78cravOx8sngqLfYrJ/otbf39i8/u93t7C1GldhYW5RZZny/GlRa4Uwcz823508eObp85txCqxXW6yEgIEzqQzsASFPd7eleIlNFBga9/sH++tbm/v5Op9cfFlUPVpers41mqz7TrHoijDrQLNEHgDTBgwNWuEBWZXNu5VRw9b7+57wb5jspRPtyobPQOFyJH7w2evZgvLvfNRjIwE4FjilTpkz57mPnyv6jX37gjDezGNT7e9uEwDzZ6/WWV1aybu/a2pXl5WXf95MkAc5yq4lB7HnOWEvOEQKxRR4TBs/5M+Nm9lhnYyaIeVHcMbPI0oJbq4Fw8pB1w4CDAUfGsiKvNmv9ZCTRRb6vRbo2PujaZO3K9tlTF8p8z/c8NDqqxqA1CrK2NI58GbziWUQTaGSEDBykzoLglellfeNPJhbAEgwR6tPemDJlyqtSluXDDz/8iY994vLuFQCwzua6nPy2c8IIpECG1yueOACJ+CqBFojIGPgeGGNVqblgnpTGmIkHxxv+7RKOJKFCtJO2HEBprS0KANA37TZ939dav1I9uVmxhXMMAtQajQGtc4ICtAQAMNoaA2BAoXNWkbtRrFYDaEDjHJQlOAtSArMatFEgrRMAAJb75OXJMEmSy5eff+ihh/7wD/9wZWXllWfxla98pSxLpdTE9/QDH/jAL/7iL1Yqlb/4i7/4ZmLTpU9/8YuVsPeFx9iJpYV/+o+bCiDJW6PReXdjZe5Lr9WoSRlokh6gAFCABh0AgAXQAOJ6WiYn5oF0gOVEyCAPTBUAQIgXTGLLKu3cBaN5MACMg5ACNQOrARgxDzwmOfNeFLDjQBJqY7RxAMAZekI455SxkycDZ7R11gAQ58Clh1Da5PHka3tqHUkJzqVkZZqa/mhgBwmn7V1lTa7L3Asklx5Ar9oYLBxVrBNph1sHG51uJ8tM2h4X7+wm7SRpZcWxRAWp5eoFdeMVPcmR+Sh5HmIWgmXl6qh4f7c8MsDrshkKxmp5rTluxRd9/+nQ7kdxo3Hs7PzbVmrvWMaV+cTzSgBAVIju9SsFBxvl1uVs89DaOLzlVHNpJThytJyZGXnekLESABz2ETUiIiCkNtnaP7jY21xLysLOHmmtzlZPHotvvwNOHimigBAj5yqCWxBdAEAsER3DjJhlWAI6YgNAi4hHj9UQ/bl21Sp2rFXU/eINTz3HHcW24HqswRERpkVjVMXDtx1u47DXcLtnrvrG7aodZlB5ee848B8G/FrYesQfdLIEVEWIRrUyszhXa8w0WjMzywszCwvt9vLcXH1mphKGgjEC0GBL0HmRuTSjw27aGxf5iKVJOsr3dje2tq9sJVa1RPme+d0VP2lGLhRdz+yP4JaEL8fYsqXqjrq9Xn88Gtei5mIsLsDmEbMpQfMbkzmEYhYPYxovWC+Zq6p6NR9l5nB7Ix9MBY4pU6ZM+e7jT//zn8vc/eC970x2uz5KCHmii+bcTD4cZmWxdPZkMhqzrAwZL8hppRlDItTWCOnJAA1Hp1SjwB8W8ydqla8EO59cf1wdv71fbL2Dz6Al8jg6JOssWCICYJwxIrII3X5vbmmxf7jXG/XKtpg9t3rtcw//3C/8jwDgMwJTqtJBxVN5gtXAsjLgrxKsa51i7GbssQNEbRIp4umVfUNw9Bkk2qQe08DaoPsgmwBAVk87Z8qUKRMGg8Gv/Mqv3H///a/8SgALQdxYOeqJ6AEAjOEN/4LJVwSAjKHvAWeUZYqAC86N0dbqidpACEQABAgv+HFe18dfmcDCASSBwRtLFQegrAVjiEhNJAwpZRAEzrmbAsdNXeOmqoLopCTnwBjQutRaIQaICFBeL8NiOVg0NxIWiKxziggIwJiJROLQWGaMUcJc7xMeAE+Hg4PB4aB3uLm+/ou/8Ase85th85XSz3y0ABFYZ/p5//Tp0/fdd9+TTz75kz/5k845wUQzbAYyvLm0RC8F8ZIV6bPX+L/6+eZP/Mgko9MH+Mb+3K/HUvLVt6Fk1l28Bw4ugK4AvSUu1EPTlUl2qTBa9xgLpWiOt4ZpmhUlFEYnI6tKpwuwIbeSrNqtDdIUgDupc3tlvHOohiKSdLQw7++NZg4HQf+btogAnhVBGfCujwNPCFIro/G9u8q/bgHLiUU2qA8ac5tz8hGLT7I0CxonZt5+98m7lu0dzYTzhPHkTZxs0ledrTQDUVmML9w2s7Rgm62EiyHn12u0cz4iQiJRFjDqlZ21w/1Lh909E9arR1dbdx+fvfVEdPzMsN4sAMBaj1yF8e6LDwaxALg+WpCPJx8WFvxmo96Iw2Jk52plNVRAgsghvorISAQA3Fk0hhCuJ4hZK4oyTAd8vEdkEZlUUbVfNYcL6W5j72AuzcRQqVGgPO6glCqdBfS99npQY+JgqFJVhH4AUbVdb4TtVnNx/viZ48sry61WM469IJgkRVmA0pnMJlnSc90edNN0MM5UTw96g4P+9t7Wdnd/r1Llq7XsB+sHp4LrnWaM/yycHmMcQNAvym6nPxwMy7Jcmj262mTn8OvLdpu9UGwIJJgGDBoEYKHfPKZF/fDqsLM3ONiflomdMmXKlO82Lm3u3P/Xn/+dn/tXB1972jiaabYSnUnP41IMO70orjig0hmuVBzXRkkSeiE5XRalL6VSpR8EuVaIzDOwkAKvxm7l3OFo8PGLD/3Iuburw+4pHnPlOPctgbGGiDjnANxZRwKE8Af9Pufcm62OG3h5bz8pszNnj4He7h/sNWfmvcB3ydir1QqdSRm97J0LmdwBMCQgQ44ACQAQGH0zjcM5w9j0nvVyDg57f/R//0FVRAJ4tVY7e/bc2fMX/Fpr2jNTpkx53UzMRJUxtlSFFNL35Y2ADn8SXiGl53keAGgDAKC0yfLc98Dz0PN8EKwEIg2oXpAArLWlUoJz33/FqlsjOgbm5W/MCUAp5Zzzfd9aWxTFzfAQxlgQBNeVmBfCOgiAJptoDcaS5ykpOIA3MeaQMuRclmU52Y/WUCqwFhii5/sIUBRFFARhrVoaY4kmi7MCwIEMw+YHf/QnFpqzf/Lxj5/wT/3MvR8OX1ArXsJh0vn9B3/v85//vO/7V69encg67Ur7Z97x4TuX77yxYHW4+kU2/9RLdB6OF043vh1XOBixE1+gqEvXvhdU7a1oIWTx26PvO9teckuPYLLIdu4yUptFax045yw456yzljjvlp37r/3F5mDz6jOXDfOcL9w9hX+uOGxuFfOpayoly2/aHAfmMRZ3q9G1Kjxk4FrZnI9pCTteavmNKJgynB0tNp+thI+44WWt+hhXxJEGu7uVH4tzLnqI6s2d7MJxEzXwpApRyGajrEQpF91J7MaLHloiZ2vXLrnnn0qff9aN09rC0fat56v33lZpxn4jpiBkN8Z2hqhfz8EwlnqBWjrqjJIerwvPdy5CGHKevmonOVsfDeX+tg6Ya1UAALLCre0Nr23n17ZHJGpepd0+Q9kxvVXp9cL9jFJjFZDWwiIBMVc5qBx57KhZs8OikJFoBpzbMh0eXHw+KUa57yScWAkjF0WFlObm1AfIVZ4Od8eHHXvYQ2Vskardze3tvd3N7oEP48U5dXfUuzUazMuXV+F1RmXZfnf/8NrmviHWmplpL8zM1cr5cb9uhgivXtTmeN5psaSM3NVG+OVicfqwOGXKlCnfZXz69/74luZib+1q3fdmWnOd3d3CmPbs7O727pGl5fF4nPUGgRDNI0f3Ll8NfenynFmSgptScQSrSgFkAYAJn/v1XN1yiN6Juz4zv/7xtUfy+upS9dTSgGwkNKFgMsnGtVpsjUYHTIrS6IrhBu0BjgdRZa+f33HbnYuLzdIUUatOAowpkAssCqaJg33x+ySjcyEEqZJxxzhqVRJYKaXRGrmHiHqiibw6L7mraZNJERlbCB4Uqgz+oaqlfbcx3z798APPH+52dana7Vav/4d333WHNsl0mkyZMoWInNHdvW3mbKvRkn6l3apUq6EDjsgYg2PHVq6vFkEAOCAD2mRFOR4ZrYfWKc5CxgXn5HnM97mQEoDKsiwVlSXkmWbMSimBcy1A52jG6EkpfS8MQ2SMnCOOABqAw4sqUqB7sU3kjT8iCs61UnTj4M1N2wwAxpiUchK7MQGAARBcDwJhBAxosq5BgJsOqQxx4kTxkpqzE7NSIDLWAucgJTgHdpIdgwSMIQ/D8NZbLwQYdp4fxVm94lXOz59fba2+sp8Pxgcbg40HNx589JOPAcD7Tn4fACzVln743A/ffeTuG01avL3Pjg++IyMBRQmtK1DWaPOdb1ETHvNXvJMURVQngAUM3obBKwQscof51UvdgeQsJzUwaTYH5VGo3Al0R57UO7mfv56zYSh8JaPSq1yO/Ccjs+U5RHUhV8czLTSyyQgQsYrbnfngKrinsryvS80bNdYI3ZF41AxyxrI3fbLVloub2llDVAKUyFLG0pdluOQJGx3Ka8+NrlwuEl2rz/qLZ2ffdkG87RYAIEDNmLsxGjXi64q7RKYF07UG6JIVY6/fcYNRAUxxYbwAkUGpHCBxDlo7rZhW/qhv99aLqsS5ptQASWHXOvl2r9gfIoswZGCtNlAosEBWaEXcEHfASJaieVBrXWxUnoghJVy0jblK6AtIi+GoPBzmo1FnZ1teuVIBWY5mG61mXK9Hns+FBKDcqCIbFYOBOuzbbJwOev2NzfVe0jPMrETphcrgTu/wtDd+ydmRi9VBbK/2xnw8yvLCVOv1xbn68cpoVRy2sB/Aa6bktEzWggw84BXzXKU5FTimTJky5buJT/wfH21uJu8/8/bFsJENDze21mdm2p4yvW63vbR02D1EwGq7ne53uvv7UTV2Wc4tccCiKDzGnbUCmWQMEByC5LxBgTcsfe212mcfP1v/uyuP1yPvA9WlmjNCgRSsGvnKKV94XItxqTxPslKhb4uYLvY2tkZZntuYKpaKXKeAGefCUclQS+mDUWQNer61qQUjpNSKBBNkS2NKIRggWlMy5FpliJ70YmsVAHIuJ+frrGLcI6fA5c4RMkRES4AA2ow5Cxzp16NuONIM5bfzSlmyHPlb2gSRRaTf/K3f2tra/bu/e+DRRx6FsH7p2oCcmc6UKVOmELnd5x9/+DMf81V57sT5xvzqe9558ty5ZeUiLmXgQ6t1076HAfgCGIPisHO4vrs9HG6W5dAPKn5QD4MWZzmXRb1RC4LAkSMHjmA8GifjcVkaAghCL0theEiNRr3Zbi2vLDeaTd/3OTcAOUAwsQ79BgghfN8HIq31K7NaGGOTsI6yvPme3AOwAOmkzKsnJQnBGNwo/ApwPdbDeJ4TAvL8uitFUcLE6UIIwRibxHE45yaxKhzQh4AJdB6W4K8unfmfvu9f/O0DX/rf/ubXPnzfP/vwvf/slUfejJo/e++H/9s7f+olC37uzcVz/9WNuXQGL78brHyNG7F96uAzf7/16ecGg16g2RIr3z3qvqc/qFgMjeava5HPgPusUkmj6mbofZXxhxmvt7ILeu99V/LF/uTKM2Axi1qqPnMwU+4khwe90jgQkztyyXiXMfqWT9V4q0mMAAAgAElEQVQxPgSYLNFfJUOkt6MuPTS+emXUH+rm6dXV0/FdZ+1sc8jFROS6qc29GUzOBuvBc892Hnv6oiXBPb+1JFBSt1uAcH5Ew54aD2xR9HTq3KioVqJGsz4GSJFpn4eV+tGjzaDGZN2JajZ26UxazbE9Bhz4ScIzwXhrWDlz/xHxdKW3XZ5YmT/79oWjtzeabZ/6Zn2t+9QTO/t7g+d3n9r83ObMo3NHl4/ecv7YnbevzsxXanVJJidbAlDpir4ZrV+9urW22R8P4xnv/K1L98DgnmQrfoWmw8Asjp8gu3V5fFypeq1WX1yaObkY3Zk+cLr/XGhHr0to881MO50KHFOmTJnyXcPu5s7w8taPnbprxsmDa7uO4ZEjR/f3940ytWazv78/22o5a7sbm/VqLfD9/sFhJCRzoLMCnDMAUgrA6/6h6AgJGGBdhnFh564U7Wqzevd7PvHQF/M59u7oyFHpl8PxTLXOOdPKIXKuufBY2IpLGgx8pmvxzs6luXgeNOcOIp87VKocR5Wq1jk5Kxga5TiW3EMg65xCYNY4RMuYc9YCMM6Es9aTHgBYnTMRAEBZFEJIACKrrU65QOcMADEEIkBihIDEHWQMwtcWNQxDod14kk3uqEDgnEVEBvEtv/05NBzeQoHDwBDAgmPz8wvz8wt33/22m1/99V9+/ZN//Z+n82XKlO+4vkBUADl4jbBqQPZqzok3/91OAgoQEJABAYAD58A6Mo6sIzDGgnHgrCVnrbPOWesIHAPgRC4dDR/5wmceeeCRXGkvrsYRazSbswvLGFSCIKwJCWxSN2JyGNyBNYCF1uNRsnFlv9vdRckF8wIWGSytKCuVyPcCSQIZkoA8GxdZUigAywImsxIGY2rNtFZWlhrNWnu2wTljTEwsPF55gpzzG9Ve3cSvdBKyMfnjK3qDJtsAAOeToAzrHBnDGUMhwBh2I0bDAphJHAeRNsZZBwhABM4ZY8A5cERKKebLIBDOobVOCEBEY7gxZI0SIDgXHDCMeeVs7K7atd7aZy5+xuP+u4+/+8TMiRcfm+Ryub78jYZCbQPbz0N1+zs8IqMOHvkKdc5D/9Rb1AJaD/JXV7I2Bpef7z7+cPbos9W9/SM0ahucL9PziV7OjLOvlXrwKgKHQ99yuSHwyxK2IgqD8nye3THMFoa6UuCkZoxDzwSsK7OLhdqzBgWXQIyN0/H2vnj60uzpVbs09y2V/pmYTRCBc+GLCio7xnJEAwBBzGdW/NNRvKRt7ZhbWE6X5nTgZa8zWOM1fxYs6Mzr78LapYPnr/Sv7hnHkQXmEMii7fYKcDrkOisgKyjPUpNbyI3MtF9qDcIw7gIIK2mSF2xE1DNin0q/HMkcQx5WQsMQmBdKHo4D9RSze45n1IxbR+ePn949nN04oNS1++UMBddmgu2mylLtskF3z120g2FnvVGP6rUorPukMN+163u9tf1Orzs0wiyfbC0eq5463zzS3Wrnr5KFhECBTUSBo8Gsle2VlaMnFtjZVrJYdGPTe539U+Pmlmg4FTimTJky5Vvi6xsP3HX03m9PW1/+9OePVmdrMnKDXDhmtD3c3kegWiVWSRL5vlZqUj8vz3OJjBGAJWdBCI8jAoBjROQcICfGAdE6AkiNdc7UorBdZrdcLXcWz97fX/eCYMzj83GktEXwrNFWmAi5StJhoXtN2mH40Pa1kRv923/xb8bFluDMaQPookpsCBygAyKrGAh06BRqYgAg0JBTyAkntVQIgSyCZEDkLDlAsojIwJE1nCMhERASAFlEB+66NSkyRABH4CgDNOwVRVIJNBBZNwSg60/XBA4tEgIgwlt++5PwFmbNWBgQARFnJGByZi8K//6hH71r8uEHV49MZ+iUKd85gSNX6kkyOVj1quoGyghf21rImj7ZMVKAGKIMwVkyOY4TGmbqIFejkdLdbqp2B1iMB+V4MEh6g/FolOROVzg1i6xIs3w/yw61HQDUXU6mm6T5IKM4tpEHAfkGuH3JDwvkAAbAOerspGuXOznkVOY8y1IGGQdEkCRiGzGP25AY5AyUgQi0FDnmDhKAVnNmOCredvcZ//o690a1j1f+SEo5sedQSpkbvHZn0qRYCQAIAderxGqw1uMcggCKAm587wCKG+1q51SWAgKEERgD+fUgd1JKCUGex41BOymnwpi1fmlVVhS+owhEAOAC3T0yGswPiNFnnv2rR7ce/Y2f+I2XCRzfnPZFvO1PAeg7PCJr21jbIZG/dQLHN+Di4df/9On/c39RdU+LwfeZ9HhRePvEDb7BIjzMQVAAvwz6L4ktVOFsNXnXpeTcDvn5C0VkCXnumX04eLLHDjmEoQSw1g7GvUvX5N8/coazfGmu+IeY49K5FtDN271GPJgIHK1F2Zir3kJVAiVk51vJiHlJiw6LXnC44Z557srlPdOnCniOBW6Yu0LpYV6yNA/zHKPQSpGDKsEoQGNym2chhAJEnuamawCgYFRwCC34hAAgJQRRUC0Dr4QwBObTLuUB2hZE1ag14y/P/cUzC09dBID5evXsYmvzdHVzOdzbZXs9u593Lz939aGvjAIXVIPa3PnlarUmx7Cz37m8u+1XWjPzc3fft7p6slZvmNZFH9Zf8wS1od5IUzs8vnrqltbuOW+r0nkDVikNpu/y+lOBY8qUKVPePA/u3f/0M8982wSO3acu//g9H9h9/HLV8Vq1bq3tj8fS9xigtW5+9djTDz00Pz/fPn5859mLg8GgXonVKLVKRZ5vtAIABDLkLCBDxhw4gImHaBzHRTIOuTiS8PtOre779rNPPXrk/T92ea23ZOQsMiGFIhDaOeeg7vX4+Im9nQMy+7299pII0FrjOGec+8N+EgURkgikUNpy32Ocq0I54zyfG50K6YCcsxYZonPGGE9wo0sEIWVsTM6YkFJorYk4TI4RnHOKcWCEDggAkDiRAgRkEkCUxRgAhJBcBKpMPb+C4BwVgIRkJ7b+BATEyBlATqjwNeKlHSgGHgBYSjj+l1jYRdMQABCRLHAhS5UQEXImGOcsmM7KKVO+A1qGHrn9L1FKWYJPHbr9zBHR5ubapUsPkzMT16MJty4v33NiNYdSkSUlDZHipVakFQKAc6S1dk4D02QtOULijHvSD8g6Vea+VrzUeW7zPC/KkbKgnVekZVkq4xGK0BOccUlgh2XRcdmeylNHPJKlMbsH2bVru5Vq47hcrQpWCqSX2gZwDmEI1RrUW+jFHguqPoQLR6Nzp2b8GHhEAKCycrQ/3j3INvczXYLRWBjjtGPOa860Ti8vrBydOXFqcWamcmPfBkADeBOZY2KlwRib1Fgpy1JKKQSGIWpN1/UNhuB5jJEkZZSwlr+4diwAGANFAVICIiCitVAUYO1E2tCTjbUxWuXSM5yh70kAQFRC8DCUANo5qxVYC2UJE33EOTAGiYBzEQYB59wBKY8oYDKq3fPud/wS/+ef/Zu/fezhp/+fh/9wd7T7k7d+cLG++DqHByIg0nd8lE5K0CB++4SWxAyeGH5lQ+320VtrPL7//fn+Sr9/JC0XnfYUcftC0Z3Xc/wGq/1avBGFj0t+rU5LreyeUXbPRrHS117hmOMoJQZBKcNuED1Y9Z+JY6qGt1WDWyJ7kBcH6WH3MC3Ti5cu52P33KU8qvC4GlQbjdnYWw4piLmMObIEwBBVASxjCbnQ2jhNvVFKnSwfDnTas5aUcWWWp3neK4sDctdfMMSRvOv2xeNHq3G1y1iO2Jkoh4yp11+D9tWfTJxPrto7tJ1dvXExv7ZRbuQyONK6e6U9e9Bv9cZMBnoWxy3TKdP98bi/r3t9XfoecikD8BkICV4zDKphxWuHnvCkkJXAqwQ+ZUBqBGS1FkWejV2SADplnM6MNsqVZfHc2lPF+DBV+YVqfXFnxx+Nsdeb2wnCRrBYq6ZBlGO824jXq+HOCHoFru/0GR8xBekoz1IIQ4iY85KkksBsk8fs1WNntGNPJAtP5XO2NbdwtH58VTQZwxzeUNdNNp4KHFOmTJnyJrmm1v7u/i+dWD7x7Wnub/7gY8f9hkhNEFdDGUgvGm5tt6p1v17tHh6EgZ92Oq1WKwxDNxxKIZglozUAMQBjjLWE5BCJMXCc4SQqmBEASMBsOGa+VLqca7ST3vj7m6ufO2Z+/c//+IO3ve0Hjp1dSHm5O5L1tunnsubvw/DYvefTBzrpGI4url57/OKd506WQEmharHfqLYhUeCHkGvhYY4FB4cCfItcWyJwxjJGnDlrCYkYMqcVoETGyYzAMXLkkBAcEICz5AyCQ3LgHDJEckQIaBH45BOBFowRIVkDAjy/AgDgSgYWwBFYACAiBGbJOgAk54iALBcvSW+ZpLQw8CwlRBaADA0Ee8MW9wWUwesK3+gUSgXeMgA4GDOovp6dG2fBeYiOQDMEgML3WKZKX4QcAgDIinEUVNNsAOCiMBinw0olIrBKKSJiZIJgxVAvz1TAPFRWCL9McvKZ5xsWLpbD53/5f/7Vw4EpDVbqrY/+3u9OZ/qUKd9I2iCy1g62Hj/41D91G27rCv76I+Yru07g9cfyiXMQ3HCGeP+Fc/E9+ZDyzCibIQqDtVyVUOYIANa4oigdFYAFkOdskObOOKxUArJUZGUzoKoPGWBmbFkUnIsg8MsStWOyEsTVoB46AegM65aQDs3QWZBisR0TRar0kjQf9IYuJzBCCWQwSZ9h18tZCfI4Bb6LfMcll2FUj/yzty6/7/vPtlquUjHgbO+g/8zTV+gpOugrcAEh94QiD8EF88uzd9x+9sTp5tHVmUYjekE0BgPAJokw/EZRFedcWZbGGMYY504IsvZFaxQhGXfSGbLcWok4UeMnC3NmrbP2umowqUWrFF6P0wMD4ACYs6CN4RykYJ4nicA5zRgPhABwxjpnyTkqCheGGEU8zydFaolzLgRHBsTQ+o4kkxScu3D2luPz2ThbW1v/4rUvpip9z4nvff0Cx39tFDbLzNhY19E7Xy2+8Jh9dsvzyuWBPZN0l/vjmfEblmYAGHGhZG2jVn20yr/MnV/RZ4Ps7vX+3ddubiNBhhTXh5X4WgUf8P2duD7fqt3WjN/X0FfG6cZAH+h0M9u73OkO4elrrhaLRpPa87XVGShqFLeEbErBCLlzjAN3jClyoTZy0AsPBnRtqPYPzGCPGbSly/vZeJiNyjwn6xAAc9byq8jnfRmt+uMwLBj7B/CUJQfOsLLw8jzavKLWLtnLz+adrsJQHluKbz3ePp7my7sjhtxJmc36V5l8pvA3VOIleeCzQiL4GAhWkYwvVcJ2dSGIG2EYhWGtXq3VYwFDrUedflYMEhiOxwWMCtR5XqoyMWaUlYNR1h/tjnv7cfVYWK3FsCeHI97pNq9VG35DnxG0IHkQ71T5XIs/iKpry34/U9YyBlQ4awnIkM6yTjcJ8tL3smHhCmkn3jkIkjvOrbJsWHpPj2eetsvRcnPxaP3IkqgWAZgKvPEKelOBY8qUKVPeDJe7a5/67Cfeed99OrffhuYOn9r46z/6s1/50M9ee/b5M7fcOuwcpp39oBL5szMHmxvcE5OHxWazmef58LAX+H69Gl+7vDZba3AhdFYwREREBwzIY8gRDVkCQETGGBNcSqmL0pZqjnvj1NzZXh2cGD3c3TJOv58fuWPx2KCXNOOw9PTQo68++Qiv1HRnb7W1cNfbf8DtP01kFxZX8t6oMGVQacJ4ZI3BoJGnGedlM6qCBcgyGbKsVNIXKLnNcwYow6BIyyDwgHNTasYFAugy8/2QyBmrCTQSQzDkDHCJZImIgAM6JESy1ikhA7KkdOFs6fk+IBlTchEhJIQWCQgQwTIAssYiIRDiy/O8ibTDkib7JwfoENHSkGPdUcHw9QZHMPgmEbektg4ODr720Ne63eH73vfDJ069DQkc5AzDb/yP1moAyzkA2VIp3xO6KIXvhV4wyrN6WAGAKKgCAGeBEGycjCtxNcsSLoAxSJK0Xgu03kxHulZtgoW81AK5X4+0Sli4+OD9H7t0+cr2QS+MZwe97r/79d+czvQpU77JWq4oPvaxj335s3+2/kTuUspTvNh3sRedmJsLpQQA35dSSgDgQAHA/Ey8WRymuS21IwnHlvi990SBZM4iADgi5ypEFtACsbxkX3kk2zxwM7OBdNyNwlvOsNOn0QJaR9ZZROSMWwdEiB4TEj1OZuQXvVDmNt3TuQhqizPveM/ZKK44J6qVuWZjsdFs+J6HOKlvogB8YIJ8B85hCWqgkvXE9JN6AG97x5E77zl54ZZV38s4jmjUL4qkc+mgu96DVFcrlajaqM9UwsgH4osLR0+ePL0w5zfjwBPei9YaCGAAips+o8YYpZS1dhLEMYlueKHKiXNQFBZZQYFzFqDwPIHIlVLOMQAPQAEYpQDREqmJQ+r1X1/wJ5kgQkDE4IZXKTfWqhK4MIHvAARjQRCUxtiiKISsAISeB4xZpRSi8zxgvgDfJ0bWajUeM2V9CN71jndZkn/1V38F5XTgfyM2kuceOfziYTLaZ91rZ9e2ju3tzo90Pae4LMM33Hcc0GM8LKvhII4e9NmTEuJWeuu4994nioXhjdsuSsYj7VeLqPloLX6omh0IMVuNv78VHI8AQMyHlapYPhWrvcwu5mpQqLQY9NVga7y7nVzx8aGYCAMDfoCKh9YtHFBkERTAoXOeVrzQkGldSDSrnqukOkoHVZV5ubWpcOQTiiej8Zr92qU1R+1Wu+37gvPRt96ZVvGiG25vwOW1zrX18fZeppw3x+TbB3b56V5tO69ub4iDfeSCeazyMByda9SW5k64dq8tVMWzC549I+vtaKYe60oD/KiGRciFlHXp+VIKBG23Oquf/7rZSijGfDkoTgbOVhXHURwlWifD8dZOerBbjFJxRXhzp86JvZ3GtTV0OWgjNkZ0IJGJ5mLzzMm5Xe3t+QIhMILimFSRJYNxToMre4POgXziWd6ssOUyW8lnRwCc0S0+LFaKenO4NYie7dRHDBpNtXA0XlmJa5Hww2UuItx8aipwTJkyZcpbS78/+N3f/4O//sKnG/O15x5/+t533Afn39oWd69u/8d//W9/5n3/iPfLldml3uZulmUzS4ujXm98uCurkSuV07o1N9fd30fExtJi0e11Op1jx47lgzFjJD0PiUhpyThDIoslaceIE+fANDjgaEtd8QLnHBi3wPj3svrpW9/7Hy/+7f1JF4QsPXk28MdlkUTeGhVP7HWvDFUFPBpkv/Wvf+mOu84dWz2uOoczJ04Bs5YSFyHxCijbBJ+jsP0hDzwIyBktGOeM6zSXXAJRMRpLL7RaoXGIHAFLlQdB5Kwy2nBBiKh1LgSRUYXK/cBnBMYZwSVjnJyV3DdKIaBghABW5wCOCbSqC2CQsckDMxIA49ZaRMEFAoEph4z7yBgCOnKIzKgEGQjOLRmy1gEioEPDUTqwBJJz71V1B84lkCWyWivphUbnQpBDztAHygFDZ0ZaK87wwb/91Oe/cP8o1WtXd2QY/s7v/7+/9Z/+wz13fI+iHieLwPmryRyf/ewnpUe3Xrhrpt0k56wdBH6TnEYAsmitrYpYFZkXRADgrBPIwVqBzJYqkNxa7bRuRKEuciGwHjFX9FGEXgWtFEQaffupP/+/vnD/g888vx1V5//Xf/PvjiwvC86m833KlJdhjBkMBu7Gcvzy5csf+chHdjaePHdyllUhArgLoBlVTi3Mh9K7IXAIAOAAAQD65AKjcjSGQUjHV/npk14UvrohcV64RENj3zZnfEkcEjh3hp08/U0mZn4YpqL6VCg5Y81qZXFp6cyF8816xJxD1vS8RqXiC3FdD2AA9qXmENlY9feyMrdRJTh5/tjpcyfm5hYZDVRu97r7W+vj3Z1MG7aw0JxZaM7MN2qNelSJPCFrzcWZ+flGxatEUvox4561eKMRN/H+dE5rLZRSRVEwxjjn1r7iJQEBGEPADfAbjqH8xTaljHHGwFo7uQjWOue0lJxz5hwQIQDn3HHuAIAIrLX2ukHpZCecIWPCEjljASYhIwIAQGtgDKQEktxJCWRAOzAFWASIjh07UtryoQe/Bjuve7h4I6juQLzzX9AIjjow9xSMlqBo/UPOC6eHukMAddnew4MH+EO79X4nHqQnktHJ4Wi+b+WbeRvEAX3tRWUYbcbRWsyv+c56xe16dOdwfGYPxPWRy4mHJqodVBsb1fDJWFyNqrGITkXh6VC2PADAWHqx9CCiWszirOgXxTAfbo7ynaTopKOxvtZ1RgXWhLzu3JxSs6lhyt1MpvAmybEMqhxbHlQKG5dpi1RkAHLpSAHzfLQeX1s78DbM/OPi5IqYb3uV2AThG3MZIeJEfp65PHVZUoz7erBn19fNc1fK/U4yTFVlprXM+emyXOqPYF2zUYdn/RvdBc2OqqWyycJMhiC4M2A1VDU0DarZBbu46LuMA2e8ijcKvbmucHvGPT+AmLQKjAsAQEuR1aAgWyZ6yYrtoJZbPwDOuABv8iBk0Bkc5jAEAIis9rk8GQRFJTw80XCzcqZKSb/X2Vb73aLbK3cGyXrhmIUFwZZ9ngFIBv2QH6njLMJ60risW67meTEyMuU4Odw+9GRFaj6rkQMrIXA2QBsoziynKvR8yAFAgygh8KD0QE8FjilTpkx5M/QOe7/7O7/9y7/yyw987Uuz0czmc5tV/ix88C1s8eufuf8Pfu03/uVPfTgaaGat5lww3mq1yJjOsH/+tlu3NzcrQsZhPOh2Pc+TUqbdbhSEZGySpugsZ8wBMQeIjIzVnLQPJAQpS9YBke8EETgAK5kR3CnwMhNaNNr9+JHb/37/ua/2t3pp8SFx5EJ1uZf3qqeWxs9tyypkqtiA9Nrl9JNP7srsL5ebMyePLtei4Md+8keP3naLGvQEEkNWZqlfq4Fgo+Gg4iEacqXinBldep4X+D4A5kUZVjxVKmI68AOjcwThhYEuMq3zKJRFkfoek5yrImMoPD8g58pS+TLOi5EUITJGzgHipOSKSkshyZGWTAIAWU3EBPcFMucMF4ErDQ/aoMe61EKIiR+IZODAkjWccSLfOAdEXAJCTmQAwRgSYqVUB743BwDWWVW4MJI6U4CGM+uhBptx7gOrM7cJJEHZP//jP1u7vP53X/r75SPHL2/sHFs9fnh42G63B6POYrtxzx3fAwBgLIjCOJbbNPbaADAad2rVGCAEgK/e/5XPfe5vpGB33X3HP/knP5Vlyfe890PIDlggABpcAOh1LzgGAJB3UVRAjRmHkBvwF6m4JILTAAD2Se4tlGpbCMnDC5BfZGGoKNnZ3Pnt//0/PfrcHvj1sD7faNaPH526k06Z8hqK8+7uz//8z4/H18PsB4PBxYsXf/z7Zn/15y5wcV16EIz5Qk4yU9iNFJWJoABIgECERACMPA8D/zUFC9/Dt98e3GmAc0RAcBC8bvPiBM3IM7VaZWFptrGw1KgEXqmYVxVexLkBUACBAOEBL4EpB1hMlAhIcnMwKAoSlVq9tXK8NnuMsRpYp4rBw48nX3twtDESjbnmhfNHj56ozy3EeeZxrDSrDR7XXCUMsCpEFAQRIBaFupFXMinpWlqbFwWUpcqLIvD9Vy2YclM6Bigm2svEXpSIAByAE0J6XlAUhTEOIDBGFWVRl34QiKIorQWAAMAAlBN1uygBiPwAOBMAPly3ZA6EIMZACgDIbygrdEPGgoKAqCBdgHMEvACQATRr6El4A56H1W0890ms/RckcODss1Ddo4v/Dey84x9wt6XNL40edWBva7xnUFfPN0bd1WSwnOa1Qx2lVrwZdYMBeExEWVTbbHlfYuIBRrVmcas7+MCVbKVLnG6KXsKIuGg0nmu1P9/K9kUBfOWOoHarj9HLJ1dQ9epnfCRw2gx3u8m1vnpa9reK/YGqiDAIouSWcnxBJWeTtDkqvRxumKcQIjEBjBAdMgLuHAfHCIBKoAzQP2fDukWE5y/2Dz4+vPvE4nvvOb56KllYfmNupuQCa2cO983mlWJzLd3c7G53k25Kw9LXhgjRcSq4AUh5MYD+AF9aGJ71BphkdcBYSphpwUZIX0cuGPOE/z+0YOks8hkECS+p8jZkoNmwA5sDfhnAYwBACDXOHRE5t3RkKTtytB/XmLAra1crg0Oglxu5TNq9pbm4fPJI575Zuqs5L6B3NVh/slhb99cgW8+S/VQNCziA4tlcBQ58hs+EYb2szKezLmy5VqM1h9XI7V3tDDaG25XtMKxUJdwxGkjwutBWZoGni73QL0J1Gh6ehS0AyCDqwNwMHHowmAocU6ZMmfJmEJL98v/ySypP/78/+/iHPvjjgQjSQfrWNTdc73z+Tz7xL//xz3qHucst1ut5nsVeIITY7RzMt2fLPPelHI2GXEqt9czCQq/btdYaYyqVSj5KGKJWWgohJM+TBBgYJI2EHAEBnaNJBIcjQiAHxjEAEAylw3rubg3rMH/6Y8X4uWLwTFirmArO1p7d2/Ia1e1nnvyhf/RDf/nlT1kRdPvphZUTe93/n703D7fsLOtE3/eb1rTnfeap5qRSqVRCAsFAICEQUW5EWm1au5Vu6VZo+3bDA2g3atvS5lGv9OO9aKM23W3jA4JeEEUaECGQhCQkZKhUUqlKaj51qs64z57W/I33j11VGSCgBi+D5/ecP85ee+/1rfV937v2+n7rfX+/QfzkWersBz/2qX/6U298/etft2PPAqQxEyiLIQjBBQIaSsGBMUYjgjGaCs9KwwiCM+AsJwLAIiKAA6MQHaXUWUsQAUBrZa1hXACgMwats1qjQ+u0lYgMCBBjLCXIOAGQjBClJDqgjKJDoyQA48yzZUFEALKrpObCN0oTTpzRhFlw1lxgOhw44wDAEeeMdZZSioQ5u+6JCesGBOtaZ0Hog1MEMsoI8BroFZAZivTJg3f1uv07v3Tf0vn1srCDQdGe3b64Pli47JfDyk0AACAASURBVCoHtDYm/DqPsFw6e3Jz/Xh7bIzTSiEHgRcqIw1oqXWtWiuzxAsDAPjlX/pPX7n3/larcfTIsV/9T7cjcXfc8aVKtfJjP/pGSheH/eV9V1/jilPIPQhmTbbMKh4oBQwAlo+dOE7w2NTUxHDYt3Rtanbu5PGztUr62GOPPfDQgwXao4eP8SJyLrKGSlm873f+51akb+G7Hc65lZWV9fX1b/mev/zlL3/+858/cFn7RVdOIclwTt2wf+6GF43v2lal3+qkJ0KwVvlbu033E3XmfLLWtxqiqYUdCzt21MJaJRR+oA2EcKHajgKAAaIBCAVBQGvQGrXGpCgG5SCoiqnJ9nijVfUjRLu2Pjh9Yvnoyf56SsZ2b9u+rb5nd6s1NV6ttyq5T11Q8SPwhGacMQ8Y04I7bUspEe0of8VaojUAWs7sCH+TYbw4mArAAbBRMoi1Rimw1o4EPih1nDGtbZop5wgCACitjTZ2RHAYM8rZEISwS+s6ztE5GLnGluWFXA9KARGkBI3GYuGgAKPQMgBqAQhBzpCQv43mIZMYdtFLvoMIDpED1cCLb6HU6Kn+seP9J48MDte95p6KTKbiczOL2WRRNAtFc0f13z6AgRrulV6lV/MWIzgSwjlBRFi7fDy4Ju/NKKxIMEABKVBPBdWNqH0sEo/x4XnrVXk4Hfo7Knwyspx4XES+lxaFUsojhFOQiERK0EWxNkwW+/FGEWul61ZOp9l8HO/I0/k0nxiWYa6ZvJQ55AAc0aP/0NlnSrWOiDdXLRwAuYpo1NlBzte7xQN8T4dtX+BjNVEPaeQBDwgLn7v6NrlRmR4ObDzUSZ6nWZllyXoHVjfs2mZvvTfsDPKsBK11UKlUm9XZneNzFvyVPmYKdIkAIzkLAAAoUBvUOQGghIA1MLiYdkoJdiWif1EOyAJQAAqgcZRgZRTkBUm/TmAK16loFm33BkF4LKo0/GAnwHMudqN2I+iK88x/JMyVKcdJbyNd75t+YrMSDWVBlYX1AKoOappuSsis5eEQWZEo7lKfE5L62jGu0FiEAnKXpcL4bvo8rXZNGJc8H2SDxBYCz0C9CQYAChAJsAgaIfgIigLwC/lYW9jCFrawhb8BlleXJsfH48GaEB4AvOUtb3n3u3+REt7tdlut1t9Hi+//td+6dmxbdaDbYTvGJM8L3w+1Navnz02NjyulemvrUbUSttqbm52FhYVzS+fAuZnJqWF/0I+H9ahSDhKChBAqS0kFV04bAgCAxoA16KwmTjFARGGAGkONRkRCkTJbNzbaYOHk7LGZ7OHeycNeNjkBvayzqNMTw5US0h2Xj//Cy37m8VOPD3rxQ58/GITVKGwPh/ryl93yp3fc/4ef+sy/+Zc//rNvfht1Z9Xaeb91gxo+6AxKXXLBCVoqRBbHWJaUecKvGq0RkXCvKHLf9512WZz4vmC+kFlMKRgprbUe58gYKG2kFsIzDvwg1Eobo0QQgYM8iwVDyok1FolzVqMDdJQ4MM7RUcGKMUQLZ6wzFuyoK8AZDejAaXDaGQ1QEuIQOThhFUeM0PkAKFXJvYRwCtBDdABVQKBhAwAgP75y9tyRJ4+dOHX2yeOnv3TPV6560XXduCBCmHplZThsz7c3i64t2Vvf+taHH7k3PpnN7dn38lfd+ou//M6f+ol/FXpTUq/41FeZYcTPsyyI6uCsVoqJ4N/82597/PDBT33qL9vt5sZG9wt33BWEtbvvPJgUsdLDsfHmm9/8Zt/34zgZxIPxybHNjY7WliDt95OPfvhP9++/ZunsqgMZhMym0On1du+9zAtEZ3VN8GZmo7nZ8Xf9wjuuuHJhK9K38N1Lalz6Xyn1/ve//9d//dcR8W9j1PA3xf9x8963/fRLKFsnNP1O64fOoDx0Kl/pOOcaczsv3757T11EFY96HuS5r5Q3WswDgAZnEH0OgoIxYLTLcxcXaay7rdb0wvTYZLVW4RQgO3tu5YGHTxxf7BbU2/fivZfvDLc3DPiTKGYbQVVcWFyBB2C5Mb616LS0eVlyqhkFgMA5VkpABEa/yfDhc10THIAcSYeOVlXPMJS1ACVjjLEgy4s0k77vCw4AhdK2eMaDc0pGFULkYhMgxMg5BYyBPB/RSS4IwNrRS4UgEUoACxCMaBHnnHNbcXZpVNylUXus88gXFj93vsj3NPe9elYl7d7qVSf/7mHnABwK5YX9Rv2paTzkFY8YWqvRXc2Jl46bff21iBUOCgBKaOBEvWw2ztfG7/STJbKcFTsvq01cXRFzdVvzASDyvMlGa7W7mWhdocSB60rt+glZ7208vLx2sLOZoW6gt5PFN8TDG/uFSDVXX4cYAkBrHFJHGVgN9rk5KYaprK7ti5ytWpY3TjzRP3Jfd/eZmcvnp/dvD3ZNeNN1V5kQAX9uFWrRL7LV4vQptbiYLXeK9U53s9tPnUjBy8M8Jyq34AzQvKy3W2MzY3v3z16e6/CeJUyfeXQRAAJIgAsHhtZCnFyasI5RKKyz/KIZ9ChefQTpXDFyKXq+EaPrXTJIeKXRm4vua0/MDbNtZ5eoM1/7eZr1yZmMftypBzePX8WecvKpQdnryv7QSCrq7WCu1WYLnpml+bG4XC4RwyxJeqvnOCTWDaxqF9Vmo1kTYQR+ULA0ofkQ9ljFY5N35Orq4HSmfOWCOtR8bIADCjnDVEPLgmCQeAARRFsExxa2sIUt/I2w3u/OTM2XphPWhDF6fePka3/gh44effKvP/fFs2fP/n0QHO9/92/+1Gt+WJ1aDzOWbmxGE+18OGjUG93O+lizJbPcC4NCSVVKwlmlUkmSZCRQn5WFlLJer+fDhCIAQCmltcbn3DkHBC041JY4oIjGOoYERqLxyhBtAcFRkK6kBiqSFwO4dnbbRj44E5//8tknL9+7/8h9j2Kb+3X4yMc/8Eu/+q6bJq+uB+3vv/amg/ccffDuJyiJQMHCxLZ+UvnCF+/ZOHdqbqr56pteXnNfqbXrtkh8TobDXhQERmnhMUoEIM3iAROBAw7GCOHneYnW+b4wRpnCCiGKfCg4pZQqpYgBSjghRJeaMqqLgnkBWuekArCcEkpJkSdcEGMUQwQkRpUWKUVKOJF5KXgg84QgE8JTUhKKzmhEa4y1TjlnNDokBgmgtc5q5yg6Z8FYaz1OHeg8zbgAwSulOvLkY4cnW2NLSyv/75/+2YGrXvxnH/8LQ72w0dp7zXXnBz1RDyXVTtirX3bV+upKuhJTXnvPe//z97/mplfccsvnP/fX+w5c+78++CfHnzrzq7/yS4JNy2KN04AgACeyzEVYRaeNlLf98Btv++HX/fzPv+PTf/XZV778xkGS3n77b3XW+0FQn23PlTr79d/4nbHxVpIk3BfDZNBut9M0dxqrlebs/N6iFNMzlw0Gm7VGQBqCVwYKfKI4Y61uL9m+Z/4Pfvc3+ZbJ7Ba+e5db2tkVe+LMiUeXHwWAzc3NL37xi1dMXvEjV/1oO2p/y5u7vjqHxyow/2VonP5O64o4Ls8sphpofaJRnaxE7SCIAgBbFNqYC36rxoBU4Pss8IVzICU4B6gVz2KdJnGuZqJ2ozXNGBTDQbLWPfv42uLhjtB2YjLc3WhO+G2wnNsWh0ogIgpUKTVa66JCp51UsdVOcA4W8lxzDpSiJwRlLAgCz/OCMHTPTuJQWmuluBD8uc9fEUAgOs6Jc6CetfYkI2ETAOCcI6LROtPgQBA0QaAA+AV7WsRn8iaXTvnZDIuVUjk3Oio2+iIC8FE+Ici8UFlB9m6fZr6oBOIfeMQNcfM0eWJx89zZpc7J6sml67rL02ud8ZWkeW5p/NQL2TM1XEh/crkdna7LQ6TSa+zZPk92IdmD0YQYWoSSUx74DCxImVi4m7mj0VBW/Ssre3dU6xMhb/sYMYYYUeJZLZOh7wwAqP4wPtffeGIzGeR5XqTnk7zl4GZU28vBRL+czpXILflG1TQUgAGYSyzCc1kQp1iZzQDeopthdTqppTJ54szS5mb0RCgaAkhgbWCNVGidzyOkRIEsY10M7SA3ca5lXmRFETs3KpfKJUgE58BRagMxvXP8ugMz+/rp7Om+yNWzOaHkYl7Gs2c1923UOlH3Hm+w8skn1R9+BEAzZz3rWOixajgeNcYH+QTnYaNNuw5sAlBcPNcQwAKkAADWwvo6Q171Wj6p2/aCiztYxBeDJQTQABkAgNUkXq8t55exSqVWmwhnsmu8YpqbkFSCYDpsyIpIQhbsLTAuhrHaWB8un62vr/a664M07soiA5sKPtVs13U9K6v5oJIkXG7KpJt3e9kG0aFwETA/yqtjy80GQL2iHHIAgtCiAHxUdraFLWxhC1v4pvjIRz7y9p/7PxWUSueciCBiAOk1115z8tSZu+6665prrvnWNvfIZ+6ZE43jdz54eWvaq9fPbGy4xXR2dvbh++6/7qabssWzealSrad3b188cbxE0mq1VlZWJicnK/X6scePTI1PBLXa5up6TYQWtDWGEuKs5YACuARtjRZAKDhjDWrrEC0jBoBZgs4Z50rUjjgrPFvIK2Kekam/Up1Nau967JGZmbn1fGnbnrFX/sA1QWTLDl871vmLT/zV4snlwIYhUDIoJuutqaixHG9++eGnwsj7wz/57BU7d77htte86ub9nucq9YB6fjmIEajW2q+Nm7jgiM6h1pZyZoxB6wj1tCqNKbkIrDbEF2Cts1bK0vcpJUIrBcZIbZjnAYBSCtFRRoBzkxkO6JwDtM5a59A5C4jEWDDWoQFjHXXgHDiLjlptCAVjNSAQQpxxVvuUUgfgnGNUI0mNTRxa8HagWw34zOKZBx8/+sThw09+6pOfAUfrlSZBfvDwHbXmtlqjvplsGF00tjV6xcatb3gV+LraCm6oL/TOdP/0f34umAzvvP+u2VNz27ftfuSBh5Ke+PIXHrnpr2++5747hT/pTFepxFjj+36ZbyClWZY1BA7jHoB93W0/SADr7cbv//4f/MRP/Pg//kdvfO9v/Xaz2fZYc+VcRghviXarOpb2k/n5ff1uZ+X8ypVX7FtaOhvH6fTU/MFHj0xvnxsba8lU5pk0TvzG//Vf9h3YtcVubOG7jNFwDiwYa4w1AJB1suU/X/3Lz33ygw9+8JKSwo07X/GmF79ptjE3emnRaC9Dh0yG6F5wOclSH8IlJwbgDZCa74g+0QLKWtLdWF5ZI82x5li90vCDiHHKtNJFCYiWkJFlidPaASBjIEvQyjmw6DRVpS2VLK3wKpVKnVCXxcnKmY2zxzfOn+5PzTUXptrzzVbNH1euwsH3nCeoGF1+LyzxNAFjTFE4AE8IbYnSQIil1Hke51xcsomVstRaWmsvPB23VmvNnsVujCRQLQBDRMbgawRJLw2i5YwQ5EWeKw2OeL4gYWCs5QACEUbkhnNwceXolBp9117M2HfOGaX0xSUiAQBEpECYAwtWElVoU0q6fWLco6zAJFbDCqt+Tb7J9z6MM0M5XLSnHsEHHouPHB6cKRdscbVav2I5Hes/aR/8u/eIA3RE9P3KRq1xuh2dqcWb2Aha27Zvd/tKvScHgNgRajxGPUAHsSPnUTwa8bN1u1CvXtne9vJx4y4UQBEAgQSNzrLESmXjbHh2o/P42up9q32Ucc1aYd02x16J5Z68F/WtU8R9k0AmzjFnnXPGATpEIMQBWkRNLswmidYaOZuT6aBWpWsb+eowXluLPWACQIOSrlRlidbV/AZhpIBCaVSGmqohPlSAoo+F73MQAgRoDcYRZy1QS1lQ88fq4dTR5fGlTV4WF2mWUWZTefG6d0nW1wIAUGH9Rmesfngu6K+vpevnrHXM2EBrXuWs6c9UZ+ddsE3JRuh7QSUyGCKjZUE1AngXcz0AjMVOn0EYTLSoV5Xjs9SU4gLBMXIvGg07QUdoNoxMEWlZnQzGZyOza8a+vI11Gvl+m0WZ431Lm8QKLTubw5WVwbn5sacOLx5T5aCfFFnep1qEfr09kUf5cG6wOdHvRsNNFQ8hTUkW2KzmckUbZBjUTvA5rG9rB6Oy5pHIsHV2i+DYwha2sIVvjt/7wH9/67/+V7nrgzNSShF4vu/F6fDmm25NkvS//u7vve1tb/tW3j3ExZf++C9ee/UNU/McY7nW2WhNjlPANIn379sbnzrtnGtPTqysra4uLtZqNWdsnue7du/ubmwcXVzcvrCj19ks0sz3fXSIiJ7nybI0Dhml1CEgU85wIIBowIA2SNBRRESgCMYaZwjjEpQG6wNAN3/x2PQyy+8++WjUbqg45r7f73Ve+bLXfvTDHy5WzKN3HmtWGl5C5iq1SdHYPjYeeSF63qHO0uF4uSjtwtyV3c34N37z/R/4H2RiKnrTT/2za6+92q+0rDZlqQBcdbqt4wLRMe6Gg/Vao+207fd61YovKtWkt+kFQsrclCqo1MC6Iiu5IF4UlYWMqqEzZSnLsBICYp4MA+pFFV/rkjIsSwmOUMFhlMmChBAmVel5gbOgypR7gbHKWEUYcaAIAqXEWG2kcoQBgANAfwpwoEqptL3j8x9cWd6YnVm44wt3Hzp0OCv0ws79xoLvVZIkkSJ3gXe+u379jdeeWT35pp/9yaHcBJJJkg+Kbmd9ZWpi+pZbb+ycS44dWnRaxXH8vvf97tpS733/z296fmXflVd95E8+dM1Vtxiz4nMP0TpjGCeMuDTp+oIagCIfEkIIYcamH//Yp+J4rV6tv/z7XtEcH/vqVx7Z7A6/fM89rXYLibn//q8Ixn/hne+QMv9nP/nTVg2PPnlm31UH3vbv33HmzJl21Hrq6Mn/+B9/7fqXXrEV41v47iM4MlAH9ecOf/be0/cCwLAzXHz07OWVy9/7Q++9tOZsR2OtZ6RvaC/tzj9ODGstHWAqeKFHoCO3+EqXt8mOL0LU/Y7olHjanrpFnX0sz880Jv16NQqtJUlRplxazB14ggvBAYAxHWCJAEUBzIAHVkJpGcioyni1CgG1pbVDgMlhUZ7Y6J8dDHpa7d+2sGPv3qje9vyIQ0AIBYCyLOHZ9UGEEM/ztDFlWRJqAx+0VmVpazXP8wARlNJSSsaM59myLK1FAI8zRgl5huwoBfAA0pG/rLW8LL9W2dA8Y10nCFAPQBBwHng+8/1ASmoMeB6M9irlKAFklMbvj9ajAAxAwIVqFH6RNCEAKIRH0ClJNAHne8AZAvraT9LBPeauvY3khrGXU6T/0EIv09nd63c/0j14vljpTPT0zcVgd2+wfVhWcrQviOkjlgnpVx9tNO5u2TRy1er8y1u16YYOU6hd2DMjrOpFGe2ntlt9stZ8ZLydzjfnJ8OXhROXN6db7V4Sx3kGANq5gdYEwTmIz68NTq12H1rvnU76A2dfosktMhVpUZE4CUYYsArhmxcgGbClddY5cMi15xnhWcISwXoeAkIJsEhwQAgiOUN7cVEq68CVUBYgNQXiGDeRrfiEuZIyigjgkyhk9ZBN5aLhJmzVB2EACBCwkAzSrJdla0WZqLLMT5xYIUMz7ewCaIDBhdwKCAB8gBguqN96ABWAZCSdi1KzXjrfqN1I6mfH3WrVlKVWRWnKwhpZJPHh9ZOHEhP2B5VC1SfwQDRztV9pnD4ebWwADJ92WLIAMUAANmKFz7sRtNMVceGyNzqYETMYAngAQ1AKeoMQCAPr2A6Y2AUcGaUcacURD5ADJ5SOj+lK1J+ZXJ1o4dQEnDi2vrjYW++lyZmVbh9Uo59dvdbxO0M+lFQr0AaNdEXhUpAOPQq7oS4qlcpOgoRY6+WlK8pc51sExxa2sIUtfCNsdNbf977/++zSqbf+zJtKnRELHg2McgiWUVoUmz/wAz/4sT/7+B995I/++T/959+qRr/ygU/+5Iu/33WGnIElpFptFsOhQSSUZIxQnxGCa92OFwaMc2udsZYRtrG85qydm5zNhrEvPI97ppSoLSEELVBA55w0GgwQQOKoGj0BpYwQYqxzpQYA65AAIFCwEIrADPJQeK5Utm+ujdrD8Z2rLutYqXJO9dTP/8T7VVaggba30MjogbkDl4uxZuZmdYVlzhHc6+156dT8sIIHF49Dsz0TTfTSdOVccvvtf15pfKYoh0HAdu9eWJibIqDDQFxx5RV7LtslIrLZW2zWJmqTCzZfLdI+j4TSqaBAOephjzKP+761Ok/7IqiUZexFodBGFgPKGWO6yHNCgXKWZpkQHBEcGq0lEx44Z6wkQMps6Pk+oeBUrLT0KoGSCeWAbHx99bFGu440Pnz0CT+snltef+rMGvL6Aw8+1t1MdQEC/aR3h4/+eHWHC0xZaPQh0YPmfOO1L7u5Wq/s27l3fmoBCUVCKYAAggSVs9LqPE9n8UR/56Cq7z186Aks5Pt/57ff/vZ/97FPfPj237g9c+Yd/+E919/wmT3bd7zultta9boXNEzZDYVzxGmdck4IMUoph4RTEfeejMLaD/7AjcPe0Ej+kuuvVGVx6603AAI4+/Z/9zNokjxLvICq9ERZ5ldc1rrjf3+0jvINt9z0mte+fmxiKgyDrTDfwncFyrLs9XqXXq4eXTvxxye+evKrT6wdHm1BgOndjatfNIOI1IqwnBSm8mxSBNFStBS+JUoKlsNwAUQCxvtO6SNZge5u2V9Lcj3hVRvNiUD4xKGxWhuqHQh+IcWegCMAYI3WigAZiQ0yQinzuBCc0SxL+4N+URRJnKyurGZFySuV9tTU+PSM8CuUBxQ4gAVQ1tKvERwc9bYDRADigDgwiMY5Yi1aq5UqtR7ZxAIAWOuM0YRQzvkz+xdAXfxDADSGXNRzvMCAWOuMMe7CFkTrKLGEEGBAKQHAUTGBc885Qnym2gBjhHMmJTHGXnyXEoKEACJ1F3JILDgAUNbleWG7SSHV2XYw7+AfkCZHX2+u6XNprjvZ8AH98OHo8GajX+yK7TVJPNHPmzHA3112g2ji5Z7YDLyVsHWq3Y7HSFQNZ2vNy1rBpOee4QBq0WqidMfCKU7WORO8sr1WH2tEO7nfEs45Bw6sRanKrOwOSygMLezG4vLm6Y3sWJZCmVxp8VrJDhQFzwsunzktLk5doJYxyVjJ0IEz4DrOJQAAyJF4BBDAIEs4l9yzREiP5z76FJDAwMJIUlaYfN6UCNaSShwyFLLOOHrCeuAB4U4AlCTt0o6tOmw4M55jRYSqXndVAFBZUcZpSIjLsCQGnALQ6+sbqp89UA9yJb3ACYw4BLOFnZTPkXF9elqi1VjG7UG0d7VWjfyJGpdMlJxKbaVHSo9tMjUgpgzEpmJdSZgIHa2OpeMT1k0N80CVFzvHgSpRlzR0KhSbgCEXtadDVT6jaQcjBZCy5IMBB2dSLUt/0EtymRpjtZJaSmOZtRQAkChGVK3d2n994LeqvLmsntjodtV6Z133MpmV/SCLITFMXxwhpa3sGmY9W1ZTT3iB1yAWibYVZrmwWqotgmMLW9jCFp4XH/vYxz760T/mgl734gMEPaMtoWCtI5Sgw9HNGyH2D/7g99/1zp9/44/8k8D/FmT5f/WDn2nlCPkwJFyVMkmSqnOMMaUUIQTznAkhpaw3Gr1eDwnxPK+UUjACAL7wjDG+5yulEFEb45QSiNoZSqk2yiKgA2stJQQcOnAWkDFqjLbGOuccICBhAEyhLTXhPLfGY8LL7DUp2VW/YoWWTxXd473Vze4w8IIdE3umeVTPbUPQWVerZtxmpcdAWYsE2wZqhWcKvLa234S86xe9hj7dXYNG/Ym11S4pTy2tagwffmpV+Kh0lnz83moEadKfalRftveyfft2Vyea23dua9SjMKAAALqAiRrEqcoSP6pyP1AmZ7TdX8urUVMEHHThTEYsYQgySauNqisToxXljKGhqLUmRPhlmgXNMeA71Nmv+gvX+wCweUQE/KEHv2I9du/D9z986Mj584Nma/rs4nIUNsbrMyo5F9CQ98xUUHnRZfuWkhN7Z7bvnJz/vpte/ldPfPkDn/4ImaytLC+/5Uf+2/ON7IU1kGjO1ucA4PU3/vBzPvBr7/k1ADi1dPKJJx8//Pgj73znv+TEHjhw4J0//x6AIZAFo5/K4zSKQu55WiqriqovlEqMYc1m1ai0LAZ+EGnVK8s8jHyj5HDYbTSrSg7jpN+eeuXSiTu3bdv2a7f9xFZ0b+G7DocOHXr7299+6WU6SHvLvZ/5vp/9L6//7ac3Thw/PfVpQPRkY9vGLSJ/FsHBZdheOgAOqfa+hztKaj3Ich422uPb/UqLBgE4hPLSGsQClKA15ACeBmoU+BaEAJ+CBDCcOwj0Rm+4tLQ5HCZptzs8u+hZmJ6abTbbQVAhNLzow6gAJEDwHILDWluUpXPO9zylaZY73ys84bT2jKEAhXM5QKGUr5Rwztda5UXhCfFs11gJEF9Mwh9Jh/gXvWNHq1HfGMwLuCCaAQqJ9j0nGAG8oB7qnALQUvpSEoBLCSAcgAMgAAGgQeBVq36vB3meX0ruYAyFgLIErcE5AGvRlqBiZXurabYWqxr7Byc3ek6d/GL856fPp8uDPLmy19u7sXr56aJduBAtKV/gzpnkzdV2dKhK7/Unx8YnXjLOd9b4TMTC5ybIKJCbtpM+Ib0Pj6vXqOTVQ24gooIEmJfFqpLGWjCGDJPi3ObZJ9dxOQ86+nwn6cVaBDVzHcKPrxbThfKVxa8/iGgJV35lEFXXK8Siy0HeZ+0pBwC0RsU4Q4JWOb2uberQIVQptChO+TDO3HQGXAGANeAMlGMAgk+emBzDNt1ZpT5HwBHDhgBL/PST4VHDCo+SnNm6bdtsD9d1AMjPZWncw1SSQabTnlYWwM+LQZJ1/6wI7hAiaIdVaDfczOvXjk/KxWcQf8VFUd6LHQaDYAPEUNVNqywbxKs4y3ROy+2BvDwwxmXObVA42y1OnY6Xevr0cLM5O7mnMnbr0fOB6sAF+1UHkBIy9H1dctK1Xtt9XRohByieligpCtBKDPbHPgAAIABJREFUrca904PDS6dWep08l+mgn/S6mVRSGwDw/XqtOn31yy675uV7w4V2Y1edecGJI5vnlmPbRXa6KkjCvcLyzFF7ieQaeoMc0wHlq2TzAfMUFpZqrIuwEUb1rzWq2cIWtrCFLVzCa17z/R/84B9yEf7Cu/5DqbpBEEiVMca01mgdYz4iFkURBs0bbrih3+sF09MvsMXs6Frn+FKLNjY3OvWwMjExwTnP8zwIgmq1WpZlvV5fW1vb3Nzcd9NNk0KcOHFidnZ2cseOYwcPXvaKV64++BDnvBpVtNZJkrQbze7aOiLlQhQyDXzfWG2Msc6hHXEdDhCMMRfE4RAJEmedNoY4oIILxoqiAAoeF6QoZTfb3ozq4fQ2UtETUKvVfMtIP530A1pollknc7TOUeecU1L5nse0lXnBKeESq0gjnU8H00pUd+2YXk6HV7/xLb//of9Vkkq1Vl8ZLNfojCkKTqKyn3/pSwc//4X7IKD9uPtjP/JDV+7acfON33f0+Im9e/eKStUXCqgAsK6QhNlGVMmy2LeCMJR5EjYq4BRVGrI+cpIN+1EloIxZY1mlAZoE7SbQ3XJw+PjZpTlN6mHtQx/66OLS0qNPHhkUqahGrbFZVoqam79iYopb3oJKnvVed/Or98zMH7z3vv3Te8Z2v2RyYvLko4fsygauDV522dWfP31ox76dL3zW7ZzftXN+1w/d+gYAePyxL37iE594y1ve9MYf+0evetVNIqwwSoaDnu8LPwpUWlijVa6AhVmqfd+n1EiZaK25IFLmRZnUG9UkSQTH9tgE6CPTC1cx0d4K7S18hyOO4yeffPI5G9M0ffe73w0AG6vL99/x6X5i+Ysa+6e3LTSftv4ZMNeNJQAwE3FTfe66xVEmw+/hfhvKzrnO3cvZUyh4VPGqNd8hK0dre6Sexyil1oLWDgxyzrUzpjAAihIExiwQBciCIKrVhmlvZdUcP16NO4Mz6+uiMrZtbnxyIqjVENAAIMDIcpV/bfoGIjLGrLXaGAAQgjHGCXEAVutS6ZwSy7lwjl5MpkB30aGEMYaIWmvn8KKN5Wgj1RqdAwABI+dYbYwGRhmwkYm4ds4AMiAj8mJEZ1AAdO550zcAUCmbZcoYZy1R2iFqzkpERghnbOTaAoAEmKASYahKmRdYVj0A/r2vvqGdXNXH1/LzG/3kuD79OK6dn++tH+ir7cNivp9PxzrQDgm65+MKvgkIIAPqr9e9sxF73AtWw2a13dzWDvc26LhPa09n9GBe2KToLA43ehsea0yttxtjTdYkXtWrubpHecUPlNFpUeTn42J5aFa7w/PdZKlLhmALIXjYmqI8DFWDUVcRsTADC5sI8dODaHJrMwsAaJEbITIPY0bbgjQ4qZd2l3Yh2Kopa6VhWoE2ibOlA2dpgLRKsc6hRpwvgV3Ip3AARQ09VhM0qLgGGfcJpwAQ+b7h+rQ+tUqXc5FbKKyz1nDXk8VT64OOLKXO1vv5ypBsGN3XCMIXhCInFc44cBIxz6MhD2it5QI/J9B7ZmXQKOvIA2AXuQZDdUqMpUtZkHYJ98E5q0rdZWbFAwBFSbsSjDk2U7Au97tNXlaCdBJOetSc9WaWgDA7MkoS7drk7Piq4+d6G2mDLc6PB4w1NZlNTZBnmA/xgqhNYIPAjgUdjsuIg06/9+CR892NQRFr0LLMyqy0ANah0cpThZ9l1bvP1I91eL2ULq1qFIIiOnNOaWPYmTCaIdGsVlNZMTHQYCw6g8aCtaBTqwBiAEcIBugF4EXM2yI4trCFLWzhedFs1t/xjnf9yq/88qHHDl194PpSb4BDJAQBHIIDMM5aiwDq6gMH/vKTn3zLW9/6gtpL4L3v+uW33vbjZqU/Pj3jtKGU9nq9bbt2Dbtda62UMo5jzvnc3Fx+9uzGxsb8/LzW+tThw1Nz8/0jR6rVKiHEOJsV+eTERDwchpVK3h0IQilj2l7w9LpIZFzgwke3lYQQACBIrDMOAAhDiyAtd9RpUwQ0iYhGz5WyHps2CI8LYZhxVirmlNIESMWjCsosJ1r5jDPrpDVGEBqETmmirK/sDla3GVWlmqVqt9Pyr+/4xb37+0WaE1fumlhKhinjS+vrhcBlr5faUni03tQf/uj9PLq/9kefqFa8web6j77utbvm5268/vo0Hoztur538lBzx56wdRlsPAzVWti4FoqDZWfdqwUyS5hjtbGaUwUwvP+eBzpd3RmUczt3Hz7yodX13qnTZzc7MQFWDas60e1obyMkrWrdZHp706+7qBKyBhOTLNy/9xWhY5sPnXzd5N4qbyT9wUMPfXbvNZcdP35oW73dt0Wr1jx3bvlbOwOvOnDLVQduuefuL7znV//97//ef3vjP3nDj/7IDzcmrh9u3AUmEYLKogibbQBa5qXS2vP9Ik89L5BKlWVZq9WJ2AbZEcaCZJhWWvu3fvW38J2Db2C5+cADD9x6660IgBcAgHDnnXfddtttAKDL/EUz3iA+Ge1sTJzcDWef/mI931bPt/3/exroLAVLAO23UW7SOQBH+vnGwbXPLsZDEfhRlVeqxFrMCwAAz6Nh4AOAMbaUgEhZ4Gkpi8IAaEodEmIBcgQWRPV6uzs8srq2cvgwi4fl8U5n39jEtoXWxISoVl2Wlc45AHbJo+RiSvyF8yeE+J6nlMrynHMeBXzESgAYY2RRFEIIzr9+cRwfleEZ4xy7uHPgPCCEGJM7NyJWRo4nuXMuDIJR3keW50o5AA+AP4PLeD6vk6fnXlGYojAAYC2UJRBiGS3BASIT4qLOKaHgU6ao7VujSsslCQnzGHxPUxzGmdxkx4uHDvbuffz0uQ0GyXhjsD/p37BRiDXDUgBAB+j+TrobDgCAIQmM11ya9B9ulPclohpMvnws2NsUO2tPf9A65xyNM3N+c/mupY2nijrMju2qTV8XeVN17irgnKC0FVXTIo/jND3V7z28Gi918k4ss5zyCoRBbToMJnxwLvMIXWoa34ABOEpx+YKaLCDIjpKbzzLpUWBwPyUHAnqZwaZ2YyBDFdM4F6kU5UilC63G5z9FR1jNISwwogIEdIAIGIWBDNPF8sQZe1yDdMaUxvilx9dsfu95+dRaPy5cAVgCIiBlPKyHnIUIzQZr1HywEWGCV9wk8bZbO778dS+kAUAAoC8mU5ToSrrSpysX3qbPiBPHeWOsNTveunJ6rN+qdcaaJ5p6g9tjk3UT+GNrJQs0NAEcsMnxyfnJXpqdO7351BgztZm2H+wpaLSqWWeVlzE4AGAANVtrqcvGlyJ6P3Gd/iB+8HEAIMKJyBICQRj5QUgpLfK8nsL2WE98/kh0Yk3sG493VryGIQCIaM8pfbLkQShmGv51tLi622sVBSklGIfOoZPWXBDioQAU8lF1EIWtW50tbGELW/hGePWrX/2hD/0RAAHIpZSMo7WWMQZArBk9buJaqav2v+jTn/rsC2zrc//9j3/w2hub4K/nqjrZ6nU2h8Oh53lAaRzHiNhut8+cOTM3N6eU6vf7rVbLGCOlDMPQFIVSSkSizAulVBiGhJA4jht+xVrLPZ8xTJMErR2VF1PKjFTgHHFAKUVwl0CQUE4IYVoqK5XwPeV0IQsTcjBOAKkRJoCCtDbLkRNKiQRLCAFjAYjneURb4ywTPNNlUarA41ZrjkwQJuNMCEHQhD7UnLWgoNOvGM2qlVSSCdJaSeS+qSt6Tq9SPdQlmDIr0x2XjXdt//xguSxlLZj/y0/fl6XDqYlP7FiYr3kfe/NPv+nU4UcrlWNpksA5oPSJIAiyIn30S/c+8OBXG+3W6dOnAXF2dvboU6c2NnJjvbBaozxIk2J8Yq7pBZEIe2u9PRPbtlUnq04sTEx7zqFStiimGk3PYpP6dU1sXlRrjTRNszK3zL34wIH1tLt9br6zOdg3u/3hfK0L6d/HJLzxla/58z//7Ef++IP/9Xf/x1/+xaff/rafe/F1VwMqRxwUpSnyJE/DqM7DfWVyxK/uK/NTQbXpCdnZ7DVqZ8scqs0dlS2pjS18hyHP8y996Uvd7teR5/zc5z5HCdnWbs+0G+12WJ8Ia5Nhbo/1yraPAOVgbFvRWN7Njl0RDqa/zaeRTLljt8H0QZz9KuC3r2xBRu7cS/UJzAZfLV0BQURYg2Ej8IgfAABQqgFyAI5IPc9DMIglZ0iCAAAoYkAIYRj4Qbtda7Za55eqGxvJoYOnC6mTJC2TXMZ5kZmyROcEpVwIUAq0dhdLX8RzFBgopYHvj6jzZ20MAvr8G6WUiPgc8utrNyKCJ4AQEgSjq7USHBgF+g0VPxkDzkFKMMYBSEqRc641aj3iZcD3AJEictDM5U6BktrIHAgBgbCZ9ZazTl9Bhcy+ovqq/eF+AuR7OEIf6z320OZDi8nx88Fg46ZsczLu1RfLmbwU6QuvSeGGRdr3Tgfe8cg7WQ3i+vSrZhozlWCqQpseAoSUUMRUm95qf+PYsj6b6pUyL4La5e2py8drs6E3zistPyCYD9L8XO9Efy1bi5PVzeFKmqxnWV/JkhrnE42Q5fF5NegMlVbGL/FY6Ti1lkOmiSGsTrHBoMHxMg2VXIKT1ChhLBq0hrZ6pM2BK+cZCEAzLVEZogH+psxOSfLjwdGSFAtyB2G7pDf/KN6zWT60mW8AGKQawKLFcLXhn2r2Nh3NwblWbd5rznhzkTde8UW1wioej3DsVNk8V5YTHDn1uy7cUNWNQbt7aSwYQASgADKADEA+7YHyTagsA4MhkZL1+tXGJh1r6ckWjaLTyhzzWXntjIFSoVYKSoT82GOxsdbZMIwwjIoifwrkeoPvD9vXT/l0qKFwUK/Es63V3bNJU4xXYCK0GDqMaNCTjSMpK6wDRwoNVhoNQkPNyLZLwHTpeWxr/bLtUa0ahXvC3rCfDuO0cEXi7BED5/3WPTNqp5O7zGB2o2wkzxvpW7+vW9jCFrbwjfEv/sWbi6IACAgygs4AOAREBIeIhABRSjEOoecvLZ6b3zb3d2slfuCkXdy4/pqblg4dCev1xcXFdqMZRREALJ8+XavVGGNFUczPz0sptdatVqvf7xNCfN+n4GRRjo+P97rdoiyatXpRFKurq2NjY93V9Wa9FjCxub7hcy5lSRwAQQCw4JxzlFLnHI5uGGEkCweUUGccEKI96igoIEZrX6Kg3FidW52DpoJBKIzTVqmIesxhMcwBwAt8yWmhJAEnOIsQiYHSEeOsoUDb3lq/1x4fS8tSiNBjvN/rCRFm61kQRFQVLUZMP3Ee04HXzVTVb/cNM0G7T2fOeNPHOsuTO3b89SP3TS7s7Rfp4XMmKAf/+pffe+T4kYmJiUoYpWmeDIb1esMo7ftRrdoia0rKqfHx8QcOrVWjvVOTNGKic251787dXpOfOnp8/9y2dlBv7Lm8acik9ca9oD4wBJ0hzomgyoJzS8v+1Ny5lZWsLHbs2ckqlY3N9dCrbPT6hHoV11gdrCltmQXP//tiESr1iZ/9uV+4+ZWve//vvu/Xb/9At7f2jnf+21pN3HzrK7PhkHM/yy0WTwwHyRRd/OoDj5w6c/baq1+yfedOEc2ORVtBvIVvM5xzSilr7TM3Hj169F3veldnqTMWjW0WnczEHqUhq1RYiyDZP7V/3+zM7pmJmZna+EK1vb0WYbm69FCbQAWxFVaAbIflfeC+3R4WZROWXwIigdkH4dsoOal9t75fLWMSH5QGmPA5DwULBVUec0AIIABoAEIIEYQBOICSMyGY5y4WnHAGvkfr9Uqz1Qy9iszw9Ol14wwAaGWdIkqi1oQQQSmlFPSF1dNoWJ21YB0QhBF9QQgRQjxzDlhrAVFw/gxrVQdgKUVKL9SVmOc6wVrnnFQGRieBFyxdAQyhjlHCGDXGARjG4GKxjLto/vq1tTNAqUMc5fBrQogQHMCOHHMJASFG0qTCWjDSKNClNoW24Gxp7MZwsDrsx4WecY19/lXbve3ffFyU7+JJoAr9wXdKMJYVl7Xd89RqKatiO8xVKZV+OD54R35n32ZJYyivGwy3bXaDzgtMWkEAYgnNhR/70SAKj1aCx6o8q1dazenrxqOFcDSKDFEggnFlXw3ODNYfXtarGjMe7Ww1rmhPXFfzatwZcEbrTl6u9Ibnh93Tebma6k5qKDpAINRxYoE7i6DBFFZbK21JpQ4KSogP4JsKQI2wJjOTLp/ScqGUc1mJtmCm8JQl+htkZ1wqgvqm1z5JyvN80YINbET5dOHjKTizph8HrR0oQI0E0BJvLRRno3yQhsDHqu3ZyWB+u3dZPZyv+YHv01BghbSX+7VE5ePGWRP0AVdSONcjw/xiYwRAXLwKyYvM46jUyz5DlQOe8XkKoNFayHLMcrIJtB97w9hpIse9xZButvxsckyWRVHIojDKSrt6hjjCTBCGoed5MrC5Nh0UnvYWZEQ6BnMIF2rZjonBzjky5s02oFL0QhNjBaIMxgaKxdY5Z8vUqadpMlIO0cV0k9Sk2+c5j9f0fG3gk8TnG4nsFjoZGLlKdOzJNZKnRuclzBtXt0YYg/o503KL4NjCFrawhW+Cm2+++S8++XEAYIwBGoJOawvOUkoB0VhtrFFl8vo3vOH2229/z39+z9T05N+2iTNffiy++4kXVWeL8+vNai0vVSWIgLHNTodzXp+ayjodQqnn+0pKZy1nTBnjnIuiKI5jZMzz/W6eg3P1er2UUirVmJsdLq9UarUszWVZCk/kecEZBeucc0orrfXomZizDvHpJ4/WWAOorENGCRHKWgTiMU6kNU4jImEUCGoEoySCY0iVUgYQBHWAGRqDiAFXWlsAYy06Rzh1AACoDdRrrSyTSEVZQlkY7tUJYOj71hqfcWO1II5ITaQdo6LoZ2MsMAUpQVwR1G9Z2Hm+09+z7ebYcxuV/Fw2WIP+IO2+9PKXOWOoBefbhR1zabefDdOZ+mSVhyqToQg2jm+8dO6ayWaTlRKlbOy7supHNpcTr7zm/2PvTYMsS87rsPNl5l3fWlWvqrqrep3u6VmBwYA0SALgAkAKLgqSEqmwRVtUSBG2tlAoRFqmaFkWZZlyiAyFIyzxhxQMB8P2Hytobl6ClAWIgEwRIoGZAYEZADM93V3dVdW1vXr7u1tmfp9/3FfV3YNtsA+FOn+q6tZ99968L++SJ893TjGaonJUcCeJyXlVCUlBgVFKKxWM++OV5V5W5elyZ7m5cTCZKKWX1y4Mh0OtTWLC+1vbF5Z77CfXO70tnnxdu+KNZ5/9n/7FL9/buve//S//67/8tY9YV/yLX/m/kzguc6sVWe9areaNJ278p//ZT777e35Eq/Ds4j3DWwTT6fRXfuVXtra2Hl54586dnZ2dH7r+p37inX/uN+787y8P//BCt/HM0re/a/mHI91QRM04bsRhHJsIJjwM9NTo2+ZBt85SiDo7t28YnY6qkXPzFqJG5KPEKS+oFMIIuj5XFihOLY9P81FdbUvoERVIgmS5t9zttZqHYT7OvfUATNKKOud0kCiFKIII8hzMeKgMRDmHvEIcIvp89x5mLquKgCiKHiI4GCgBAqIvEMFhRWxVggVxBK0NEAFWpKpKroiAksgDOaCB+KSkpDz581EWyIEZzPXMdl1fQydWqdFJMC0B5GAZFcMopeOoyrKy388O9uaHe1kxzhAXYH5zXX9TXv1RXPwoPfa7bxWC4+gpufM+zD7/i8rIjz46++jrx1t7B8P987uDZ0ajjf5kY1BuTKuo+Or3bkglVdq8c8682pDPIvJpN22037HeurIc9RbdMlEq1apgHh6X2x8fjl6dY1f31jvLV5Z6T64m6xFzZnfn1QQHg8G0P+T9wg8qm7E3CffOL60GaZPmg3zSL4aHJUoNJL0n4vblwLRcEIlWiJHESGdLJm9rFdFeur3derFM5xxXDHgSgIm/BnwlCcPbUmHf3J+nM6iXGa0M2yVlCCyEF71egGFFhzaswivLne+6vvqY5YuvV80gS/w0HM/U3COj6Hiox5PkkwBBZ0DukFt6QBM8HNd6igBoASXwuXqHGGgA0xPjXgBAnquBNFZX1pKlq0+sH0XI5lPjTORd002q3GdDzLPy2OUV3FKz+9j18+12OM+Kcmf4oVvDaikKVttvf+7xtacvnHt8JWwFkRbzq1v6wy8hm5pxYY6dciKA8k7kwaFSVh/DnPLK3B5uVL3v1sZFiY3bd1d5N7LHPBmM8+FheTR19qNY+VSvfa3p319Nz41H8fCN3ezsYXCGM5zhDF8Id25vv/jSx/f377/0iY/96R/9s8YElr0IBUEgTMxwnpUgTdNinl26fKksy5/+qb/9d37mZ5975zNvfi/la4e7H/nEe1Yf9wfjwXgSxFEaRbNJ6fK82WxOp1OMRkEQeO/BnCTJ0dFRo9EwRGEQaKVERLFYa3tLyxNrZ7PZ0tJSnCSBtWEc2bJqNBvVPHfiexc2pv1j8Z6tF/FEpJRSSomSU5NREEDEEFIKgGEy0BAmBgFMSlQ9ewbDCKDhGcIgqrSwovodWoOIBQJRsBqktFZKM8AcIARzzaoopUhpAOIdiwiRU4pNyPDKSwhC5b02nkiLNL3SQ1dV1ZWVHgwOx4NBaCZLS//+eOvy5efG+8dBoFaXl8rJrInYdDc3rvaK43HopN1r2KxQFzfgOR6HMSJhjynpqSMoNR6DRXlFyjhIrqnSZAPDSrOniKJOb3m/f9Dqtsqy6h/MNzYuDIbTbJRHFCdxMBodb77z7a//2w+7tvmJP/kD/+y3/+U3oFteunLpv/m5v3dra/fv/rd///bdu8tdFam43Wz9x3/2R//Mj//A2WV7hrcO8jyvK1Befvnlf/7P/7k9ss+ce/bhFd5/+QPf/+T3f8+1750Fw0vjtfPt9Mnuc+/ofm+kP2d6OQfyt25LZd7D/efRvUfNo2/C3sebcnwdRcdLP/fsRCKCMaQDTapOSK0NQWtpwwOJhMALqtqJ08NDSHkdJ/Ha+tLla+t5dcx3ZDiaFmVly2I+G5dl11oJAisi3p9OC5+EsBLUiYNnXSryBjXGA6kgICLee2ZXe3gCSmuja2XIQsfBgPfeOuesgwgqBe0BKMCKeBZAfFEUWkMvnkWida0fIe/Z++p0g4tZbKkPiQCtdaxJwXoslpycEjDgZfGPkAgK1rt5lo1H49lwWIGCKEpIvTlyzTYxbGL51lvpslzG8RNv5DVwNMDhcFTsTvc/Wb70Ou7sbPTn1ybFjdl8c5gtTawpTzMsvuxBPqCIgjw08zDqq/ggbdxpRXttPTKdc43u1WbrRifZTAEYreMwnFH/Ph3OnRubsh9nusmdpWZzPYnWlLJzuz2d9AezkcvGNJmOs9lc5WGodHMlCFc7Zv3c0kqQNmgymkeDMjwuAxs0KW5eDZsXw0ZHoogAKA40h2k3cKkBMDP9IpoVKntjd33kMiPNmgjQ7OUB+aGJRMCQWmDED1VS0UlPZ0FGk0xPFpweABFS7uFg2nAmyZicjbqU3jDptYPBxtYBACqtGk7UxGEKkhmQf4GeV9eIVScKjgDQJyIO/pyF/FBvlxOaUoAKRCAVwEcoI+RgzqtZEFDSpJWWKEv9e3o85YZlFfuw5Tq94NxaGPhiT8vrE9nvF4XTEXkOg0vLrU47SolxMMPH7mI2o8p+/nP7EAlJztE4b2pKgoiShsRxaz1c76phGB22ZS9BfGTo2M2PJZ/pKonds7A3XBUUVtszguMMZzjDGT4/qsrdev3OBz/4wd/8rV+/ceNGVVUv/dGL165dBlA5e/q8qs3v6gjv2WzSaLQA/PzP//xf+St/7Z/+0j/7pV/6peRNx1RF98dXgvZLH/vYpfULq49dvfuZzyy3l/I8Px7Mn372WWYeDAarq6ve+/F4vPnss+r4eDgcXn3yyel0OplMzp07J4K79+71Njb7R8ebm5ths7l9+3az0QiMYecra4M4UkTH+/tREApqvw1otYB/6H2XtBKIYihGAGW0Es/shJlJK6eU18SKhAAWYhYBWKCERGkBWQaghUkQgbwXS2DFZMgRiFgry7AsXpRWpEC19TprQIHAJAwPzczimTV5paAVE7GIgY8aSTWfQ9FSmDbYzY/KVVzUuwnxZU0qGgcky9UobzaS4m62pFMl8JlrJS3nnNYaQl4pS56FiYhYFAQQo4mIPIuQIpLQkpDzEF1JMbAtFcq00iTdOHKzYcQlC0TEzlQ7jqtb2+u9VepEn/g3/+760vo3rKNeu7L5S7/0j3/hn/6jVtq5ceXtH/juP7m21j67fs/wlsLv/d7v/ezP/iyA8Xi8vb3959/xkz/7gf/6Des0o2agwz9x4Ye+Z+MDRlGoo0DFf/yaOrgh0wt44je/OQTH/XfK1vtgU8HIIeWFQCMUlSw8Nx8oJk4TUhmAg/PwghjQQOmhCsRRIzofdpmvhLF1lsXzQVVNBvf3tl6+cKmzsroCKrWSk5GSPY2JDQyMBhGIUNemFMUDFb9SKoqiBZNeP22trarT8VgRhWGSJLXJaFEUzBVQVBWX1WIjZYkT00Qhqv0yuChLY4JEJ7aqrCviOA6VAWLrqqLI4ziuCQ4FxIAFSgAIiFQUJUaYSg8+lXLU0g9/MvYjAMLeV5m3E8YgL2eTuWu3l1q9NR38ByWR21Wvv4CPfHKnv3t/GKbZ/Nlx9b7BuHc0ah+z8aJZvoryKwWKlGnOWq2trvl3MK9ostTsmfUnVtInutG1tgoXhWZxEK51l17zn/qw/TeiLa2R+a54c3Nj/dXHnc7H5eHoE1m5nY2n82nOswLNhklbKZa68aX2haf1yqVuc33NGOUhYdVuWF730lB6yZgJsdNohjoxCsDM+ZGTdmTadayJ+tJ8lWIVVok2gsCWbK1w3bRQGWYuxRtSRqnSO/8554oWXphfDM1Sd7Nw7NJwFrZ3kN7sB6+9tmAn2J9wFPwFzzGaAAGjkx2lQAyMThRa9SE1gBAYnRB1/m8GAAAgAElEQVQfp4GyGmgBHrBIEiwvIQpdUU7u7fZRHmZZdyVspfETF7AcB1uhzOYhi/QrNSNmO1e2vLA8aW1WehZPx/39/eErtzvcbpy7tookQgjM5xiN36zoqW7PaKrmt0BKtD6/2u31utVa9/BiuH0FUZMo5u3dLNuz7jficNBZ2zSDRn+sR2cExxnOcIYzvBHWltZ6pcxTTz/+1NOPP//Ot12/fuPcubV7O3eVQmEnSilmZmGIqt/htNYKutGOy8pCyguXNv/qX/trP/dz/+AXf/EXf+4f/N03tdfPHH36gx9d8dHz3/19r7/0Uvbqq5cvXNze3ul021duXD/Y2bl///5TTz1VFMV4PD538eILH/zg2972trDb3XntNe/95Rs3PvvJT8ZxsnZufef117vdLjNv3bzZaDSWNjYmBwekVTUvPCgJQh8GlbVwXoRDrYghIs45FajTiL767ZNJ6mpnElBdZ8rilbBWi5VYiAUsqp7IUCBBvUFiETAJGFgoNADxzAoAVb4CeyesRASawGClRZSAWBFpIdRTIxa+dnsT1NSIeEMeXoTJs7YmJNFe93TsyoBUkM3njYZxroqZQvFSOGMMFFxekg6VFxLxJNaI8wKBBhMRQykFK4uabS2kvQLARO1OatlXVdnqdIuqUqGJl9qDvW0yeunChenhwWQ8XTl3ociKOEkcY8UkNoq+kT220U6efPba+sq5H/6eHz+7fs/wDUCe56+88opzb8q4TkR+9Vd/9c5n7rz/8Q9cvnAZF/Duq+/Z6Gx83pVb4R9zes5H8JHsP8/QtPrpbxjNIaOLcvi0HD2NsgNAwI6qAs5JYOFAFspAaQAaMICFZzBgALWo9aiHQwxYgThBqTSHoemtrnn2VcnKqGlejOez1+/eDl5q5aW9fuPS0nKQxCAyImStqp8e9WPRGGOMNgbMTGRPCQ4iIXLeo6oCpWs2RNdECHtvnav7TFEUzGydE7YAOwcRBItGwPva1nSxO60pDAKlDKC0AZHU8g2AtDZhKFGkazNUAlQAQxow1tr62cciYLgHwbEEBAra1NGaAOBFnOVgPC137m0f9/tlVXQaq71uIzD/gZRHHRR7N6evvFK88plqaycaHz89dBcGxfVptpnP05kLqq9m48qqxqQZDaNgoOPdZnSvSftR2Eg7l9udi63WZtOsJqbxIAvWejeZz+d6VqmZE2vEJDbm4+L4tV3nytLmxb1SxhLH6dJy1OmEvaWks5QWzThcCRrLSgfC1cxa8iLa+0hqSo88q9hrEcVlmSsBYL1nz/tbmRuV4Zxnrr9E7cjFD2uOCJ7grIMTmNhgDf5pZ5cdxPMJhSGAkwX74yGQz1PWsuhbrIwPSB7RLrDyTtu6A5YrOltXfmKpdLoSVXkqvuTJD4AEKB5wdw+4leohudYps1A+6NqLlT0AUYRUV4121lrfTfVeI0C3XabpOIXRQTuOPBcH96cvjOcx7GikytKzd2XUVM2WTcdzT7d3xsNBtne/Gk3m09Jn+3v5J2Q6PlheSVodHUxn0fULLRMkWhnCkvXLpVP9TE3ykyBbACEQnbQFxIyyqq/z4EhMVkajGfWjaDtoJo3zYfjyufbNNNjZ9dmr4N9sxt+W+6fKwlRO+zOC4wxnOMMZUNm5iERhMwiiIADAzCwi73nvu8vKZsX84oWLBFX5mfMVEYjo5GWOFAiCoio8Q5O21v/wj/zgykrvb/yNv9FqNX/6v/ybX3Lvg8/cTioJgdneXqPV7AZpPp3FaUxKTQeDKIquX79ujBGR5eXlcjZ77rnnjo+P07JcXl5WSvV3d69cuVJVdjqZbmxsTCaTyWx6/vzG8fHx5PAwCAKunIlCrqwAQRB466i2RhUCRDwzRAUKC1mHEBGBhOAITN4IKYgoeKKq5iEA5VgJlIcWgigoCKk6PsDBeyVQpEDeurCeFWEwiYgSgnNKRIiUhiIIWMBOHFgU6pcD0g7KK/GalPKhCHkShiMRI1Xp4jAyKii9c1ooNGVVRc2AufLsbFQWUkDDs9WpYjApA9ZeMZTyJFBCXBn2xiOAUUoBiqEq8UwEUoSAGOTB8NncikaUNg77B53eUmmz6f3Z6ublIsvvvrrVbneXe53+4XGjmUyzang8eepdz1WH31AdcpVV1x979vuee9/ZVXyGr9f4+VEXvdu3b//AD/zAZDQJVPAmt3C9d/0vvusvve/6t0YvPXiHTDYQTpAModzXNTVWhMCG+zfw6R87fZ8X8l4VJVU5aysVSQFJAF2/8UcAwzLcQ0UrWPhx1lYYnoESMVSgO+1eEERhpCpnt7YPR6PpeGc3K2WeVZ1Ot9VqRR1RyjAH3tehJAsYY2qlhvdWZFFmT1TXNlbeU16aMKQwoPDEg7SqKue9iLBIkWWVfSSqs9aD1KuWJR6m17TWWtfeGQiDh3IvAaO10TqJYQy8hwASwSitJRLmR8UjD7YHaAWJgErgwEDO4hxHo7G9c+ve0WHf22o5jdfbzcB8Ge62wlpcCOVI8TfzcmYFNsJaRBjei2eRu/Pb/+/B//X68HA/L/jbyuz58f4zW8Xy7GuxP5jKdPa6zddbeNWY+4HuB7K+FF5fXv/elc7F9OHheF24mrsiy/IizpOUMkt6qtO9xH223P3DWyjhGbMSUZwu95aXHltKH2+uraTtdjCheUkWkGyUZePsDcxCCRSMtqQRBRPKKrL1sbHney/vHb0+aBw45LIinbRAWTy4aBUqjSKrUDAl3cg/74YXD22vqpmMkyaK9b7ekxf2X1jmoliFNlaPmCKT06VXTkhEYX5OhZdI3Sk5Lyv2/pF7L31OX62XhEB7UVryxhC3/PN9/JGFQgQFBvlAc0dN17v9jcsvmeolnUdJq9GMl9uqFasW4Wh///D+8LXdvWIy12HC3rmqbK6t9jbpfOyOR/7g7ngwnE9mxVGpcgmK8fH+8fHLf/hCo627q3Gil9vPXNuM46XAJApXszKY5IEbmNlAEWspFTMhAtoLFclD7SURzDOaZ+qw30XaxdLmE/rGE3HzSjfoxUU2PtjG7LMm0k1zwfrmxCkG5IzgOMMZzvAtjdKOmb1SqrLTMGjVjyFrc6VNWVTM3EgTghrPjtM0VkqJeKUUSAGKiMST904HyltrIjUajVutzrvf8x/9xm/8xo/92J9ZXl7+i3/pz3+Rvee/+9n9l29dXlpFYQdH/TiOkzjZ391trq/OBwPv3OrqqrV2MBhEURRF0dHRUbvdDoKg3+9fffvbtz/96VarVVVVmjbyslC9XnF4WKt/l5aWtrfvXbx4MQhM/7B/+dr1o9tbBMRhyM6L97DMzHVmCvGC16iZHUVKIJ49EwlICYggSkGBXV2sTCIgUkREavH09MIOwhCvQAQhiKYTy3tSIICE68lCrTRpUkQE8ULCypOAWKCYQUJKiIUYEGJRVB+lKABaVc46pcQoJu08E+lpMQu1iRpBXs7jJCElZV6MRtOVXo8IQWS8sNYkQsSiAQg0KSIhJcIsigmkSTEBbIVJmJkEHOooEMCEIRFMFFZkh4PjyrrzFze9E+99u9tub6wN9vaW09Xdm7fSlW+oaDkMkzN24wxfV+zt7f3O7/zO6Z8vvPDCbDb7oaf+1Pc/8f1vcgvtuPPE6hPfSpR5S7beh7xHF/494unXcUezddn+Dhw9/XBWiNJBmHZMNsZsXsxm89ksCsPTZIUc8AhPqA0PVAhCRE3AwAmI4EqgwskQLA6CjeXl2dWNwfOP7dw7OjoYa6km/f27r74WB5ImF7SJRQJmnAxLFBCexuVYa7M8r39vNhpxnADQmoGTB8ejcM5JniutY6XKqlJKwgDW1a4ZIZEOQ4i4LLeBMUEYnJSePFx9o09YGzjnKmsFQRiEzAGAoqiInEiuvI+BEpD6JJzcUGueyMMXqAqHwgrgwV6j5Go+GhTeUTvpvi1553PxtzWp+WV8Wf0n5VM/gQsfpdXXvpmdc7IpO9+J/hMs/rX5i7emn90eDe9Vh3fN7Pjt4/zqwez8PFuf20bxNdlbauPmKI1f1Pp2KLzUvRStvTPg3lKw3llbTRqBAZB5n7MAcEU5P+xn/Xk2LHM172CNdjPX52xmywOSOeAhAicg6/qDccZZeCTb2ohWFs7XIoVAIwxOu4RWEgTwhbOZC8JEB2EFx/Wa1kppy2nmZpXPjUD5sA59fUBwkA6DMF5tN4Ig0SGX4Uy5sipyACXYKQHA5K0p5U3kQ7PyZZifKjhITODaAAEZIFCQ9YIvZaqj7+flvx4df18+X3/AuzUAf0JhENAAFDAHSmD4UB/+vAiABlAB2RsW8mrLnW/sUbAjasv5oUZZ9X033ey1rw3d+eE0ysmEgQrj/PzS+InoMy+6O7ePDubidExpL2fe2x/N5lqR5LPKlR6OktXVays9WgqV0jRiV5XWl1VGw3w2n461eKbqhdx15j6KuX0luZiuXJ7Nru3shK4AGAtLoLq92efQOhUw0vt56gZP+LVoJemca38qyF6+n/Mnu8434vcO/WMjqydnBMcZznCGb11YP3KuAiBCWsP6SaDb1mVRlFY206EOVegh09mg1WxUZRaE2jlPgjpX9ZRhds41Go2i4na7LYKi5MtXNv7WT//UL//yLx8e7f/Mz/ztz7t3fzS//8Ir3SCpAjU4Gq7FnUgH+WyWtlvFfM7MjUajLMvJZJIkiVJqPp8nSYIwLMtydXX1eGsrjuMoirQxzGyMmd69a4zpnT+/u7WVpumNp5/evnOn22huXNjs7+6mrVSxSMWoLUWJ61bUdTe1IQdOdBwQIWYiEiKAhBQJQobzEK2giLTyQG1FYVjg2RN7Eta1R6knRqAVs/dCShnSioSEOQaBRQi1IRcT+ZM3AwUhEoGDiBJRAAmx0kwMT4ZBRKUTHUdeqMxLQOI4VlpHiclmU1/6gII0bubzSajDpfaSOIECmBgsIloH3nJIIQs7LU6REAmJwBORhmiIEINEAoACKLHWz7J5s9OaznOKdNpuzOfToBGGLTMaDArvms3mq698stntLrd6+dT2+4Ordw/N5bVvTAdOg+TsKj7D1wo1/1j5yvMDlfaHPvShv/xf/OXNzmY3WaqXPLHy5Pc/+QN/4dv/wtkZ+/zwCY6eERciPcTSXUpGX4dvSiNfkv7jsvMdyB7x/dEmSBodMw6cHeTz6XQ6bTcaFIZKqUqkYDZGKaWZGcTKgOJIkhYzi63gNGmtlBZZ+CQGxrTb7auXNgpfdduN3fa+zYs0ZldMium4LJZJk0AppdQieBUAvPd11Ku11rnqJCgh1VoDOggWzqO1XgMi9TPIWas0AayNVkprrQODJCHk3jn2rJi1nHgQGGPCIGSu410X+ZdKKaUMTvJonXO+rKzSimoeBNbWH/cRREEISlDLE2tPEhEIgz07K1VpUVViiNkV+bQ/Ojoe9XNis9JZuppeuxJc+/K+s+mmzM5RdwvfVIKjmCWj1zeKqWTu5gvjj/3R/OOv271BbO1qUr6tXz2/P47mxVdXk/KAawPFPmgV6dKwEc3bbqWztBH1HjOuEVOiglnJs8IyZ5WbVQ6Mcp6N7t2fHEzmh5VnCXwr2TV2WAngDKET1UN7pT20zMM8NxOp8rJC6cAAaoVmEKgwYVq8m2klUQiXVdXUIjlRAdUoKxRVGiJsK99OEZCKvZppNTGoWCyLE1GGTRSmzVbS8FyisI27DTNXLALyFLKsetfGI/IKgeFA19MxpAxp9iIMZciQCVUoQouiESGvAlYLPZIoqZaycnNK59vHU/tiNlpldzlOli03fU1Rnsqa6KTEjIDaoxcP/UufFJ7oE1sZBQSAl5pfNCYPg0olFVrZSnt2rrNr4ruKbtqsENtU1UaQXI7Ns+X84tEczlEQqWbHPt6dPNeZHA2OB+UxxETNzspylY+K+WRvUM0r7500yCyb5HyyfGFlLTynDZEOeD7NR1k2yau5q6q8sK4qlZ162dKQrkrC4ErSGQ6VDKOOl0TpRk6RxYlP0IMb20lbHODUeB5lkwtR1LC62dOqGY26MrtvphNpLGmOIeezM4LjDGc4w7cinJ95NwJEvGgTC8h7p6jhfBGY1LOFUs5XIlrAcRxYX+pAWW+VUizEwgoCIq2U1sqLd54aYaMo2VZFELF1+BMfePfNVz/1kQ//fxD+63/9rzZbbQD948H9+/ejIGxQUP0/n0gnrttdOjg+bne7RGH/6DhMkka3PZ+M00aDRKqqCsMwDENrbR2kcry312w26zkxImKlBkdHZEwcxc457/34qN9qtZx12XS6srKSZwVXRdJp21km1kXa2KJULEZpJiaIeBYiiChSIMXiAQFRoDSzKFKkFIHYezBUXd6iSAgC1H4ZTliRiCKllNYkIsykIIqMF8csXpyGBinxHtCkSETYeSgFAoGZZbFl8SK+frdWYogUlCaQgASiSAVRUFe4xnFMTOJEyBdlqUHOe21MOZ+zE6VIK+Ocg/bMTIqEhbQoRSywzMpoUsqzF+9r7bQQg4hZAFDN9ihi4kYj9c6HQVR5P+gP19bXsmK+e3e32WwmUTAbz65cuz4djyfDYaMRJ0UwP5p0vlEExxnO8LUcNo9l8vvTX//kr318++OnC1988cVm2Pzz3/aT3/dQjcml7qWz0/UlMNuQV38EF3+frn/o68DNJ7z13dh/B8ruG/5jAtPuNIORyZGP5+PxYLjWbPowLKOocC6vqk4niiJdVSWMidodFUSiuKhyKzmh1BpRFDnnqqoCAKURRSvnzr2j097c7A6GHfGsVdqKNhvNFtvMVeSBOI6VqTNZH6nJ0RrJiV2siM1zALkIThNhq6pi76MostbOZrNGM2w2U2srJzoMgjiOkiR0bp4X86qqnLNZDj6xOBCRsqoetoOJwvCkNMYXZamcTxfiFnnDFLdF5eAZkYaOkKg6LLdQ3vsSlfWuKOE9CNIMq+n8+FMvvPzyy7cH+7Pu6uqljV4jjf6Y9srDfOej+795Z6/cmU0O7fFwaVh+93R2ZTJsTVw357h0yn1NdqRJhUprpaM0vP78pe61lXnomSnvU3Z3bGdH41lRzMvjvKjyEnmFAlXpp2XpWLQEllAZJJ0oPR8BQMvQakwKooQbGUVOKVW27HzFB0wJq0J5rz0ia9hFFUoSqxayolKBPcMJdAn1UDfwAuZSoSIRiIGPVanvt4J7TTks+biyx67K3dxykduJH5WW3cypvrYUlLZiKFmS6j8p3fOV0IOyI826U3ZTlwJomrhr0nzqfSVxSy9H3XPYrJyeeQYwU5PXo0/19QwLBlCm4dgvS+/pRuCYP5v9QTsZBRd/qJ+/fZoB2UN9mIHZyYD/DagTYStgCqRACEwBC4wXKzfTotu9s7q6m8QH4F3H94d5oyPJWrR8rX3R6bfdlWbu4zvjzu7AHAwxmSAIaGl5/p03DltLhzqZBd3O2srG5aUn39atssnkeHTztaOd3el0bC+Y1tvaqzcqfWk3V31SeRkcjKsgKNsN5yMfhqITUQZxdNhWO21s9Y/vDyc3Z7v3vHvxXOtqsnw96Tx969aFwyNgAsgJbURAE1DA9AGb47y+t9cZTa73WtLrqs3NV/rDm9OJfKShxk5+9PiM4DjDGc7wrQijp9lsoJQKTYtIedIi4rgQRQaxF8vgRtAueEILFSsWyalEtZ6hdqtgAhGRN5GOnfdxpIUFkoP86krjH/73/+gXfv4f/95HPvzJT75QzlTUaI/yUYPUd2xc/871x59N1uHseGc/TRP2fiaF7jQ6zfZ4PE6C0FtnqypNU2ttURQAwjCczWZpmh4dHfV6vSRJAExHoziOW91uv9/f2Ni8d+t2oM3y2trR3l6RF8wcajOdzjYfu35z+8VzK6vworTWBHhmIDCaBAxPLLVukyBScxcUaL2wuycibYy11kO0kBIFFsLCjkQUhIi9JyFNhlnAUEozLwpZ6soXrQCjrBcN4tqgFAC4FmsoRUrUIpNl8UwLICAGUDuZCmixqfrttlZ+KIEi8czMbK1lrYmIBex9/Q6ttRYRQJy1ACggEVaktQBemHHSRAVVe6qCRAmTVmo2GraXutoYax1Yet1eOSmn0+zSs89M7t+3pWsEzXI4DZRK43A8mZCWTtw8u77O8MeG1BCREvk8G+WjO3+49eq/fPWTe588GB+errCJC0++7an3X//Ad175zrPT9eVwEA2MGxJNOJ4AgMmpe5e+uooVmfdkdAmiUaU4ehrTC5+7Ttu0n2k/M2z07wSvjo779+/snltabnXbDKWMRKSUqg04AxUYo7R49pUXW8CWYAFpESMCCMN7JrIm0EHUDlJjuLOUACCEWjrCoXMQpRYKiQWPgIfGYF4pr5R2XnsP8o7Ze28XwkGQFmFr/UkmmdLaaGNMUFXwrCJtlNIiWikKDJznh603nPdkLcQpxSezu2DmylqtNSCKvNYwOsAiHIOJSGtDzGDvQR4EkCJltBIFz6i3IN6TrafVHagqq+lg2L/1+vbOznFhaTO9+O2951eipa/o+yMZXeaDZ6nz1faErwBZzltb/KnXxx+fTG83h9vr/VyVdrXUz1Tlhdk8HIn68kJS9CJVHmAFr4LCmNIAQAlMyOQUVsqUoc/0eOR8Psv9vMykmlI1t35WyjTLsnLovFIuNh6xVC0/Op/7hEITOgUbAD3DbQUADY1lS4pEiSQ5QgegTKt8qfAgI8oq9tojtOI9Cq6I3Yky1H7xyxSoSTAtYKlMT8yaYFDx0LqRqzJUDjagUlFVarYqZLBjb1kDqkU+UP4ROS+ooPDTKjkMFHSsA6NVXChmFTVUHMcN00jiKE6VjpAkcjvwzlSnbzxW26w1mzwxZLgEwb29dHwQt6qqCKJLUdLJs3g8XDjAPVBt1ORcdbLkgaDp5Bc5qfsAAA4Sm3Yn3eX+UnLUcFMPrmiFZUOjxepS6Z+clGY0lelYj2ZqPMV0Kq0mdzvDw+reZ8vxLInN0nVqXC3o2v7MFeV0hiRYSjvxlh8lqqGj7vKwf3E6AkBFpUcTjiPutk5POOlARfExR+dMuIpgJ02PWmbMPLO4y0nuNa0ve5G10Six7tH7Sd06XYtZSBzNsrC0YeEu6xjnQtsM5xIcHCl3J7BHzTOC4wxnOMO3HFiOR8OjIJA0DqvKaQURL0IARJC5iYb+QiHdIlJzGkRKhIQJRIlJCzuJgzaAJGlURUZei5dqPvw7f+9n//O/8HIQxeUks1lpWJ1PO0+i++7Hnht+9hZK3+uuDMsit25zc/Pg/t54PO6ESTHNPPler7e7uxsEQbvdzrJsa2vrscce29raunjxYqPXu3/rFoCNa9f27tzZ399fWVk5uH9/fX09ajSODw7m8/mVp56cHR/ns/nKyspnPvaxzY2NQBs7z5XWAhbHdRU0aSXOiQhL3TAFsAiDFtTAgp7QWhSJ53rJw+dEKSXCp6ISnNS51Hm0J1m0qn59hJAn1FWoNZNSJ7aysBIQEZSpRRz6UYPD0yMBQDWz7xmAENVcS50F+PBR1f995LsjYmallIjUOvxTBqdeAaIACBO0ymbzVqvlnIuTpMirJE2LMmfmJI0xn5e2MsZYbz1zM03KoqzKsr3SGNzfX3723NlVdoY/HvCwL7gP/ta/+Scf/sWdvR1k+K++72f+1vf+1COXEqlmeEbbfUXoPyGjKwDQOKCnf+2rtOSQwVX59I/DRwDBff4k3dVg9X2t909bx3+Qfmiwd3hH7lx9/LEeOEYZx2EUJWVJZaniOA00UJVVibIQQUniIbGHKQqIBBCFshDmCiFMbd+xEkddLO6qqqqotIhNHEUxUS2VLwANJCdDkdrCM7ZW5aWkcRmYqqzEOQBFKEjqJ65WAIIgaDabYRgCycm8LXnvi6IAbBwjLx7xFrXWeu/iSOJAAwuT0aIsi6KI4zgwiGNQfTAnjwClVBzHylopfYGQ6xRYDcSwFmWxGAlKAe2QAJ5Ki9nx9Hhr/2j7fn84KSVMn2i9/U90/mSkvjIFB2H3XTI9R0//Or7hBMd4LP/qQ9XH78pxOzj+dnv8nqwIjmw0oVhEy5uxkHgDAtJmEWyjUYatfrMxSAHgmPCa0ruij3whMme8lO9wzpLntTozMpGGKsrckfgkbpyL1AWNxz2u5dWFYdEqstqxnFCeTLFAAYpOwkik/r+QiJJysegk740cxeXizy8DMwgygDamWD8ES/0SBIYAorSQkSKC1VVtLioSsAqI0IxgqVDZgxM4FfzrCi+UGnFJWYahiWIThRWRC32VonGpFT3WSFaEehPbKG3wiArDJtXxtV3bapveavX7NOn731rJXguSH+tef+pwGE3H5N+g2giBJWAMzE4Ym/EJ25IB+RtiZQUxowHoIA1aF9LeSqvdaD15c7SxM5ZX58FoHO4OqD+k0QjMYAGzJJE7t3y4xbcOjzOTrurwvfNs8+V+/G9HxFyFpvPYtVZ7qSI7t8Ed0U/u9YOt2/UrF1g0kd556MsgAmi522r3li71OsXmSv5Msp34V4aT7d3pZ++Pi831aXP5PZ9+JRmPHxz1QrHCQAp0gcmivdZiNO62G/G0mDTCaauVbU8mBbe2O2cExxnOcIZvPYLDVUU+b8TNesIG3jLpE582qu02CargWazaBU8eHiEv7s9QIpToVu7msU4BxEHbcylceu/BioW8cyJe5v2//w//u5/+mz/FHMTKXGqvfc9jz1z3jfFnb9myjALjQMaYFLqa54olUMpWlRZ02u35fN5qtZrN5mg00lpvbm4y85UrV5j5YGur2+1Op9PZ0REzN5vNqiwB5HleluXK+rq1dnRwAKDRbM4m06fe/V2Hr76mQogi0spZq0SiMPTec+21IVL/chIGr04X1str/uKURHiYeljwPUrVCx/QEPW5PFm/juUzKjjlGhYCkBNFRk2j1NthXqSt1Wue7mtxACzMTHUeINVWIfTod0R0Ivc4TYdRSkQKLhcAACAASURBVBGRP2mOWqxFb8iJeKRdglajUZZlaIKyLEtn18+fY0U729vtbscYM8/zld5yPpuWWb7U7pSx2b1zbxnvOLvKzvBWhpRiD9yd4zu37r3+6r96rX+z/+7We9BCZKLnLzy/1nzL11glx1j7FEVfbJQotoGDZ5F9U9vCEapoMSy7914ZnJitkqe1l6m7/SW+pv4NOb7x4M/RJRRdyBfLrzFkjDZLQfN80p5n/v5wuLt3sLTWPn++q1SoNRE5EbFWgVUAwSKN1REzrAV5WRS/CwIN1gKPRVGJU+QBAyLAaoM4gjG1JMR6b61jrbQxIAIzrKup8KpOzrK2rghEfb+H0jAGzp7e2JMkMVoDKgzAwooqgEQC52AdmD/fZAMZEW2dUwqBMfXTp6oq7+tBEQlUaGDMYn1rLXkvArYO4CAJlKbSAh6hwAJMQAAyICAb5qN+/9ad11+7eW86ml/ZpHe9K/72jXuNpX+Hg2cx2/hKCA6XYHZe7r1Xyi6tfYqC8uvdAW/dKl55JfedoB/wx68e37yazTs+vzzPV6ZOz1l/eQUpymvjg2gehaMguhvpIQEOJSHXehpJrgH4Kbs9ixHRRDuqrGKnhAKKl7VqGbSMSUVS5xJXJtamlW+h6gKr4nqV7VYSPYhZfTOki7xhRfpKyBpAUNt2KCB4Y92HJREwEg9+YI3rhbSQJQnIrPF5VeiqYABREVy+vNqtWjLR8xmPZ5YaTiUegBCGNJ0f5OHYIESRZNFKtJasAgFver5kZ5151Sg5dPny/FjR6iBZmS4Ve9ia8m/Pjm4afuz6hWtH+eVBDuQnkg0HzB7VqfCj5y8FAOT1n5RN4oG6EBZtToupDptxGoarW4PWwURciSynaUZZTpUFEokTv5oerHduRuaOw3zG1wO+mufndoaNwUBNBwRRYbCq4qzXOQobd6v4aI5qHlAVLRyNvwD0CKpyZjpPR0M3iMKlOGqm54v2gW4FuhmGBanaNyQGqoUd8KI59qS9BCQEAudmOE5fvfPYhaVqpXEUNMa5nn88OiM4znCGM3zLYTA4XllZhhSz6TiKV/zCAaKmLpSIhCYtfa4ElZ+ok9sqy0KQWTtkiiCzszR4MLGpVcScAwQKAYShhmLvs5uf+ZhWbm2lp4buXe3zj0v78uaF4f2DNEqDNH7ltdeuXbnaMMHx1u5Sp9tsdw92d9tpczgezfJsfX19Pp9nWRbHcbfbvXv37tXr17e3tubzebfbbTQaw+FwZWUlSRt7e3sbFy8d7ey0Wq3JYNBsNrfu3X3yySeLosjzHGVprc2BUClSIE3igboqhISg2PvaolxENClARJF1rmY3CHDenbIYXL8N1F6kRMKiFdVyjwdSCCw8SHFCf9RvsfU5pBPUv9abfUgbshB8nm6wLiBRIKO09x4sSkCqDrLhB4FtC+EIai7DCZ/IbR7sFMJE9e7U6dGe8COq/imKCEjSqCjLLGNRREYD1Gw2dRDsbN/rdrvGaMtOwERUlmWSJFEQHo2GK5uXzy6xM7x1qQ0RANlutv8/H/7Cv/6FX/vU/wHgh5/+4Z//wf9htbX61j1uctAP1c+3dtRjH6TO3hdr6azHRRvVQ9oTH37T0gOrlmy/96HmVKJL1eh/CXpk/214/Ye+gr21g8bVxvnPZJOj2WR7d6e33ur1GjXdy1Ix+6oiUGAWA6RyMSwqq0V6LNVxKAlEATlEAymozjgIAQV4rVlpLJ6FqLx3RYHAiNb1rRtVBe8YqARQgHOPDHfEaIkjyRneAWKMMXXqqkgUQMQDpYgCtHNSll+AL0DITGWZa81G6/r+b621ixhQAYRiLFhx9mW5qFuEtSQubGpWKs8RAXE9YU+CUATMwrPJbP/m3msv3bxzdwdMzz7e/MkfidL0NSn2uWogX4YPH86vedM9oS33vhtlG60dqGPS9mvPqrFUVuqU0Vdu5r/628PqUjx7nO991/3BpUERzqG+fApAAMBUQZw3WvvN5lZqPhKrWwTkqAQFCqCEALDeF1XOMEAixklgkSDqhcnF2GzEdD6W1qxaqnDOuU5ZxlUhdib+rXzP9MIeDPMIGXTaJVPuPuYvhVmSDR0LR848+eTFpV4z33XHezBH2i73fWcqkMLnEzuRfqV3uJiRc9SIGy3TEY79O2317txfERc5Vt4mdppML93QF8vevufBbPih0d7LzebT1zc/INOV8VATNHLDQmIhFT24IvCQb0V95aWA1BHQBOhsnFTZJWQYnbrjMAZDms0f/bYVKPVpL7/S216O/r2mXFTq5al5/kx/FNweqMkxMAKglWozb2Tro80LM5vcHcPaRKgDcfTIFf/wsYFqIdlwhHsI/wjR+srKU9evJt2hSo/Yk58FIid+IjOgfOjj9oTNUUACKKDU46keTy8SRWHzs6a5Vyb2pfyM4DjDGc7wLYc0iapiZjTHccRgECsyIAJRXVWRu0x9AX3jieiAhKnxkGy7LK0xrE0XGIEMmLzPwFYnm5/4xB+lSWs+nwej/Mf/7PuHr+4e398XEQfe2997+zufnw9GxWy+1lutinLQP2ovL7mqEpErV64cHx9XVbWyssLMu7u7586dO7h/v9frbW5u3rt3LwzDixcv7u7uVqVdXlkZHBxorYuigFIi8uz737/3R3+kld64sNnfu7+82jOg+XgMwBjjKldWlVZKPcQ4LMQUiwoS1PKNWjTxBiXFw4OluhLlYb1GvUHvvZxwBrU0QynlKo+HSldOhRsPqy0WC/Fgv6dbrg9J/KK6pN5C7YlyitMD894HQXCaDlN//FSEQlh8yntfEyK1zQcR1VJlVDaJ49l8njYbhXVhmhpj+oeHnXa70+vdvvkaGX3u/Pm7d+824ihN08FgpBLVMNHZJXaGtyzyPP+d3/mdF3/3xa3f33p89cY/+ZH/EcCl7qXmW9w7Zuk2XfwoTkeD0QRfMp0kmtHV38X5T5zcrUi2343+U28Nnklj5ztkdPVLrDa++JVt/lr32T/9+F9m+3/+wf4Lt15/NW2GFy5djGInnOe5tw5hAER1tEIAS0AF5RcmoQ/u4hWYUAnqDIcHUEDsnK0qGwQwhsoqsk6JWOd9ludhGBqt4yjiMARgrbXWhkFgAg1UznFVwTmX5bn3nhajr+rBQNqCnVQQZXwQFF9kHvjBENT7emsPLwy0D8KMGXmBMIAxdfU+AUAYCkzp1CMj66qCs4Dkdj7O+1tbN2+/enO3P0675gff23z+7UkYEgAEOV3+PSRDufduFMtfYQeYXJDP/BlsfowufPxr3rkmM//h35/d2rYWuNfNDv5cNlo6mvTm87W5DQp8JQIHkKjARY2dRvNTHbPl/Xbm9gS5WYhxkkidzLYHoQ9aGuvAecqWpGhXNs5sKmVTUaop1RI4Dq1NrNUewiT8x/qOGiPdxKWub7qiPJgPJ5NZf+dwsH84HVTZNM7y5uy5/5+9N4uxJDvPxL7/LLHdNW+uVVnVVb1Ub2ypuUoiqc0SZZFaLMmDGcsLYHsAwx7DD7bfJT8Y0KsNPQp+tGHLI2EGGEiyBhrJWkYakWyxyWZv1V17Ve6Zd4/tnPP/foh7s7KaTbHFpUl354dCVt6bcSPiLhE3zne+5WT+4rGzk8CV1CoqKJ4T3e+mw6ylgVLyk+D2gv8D6n5iI/pId3R5fyUZXHMvrPc2k+d6FzLfvayH93I3ql+bPJhF0Vcv9S63154APzPMO5ORmh0tGYTmHD4HIqC1LJGdLWM4Fte/CBEmOebz08s4VPU3kofcTke99hs2vdfup+udp4azqwejy/eGZn9IxfHDxlkRTGdZEj++MTiO7dsDbaok+JaajukR7i4DLDB/11AUmszsmzc7OorI9joZ2Gd13TTCLsUap7W44Qzl9kjSqt47ynx46slLx207m5XnBMc5znGODx3SND7Y3+v3siiKisIplXCTwkCLb/7UZKWbL5MeQIrQeHwBiGJSgJBShc9Tk1VcxyqKY+tDXoeDyGxwXQiBCTaywDFzlM9oMhleUe35yXR6cJL0u51BP5/PVWS994ZRVHV8YWu0s1OVVTtZyasyaWWurOqizLKsnOdEhMDsPDvvq1p8GPT6SZKg043jI+dcwqKAyrlOp+OZj4+Pza1b8/n84oULu7u7sY0AaGOMtaGujCHSxM4rsYFZPfR6LIJIIAjen9o6iBYCjaY8RdGCm1hcUAqUQBqri6LTR2GR/CZCaJIviKjJGxdiIYKixs4tBCiCgJYvOoEgfMr3KyFZhJ/yIqFUhEDCDIJSppF+nLIw3LiMzlAbpz4UIuIQFClSTa5HQ3ws5Dunr4BAQmBx1crKynQ+i5KozOepxkqvm7tq//79wWCQtlsnw+HWhQuT8bioK611O0uPdvZ6d+a40jo/0M7xgwPvfZNV/Prrr//mb/7m0Z2jJ9ae/OUXfuWXnv+lH9ydpoD0GNEcAK2/Rpf/HZl/QIEl2ZI23nhIKTCh6kkTXeEy5KvfNzUHAGgMn5LhU9+jtW+0Lm20Lr2095VXRl88PNy9fbu38+AwNmZ1peUdmAkqMKugFHsSrxiEJvkTTa0kSWNLDKICRJi9B/GyflIBKgQdmFUQUPBBB4bANwS0MYaMWVRRKQURZrZaW6UYJKqRVDTmxyZaYZGJ2Jy2vWdfS5PsDXJnMwSamO9T3cTpaX9psYRSEIYASilrKY64KNh5sabp1AQ1nHtkhOC52QYz4CHMNbva+fpkdHzv4O6N23fu7NyPUn7yieQnP9O6cnnB8ZB2tHZdTCnzdQyfRD74dnQcxSqKVTGVtA6RHVM8+07e7rzgw2NfOWGBWD2cypduhOv3mBM9uuyPfmI2jk/m8WTJTp0mYIk0N2n58jNpNOXwCoHIL5wBZq7MXOsqTt5sJV9M5F7JBxWrQNqITWQFsi5GsyIJTJKxXhNc8bgqslb5fuVMwSaU786b/P/vXEqL6xOioLTTaZEkkzg5sG631hMOEzfad/XYj11ZJbFfyUdPHE+eP6ntMYmPfBoH41hHd2M5imoimYRyr8ItsveitN+2LTdbG9k47oaVrNWL4ixphWzdmtXy+M7o5PbRaxTf6iVPpO1jrwKiVWKjqoxURjpBxzqmIhDrZY+sAO944TWJQlGd0UGYM/SHAnQTTSqavfKz2isn2xw9U/inT8Zmb6iPhsD0lFYgEZRVPJtv5rOVKNHtGG3Ls0QVGo6WK286aw3emYzSeMO9KioUhymQgHr9AayF82cacJvuW33m4c0D67PuJDWeJt4/fmXzsBW/reSc4DjHOc7x4YJIORqN+v2uSDWbTaztMESpRs5KxCKQqp4Tmj4PWVDUZ77bIKKghSjRKYBYRV7YkAKiSG9UbgJEgCfNTFyX5a/9k//k5Zf+57Wt7nZrfZRPemuDqNedTCeG1GqUTfcOdZqELHpw7+5Kr99bGezsPGiv9MuicGU1GAxms5m11nu/urY2m057ly7l+/vOudXV1aqqjl9/PY7jZKU/OT7u9vplUThXK6XW1teKIt/evlh532pl8fpGubs3q8dZHDXP0lijQOzlNBL0lJKQwLw0eoiiRm2htXbONSyGMUYp5ZxbcCIhnCaAKqMVET/qLmEOdVUH75XSjU7krJOl0XrgjIqEiBbFrgsv+GIXaanaOJV+iIh+1N5Ci4v0h2KNEIKgyeDQjUVFWEQJUcPdsFIqBCZSLLCLohwOzFFkoDCbzbTRwmKtFebxaETWtFutvCpRFHEcz8qCjCFjbBzlZR5l7bB7oK88fn6sneMH5qQnL7300u/8zu8AePDgwZ07d37xqV/6Z5/9b6+s/GDbqVSFy3+tNl8FgGgK9Z2J+Ulo+0u09iaabIu3fx5194P9vq9u9S/K+u27x4cHB1//6itR4NXnn44iiBFV18xSIubKoaxrMAMxsBgVREYiW9cVhxBbsHBZlstRkGtGHVrrNEmc92VZRlFiNKrq4VclM5dVBSCJY2utVkrVjuu6BMMgSXBGI0lKx41DxsBYRBOUDsECJixtMUt2I4mbGKYYIBZxznnvT8nryEIbVBUAHcex0epUnA9EgAXIADGACKxRlmAOQOUhDHDEtVQns71b9+9+7Wu393aOCrhf/anOZz6ebax/w3CpdaCe/kO+/yN4++ebaOpvB4fPc75KT/0xXfjad/JG7+zV//KPJw+OfCXglTa6mfT6Fx+PV57ovXrxzdc6byjlEnpHdItUITDYKq2bvHFvUJlEdCxGc0xzQyMQg2rqvx7ZOzSf++qY6gNGqYE0jlLdbsmg41+Y1D+ym2elt54rExS7rOAsIEWwIZjAij9Ih5WCirVGZVURtY+y5F6y/+qdnXv+ZG/kA0gZbHZ5Ow49W1ydTZ46zlfHtZ2xcoBUVDhLuZC6UtAFo7QxldZTtXZlZe1Gp8jb1V6JSh3pvS8lf/5c/bFn+UXutFScdFc52ur0B53yxFVDt3N8fDIP161vbcTR9lNPm/iaNleEB8Nc3wQVU2B4pmnlLOYNp7C8mQBtYLLkQSzQBXLIXM+O+1x8ArN6NpU7w87xxB4OKT8G5u8ILgVAVa0PRwHJdK1bP7xebtZWAVNgfiY35OFRBFhg8oiso5FlPLKgAPNHa3FTIAUmZ6xCAGBZLuXuMAorITknOM5xjnN8uECUWGuZS62VJsXMNjZVXdWe06ytFNWVR2SN0T54iDSzRGfUDUKg2GRlqABUwcfauEDGwGgDILbd3BWK2EsNEJQGUHOZKH9z98Zfqo2fe+GzRw92u0kWBbGsssHa6zt3kiR5/PEn7371FaXU2sbaKLjM2kG/c3BwYIxh5jzPx+Px1tZWcXDgnLtw6dL9O3fSNF1dXa3rOh+P2u02e5fEcRLFs3wOrTqdTp7nWmtRanzvbhYn7Xa7mM+Cq7MoVqqZi1swEacEgRIQYI0lrZjZC5+SFw1lICze++YSdmESCQupBREpEDMHDqelKlprrbX3ngMLS3Nh22wxhHAaULrwniyJFa21kJAsYzWaOSd+WODyMMVj+ctCr6GaoA1p1qkXrbECgIUhsFot80cfFr5orUgrYZDRSinxXhN7YbXou2UWVka72iVZWrjaGNO1nel8piLb7XRG44kLrBhpks3mpR/P9PmRdo4fJNy8efOf/x+/94lLH9/obP7CU7/4+Wc//8nLn/yB3uPOPRrcwMZrNLj5XTrzA60jNLEXFFAM5PgaJo99gN/0J7tPn/jPjA/+5mQ6efvV69YzfLV6cb232jdsDbMqHTvmAAfwcsLXAOQFEHIggDQIopuQpgAPhoLW0BrGaHZBQjAk0CRsRAIQGpb4VBiolFJEaL4VgpDAaK2ExXNovjkCQwkMPEvwzAQVkYFelJlJgDRKDTBDa6W1CSEIMwFGa2gdmEMILFC81CYwi1KA0doBgaj5vgsCxaJRB1YirAmiEZpydHF1NZ4c3Hlw7+17d9/eXV2tPvps+uJHkscfi97l42RL9O5T3ULZk+ET31bmKFCuoGrL3kfZpwAoO0b/Nr2H4M/9o3Dzvvf14nt2Z9/fO6CDwpSRiiRJo7SzKq3NKNvQm8ieubceSLHAVZ4rr2rvNJcqJHMvtVgVkyD4IKwRdAYdBS0uphxqEqA0WKubhvYUFTbyKmVDMXRLrWx3s/UOetnh0/W9J8uiNa+jCrUJIs5UZ0tnNRFAQb6vag1BMk+iPIEzPnZFfyrmW9MuBGhSCKqJF9Ve2cLambFTrU40DU08S/jYnDwINBdJbNJpJSvt3na32KwO+vdn26P55aGTkmXZ0qrDYqttJ4CQ1myino4jZfpUHJczW/vUeVWMdFWEGYhgLSkVU+0uuLI1m43y+bAsjysZ82Fp4zIzVTyqZd/huqt6top60urE3SjKoFtQPQlx6dSootCYPhrtQ1hqHwTwZ3QQzWHCBMBXce7jY5FJzjhR81rlBZAvyYhH62mZUIEcNJ0VaTQrb1iJsPylcYp5wC3lYGdnEAW+Wj7q7JLvOCgY8MuTVnTag6s8dw7mqz5atfac4DjHOc7xIUTTOQYgKKXqutQ6saQJUCBrFJhd5ZTmJkqzSeZoIi2ZBILKzxPTqriOdQQgNTTnqrWsjhMKQVwcxVVdxaY1mxzcunn/2Wcfqyi8VZ5cne4/3e+muXccZsK+mF0arGVRPHz7VitKVp995vDWjagV1bPiMC9XVlaaSaoQQhPJsbq6ur+/PxuPe72eiNR1TUTdbnc2nQ4ubofdvclksn5p+/jwYDwex3HsnOPaXbh27d7XX13p9nrtXoG5r2obYJR1oTBqkX+xyLmQQEppQwJSSukgwgIIiPQyrSM43+g4moRRLJtTTi0hSmCNCVgIKxrCAkAIgeSRqI6l3LOxpqhmBlAtv4ODLHZMobk+Zb2kPE6NMMwMrRrvTLO+h+IOrUkrQJQsLrWBRm5CAD1iWoEoEZYQghJRDCYiHwIpq5ViDoqIoJmZoK2NT05O0ixbW1+/ded2f3XQ6FnSJIZABc5Hk/McjnP8oGGzs/lff+a/+ezjPw4gMckP/O6+Qk//EfT3pmaid5+e+xdy4+c+2ATHR5JPtbvrb7b29k++dOv1m+Pjo7u7Nz7+Iz/29HMfabc7Cfmoyr1EHq3mVFgCthGCO0/ex7JwZioNnQIlOKAAhJAkMDoAZQSxWMQsJWkKqYDQSPeS+NGzYBzBaBRFU38AV6OsKiBAUlTKABqF83UV4kRSq07LX1GWqOuG4CgrsCBLUTtX13WaJNZaAHVdFyE4B7eYCeaiLOMoStM0ippUqUVOoUcUoDGvJXgkmbFIl98as2lR7Jzsfv3ezvX7w73jn/lk+z/+RytJ/PepM2hwA7178vqvfpsEBwAxuP9jsvNJALjwErX3oL+1XeWtO/53/7CYTQpf1gCiLOqt97Yux9XArq9m3V4013NnqvnQXRgljx995EBHx4Fmx/MwnOtRPrH1KPVqz9MYRKmrpSgKiQSJpEI6qDIHewcpQ2I5iZ0PYCOSdZNkI0sUUZSaK5/aWL3aAdErg+Fbmkv4ShyMf0f5CQERaQGC+O/v4dA56fZ3V9W0Pe1Pqo8U4T343TQoUYZchMoCsLntHrTtzYje1OpWUDuhTFG29HClt/ZYduWCiZ7qppfb/dgeJPdfi/en6rBk9/e0wZAEQagi2r9QHmweMiIhiC4NKFbG0PKz57waTeat3VsvXp9VdVkGYYlmlvfb9paj6/PpXvT6sa6LnNilq7LdXXmyv7VNyWWx17haP5xSfkzFEKiBDIiB4TL1pgCqM4qMGhg+3D8fMB4TTTRoYV1++FxioAdMgabKSge0LNIuIX54fdd01r4DFugvwzjyJQ9yFvPlnU0j7PTdYjuKZS9MBPROQ3zIBX1nnBZm/bmVc4LjHOc4x4cO2kQSKmZuEiCIxdhm1j8IkdZKRFztIrMYFT9SiQqS5VA5Vg8ndloqrlmihjYhJoIPvsgriexHP/7R/+F//O/+6i//rBB9e3b0/77+0gs//Sv1/aOIVO79KJ91TFyUbnh0fPHiRZTl7u7u5uXtqiz7ne5sNlNK1XXd7/dVkgBo+I6yLLvdblmWRDSbzVIIEbnxOM/zOE2m41GapvM811rXdR3HMQRRFBGRjuP6ZJhGEedVkRexjfyyKmURnBEWDEHgcDr+B3BqDIFe1ME2yaDee6MVhE7lGM2qtNZKkffee6+WOC2jxaOhGKfCDZyJzJCFW5qaPlfxQSnVKERO92qxQkWnbpdmJWcpm7M/AfByP8/+iYNvfnfOKaVIK2UNLWoOYawJJACstUTkyjqLkyiO57NZv98/ODhIs5bWuiwLIb6wvbk3nK6cH2bn+MHAdDr94he/+Ed/9Eda6U7cGWSDH/Q97t6jzVdo4xWK8u/RFkgFRIXaeE1Eyf4PY/zBbD6KVLyRbH3hyhfWdP9Ld/7tvM5v398x0Vfz2fSp566ur69JkhnYGMJUMUmQiMEBtRirVbSYIq3gFRxgCCZBDIgirSwFhvO1RwAsYJoTqCd4wDhYWbIlABzIA7ZJ8l6s1ATEsDAGRjXjI3JaEIlogEWcrxUpYwAKD8+97uFQpylMWcRwAEkcO+8bt6NSyhpjLQFl7YhDZOEB9oDAA6UlbyKGqhhSQYp8Mp0MH7yxf+/67p27Jyt9+ccf63zyxbjT+hZSPNIe2pN234E4gRBihBiADJ+Ut75Ap21B6QltvrJzePT6V/20cEVwHk6UWGvvH9J4ipNRPZvnsDZ2MseJyqNwHPv7s3FCM+QuODjowpl5NSM9Y5pOajevVem8hU8UVaAacAFOEqeCFm8RW2uVgQdzRIiM11JqwDHYoXIBeaUCPFjcW7RzNAHcA3MSkiRVnCnD1ixKazzgoFe0yojmAkI7I645zBgADExbU8dQ10jiETsAYji0nNjFYFsgnmTxzatMEsVpiNPwLmoaJs51XanKw3mIB7xUQd45KpbUs6nwhuhRHX8p1U9n0bOGW46TR1NsBXpm1djgkGgMzEFOw2s4MpWJqswULRSpPDHzHx3PW7Mqm5rWfN6JTrpKrya2F3ckzvUkj+YCBn9zduPhf8JGBAxiDZVSrIOWisqj+cne3XLi/NDpg3qyVtJzHbd2PO9PAVSZcmmpuhrbZIdJNIrVSNmT2J90duq4yuc7vrru9VfFt1ylVinynRitlaS9HkWX0enOCn2Qk2/kt8UZEkGAGIiBguAabdO77X697DcBABfZ6WpfBt2NJGnVMz3eI1cu1xYBKVAsKZWm17Ze/vW056U4Iyo55UemQL2gREHAaeTw6TIBmJ/qOwiMMEtDsqU2zgmOc5zjHB86xHFS5fMQGBDyLmv1Kucr5+MoJYQQvDVJbA1LUEoBzE0QFnFzufaNZSJLMn5xv1omZ631V30Is9nef/pf/Gd/8K9+l3Sk0+zN8c7vvvSnT0crP7725HE5TQcrrnLHh8dPPXft/t17tpz/8Isvjk9Ok2wyXgAAIABJREFUkk6399hjJ7du1XW9vrV1sLt7+/r1Xq83HA611mvr63u7u0mSdAeDsiwnk0m/35/MZ0mW9lZWjk+OiWgwGJycnMRxrAV3X311c2NDBclHE/FclHnLRHGrVcxzJdBoJA1MIAaYA7NqVIq0zCRToKZjRJMipZmZWBAYgZXWotRZNoSZnXPW2mZmrLno1FobY7yvm5wNnGk2UeqRWbKmgLaJ8VrIm1lAUKQEIKUXMo1mSa2UUiGERaPtGZKFIRL4lPtY8CZCCmrhOpaFpUVr0VozxLELHIy2xhgfgpASUiIkguYR4/EYWrXanaqqD44Oty5e1IGZoZSKtCmrXHkWrs+PsnN839HomF5++eXPfe5zrdS8cOkZm5aIpt/0ASFqBlrfN1CArmhwg6790feO3Xi4tdW30bsDl8h8HSGGfACNZb2o97nLP7cW9Y/r+9dPbhyMxtdfe212sh+lOelrvc6VjjWZhrIlEzMrEAdVkgFFkRQAAw5BUAFIYGNEjWsFMbynOgSRWkEvs5KaRQVedFjkhxJYHHNJBBHTFDow16SAWIxogSUiIQcEA9YABJ6lqpxWUAoCKE1RZEmRD35ZCSFEaAh0EFlr0zh++F2jVGxjrb1w4Xzia6MRIKgBRgACpVBWCJULXIZwODzaeXDnza/d3bl+5FF/8pr69V/ttdv0nudMKtg5fPxeYmtZ2EvFErAwxohw8x+kbMvhpx8O8vq3lbr51vXdP/6Dam9YDKuiRM6G0yyLW2nUTgsKE9QwWsMV44kaa1A80mSJy1CEKtCEnK8qKQHxjFkFHwAgsnEaJ8hABnDOeMQkYPgaWltrrI8QAKK02WWAA1xQLoDmzlQoa18dXq8BTSqvPUdVpxWiBM6nsVgLQErBHPaK1QOqDxwI0Yb1U18dOjDIIt6weiuhi4l0S2nnIOI4uLU8pP6U4KgUOyUCSU3SS9sD1+671oIle3gYk1c8jOYzM6tReMNsMZbpXOYMXsyUAICEtndpHu9U5iuUzFrJZ+O2juv1PHTrhXq1eekDRceZeZDgbSX3pT7wQiIkUokSjdTISiTrbf+xsv6En6WTeTQH9o7O0C1JnRlRECd4r8TX4kKLJRLVDW2qTD5z5Z350c27k8OiPAp0ZOSiItvhaFhvFAAQoWjNsQUAUZWmRdY96NjbqX+9Pdxxo6MjqokqokCkgW2k0uqGztWOeTozgLq4n0eTY5QMZhATBQVSRIqUCakJ6dIbsryqxTL/ffHxdGf+SiGK5qtt00m3Qd18oicHy0KmhuhsA/4MwTE/w1A0BEcAikeZn7ObICABNFAvCY5m5U186ezRPcwTyS+KPic4znGOc3zoYOyF2owkEPugFTgEqzWzEoRGykCAMIsSaUrk6JTZDiBA6JulppdeEkMAK2EIVaEEVNbS9fxuq5UeHs26ax3p2L/buzmO+k+sbKhWZK0ejSadlR4i68DdVms8GmmtZ7NpuHVLRJIkYeeYeW1tzTnXarXyPB+enLTb7aIoxsfH7XY7pbar6ziOI23Gw2Gv15tMJtPptBnzj0ejtbW16XQaK6NBIYR2knLtfVnFxnrvidRp0MYysNMrinBGZ9Hcq605XaZJd2uiLkLwWAooGmVHw3HIssoEy2rYd1TJnt7fRHCcKi+IoLVqUkWFFo2uzWLvUGQ0ApCzQSGnzS+nfzrdrohgYTlaPK/mSdOyI6fxvDCzSCAiG0VNBiopUkp5H/q9no6jyXSmrLn62JVpPl+/eGFvb18p9NsdeHd4b48ud86PsnN839E0wv7e7/0eEf7RFy7/6s9cenr7y9S5+00JkZ2PY+dT3889Tk/osX9L6699r5wp3wgV6PLfIpnI3c9gfuGD+km43H38P3rmP//i8Z//zdGfzEfV4cHJX/3lV1/5+t2V1srlS4899tiVza20245tOWMydZJZsQmhjhEsABiHrIZyACOKIzK2BqnYRGkKV2sfGgMiUMMGKNQeIZcIldEOMfI8n0zyJOU4SqxhAcoKVmCBSTGpGEmSxLGNotjD13BwEA8RhICyhEp10rNKE3tB0WyojGwwCqgAUYgjJYKiRAhEiCJYgMrFOCjWLsq8BsMjqZuEDoQaRWBL5XQ23DvYv/nWrZvX7xzdn2fGf+6nshdfsPE/hOijC19BNJe7n8H46rc+KsPk5uyLY95HhLxws1nlZ7M6L8pa1YwmJqH5x9Es/srt4/n0hgsFQr0MTqgAa3SSxWGzFbcArUkRoEPkkVZFF1UiYSJ2R3ev2/lhlE8yoBbysUWTTKBUDKQWYgmIiSNfoQoQEGa6mosrHECI7LJwBYGstb1Bmti2RYsSRgCMjkzaWYVSgWEkaLAsZzvqWV0OS9VWFIM3BQSVUEGFqLkfeSmEToIuKux5IAgEkYW1IIYKp8PclcRqS7XUKpAOCFxW4qME5kxeqkTWJHY7jpW1jO6Vq+aHfjj5C5p+GdMRD2dc1orFBljPCtLTlz57iTL74OVpvePqfxVKjWAospGw1KFurgtEW1GxoZC0TP9Sv1jP5xuzfHVWt6qRAiKLxPJGxWlRfeOZisTZyoMgzHiv6aoJxRklqBCfJOvXN8NthbvjamwOy4ArNjyv5itVtT6vNyZl/10cTN7UecZ+s9KtCS4dUs4oa8tJXKfpQRQVBhrlQSL37Y2iOBrVb4E64uNNCSXqiqKknUZZy5q+zQZR94m946s7Bw+bmxEDLaAASqAN0KN1rQS0DbKeVNH+/ububO1oCKhlZ22j8hieWVvDd1RLf0oApg1luVygBWhg9g2NsOrRkNEYmC0ZkBhoA/MmKrUFeUKqc4LjHOc4x4cRaXYp1DvTahTbqK7rKE6N1iAQibAgBJEASAgCgDSWI2RiEUVQZD07o6znYJT2LEaR1WiuByzZmgslloMk1rAvf/t//V/m06qdrgavslY32PDl/R3Z+dpPbz9zsTZZYjVwf+d2b6VjutnJ3n6r042TJNLGe2eNfnDvXr/fJxH2wUZxK8mciHi22szHEwKCIu/9ysWL9776tSzLtDFKqaqqoihi5izLKM14PDWp8XWV2jh4L3WtoYqiMNoIiQijMYmQcGjUEfww+LNJ/RRhH0IISimtlOfQMBrO1cboRZwnL9fT0AeBlVlWAjIbY1TjH2HRyjRzJiIcao+mfZYUS2h6U0DEHMSz1hoiQYSD16RCk6Kx9NQEYbAYY5IkAeCXKmWcMb88tL2woAkrxeLh0sR8CEIIBImjyAfHwnVVKRs570mR0lqYnfPKmtl0HvtgrYVW4/HYJsnBzq422hg9HY9dXXc7nf1pLkFI0/mBdo73H865phH2zTff/K3f+q0Hd1/99MfXfuHf2/7C5wbAbeD2N3sgByPlGXNV1UG+9n7pGgJaR1i9Thf/jroP3rfXihRjcAs2l3wAEPI1fBDrBVfTtdV0zazO/JW3b759fP/+ZG/neOfBUaL1/sHR4Xh8dbJ2cbXfktikHdAg0URWBIE1SCkDFQUwIAzypJq5UwM2SjFFDNUkKSklSlhDmIOXwAEcoFHXviiCVt4qbzRE4BwgIEFVuTJ4rZgoZo594CBQfjGmgQILFBEZIjCaTFIW+EW/LAhEpKwS70PpGIACERSEODAHBkgFUk0INhsKDcFR1i53hc+PDg92b929d/PNB3dv7K30zONPJJ/4uHriyj/sM0D9e4hyOXy+CRyYhunQn5RVVbv6NDkbpKCVBXJ3/Orkbw/5PsfI82o2qRxPKlcUlSo1l0koKRTEhWJPbKfCBtWTQE2oWVBBgxI2HY4Ggo0Sq4sBdg1wUkmrkL5QTNF+ZGyMXYu5JTatFqUxAATN3gStIkNJlCCKAMDBVSjhAjzDKq+UdVCEOII4H7zXkbVpKxqspZFuoTptwDGRyXopIgpYpsB6MHOAr2eu6qWRiIK4DoUgVIUoEt313SxqM2KQafiTyqCOQXEIqqqisEzhVIRuGkdGVVKxY5SIgJgkTmHO+FQk1iq1/cgmRgN4dhB/us5i3clodhSSKeelCkeTYm+SozImt60oNYNo1HbRXOOO2EJ74biTKAMWDwhI6dWeDHS5flS1vLWRv+jq7aq8kBe9ec3+W6gyCOE9xMQStIJSAcoTOd0tsn7equek95LkayvhvsSj2msetuZ2E+HZMH0sL7vj2p68a7Mu68A6uKhCD9heEgmUJa4KO3E0syCi+0r39PHJRM0qEht7nTmEQtVzHSdpy6qBj1Yo66n2pCpCnqznoVufyiXMclZPnfnFLDk3rZ3PRiftcaVvjUmmy2JXLAtR/CNPfRGyhmVxbPVoDIf6hkZYvYwU/WbLqDN7aEjHKjtvUTnHOc7xoQRRx8SbaRI5X2dprLSpirk2URTbsnKItLVmNBsOVvpFWbAPNlECJtLgxpiRW9ULKIxKARj1yFDW0UyMcNAUhIDj4yKwOZrNtjYv+rqbxdtIfHfw9Eu3Xt/f++tPXrqyVsmTg/XN/mqZV8XosN1K62nZzxKAh7ORsv3LL1wb3b9/dDi6fPHyg7u7WtvBYHB0cNhK44tPPDO9f29eF9uPXX7w9dcG/ZXexsZbr36tv7Ky+cSTR3fvkrbMQkUtAZGJT44PMhtbY0hp4aCMbWpljdLKNN5naZpJQs0QAUiREoKIQIlnp40mAktQIAIJCykVcJqY0RScLOI5Gs3FaSxoCIFdEGZjLHhRghJ4MWsCYqXJGmpyXX1ZN14YX3kAprGqLAmUUy+MMCtlQhCRoLW2NjZGnHN1XVsoMKGJS4VuvKRCrIxiDgpQShuG816REQUiHaoAEaMMkQo113WdtjKRIFoFYlLQWiurPQfvfafT9hBllXMutrYkHSfZfD5r97pUOLSj8wPtHO8/Xn755d/+7d8GsLu7e/369S/85OZ//0+fvXQh+9Znxc1Xz5ILvP9DeOvzCOn7sdPa4dLfqEtfRnry/SC8h+qpP+HsGG99Hr79Qf1gPPX0xcGzn37ppQevvLJ3987RweFwOJqN3nrrjTu3NtYG2xtb17avXty+tEImkk6CxKlSNKsoU0YlGWrACVztUHsBSkI9R8RsgSiBsRZx5oKvqsraUilfl6gYKAGKOh2TaRUx6gqBgGa8QjBJ0oJPTO3qcjQiGyVJnDTRHSWgFOIE3oXyiBOAWNCMLhmumRFmaB0SlAHS9MmKoK7BOiRJ6YNU1bKrAVDiLXKlRUTyfHRwdHDnzTd37u0fHMyGR2Vw+JnPtn76M+2Nte90ZHS7uv1X0794sLdzeHxQlZVvCHdrkSY9wIob+uFUqkpBBVHC/LTwBRsYYSX4S6WzRa3LMqkK47x4hrACBNIU2hMIrLQiqxEx7JlRn2IoFgvjzKpa1SHen4PiJFnrPH3t4pXtAYAircf9eRKrrrFK4dSpyWCcVBjVWEukY1hAgFLIT8bFdNZeXUk6bbKRnjt1XJ4OsUmRMqqkek4FCOxRjVRduZwmOrVt01oLPpVwrG0x92o6bdd6He2f/lT2w9eiBSmGxgEDKBIiWTTULwkUrRSBwcIAN2NrIX22YxiiFCllFCkiAFmmiPApSZ4W69D2KjDk33z95P/+1/sQskFPwglyxaVfG3Q31gf1TDwRLtlsYAfdSGvFhNlasrsyeqV1axydKJNwHHzs2ZTC4bvVBGNVEnMSO0RjY0+S/vW0/0ZyOKNyZvOJxWZtf47qzTxfLd2gCF3n48AmAP+A7Xspc+2qDUWrWrTG1ol6/ja5QF7H9SCbpuGY1DjBLK4UUFB0W08P5+Pxwc1k5bVnX/iFG9c/eri/ZM+GS5FFkwDKQAJ0gRkwB2ZqXtJbJwjcRKAAvAwfDd/IwAPjJVuRvUtN7DsbYROgBYwfbYRtslFPeZNqWYurgPY4Xf/apUvnBMc5znGODy36o8lOO4u991zXSqkmCl6p4FyllYkiU1Y5EYiU956Uqao8SzsMEJGXmaF3uRSuvROtIKJNYjWV44PpdPan/+Yvs/6WQJdzVoMOwM5Xg5XHp6P7f/LqV54bDF74sRf2dg8U89WLT+bDCoPV6XA/BJ9mbVeHe6+9Fcfx9uVLh4fHVz76Q/tvXj85PlxbHyhB/uABM1968qndO7cuXbo0nUwe3LjxxBNPiMjhzVvGGBVFoXB5NWtF2fH+4aDXd2XFzhtSta/AkiQpc1ALLlwBQRQpaG3ADJHQkBeLYYh+ZDr3tLQ1CGuoRaXrgkKiRuthjMEy9XPZbKIVGRE0oo+H8gphZlkGZUCpaNkDu1jhaRntaUoolr6Yxn3tvddaNzebNZ/mcZw+ROvFjhEohHAq91CCIAIWCDGYCArUSlMiVQUXpbEm5EXRG6zM5/PJbHr56pWyqvZPjq4988x0PBwOh1m/bZStaZ7PZuvnh9c53ndUVXXv3r3f//3f/5f/4v/61A+vbm9mv/Kzaz/72a2PfeQ9BYtSMkbyMPSe2KDqwcfCFsPHkX8vP9Qk1Dqmzu73h+82NTp71DoSxR/gj0fHb7bKj1ePdbN2tnmhvXc/Pd7d2z+ZHY7y4aEvJ0UxqXaOD/s7NzdWemv9TtzWaTtp9/udtKWjhLWBsqx54XxfiPkBDfaOa4IBu4CKtREyCJGhAMBrreNIR4AWBN8MpgHygNfGABYUTlcWLb31AiiBCYCQsA7Bg6UpsawDHBZECQlQMwE6AgUHDsRWkSbDzcKaoZiFPKgS8tN8Np5O7t/fuXfnwZ3rdwzy5x6P6WoERB/7ofTK5W+Hlb571+3fnybTt7rU3pBL827+YG1vEk/n7fy2uj9VYyOerQ6JbWlECgVCKcGJGMAqyONKNhQA6TjeKNnUQVV17GrtnISzBZ6Nl5Ik/P3iwEDGtStzsQwfDauqf7G3vrbdT9Y6AGzikm6cRtQyTRQoowjeewdXhrpynqqKaqeAOnDhfDWe+bzgyhSp0wDlHiMHeThBHwCHuqYqACFQmBlXh0rliYmj2LKrS++9dijZOL4wsFe3s09cS65d/d6y/6vQq9CgxVbKFhVbGsPHabYVaRzqvVfp62BXubJmeCJV+DDjAB0NbDJI40FUDQpeCfO4AJUggghxoG/FLzQxFkHeJVlUEynR8Eqzidi25p10mNEOqyNrxi0z1SEo6npZDTMzDtule25UrBZlt3SmYh2+jRdBwIE4JBCQKIVU1AoDINbeK58XfgSVR1QmAFrTeJBt6hvaV/UDVU6QtFppUa48l/t+qM+QC6ecAj/kDuHJe3ponYkAfaacxQDxGT5CztAZYZnToYF4GbrxjifbbEiWjbCNSeu0dLapWwoN4SmkEdtDrv785o1zguMc5zjHhxdb289DhjfefPWxxy7ZrJOPx/Ojg5XBWlHWriptpIS9UioIaTLClMZtEUVkDLJTcVwtVUQPDbuRsSxalOZAta+T/uVX/58/XF+7qLLuZDi5sLKdkZlXQflsRad+oKeZfo2P/6c/+N/+g0989lLahlUPbt3ZunRtprSOTK/V16Kq/IBYkcpsVqAeURwscVnPWq3OtK67vX45HVtr87wIIcRxXFeema023nlfjTTTYHXt+MF+aiMSGKMCh6qqFJEy5L3TWrOIBC8ioggQD7HKqib6AkIEKFJEvOzNJSImBGYFWqSqLmK6znAQWjW6DgBEikOAYNGlAhGIIkVKCUFrxczCJBCBEmoSQx+u6uFQ5NGbi6uKZf1KY4RpGlsav8wpI3NKdhCZEIRIQRCCFyGlNKCkCQRTC2OJMASsRIL3IOR5rqxJkqQoiizL2t3OdDqtndva2tp58CBL416vN6tyT6rdbnMM75zBuYLjHO8rbt269fnPf/7w8HBjEP9Xv/7U5z57AYC16tsc9q/cQu8+hFC35ev/+HtLcJzjfcCDNTroPfGj2HoOT1zrjnay/C7euD179Vax+2B6dDJ8dTymG95Qtbba3dha3bpwcfPihe1Lm+ura9RdNUlLRxYxoIACRmAAWCBCXdR17oA5HFAIUlBMSRwtxzByOpxJctQBHtCoLeW1tAISJxm0tNpIQAlQnvr1A1DAJlanUVEUjn1z3yPxswEIMBFMCl9VXFdG2goPiXgLxGCPXMgBGI6Hb9+6+frLN2+9uTM6zH/0Y9mv/3JvMLAAIvttmgpfeaX+m78tNq797bWVuu372CJ5zl46urI1v7C3PjnOTjSXXvlCcZEqjlCg9FyBXZOUCL2QMoBEFJYeBPnG8gqS9zbQ1RJWqtAiPI0Nvf1xuzVhPpYJgERRP9L2VALhBEelK4opzY7Gk5Ojsb7h1X4AMC7rvVlhgliRkkgICchIUxcKAhICAaVAAwlJKXBQCVILI5C4E2gQjqu68k4Ao7SNomtX41/86bYx77d586PPtp9/vCOv/prc+UkAL+3/xf78zu706GQ6KyEeSA8oVdGhSnvPrvY/sr4B6eqg+wpEYP/ed9eQskqVofHZnnnjgIi0kQh1lPqs69ortzrJm+ns75zft+BW9YwvX6z81RIX59N2kdtZRRNWLPRdkYwIcThzI9R26Lo064CkCZXDat7P1ja7rZYq8oPdye2D4UnSv7Vx8Z/t5P3iHeqJBZ0O1N9EUZIBCTBcPioB+kuFxTswXxIc6bI79htrZZvsj6aNpQv4R3fGAN1lag2ggA72i4M//tO/Oyc4znGOc3yoUZZ48tkfz8c3ypNjrfXK5tpsPLbWaqUEEsdRCMFVFSzled7t9EMAkfZUGbUgNc6yGw0SWqlkXDnXTZJm1JFk7ZNx3utsZ3Hq64CaYpNqCZSsrq623tx5mVL/f/71n/3SRz89f/urn/n0px68tRfFaavV2d3bV0KXtrfzfH54eNjtJndv3I6U2nrm2d033ihdffHJa7feuiEhbKyt371954knH4/W1u688kqv3+91u6PRiIRiY/Kjk5CX2cpgPptYpRuzh1ZGQVzwi3wNZl604EKYPTd6PyYiqEYHQYu0d2AZC8pEiqiJ4FSnPELzM47jxqjykJjQBFLifOOCWUZ8PEJkKKVYGECTJ3qqCtFana3sPXv1d0pqNHmizdM5y4Msd/Vh8igzN6UwONsETA/NL0sliRhrjVESPIiSJMmrkpkVdAih0+kIEEVRCCHWSRynVZHDmkYecn5wneN9g3PulVde+f3f//179+79+z+x9YWfuvjicyudtv1O1kmKoSoAIKbL/06imey9iOp70IC8+gZtfZV6d76/ryF17+PpP5C9F3H0/AfzU8KKqsjcvpSNs4286k2n3o1WLr199epbd/fm9/dme7uTyUlezpUb8f3JcLRbPLhxeHN1bWXQHwx6Gytrayur8UqctJKWzhJjIqMcSe2k8ReqMvKsPQAHErFwGs2pdDFpG6SZVna2LmtxcwlpDEM8ryvXtL1aC2vnVe2E4zguA+d1FXGwwsSFVe/SThWCOynnMgpwGBXDeT2LTdrNuqv9FRVFVikFEOVdc2v/4OjLX83vPhjvH5zs7o1g8POf6//ox7LBislS9Z28rkXhDo/zPfX2rXR2nY/Ksq7bE4ApqereeN4eVVwJ2JHAkmh4OJEAWRTcvtfP53teMiiexUVpnShVirOi9TjHpHA51QXPSl/7qvSlmjImPgxz7723Urg6zyt/rHRt2n2r2roT2SSxaRp5iIFaQRxFSjJpE7UIplF0JrHR2i5sCWRgFGkA/STf6Mx8SPyyuDcy+uq2TWL1/n/wrVFGA1fekMTI3otPVs/92lP/5dTPm07ZsT+5Pf3SsDyovcwPR/nLxTjN/EpYu7JuNmwxmM0H+bxXEPO7vl3EynhrRVshQ1oRxcIspMRaF0W11TNSQ4QdJxMFl1iOrEQ+i4oU7pO+4qJS4/pC7S5X0itDp6pj58gFCd+1M9u73G58wIuDM/Vx5hLOra+UIgLEh/qkHL4m9p+vmB/a6D+ZbmwdzdaOJt9QKJsAEZA/Sl6Uj+Zu1MAEqAEFpI82wp4eAaeNsABSQAPFoyGjWDbC8pI0abYbTuNIQ9rznZViczCqp8Xh3XOC4xznOMeHGkm68vVX/vzZp6+xhCi5fHL0qo0jHUVlURuti3xmY6O0F57HUWBMRdkmHc0FbbXxHubdzqOKxUYKsADiOK5dkaUDqSPT7mhJIh0C17U1Ii03xlb7+f3jG1Or/ve//ZuPbz/25mjvP3zmJ9xOgWC21teCkcPi0GhaXetXR+PLre3KlcPX7/Y6g2Dk9s3Xsna21r04PB49+9zzO/futGbzi5tb87IYHh3HcQww1V5q14njfDK2WnvnAImTuC5KDVosQwKtFKAUhMACF7yC1nrBbhARk0AgIkwEgigSRSyi8LDzdUErKBLAWls7571DEyCqlAJpZX3ljWlKSXzzKO/9KbuxcKXQw2ms0+aUU2rjYSXKcnTXKDXOuF3krNbjbJdKCKH5eeqRYWZohTPml0aP4r0HJEoSxyFNUw/O8zzOUgDD4XBlbdVG0c7h/mMvvDC+d+/o6Gjj0kWjaDYeTT1tan1+cJ3jfcN0Ov2N3/iNP/vTP14fRL/8s9v/9J889d0c+ZsaF7+CZCj5OoYxfIrvKn9HqzfUtX/9fX8NqbtL3V32qXxQCY5mcHN309zd7C9vX3zsy88/ae4Mqzs701uv7u3dnY6O673x9GAyzo8P92RfxQdZt9UZpE9sbl3d3Go/1upt9lZ7K71W0klMUaPwzCLE1ko3KOuUUkHpmpQ4WiQnQIASUhMD0L605bT2MhaycLGWcj4r6logPst8lhZlHkLQGsH72XyWBpcFZylXVDU9WI05UlgEUlTF4fjYDSsMsZcfnrhxksRb/TW1+USrl1FL5cyljE30xmjvztdfnu7thbJADWxfir/w+ZWPPpt8N8bPrE11MBrdPtp9pX5jhfsb6VrZr8Ja5cK0prw2ThQLMbAYoH0v+G8SkChiIiYnoRbhoPO6LorCHUz+P/beLNiW87rvW2t9Q097PvO5E+6AixkgABISCU4SNcTb6+nOAAAgAElEQVQiLceJk6jKUqJUXuzkKaW85MmVVB7icuUlVako5ejFTuyK7USyNUs0rcEkJYoEMRAAMd35nvnsuadvWnnoc869gEiKIHFBiNy/h1tn7917d9/eX+/u799r/f9uf16NqBzZYlTM6tnUTeV+wLFzdUlEOklICiasQMs4W+r00kQvA6TdJO2nAJCwWINMZ4L7YZlwgAgAUqmk0xbqWwipg+j2WnoVPzA6PyLA2jcgOeTpqc3Ww5ut+05e2quu/9G+eW3+4oGfD2fF9PpsFmKM9PKNQetMOj4/xvMjK4ClYekCBgBARmEFWQEA5IQuk9irhOk4dAaRpQhxWiVJkekDibc5f2lmhh5ExIRehPIJHx5x/r6i6s5nsiijqo4senvUBcPv7TF/vF3cxKsieARGCNi4nLbLNBtlZh+LqXcQQszc5aqaXg/42+3+tU7v492NR/hQjiFh1swQGI/ayDRACmCO/S/46FgHOLYjDXfKK0AAxMcKCB9rLU1Hmjv27GjEC3nc4YJzDvMjpcPfFcUiCeIO1DHWACUTgdKmM8gHG9u91u05W6KFwLFgwYIfdR597FMA8No3v3TxoojiNGtlAKtKXYsidXg4kioTwhtjW1nXB4OADBZAMHvrpPo2P6LsCQUU9TiNet77srKdNBOiKyhhKxCD5+AwIAgPifTi9ODRwg/zdPuVg63r5e371zce7541+QRqwUFYV8Vpxs6W86qzsV5PCh+8N6Eui5VW1/sw2t1vAl/acRqsD8732t29nR1kAONUgFanZ4fjEBggSCTmEJxrKi/g2CCjcaQHAmAOwFJKgZIkEhEABwRgD8f1DiE0ViQITenHcQjL3UGwjTDRSA8nRhjBh5N6Cr6LE++M414XElLAXXGwd5dsvC28lhmRGjeQk7zYE2OO44ubIyeOu4NmT3SQEAKJo6twYD5xOZNSVtY45zwEbwxI0lpba6WUg8GgNmY2n/f7/WJnRwD2u4ODvf0oUpFOXMRVVcWdaHFwLXg/efbplf/iP77woYcH9+TTs326/3fD1tNw4+MQ1GJv/5BweF7UrTXjs9KdbZflfdZuhFvRC9fVcztX9/d2p6PCGjubHpZv5uXO9o58Q8aZard0t5v2uhmqyKPI53MIqpVuDjq9lU6r02nFqeaQF4xzaHkUDOxgHqACAAyenHXMAXBaz8iDGbm6ruaQ04SkknEU6Vjn+ZiZA9h6LOyuKMDVzvrKuFB5UZazupqaypl5VQ7nMzerYGZKX1XBekFLg+XD876fJrHwO8PhcHaAdme1b3/uJzuRFt6BB0gzOrvx3gzjp57K1k/pEtyNXffVF+zMmfLN3WtelklQB531C2d5tcizyTSa3tNvMnK6ZRM5ieQ0ahUJzGg+NPWweP7wOVuzqaA0SB5bSEmiKe2l56Mokiq1sVItkVFXQ1c7kN1q6YndJwfVEgBILYSRACAAE5A0RzAcIUSAAIBEQsvmKuKdG7P+VTh/9a/FEdBRS88Mfv7s6Qf21r8xLYezST6elsNRsbs/LV+x8rpef2ltY21l+tR0dt90Eo2ZQbl4+fXlwdU+APgi1LseaxCACE2YrwZAZA+eax+s1qC1Pcv+0SpsmDrLi2RuusF1A7ecV9aRcxS+XYXI9ydtgCIhsGkkAzAhAlJGiommeUxFnO5yth3sXIKJDsWILPjE1M8EfYbkOKJtEN80tyeHv58XL2K4cFr8hFl5oAw0K9HlAHOA8li/UAAZgAOYH6sbJzGxJ8ZGAWAOwHc9kwFIgPnbC0Dy4+wVDZD9bhj/uh/9pf9Z1QP1y0I8IyKAVhh0/Nn2Ttx9A9Tv3Xr1zw5uD+tyIXAsWLBgAQDAAw9+DABIlvP5PEnmgcXWrTfX1tYZfABO4s2y2ldSA8beG0RQUgsEH6ygd14kBVtLiICkFwCcf+3rLyrRNyUOOh3vyFSGCFGRJ2fREgrwUeLSNRhUMKj7q/Xy8P987Y8+u3bxoxceoYLrmV3rrvvKTnPXXl85nB/IlhwkK/l43BYJzSAwCuBAML5xGxGTNJ0ejsZuP2u3i6KIpUDm+f4e+YCA3vlGevDOEQIzO+ePRYTADBwQGi0ABaFoVAgPIfjAEEgQI/gQODAyEREjAwcB6PjI/6KpgGDm2prjJFfmEJBZILJjEGSDt8FrrRGxqiqk49A075gDADEFOM6CPZE1QvB3e2qcyB9EovEKlVI21RknQsxJ4caxKAOEgpmlUAFDs2EkpHeBRGPbAQEYEJBIImqtmVlI4YA5BERUUhljSApm1loXZRmnKTuPiFrpuqrTLJuFanFALXh/YGZgNxtvVeX00tn23/7Zs+Le5BNjlMPqqxgk5ysw24RqsNj5PwRgvoT5UhugDQDx0R3W0932mVZ0S+5vJ6P9yTyf+6oGYPC13RtuzeyQtEsy3Wm1ZJyh0sV8yiyz9GC11z81aHd77SyLKcwM4FS0PUsODDBjLjgAIzABQEAIPkCwDBMwxuRcMgWQ2MnaSRIDeUYAEDDjMIecoXTeFLXl0omiGpt6agtfG2+N8+idDI4iZAW1cQdDfhVUBjKp7e3RwbQaL/fg9Gr25KPJUv+91+bOnI3OnI0A4MY1hfut3X2uKne72J1Px53X46igek2LTeRNMLqywoZ3P49FAAISgTAQMqFHsAAFQgFsGQl1WyYiakGa7bay7ayXt8RYFIe1mDtR5AIiidprijN9SseqTaGDcaairk7XqIPd3nRNtBMYRADQnQ4eKz88wOU709ITzF030b/zBreu/3U5BGLRui97fLk/GK6lpR2X3Xw4mu7JyfXp4a3xaHs+gV3Ea8ACfYWuLVBDSnrlxsrSa8uOXT03xW7tmVETYA3gWEqQAVSw5BwWvgVhWcFqyRulP11UrVmeTo33/m17Fr5/t40m2A48EZNggRaEobSOVYgBtJ87P7XKo6qlnMQ0j2metPahvR/GivMslIOx7/uwHvhBzw96HAPcRC/86IbfHZtbWl5PZFJFZSRjGQ2cXkUpCouVvTNC71Qm4XFo68kzTYzrO2w7Tt51EjrrAUwQ0rS6GG+o6Nwrhy/8m9HehaULK607JlDj+gCrw8uVr50F8B6Dl3CTy29W08/vXd/LzYNrjy0EjgULFiy46wyBSauVAECStJIzZwCgnL5ZmHmS7EotKjNTUUj0pdpt1/UsjeO/rG4AAKkIAHwomHOTzzY3z751pbK1WBmcnuxbJOl0jdLqYNucBJAVcUngJBzOyocuP3J756rg5F/eeuk3r3zt73z85051O1yPOhCvPnDh9iuvdfr9qjT75TiJ1XxacuVbcSIEeltlcQIA1XSuEeOsPZvnpiyjVuqsj5TKi6kS0nsvSQiiAKyUJoa6rlUcNR6fcFwySELYynkOIICIGAIzMwb2R6UWxhjPQZAQJAiEd1YCSSlRihCCb+opQggMJKipXAzMDEBC0FHBRQjBIWIUqRNLUSJxVE4CyBwAQAihlAIA56xSylrbFGIA3ImMdc410oZzrjEWPelYOanXaDpTiKiJhBEkhBDe+0Yo0XFkjEFmqaT3rtFKvHcoSGs9yWftpX5RV2VZpu1WlmWzfG6D37h48ea1K43VCBvrIfS6PZPPQxTu0mUWLLi3EkfIn7/24v+1v/PWpfV7HnGKg7cwGYa3fhpufGKx639Y6c/vz8qNc5E1p53d8N5zk5c1rye/88Y/f27nS8O6mOXl8PYcKUURoXQIGFxxNZIyIymFFBSBFwJcLMEh1wzg2Qdbo0PwERPVxKYwUDsGB9LLKCjWECLQVkpkiMogyUMEjjCAZGDmKgQHgcErr6RXIQpRopZbnU4vzvo6WpOqAzycjXamV69du3ngwgS8MGtr9PM/u/LhD7U7rXvbObganf6p1Z818VII/Fz4rZfcn94+nO9vw8RGvSeX+5/qHyxvj9pD4/271TgkighlXEfaxIJjmgkYAV4lvo72wOlYDB5pyw0RlnBlu7Nypd0xWRKU1KF9v+itSgAySuyv6EhH9xkdCWICUxYsQ+tMpz+9uHL1SbmXwnUCAOFlVrZ/1MZ8MltZfeujgV3w3jlvYldftC/nz//x7Hdv7h/sDefVnzjxYrK0fCpdxfZ6FR2mnsPc5bWo/XLgjsQ1hZgyOW5V3DE8gFKXc1GaxNjEgQqgA0c+CB/e/QD4blAkZJBgVeySLKQ4RLUvOzf78SwGoHJ/VmxNTAnegZMAaNB7SIXp0uTDPr/fgMytrqvYcuIwdhiD6sjuehbf7kVXW+a1+vaV/P/V5R/F6erayo+L3t8QIb46kTfHAJNjo42T/5Q/LuU48dFIAaLjJU8ojhNhI4AOQNk0qtg0HV16QJz+aG/1J/krv5a9cOXvPvWLP/Pgz5y87St7n//K1ud/+5uv/d97BwAT3tvmqawBy8DDMn9s88lf+dR/txA4FixYsOA7nvY6l5Ljv69d/cLv/cH/8+zHf+LpD/10zWNjC63SkyVdOHIedcYKDkC1Viv/+//2v+7sHiD021l/dDAJTkZJ7LUsTakFpTqa5RUwJ3Gal/Peyur+MO9kp0Fkus+3bnzjH//W75yJu59+6Mn72ks8jagto0hMx3kkNJGIW5lDUxojA2upbFWHEAgxIOezeaw16OCNLea505GKouCcUio43ygCjdFmFEXhuIUEAJrgFPZeEhHKgIGZkVAI4YJt5AMi0lqHAIgIgYP3J4YXJ3GwcNTBcqfUQjbLuLe5ip68q2mEOYqKPV7gJMa1McuA48CU5skTQ9Om8aRZuHk7IkoprbUnKzppVyGi4P3dnqMAYIxhZs+eA5IQJ6sLIczn86yVVXUtpIzSZDKZtLud3tJgNB7vXL/WyrKqqsCF9Y2Nl9/4ZprGQohIUV1VGtqLw2fBPZc3mJ9/4Rtf/vKfPPtU65knlu910zvqAnSBay+yVzC8BOXy9/Vx6T4M3oLeB6mUvXsdTn8JhhehWPuRHVTat7VvtwRA+rbnC5t/tPo0CfyL3S/tjA8mRZ1q1Uqj7qAbxdpbKGyV29m08s4GciAEiBQoABgQKIiJGQOCKVhKK5XjQBIFxUoGUNZZRG/BWGO9c1XNkkgaHUUqiRIhpcCWsDpSSRJJaAlMSNdJjL0sy9pR3NGeXG3rg4mZHhb5eDae+GKKH/lQ8rGPtB97KNtYu+c9g5FIVqPTkGwAgIFnUqYb2dWt0e7OzfnoRjn5YtE7NdCbcb5ZuMwBQADvwQEAQ3DgOQB40UwSJaO2Mp4kPEeTu7iScaVErYTTmrUyJCpQezI5zE7b+1fEemecokBXc3eedCGOhI6k1BqSmFpaAoCTOGElvVzxUnlkBlOUAXy0k2X5Rqc8JeyPdE+lcJFwd+0BAZABK/RR/fX0hbD6Wnui7DTYeRSNMB2LTtqSp9VYH47kyMkAGWJfAhIL5qiCzEALamVKUTlhvHx7gAiDCJKCgKZ0gdHL4IVzb8+XVV5GTlEpIWBInNfeSQeewJNkFEDEEgxhBWgklkIfBjEHsFL4SIZITaWaaZpLsAjAVCsZtVy3dElto+AUO+lFi6hH1YPOnLIAtRPWKssQiANIcMpRyqaNsh9kQjLB3RGP5mbX5M5ry5DEkCzHq1G8wmG5MFFpsbYINYD9S5kp7thuo0mEdXDUztPQZME6Rgz9Lm+cl/c9e10v/+7WV1+Y3JAkz/bPPrbx+B29LzFxIn6zCrN291L74Ux27l7TQ6sPfvjsRxYCx4IFCxZ8t1y+/JOXL//k4XBrONod9AfG2t2920uDNSklADDyzE/bohOAER27HFQ/SdvjSZ6oZSliZtYR19UELSVxaoIdm1IlhJMyTFyMMhhygKUnwe1W2Dw9EJN4dGhmfzrf+6YZLu9d+dlLT9JwP0PRW9+c3dqqjUtbiasD+uCsBT4KOZFCaB1FjzzCL75ojDn9mc/c/sIXpCQZSTahKXloyh88s5YC3m7JGTgEBkEkSNCR1yYSEfs7lhZE1FRUBmiyZU/SSRgAmrQVIQQjNL6kzacfJ54jQ0DAk6gSYiAGQvQhYODGE0tq1egdTfEFM3vvhRB3KyB3x6Cc5Kc0sz7v/ZFl6V1RLMxMBMGFo9xbQsYjmUYp6UJgDlprIYT1XmpVGROAQRBCYOayLOM4JiIp5XQ6XV1fMxwQ0YcQvF9dXc3zvJcmxuRx8IvjZcH7QAj8+S/ufOFLO//Trzzx4KXe++PqhxvPQ/cGf+MXvl+Bo3sDH/p1TIYfnP2Ja9+A3nX+xn/2oyxwfDsSmX783N/oZys75sZBOZkXvtWS/ZXWuQdO9Zc7ADA8PNjduj2elZN5qApwAAkASAAJClUitc6AGeocVJREGadRlMSxTFMIbIuiqLCoALEK3tR5igLiDDr9TrfXj5MkjiiO8kEvXlvrBRw4SDWMBFaNKzUg7L9Z3Hp9/NZre9v7sxDYWpgDPPts/xf/1vL7H016Hj6ykVy8+PgXb1YvXf3KjZeube3/ZtE/N1h5aGP8mZHp1ABgoDRQAoAHV0LpA4CJgBEZEhadSbLy5pq/gZPbVbIrkkNVBQiAKUIUc5RBpvRasv7zZ/+TRzo/BogwBhgDMmAXgaH5KUCLsHM8rb597DF5Io4C4C1ERgiLksNvwWl1fkOd1eeTujMMb/j8rWLv1sRPUYzi5ac73YfjN1feGvZGZVIHtMieSQIheocQ4Dv6hUqntYsBQDEmQZikLlXJ3rq7lk+c7hYdtZegIbta1r2y0AVYhbVOg9CsZYhpKnEfaNqiPU3PzXDLAKMBroAVS1CyWC3zVg4AsBzhZhsulbxR1sIX2laxZcEADOwQj+Oc+U5XiSc/jQpcLWFlf6m7vLS2BK8KfiMcXt3/9wV/GSCOosHZ1kf6mx/28VPbE3UwE/UMYHRX0soddfT4j/g4EfbuUo6TnFfyp9fg8uPdsz/1xlvP/4M/+B8P8oNu3H3npXj3yaV4c9/vzu3sF879/VPp+btfJSQl1ELgWLBgwYJ3x9Jg05iqLE0cx2urp06eVxhbtIXNJShEFslprq58+atf2Th1br6vkyiBgIZroYkAXWWCBFayLKssSufjab+3NprNWv1BXpWI6GZybXBJRYeBquF4a294cKbd/tLtK58+/8jw9kG1e01JCsb6QGUxi6LEuloyIQP4EMCSEPMv/9nSysrefF499/WN1bXR6LCyNiKdxgkAGGOiKLLWNq6Z77zKPynHgCPzzkYTaZw7m0IJ5ONLIrzjPBrwqNqi0ReYOQATHLlyIIMAAgREOjEEPbHJgDtlHdS4kyqlTnSKpjTk7a4cJ+6h8u5Cj5M6jjuZr8cKznE2bYDjsFtAPOpqkTIE7zkws/Xee18bo6Joqd/bHw+Tbtty2D/YP3PmDEoxHI1Onz1jgx/uHtz/5JO7r75549rNMxfPVXVeTKdW2057Ub6x4H3CueA8ay20ep9mKUgBhOPvv2scGYVFCh8ggYMCCAsYeDGw/vLOQZSolIiJEimSWMOFy2c/9PjFtVNZu6sBoCpa+Xypql1Z23Jaee+kBBVrHceu0sGi1iUAGJNKYXRUZllLR9p7760LzlY2qV0scCrIkIiBQ/CVjnScJEmrJXXkjNNKkopTSDQpjFuoW8RtAgkAduNwbrLOaD61xtVQcA11IaXX+gcwexcgI9dZ3n0scusr6SQ+9TJ0vzqel/UVd3n99Dp2zp3tizC3+Wg0nOwN5zeG5WhU5xMrpBRK2gqjKulUvcjIJbbtlaS7mkYpdLC3NnsoxbZUoDZfbm1uncuej6O9b7cZfHg/7Hzo+MG3WmIhxX97CAWBeKB8POEMJO8tbX/Vf2lrsjeZ1zdeO4wrSR9WK2l/lk0KwWWwABYA+e0/aBJJAIGVwpNiimwSF2nyppS3sKqtrRkMJbFO01R0Y14RxbnctusAtlN1erN+e9yTE1Vu53k1m+djsJqtBuPBQ2DBNWIBIdToWdlO1JOxdOVG5c7mMz02Uc1ZYM0AAKnAtvT93LVqh2yFZxkAGRiA7/ibvk0IbAzfkQE4X5oF4aGPeJnwUOqJjmdxeQMPdvzL5d6I8TldR60ag23Jdjfur3aTTqw0wsC6ldoBADpPswINAwiABBiP4mVTCK0otNOhVCOZLl/8xDQ9/TvP/cbnr31lVI4+eeGTP/fQZ+8u3wAAgaKjep9c+zkbzFq6majkW0hIi+G7YMGCBe/6tEfSeywK472PlI4S3TyfUrvyY0YREAjgGy9+fWd/OxFxly5JoVUS56YKCMgB2asghBG+1iGKgULlnFLSuUKrUFmbxJ3R7rib9stithrOQG9jf77zBXPruYNbP37p8nowD3dO9zrt8Zu3ukl7XBWkpKlshCpLU/ahLEtFdLi902m3p+OJlDJLW15ab4MQSggWggGIGUMA7+9c+BADAgoiCBCCZwyIGDg0makokJkhMDAHDsdqBDWGG41SILGJXGXwAQEQgfjITYuPgkr4zqUWBgBGFI3cwcxEolExTjSLRtFoJI9G72gqNe40v0jZFHo0osZJNUdj2NE8PPkPhhDgaLOQ8aiEJDA755pAXOdcs7UoRFGVicvSLLPeW++Wl5dDCK52zGytLepqaXUl398nopWVlcPDwzRNlFJChOAXd8QW/HBPdgPoGegp2BR4cTH5owQTBK1E2krl+Uunn/yxy52ui2Ogoyo9AADvXDWd29owo86StNOaTmSRBwUTALTQE1RIOclabSFlMZ956wSCDV3HHcFDJU3aaYcQ6tmcOSBi3M6Y4ulEOkeEmAG2BfhMhEii6wWvnGfdoWTFtpbTbK7LGau6FsIg/sBm8NLF3b1LXbh0OgKxvszCv/rqa4fj4cVrG4+0Tz/dW1f1tN7fu3lj+8qNw+hmvX1QzKZF2k6yTjYuGFhv9pZaLUnd0M+Wlrr95dV8Q66c3f9kVq8CAF62dGEb4EWAF7/dNgQ15/HZux+DTYEXKebvgrPl/WfL+wHhVvfKjIYVuoPp1t7NMR8G2ZeDrCd9EBGwDEIcJdMxshcBGYWnmIX2MhQKK1IWW2WnPRskXwV62c+LKq98VYOSHGtIT/fxohy5cb2ae6radbeX9/sHA7UX5cMs2on1bYEQAeiyrl1wSMflFilAG+VyP2pn7cjwQ4fTp6fzZDyNJ99RXn4XsS1luyzbJZwB8iKyKY7SeFeaP7eVgTd5fCU4o5AThDYtY3s97t+/0V5rxwnhmbL2sxoQ0Fq1M6ayRgREgRwzARuALpp+XA5a11V8W7Tv717eL+mfvvCvXz94fZAOfuaBn/17z/79v7w9sUifGnz8Ox19i4G7YMGCBe/6wkVKRHA2hOCFOFLrHXtncwKyGCQK8EMRzGBpuZjIyXiexR6JgaV1zgMRCvLsrQvsC1tiShXUHqxynr2TAktjZdxzgbRSSol5Oem3uyXNRm74r194tYO8Ir6xqvQnP/zM1v5stduCmVegguVZPhNMkZAhMAlly0qBSKKkyvMQgpZxVVWNEnFiyXnkT8FHyamEBAgAxOyZmSQJxgCARAhHZ0QiAqCmBgPhTiHGiZTQ1Eoc2WQgEmBTNOHDUcsxNWc5oqPGmnAUwkKEwOCcY4KTAJSmbATgKNX1HX4fzpVwV6DsiQXpyduPviDnrLU61lKeXN4dr5k5sBekpBSembAxGeWklRZl6ZBFrLN2qzR1UVdSKZ2ltamlUnVdE5JSqqqqtN0qy7nmQJrKqmwvPDgW/BCjSjr3p5wM+donoVpa7I8fITxACSllycryylLW6XqlQKJIVEx4nHKluCVTa9GaWEUc6yCyOJUKYQAADJozi+3lzLFgFt2BEtwh7323th0z7ztrJEkZy0FPoLXgDCjnAsgQC1CJJq20UpK5KuvZKL+9Nyz39n05Opge7pfTmXe+LqzwPIiSSHwgZjqb4bzmn1u+nN2mVwMlw53JVw+Gk73x3tbh7nh6OMsnLohIL2+sPfzQmQcfOj0VBjWuxz1wYVLMB/sPLefn4vYfp0vXkpXfIh8DAHRu/9U65MprqP/ZHW1qdJ6vfwJMZzGKvwcGcvUTrc9mfsnj5yezUV6X5fMhvCmjqLu62dq4xN121koTADCRmfWLqFStcdqeBDkKkwM72atH+wV6ZYj9fiQKGak4arFLkecWJrU9LG0ZzFULiYqiuJumS5Hg2azOc6hEVGuRDtIsStq6Sim0IGqHxuY+dFPuZBTFQkklwnww3Ut3jKzvxU4IFIwqpz1bxrlvaXhaJQbjuYrHiZhEOI/tFTjcm5jD8VtTEhBllW0VJWgghMhihBBFoLXQSpVdNA450EE+u7Z9ZRy4INlJXq8cXh9ff+rUU7/8zH/59Omnv8er9MV4XbBgwYLvASGkEJKEkSqGegjRoAwHMQkB6Mn4UEF58A//l3+UUy+LNkSWkhTWOEnSec9IQmtAD+BIAJDPOu3RaBQlSjChVLY0IkoCkhckRDQvSlSdRKDyLad7eX95PNsbQv6mnf+7L/xG24Sn++ce6q7e112OHVDuVOWDFRqjmKQxhgG4NpIYJAVriaQiYa1VWqlIV3UtlURGCgyBPXtGDgQ+eJDAHrxzJFBp7YPFpuuEuVEr4Nhx46gzRQpiaCopmigT55z3nu4y+EAQAY7STRolghADNxG1gABIFJx33iFCEHRX+QY1H9uUipzIFiEEItkIH845YiAlT0o8rHeNc4eWqkljgQAkBIMProkhBObQrBeQvXeMAokCAyDUxiTtVu0sSTWbzdq9LiAG4KoqpZRCSpVEhKLKjZCyqopOp1PPJ8wu0tHiGFnwQwwKC4Or4CO+/QwsYpF/lAjMzvoQWJAYHYyvfhNQkJYqjRNNSgGxEChIaiLQbMGStbIwAK6xgAiMrnLATqCflcLZeRILwY5rZ6mq2VtHAHHsA4uAKlTBl+BsZYwpbSlJ1Jo8KocS6jqfj/YOb2ztTrd3TJjPbDGfeFvXXBVupa/Onm5trgcbRu8AACAASURBVMQfhJ3WgaUW96L7tvvd+e2r072bo9tbo9HYjHLnJRJ11qPlfmdpY3X50bWzD62eKpMaNfQptXw49G92FXYPGLuWeiOA0bs4TrN9yPbvPI6mXCxD3QFAmK9B1V+M5++elFoXoodcxxZyNElGk/nkxnz/8HBW1xHtsp5hp5WkcUQQTGzEQER11Jmk2ciLoQuHFR8KGEbUjvRSmnRaWa89gG4URaGDfmKCqiqua+/MPiDKKNaDjm5n/PrBmzuzQ+aIUJBArbCVid5aopZl1AlxSydpnCdxlUagBUgEgG0ZVaIKeG9a/5C9cD5xdQJhQIjS1crNIh6xmgYs2PTy+U23BzUxSZ/qoVA1IgMxRjqWAYUKWkEUIUeJ8XS4N92aHF7Z2dpob5xfOmMDCIInNp/49MWf+OzDn+vE36MYtxA4FixYsOB7xPOcGusyOQMYtIUCGMzzvzDsX3j+pX/xT/7F6rlL2/vDOp8/cOGjk2HJwFpSRKopOxCKQqBgPQGMD0dKSoECSARnQSlvLAAEpcCHJh61th5JEMctpXtrS85X+XxSQQFJ8XUcv7x/61O9y5tpq0uwmrZ46uIQUxAaI+9yQaE0MxUnAYStvUAZKVU55wR5LS0hBVY+QPAkwKuQhyLO2iGAt87WdT/tzOdzIYRnIDpKYCUGEIiBAwCg8IEhsEACITkE4wMRAQmBAu5KaWH2AACMJEQTaGKta0o/mCCwZyCphFDCOcfM4AMRETIDCEmIjaEG41GNCTNC4wpCDFqQFAIQnbM2eBICBSopiajpfxFCAKOrLSNjYA+MyCQFACCR84CEQkoAcM5LLZ2zu7u766c2C1Nba7XWu3t7aStTSiFinudpKxsODzppK2klB5MRFHk/y6YuNP01CxYsWPDDJnCAr6EalyNjp/N/e+P5P2EZJypRlFBGqgsxJzG2om4/6iZJX6QimOCL0O1D1gIAMl7MTSk41yHNC7T1mKhylquirERl9GCls7qand6QDGI8E2Vhqrx2w8LkZYlVQC8IJxM3zz0ENsbNZ3U+q4p5LQQJLbxmY7Au8NEfa//y310d9NUHRRMEWFnZ0CvnzJWv7+yO3np9JLqD/rkz586Hs92VM4ef6rozWst0EiUv6pQYkCUKtfpcdHFbntqlVQ3fsePguxNabtFDvwFBcpD82mdh+8OL8fxuOaMv9uWyy9zMjb9Y/9tXpi/t70ym03L2tXpkh94bCRUik1RSyn1F5BgdO8uxSFZWV5fu7wwebp/pdE/x5uqNp9P5GkjgToANDhwYmkhmJCIpsPSz27d/bXvvBkApFcYxAEWCklPd0KsSsrAk22fWN2+X1e6whhUJiQSADkexyYwqLZl7O6Q5AFsnXd6py3SO6wSe8H6GmgE48qpbtfVry52vreKUqUAKaIyf1CU7T1xvREuS8fruK1v7W867z1z+qf/62f/mzlCNO5nOvudtWwgcCxYsWPA9IrC1f3htOnplczV97i/+j/OXLle2vHrj2nNff/7ajR0Tuts7xjoZ6fZ4WiEJpbQg9MDeOecceTqe82OsE2OMDR4xeO+VkISBiLxzMooaH1DLFokACDl4E4Ap0TrREFQ1LG9Aop8bHbxutz/z+NO713bjEE5F3Da6I5K27kwmh0pFxORBRlorxKLKvQARRcAoAJE5BI8+AHvQpLSs86LfHbx+7fVzp89Mp9MkjhGPvEKbQFZGbBw3AnAgAAI47uhs5AwigsBHFvdHZhcMApEh0FHjyVEgS/MvkecAyE027XHHStNm4pnZHbtp3B2MgohSiBBCY/lx0sBylLGCGJroW2icNzAERiREIMEATAQkRTjKvEVGCiEgCkScFXm704lb2Xg6iZKk3W7v7+93u10UJCM9Ho9DCKaql5eXbVmXZenZZ1kCARCxtjZZHCEL3i9u7xT/8neu/8RH1z/21ErTSbZgwT2CUCiVSIxqY0tTe2eiNAitnIAx4AEgaw2ximOdKd0WCtA5NLI1EnEK4Ng6rpzxrg5O24DMVcyeGa0vTSgdt7dat1vxzYEAIXMv69LbwoZZ6erKYh0QAGSd1660sYx7Pf3YJamU9paEkkJJ0MA+uNw+9Xh239n36WeYbcTD+2H3UbDptxc4UA9XO/ahU0b77GK8UapOp7M8WM9gLequtB5O7BIAgAOYAQCAnsLSG5i+JUWB2sJ7UYmCqga1BwAQCDa+zshweD/Uvfd+h0xPwdVPw9Lr2N36IAxaZoDD+3n/ISi/36KVhLKEMpDQT/vlyuUe1ttb+zujye5sbmfOzGtbzdh5CUoDRQgkZCRbq70Lg2S9n/U6/bQt42VOl6DfiS5FvgcA8G1UuMIWH1v/lER5s3hlFkaBgrV2OPLAZrQrAeBgUI52MPdVgTZabUe9LI6j+3T3M9HDt9vDHZpMQl6DAQBPPgj3nmt2AMzIXgZ/oigcl1x479AyCglSYQ5YAQCEGYU9JfdBHoZ5VZjaTYvp2nLnmScu/9SFZx5ae+i92raFwLFgwYIF3zsrS/fl89l/+yv/4HB4MJlUOk47nZ5UkTUZcgtYKHIRrbXjFVPXdV07PJp+3+2diYFdbVppWtc1MKRpVhQFETpnoiip6zqO47IstdbOWSFICOmDCyEcpZ+EZJMuVX5yc3xlVh289md/nCE/evbsa9M3Htk4tzKp0n1eSXtkwJYcxYkNodSBNcQCgV1V1YiSQCAJIBIoLAeyrg+x3R5dXjk13h/1+r26tiiFktIHj47Rs0CQAERNPAqeOF+cRJYQA99ljdG0lih1FP7K4ShfVggBx4Emd7xHj5JfBdGRl8eRgHKcjRJC4GM3kCOdKBzlsjRrFySQiBGO8lqY6Sg4D5rNBURCIAIUhAieuTEZDcCEQQiZ6cx7319bNbs7Ok2KIo+iiIh8CMPh0Bhz34UL21tbWa83Mwfzouj0OuPxmKwfhllPLk6vC94/3rg2+4e/+spwbD765Mpibyy4pwhSWdRvqV7w81hBokWaJgCqrKAK9RAqKKswBFthcAiAPgo+4QRGESiA0oCrAKCqZFkBZBgpvcRRpBJMDJjSVXvXhj4nBBCZUoMYDUAVAEpgywAAGiCJoUrRtZPWIxvtv/V34vXNb+Gaie+n0GczvvYp2HkCmL7TfPCtFQ3L5/jRsxv87HojegBWgBW+I78CACA9wEu/j4Mr78IK8l3MTQOe+XNob3H1C/dC4ICDy3x4Pzz6zz4gAgcw8q2P8PVPf8cv6N0RRerxR89dWOft/a3ro+GV8RgOyQ/D8HBYlhUAtpkHANKnfTrzkcF/uJ48cHT3Zefomwf+K8ZoIpPPXfqbT2xe/IOdf/z67LXDqh7P64NRvr114K0DABm1dHrQbUOvLXqDfn8wiJb6DywvfXzwY39Ot56Lbr/lt0Y8A4Balua9Fji+M478JMrLc36yXpwM4Wi/3X9tQ7+A8SFPiuEoz2tXP3P5wf/+7/2np4sn4fp7tvbFFdiCBQsWfF/cd+6xX/3H/98/+ae/9od/+AUSylpbOx5P8tXBSvBoTHDWrPaEFEnN3jkrJDZpps2pjojqqmy1WmVZRlEEAGVZSim9dU2Ma6vVKooiSZKyLIU4jlMFQhTMPoRAXghutaJ2RXjq4gPbw6slln/wyquP33f+ytWXnl174NxKxxiHhTl/6uz4cMjoJUmpVVnmQohIqlB7QCQkIQQKsBC8C7YySZJ5Z7rtDgDUdR2LhH1ABkkkEAmQkHwIPnhAEUI40SaaP7z3b6vdOH6pqdfg4E+WP0mf9d6TbKQfEoJPnDUQWSnVuJHevYp3fD7z0fXCkWcHnNxiYGzsxhGAjmSUABwCMwIyAiIDAyEShRCQiJQkgnlZHGxtqUjXRaGUYkFVVek4Wlpams/nO9vbaZru3b5ty/rUhQvD8QEz93o9BwpxEaKy4H28emfwnsP7H7ea7eL9v8s7T8DW00dFXAt+2FlrrX/u/p//2OmRcVaCk+ClUgDkHMzN9XH9cqYvx+qMdwABASAIDjLcghdy3L+PP9SCVQeAzpHzAMqlZX7uLc1xf/8B8MIF5ytgiwAwxNtb8lVyeeJxTX+oI840AguAlOCkytMzr6xeOugPSMofeNUSAtNflU6CwIDNiehbCRp3oBo2n8P1FzHbR7wngcXNmRPSIVz4AmQHvPUU+Pe22oWA4YP0m4AA9N7Gx6CR8MZ6vJWtFufiulqva9Pbspt7UK2EUcrbm7qOYgAKKsZ2L9qQdNekm7/LrwkFiqVo86PL/9GDnWHpfW3c3M7ecn+2529aFxnDrvaRZoUwOyzykTnc2ktimSZqslouLUW9zqlpt9ruV77tSIS5q3Ko68gYqi3X90Q7u3uXAzhhyzg/ec4sWyvqdk93LkT4XCpflb1+D3Tr9V2jgjv/3q18IXAsWLBgwXvAf/5L/9W5+x/7n//R/yBk8LZ64NHLo4PxeG/a6/SWBv26rNBLXwedaiRuMk2JQUpJiFmW5XmexklVlMwcRREH1lo757Isqaoiy5L5fK61PDLOtMcyPJIQgqQoTOhE2TKvVzvjTXku7caHaxu3J1MVRf/8jVce6a1uRNmZld5u8drppU5cOlEDg/KkXUBPMko1GCfqmjw5LQIRkJ6HWguYlHWn150WuUwTAxwwICE2tSeAHsB7gLvCSpqMWD7OXm2eb7SPJro1hCYbBfAokgWZGYECB++ZAYkkADb9KY1K4r2XkhDJOQcQTj4TURBRYHZNAwoSE0JgZhBwp2cGARCYkZuYGAAMwHDskxo8HjfR0NF1nyAQhIKEIKVUXdfdfq+oqxBC2srKsmTmxjy1kWaEEFGrVc/njWgVtdt2OF60CSz4UQDTEZ79cvCat5+6p5fKCz44DJKlj5/91Ld8aVq9NMyzQfqxTvLE3c8H8F+DdB/feoo/tw6X736pTof7F78iTLJy5Rn59sa+G+bFlyoSPOygvBT/B6v6ybetLB7R4xVuTn7Y9q/KITnEza/S5vP3/PiN5nj6qyxrnm1AvgY2Wwzvd4GTcH1ZwXIPoKmBKZZfcetXM0DZWuH8IShb78l62mrpsd6nTx6WMP0a6mv8SlmnRTHK8xsAwTsejU1V5pWpq4kYQSy3RJappZV+vu7D5owHmHTEBKqxLKZL+UzPSs+efMAAwAB8j36/g/BG3GVJ1q3K7tRuxO7BdlKCOsx6usc6fvn6eJAW5987AWohcCxYsGDBe8OnfvyZj/6rf1OW+WtXvnH75tbv/dYXXE94I4yppcy9D1k7Md4THuWv4HEjBjCkScKBoygK3ltjiERzg6UoCiKaz+fMbIw5iXQ9Nu/gENhj0Ek6mc9SRVq2tZJ2ZnvqQipdbnOxvHrVjbd99aWdb3ZFuOBaFzuDJR2vltmAI185DQgheOBaCxKCkMAwMKWtduWtiqLZbJ7EUfAhAAADI3jgAAwAggiFEIDo2QffyAYnO+RkI+HYEQMRvXcnASiIGJgDB+9CkxkrkU70CwF0EshCRN55ay3RUblHCEzEzAyIgPiOs7P3njkgYWh6WBr7kBBc8IAEhEIcNdQEBAwBBTU3v5uAWCQKzFVdoaC1zY2dvd1OvwcIeZ5LrYx3UDofQn91NR+P0ywrJrPZbKZacdZu7d26xS0MP4Cb6QsWLFjwgyRRZ1ZaP63l8jsn0kAX4cdO8SNd2HjnPKRuDW48gUGQ0+94aUmefTL5HLJRiC1x+kdlJ65+g85+8buJgH3P6N6gh3893Pgo3PrYYgx/P+jtU2rSI0CuIzD3Kr5HQ/IAf+o0POmlCOdecKfGSJ6ZjeHgPUBoylX+/dfnL71eTafW3nAhyVnLWkVrm0tnzq7vPzQ86I1HNsmjuoxrgDqwtcG9b1ctlTQ+m5Yf49ZqWHppEPbcS6++dGHzErx3R/lC4FiwYMGC9+7Eg0KnnWce/djkfPFrv/qvYtnOoiUpUqHAe2sZoihjRna+cbVs5v8EKKXy3jvngvOERIjWmqMZ9zGNFYWUshE7Qghaa6UUM05Gk1Y7qYPBiApTx0LrEHVVokwRyHF3fVztJ2fWBuu9z//Jv3tuMk2s+6mNix/prPFh3lNAFgVIJ8gDovXAkMW6rA0iJkpDCL6spZQCwOORoOBDaBJMJIoQAvrQ1ER48IjYZMQ229koFCfNJiDoxF4U8OjGQeMnQkTe++BCUxYhgE7UnKbjI4qiZklEtNY2IgIiAeJJcu1J9woDOOcaOxBCYgQOHJwXSgghtFbM7I7sUhkBiIgRAEEIAiQbPBKqJL61vbW2sV5WVWnqwfJSXpVCiMAcRdFwdzfLsuHhYStOZRztHOwVxfyxJ568ObmNuKjgWPB+QETPPvvsL/3SL/3+7//+X7+trzp88AD0rmFr7wOyRTxf4ckZrrp/zfZkaxvSw79imWIJ5hv3dCuU6CnxLQwdEHAAZ77lW4TX6eRbb1VGvYy+vT2Elzw5A8kI2tso6x/kmJmt8egC1O3v94OiCbS3ce0lXHv5/dx+TCaQTLBucdWD+cZ7mB3Lsw0+uATtbYzyH+QXVAx4usnl4F6vSM66MLvnPx0C1AqcXwEAAdg/xEsxfitzjXHhahNMBcEJgHg4gf1DSOYiLlRuVaeXSIZWYk3LlO2iSopaGSOcJQf3/uLFieCodvcBdLCtsvzl2fjV8WsH33yOnjvbO7ucLi8EjgULFiz4IDI63PW2AEqDxyRawhA5JwRqUwcS4LwLIUikZkovkBrx4qSVg4jyWdlut4UQIQQhhHOu+cNa2ygIRDIEcC4IITqttjE1CkZgqYUDDmyKyiKQBJmh1kpIE/K3TEs+PFjt7e+/9tuj1/YHs8cvr92+futCupnOqOtSCDA0M9khR5UPTuu4DhYU1exAoXeOAhIAMqvG7NOj9z6EIPBItmg2PoRgjGkqOJRSANAsxszO2saq0znXlGY0Ss3dthpHLqTc7I0jC1IU6Lw7Lt9oXpKIFI4WZjw2N4XjHhlEak7VTU8QhiCl9OzBscUTKQSZWZAMCEggpfQhkEApBRMeHh5ubGzUxjBCq9UajUZM2O31rLXW2k6nk+d5u92mAGVZtlqtfr97cOsWdkgqtTgKFrwfkxPET3ziE6dPn7558ybA7b9mWz85y6/8bbjwBbz0hx8UgWP3Ub7yM+/BZPV9ZuM5OvfF77xIuP4svPHZH56h71K+/knOl+nB34IfqEDG20/ytU+/B2Omex0f/E3Mdn8wvyRrL0Nrh1/7m7DzngkcsPXhkK/SA78J0Zs/yC9o/wF+/XNQd36kTg3PPNZ65FLCobn1w195ofr8l4q6mkxed8NXclbcS/V6kqpMbD0wO7hvbpeKvJWPo5zxfeo2dNLMe5OtJzjT7das9ZVbf37rxq1ffOKXPn7uEwuBY8GCBQs+iGxv3Tx3emN3O7cMHETwGEcZIhL+/+y9aYwl2XXnd865N/a351a51F7V3dX7ys3s5jQ3LZQpzoxBjce2MB4YBozxBhiGJYwxEGx9MATYnwYeAxoMbNmUNDMcURyNOBSXloaiuDWbbPZSXV3dtVdl5Z75ttjuvef4Q2RmlThUr1lV2a34oVB4+TIyXryIG+/F/cc5/79lsb7vF0Vx803+amYuIkjbD7rdbpZl1dw+z3Pf96MoStO0yhzZiT0F2HbWrMw1abfCUIiAgEVIuMxEq9BkuVB49PADm+lG0D6EcfLVMz9Zn0v/7id/8btf+rMPH3q4WBlri0k3MeW4GGXNuJVmRdRoZiZTUWAJmREBgUUBAAOKoEIQcCxCshvdWlVnVJUmu4rD9hskVDu24bsNLIjonLuRKbNbrsLbIbKVQoGwa72BRKS1FkFmduxwx/FCdrpfRERAaKfxRBAQkbQCgKqJRhwL4baJBiARWWeREBSVeR57ngMZDoedXjdYmF958YWJ2dlsNGSE2dnZLMuMMdbaxtRUv99vNBqry6uklR8GRZGhc86JdbZWOGpuj8ChlOr1enEcv3R26//6wlnc8X85PBd/9InpdtPfv1vvQkhDKPeTmmAaMJ7e70dd5TBxFhurN56ZPo2NN5kY4/RpcDfK5mU0Bet33fzMewxRkHch7wHf6blM2YR0D9KL0MsxWb1TxQ7ojwEdePlezm7LFqST4II7fVInMD7wfvvoDzdh4lWYPAP4sztLWg3VatzwtLg/RxYsrC2MzXKNiFHoXb3mzr1m1FiFVz2vGfuJbiVJftDlC1bQOrLWs0wCAI6Z99ZmCUFQrG/GnREfs+KM/bEpXsifWflmytmjM4++yzqOWuCoqamp2XvOv35uY20lDiYSv01IpSuMEd/3HbBSWBoTJ4k1BhxHUVQUBYOgQCUGVNN4a2wQRIjinNNaO+cqP47KUMJae0M1cOwDA4gVj3ezUEWczT1FnlaFKcSLDfmCUJhUeV6MM55tzR1e+PErP/j28//nbCcqGtPKjmacP5MF02XY8ztsOFDEbIXEEaOvWUA7ARGxgAKkCAEdCNxUfOFABIQQscqPFeFqcwih8ibdKa8QhO1UlKrIAmRXCtmNRCHUSmGVL+ucuxGJgkhEzNuptKoymscbcSo3ZCOASh/ZfqmqvgNBEAgIq6hYhDzPe1OTm4N+Fcqbpin6enr2QO7M4umXW+12Nhw45vmDB9dWV8uy7Ez0rLXnz7zS6/WWl5fZ8vxdJy+99goRHDwwe26wSHWKSs1t5zvPrX7nuRuT3p97avbUifa+Fjhq3uHFe4aH/xznfvT2JhSTZ2DyzI2fFx+V/sH3sMBRU/PXmXgFT34F22+1au/EYe/E4Z++7fIHX9n64XOpXWENqMHvBEm3FW49bdYnMotZ6aeplzlyAJCL4VvgQyooxsvlYMlHMvDZ2/S/cuHfvLb0+mxyoBY4ampqavYdy4tLzokGlaUu8m0Q+OwyZgvAZWmrWgzf83ZbMyqr0d3/mdlaF4bVpafTWpdlaa2tnrkx/98pgpDKigIUiNqRG2wQeHHkh75e3zS5LdELi6LQShRR5DVd6qOSiZn7po6eXBte+b3nf9DzaRaDvzF1TyfojFZTrdDTuj/aitrN3BkpmQRQtl1RBQAJAIEJhXdaQXaqSqo6C7jRKoK74azAsp0/otVuS85NCwMLi4gwEOzWqmyz2/+yUykCzKy02tYxbvwHsG1eQrhdzCEszLJtkkqkSClE2lFkQAf+OEu17+nAG+dZlMTjPNvY2lSBH8VxaY1jDqJwZXmZmYMgGI/HWutut4uIqNVkp7dx6VKr1XLOrK2vNSdbnl8XcNTU1Owp3XM49xyQBZ1j+8rb9fn56eXbV+DeL4ENgbUsPgabx9+T+2Q0w2c/gweex7kfIt3uIB9ePw6Lj8va3e92ReEGzv0QZ14Cnd/JnUkGD34XgoFcewyyqb1ZZ9HkC09jOolzz2KQ3uY3JINZufa4rJ56H34a4LbB+ls+/X/Gog/dFwcBWbAMDABXl8wLr+bDl8FfRQ1+6DUnEsQJkQPM08wTPLR5LjmjyXU5DgyIw3epeiAAgAMu2IyOD+SXJDjd3bw8+Fcrv3c9v/Tk3Ccj/Q7Ti2uBo6ampmbvycbWozAbF71GM/YbRTH0leJKk/B05U9RlKVBU1lm7nZkyHa2CsZxkueFUkprz1qjlPJ93xizq25UWarVl3jmQJQS3KlIIEaUsizMaGyiiLQWBmecrzwFzKUry4y02sqKdjDvXHlocn5kBmubVzGk37184cpU9sTMVKNQfmHjdmRNERqRstSoUGkLbBFEkSMAEgZARMvbb04rLSJO2LGrtlMhIO7YhSKKAEkVEkvVe6UdLxJhERYRIABCJFKV0APb4a0aiURc9a63i0CqB1a2PTgAqt0IhIQkLKgIQFgYUWFVXaIVEDgUBKlaV4AwCIJxnulGnLPVYYA+hTrMrSMiJAJ2QRRWHihIBIriMMyyLIzjIss8zxsOh+gpawyDI+bRaDQJtcloze2mFbamkqm18drYDqZ64ex0pPV7YBxKmchoCoIhendydicmgLIp5b5MyqQSgiFOnsGjz6A2ezM/aqxWTS5iPSgTyTtQNIHfa/U+eQ+ufkgEoXUFwgH6t2kKLc6Doimr98D5p0HetZwdDHH+OZx4/c7uS1QOpk+Dl8r6yT0TOGwCS4+ICSFZgvY1DEa36QCxgqIp6yfk0pOQT9TfDj+TE0eCE0duNBA9/8p4o896jTunQwDQSjXj0PRka9nAUeHCrZfjVMbom2Ezc51UqBS0LJULGr/jqx4BMMIwl/Kso3a82dj4sx99o+znC60T8/F8238n5inqN37jN+oDXFNTU7O3/N7v/r9FPg6DDpgmiY4izc6KCCqltHbCSmsCJCJAdOycMCKSUmon0nQ8yqIwIlIi7PtBWZosS33fY3YioJRSiqSSF5QqwBGCAvbZeQAeIDAqLzRMuQPHYqwpszGy8wJPNBbaOU8ExVeBOO1DHFIr8btig+nZg2cWr3ztzLMXo3I8HWYBqNiX3IQMIRMgOQKrlWgFAmKdb0QBOJBKk0Da9qeq3poAVBEqsNswwqCVqnJPdhpVABCsc+wYkYhIbbfiqMpqtPLxEKjcOixz1XGy/SosXPWDYOWsUf0CERAFBIlc1f5DqJRCRehrJpCqb5UQSItSJXPUaJamZJSokWyNBsrz/CAMgiDNs0ajIQDa83zft+yMMWVZRlFU5LnWmpltaabvOrl4+WIQBTOzc4sbS9NPPYRBfQuh5jaRZdmXvvSlBTn4a5/49Y10fYsv/5f/8cnPf+bIobnE8255t5RsHYHlBwHe6QuViQwWINzCZO1OChwbx+XsL8L63WAa++4AJ8t44us4+wIE/VsQ0CQYDSDahNHM/vJDeeuYGLaOQDDC5tJtesXhLJ/7NCw/BEUL3r2cHfZx5kWMN/aHZtSR5Qcg39PMERfAcB7QYvfy7XoXLb7wNFz7IGQTIO/H7+J4HWdexHC4h6sMAzo0Fzx0h3BeZgAAIABJREFUd/zE/fEHH4w/+ED02H1hrOnyqzI6Z0cvGvsCRq9HB9em2mXTC6JER2EQglHigMnBu3MnFRAGKYLcNDOvqVJrX3n9UoTxyfaxd7C2+vKrpqamZu9ZXLxKpIt0baZ9JIj9NB/7yhdxCNuRqMYYjxQAmLKEHRPNSguoJv7tdjvPcyLSHhVFoZRKkoTZwY58UHlzAjDijiBgHQigYxblBNih5/lWHIpjB61G4pwryzK3xpCLo9hTqrRWa7/IDBEqHR6Y6KyuXY0njrTmZ589/Zyenn59eenvffKXRmevbF1dORg3weUOEEkRaBACJ2gRkUghEFSlKFWFhVJIgEC04zO63dsCgIIEIM5aEVe5o1aOpAyiCAGRBRBAISMJCTEKsDgR2PEcdU6cc1UICyEBIgkCsxAKM2znz267eoiIMBMRozAIVekqCqtGGwYB4Wa7/fr5c0dPHM1Mnud5s9l2zjlr0zSdPXRwaek6EiWt5mZ/MwzjyA8QcWNjI4yjdDya6PVY+2e+9/35QwthHFx4/VXV8VGr+iyouc0c7Bz85F2fvMY/iNdf6HV8vhU907eCdArKBsw+f4c3o2jD2j1Q7rOoBbTQugZTr+D0S3/JVXQPX4EEWteASkknYdXAYP69NyHMe5D3JF4XL4Pmtb2d9f30NMxpGM7Jyn2w/ABkk1DzVihbsN4SbyTRFrSu3WopRwazsn4Clh+A/pE9WF2yBG/m4AvpBAzn4T1eudlp6U7rp899z8O1JdkaQlYQKHCFKs75ONDNAYQ937bDIAqLJLe9olSmZGt1aZVhedvfPgJgwdnW2Hml9tHg1etr/WnTnV7pHGkemYze3rlWCxw1NTU1e8/9Dz187vUrYdQBJRCi1nGWFknS7I+GYRiKZY0aGJTW1hoiajfbZVlmWRaGISnFxllX+p4yzoqgtdb3tXPMwtrTAGBcCQDVY2uNT8TOCqIAOARE1ko7YWTrnEXgyA8AEQTAOh89EuTcYhAgoHGlKFSBIsT+YKxVw/danpK7jgU/eunMdCP6X373dw4mwccfeWh9efFwkjTED4wneQnsE4UUBEYEkVHEmFJEwtB3zomziEoRZWkaJw3P88ejLAxDY62zohRp5Rc216QrAYSIEIFhu1VHIYkAAwsIIKIicMYYG2hPASIKIwhw1ZGzY+qBhBodOOcYGYkQiBlIiIkYGRBQUVEUUdJwwr7v+UGwMeyT0tpXC4fm8zz3w0BE0mE6MTGxsbHRbrc319aDMCzBDkb9IPLFms70zNbaWqsRd2dmriwvWa22ljemexMN8rZWNyYmJ6/TGLBuUam5M3zu0wfvhZP/5Atnf/TSxj/8B/cn8416n7yH0Tkc+gua+yH4t7i2P9qg41/jaAPOfHY/1rC8FRYf49EBuufLEL56C1/FRnzpSVh8FMr6zHqbrJ3i4Rze868x/sGtFTgWH5OLH9uzAzTzAh3/5hsvwlc+CGd+GeB9eGPj+EE93SPHYSWYn79YfvErg43ny+Jl9rWOEmrf36B7kCIZ+dm6GQ3jrdQbFM66d5q6YgO7ObvRQDsZ6Od+9BfLp6/96t2/+nYFjrpFpaampmbveeab31hdHTSbk73uvClBaU/pIC9MHEd5nge+b4wBgWw0DoJARKy1nuf5vl+WpXMOFbFzCKC0YmatqQqDRALrbBWqSkTGGMNOK3LGEVJl5+GYHXNVIsHOibDSioiqwhB2QIiESpPWpEWERQChSloVARRC1kXplI7avamstKWmgZSnFy9dH63pVmRCjUnoNeNMOGdbikUkranIMu1pz1OVSarn+c45QEySRlGUznEUhUVWgLDWCMLG5IHnmaJQiJU7Bu76YCEDCpESgMqiAxABmJCqhYBw1z4DkW7yM3XsLIAoRdrTiAQiAgzCAgAgAhIliWWnPDXOc+VrFfhCsDHoh0lkhS1z1Ii19q4uXpudnxuMhoW15HuAUBjTarbZ8OWLl2ZmDvhecPHixcmpqcHGRkR6cm7+wtlXUzapD+HByfYHTtZnQc1to2pRaWWtT9/9c0kDYj8uZOhofP7KyFg+fMs0Dkm7cv0RWbkfhnPv7u6lADpgD4IR6uI27z3Jm7L0kCw9CIOF/VW80H0d55/FmZepuXKrHTSRBL0CyKEugNUedyjcHtgHG4IoEYKgj8ru/VBZPyHXnoCV+yGdeec9WX9pv1uYegVnf4TdC7fNQOTN3iQCCoBA1gXZ0xk7e2BiQADngTe+FZ47srUgVz8gSw/C8OA73Hg0MH0aD/wEe+e2/828SN1L6Kdv8A+Q0cuwd776Ewj7kLduraPNLWhR+ZlojUlEjZiaiWomyvdQK1mY8u6eD+6bDe+bje49GE8rf/QaZK86+5qLVqPGoBm5JHGNZt7U4jsfobpZ9VYPAbBiUSyxszmYEYiRzdH6db5u0LZV+62k1NUVHDU1NTV7T56Vg/6o19ZLSyszk0eKwgQ6Djx0ziVJMh6Pfd83eRE3G9ZaQnTOWWsrhcJaq5UHKEBCBGVZVsKH1hqJiLSIECkARkRVhbM6txtEshsyUjWMkCKltr/md70wCBFw26N0O2u2Ujq2XS2kNELKR89vtLTnH1xdu1pIaiL7L1dXdXmtXFn96Kn7J9h74tjJYnnjAHSL9azZSFikLMskSbaGAxFUnsfMaZY557SG0ahPiKECcJaIfE85m0cKgEsUdCCIiKSZ2YEgAnpIqEQEAYGFUJMiyw4rvQOZmUkQQRSDCAOAgBNgACBADWLZIWx7mSoSpRQTGleKVqUYijxDLs3LIPLbrd5mf6PT7a1tbDSmWmvrm9MHZzLOWxOtjY0tjxRgYAR91SgJupOzo2GRRN7CxLTdGkySznIzWF5uzU2XLe+aHTz2+P31KVBzx7j+aC+e//u/UPzJma/9D7/5w2tL2UcenSKqNMy9Zjwjr/0CDOf3YGp67UMyOgDROgQDALk9JVBSNc2lE3LuE7C5r0RJAWSceYHu+ePb+arUuQydy3zGyNZREHrvldybhlx6CtIuNK5DpZRhVdr47gaJbE+oeOkheO0X93SPO1z4AR3+9v7ZhRhv4olvcDCUzWO3YIquYPEJGcxCuAlhf88OEGDV7srrd8FLv/KOtKdtYy7QOS58jw597+0dxolzMHHuxrqW7+PhARiH24IRvH9i4w9Me5/7+c5PPfnC6ezSN1NYdKFAPD8VHk3yB3M3YwFgo9u/nqzlIizZzRLGm1I0iqKxCuMoMuXXf/j1H1z6zuGFIx+denLBWyBVfZkh/tUrqis4ampqavaeP/nqV62BNJVedyHwGs64dJTGcVwaK8JhGJZlqUnttmP4vl8URVmWVRCsE0YERUpEquSUbTGCyPO8KnOE2WmtlVLMTLhtdVFVKmDl1UkEAEorJHTOVdGtwjtVEjtSSCVqVM9UagIRCYBhDv3I0wE7ajYnWt3pjDS02lvONednL66v2ICefeV5ExJ4GMbhphsOzFjHfmryIAysLdmxVioIfOcsKURircgjrMpIlKeNNdrzGao4FEBEBYgCJICIgCQggAAg1SUMaQU/lXYmAlI5WyGAEGH1AIAYiAGYQQBEISmNmkBRCaA9jxG9IBCkNM/8KOpNTfaHQy8IWq3W8upalCTtbu/K5atKeZO9yXSQ2sJO9CYvX7jYbDZ7c/Mri9f6/f5kr7d6fal37Lh27urmKs20Njzz4M8/qR6ar0+BmtvJzRUchARCULRef9197bkXrq9vnTk3aCTe4flbkA+STsryA3vmWyEEeRecj41lJHc7dhwrufoBufxRGBwEF+6jI9q5gMe/gdOvYNS/A6+uSkhWwMSQd9+T54NoSCdh7RQsPwA6x2T93Q7yS0/B1Q/C8gOwfjcUnT0WOGZexM7lfbcLBwuw/MCtqkEQgqID6ydh+QEQerfWsCaWyx+Byx+F5Qdg7R7IJt6JMNe+hMe+iXM/xumXsHcOg/G7PKwQr+HUGZx+EWx4S7xablcFx1tBK5ya0A+eip54oIGC60t5vpSV5wp31uhF3V7tBENfG42oQAG/nbwV0oCtMkYvsLq/PChLsS2v39rMu6nvvMAFf+Um1ZcFNTU1NXvO1NTMhfOrzlit/CwzgQ69JMiLAhGRMM9zRGTHntLM7JwDAK01AFSPEYEdOxQRDOOoKAov8CuRwpYGAIQZAB1zlTaCGp1zIlL5blbKRaVoAIAxZrerpVIMqqYP66x1DgC4Ws92ZQSyCBE1lFeOxmEQeRJKji61097BMh+3k8m83Jo6dOjixiJMLbzW3zzI4x64o7MHMS2PTwbl2ijIeGayq0tnsiJw2pFjIN/3nHUOtHiRFU6tozAsnFO+ruJdqTLcECGp/KaMgGWg3aQVZEBXFW4AEGlERmBh0AGLiDgRZkABAkEUQtIGGRWhQlaEBIAY+KETDvzQWBtEYbupgWhtab0Vt53hUtyh+cNra2ubq4P5uRN5lq8tD5M4JjFpf+X4yYXNldWNy/3JyXaaZyuDfjQ7d/HqFfCh+9DRbK59/8cfwqZfj/+aO4yNYfmhZHNwrP3nLy6++Nu//1qv48/PRDOTURLv4wu/sgXXHxPW0LgOjZVbnSgpRSLphFx/FK4/tt/2BDZW8PBfoD++M6/evQTJGvQPy9ax9+T4zybg2kTVlgj+SIKbJoH+6E3nhGIiyFu7VRvSPyRXPrwHZUo1NySJBiw9sl22wSQ3W3h6GQT9N27IEutD0QK3nc4reVsWn4C1U+9UjDAQ9HHiVTz8LQz2pksI443KZ0QEoEwk60HR2l8S6p4y0dNPfnC7EZK+6kYX3WCtLIwFANvi8pIEh5Se13oqTdtjilJJGGJxwIz8xvmyRXc0bJlOEdhMb5zb4OIs95rHJ2dPthYaWaNZtGqBo6ampub2MTMzmySXbRErCv0gKdLMVx6S8jw9HI/CMLSlCfzQlkUURWWWV30onucZY6y15Cn0dGmK0PO1pqIAEdFaO2uRtAhup5NaiwKe7xUmr+QMlkra2C7aJFIiQKiV51V9KFph1b2CRCQEAFURx42ulkoZYVfmabPZHJdZam27M1kUInkZQoTOS1QMAzcfd1OTRqrYNP2Xr79+HvON/kr62iuhj83En/Xb00F8uNE8plr+kDvOL/OsFbaKsrSWfVIN9LLxuOlHbK3W2gE5AqcwZ7Qo2kHiPHI+gwihIxYQcogM5JgACZ0DFhAk0OALs8B2QQoDECkgtOy8KrtWk/IUogjCOB+HUVyaPE4SL/BG2cj3Ik+RF3ppljHLyspSmMTtRvPChYvCOH/k0Mbmpg71gfmFZ7/7vaMHDyZJsnT9ehCG7enu2rCPM0lwdHrqEx+Cbj3wa/YRp2bu/fVP/sPf//Hv/dPv/fa/+reXry2l/9V/ctfD9+17b4WtI3L6P4JDf46Hv3trBY6Ve+Xi34DRgXqovJ9ZfII3jt+Yec4/i0e/9SYDY/OwnP842Gj7ZxtD1qt35K1i9T5Op24coMkzeOyb4L+hPcd4ms9/HMY7f8XeuzqLww089gxOvQK3xv0H538I0aac/8TeRLrsex7rPXX4+EPGMgsDwLPr3/365a/AKgQvJyoI4lbDThR8r5P73ZjSXOelzljxX7U2K5xBsTmzaQ+LbkfDteEL556nyXxyLimgfIPNqAWOmpqamr2n0+kYY7TniyCLkNbGOc/zClM2Go2iKIDQMXueNxgMmnFCRGmaGmOSJHHOOXZB4Od5SgFVeaiImCTJaDjUWotgVZShlFJI1lZJrXSTTkFKKWMMMzMI7ZR1WGtDz3fOOedQGHbiZis/jsrIo4K0lwRhv9/3G3FAXlYUxtko8LDkJGqwsYA8Ho6DqAWak2TCD7sqpIgabAdBU61urly6stIgeOzgkR+cP/N3P/VLz59+LWQ5MdUZbmW+0iGLlxVBU4/LLPQ0IwKDQhRQAIzMIoQkaAVREFAhCqAIExKRJkAEQa4qPdCBQwEkVEoJAIkwEhCCCAA5EGAWK4LMCEm7VVjjEPrpqB20o2bDOANEm4OtII611haZlFofbC4szBp242xAPgDJ4vXF4ydPpMOhV3qdyW7qyi2bpqE79bFH4AMH6zFfc0cQkfF4/OKLL66srMzrhZt/NZFMTCQT6+O1xf7iy0svffM7S4fnE2P5/rs7UfhuL//EaegflPUTYPb6tmTRhqItwZYEI2hdxXhz73da1obBgiw/COv37LsjqsfQvgqdi4D2Tm4GWuhchKwL/QWwyXv2/EAYHbh59is6l3DwJsNj7S5YvRdcVH+83A6yyZs7OIQ1xBvgZW90gAbzsHLfXvR9MLSuwOSrOP0ytq7fkvGHAM1l0IWkk0AO+gvAwd6sumzI6j0gBO2r79LEZM8+V8cTMDg4w4/OdB6+sYud2xyslwK2AChgc7x6eeO1kR2VeQmEyvcarYbplulE6jzD9NNKh4AYcIPWiA9S80GPz6TptWJzbWJrbbMsaoGjpqam5vZy+PDhLCtaTRWG0XjESRQNBgNkCoJgnKXA4vt+mRdGpNFqs7OGne/7RJRlGTNrpQDA9/2ytFrrKjBla2vL0/5olNIOzjlSChGssZ7nVbMdRHSOi6IIw1CqThWuWk+UUggAVRtLtbATZmbP86q/rMpAiEiExsZ5YVMsaEJiDMkXsUCSSYkaLBsIAkvoaR/YNr2eWNGUTGjLuZv0D9l2qj25cG1xbPRv/skfxZE6dvTgH1/+85Ddf/iJT539/vOPHrkrzMSupx30I3aeRZe6APVMGI+zTMRGsRqVoyiMrbWA2nElvHhFUTAorZRCPx0Om612Kc6J9f1glKXK9wTAD/xxXiBpQBU2ktFoEIaBIFt2VpwjnJmdG/RHI2uCKFbobW70W51m6ZwDmD1y+OL5S56mUgwSsisVgBTGjrPe/IIqs+Foszc/PbJ8Pe+f+NRHanWj5g7CzF/84hd/67d+68KFC488/Oi/v8BTxz9234H7f/Nr/+sXX/r9f/KF165cT//Rf/Pguxc4wMR86Um4/giY+Ja8sZUHeDiHp/7wVggc0F/gM5/bp7Ub8Toe/xpOvga6vKM6S4mHvgPxqpz5ZRgk758TZu0Uv+mNdOuDC+rPljtD/7Cc/tvyxjN2p/fmYwctLHyfDn0XvFucXxMM6NifSrQur3wOij0aWuNpee0zkHewuQjK7YdDJ+sn5cznoGze/OR9kw8faZ+QnQyVFwfP/uHiP7vyQjr4EQTgB3Hcm+/l96VXP3AtbQ5K/2cU0QjC2MvcHPo/H0VtHf1rZVbTrXNbpmEgrAWOmpqamtvIzIHZRrPdbHfTvPT8hnUSJ0mWZWLE931gsdYSkULM81wTep7HxlZag3MOAYuiUIq00pW9aBAEAMBOkiRBRK31cDhUSllrEaUSOyrlQkSIqFq+UiuqVJXtWYmzmrZDVW4OW5GdZaoKjkoRAVCECOxABBwLsihABQIAlkAcMXlWWIAdARCJJtJEJOiYrKUS2sH88btev/pqNNP61rnX4hDRjC788Ze6KvzRxUszceuXPvqJVy9eCw02Q1+RxACBKhrNJCvSi/3LB4/OL28OtE8B+Xlq/SgepWM/CgOtRlnRiRu+i1yR+3FomBFE2IJTIJJnqUdKex4o5Yq8kUROrEL0wqAQ53l6dXlZa6/RiI0xm1sbR48ev760qAIfrH39lVeSuNFtt5Xw1cuXepMTvq9LU050p9bHqxKpxnT3Wra1heYDf/vn4cG6Mbvmjl5Tily7dm10ffT5+z//9ImP//uu8s2gGXvxZ+//7IHJBk6d9tub/9+Xzyva9heYmgie/vDMwoG3P4MVgrK5Z/aiP2OSGcNYybUneHwAALB5DaZO47u4jhcBWLlXBocAAAZzMDoANt6PR5QchoM75b5xY+qHAv4YwoGQe1+dMDa60XtSsw9xwW1Sl7rncfI0TL6Kb1bRswdnEzEEQ+idh2N/Kiv37U3hGHtQtMEk+yjqyIWQ9X4qnTfScaRvfNLeDfd92v7NzWwrK60ByXS2DouwiZ8893OXe6+fb53OkiKPyozKXIrclpYMK8soxjdpN6NJL5pQ6+PV8+cujI4Pa4Gjpqam5raycHBGBz4qEiYnkBZZGHjkaQEg7YFjMZaQtFZlWRJ5ZVn6ipRSRVFUYbFgGUAxbXeZVGkiiqgsS6XUaDRKksRaSxo2NjanpiaMMdVsxzkHQFrrSrwg0CxuV+AQESDcLuwQBhalVfU73AkoEREhdgCEWOWNC4sTFgDHohV7QAqFALRj34kDylCJVNfBVkiJOEH2lUfUylbSk50Hi0F2TEdhrK0aXFm8kExNrOrNTdL/4h//Hx/78H/AZRGSCgXmexNTrdbS1dONZvSRzz7+u1/7t1NhezpqNzDQoUqSwDpvK8/ApFHLz/O1RqD8ErG0kVJclk2FwMbzvDwvk0ZkrQVhByJpIcjaI8elDjQAoYfOGhn1bVbONRO7ud4LtLGGSJHCctAPZ6bHi9cPtLpRnGxtrHHIy/lgiDn7vvOK5PDME09+BKZa9VCv2Q8cnzzx3z313989/bOvmxWpz97/y5/90BP4wD//ygvP/E//23OLy7mAWGdPnWzMz0TTE6GnCd9yNKswidNVLuMthAO49iG59iEAkIXvYOcCwO79PQZyb7y9IgCiblhFMsm1J+DyU/Voqan56w0DOZw6Tfd+6Xa+KrauY+s6q1I2j4GonxIC/rpcG8dHFuIjuz+u8OKfmi/HefPjZz/746lv/+ncH65PbW2owao33HSDjWKQeeOSnIAwcEqZSrxwNlw9u1xcM6MDI5isBY6ampqa28vhI0euXy9bSVwWqAI/t2UYBArRlFasRaLKCDSO4yLLPc8TZ8uyrKQH51zgB8YYYw0iIbCxlpRCrQWAmf0gyIuCEJWmicleFYPCzASVGQeJCHMVmwqVhUe15ioC1jonVWpsJXxU6bBVLGslgrADYcbSAGmlQBFYtMwCUJbs0BGCr5QosU4ASVCzoIBzJIJWgBmsMy4MAg0JoIeA3W7TGBt7M6cWjhlXRtNlYbInP35qa7QZNfzljRVn82u4hetr4pzJtv7kS3/oK+UNVkO71tZhqPS4zFJbJO2k3Wwqa1pKT0XRXQcPUL+wmW02Yz8IRoMhCEwdnbm4fF3rwI+ivMh6E91ROhQR1Bg1W4PR5sLCwsXzF5pJM+gFVuXWjEZZ2uw1R+NxMNNzo/Kl1Z80JrprG5tu7WopDpx65dI5jv0yoB++8tLv/PEfgVenpdS8pyjacv4T9xX3/M9Pr6apK235L3/yL15dfu4f/87Z85dHn//MkVbTe6sCx/WHZfEx6N/G5qzNY/Ly52G3miBZwoXvQ7z1hu+3KVc/uBt+IYJwk9lkTU3NX1PaV3Dh+zj56h15cZx6Be7/53L1A7Bxd30omth+XD+lwPMhPBFPRt17Lq8tXzm7cmVZL/l6ZSbpHxgPp0Y55RYZhdrd+MR9s+ujMY5Dpd5IIaoFjpqamppbwtGjx1ZWz5fWCIVZlmtN/fEgVL6nfCKy1gIAIhpjRMTzPOOsc873fQBg5iIvtdaklLUWcKdFhRkR86JoNBrWWtK6KHMiUkhKKeccSBU3S845AGQWASGtqx4WZnaAhkuNpLRGAAGsPEoREbeTWKvbsuKTcs4wWNZIRKJYrGnEzSrnxYA4ElQkGjUDuLKqAAFABhYgJC8M4vF4pD1iaxwKAceNFpa6HJtG4Fmb9yLf2KzXmlvdXH742KmtwXrBWV6kBeSkSZBE+zrSZWk2CMbpAFsdQ3YJi/7q8mSvvbV8OSKc3LjQU97xg4fOn3/R8zxgcM5tnRs0khYIAeLMzPSlZ/9dt9csy2I8Hvt+0Gw0By8/Mz8/bzfL4XDoeV71TTnOsyAKxy+NldaGXWasDsLVrQ0MgqXNdYhDvxHnZXHo5JGLm0tHpg/Vg7zmvYRJYPnBQ/DgofsBADKTrY5Xh2c2rlzZ/NFLG6eOt3cFjijSc9NRHP2MS0QpY8i7svwgXPvQbd348QEYH7jRl9++CMkqmJU3UmHSniw+Dhsn3ztHiCHahGQZVLFftkgVkCxD0YKsC0D1OVTzfiBex4UfYLR5R14c29egsQz9Q7IXAoeUCQzmIV6/1aHab7IZNoCsI1kH3qbbaYTJcXVf9fgATs3wvY01Lzhn8GyKWuRopLc8taXHOis9owhaeTTRaUmPypbaMGuL+YXJrvI9BADIOzfbf9QCR01NTc0tYXJmGvFCmMRlgZq152mtyOVG+YpIGeMAGASdZURM09QjjKLIGKOUUkqZwgIhICIoBAQhFmud01pPTHbLsvR8ledpEEcKEHjXZYOcEwBXZanATtPKrt0GIDILaAIB55wmVYWnVGrLbicLCIkOWJQIC6M4Aec0s3YGxRECAFb2pUBIKCwWEVEUM4ABBCTUYsl3YSOMyrJ0YopRLuCAkD0ztoXveakrWCDLbbs7v7qR+n4bTNBrzzEIWxcqrywKYxz52onzWnOFySIQ54q5qbu3NlYPJNOmKFa3tkZN85PnXui2O+UwC/0oTU13an5QWGfZ94Mz5y9PTU9dXlsDYD+MsrzkfMPX3qVry2VZhmFos7EmxcxREo82h77vhzpM01Ecx9fXl2ePHT63crXzwRPdhZkXX3zx0Qcfk9zKW77XXVOzP/GV//mHf+VjD57CY984vfLSb/326TTdju24+1jrH/zqXadOdH7GhezGcTn3SRjN3uGtH0/L2c/IG8c6Og/G0++lQ6IMLHyX5p+DeH3/TAXp5J/wtTU4/6nad7OmZt+xcUJe/Dtw7BlcePZObsZohs99EjZOvCsZdGXGDT0o1kBd4AjcgO1PDPzE+YQqbFFEzRiSMF4Ps8B5zRn6d6vfuK5+8Lceas1NeQDA55+GxQ/UAkdNTU3NraXT6fUHadym3NlOd2I42FRKgUe44wPqrGVmpSlPM621FVaCvu+QKMXUAAAgAElEQVRXkkQQeuJYhDxfgZBjw8wI4JwbDocA4JyLokhAWVsSYOVaWi1ARMrTbB0QggXnrMhO8opHxjAR2dKwtSpQQFgpKZXFqFRaiVTqCAEIMrI4ZlaKiqJAREVEpJ1z4gRYQAEJUJUvi2hQFKBSKs9zT3vjYRbHUTrKOq2OA2Gx5IOzLBoIlTMQJXFRFESRMRJH3TzNRSD0YylZCtWImgaY2QI7H/3I963Ny2G+MHHPYDzwG15u075Z1kk4tNxsHhiM0tbE/NXltdkDC+PBoDTUPTBzbeVau3PQ931AlNKQp6w1WketOM7yYStJVq6vOBHBKOhOAZarw/Ugiq4MN4LZzko0fvo//8WVdDNoJb/8oc9lW2nMwXraPxrN1oO85r2LInVy6uTJqIMHSRezPzbnBrkBctC+IjD89g9XX3n9L3nvTSQTD84+2Bo9COt3A99pgc/G8KZZGO85kLG5hJ3L+2iLvBw6l3EwL8j1KXNLEJLNwxKtQ/syBuN9sUVlDP1DsnkU+H1nEqEzaF+G3utAdzSiCBg6lyB9GfqHfipz5G1TdKDowOzzd3jHmgS2jsJ45l2tJIsx0w06foCstBdCuB6OrqwOB5vj1AAIie85F9mtxiBB7SytbCylTh28OPFQFB4+RDiekEpeyVvQP1QLHDU1NTW3hG5zotGZhCDCosiyIvSC9dW16ekDeV4WWRr7gbD1fO2cUR4ZW0ZRJI4diHXWI1UWRRyHxjgAIUXpKO92u2mWEVFZOmut7/umdCIcBD47sxuhAiAMTli0VnlZICityVprBTzPE3BKo3UlIyuPGJzyyDIwOwAgIlHonHhKIbMmEUERJyJIWoAdIQE6EbEOALRSiOicE1EsiMQMhIoBkJUV7cDTSDgu07AZ5daJOO0RCSlQtjSVIlKWORCwcwJSmFxpdM7lxVhrTZHOobTsLDsiCgPfmEIp3Wy2xlkehS0AibSPNpiaOFaWpSnKqV5orQ3bc5jjoe6hvMjAyj3zB/MiFSda+TEBIrAnvtdyRkI/C1WInfk8M1qL1pmTrUZPlrcWdcufOTXvHdPjzvpEz9dkPTWIJzwelEkc1yO85v1A3pNzn3rIPvUbnzDMADrDU39wJv3m//5PX3n5tf7NCz6+8Pg/+rmP3Tf1CHB96VhTs1dTXQ1XP8TjaTr1JdgfAgekPX7907B+8n1YsxP08dgzOHUavOxObgYxLvwAkiV55W+9W4Hj/QWBN8MPT9B9d/fccu+l8/T1s1vL5zf7g35/MBgN0sKmOWyMRwjo0I14qR9++Y/y8UAdXAjU3I9x5jQAyOrdcvpv1t9SNTU1NbdG4Oh2CP2t0ViRZ3MWcPPzBwdpZoxJmo20P4x9vzBGEyilfN+31gZBMB6OwjAEx1qTMUZrba31fdKayrKsPDgQUSlFpLflDGZEBeBgJ/lVEEikEgVEWECURkQQcNbK7hqgamVhJuVVeQRY1YCIACE7S9vOHCSV8ygQM1tmBCBCFCidJQEiRaQAmAGrG30MDpxTHmXFuNloWctpmkZBLIIAQIBqp4CFUBGRdZaICJGds44VEvoKQBw6EREUUkAIIo6IAIBd5YKKAAhCaAJPx87kgd/WouJApy71fZ8Q/DDRWjtnPD/2fb/IHZNiMA6cmAY454gLh4HqgXaN2Ce9sTnojwb9Tq+5xIP2fHP+4ZmNbKUbJOC4mSSDzVHUjAlcPcJr3g+IAtMIoRE2qgvMEsxTzk5/9vDio0G6Pd8x6TfPfuOFi5f+2be+eKD1F9WTTb/58bs+cdfUXfUurLnztC/B9MtVGeJfOdJH07By3/7LBkawMZRNkH0zIxMNZWOfhii/e2XBH6Of3uFDjgBeBsForzKYZfUeViVOv4yNlds9WEwoK/fB8gNQNPbiZEANkcYINEzjCU3WXzjbOnZuuLW1tdlf2ximg6IYmcy4zHAeqCyDa9eHZ84Ezz47c/RIfmC2DwDQuQjHnqkFjpqamppbwsI8KIWslDAKKWbOilxElO9lWRYEAYIAoiABWADQWpdlGQSBtVYjEVHlx1H5g/q+XxTFbnsLIiJuyw7b5hrbGkT19Ymw06tSPaOUIqpKLapOFKxSV7b/igVYqlWKCLIIWGaBbe/Rbd8oZlZKiQgCaK1RoIp9QQQA5sowZPsHEREGCYJgPB7HcSNJkq2NzW6362yplCKscl4YhQAABbAKwmUhwGrzRISFqw3WpBCx2mCozEsUMQgiWudQKysuiMMsy8IkyvNc+cqBcwxEkOa51loENvtDzwu00iiklTKOkUQpJcJ5lgV+UhSFB+WHP/zBP/2zy8try6YHjzxx/8jfTDNvuDHyo2BruJJlWRtNWowgqsd4zZ2eiYg456qI6L2BfVh8Yg6e+C8evvHc2mitn219+aUvf+G5L1TPFK6YiCe6cXe2NQsAHnmBDt56yuz+g0EZeMPpMQgAe389kx335UzVwE2TQ5w4i6f+AOkNBY6l+3kwB/mOR4AgOK92Tq15P7DyoAzmwR9CtAlk31jp28svIKcl78jlj8Dyw3u+8obMNtxsNN2cPCTpeKu/tbWysrG5NBoupWvjYj0tNxCG1o76w/PnO9/+87ZWOD3NqENsl9h+thY4ampqam4V7YnWRklsPbTO2EIBCaFCItFityfnAOCYgZAdg4jWnoiY0hCKUsoYEwRB5XwBAIqId+QM56rLO3SOq4s03GH3y61SBLbFAhZE1KQEBFgc20qNUETiGBEQoJqgKEQFSIp2J1GVylD9r5SqnD5QQCkFJAIiLA5EKVX9lQgxO0AUgcpVJE1TUuScc9aKCClViS8IIMxaaWa21oKI1hoAbGlIKxDAbbkGduUYrXVVgeKYAcA6q0iTQsdOaUqzcbVBSpGIkNICaKytImmQEBCsY09rAEcatRdZNmGofU+bwpKSs6+94nkBOW+cpxcuX091n6lEp8auMFw0kkDSYiIJ6+Fdc8e5cuXKF7/4xa9+9asR3MLbrY2g8Z8+/p89eeyp3We+9OIffOv8t/6fZ//vZ15/BgCeOvbUrzzydzS+Zy8pow08+D1Ilt9oGRPJ1Q/B1rF61O0LDjyPMy/cEDgaS/Cmk7rWNTz1ZbA7bRdZV658GMa1lVLN+wKTyMWPQTaBC9+FaHCbBI6lh+Xa4zC4hXnhjbXD2gZu5qqdXznWG2wsDFeHo/710ebS+OJWurI6HiMilJcWr109P3d49tHphz7ktyehNhmtqampuXXMzk9vXR0XhrWnSUJW4mzJIkqI0TIgKkLEMI5EpJQSAKsmlEqVqAoZ8jz3fX88HjcarSpctqKKd9VaVyrBbtXDriRRtb1UCzvnHAgRqSrKFRFgJzNFAAAQEAGBhbYfg9aad9mp+3DOaa2lEiNYPM8DRGYmRASoZBQAEAERqOpNgjAoCuOca7ZaVZSLiFjnqrAYEQEB56xSSnmeKUt2jog0kXNMqloxMHNVqKJuuH5IaUqttdIKGATEOuP7fpZlcRxX25llGTpGImMMIGvPFxFUQoIOBBQAiHEoQkRQlKmnvNKMwgY7K74XtzvB9evLc6dmKELPo7wYK4mVkW7cOOSdrId3zR3nhRde+LX/8dcWOgsfP/mJQN+qhvnQC5889tSTN03th8Vwebg8yAcvX38JADph5+7puxVtX1K2guZ8ZyHU+1gE1CnEG4A7H6eNJZx7FjtX3+hSvogh74jcdMM/70LRrgfh7UPlEG2AKgEAZ16gw995W3+N8SbGz904oMMpySagCuIp2pB37+Rbc74MD0C4BdEG0h3zcxVBSHsyPADWf9+NHoFoA5qLoLP9skVUQmMJsi5kvT1oUHIhrN0rNoB4FboXINq8pRV1UiSQ9WTpQVh84pbupGg0FZYdPKCx5xNkg3I4UQ6H7VG/NWyubSwmm1tK5Tk5SIuRn2/OAMyh6gBhLXDU1NTU3CravYZaKd3IoPYU4tb6arPREGfTLO22m3ac+VpbawlUabYn57728zz3djpTKrsMAGq3u8YY3kl73Q123anOcJUgUj0JIlXma9WHUj0AhO2ukJ3Fdos9GBgBQUBEpFIoABzRTfqG3IiS3akKAQKpvkEJufI2BRTB3YoPti4Mw+Fw6Hlep9PKssL3/apAA37qjYgoRERkJEIkJAYBZARAUQBAgLwTZMvMxtnq/WqtnRVUYlzpBV5R5n4QFGXp+35Rlp7vV9sThLExhp1oTWVVzy+itXLOOQZELEwZBKE1hnz5wAcfu3r53Gi89eHPfuDep++9OLyagVndGHaoqUvtm+DEoQfqsV2zT+hEnb/3gb//i6d+YaYxc9te9DP3fuaRhUd2f/z+pe//+r/5Nd5pkXvi0OP/9Uf/24XOwj7+aL6Cx7+GwXBH7yggXnuTP/FyPPxtvCmtgC88DVc/XI/A20e8iie+ho1lANiDJN2oT8e/ASYCAL78Ybj09J18a1lXzn0Ksgk8/nW4gw4RzpMrH5bFxyGdet+NHob5Z2nhe5Cs7Zctivp0/BsSrcu5T4HZI6vR0ayc/SVY+C6e+PqtlYs2jsvrn4bxgduzq0oAARX8/+y9a5Rk13kdtr/vnHPvrVd3T8+jZwaDeeENECAJPkVSJCVREmnJUmxHsSXby8uJLCdyVuTllfyw10qWtWwlWV6RHCf5IydZkV+KXrbsSLZFk5QoWoIoSASIB/F+zAAzg3l1T3dXV9W95/F9+XGqqntACCDBacwAvBtYQFfVfZx77qlb9+y7v73R7SoOJervqxYW+/tfwcaCubC8pwmkMCcPTMr0xNZDBrffVx473BIcLVq0aLFb6Pc7TTNh14mCFEN3cdGy9SJLe/Ym35AxwfsYQoyeiLz3nU5nsjVy1kpMhllVvfdVVYUQDh06dOrUqblGI2NupRGn5SpzymOqtsgSCVV1zilTCIFoqu/IS87sPDLLAFFRmpaiZF5j7tkxJ1My7TI1+8zsCXEmOrIcY94Sa+14PC7LUkTG47G1hfe+KlwmKbIKY9oGY/KbzFw4JyIxBjJ01ZESQJQLc7JAIyPFkKtXUkrOuRTFOZebHWM0xnU6ndFoJCILCwtbW5tEBGNAzIwgeZmsJREl6fbLL3zhc2fPnrWHypfOv1ydra6kUTRCSUerw165//aDd3zqju9tx3aL6wtNqiO98PyF0pZ3HLjjrpW738q9H91z7OieY/OXYz9+9NwjSadPnpOkzz/zuV7R27nK4cXD77npva96862e4Sydpt5FANjzIu175pvyGiQWDC4A22UsNN4LZQDaLGD92DvTlPEGAQcsnaL9T9C+p6m3ek02SdZj4dz072agfoCNY7s8sd8xAl8TxRaubxyvMkYru1pxcN1AoN4lWnr5BmpRHoHDQ9fKahTI+dnHtBii2sDSaRpcuPZjpOnr+jE9/26s3faWOeNSWVK3C/EcmrKGWGtsYWyRCue7mDTBx/HW5uiFrQ0drw3OrR3+zg+3BEeLFi1a7BYWFruudD5QlGRcIcGPm7pyrg7eQC2zsVY0OcOqmmKs69o5JzExUUyJjbHOKUDMp06fzuyFm6kYnLXMLCnNRRlpB80xvZ8SyTUdqhpjUlUVsdYyKMaoKsIgIolTrsEYY4hyVEpeFzOzUudcTnVJKeXKl8wLgCjFAAJl11JVZlalEDyRKasqSWLDzBQlGGtCitOmipqZE8ec3TDW+BimkhPOhxABMNmUxDprjIkxZqrF2VLyERvOBTVRxBRGSWMQJSggkuJkzNYYmOF4JNAcbSuqIURiKssyqQwG/UuXLvW6TuHZ6Z59e5sqjtScWx2V/Q5q37PFLUcOH6oOfOaeH2wHdovrT3AMtf43/qnPPn0jNOYjxz9y3+F3z18+8OID/+C3/+eX16+aS3zq9k/99Kf/3nUlOBQ3PUhHHwAAjtPahG/lnvvQV3HgCQBYvV2/9udagmMXYWrc/Pt05I9hmt3YPB34GhZf1q/9uV0mOHaMwNfmca7BsGzRAqu368Yx3PUvd4PgwNYBfeYzWD/x1jkuExX9Pu3xGq+kSQyjCamaGDav6OWNVG9uDrfWN0dXTg2ress1k+f9gw+lf/vrLcHRokWLFrtHcPREY1H2gNRMxpRUk0QSQxR8Yoaq+CZwWVjLTYzdbrcZT8qyjJMmEwpN0zCztdbMNA4gmksw5moOnWFaxKGqU6JBQwhE5Jybl6tkVcZO39CrNrLjo7nQQ1VjjFMf0Jk/SCZQFBBVnolHcqYDkSnLcqb/mP9IUa5wmeovnAkhhBCyjGR6dHOChlk1zVuomB+WEpGZharMtRvz6pVZw+ZhMWYeMUNEOVtXSZOCGcQEBStfuHBxaWlJdZyk2bNn4ZUzF8nSrffe2ju6UK+NlgbLe4reYuh95p4/047qFjfEHezm6s//63/svPvJj/6N2/ZdZ0eYynUqt50qdM/Be37s/r+4NlmbNnW0+rmn/8NDZx76P37vf1+srjKtuOPAnd93x/f2y8GuN3HP87TyGPY9TeXWNbvrth7WA8DiS7jlC3rhXlx4V5vKce2x9ylaeQzLz5PbLfcEsgG0gSN/pK7GhXtRL1+b7botrDy+LdkgubYj8BqzL5dv0wvv0o0j7Yh720MK+EJfuV+aJQDoXaCVx6j4lr4+eukOXb0dAMZ7sXUI6S2yWDofnrsYn6MnJnS+UYmbr1y69NzLXsSrrI/H4/Ek+YnWgX3hI7yo2B5b4zi1BEeLFi1a7BZOnBxYy1ujerEaxOhF076VAxurqykGQxRCsCpLe5fr8SiKFmXZNE1Zlt57N6Mzdlpm7CAgctorEeWb6Ve7x+8sLXkVi0FEEAXTLJtEQSBW5A0DCZQ0EUzmL6asRK5MmUXSTpUdMs1wZWaVlIUeREZVmckYk1JShQplX44EVRUmJJWC2VrbNE1OwE07mjjz+5g6dGTvUrBCMOcyDFkCJZGs+yBsF7NI2rYamfuY7iRrkkaoZrsQUiZSBfe6AyIS8UVpLl0+Nx5vpYF88Lvu/cozDy6Xe8qtdNvRY5+4ta1MaXHDEBzj1Z/94v/y337Hf/fffPynbrS23bLvlp/82N+Yv3zu8nMXNs9/6cUv/fOv/LP5m0nSJEy+947vu2fl7gODFSLquM6u+KRShPG0/0m+8zd2a3rcu0wnf1tMo1eOI3Yg7s3OIaCx0FDB+OvoNHlVi4SRCo0F9HrsniKsp5VH+fbP7vquTKTDD2v3koyXEXpIBfBmTRo5ZCdUdC/x0d+jA0/e4BcTFYNUyMV78GyrT3wH4eJ9evE+ANj/OAavALPaLpI3vMKoAqmAbLMEcv4+PP/p199h0hg1zO5JNXu66ey+Drj6K6XIJc35Dnd+I5sXyTXJAF7yTzzpv0iPEpEF9S5cvPziC8+NIQ1nka4CGEi1lxZRCvW5qPYNep39e1qCo0WLFi12DQcMyspUobO5OfSNX+h11jc3XOFAHH3DhkjscDi0PL3Ax5QcG1Ulhvee2XS7RZYqZOnEvPZkngg7vaFi3inomBtkYBaG4r0XggFxTlEBDBvNtqCz9FnM5BuqqpSMKWKOdGVmIlEYk9fWqwgUIiYIUowiKoZdNt3I0gxkXQaTQkUSoNY4Zo4xSpIkMmdPmDlnuCqRqGhS5wwxEUjStjhlbneaeyxLPyxZJlYoEUFJVEnBPNNyiOTiHTaGDRO5JFPxCSkESVWM6Yoo25jSZH1jdbDQW/Mbzzz47LHDJz9z/PuWe3t6dtCO5xYt3sxlsH/gJz7y13/o3h/e+eaZ9TO/+NC/eOzcoz/9H3664zqVLX/0fX/xYyc+du13PzhLR/+A9j6z6zPkvc/i3l/Sl78DF9+sCbE4vPwRrZfo6APoX7ohTt54r770EVy6+82zNt8Kll6kow/Q8vNv3R47V+jWz+krl/DyR978M+q9z9DND4AAW2Nw7m3wFV0/qi9/BKu3therdyaGN+lTP7Rd/dS5Qjc/gIVXXperKPSlj2Btx5DYeGNnlovx5Rf8o+oVjSD4yWSyPhrFJAr13ocUUAC5riUAAR4+USrLgtkACIQAlIAzpuj3jXMANszali061pVlaarunpPl4slBIgiSwRZTANAtOoPOoKqKqrAVRReDqX1LcLRo0aLFLuLuu+/4nS89y4YXl5YunD9zdOXQeH19Mh4t9XsyTkK6cujguTNnSucAFEVBIGNMjMG5cq5EmE/vKcslro4gwezNueBizn/MKQ8RIWsKV4TGiyg0rwIlnUWpTFmTTF0wkXMGszBaAhmmbOEBIAtApqUrKjGFwprSukxbYIdyRAFmZssASKbWp8ysolEiGybF1FODICICZWeZLZOqKBjQqT4jH9E0hGVG3xBRCgKWeYVLZlUIMMQQTRpyvxERZZKFjU63aomITFLh4GUw6CVKVzYuOmc2Nic/+mM/9ulPfP8K9rZjuEWLbwUL1cInb311RMXzl59/ef3lR849cm7zHIDSFI+ee7Q0V4VTWrZH9xzb23uz30EO6F7G/qfopgeps7HrBEf/IvUvSrOg9SLG+96MJYdaXLlV1dDBx4Abg+DwA714L9ZPvNX7NTW6q3TgCTryh+TeOlsKKke08jUBdHQAw8PfdK2KHaO7Sgcep5u/vKshndcKGguM9+qlu/TMBxH67cXqnYl6D87v2dZgdS+isxYamfgrogkAGMoQBQgMRBHv2ZxeLtZu7fFilDiMG0F8lOdFIQJNkk3ZSXPqnRKBoWfiM0/4r2gjqAW+Ho1GlzeHURJY47hJwaNUMsRCHIgiNWgix6rXK6x1BG+5sexsdGQLLDuqLGA6naLbH6S9PbNoi7I7MAtLWd+RHDYZDYCiqqpBr+s63YKr4iL8Rn25JThatGjRYjfR7/ettZO6AbC4uLi6uloY7nQ63vuCmVVXV1czHWCtnUwmReG8DzZnpoqogij/u53tmlmL+ZR+asm5o4wlW1bkgJIsXiiKAoZf5dlBRCAws0hUVfBMKsgA07zKA7iqCCZzG5jHrEAJmYLJm9KUEsEQMZArTWbxrlCSzKhs8y8KVQKZWeH6dmXNPL1lphMB5R0BgKikNK06IQZvu2xsb3nOChHNFS4iQsRTJSSZTHuAtKo6TdMUPep2q61LqwcOrPyVv/hj7eht0WKXcGjh0E9+9CeHzdSPoI71rz/6r3754f/3VczIT338b37q9jdbGlZs0onfoZXHUYzeuhny4a+ge1mf+36s3dae5TePzird8lna/wxMeOt3Tkun6J5/KS9+Eqc/8U3+3p+nW3+Lll98+0x9l+T5T+HyXYhVO+i+bfiOJX3he9brAy9e/B0fRwDQRXKoBUSoCGuNX2v8gn3sYCF3lx9ebzYe3vzDtfrSph/WEU2TZBSS1InGRitDJXfUWumKBhNGroESRCGSXApLBRXiuro4dNVEwbCRq8aWPeNKKxC1xP1er3BLTNyv4kIxWRz6bhK73KFqEcAA1CkPvPTehfXjpGxGlI2PACUkggAgZrbGEJtOMLecksEaL2lLcLRo0aLFLmJ50DGWXKdqJvWgrEwUkmTBMSRMa0mYmcuyrMejoihGo3Gn01EfffJExMYaaGYS5mac2GGrkWfyWdcwN5uYV5pkgiMvICJ1XTtjd5AIICZmDiERERQz0QcRUUiRyRIzNDt0AIAxJss3sj+Iqhpmti7GkFJgssawqkqSWQAtsjWoSGZRtLRuXt6S/8gcykyZAtZZ+qyKJJap0Ub+tZqqVEQ1H5cxxhhmy68qz9lZ0gLDZE2ui0kpEWXXEVawkBJBCT7EbscwmnFTX1q9cvT+u9qh26LF7qFbdO84cOf85SRMnrn49Ea9rbN4/JXHHnzpwd984jcvbV0CcGL5xPtufr8z33ChxNKLtO9p2vc09S+8lcdF3TVwwKH9ygFXTiB13tnn8czkubVw8Wh121JxTfNHbEML56h3fWQsVI5Qjqiz/k0Yj5gaS6do5THa+9xbIBf61qFCWD+hl+7E6h0YrbRXpHc8LozOnRmeMhZMQMSV4erLlyZ1GkUk0yu5ckRaWO44u6p2DSQHJt2lixeLF4d+a1ys+mYjhZEkcJRCvKIRalgTq0+mYUSI9kxnqVgI5AXRaWkBK01Be0u6qdtH6QHARC4bUzhjS853bKjKytkBkekW0nOT/shXKaJfqu0DgCCZRTreNYcAIAGvE6o78dRLkMVioVVwtGjRosVu4u6bbRO2UmfPwLr1V84vLwxCHUMMZVFQaELwhWUiGo/HpXPj8bjX6aSkIgpDrrCj0YQgVVVZtskHsJGUFGoLR0QhBBA5tiKiSQAIpiEjxpqU0ub6RlEUxpgU4ubm5mAwAMDOqGpI0RgD0RACs81yj3mmSYwJhhMiAYaIGKRQFeTSEQWYDJGIEimrtcQiQiAidtaoURHxsSmKwhobfRQRy9YWU0UJmJh4TpR0u92maURg2KaYgKxJoRQkW4qKTOtoiC0ANsjuoflWLTuP5rCYnBqTD0fZpBB8iGDD0AjiwgWOhVqTrDcEQ3BWhayrtsaX9hWbIUo5WPjQRz/UDt0WLd4yVLb6C+/90T9735+bv/NzX/zZf/i7P/cvvvLPf/WrvwLgR979I/ccetc3QXAc/mM68cWp1+NbjHKLTnwR3VUd78P4HU5wPL755ceGD/zAgb96jQmOtx3ciI5/kQ49en2G3JthOIye+ZC+9FGkor3+fDvg2StP/dapf9WptDDAGH7ix5PhWMc1JtVkud/p7y2137HKJvWcWyg6R3q8LGfoa6K6V6tlXclPupyThYVUOMnq3ZRksrkRGk9AV/sDLA9pvcFkoEsDQSeudYfv7lz5floA6cw9TQHCrPYYmFYQAwR40iuK/Lgtf0gAwPKN8RXe6anD5Jeq9623BEeLFi1a7CJu6qPbcRdqX6k9tHJwNNywtmBKEmOOVm2aph6Nut2u935hYSE1cTweLvUXmtQkaFk6VW2axhhTWue9z4Gv3qWWrQ4AACAASURBVPsctkpEURIk22pOJR5ZMZFSqqpKVUtXNE2z0B8YNlGSzNJP5uUbGTHGnOFCREVRBJWs3chW2DT/MxePTD1JQQolnS8IbFfTZDFFNt2YWW+QMWaWDrNtlbq5uWmMIeUYg3OOiGKMbM0OU9Xpr+A8ShY7TEYyNVOW5WQy6XQ64/E4G50qiAw7dmDOvSNICUln+e2C7DIKZ7QzKCRNNoabddQ777mzHbotWrxlIKJu0e1i27fi++74vm6x/VJE/tff/YcA+mX/03d8+q6DdwM4tf61Ry/+x7v2fei25fe+eoMmkKuv07EorIdtlN5U9MhkSU59nCZ7aOVRsuF6nRGNTi/cpxfuxWTpdRY7cazbqboDPDl0W02v9CmFutEx0jiNxvXGpL4ymTSNJD+dy1hF5Vyn0y2JMlllmDuFtcYA+NrZc4+fOQvg8LH6M8fWbl6+rmNy31O4zeqF+7D5RvaK+x+ng4/Q0mmyzQ3+RdPhQT1/H2JXhbF6G+I7gYBrMHmZnxnT5R50SY8sy+10Q6Y1X7gQn3jCT4agyGoFVgFg/Tk9+69pViKUgBpg1tIJkVN1TYhBQiJPyoyCQCClQo2lwjomBkBwloqyW7iKTJVmZbhTLMrem+X2mwfHPnHz99UHT9ULF+shh02vm44mi6YRa7tlWXYHrrvY6S71daXAATdY6Hc6PZgOUeYKQtZOGKNlJYYNYAFSTaHeCnUdxqFMRQ9Vc+FEvNIptFMqnIydP+y4982MUXwLmU2EZEgtVaYlOFq0aNFid7G00NuIptkasYKIJImmxNkPQtUY0+l2+/3++trqZDLpd/o8GnnvwUCSXJ1SWgfAe5+n99NMEGYQRZUUgjM2+2UoIRdizO05jDE5gcV7X1UVdlSv5HKPTEPkZaY0xA6qghRQwczZg4hUJKmAyBLnwhaRpDrlGqa5tiT5dlZSMtaG2BSlSykaNgwGSBWiU0tUY8yc6TBgVVElmgXZzitcQJS9NmjmoiFzLidGIqrrOis4yrJMSQFKKRlniTmmJKoghBSptCADS0QQoRwsE2VkaZQkKdv9+xfuvOWOdty2uEGnKKqqOhqNdsY/v/PwsZPf+bGT3zl/+auP/Orf/a3/YeRHe3v7Di0c2tffD+DR8w/+q6f+8Z+6NS2XR/tlf5oyyx62Bl/vB+kU4bZgFr/pMI5mD176TojD/qeA1yY4kujWKDR+N6NkA+vTJ/TcnUB8HcfTpUO0cLiqLz36Unp8c2Fh7MMkDTXBj8Lltc1z6+un19e3tlIzIgAMVIKFTmfP0lLfmK4CgLVmqVdlm+3ffPyRf/PQVwtj7n/X3js/cd/Svr3Q7WRJxTRNcm6LDYI1KEpic+0tPWnfMzo4E8a9eGUJc6fqHEou2QlLjVXrlA49zCe/+I18c7fGcVKna9XCftd2OxZAjNo0+WZhO3Rze8oHmsfA64VleeIDqJdB+Qn65nwhYL7U7Lk6CNi+ytB2jBt2rjV18M7PPHS+oflnO0zHNZ/G2eP7bBc2fWv7JIO2M0QxbejU7Wv2EZAj1gAAI2w85R5e42f2Qo/K/UU6SMoAQLw9diii9rSlpHT1HJq296vTo9zZEXOzMCYAyCoE0mm75r2V3bxAUwdzwrQJAOaD5ux5/b0HmvXz0IlBR6hUIiCepuYsY5p2H4AthnEyqCJTV1K1OZlM4iTwmNRY7RKYWG1XXMWdsuMMG1aDTml6g7LbMcZWDZNDLOedehgnD8qxY4u3HF08cfHWP7h04JnNDY7rjVu70lvnwbAAAGew2C339fr7+tWRbnlTBQDkyC4TZ41PDezk7wqgynd5GNSxnkyu1DZKBciZY7h8+HpeexkoqSU4WrRo0WJ30e+4hd5CipImY2NYYoJKNqcwOcYVGI5GZafauLI+Go73793rR5OmaazjyhWTySQQGWN83ezdt3drNEopdTodGB6PxzFG55wmjSkRUTYHFWguAIkpZcVEURQxRmttCh6AMWYevJJfqmpRFOPxuN/vhxDqujaFm8W0TG9F5j/4+ddfGMwMUQmJwXZ2i6kqMSVVnabEJjXEDCI2UPgQmTm3am4Laq0NIaiqcw6AqMBQ0jifziVSADx9LEPC09tlQAWJyMypnKIoRCT/nVkSBVJKAjXGJkUBB0MEsJJAVQvixKYOccMpTXz4zKe+px20LW5YeO8///nP/8qv/Mp4PP72OeoP3PyBn/lT/1OUWIfJw2cf/vdP/jsAl0ZnTm++8srFX/ryc8/9pff/5fuP3A8Ae5+mY79PS6evc4sXXqE7f0PPfgAvf/Sab3tj0/+zX3/hjx9d20UeTSzWz2LyBhE2unBRO6upSUnJFy6JxBDQQLzWjR97P/IhBJFEeVpocgZkUTiirKNjosKazLOfWbtime89fOiOxQMP/yFe/NqYPM91MMqqhZAE9l5RgYqySAeP8Hs+WC3sMbvRCVH9C80fnR++GIa+IO5VRTGwprJxYlKj0GbfEX/zXZ72vPyNbC0l/bV/99JvP3D+WjXvz//pYz/43UcAXLyYHnywXr3svY/OWVfYqyaiWpEPKcYxkOqnzfr/o6YrVUEo8sN5SygtgqCJkEnQlLgSx7aSwnNoOAAwwpWUxjIKzTxDAeTdWGuLotjyYeIDPMEn8iEzQM4551xRFVD4xnvvQ4xaOLa2UCAl7/0EqIEuYJEaNGRQFC7GGEIEwDAlSoE0aJwz1lrvQwRrp2+drQxAiAir/EqDzYvQM+6Rr5UXU80a2FRdtg4AqAaNRn/8UvwKygQz1UlkfrACLFAjCnmGdeocNSGlOAbY2E5RNDH6GKpCjJWa2UArUbhSXOEjBKgMLFlGyVXNZewkx8amClkqWhZLzpbAeGNjc3AkSU/GW+w6RdEpisKakrRLXe720QdAVlxXikKtUTNxNLYbsjHRsVKEEsMCZKBLJI5pWNiFflhZGBsKTFuumJiC2IleugenPzonOLo6KKfiOFq4cFuxceBAIPVCvrGWXD97YRBgzdDa4MyG0Ren305wqVOeKM16bM4izL90CSkWTZo+5lq/7nE8BqhagqNFixYtdheHDiw/8eJlG72GkCRV1hnDqWmYLTNq30CSM1YlLi8vpyDj8RgpWcenTp269+57Yow5qxXA1tbIFS7rFEKTmNkVBXQ76nWmyNDMIHS73dB4Q9w0TVEUIYTtKNnZ8gBCCEVRTCaToii2traKotAkJJr9OHWW2KJQgQrtiGvZgdeML8nzscFgMJlMyrIMIYhkUoN3PgzK3h+qGkKwhQMov7Nd7ULTYNqsNMGOQhhjDMEYY+q6zhxNt9sNIZI1qhLz8RrORZ3OFapIUJAqEhInMkxiuHZlSltpOBrd//4PtoO2xQ2Luq5/4Rd+4Uu/9aX3Hrr/8MLhb5OjPr58/PjycQCro8vPrz5/duslKmot/cF9e2MIL105/dWzX21iDQDNV6j8HF247k2+BDy3Muwdx5shOLQZYO0EFs5S98prjIEm/cFDlx96ij760Y+mUTrz+NlTqy++svnK1y9Z2er48omlztKbOoQGOPf6S1Dy8HY61W0AMmADBkq4TmeRsHj1YUGDIkHT9Jl5FCQBYv4tuanfO35i4f2HjxxbWPYXsPqSicHmJ/emEipEy6SNYlNVnVJhCh/HuOmA8UOTgAgRiDFQEp9Edz6lV6OKJMKWrGVNSaHMBldrEqY1m6osEiWNJuHZS0+fW3s2bNQdZxcXuoVxRmw9tr4Ric2t3Bw53Jw+Pzr3zOSN6ZIo/+53zn7hgfMnbu4vDtybG1XB03DIQVkNHT82XF68BGBtjV94uVxfN00jRWGKwgJQsMISHKnVxkhCY6xaMb2XyDFKJ8aBrUlsGa4S77WeqKjXmIwVS6YgEygFTilEEnRMZYmRUOpShYVyRnA4dSWXw+hH3qMh+ESNJxEAtYwSmtKWUDShaXzjQzC267gqFNDoyW/GuBXjkkNJaRgnZezt05UUxPspwdFBlZAa1MQ1yqYumsCsnUVX2I4FOUfGOtIKFZBSubXZfT6OJXnSTg+2AlmWMcvm+oY0G4uLw8UiMDCZiTg6gAUmiIkaA1to6ahuYowjgK3rlcXEhyb6bpmM0wmTgXYSqCzFlXVAtN4MNl1hCurbDXYwIVbGutSdEhy+3FO6DrBldHhsz+aoTFtbXJRlWVVV6UyPZFH7preABQDGSr8vzikAMzI0llH/eV9eunr6rnujGsWqpcEgHVki5qu8N0VFN6ptWUwoMGIICNQZHugMD1xFBZirv/ENsLHzG/sNgWaD4cZQFRqiTktwtGjRosXu4iN3Lf7ug2vOWNvvjTc2lKBEygRDrJz5CGbe2hp3q44xHJow6PfvuO2Wv/vf/xf/9U/+j0ePHq3Hk3o8WV5ebpom+gAmY0yChhCIuVNV6qOQ5AqO7Wv8TKaRIALNfp5RkrV2FphKeYHsWJF9QLrdbjbvSCqv5i9y9QqmMtNZJG1We8oOxkMNwRjOYk5jTDYBnea5sCGQppnENMs/mbLjRvYWASDzIlrDRGQAye6mOTUXUM0B7tPFQghV1R2NRp1Ot6590amm2xElAhuTaSBjbZQkREyaxaZEljlZGwsOZ9cuG3YHDx5sB22LGxwfPPqhv/WJv3V8+cS324EvVIt/5QN/5Yc/8D1m5Uxyl4Jc4dV7Ns7t+ZWv/vL//Yf/JwAUQ3Su3CCt/ZG73v033xxfun5cn/hPceK36cSX/qRFPvnJT/7Mz/wMXaGXfuHM//bFf/TLD//S1y+zv7//r33HT3zo6G65JvPdl/nWHb1tgQqogTR7NL6T3tAgaUNlCzIGBKo6rDG5uphIUI5RrFJ5CpPaXbGFEpGR6nAoliJYm1WuzzmIiaobOk4xnPoDVqYJsIFmwqnXlcRhta6jbGs/IF0faRLqTs8OFl2sJ5KSrTpsr2oisynKolKp6slG3VwZN3qZdJMlSuo7IsUVI4E2KxpD40QHjSrw/33+zC/+m1NvTFqpnj0/Pri/+q/+0u3vv/dN+ousrprHHyvXfRF77tmnnvzc3/8KgONHD3zqu9938r0LOQedOVd3FhGLBG8xijIgHgz6i+VCoUupSL70YdL10Wh3XIJR9+o4SrKZNCkFmC0TYzPGsEK3kM7WxoZPNS8yRcKGHk4fPJjeR7Mf33xvkFSSKAQQJZnWgDzmfv+UeyK3p5CqJ6Kig+XFXr+X085EZHM42hwO9y9p6fTyuu5vbn2PfNxpJTKtGGGwQhWyufzkcO/ToR9TpWCTD5QXlorBYA/FDjWQMRlLpqtpHFKzRqamimmhqGM1Hm3Wk7herpy6v7NxAJDZZNwAhPzUQwBiZSKR6Q0GsWESUVExDJAKEUFZAWYQi2KycGHtxMNm4Huu133xturs0VxvomZmkAlL0QAJiNCUCk2LlG3WWZjGgIcBG1gARDBmqpmgBNBk7/J5HHjuVWyCUxAwIBgj9HXlWbTvGepd3h54q7fps59Bvefb5DeCyBhTtARHixYtWuwuOmVhCUVRXHzlzEKnk1JSFcOMJABXVdfX4yipO+hrTFfW1/csLY3H46eeeurLX/7ywYMHR6PRYDBwzq2treUYlKTSNI0QyrJUoK7rkm1OYs32nElFRDqdTl3X2Ziz2+2OhltlWTZjn5URuaZjpwFHtjJtmkZVq6pKUa5iN4jY2ZgiaMZu5LRaVcK23+dO41IfA4Ds+llVVV3XxpgsLUkpkZmSO3nFGKMxxjlX17UylWWZfKCZE2nekajmTFnM9qWqIhpDzPqUTqeTrVJjSgCUSJKAyZJRgqgyk6oBiRgigVKmYqiu1zq9UBTl/Xe976bBoB20LW5w7O3tve/wfZXrfLsduDPu+PIJFCu0fLPY9ShDs3J4/Tb3zPKtfGELiOq3dLIQ66gh2V4w7jUsD65cjqefrydehemWW8qDB901b+eZ8+MHH1n9QnhoL//TN7+VQw/TwRdeg/3YbE6fHR2yl0+dOpVW5elzTx9bOvaX3veXv37JlcGBj5342D0H79mtucSedaqGVxEcuS8TUFz9cBhQjWpG0Amknl6/UwMTryY41EvQTiyX0AS75KyCyEg5iLaTAIS+afY6CCXIMNVNiPAIERXgEDyFijRRLLxPmXw/cAlLG9AqRDTJKzNbWzR7XD0wUrIxVxMc7HzhVAvflN53QyhLuD0AYDu27BVoKFmMKzTdTTnywuGbxkQ4eNPhe9/bI79G8gY6jvfcvefQgc7H3r//zlsW31yHb2zQcr8YyiAtLO3p1gObALjKPfPi+RfOXgbw/nfddPuRI9g4JJO9CT2GNxgn9Ih7fdcvyKmoS8HF0DQ+GSljoaT1JKhPKgICGTKWA/yERqV2Cqkm1ShIgyLbqGBfuntZj30jrZ3wsMuvLljoVb3KlfOXY5nUNF7owlpsJiyVR25OtzmUX7+1ra4duUUxSUihU8kCNwNrugOKFQVIDbKgClpH9QuCBo6o57wUdahTLVQsdW4t5Vq61zblYI8KRV9pVeLmojj0WuTWzkGGqyxQXzP3tHsRyy8QR5gagytcxdfc9Z+Uf0PlFsqtHa8Fkz3wA1XClZPYOvTO/XkAH2Z7krky9M42qWrRokWL646zq/6n//Hjw+GwWxYag4boCOJ9qeAQJHhNIcYATYWxhhiqRoUVDLLWxhgnk4kxJv/NzNnzM81MuwiojIshKnTbhpM5O4mmlCSm7EUhIot7luq6ztvJwoos6MgcRzbjyBxByiagipwSCyBq8iHYskgiIlI4JyIaE+u0hCSbmxpj2Jq5j+ncGFWghXWkHGMUaE5LmfIUJNPIFZUs6hCRTlF676NKbmEIodPteu+ZGappavPBBiRg1auKbqaOp0TWOTLceE/WlGUZJSUlshRT6BYDoPDgmC4dXrniJ688/uhTH/7+T/6dn/ob7aBtccNiY2Pjx3/8x3un+z/7Qz/7bUhwbM8YaJrtxO/dpLtGvmiiqYFJ2jidLj1VX5zE0aR/eOgGr+E2+sTDo9/8pdUL6ykU5i/8+eWPfOzaF41//vfO/+1/8PCZc83U+vTNgSPoNQgaVW2CEJmFhQVN6if+b3/P3/nxD/+119gAcWELy7v2OJMFV0c2ZBvI7b+/runzCZ9ipxvl1bPBXF+S7URpuqlciKlKMyfLqUXl3CAy/58yBT9f6MMP4u6nAMrLr22my6u68sxHl87dCdBreJPm4scZg087P5j5USpBl5/ld/2yXTpnDOrqDm9XeONx8hffuMOIyoKNeZMxHyIQQSr368KxsDaOG2MADzx0+u/+oy88d3oNwE//1Pf8xA9/Lz35XXT5pIIAJahOgzhplr05jT/bnnvvPGuK+W9o7vjcGXM7ToJlfEOmJwlRIK/ZwVcP5+2Ty2CGodcYOlAkJQG9alxNvUfp6oPZ4SM69X/J/5CYa5uxohDlNG2F8La56LeCww/Su36FijGg4Ej8LdkJqzDEAqTC+vh/hpc+/o79WVhA8V3O3mpg0Co4WrRo0WJ3URQWUhujQRJiNEBKybJFjNkQ1FjLkiBkrTXEkikJhQ8h8w7z2Ned91kWJDy/6ZF5ispcSTH/L81cN5i5ruu8nTkJkpNTMr8wvQNjzo4b019vkZhEVYVQ9brD4bCsqsXFxdHWlp/UzlhRZWPm2o28zVxvkvUaeftEABOU2BqIzC1OiUh0+oeKzu89cg6uSsqdkDUa2HHTOT0sRU6M2dk5RKQEIs4dIgQSCSlGEeMqGCWyjY9FWUiKlmVj9YLKWtkrjxy+qR2xLW7QOb2qbuiZPzxz6fSlHvrf3p1BUDOdoJ3rIljn4Aav0KFHwGdksNHlKCEUfTLla6gzTpzsfv8PY1RrMnTXnZ1+99orOO67c+lv/fhd65tBFTj/Hl07uavd8bETH+uX12NICEPe9Cl8o49fNc2d53vQN7L+bJ2zt8JvW5AsNVKM0ds6UnLnW2gcYAp2TJYAVLpWqqeyIet2u785EwAYaXPW2YhBBHDX4QN//UM/sXrcAvhQddK+eBJbK6QFvq73vqlDfA3i6ZuEgTXf4Hb0GxkwhtR8g82grztA2q0rEW/fin3rqK7Qwa/SymMot8hcm5RoYpmmSinopj9WW+v592B84O179efjbI6+Rp9TSWZl+q1sCY4WLVq02F3s6XGvCgkmJnadiqP48QggSdExF7aox2PnHClC8kGSZeasYoDmANTMPuTYEd0OcQVyHSdNQ9RUlZjnM/+dfpw0jVpDphvmnAhmobOYVXxsr8s0125kE1PrTGY3AGwNh85aLqvovTE2G3YwMxPn1rHhJFAwMRFzJmmgnNL0oZ3MyRdmSJrufUZXmPnx5idWhjPFY4zJtA0zs2YPVGWm2SM3zFpLNLMGgaoxRqExRrBJIpSUyDSaq2B9p8RS1Xnu+QuBi/e+9752xLa4URkObDy++eQvPh0vpcWbF9v+mOJ8R893AGD/GbJP0uC8MTALr7fG/kPF/kPFrjbq5NHByaMDAKqkj/6Ivvjd7Ym6PkTY2SM4e2T+uotpnsS13Ie/TP7yW3pUaUw5RMkAwIm9d/3VD/0YhjPL4Zfb8/72vL67MRbO0LH/SHt2JQSKCFj5GrqXtd6D0EXo4pqKWd46gmOF7H2WSgDQBq/iWGUsZKUlOFq0aNFid2EZx44sPfb8Klkbm4AktizEBzKcfEyh6fb6o62N5EOnKsrCpRhVQhK1ZcGKGCPrTFUhAt0hld3W+c4gQkQJykRkjYiQIqsq8szfe2+tzcYc1tpXkR3THw/mXGmSptpRIiKk5GNYWlra2Ny01nY7ndh4FSmLUrKPqQigDKPIUg5bVTTx3lgHouC9Kqx1iqgRqmQN7wxzmdETqjNz08IaUSVD1loAAiXLIgmAARlj8lopKhvKqo6dHAcAhUy9RY0RKJTVMjknyccoVPTqFJhqicOClKCdxe69t55sR2yLG/X+V3/3+d/9raf//Y/e/2PvvundzhRtn7Ro0aLFOwHsceTLfPgh9HaZLKs2+OQXtHtJT38c4W2pBEzPCybe3mdRID6adPPqRL9FT8dGLcHRokWLFruOY8cOPPLshaiJAVIlzvP5PPE2w+Gw6pS2rHwzmUy8s1ZFYkzOuXktBk8TTHJNxqz8RCGkqpqdMowx4ByWIpmhuGq2rwrAWpt5jVnIiMzZDZpBVY2zU7JBNFMJeYKVUnLOichkMmEFKyCCWYYrZnqQrAFhZ0WESKaNVwXgnItEGhPNvDZU1RUml6vMOYq8Beec0tQDla3xszRZzNxMp4XSMaWZ0mTe50JQAQFCgAoRKZOImCkxxGSKIE3JkUnOvPySM3bxpjY/pcUNTHCovrD6/FMXn/zxD/+1ew/d23ZIixbXARTQv4jFl2CaG6VJboSlFyGM0cqulWK02E10VrFwhg4+Qvuf2vXx62rsexZQHe/H+rG3Y62KXta4pTQQFIjPJGxe/fFS4hS4HVQtWrRosdu45eQhV7BotNYaZ6OkPLdn5rIss6qiKIrsJ5rfzyKLGGOOO8nGFnlrPDXkyl6jomluckHzGf5reHAQMXNRFDk8JW8/b3NuwJHf3/nOnPIAYIwZDodFURjmyWSSPT5jjAQYdtYUBCMEZVKmBA0hEXG2FzXOsrExybSRhoWQcFXzMhdBCgYZ4mx3mkKEKBFBFEkssQFN5SpJIApcxc4QMU3LdjA/FkmAcmZ8kkZVNeySgIxhRlFyZd2li6srh1qCo0WLFi1a/MmwEzr6H/mWz6OzfqM0qX+B7/i3uOmPAGnPz9sSB77G9/wa7Xnxrdvj4hm+61/j4Fffrj3mER9L8aGE0dd9NHTy9GKr4GjRokWLXcd9B9AruJmISmJliWyt1eTrFAo1e5b3NeOtkZ8QpNfrMbNVAzc1yMjERAghKxoMG0yNNnWeUZJzRrKmA4ABETMpRKY1G/MJfw4fmUsnmDmzJ3M6IzMphTFgtpIt1BFTijHCclVVk8mkcG5xcbEZT+oUS1eIqmFlsiCRxGwAzfREcM41wbOStVYYMcYoJFAizfnzzMRMMQTRCGUihQoTqXJRVON6AklVr7LG5ZTZaamOksi0cUQMYwgKcDYNmbm9Q7NNiWGkBMPG2QghZmW1zoyDd0YgI8chqKaU7rnjznastrgxoV7Hr4zPP3++7YoWLa4nWKi7Rr3LN06LyDboX6DOutKbsQJtcT3RvYTl52jlUVo495aOGVfDnaeVxzV2sHorRm+P7NhnLz3z5dNfDuk1cnM/ePQD78rCxsQYcUtwtGjRosVbgSNLXRfT+qYGrx1TNZMtW5kYeTTyHSoL10lxXDhDBFZOW8k4EogpjKrWfiIitnDELKoAK3LymzHGABJSpByDFqZmn8ScYrLGGGNq32SWRBIMsSaoJma2ziWNKYWiKKqqW9fee68EBYWQGKSiZekmTS0SFxYG61ubItSpirquAVeW5dbWloOWVVnHhllDbIiMMTYmEZWyU4iIq5yq+uSZuegUk7FXldJJ8qbgLkgkBWUyXEpQZsQmlmXhm0hcCuxg0EkUJ75h5rJ0vgkAO+tA4sMkxeCKLghKGoLv9XqsCEnH43Gn0xGFgJNSYlYFE0eBEbAxk1APFvb6yeW+a/pdfeTUM0nlvpO3tgO1xY2J9Ipc+ierzz/wQtsVLVq0aPEOweJLdNevU+fKddk57X8SSy/q43/+7UJwPPjSg3/n3/7tkf962Qb+3qf//rt2VG62BEeLFi1avBX4ro/c83/908+67vFG0tZ405koCY5cVdm4NfYplrabojeGfNP0XOVTDQbl+HriubmEEpgAJZWpgkMh2a2DQWp0Wr8RhYDoQ+Jk2bI1qhpTyJvLUgjMKjvG47ExJperOOe8D6oaYiyca5qGQbYoR5OJKwoAKaWiKJqmKUyxsLBQ1/WkaZIm56y1TpVCTClpUdgkKiqz4hhVUJJIBmVRpaYurYlpzGYC21RkhgAAIABJREFUCswuBDC6KmqMUWHjCh9Ct1tNwhaRWluJpMaP2bJEUZA1XDKLFCGQUvLBV2VV12NVYubFxcXRZOzKKohGSdYVCRpisq60bIPETr87CUNrJhLWX3jmVG/PYkRveWmpHagtbkw8d/G5n//Cz9+z/54/fdcPHRx8y7VU+56ilUdffxFdP4pX3gsp285v0aJFi93hGJRMJL4+tUXEAhNBeuPrfk6vnfqNr/3G55/9/LAZftet3/3JWz/5qgW+4/h37HzZEhwtWrRo8Vbg/tsHKY3OX3ylt3Rg5djecy88v6+zj+rQjLZKq01oOHYtW9ZkGDHVqsqavTVYSeelJaoKzumquSSDVUliIgWYLTOIREVVmThXoPgYJYm1trQuRiEmZkLOYaVpyMjm5mZZdsqy3BqPyrKajOvKFUnEObe5Ney6XlGUQaZlMpPJpCgKEtra2ur1enWIxpau6DTNJCV1zgFISVxZJYnI8SXEkpCSGmMnk7rf6UkI1jRFd8vLiFAmtZYqX6dBrxuamGJ0RSkidT1ZXl6aTCYgLzSWAKbSGUdkJRkRMcYqoSqrpmk6nU6MYq3d3Ny0hRMRIi7LovERzlRVp659XfuqPxjVW1UvnDy875VnnyWiQHrb3XctDlqCo8UNipfXX/rFh/7Fz/7Qz/2Z+/7sN7+2wo1gtz0R6cDjfNtnX38dOfde3bwJcZaqKRa+B/0T7xuH7BtKAylKNe35ervCNHAj0OvOd95oJKAEiqk30tXDUBUKlRxrDlV4g9SOlhbfntRGRDFCMbzezikKt4VyHaEHcTdaJ21MNjbqDQBfPfvVf/JH/+T0+umVwcqn7/z0X//If/n6K7YER4sWLVq8RTh6ZP/GK6hTfWU4EmNiUOvjYm8Q4sg5JwHELnpfWBbVTKlPCY6ZZcb8HcxsNYTACvFRJW2vAhKQtTaEICKci1ZUQ0oAKyGpZK6ESLOIo9vthpC892VZqmqn0wl1s2/fvnE9WlxcbILPWSqZ3eh2+957kdTp9xqfrHXjxisF60oyGmJQRafTCSHm7NjMyOTyYKbSMAcfSaXqFz6FkLaqTrOxtmlRL3Zu8j42zVZZVcxmPGkG/aXNzfXFpW6T1lNc3xrVjvcyBs6UogxSZihh3NS93qCuayjD8J69ey9cuLCwpxtEfBOKTrfxfjgcOlf2+wsbjbf9UmX94oULzmAtTJoUrWufVLd4p0Jw0x/xyuPbb/QuvPHt955TdM+vzeexOjykpz7+Opb7v987/1R55TObx+7wLVH4tsXiKTr+JXL1682HNg/rqY9jsv9PHDm3gk6StYaIr+Y3UkoTDTV8A+9RBzm1F5cGba+3+HZEtU7Hf5cOPAE3uZ7N4Eg3/yE663rqE9g6fKN10mef/q1fe+TXAFwZr53dOPOBmz/wVz/4n7/npve84YotwdGiRYsWbxHefd+tQ7P6/NmN9aFfXlgeXxjtsZZYVZWtRQKThhAFTM6KCs/jQmaYZ5rMbUGFQCBrre6MemXKISlgMszz1FhrbZRpukp2JyWaZtBmhUhORTHGqmrZqS5duvTJ7/7EZz/72QMHV9bX19kxgFzMMmdbnGOf1FqnqjEmY0xRlE3TTCa1MQYEUWCWRCtKKsmVRfRNt7B1sx50uO/A4IXTz66vT0pjqmLZSofYArw1HPcWu+CRK+PW+IIpR9Yl78cw/WiizbamQOMnpjTW2rquRaRwBRn23vf6fYWCybJRVRg2zErkQyiqTpM2SIde1lbPn07iO73uD/7wf9IO0RbvKBRD9M/DBFCilUfp0KPf1NrUuYKdleG9izrei9FlANg6gMm+Vy1/yp/7ip7+sOwBWoLj7YPOJfQvbZ/0fU/Swa9S8XoEB7qXdLx3m+pKFlsH4Re2FzCAA17Nb0AFIEAVokgKo28gFbkWoGWiAe0gWRSqkKCNYNPCt/qRFtcJrqa9z9GeU9e3FcSKpZcB0nPvv6G65/zm+WcvP/PZpz/7uaf/w237b1sZrLzv5vd9z22f+oG7fqBTdFqCo0WLFi1uFNx35/Gf/2e/uu+me7nau7k23rewgGayORpaa9mwdUGlqYpSkYSUGUgkCVlsIQkKBVGCAqKYcRwKgjHGqpjMgYiAFQBNJjUzu9KEpCkl5yg7kub15sGxOVqlrmvnXFmWzcRbaxtfhyYuLy9/6UtfykYb1lolFUFRFP8/e28e5Nd13fmdc+69b/st/eu9GwsBcAFIcN9FyxSp0WpJ1kQeuazYLicpT6pip/LPZJxtUp7EW8a24sTjGleqJhXblaqRxy5JHm/KWNKIpEhJpkiK+wYCINgAel9+29vuvefkj18DpD0yFwFsNOH7QVdXo/u9++47v/Pe793v7yxFWcZx7BwP87LVGsv7g7TZiOM4z/OiKrXWQAgAqIhQwbnYExEB8Cw1UqpVzJJbN+xMNbwvu1t9wgwUMVuhJDYtW/so1Z4rpF7t19pj8cZmryqdc5FRESoA5ZgdM3mno9Q0GmZ9bTOOY2WMc25zY2N6dqYWAEAVxWVVoVZZo1VVdTmso6zlbDU3rufHJl9+9jukUWM63pkMLhq4rGidxSN/jukGAEDcu9DRslW65v8D1gDAr3wUTt33t/7OS2d8+Tx0jkIaTP/eYeY5uvqrb1gWlG9MZfr+NFbp8FdGngAAUnTk5U/C2tHXRYRXQBbE4n/c6UBENEgDJANmEIHyXQ+J10eUvv51FcM5z95BOZS1mp8eg/UgcAQCu5EnTj/+m9/4jRPrJ7Io+6nbf/rj134cANrJWKzfVrBtEDgCgUBgh7hiOio3Tq95c+W1929a3636Y0aBNp5EmDWxeN9otoqiyJ1NgeBcIsm2OjCqOEp0/lFxO4wCwDkWFkBAFkQcJXSaJHbOMUiapl5YPFvvlNr+LGukboyyXfI8T5KEma21jUajrmutdWySsixHHWp1ZKIocuLiOBoMBlmjgYh1XSJiWZaNVjMvCuccESVJwiLeOaW1dU4bAkUgAgAIo9YvjNqLpf6wOzmd7N8/9fUHv9JqTgg0DU00mmPDfo0QIYnQAHXO2J2cygaDfGV5kMbjdSmJiUgBoHW+ZK+M7gwGg9pimqa1swZRAMYnJzwIKGVrawtWceTYD4s8iuJGKyvFpZkuemt9qNuTLRNF6+ub1+zfG1w0cJmgc5g8hrNP49hrGA8uypCoLejt1pg4+7SwhvXDkL+ep3C9uiLROIuXLnyjGJfTd8P08zB57G8Vf7hUSHefrF8jvV12bzEDmDy23bhh+llsLb1DT6jPewIAQNyDvY9BawkApLcX1g9DjpCDfP+GpQRAO3mu2ECaJADgLfanWUoWD2CN9BBqCreKQGC3sTJY+dbJbx1bffm2fbffsvfWRtS499C9R2aufWfvgcGOgUAgsGPsG4tKGQ5WT++Z2be10St9Pb9vfun0QqxFamsMbW1tNpotqZyIIIAHGT0mIiEgemFiQJRR5MW2zAHATpSisqoiY5I08d4Ph8MsyxjEM9fWamOiOHIlW29HlUdHo1nrRGRsvFOWpSAAoXgWz0Qk4hEBkbTWXriuazK6KAqllHNsrQXS3ntN5LwzsRGRUclSADTKCKJWESAwe1LkvVdkRASVE7KC1GwZVOXLx19UZEBiVydT03uLQhutmZ0yhYdFUuXERHNlefPUq9352ZtdreZnOkkS5VU+KLfiOIriqMq9MYYQrPdxnNR1baLICSCRF6bIeBDnhbRRSiMo0spzAXbQTqi7vsrgFte2/suf+dngnIHLh6iPh76Bs88CvCspADj/JHROydM/+UaB497W7fe2bke4dNLCYF5e+hTUKU4e2yWvg6wdkWc+B4C7yz3iLbzyazj90miOFyyX5Hjwoe3zPfFBWL9m150vAADwqtiHnfRG55uBhNtEILAbWdha+J1v/ssDEwd+/VO/MZFNAADhO9Yig8ARCAQCO8feieylE6dt1DBGtOmkrfHFtTXTwLy3lYJC75NGOqwKUka89aNqGyAjNeN8QrMIOOeBZfRPACJtalc3Ww0BGBRD772JTWmrOI6LotBaEWFRFYCSJAmzZ5ZRxQ1FmoWd86OcFRHx3hMREbIAbyfGCClFRAygjQEARDJJLIzKaEASRAHB7QYuwsI8ijYhrJ1L0hQA6qpi5CjOrIOigkacerc2yLc8ls6L9dhpzTiXKBU7v456naLexLhfXDy9dkyRTDaS/bGebWWmrHJEAUkVErMgoo6cUhoQNaIAkDFWRJAciAcYnSSQEkImdARlOVRJncXW5r3FM691nTt41aH7PnBvcM7A7kRq8af9Sw+99HZ3mH8c557E1ll81wocIAJEQzjwTUi35OxtUHV+sGfQiz4vANzhAIG3MaVdNR8Pe57AuSexuXyx3GOktI9+pqmX5cY/lLO3w/qRXXLC7iXPWwwAsilSnA8rwXBjCVy6u4KHPY/j3FPQWNktU0o38cqvSWMFzt4OPrlUsyht+e+e/ZNnFp/55NFP3jB/YytuKfoBk8iCwBEIBAI7x/U3Hn755Csbq0+BdlF2Q5F7E+mqKEyiNRtiyvMKUUvthIQIFNF2UTSQ8xrE6OGMEAkJFSJiXdcAUFUlADAw6e3fl3WpjPLWNZpZb6U7OTk5HPZFZLvXCowGRu+YUAGh954FEIFZoiRlJmYeVesAABEeJcjU3o3COpTW3vFoFwAEAgAUJK21jkyvN9CRqZm9F52kzFwzed/IksbmxsbEBI1PTp04sSSgGtnkWHvSWQIYxsmQYbXZxpMnF9iZ7qafm57IxuYUmW5vLW1mXpigEenMQwkiQOzZs4AxpvbORIn3jrQWEEFEpUERE6EiQfQiEqHi/lUz2aMPnUITZ1H8Q/e8b35mLjhnYHdS9+sT/+bVhUdOX9G5ohE13vSZLodogHNP0oFvveuP6LrG+aclGshwGrYU1M2waNzt6BziLs4/Qfsffbe8Yuw0jp1mm0g+BXUT/KVvTcULzAsXdUQhKdtQdCDqo/K74YUVb6BqStUMYSnvEYGDcfoF2v+dXTSjuI/7HmNAWb7xUgkcm/nmme6ZR04+vNJf+R8/8j/dvOeWCxktCByBQCCwc+y9ar9Tlquiu358gmZNMkus0UFV+yRr9AbDRpqU/SIWw+JQIRGBCFs3EhqM1kQEnvlcFxUUABEUGNUKBQCtFCgatZUdbRybaHN9Y2ZqepAPAQAUISpAZARFhIjOuVGICCLK+Y4nzKM6HaOwDgAQHJXAl3Nta0EYRASJUBGCAmRhZBHHIp6ZFJMSQA+gUDEhCsVJo6o5a4wV9QJs9aqqKAvXTjJnpXZbWau2vLxnfvqF549115pZMnHwwHRkmnXJHoqs1RAGz+KkQkRAFgFmUlqRCKICYCfgWJDFM6sk8USCeC7xG5mAAVLNy6eOmyjql6Un+aH3vT94ZmDXsj5c/5Wv/fIhc+iff/x/vW7mujfbdPIYHnoAW2d2bnLNZTr8F3zmTjh5P0Co17i7mXqBDj0ErbPv+mJpzxOQ9OTk/dA9eBma0aXy2r1STNChB6CxviumNJjjk/fD+jW7LFwoEHgHfP3Y1/74qT9+/8Ef/k9v+6kD4xd66whXQiAQCOwcY3smWjNNFUOZb9T5YmakzoeNZCwyrV6/jBuNyttGMyX2dK7XyRt3Z2bvvfd+9MOo/6uIaK0BINImNhEiivMiYkgpQCJaWlrqdDplWSokpZRSahQJwuf6m2w/lSISkdZ6VKTDOTdqJTva8lxbWfTex3FsHcdJ6r3XcSSAMorzUAa1AVIsWDtO0oagYsCs0Spqi6TJGCFxXJvEtcZobfNsXlRp0p4Yn2XxWcsyriHV33zwUXFjMxPX7Zm9AbihVWpMxMxabZfcF/ACXulR31yNqEARI5BSANvfQRGMolQQBIERGEEAHHjiou6vDcsir/36yvrMeOifEti95HX+0PEHFakPXv3BufbfEWpkBjD5Ms4+g7NP4w4uujAe4tQxnH0GZp+FdG03mEvySVm+QfJLfFFL1ZS1w9Kf3xU+FPVg8kWcfQZnn8Vs4133ivYizj4Ns8/A2KtA1eV2QbKB7gHYvApcslumVDdh/TD094YoqsB7lxPrJx46/uBkY/Keg/d00gstVh0EjkAgENg50tmxw7cdnZmbd2Xh8mWsu5nWMTQjHEuythUmrZlZCygCQXZsvThGFhJE3BY4nLCH7SX7dloIEIpSSAQoDOyRfZkPNaFRNDc7XRZDRVCV+bkkl22899ba0cjbVTmUGlUwfeNmcK6trLVe66gqbaPRqKoqTVPnGFExg2VhBhAi1ESaSCMqJN1otsu6jtOsdl4Qra+ihnV0FqOedTlC0mzOlbUVrMn0siZ/74lnG8n+CPa0m3u81Wk8YSuNkgBHeV4CkFKIyEgOlYDySCQiiEpEUCtBUJEhpZTRAsII509ERDz4rN0w5Ov+Rm+YU5T8H7/5+cnWePDMwHub1iIe/jPc+91LcnCcPEY3fgGmX9gVplg/LM/8pKwevsTT6M/ziz8KZ2/fHe5xBq/9d7jnezt3xHhAh76Bh74B0SBcnYFAYIcJAkcgEAjsoMARx/fcc49WZmJiwtrNldPH946PD7o9RJVkqQj6GoQJCJBIBL0XdgJAGvVIYlCApF6P7BgljDjnkMg5N0o2UUqhQBzHAMDMo6iNYjDsdDrnm8uOfgkAzjk4F6YBAEAoIIJAREJ4/gsUAZJlX9paR6aydRzHpa2RCBBAkWeoPVvxDMKEonQtqOOkLEuttYhQkgytFU1RjElaLJ05URVlI2qAlbnZDunSy/C1hTN756/WON7p7Csrr3TCHodFPchrQVQ6YhBUBDhK0kHvhEWYlCjyyEopYURUDsUjCLPIKMpDBMChFgSuu77uDfM8SZKZmZlbb701uGVgdyIs3OXTT5+p8rf6GFxZzDYwHlyS9qhoSmyuoil2hdVcBsNZcNklnoaPoZiEunWJp6GHMPcE7nsU26cvVsPgt+US5DHt4sRxPPgQTL4UruVAIPB38craK7//6O8573727n98ZObi1CcOAkcgEAjsHPvVvkf+/MEEG5tbPYzE91ZefeHRrOlq3Or11o3oMTVTD4xN0AGJI0MxMIETRUq8N0TtZkMTInitCYABWABUbGrPJk2BlBdwLMpEZVlXleVzMRppMyurilCRkDiPLBrJRCpOjIBHklGWhxCi1k5AlGYkK2ABPSmvtGij4oTi2IJYgJIdagUKWLHXgkmMcWIRITYSS62litOBA0EB8SxSIHKSOjFlXnq3VveLxCWRp70z7X7/WFmfXjh9tiobcbRvevagZU6baeWLwlZxGkeZIgOogIEsC5ABipw3pDNQVIGnxFjwVmyaNZ3XPoq8RmVII2ltEIBFnIkZfdsvOruxZlkp9flf/aVIm+CWgV2Kheqh+qUvvFwN30TgkDd8XWJBZndMAwBgVJpZ5JIeejdYIu7ToQfo0EMY5zt/cGwv0rV/jvNPXIbXplxKH9ulzhYIvGMHFhZ++sxTv/xXv2TZ/sonfvWO/XdclJFDkdFAIBDYUaZmJo4dO9uZmGdLlK4X0BsOT4uaGm8d8X0cDnppqmvPwEhICgm0AfbCACzeubqumXlUEnSUTgKEzExalVVlSIlIHMfOOaWUiDALEZ0vIwoCo4qho19u1+84V5T0fNENzwzsTBKD9yISRQkAeGFAAkKFOAod8SCICklVtW2107quo9iggtL69tTkWr82WmvKfFVQrOMkLYpSo0pjnedbtoKp9uTszH7rq43e0uLKSqO1f272GlsarRp14QpbIqIxkQh79kohgEIlAICoCBFAMYsAktGDPE+0Vsr0y4JVpJWuHTslUZJWznsk0FQNNztJZbA8efpUo92+8uqrJsZDckpg91L56g+/94VX1o79zx/9xfcdeN/338gMcc9jMPcMxP1LO1vc8wSYQs7cAf19l952Z+8Qm+Hex6C9uNOHrpty5g5ZvvHSh28E3j2GM3LskzD3JO59DJAv2TRsKmfvlKWboBoLr0ngPcfZ3tkvP/Ollf7KP7n/v73zirsu4sghgiMQCAR2lOtuPJq0MyfiKnGS5351MFwYDF4D3hIZRrGQEiLFzo/SSc73NBk1dvXej3JMzlcYdc55kFHVjH6/H0XRaMdms3m+Yujo0CNBRGutlBrtO9p9pHecaxwrAKC1juN4MBgopZqNRp7n3nvZLtiJggiEQMggDOJF0rRRFJVnaLQyLy5rtfvD3PoKjao8mDRFRaWt0ziOlPf10NvaREl3OGhPtk8tnV7ZWGtPzO47cKSoVHtseljUDBinyeiklNIA4Jwbndq5ciFKKQWInlkQoihRaJxlE8cqUmVZa21Qm7yqUUUUpUVVjiUQSyFct9utfr//qU99InhjYDdjvX3g+ANne2d++vafvm3fbd9/I13h3DM0/yRG+aWdLU6+gvu/Ddnu6CuxcVhe+2HZuFqKjvDOtXeRqiXd/XLmLli+5dKnyURdyFZBXeoyn2YIzSXQw8vq4qzG4czdsHYtyCVdSflElm+EpVvBNsINM/AegoWX+0vPLz33rZOPFK74iVs/d1cQOAKBQOC9y9n1ZZWabKwZaRifnazFe661totLTzs+Oz4Z1XWeJJnWZhSOMRIdnHPeexZhkDeKC0AoIsYY731RFJ1OZ2trayRhDIf9KNJxknjvR7rGefFCay0AKjImiVGr8x1SEJFFAFFrnef51PiEOOlu9cfHx40x3jFto5UyqLSgAiIk8gwmSizLVq87OTczKEorYBIjiELGK1V555xDYG97JDkJra2tocZHv/fXhS0Yo9X1orJxFI8vr2zGSZN0lKYNVFRb67zXWusoqpwl1AiKAbwwi4AiJBRUDASMiAoNYUQaCVgq55Os5bxYUa1WC+qtTsqpUZtbW3feeefdd90RvDEQuGypWnLyg3zyfqh2bu0nZ2+XFz8N/T27wgJ7HqNr/xxai5d2Fjj9Et7wBZg8FlwyEAiMcN7+0ZN/9IUn/s3Hrv2Rn7njP2vFFzneLaSoBAKBwI6y1l9rTY1V+dag7G90QcXjrebU5kbXRN3+4NSSTRvJrK0tESGgZz+K4BARGqVlAAAAEXm/3fTEe19VFSK2Wq26rpvNpvceEeM4Pt/edRT3gUSCqIiYWUCI6I3NYkcRHNuPpIhJkgwGA2PiRqNR5gVF2kTGAYzCOABRAAFBcNTYRA2LKs5ipXFpZc3EqVdKDNrSR3GzqLc8YJIk4grgbqTrld5wem56OBw6RjTZZt/fddcPryzX42OTSUqDvGw3s0GeI6LWmplBRBtdVEUSZ0DILI6ZiJXWmrRoZatagzFxNBQvInGW5nlummleWxMnQlQMN2cTxGpzdf2MUvizP/uzwRUDgcsZjqF7AJAlW4eJ49g+++5KG/kk9PbK8g2wcXiXGABbSzj5yqWfRrYByRYs3XL5lYmQfBKWboKxBWyuXoKj9+dl40ooQ3JK4D3Dcn/5uaXnSls4dou9xYls4s79dx6dO3rRDxQEjkAgENhRmuPNrGcxrsen0n4d337XDw83q8VTD0eTVVmvb5Wr6cyUdwzMCOicM8ZsR01oJcLnm556EMLtFifeujRJxDMRALBSqiyrZrM5GAzEszGxc855MUQAzCzMcL7prLXWRJEA8HmZA8l7ASACJaMyHgKynWVMzAIIgMgAXoCQTBRvbPXHOjOVq5SObTl0tm5krYIdI1gUj0pppZSQK7LERljXpcuaOm3FXlIvrXtuuH1to5qYmncVAFCaxgBcVrkxSkfGOWdtLYiE2nqvtQYi750XICBSWkRMlLjaE6IgOPaE2xJMnKXWY2V9pomLddBd74vN7taevTPBFQOBy5/eXnnx03DwwXdd4Fi/Rl74NNTtYPK/R2xcLYM5OPwXl0bgWLxFTvyDkJwSeA/x7NKzv/rVX1nqLRoV/fz7f/7TN3x6PJ14Nw4UBI5AIBDYUcbG2/WJM93uBuXuxJn+/qvQ2M6VB25bWX9sOOhPzbUAIM2ycjhEQABARMLtzBDvXxc4zjd8HVUV9c6Ptdubm+ta68FgkGXZKFfFGAMAo++j7Z1zAKSMBkSR7TCQc4UtiIgY0XqvQCmjvffOORPHImLZY6QAQBCREAARBElbz+3OuAevjB4M8+Z4pxbXG/ZVnEZpkudVFicKbF0NUylnppJXn386jaOt3nrWmipLNTW9r7vFSTSZFxU6TE0srlpeOTs9PW2r2lqrtSaKtwuplhUqpSPtUdgDIwiCZ56YmNhc3SqdjxtpkQ+sL00UOyc11Uan2tfk6izyZIutrfX9+/cHPwxcDky+hNPPQWNlt8xHFzj/hJCD1WvB7Y51F0dQTsjqUdYVTr+AY6cv/jozn5DVa2XpZsinQ+r33y98AkUiSzczCk69uGMyh3T3yOp1snI9lBPhRXjvISQrR5ksTr+I6eaumFHZkrVrZekm8NHFvwcLP3j8wWfOPg0AZfza+++zrFNF5vbr1/bsf+b7TKZqw+p1UHWCwBEIBALvGY6ffNUQN5M4l/jqa4/0S9PEllJ752eisebWWHuOLfSHQ4PkhdWocAahUqq0NQEoQhHx3htjmDnPc0REUAi4sbERRaYsy2azWVXVdjFREURgYRTSWntxiOyBgT2zAGIUx4iotBYEZq49j2pwiBPnPaGKYsMAzKyi2BORIkHFICKCpACJkUgrW9cqijBulA5YS5RGItozx6nxXhRBQztVD1YXF9gPHOdj49ObW5g1DkRmP+qG8wzslSJnS5ByYrKNCDqO2HvLXhGRMWVdNdpjXqRyngF1mnhmzw612uh2MYodSD0cmsg4wsLWqUlr5rrotpWMxV7ybl5sWFvcffcHgx8GdvszsMgoxupNtsG5p+iaf7975ozxEA8+LOkW9/btFoFjxPoRWb9abvwCbRekEEA+n/H3A75AjCM5Q/rzcuwDhS+nAAAgAElEQVRHYLBnN7kPAzIA7x53BvSADkQB4OV2rS7fIt19cOMAsvUL96u3ui0ACPH61fDcZ0EiCLwnb+4Kzt4pg3nM1mF3CBxQjsuJD8HGNRd9YM++dvWfPffl33vs/wGAT9y/5zf/m9v27xm9O5wEOPl9zLN5gPNJqJtvlITeqXYcBI5AIBDYOVag286mlo+tTLWmT8hmuzOjk1ZdKg9Zpg+0m/N1XTnHqBNFwt56z8YYV5daawVK2MMopoNIkRIkJwAA4lkbjVrquo6iyLMjhYioFNnaibAwAgCyKK0ZRW03ZxFAIiInDCLCyAICQIgiglopUgDgvPeASEoAlYkte+cYCEEpQEJEJnCe0ShWJKJEa8uViRRbEeA4S8pB6Wwxnjhb9MuiKGvP5Pu5abSuOHTwnuW1YaRQKQQi8kKEAALeO2EBRCJA8CwIECeZYwCljI4qZ2v2KjIKCICZdC2EiEYho3hiSgwzNtKo02yUy6/6cqkYrp049lzW6fzYP/pMcMXALlc3jh079sUvfvHxxx+/LbstGOSiyC9w5i4ZtbAdew33PgpRcUGv0dKtsHI9AEgxvuuadE69hHu/ixO7pq4nCu59DKKhnL4ThnsuQ+eyDTl1HxSTuO9RSHrv4oGGM3L6Tlg9CqLCJR3Y/XzzxDe/9Mwf7zt69rc+djsAHNjbGB97K2EuW8er/wqqc+l+LpYzd8HWoSBwBAKBwC6lAjvRmdHu+JOPfW966mhZC0ZKEak4GQzyWGkEKet+GscitizLNE0YREXGW5ckST4YMG73jiWS8+kqiAgISqm65iRJ8mJ4vucrIoIoAWZm74UiQ0BvTG8ZFRwVEQHaHgpABAFgNLoTZkFSxCKkiNkBoYoMkrLsAZGMKW0do3FegHTaaNXDgWfw3uvIdLvdNIrasdlYfu3ATLq4ycvr3bSTrW/ag4em+7lP0qZASdojo7dOWBDAsySxrq0TZgAQEBKJkrioLBAKoSCAorSRFUUlAohoWUhRGidlnTvn0ix2pVBd9dbWU9ef6sRLBbQnJjf63UYjC64Y2OUCx1e/+tVf/sVfnmvP7blpD2FIfHjbJB4yD7mC8m+tAAk2DsuoAujU89BYfn0hShaSLur6zV4RJijHwKVvEDhugtfu3aVaTvssHnwQd02oBCLA1DGIBrJ+zeUpcPgUVm4Um0JjBTqnIOledOOPPFDWr5KFe2A4Hy70wO4FHSRboCsAeG7zkd//7u/91sdu/8efe7vVlzEe4J7vve75dQpVW0a5MzaDcuztRHMEgSMQCAR2jl6vt7m2WW5UMWTDctiZ7piolQ+GUtnp8Y7N+8N+tz02Vle1Y06zjMXbsmq3GmVth8MhESKAeBYQQUZEAkTE2nmlKY4jZlfbKkmSfr+fZdlInkAQVKS0MkZ5X4kwAAqAIICAiCAhIgIqRBQEABQB71kUiQiDCBFpJaTyPI+SWGnjPDN7ZTR7cMJJlg56/cmpOQtRb9DXOhHxRrH3Tmvt6nxQbt545MCpl55YXFtqdmYr1o3W9Nj43qK2ioDBanbgnWevRSNqQuwPhiaJlVbOOUBSOuoN8iRtFHWlyUdxLFrXjh2IIW2Fk6zhAHvlMEmisTgZ5AVDnPia861WWtlya3F1pbT2wx/5WCMNAkfgPcAV4wf+q/f/3L1X3pvoJFjj7bK3opv7/FQLjv/dl3lvv7z4GSG7/d/GMl35dRh70yqkLpZTPyzrR17/zTAUKg78TQbz8vKPwt7v4FVfv/iDjzxw6VYox4OlA7uaqI8HH8CJkwCALz1+oaPpGq/4Fs4+CwC8fD2c+DDwWydnBYEjEAgEdo6t7vrayjJVMNOe7ZpoanJ2ea0SDRppq9dNCBrtFikBsoQkAra0OjKD4VArJR6IiAAE+Y2xG0QUx9qzs7by3k90xpeXl+M4Pv9XQjVK5hfxLBYRztctFUZGABE8h4CMdlSRRkUigiBICggZJEpiQOUdO2AW8VYQlRcEkCRrOObc5oLgGSMTeZ9rFQlQWRdXzI4de+HbCZZJFlsfT3SumZw/0utbE2ulqKrRCaNYIAJBkQjJqQgREYgUGY1akJCptDVppbT2IN57Ye+FFRKgcuyZFEWxFy+20powTkyVtxtJPTi1vH4ia7bAqiNHrwt+GNjNiJd6s15bWG8n7dv23XbtzLXBJu8Aj1AR+Df9AL1uwUbr9f/mk5Ktw3DuzV4Um8jK9bB5TTBw4O/ENmDzSjEDSDcBAXQJ7dN4YRkrkk9Adx+I3vbA7oFg5svFWxJZuwbIwtgCKnfJ3m4YobdfVq+F+iJVTWovwMQxnHluxb/0zItbOW18+sP7Du5r/sDjIXlonwU4CwAoIMUEbB1889t1EDgCgUBgRxnmG7H2Zb8q+655cM/JEwtjk/utz9N2c3Nzo9XuIBYbm2daY6lYKPMaRBKtB/lQJUmSJGwtIhARMxMgyHYaifdeQJTSxpjBYJA2U2Z2zApRKYVAzOycAwCl/4aWwQjMPArcGCWuMAgioVLKaEEUBmVIcFStDpuN9qAq2HljzEhTUEoBiXV1I+kMi6KwrjM5VRQFgooTXVvJ83J2enLx7PMdLevLS5XzDpozc7es9/sqIkelEyBS7AmQlVbolAgBUJYmtS+9Z601ALHnNE0HeZkkMShdVyVoUFozewYhImutGGxmaZF3pcwb42N95xvWponkdnjmzElsdyiN7rsvVBgN7Gp4lTe+tPnKw68EU/wgnIl51UD9TpJ6igk5/lGhN11jCIINkV+Bt8H6YentFwDIVum6P7nAkhyyeVBe+Ay4NHjg5UbZkRMfkWKCrvsTUP1L936jZeFuWfihi+Zd84/ToQfB5C98t/ur/+rZu26e/Pw/u32sZS7K2DhxAluL/PIn4WQQOAKBQGDXkK8UvcX+sLs5KBWU2fy+g1XNkVJF0ZuYbvuqroa9NMmk8AQYKUKiIh820rQsSiEwSqEgAhAii4dRTXUWARYAxx4A6tomSeKRkcSzCLPSRAiR0aTQeQFAABREERh9jSIlhIEUKUVOBAk8OyeMpLTRgOSZhfTGsA8KWaFlRq0ojjwAgyiT9OpKJ2kjVdZaFUHtylgby5DGmtcWDnRoa7nvAHt5csWVN/RzGycJi62qEpgTnbEVBKVIoSJSyjHneak0EoCrWSn0gHVVxWlqmV1VCZLRBgCiKPEePUCUGACpu5tppHFsbFBaBdCBLVOu1dyN2qY93fmFX/jvphrN4IeB3czC6uk/+NM/2Bvvve3W22Zbs8Eg7wxLYN9hyRLRULeC5QIXB5+ATwAAvJaFe2TzynOLM8bp57Gz8BbOuH6VrL9erUC2roB86u3E5AfeY4xuO7Z5qXtLI9gG1O2LMFL7FMw8/+Ar33ji4UcBwFq+987pu2+Z2jt70YQ51DXoGueeEkBYOfomcRxB4AgEAoEd4uTppX/9W38A1o/pTDcbNHFw6FgTiBNNWAy7zShBhYYSqpi0j4xSRDl79BJrk2jlnd9OTkEc9doTFBEWAhhV4kTUSrvKAoAAGK1ZiXeeiAC5tg4QQcQBayKlNBIyMwnUzhmtvWeltZCwJgYRJtAERomgFwGFqBQTEWlQCKiYEACcs+IZtK4YNKLW6KWsbOF9U5tmZDcmaFAuvtLbWq6c3rP3VsZxitzmZjeNk5nxqcFgMBwMWq2WrVCckME8HwBAu90cDofWuiRJkExdl41Wq7RORxEhOfYsCERFVUfZGGlydqCEW0YXVd3z0Gi31KDbxs2ttZc3qmXdTBqJueVIiDAP7HZObbz62w/9n5//9P/+E7d+LlgjENi1OO9qXxtljPp+H1DblvyNMrRebrTUXH7zMXn5Rnj5R4Nt/77AJN4AKyR/CTQWJnGR8IUrLAzkcPJlPPrFr/zp4//q/30pMvTRe+f/xX9/65VXXHztmGafk/ZprjMoJoHV91WIgsARCAQCO8RffuXLnU5zdnJm+dUlCzQ3OdXdtKQ1oHbWR0pZWyVJ4qsaNbE4EgIAIkKGUVcUJGQW5u00E0FA2W6Vcq4vCiAiCwOA915rTaS9tyLCCESktBYRDwKALCjMzAyos7SZ57lOIiACECIlzKQUKiWCzACKUGkgBQR8Lr1dRESQFFnvSFQaawGqbc5ikyi2FTPksVRl0c0is7qxmY7vEySlDKJqpBkz93q9PM+bjUZRFCijYJYhESqlrLWoKNaJEFlgMlFuLSpdM7N4ISRCINSxEeWc90oZJTysK9G6EWeutM24sv3eyVdfobmsqu3HP/mp4ISBQCAQuCh859S3/+2T//bT1//Djxz5yNvYHOHMXdK94i22essNApcTvf3y/I/B3sdwzxOXQOBYOSpn7oLNqy50oOYS7vsOTr8IKAAw2Yl/4lMHPnbfnqmJ+N2auinwwDch3ZSFu6GaCAJHIBAIXDL27Bv/1Cc//ldf+fri+lpn31xe1Z3pma3V9QhJkYkiVfZ6FMeCismTYO2sczKqK+oqKyhG6ZG0AQAMMoriQEQkcs557/EN7SRHZSl0RFrruq6FMIoiJGJmZn9eoWDmODGVrRutZmVr7z0oVFqz9aAIET0DgxBqQQRFCOJBRIQFgJBQR5Eh54SJAD2wB0+j2h+x0c5Fvoi1X1w4Mz45V0KqyGRZVhdlo9Eoy7IqyjRNjTFlXmiFACgiURQhYu0sEGljBME7JqOK2nba7bwoHHtC5UG8s0orBlv7uhE1kXRdWWUipWI/7KuoW1QbEkm327/+1pt/7Ec+EZwwsDsREWstESmlgjUCgV3OoBqc7Z556sxTT5753vsO3PP2diLYuEY2QhRh4A3k05BPi6qlsQzpJkb5Dr3j2BSKcVm5ARbef0EDoYN0EyZfxn1/vW7PnH0xNwbvvHnyMx/b//473sU+U6hrnHlRdCHDKdgEKMcB8G9ebIFAIBDYEW69/ehff/ubZVkmzVbSalvErUFfRYpIJyZ2VZ0kSVVaE0cOmQiJSAQR1KgOKAjBqPeJNkBqpE14EEYQARAg2V4pjb4rZQBotM1IqkBE78V7EUEABEJSRpu4djZN06KsdBTrKPICVWVRGSTNgizIpEAbgVFaigJUgtvfhciyN8ZoUlVeFHUVJXEcx1VViUgrhnLr7IF904NiUFZYVtjuTDrLiJjnOTM3m01E7HY3W61GHMci3Gw2mbl2NsmaTqC0ziM5FAuStZuDsrDATEqURkWoyLJTGqJYlc56xqw55jx0B8NmFo9Rsbi+sO+aA8z8D+7/UPDAwK7FWvvFL37x4YcfDqYIBHY/x9ePf/6Bzy90F371E792/9X3B4MELojV6/m5H3+9XMsO0N3HL/wnsHjrhY5jcjzwEF35HyDpfuvxlX/6a4+Pj0X/7L++4bprxnbiLFordOQvYe+jAH87wSdEcAQCgcAO0euvTk9NrK0UlNBGXsxljXzgEmM0gM2HBEBEcZxW1qIhtj4yxoNz3jvv0jgGFmEG2u6cIiMIEdE5hwBENGqwwrLdR1ZHxnnvnddaI2JtLaJiBAQUREIUQgRk7wf5MMka1jsBAkRUBggFSEbiiCJUJAA1OyAUVEAISIDgmYUdeKd8SqCUEkQQFgCMIl1urcy1zalXj5k4qjgaVohomJkQrXMA4ElVZWmUdm7UeRa890TkPXthMlpErHeMoLUSxKIqTRxrYxx7EYjjuHK1iBcRROUY2IsycSMhTZs03Ewa0emls1mcfPxDHw0eGNi1OOcefPDB66+//gMf+MDb30u6+3jpJhx7DdOt3XAW4iLZugLWrgEXX/rZGIZpBgBYUeBwxw47qAZPnX1qub8EAFdNXXXznluCe19OFLZ46uxTT5150ihzzfThew7+0PcvwBF4S5INGHsNlX2zW0rdgO4VYC/30uDFBFRNaawyMo6dwnj4Lt6lbSJbV8DSzbB25CIYlhy2FlftK09+e/Ol472ZqeSGw53bb5zcGbOhKaDzGm4eEtx+MA4CRyAQCOwoG/75Iu86WydJtrq0eOedN61ZjtKEq9pb5so1tPJ1HSXNXq+Mo9cDMbbv44gsLAjIzMyjmhpIRIijzQgV0blbOgECAJ0vlUECBICMpEgrREEQBMfnRgY0aVpWVscRGeW8FwTP4EGAEIiQiAWYiHk7+kMEAUZtaoUUWWeROY4ziHzlSmKO47jf786Rk7K/tr40rGqvkwOHjrLHZpb1trqR0szM3mdZFmm1tbVllFKKKltGUYSgirKMs1QEy7pS2hgd51XVbDZRKQZkJyJS1rWICDr2kkTGix7mdbOVNFOw6+vl1tr6+vqgLj/24Y+Ed7vAZcjibdLfg0e/BLtD4ICqKa/eD8s3gU0u/WRSwZsqEJRHEhjsnMCxPlz/v7/zrx84/gAA/Bd3/udB4LjM6Je9P/ju76/0l//J/f/0xvkbNYX3lh+U9gJe92V88za6Wwfk+c9c/gIHALCBhXtkMINHvwTvpsAB5Zic+BCsHgV30e7SL7/a//X/67mbrh3/jf/htk57V3T8CZdlIBAI7ATDwdZrCyeWFpdOvjaY3Hs1pZNS6rqutfVQuUTFAB5JFcMyiiLmHBCtcyKMREpp6xlQRu1OFKLAdrdXpRQzEykA9KNMFkRSGhGZ2TkvCKDIskccbSxaKxERRCASEWUMO1szUGRYESKC1qh07UWbyDqHAMaYyrMgktGMwIKMAqM5KBICHWntEu99XdegAFE7a2NNqsxtvsWAohudqYOt9p5Br6wqMUo5WyOAIsXe9/Nhs9FgZueciWLrHANkWbOoa0EirZMk7Zd5c6zdGwxReaW0UooFhGVknCRKsHYEMDY+ng9XcevUvkbZLQZ5t/zAh+/7uZ/7+eCBgd3Pa8+8Njg2OPndk293B59A3QLePR8gE9gMbGOXrBiQBiAoaHYyI7uVtD5y+COHJg4BABH9xn/49Q8f/sht+27byTOXzYPw0idh9lkcP7UbXgkRgOUbZOUGyKfe8+tQ4V7ZG9bDsWSsnbQh8PbpHMeZF95wqZzBxhqa8k1FkNNw8CEox7cdyUWwcgMM9lyO1kFwKfT3yqn7oHgaZp9789iWC7gMb4TuFeAuRuvWqef72fe+/vCjL64uf+Cu2dtvmJidSpTa8fIXY6fw8F/I8g2wdVUQOAKBQGBHefX4q1/5s69GMj8+Pb/K6ZmNqtmJS8uRUVMz4xtnz1RVFUckiOVg2BlPV1bOtJKsmWVExETOORDwIkobEK9IWWu1HqkbBEAiwiDbH1MKCjMiklYeRACQCAC8IBI5z2R0bW0URZEx/eEgjlJm70AUotYaEGoPKkpq70hrMroWdCKktZdR9AcSEiOMyp0ikHOMzqMiDVJZJwKJIoMl+eHG5up6Pixx7NDswbykKEoVIHsbGQMs3jmlVBLHhChE27knRMbEtec4TljAsnfstda9Xk+ZmEEYRCEpIA+egLJ0vBrmiZc4xcWN5ckxPpCKyldfywdaJf/oH342jRvBAwO7FhFxzjUajZVHVxd+78yxx15pxS1DIe79AleiLEUOjMBjO3nYiWziJ2//Kett6crff/T3/8XX/7fp5vQOCxyweZVsXgWm2CUCBwjJ0i3y6gff6z5V2nJQDTTpzGSEoY7h27oOQVlADwA4/QId/fI7W/Rnm3jlA6/7Udlim0HZAQBgDWz+VmnJ9zzluLx6n9QZji1AlAMIKHuBHWSFCbwBIGGUs3fA32hdfEFUY08vZV/+0iNPlzX/2i/ccuTKsUtiM5p4FSZeZZdIEDgCgUBgh9k3d+DggSPPPH5mdejGjt42s/fQmdNbk+0xqt0rJ16e7XTGOtODzU0kmp+fX1587dAVB+uyKorcex8boyPDDqyvjTGusqQUEmljvPfaRN57Zhm1IAEA2RY1EBSRkIftvrIwan0CRKiE2CMRkt/+EiAEpZmUB/HoI6NrFooiFRn2DoWUib13AEA4So4hABgVMR11bEVEjehBEIjEo60JvRN2YrLmJDvlKhdpRSSemUh557xzOiYizV68CCkSEBb2INY6BHLss1bTOiZEBFFKsXfMPGo2ISLCXOYWHOiIBv3NZiPFegtpY9hfLnw1d8Xea48eCe4X2M3qxksvvfT000//zM/8zNJ9y7/zO789AZO/9CO/fOsOL4kvP0otL06BAFSX4Fn3xZUX//B7X4hU9Juf/vwd++8Ir8blwVde+MuvHfvarXtvvWH+hvn2fDDIWxP18IpvQ/sMAGDr7IWOZko88AhMvwgAsnYEFu4BuRxXslsH5fnPAjlQJez/Nk6euKDRentl4X1Qt0UALmod0z/7+ukH11+88+apG450ZqfSXWXCIHAEAoHAu86wXvj6Xz28tjI0aZs4qyRdXs+zRsM7qctqZn6m6HbLutDGGIb1rc00SXu9HgogIhF575kZhbXW3vtGo7GxsTEzM7O1tdVoNEY9VhBBBBC3NQ5GEBASQQIRHHVNASTxEEWRZW/i2IPkZZE2GkVRoSKtNWrlUKzzgpRXpTZxaWuNIgCMUNkalTr/cckofAMAxHmtIqWQfQ1sUyJGlLpM0EaKnXCrM0vx+KA3VJShQF1WsYnKvGBmY4yI1HWtlBIQ5z0ZDczO8Vi7U9m6HhSqqoraUmTm9u5ZXV8jrUTEe48AWmth8bWd6IwPe6tppknVDeVXFl9rRraS4hOfDa1hA7udRx555Bvf+Mbv/u7vdjqdBxYe+My+H/vszT/+dndmJYMZ6M9Cto7KXUqlJh+X7j6wu+Yx1ylYbF2qgy/2zv7Zc3/68Ws//pO3/WTw8MuA9eH6wtZrzyw+c6Z75sdv/vH7r/5gsMlbk65D5yTOP3GhS/TzTx3K4tTL23c+XchgFoazUI1dbnYb9Y4FAJVDsiXEr/8p2cS0+xa34qoF+etlPmX9ajl9N1TjF3GCa8O1ha2FZ0+dWsyLz33q4Afunt1tJgwCRyAQCLzr2LpeW+4tnd2qsdWanJ288uhmHdki16SQyHFBMSkVAYs4byCikouiMEprrZXSKCwigiQizVZrc2NjbGJyfX293W73er0sy5xslyMdiQ4CAgA8qgbKzKOkEkIQBBBEhQpBKWbPpMhEUFtRJKQEiUUYURQxgzbKuzrWuqgtKe2ZRyU/Rh1qiRgAhFk8C7AXK84iV0ToEcBVmkoFblhVJomqGtqZydK0rksGBnEITChaIaK4c7VUiRQpw+AQuDfop2mjPT4hAGkUOebV9TVSxoOMWsgAIiMAQKOR9gbdKDNlvjFO1g8XkyRaXT87NtO480Phs9PAZU3dkFMfkGKSrvr30Ni4lALH2dtk4f2XQZGFQOA/5rsL3/2dh3773qs+8M8/+r8cmDgQDPK22PMY7f82ZGvvxtg4cRxv+CM+8SE4fc9la0COYeH9vHzz62d98Bt44NtvcSteOyyvfPT15B2bXfQqrX996q9/55v/8kMfg1/8yE0H9u7GFOAgcAQCgcC7zksvPP/iC8fn5658dbUXtTola6G40cStld54I+FqgDF4UbaulK0bSAr17PSctVVVVc45Tai1BoD/n70zD7OjKvP/e5ba7ta39zWdzkL2HUgISwABCWJgRvAnAo7b6KgD7jrqiDM6jjoz4MzoM7uKOiMi6DBuIAECAgGykK07S2fpTnen97vfW7e2c877+6MjYQnZO0kn9eF5ePre1D2n6q23TtX51nveVwpRKpUMwyiVSpFIpFwuG4YhhEDKEMeWoRAAoJQqRAQiEYGAIoQyCoSgAqTEE4FhmWUREE6jZsTxPSNiBVIIJYkE4JRpXFGqMU0qxTXNiFi25zPOGGFjXYwVqFVKAQAB0LiGIpBKMiI0lNIVirMIIwmN9u/rNqOx4UzxihXXZAYKhUxaMzXOqed6uq4DgBBC0zTOuUCFBDhngRSBlIxxwzSBUiFl2XX0iEU4k8LnGg8CHxDHDBIEASBg4CoUhZJbYRGvMFQTlblUeTidsfXSQGa/qnZb+ZTQCUPOWpYvX97a2mqaJ5TTHjUoNYKVBXWmc9c7NZAPJ35nEZhrU4MLSLLnqK98x3c3ig2YbcNS3YQ2ZspOvXzg5asuuHpxy+LQtY5ObAgq9pO6DpLsG6ceiFkEs0jsbSgMyLWBW3U2HHfJK23q3zSYHzzG7VuSLUtalljamwS+IQO7HuxD8RFopdWrAzoO+6ORuZCdNk7ZSUZLo5sOvPzYzkfX9b60MjZn8dyWs8XlKnqgYTPk2sZS0oYCR0hISMj4D7zxeEPNpKef3Tx9yUU2kHLZ1+JVhWwqkUii8gT4BBWlRBGqcUaBCuHlHFvXuaZplFLf94RSOueEEj8QnDLKmEBFOOOMSynH1qgQQgilhBAAygAoAQUglaKUHsxYAYAIEnGsECxjGjAKlBDGKQISJIwiZYQSxqhSSghFKXUcR9O0IAgoZ5RzYJQCjFWLBQAKhAAoRCCCEeQECJEKkaFwChlK0A38yqpJfX39lVqF0rhUAiVjBAlKSimhTAhBKGeMSQVSoQQEIEhAKuUHAVCimYZpmiXPRcKEkgqAUqLGip5TggqlENzgjJgiKDbWRkSu17c9AnzSrOaBbPee3Tvm1SyYNWW2YcZCVww52yCEzJ49e/bs2aEpQk4xAxdhsZHM+TmcWYFjdCbufAdIIzwh5xHVnWTOLwj3xn38bNwC8QHccctZInBkyunvv/S9NXueOsbt3zb7xuk1095U4HgjQwtxdM5RthnPulpd6a5v//6+zf2bAxmcVR5HmjZDfAB33BoKHCEhISGnA1+V//vhR7KjxbbJ0wpBpHXaohGHucV8TI+VHYeBtPSE9GwMRIRrmgD0fMa5IpqiqJQIfJeNQWjgK4ObiMA4QSXIWIJyJTSNCiF0wwiEIIxSSsaSj3JKZeATygnlCBDIgHLOKCsHvm5ZioDr+4xrnhCUUsaZogwBFSAQJikwUwcCrggM0wp8BEIQkSIiIB7MZKoAiPSBAwXGMI+8cRUAACAASURBVPCIIhbXGXo8KCb0IAuO5FpFspaAXnQLnDAKPPAC0zA9P9B1rumGXy5zRinTCUMfpW7oSEAIqSQhMBbc4XueTUAamuG4Za4ZBLgUkhBGCZVE6AYItxTRiAk+ukPZ1P6S7euGsXD2tAtqpk25YI5BLFToS48z5rquZURfSSASEnI2aBwn24Rdq7reQurbSX376XdtlZ0MwwswM+1sNG5SkjYBWYo9p6kqTaacWd25el9q77sW3ba0demZPHZpQBA581kYlXbKI+RPJwdyfas7Vw8WBu++4uOXtl0WjldHITo8NhCBbp+GsYhwH6IpaH0BjCIOLwD/zKTdebnv5dWdjytUADCjdsbMumNNbT6zblZUP54lHsoAdWa0wpJXWt35+M7hnSumXnnlkimkvn35ktqz6DbKfdDL+IeKM6HAERISEjK+FArl/sEiupDO+ZMWLE6XqKlDZUzPZe2amqpiNmUXg6geiTBEz4dAEiQKMVaRzBfSKBU3DI0Su1TSGWfANK77vjAMPZ8va5om0dd0PfBdwzAHh4fqGhsIpaVS2YxG3CDgnFuRmECVymTiFUk9EnN9zxdeVXVV2fMM07QdTyHqpun4HiKYhk4J2I5raJqUqAhQSjmlvhBjS0J8z4vFYp7nCM+LxiyQxHFsk1kcqFRESZQSKEWOfpQK6ecLxZJRMyMeb3TLhFIXAL2yF4nEXMeLxWKBkkW7aFoWMBooXxEgjEoUhFJFAaS0zGjJKUWiZiB9TTMCIaOGJSRKKRihlIAIAo0R4TqVFmPldG1C9ff0um7Rlaq6NtFUUTu3ZtnB0/CHin6RMI4j5OxjLIeO4zhSnlBFwHItdF+DUoPKbuAeYafp3RoqCsLA1EzYtQqAnY3iUVLRxT7u006bwJFzcg9t+Rki3nvTfdNqzrTogwQDEwITuEcInu7OFQNhoNAn4iVZ9stO4ADA7tHdP9vys7n1c756w9/EjTiEvPnkG7gHFb1k6pMkNnr6rnHNJS0b0MhhqQGkDlI/DbVjX3GPMTb0rf/PF/9DomypaP2bG752zYxrz72zW/bL/9f+yFBx6N6bvr1weZ4s+Mlpu9GcAKHAERISEjK++KXAGYayo0Xq2go+N6sqXBEUi2mdUbeYJr4XN3UMfF8KThA4CYQyNd1xPAIa4wSlTxgzDIMBIQhS+YbJPb9cWRUvlUrRmCWEMCOW74uWya0l11NKVNfXFwoFyhlh1BcBcs2KJ5ihezJgXDd1I1coWdGoF0igRDcNX0imcSRMCIFAGeO+EITxVwq4UErH5mBj6T84JfFoVIpACalxDiJQ4AMqypAgUSLgJFAoPB8916yk9SAigRsgmBonQJUbuEQnjrQVALNUQGxKmQBESpAwBEqASka4yWxZAgNcxEisqlR0KCW+F2gaZywQwtWAGZwI37V06rmZCs12nWJNdWPnrh08yi6eMffm698Xul/IhEAIsXbt2gcffHBkZAROOJFFegZuux1aXyD1Hadpv0v12HsZpGaehhlFyIngJXD/1eDUkElrwSyd7t4LTdh7KaRnTETLre5c/cuO/wOApJW8dcGtC5sWmtwMHepI6DZpfR7q28EonoHe48Nk5m+w/0Lou/Q0DEe/3fGbR3c++srHSclJ37zxW5TSqB6dXT8n9IVQ4AgJCQk5xykXStL2WTRp1lTRRMKRigBqmkY8n3EeoGTMkIoGAqVSOgFmMCXAtX1D45wR23MYIYZhUATPsRlltl20LMvzHE1jnucBAGUcKUEApnFD09LZTCQSCYLA0LVAqLLrWtEIUMKYhooQSjRDF6jsslNVU+14vgIklBFKJSoFQDkTQhCiKCFSSiHEWEJQQGScg0Jd1xihrudrjOm64bo2BVQQaIwQpASkySQD35FeLFYT1SqUHzCUmsYJURrVvMDTDBYEAeFE41ogfQQAAoRwBaCAcNAYJVIGQBljGtetTK7EmckYQxVIFQD6nKLGFCpFlbA06ktHYbbkZPfv7mppnjKQ3b3qphuiRnXofiETgiAIHnzwwYf/++FpldObK5pPsBW7AewGNPJo5CGSIrozfjuMkkG5Bkdn48BFUK49i01LANihCK5xpifTs2t4V12srsJMGvwsyDohLUjNRskhMgLJXhJNn55uUXIo1+DoLOy/CLyqiXUxpuxUT6Zn+1BHT3Y/AET1uSumXXnsiw7O4zmlR2p2k9rOM3OdmwXSsE2Vq7Hv0lPb8oFcX39+4HVf7hjePuYeYyxoWnDrwndyFk6rQ4EjJCQk5Pxg59ZtnPuBZk+f1zogdE+gtH2Daxw1p+yZ8Xi2UIjohk64dG0pla5RxytGohHher6UAApROY6nM0opoRQ0jVEKvkApJaWUa4ZAxQ2r5Hm6YUoAKxp3Pc80LVdIIEw3LQTqS2lErFKxbFgm142y69Y1NWXzOSRMMwxfBCCUZhqcED8Qum46nssAxkqlUEIopUop3/WS8YQIvFK+wDjRuSaDQKOUg1KBIIQq9Dm6Oi+jKKQLo0iTDABlnmuEMy6EBMXjRqXtlCJRS6Dwy54RiSACSETQgTAQDFEjDBgRSkEsnhgaTplWnHJwAzseM+1yXvqOaWgCle/6BmPCy+UzPZWNrH17R0W8vn+g953vuWXBjHCxdMgEY1Hz4k+u+NSsulkn1crghcqpptMfh+p94ynJWKpnBQwtArfi7DYqBTBPW4DJLzt++fTep25ZcOslbctromdNxdxiM3beDK3Pk+lPnqYevbjquhpG5kMw8dZ0bD6w6Z+e/adL2y6996b7ACCqx1qSLRByvvK7Xb/70YYfve7Lt89dNeYeY9REa8cCXUNCgSMkJCTkvKDslfQYT5VzXjnLuK4J09A4SuX5wI2o7blc15VSYwtA0PPLZVtjTCovUB4jhHNONSqVkkAMnatA6rru+oFlRkulsmlE/SBAAsAIUYwbul0u67rJLQMIEQI0neqGGShJCfF8YcYirusiY9ww8sUC102gRKJCQhAgkIJSigSEEGNVWTRNQ0RKKSJKIUyuu46NQmqcEgTPKVMAjgqUYAgaZQgBoCO9XCE/XHRcBoQpBgwIBEHgSkFMngRERrlSQCjTuXUwBx4iQUqAowICiEBMywRQwwP98YqkH3gKFdfQ9R1N1xmAkAEBwnRDSS+X7b9s6YIdW9fU1lR1duz59Gc+8Y53/XHoeCETAkQsFoubN2/et29fVaRqQdOCk50YO9UgOUZGUeqksotop76QAeZaMTUDRmdBqeGsNzAFIKSasDmgBhGz45WHYvfo7o29G7JOZk79nIVNC6fXTD+LbCAiUIjgyDyll0hlN4kPj69LZ9owNQtSM19d3nJCkLbTG/s2bh/qmFw5eX7j/CUtF4YD1LGS7CbVu8HMnOHdiA2SSS9gdiqUmk6mmZSd2ti3MW2nAGCoODS7/vVVrhY0Ljiv3GPrwJZNfZsmJVvnNc6vtCoB8mf5DocCR0hISMj4kgU7q0qmEel4/olkwxQwq6yaNmLVFqklpW4wztFXsiyEByApKMY0qtD1i5wTXdNkEAAhjGuU0CCQjGmO6zNq+D6YkUqFFIEhFa4bcMMo2Q7VjUAhoVQg5bpBObc9j2maAtBMQwLhkUjZ87mmAWMSQCnFOacMUBGJSimglEkhNK4hIKMUEQPPZ4RyIIHrUAIUkCJwQhCJEpIojyFKHwAESptCiavALZUpj1bGWgyIBn7AGPPRp5xI5REiOCeICpEQygE4IkolKQWqAVeKUIIUPNcnFCsqLQWuboGvAkq0QCCnGiMmY7pGEKRPiahP0q0bnxkdGoxFI3d/8s9CdSNkYvHb3/72k5/8ZC6Xu2n2zaemRT+O+68Gp5pER2A8BI7BRbj3+nEtRnhqYZMpa2H+M4EcN4Hjhf1rv/zbv/z8NX/xgaUfNPlZWRJ1dDZm22Duw+MucAxciN1vmUDu8Qp9ub7vPvedxkTjl6+7pyHRACHHTuMmMu0poGc46ySp2QOV+3H7LScpcPRme7/z7D9t7t8MAB+/4hOvDtYYw+DnV9nj3+383X+//OMvX/eVVXNXmdwE2B8KHCEhISHnNZfeOHtUbd/6zKZyGmgay95+NtzpA61qnatVzsraxAWLaVFCtaKdszSmiCIK4yzGpERFNI3HItHUyKgEZegGEKJbnDAmBfpC6JpVdsoVkZgAARozdEMBIYQQSpUCxphCAAaKEM41BSxACYTrJpcEFTlIoIDrmggC3TCUUiIQhmFIGaBSBBCVikVMt+xQBCUVp4QAYBCMDlvtG2ZQQgAVRVCKcEYCUYqYpJgdBUp8ZJZRoYE+uaV3wfwDgSoRQhU1hOKMGgp0AEqZFQgllCScAaFSSq4RoMpXiNxSlCKgVAEARSQUOQNBhK9zYFBGmdeZr2uldO+uQnZU16Jf+tI9s+ZcELpcyMSiXC5Th96x8I7rZl0f0SKnokkK0oB8q9q7kmhlIArqt9Gq7pOatZarcGghuEkAwNFZICdKwkUJIAgziMbpBUQxwC6AwqnvJpBB0StSQmPG2VqnCTkEURy4SEmDNGwj0dQp70FlpsDQQkxNIPc4iCe8x3Y+um1w22VTLpvXOK82Vnu+zWBPVllggnDvzO8GlUAlofJ4hcyOoY7f7XzM9u2D7RCyYuqVV02/GgAun3J5wkyct2d268DWx3Y+KpX8yKUfXdS06PiK2oYCR0hISMi5Sq7Ye+Vb5l57yZznVm9Y/di2yspJpcIAYdxNQ019LQEjACx7pFQux6PRqKEX8jmdcZCBpulu2VOEdO8/UFtdo3EauGXdMhzHRgTCKKHU9mzDMgIpiDYmVaBUkjHGNV1IH5EAoYRSQjlShpQYWqTklJVSZjTiBj4gmoZZLrscNE3TXNdljBmGDlJwSilljuNYluWVypyxwPc0QihBIpVUak/HpK5db/aS5FB49qTmAwsXdLlunnKhCIA0lCCxRK3rB0pRg3Phu6BkzIr5wgGOukEct2xyTdKAUC2Tz1VVVXmeS5CYTBOqbGiAXpEzB4K8QUTcxBG/XFlR8WcfvTtUN0ImKPXxhjsuvPOStuWnslG7HrrrcWySzzyMvCrBJPeOOhtBqYEwAQ9mr8D8JOy+EoqTJpppFUAAwIAAaSM0SlQK8ZQKHL7wi15RSFEbq7NOjT41flAYWYB2DZhZYP4xesJR/AQJBOZYvAaOzoLdN562lK6n7ELx7eHi8JO7n+jN9f31W/96yaRwZcp5ASIWveJYtdet/Vt/uvmBbDk79k8LGhf81fVfXdyy+Hy2z5hou/nApp+8/D8fXv6Ruy6/ewLtfChwhISEhIwvVXHuKqe6Ov7eu1bdcOeNv/7N2s0bdnbvOSB1K/PSI3WNrbpZmYzUViSrReDKgkgoy1TKC6QdeIZmIJJ4rMr3EBVIBal82rIMwpQfBJRwPcZFICRhDDQEioCKACFUISAQRSllGgVExpFRoCRQSJkGRAmJmmZIKcuOpxnc9R1D0ykFjVFQknMuXT+QPqfgu2VGqfQ9jYBGgCCCUkrijs1tRz32adP7PnHXk4CCsiiCQqUAmULIpIZcWzQ0NKcyXaam18YrbGdAQ0FAUV8kTQpE+U6Zcx41iOZnhaCWYRXy+WSEF1OjyZhBfCcWMXLpkYGeUQPoO265Zekl4VNpSMhhIdB/MeZedcE2biaT1h3l6T/bBr2Xgzj4Hhv9GLhVE/DYGYAJMI7LJfakdv94448NZnzr7X+3sGnhBDCJl8Sua6F/GQBA4yYyaf3JCTwR7LkcclMAAOy6iVgw+KndTz7S/r8Lmha+Y8Gtk6vawvHiPMGX/kNbfvb7fb8HgOaK5s9c+TlTOzjcVVqVkysnn+f26cn2/PfGHwcy+PJ190yMkS0UOEJCQkJOG6WMRzTenyvZbtqIV15+9cVI+fxFFz34o0eaqhr3FwaV5FOmzudafX3DjMERu23SzL6uA2bc0nRSypcTiUqiCCHELhaSldF8KhuNRwQKqlGFSCiARhjhEgEAqcZ1SiRCoCRyCpQgJQqoooCopEQgjDFGOEMASqlUSggRiZq+7yulDE3Hg9shoFS+0DQtCISmc6kE5xpKSQgSVKnBo0dszp49+LnPP0eAUaIJEXBuACAglArlQmqgOlmbTXfKQILS93W2W7FodW2Vbee4BowYucyIZWpcapObJ+/u3CcEaMlqr5Cys85FF87f0bF1dGSIE1pdWeU6wQ2rbnjbTatCTwsJeRMo5Nsw/6qZG5VoHSUdII7Mhf4LQVoT/tiBIRKlfAAghACc4jQco6XRJ3c/ecWUK/5o/h9xOhGeq0UE0rMOWoEGaGUP/ZNRhOgIoepIjhFYYNceUr68BA4tgsyMiegcKTvVle7aMbwjU87ObZj3lgveEg4Wx42Rg+gomNmzaJeiI5DsBrsOgsOsp0jb6a50ly+9QAZ7RvcMF4cBYGbtzBtm31AZqQzPJwAIGXSluzf3b+7J9Myun33jnLe/buUduglIT4fYEImcLecd7RrMtoEfDQWOkJCQkHHHdtMXTb+Fs4pRt0sRVXDSCoKV19WWHW/psosfeeDRob7R/GAuu38v+F2Wnam0Gvp6ilbVZM8tUEqjCV4oZUw9IhVoBveFqG9qKpRyTGeUctM0+weGm5sneY5AJMgoUEoYBSQSFQAAoQBEETpWbFYgmiYPgoBSqum6F/gIMhaPBEFgGAYFQggJPEfnmuc4GmE6p1L4sYhVLtmWpssgACkJJRTUyy8eZTHI7DmDn/70k1JKVFLjGqUMFSBALpN9+YX1ru83k6D3QB9Sohm6UsrERC6Tz+UzjlM2TTMSjxWL/sDAwMBISkng3Ej1jBgRQyrv4cceqa6ujNRVlwvlrT19ixYsedf73hN6WkjIcTAyRxWOloQviILUz43DVcpH9Cm1GNMlwVOucUxkT5inCodqoJK6DjLjUdCdI/2kVKv2vA1Kf6iQghyc5AQ9+m0D2779zH1LW5f+7du+0VTRFLrDiVC9h1zwGIlkzp49Ik2bIJLG3TdA9jAPKh1D7d9+5r6R0ojG9NsW33bHhXcCQIVVcfZmzzntlAPngU0/6RztvG3xuxc3L7a0N8jcmWnoVMG01WTyC2eLwDGwGHtWgFsZChwhISEh407UrB77o9acCgD1xnQAgCQAQAp7E3dWr1u7wc87G55fF0taezo3TpoyF/WkxAjTgDGupKxvrOrtHmhsmJTPugJBuiISS4ykRpubm9OZfKKyJpAkQOAaU5QoRKUkoRwYQ0SkFClBSoESAKSKSCnHqrV7gY+IXOOapkkpEVEEgpsmBaKkZISCEjIQGmVEKI0yQEUBpRQAJAhof1/dkdSN2QOf/sxTnAGlnDNDKeW5nqEbA/1D7Vu30gjjGkvZ/WWVbWxqyhWzhUIhXe5jVDMMQzEsOE7ey1HOIklrMN0HSPPZQiKRqIvUZ/NpiSIQyi6XXeG/54PvX3X9taGbhUxQHMfZu3fvxo0bT3fHfgL8cz1tnq6gUUIVUd2McAAgyIDYCPYp68H27HW96zoG26+cduXFk5aSCbg643WegFSAmUfuHlHgaIDMtIm5XulVE7RyZn3vup1DO6fVTFvYtGhe47xwODpBNUG3ScUBQuVZtEtWDqSO2iE3VqjW96zrHO0cO/VTqqY2V7ToTFvYtGhB04LwJL4OhbIv1zdYGGiuaG6tbD3MFkEMghh4Z9NNxK18demcUOAICQkJOTPUkNaaea3L5ixzPK/8QefRNU/YJXfdCxs8O5PO7m2cPDNbFHU1rUOjQ3UNDQW734zFAamv0PNVfV1LJudoRoVmRB3X4ZwrRpEQoJQypghIiUzTEIgAQEYIowoAJJFScsaAEBUECKgkeq7HKBWBUCpw7MDU9MDzLa4rIaQQVKdKCJBSSQSlOKUE1YGe5JHVjU9+enVVdbK6shJxLEUhEkJ2tHe8+NJaX5OReNQBe9VNKxta6j3PHUkNtzRP0k1DCuV7GIslCdLWymZKIWJZUghUinMesaLFvF2ZrDQMMwgCzpmmcUZZ6EghE5eOjo6VK1eWSqXZNXNCa5xiLCTzfSAEnzexyACYAgAUoE5ZDzkn98P19+fd/NdWfm12/RxK6IQ3Wn4yFlqAHDHCBSmoCT/wDuYH/+35f62wkl9b+bXmZEt4uZzrM3b1i22/+OGG+wHgrTOu/+rKr40F7OhMD41zThIKHCEhISFnEkb1mKXHrPj73nkHALznXbdt2rjxvm//067OzVasslQYJKCVit0tzVM9Pw8Q1c2kAs0VUjNNiZDOperranynoCQopkmFihLNjCghy56nmUagJNcpUOkLQTkwxjSmCd/VNY5C6EwLPFcpZWmaJzBqRfKpXDwSIV7gO251stJxy8LzYqYRBIHvu7qmBb7bsXnamx3OnDlDn/vsGiEFJ4QAkUoCKM5A+Pb2TZt0TmOV5lB28L13/smdf/T+47VVVeJgOIyha6HnhJwDCCGK+eKNs9++ctYNkw77oizkhHEJdmqABGwC4tTHVjy+63dru9fOaZgzrWZ6S7JF5+fETAkZ4HmhGiOgJz2J0tRMjYU3lHOTzpHOR3f8JuNkAaEqUvXFa74EANNqptfF6yJ6JLTPYXl679Nr9jw1vWb6NTOuaa5oDgWOkJCQkJCTJRGJXrXiyqUXLf27+/5x/boNThA4jmMYUb+cjkWr4ommWEx3HCJ8GYlWOJ5IRHXhO34Q6NFIxIplSiVKKGFcBdKwYoQQwqTvB7qpWQZzXVeisn3X5AwlEkIcu6QxRgFkIHSu5dIZy4wooXSdxWKxgl3SdY3rMJJOxayIzjWCQDFy4E3Wp8ydO/z5zz/teo6h674/ltIPAEiywvj9E48ahqEE5jKjUcu4+W03huc65HwGEZVS+XxeZ/r1s66/86I7Q5ucYjwKe8ZFdLB9O+/k13avfWbf0/dc95XrZr41NPbEuvRybi5TzsSNeFWk6lyIuwl5LbmCXxotqsxIx2D2lx2/HCgMMMLuuf4rty+5IzTOUVnX89IP1v3gvpvvu23xu49yKQUWuhWglQkLzuQVLXQIIviHtMehwBESEhJylhKJWF+950tgF9dv2Pj979/f1Nj64kvrWUWJeAX00+mcXd80LcqJ8jCRiKUyRSuRLPgBdYNIvDKdzyMNADhTXAhBgESYTjwghBClF3zHNE3KtMB3DMa5rvmebxiGlDIQgZWIGZrpl8qeCCRVPgZBoHTOrXjC9RzKNClFb/fh04xPmpT7wl/8XoHUNE3Xjbq6eqUUItZU1/Z0P1MqllOptJSBE3hXr7jS0hLhWQ45nymVSr/4xS/+93//NzTFhGN9z7ofbvjh7PrZ91z3lXmN80ODTCyEEg9veXjTgZevn7VyYdOihFkR2uQc4/8e73v0qS1Q2NdozPrQ8j+LG3FCyPwwzcopZ2ix8uK07Tmo6j6TAkf6Auy5AvKtocAREhISMhGIxpdedfXFFy/r6OgoFDP79u1L2Zmyk7IiyeHeLVmzKhav6RvunjJ7fsoeiZoGMl/KckNttGQXGdURXYPrAETX9WLZllLEEtEKzfQC17PLyUQin8kYGk9WRguFglKqproqm84EvhPRDcd2zKhZkUjm05l8Jl1TVaUhIdJlRKxfP/eNe1pR4X7pS78nTKpAUUpd72Byr0QiOm/evGef+dlzL21pqJ+pEX7ZogUtza2cmOHpDTmfKRQK3/3ud0e7Ri+bcnl9vCE0yASiN9f76M7fLmpeFMZuTDj6cn27R3Z3p7sooUtbl4UJJs8x+ofKe/cX9/YUCyUPy6UL4rGrp18d1sc5RkaKI3tTexSqS9suq4vVHf0HxWYILGhoP8P7Xa6BwcWAPBQ4QkJCQiYMJBqZv2zpNxcveuzXv9q1c8eTTz6hRGDbTjxWKGd6Wlpae3f+rqK2GtASlMUSSdenOtBYvC6dto14lQIjY+e4oXPG816GycAyNNPgbmGowtKU8jzb0YigGnWKQwQ9y7ACpxQzNfTtUiGFnl8b0bhfVNKl6LkOpNOvzzAajdjf+uYTyaTn+QEAjkkqAGCa1rw5U3OFvVu29yTqp/u6mS0UmlpaV64M16eEhAAAvOWCa+6+4uMNocAREnJaeGbv0//6/L+856I/+dDsD4XC4rnH2pdH/v4/dtx+c9t9n7tK7b4xVlpcE60JzXKMbOnf8g/P/P2KqSu+/ravN8TrJ/SxhAJHSEhIyARA1/Wbb7n1rX76kpUL9vf1lOzyaCa/d19fBtLpfLY0mFa+IqYmCFrReCCgpFuJRH12cKsZTVZEYlEzpmla3i5QqcCViViclvMRyygVi5wzSimiQgSdUOWJhBnxHcfz/dpkwtc9hepA34GIacVj1o5di1+3Y4ZR+NJfPmRYvOwSIEQJZRhGU1MT1/isOW0U5E++d3+xKHxkkhWnTK2vqkzWx8LXKSEhAAA10ZpZdbNCO0wUhgpDL/a8MFwcvmPJHfMbw5f/E4meTM+LPS8eyB1Y3nbpouZFU6unhTY5NyjZwQubRnv6bQBIZb1LFtcsnls1Z1q1sqfCSJi5+TgoeIU9o7tXTF0xs27msf5GGDgyF4kk1XuJXj7NO4xOBaYvwNQMQBIKHCEhISETFUuvvvKiP6qfvW5vX0+1U75o1fJYMrl17fbnHlqnI5s7fxYS/6cP/mT69OmC0nTPrqb6Jn+kl1hmrsf2hFdf35jN2Boze0dHampq9qdHqqurPeEXCoVoLMYYi0YinNCBfjsaNYGrvgPlVCozdcp003L8IDeSodvaP/Dq/WE8u/LWe1taZ5um4QVS43ptTY0UwjSM6Qsu0Fl5/dpnuzr311Y39qWGJ7VW3v3xj06pDtfBhoSETEi60l3ffua+BY0Lv3HjN2NGLDTIBGL70Pa/feJvVs296Vur/o6RsL74uUM27//goX2PPt0PAO9/5/R/+OKFuk6hHBrmtCAi2LMC7BoSe9oMGgAAIABJREFUHYHTLnBAqR53vw0KkwBCgSMkJCRkgjMruqxmVmP34HZXpOsq4EAsG4so2xGajl/4zJevu/FqAOju7nno4f89kB0m3FSBQyjNFvJDtsOlVszbiWjMzWTLrjfa2zdp8uSiyh3o67Msi3MeNUxOWFkGVZWJQqbcUNPUt78/nc0pBZHIlEL+UM2wZKX4xWrPsd8WJ/LVuxcxrenzFkZNZOBmC4VsWdheaSCTXbn4Gj1RFZ6+kPMcVKjS2PVsVyFVgDDZ7sQ6d4BCCQTUmMZoOEmeGIyURn7d8au+XN8Hln7w4taLdaaHNjln+O2aA89vHF00p3L5kloAWDAraeiUUoKhaY4NT3i/3v6rl/teBgBTMz+54lOXTL7keBoggAyKTWrPDaRhK2ncTOjpsD0GJg4sweEF4FQBHKYQUihwhISEhEw8aqCVNbjdB4oiW6CuUx2PUsfjVDoqs2j+jJGRkeXzL7v9pts7uncaVvKXjz2aqKhI1lZ37tjFQb9o4YUA8OILa6+97tqh4YHVTzxx6ZXLp0ybOjo80tnZWRGNSc/f3t7hON6ktsl79uxb/eivAWBz+47fr5n19JMHd6CuDjo6eG1tw8aNB4qlAiEEgQIQXdPmzF+MhCgVRLQWx/Edz/U1WzfY7Nmzm7VwcUrIeT9JljiybmTnI7viIp60kqFBJgRSyUw5k3Wy1ZHqqkg1ecMLw+OWSvQScO8oW/kREJHQ+CduZcSsk9k9svvpPWsqIhUfWv7h5orm0CynfKoJ5WowCkRzT0+PriczOc8PFAC8uCn14ubRL981/9rLGg/tkh9FpxKkFp6dI5N38oPFwee7nl+9ezUA3DBr5V2X310drT7+U1INfZejYlDRB0ZxvD0B/QiW6vHAUhh90yJWBDEUuUJCQkImJBln97aOdXt3dG1Ys6dcdH/0wL8HyimW86ZpAlK7JOobJyvJKWMAUBBBgh/T/b6vv+9Tn/okNy2l1IUXLv6LT31u7Pt588T27RwAamvxpXXZ2looO87OHXsQkVEmEBjT5i5eYpmGV/ZMAyK68blP3dHfl0bTWrx86Qc/9N5qPRQ4Qs53fM+//x9/uOVXWy5pu2R+44LjWO0ccubIlXM/WP/9rvS+SyYvX9i0cE7D3JOK4CABtP2e1u848laqbxn0LwuNf8IoVD9Y9/0X9794SdvyJc2L59TPtXQrNMspxkpBop9Mfo42bT49HW7fnfv+Q3v3H7ABYOnC6qULa+ZcUNFQe+jMqu4rsH8ZFJrBD2PkjsQj7Y/8bPODl0y+ZEbdTABoTDTOqZ9jcOPkPOH3tGnr+F7XPcvxwHIoNIP3pm8IwgiOkJCQkIlKlTVj7ozATqlCbjNRQM2aQv9mzkGUhaZZEY2V02lGI4JwRUABZkiZMC6l5JQhSsaJlNKKmm7g+74nhNB1HQKJUlYmEwdSGabxMXVjtDBSKspPfDrCKDBCr7jCrquljLFivkgACaESUdf0aXMX6hpDEIBC52YgUrYTaJZZ31I/d+YFoboREjI26do1vHOgMHDplMuaEuFFMTHwpb+lf/NQcejDyz8y/wRqizIPYoOglw5+pILUt5OGjqPIIH4E/eihz24lFBsAwqUxx8GO4R2bDrx8+4V3XDjpotAa44JTA04N1O46bR1m8v7zG0bTOW/m1MQFUxJvufQN1XCKzZCafS7YlgiIDYGZO8pmpQZwjq9YzEhxZPdoZ+dIp1JybsO862Zed6o8Ac0M6mWIDxKjdMrtgU4Sig04PB9G5x55y1DgCAkJCZnASOa4shBLVhQyxaGenQ2tLa6dE74XBEEykSxkXaoBUsUYMyOW63mEaZQKUMgoo4wIIcrlsmEYkViF4zpKyGgkNtw7JAIVT1b39B8AgFGnCLpmJvDW2wOiRBAElm4ZhlEuu+lMFoEAoMb5wvkLKAeKrhRKo5LT6Kc+9+XRrGtG4y9v2f6Vr34rPFkhISHnKUaeTH2KVO37w7wFwSgefXZTv41Udr3yUQ0sgc5VoEKBIyQEli2q/sJH57U0nNNruJgHrWtpw1ECItSeldC74rgabh/c9vdr/m552/JvvP1btdHaU7nPgxcqu47O/A3U7j71AkdmKna+HZyjL6IJBY6QkJBzhAcegPvvhyf/kCTiLW+BD34Qbr/9HD/qqujsbKajc9+q9o5ljW2TAACg9vvf67vjNtt2CrHKpOtKTdcUJSW/GDUjfiAimu67PgAyiSbnBNB3PQGeRplCJWwnFomAGzh2aWbz9C3bO+fNviBv5yKMM6KAEMo1SqldcpSCxuYmKQEIraxIWIbGdd11HQrSjBqOc0DjBjeT2UL50x//fEwPcw2cCwgB3/gG/Pzn0N5+8Jt3vxu++EWYPz+0zTE8nCHmcrkNGzZ0dHRE4OCbeSFhQx/9zxfZw1sPPpLdskD86PYgNNfZw/re9Rt610+pmrq0dVl15HgWqCd6SfUeAACjQKr2kfjwcfVLDBsM+9DH2k7w46A4CgPSM6BcF56aI07h2td2P580k+9adFtLRUtokHMA2xHPbxjp2J27enn94rlVs6ZV6Bo9p45QL0DNbmLkDwkcNZ1HHTdIwzZgh24ZWGiB9Aw4Yp4g27e7M93LJi+bXjP9FB+Cn4B8K/YvxWILAJBEH6nZc1L3TalBagba9WMCBxSbAI++2joUOEJCQs6FSdf118OaNa/5cs0aWLMGvv99ePxx4PzcPOrVq+G++6Jr1rzvDbc76cvAsAzbL+pWhS9dxjVDZ27gMGCoZDRmuY4DVDIkiGhSomlauVzWGFfKQVQtDY32np70gb5Fc2c6xVKlYXl+2bFxaBioxpWSShJNNx2HUqpR3SDSHCo7U6YIoSgQoCQyMtSRTeco1TU9uPGGVaGXngOMjsK8eTAy8povf/pT+OlP4atfha985WTbX7sW/uVfjmnLO++Et71tQtrw0Ucffc973gMAq+bc1Dmi/2g9/9snX/+s5gQkdLazit/teuz+9T/4h1X33bLgluP7ZXUnWfDgqdoNUtkFYwEdThK33R4KHEfm+a7nPv/rz/3Dqnv/7NKPhNY4NyiWgh/9oms07d77l0sWzKo8B4/QypBpqw+Feh3jyNC4GRoPJUDBrrdAesaZPIoghvuvOvj31CdOUuAAoWPvpXic2YhCgSMkJOQcVDdeLXMsW5b9x39sB4BkMllTU9PUNOEXva9dCw89BN/5zptuoCTJZvzB4T7HGRP1ydRpk1snTQMD3KAkZKBsakYtW5SoBEaokq5USrNMzy3HI0ymZH8qw6KcKMcpl6x4zC7lpCIz51SnUq+Ljo6/+s58733On34oiMcsAPjKl7/BWBxoQLkMvfQcwLYPo268wl/9FWQye9/xjgEAqK2tbWpqqqioON4uli2Dv/7rQ0FYR6CjY6IKHIhYE5k9o/aezf03rPre4U2EgEWjOJoYTsfSY99Ulqqnj04/B70q0UuaXwbuHGmbcg0OXHgsMcnjwct9Gx/peMTi1l+99a8XNS8i5Ji1p9gAaXqZ1G0np06tOtSUXoa258DK4sBFR0izFwIAhBBCQsVw/Ee2gcVKmKRpI0kMnPLGN2xLP/J4r+cpxmDh7MoZU+LN9ZHDnlaVugAGLsTURMvcXLudjK1DMQokmjpeh33d9rRmN87/KQCAF8eBC6H0mofeocLQ/7U/MlgcvOvyu5e2Lh2ny+6QY6RmqW3vftWYf4A0vUz08hHFiWoWX0q0WgCQ+6TcyyDXBsdZuCoUOEJCxoUHHoA77hj3Xrq7oa3tfDf16tVvqm6MsWlTZXt7Yv78Qi6Xy+VyqVRq3rx5lE68sMbRUfi3f4N/+Zc3nWS+wv79+e79WcCx+x4hhBh6bOyfTC0Gf3hhLCmAQgaoaZrve8w0zIghvWL33h3pfCGeMKyYPpIajsXsZCLx53fhG9SN1/PZz1grrii0tjpBuTR16txcrjSUHXrr21aEA8I5wJe+dBTH++d/nn7TTQOcw+jo6OjoaG1t7cyZM4/rQuMcHnvsSHrlK7S3w9q1u6uqDmlndXV11dXVZ7MBbRueeQa++c1rRu07R+0jbZmP5HY1vaa+hiLnikqo2YcSbQJA9W7S9syRc9FhbhKWa4CKP3ym4MVBmuO9p27gpuzRLf1bntz95Acu/sD7lr7/mJ/tBRhFqNpLJj9LoplxmT1wnzS0o15CuxZyFPw4wJmcwwsJT+2hD25m24fojmEKADVRvHq6BIAPL5cXT1L8eNKGvP2/9Gf2MQB450Jx/7tPZK1W2S+P2qO+9KdWT0uYYR2N00JmBrpVJLkfTpHAIaVKZbyiLQBg8/bME88POq6sqTS++LF5169489dUhRbsugZg4jzgMReMIqnvoNOeOmXjQ8UBUnEAANCuQrcCRAS8GCBHxJSd2jG847mu5+ridR+97GMN8YZxP8BCKxZaD32s2QHRIbDybyaMkAih5iSWuIKabQCgnAB6xAl0GwocISEhE5vHHz/6Nnv2xObPL4z9ncvlOjo6FixYMFEO0Lbhl7+Eb34TOjqO9y73yv9ACu9w/84BAkQpldR1o2SXOcNotLVz9/9MmTJ1y9YNf/GFz0xunSaF+8ILxf/4j2NKQ3XbbdH7799kl0oXzJorhOgf6n3HrTeEXnoOMDp69G127ky8cqGNjo5WVFQcb8AU5/D448ekcTz8MH3HO4YOTWnK5bNT4BAC1q17JeSKADSe125Us5O2PXfoo5EH7h7lJ5EUnf47EAdrQKIfxe6rIDPuAdg92Z7vvfRfhJAvX/vlOQ1zj+OXeom0PUPq22Ecigi8htgInfmoOnAxdF99pkqrCAm/aGdf+I02WnqNwpKyyVhOmYe38poofuGa4D0Xyah+TA2OqRsnw66RXd976T+rozX33nTvzLpZ4eg9ESk74n/+r/v360YAYNa0+Fc+vsDQqa6xWdPOLcWqopdMeYZU7h+Xxo0SnfIMRjLYfRV4Sankz7f+fEPv+mtnXru4eUnSPBPBX4UW3PVHyII3kyW0JZxXxcbCN06GUOAICZnArFu3rrf3NRPXiy++2LLOrzLvxzLv6uhIjAXPv6Jx5PP5EwihP/1cd90xRey/icBBCBIEGIviONwWlFAEqXzfj8XjkYjmugUAKJRKpVJZCDE0NAQA+Xzp1nce69Sxqyv2xBPVixeNIKJSOLm1LZtO1TZOC6/W84GhIePV2Ub37t3b0NBwvNFSx6hx/OpXja++qG3b9n1f1/WzyiAPPACf+tTRQ67OcZgL8YGx2T6pbyf1x6fUEt2B6letSPcjWK4GzQUAKFdBsWmc3tYW3ML63nUX1M64YuqKCuuYbxaxAajaS+raSWXPeNuV6DZU7yWBiU41FFqgXHuaT6yQ8Mf360/vPYoekbLJZ3+lf/ZX8LGbh//0xpFGuz7qRembnLVdo4duVcsmq7E/Out3FiIFAKguVU894lqtsl/eObJzU98mJ3AnV7ZdN/Ot4bB8+pAaZtvAKEB8gHD/ZFrau7/QsTs3OOowCgDQXB+5ZnlDJHKkSSt6USg2Y2HirEHmDsQHoL6d1LcfZcnGCQ8R3IfKHkCC5WrITMN87a6Rne2D29679L2LmhedmaP2E5BOHEGWwGGmzLEhRQKAyqpQ4AgJOYu49FL4yU9e882WLaX//E89nz/B5+9k0r/wwtzy5enXfhlm2ofaY3iomzev8LpvbNueEALHCd7VKEFAAn/4Dyhlr3c8oYQJmgKPMYvqTHgKqNQ5CK+rq2t/Ki1nzZxx1YqrhfDu/4E5MnIcU4ivf33ud/55W7JCMUqFEH170pHYupb4stBXz3kaGl4fKFQsFk/gQjsWjaO7O5rLaa8eA1Op1NmWYWfy5PNe3QAAo0CmriHVewEAtJN+jucunfw8tGwAAHXgYth1E+DZFI7etJG2PfeaZTjjPdpX7yXxIdV5I/SeVoHjGNWNV/Ovv6x/4OnKv/jorssXFJtyzTXFGvaGwJPnuw6dzcoIAIACNaZuHAuZcvr7L32v5BU/vPwjs+tnh2Py6Z27xnD/VViuprN+BTx9Mi09/tzgj37e9ZE7LvjYnTMBIB7lpnk0Tys2qM63Q771zC7XOg7MHJn6JKnddfQotpMkMUBn/UrtXwH5lWe7TQSI7VLuOSRqoIOhwBESchbR1vb67BjXXGOvXLnp6adrv/7147vpfuITe8dWtocclv/3/46UbnOM1wlDAJDP5ydEttFXci7W1MAVV4Cuw+rVIps9mjcgIiKBV270h7lDcMoBwEcihWPoMel7CL5hNr284TeO611wwczFi2dPmdzSucv77OePOyL0gQeW33XX80ohIbS/byhWyaJzd1bS8HFzAjPraIHelZX+K+tTXsF13RNTEjmHBx+E+fNh+M0L5K1ZU/vqII6BgYGz7aK+7DKYP/9gSd2FC4tbt/42EV1RsJvOG69BqOkktdtJZReJjp6SFglVYB50M1K7C4Iojs6CfNsp3GlXuM/te3bbYPsVU1fMa5yns2N7LZHog5pdpHYniWROp4mJ5oLmkoatCARSs05bHMf31rHjUjfGyBX0L/7dgiXzsp/7s86GKfubMi2N+cZXojmEhPvXHbq7zW1QAOBqh6Z/UTd+hMaf73puY9/G2ljthZMunFk3szo6DmvWqvYcdTUB5idBauaEmWafysudgVcB2WnYswJqd0BN53ElyxxJu8+uGx4cdQAgXwhuuKpp0Zyqqa2xo3cbGJiaBcPzIN8CfnwiWEpC7djA2E3MwrgPEdwHntk6uvbZF7qrI9XvXnJ789lcNbkMWMaTbyacM4WEnCYSicTcuTPnzoWlSzM33VR1LD9ZsiT7jW9st6zDB2hFo9FIJFJV9ZqmNE073wz76inEYbnllv7Gxte/WJ4o4RvLlsF3vwvvetehQJXHHttz112TurpiR5kFUAoIAAQBKDn8G85A+gQBgUohhPQNAwAObNncHo3Gdu3s+Id7v5FNjb7zthN5RnxpXdvFF++86KJRVCiU3Lt96PHHH/vwn9zdUBeuVZmofOlLR0lw++d/vu+ww9QJ91hbC+3tRyrd8uMft75a4CiXy2fhKpWf/AT6+uCtb4UtWzovveRPvvWu735vwzs3tVedBy6DQCRp2kinPj1OHdCqLqjqUh234MHXtqdmSukGzoObH9yX3nvvTd++aNJFxzqLqNpL5j1EqDojtqZNW7CiT3mJ0yNwCAmf/dWJX2ibOirfffcl73tn981vHRiZNDwlNTXpJIWEL/5W2z586G41pQoBoGgWD01a1JGmLb/Z8Ztfb//1fTfdt3L2DafMhwGBHJpukfqtdOZjR/6N6roa09MPeSOSU+icE4BSI+5+OwYWqdoDVB1V41AKFSIA9A3Y//o/u9dvSQPAFz4696ufWnhMZwgJ+jHcfwUML54wAyMLSPP612QjGn+e737unse23XvTvX96yYfOB28MBY6QkNOEZVlj2TFWrYJrrz2mxApvpm5Mnz79BFa2n8Ns2gQ33HB4ky5Zkv3Yxw4z76qsnBgV1DmHu+56zTeXXtp0++19R4kDIgQRCVAAIACIh3/mJiCBEMYYBarrHEiNXdqxd19fseRwDTa89Ny6jVe0H269fDLpffu+TT/5SdtTa940Y+KP//stc+Y8ZJiKUF4uuzHeePddn/nqV/52zry5ocdOyMcFDh0dbyo3vP/9+6+77vWv6DVNi8ViJ9Npbe2ROs1m9X37ItOmHVr1cBauUpk/H16dlyTIBt/5zJ7L33cerNiq7iTNG0j1nvHuhzRuAc3F/ouhMCm8Tk8PG/pOwePHDx+e8sOHp0yZVJoyya6LFLd2VO0cOjQrmVOvojooUKOJQ0Fcln96U4xRD5o3ksruQ85W2XV0h6zeDWNFOscoNGP/xRDEzy8XSc/E9tuheT2p3X3kDZ96YfDXT/UDgGmwVde03Pb2NgBYMu9YJWAcXIQDS6DQMmEsU7uDNG0kVXvPQNcEScsGMqMJ+y8C+xxPdx0KHCEhZ4Arrji6wDF1aumN6kYymZwzZw4P16u8Yer12GPw0EPwrW8dCuWYOrV0++19V189+kZrNTU1TdxUrPF4/Kqrqr/+9SNto5QkR1PohQo4swJRAiSe75jRKoADPT09oyM5BHrVVVdUVi66++7D/PDCJZl77tmWTAb33NNx3XVDX/ji4V+b5PPGY49dccutz7m+p+tGdVX9pOa2uz72sff+6Z/c/Mc3J+M1od9OOGprob8f/v3f4d/+DXb8oYzpkiXZD3yg542LUwBg6tSpp6TTI2gczz1XM21a7ysfe3p6zsKlZ4gICsq5g0LMjPT0m5c4v9x07maDZi4YBVK3nU595nQ8tFfvg0gK3SQEEXATgCcVxpiyUz2Z/VE92lo52eTHVoyWeWDkwcgfdjHgaZy9CLAyYKXBrQAc34eEbzz5mvZvWSBumCN6q3qe35Jc80L9cTXV3Rfr7juMDPqZq4UCtb+2y9GdV740AuOwjWTL2ZHSCKd8avXUqB492cPjZTAKQBRoZdL0Mm3cdnznoaKfVPQfuvxHZ6BdD04lAAEvAUEUzgcKLVBoQa2EVhbM/GFzjhZLwXDKfbk98+y6EQCYPT1x+01ti+Ycs7ThW+BV4NBCOHDpBDIMqeijU549nT2W7GA45Qb/n73vjK+qyt5e+5Tbe3LTeyEhJPQOojQBRRiwI4ro68zYdbCPjl10EP2P2CuKBcGKio1QlCo9hBBISO/3Jre30/b7ITGk3JJGEvA8H/LLPX2vs/Y+ez17FVbISFXrU0pR3B+4KU0kOESIENH3SEsLfUxysp9kbJmZmSK7EYjjWLIElixptfCF/PwSq9Xa+UidTtcndtdAgSCICy+MCPEFBYRQq1utf6aDImiedyEADCBT0MDVAwX79x5MTc/cf+CIMUL/j9v8rDhdOq/x3n8dpkgBMGCAiRPM33y9/amnhx865GdSsum7pL8tMsfENFRXVUslktGjx1obLV99+c2b775z8823XHH5VTqVWlTdc66j3XHHGa8iQRDy8yutVj/sRmJiYmRkZJ/cNAjH8fXXMTfeeIbgYFnW6XT20m2k78ECm8+f+Kmw+ZeCVUj48zqWUF2DkrciQ0n/3VHiJpJ2YHkjLpkB3l5lXvj15K9fHN04I33GxMSJCfqELp2jrGvJoooGlOCQ/imE0hngPYsxUBwPbbNvvHcNc/VI3iq3FkXVTr+w9r5/nHz3s5SvfurVinp6rGfsheUFKltbdkPOyMkA1XD3lO1+a89bU1OmPjLr3+nG9N62UFeGUrYiygsED6q63l5NU0NkbgKexpjAJTOgfiT8dVAzVvDqiZSt4K+oUF6h5Y1PitIS1S89OgYA1EoqKa4bQzduSsUlM8ARK36Xg6OgyPbmJ6dioxSrHh49JFnzF2m1aCmJEDFI0TkvplarHWzh5YOZBRg+fHh9fX19fX0rzaHT6SIjI/vK6OpzfPppn11q714jQgRAqxsHKiiQabUwefKZ3LeCIBAYeEwAsHZro0afUlu2s6iwpKKWpWiqyXJp5wIWDz/QNGfuIQCMWxYqEQas07HvvXN8a27Wigf82BUrVgz/4ou9KSnJ1VXVHMclJCYI1UApZJt/+OnXX3KjomIee+wxjVIloUlRac/RjpadnV1ZWWkymdxu9598hDE+Pr5vWQajEbZsgeHDO263WjtGqTQ2Ng42gsPr8e3+cXdNXs28oZck6BLOZ4UgfaCpgohjKKIAyW39dltEsqCt+rMaYjrY43oQZF5jq8mvyy9tKtHItMNjho/pcvYNkLiQ4TRS1w2s7BHJgq4SfBpMMmf1RtW2M7IdFilcPZIHgHpNS/PlMuHO5cU3T3c++17S7lOynt3ioXvymwyuDhujrX5MWbPLfLw2v7ChUE7Lh0YMnZQ0qXdWkRu0VSgqDxkLEO3rm/cidYK0GABAQOAyYl4K9nMlF2av4YoGToYVjeDVAwAoG5CmBgDsTjb/pPVwgYVAkJ6knjE5qqukBk+BPQ68OgDADVlgyuqlx1a/QmoDTRWoq/v5to1W357D5stmxk2fFAUA2O0BQzFwUrDHgXDe2hQiwSFCxABgco/86UR2o7sYzHRGZ1x3XZ9dKndrtN/sGJ98cobgQIAAJCD4MMGpdeE8Z/7sky+cNpblsEKVeOcdHU/f8lO9RnfK7cYd1ijDdIr01Mi0JNul86XTLlI2NLSzKywWybebohcvqklJSRYEITw8jDgqq6yvq6mupSVUbV3DHXfeo1arRo0cRRAwd/bM8HCDSim6dZxjHEdiYmJiYuLZvlFODuzcCVOndtzeIUqlpqamHx6mW3D6HK/vfC3el/DC/P/q5XoAGGLE56c20E6UtANF5QHtGoC7q2uJzO+Fsgt6FpB/uPrws78+PW/oJc/Me1qn0ItdOxBq7GcG+eUTOGip5HqGz0ppSAvDYRfehPeU+ZZ8LDE5u0c23bW8KCWho/7IGbne5eelFJuLVm1blRmRufLS58OVvY58VDSi1F9Q2CmgzgJJhDCK+wNU9fjEwr8KwQEAjAaXTsckCwAocUczwVHX4H7945MSmrjnpsyUhO6IgpUJ5VOgfgQAACc926FYfQxNFcr8FqlrBvgxZHYiJRfLG3Hh38AnEhwiRIgYaHQomCJCRHdhs9nq69tUXGc5pUYmUwoIacrLNjMegWNImiaKTz3d9iyjUdi5rVEqM5VV+gAhBBgwauZI4qJ18bEGAEqmVCQme4tLmIceVLz+WrtVu1f+lz5pkjkq0o0wqdFoZ8+cMWHChF0Hj95/3wMYY51GwzDcb7/vEgTuxx9/oig0/7J5I7KHpaWlaVSijSGiHaZM8cNxfP11zNKlFa2he4MwSkXAQoOzIRbFxetasmCmhJ+nBAchIKkDSR0DcnNEckDakKSHNQY9rKfGXgMAsbo4sa8FQYX1DGExL1MAAKaNz4gSKW0QAAAgAElEQVSckYe5Wrz5JiUJRQ97vzxGPvgdbXaFpjm0auah2wonjvZTZzetbkhrNdm28HG+ekddanhqnC6OJnuxmI9YMJ5AkflIV4GkZ4WeQwhA4gZNNSTswVIHmLKAl53/6oJJYFrCIg4e8u7cdQIAOLcimZgxJEmeGmvXaoL1V+zRYtNQ8P1Z9o6TQVM6eMLOSVGQLJJbUZuoq7MNi43ZtqfuVKn98rkJE0e30H+I4EHmAKkTI3we651IcIgQIULEXwU1NTUnT7YpdYGFjCFJKk0SQNGBQ4fsTp/NzpyuvXDP3jOzrukXMevW2hRyR15BPca4peQbAgDIyYxUa2RYEARBkCDwMV6CJF5+CS5f6LnmOq3JdGYy+sgjOWs/+AMEjLHAMExxSckF40bt3fHrvkP5Rw4dfvvttymKUqkUEomEpuWfffr5/vSUqsoaAGrhwoULLr3MGK4V352IQByH1So5cULTNsvp4IlSwRgDAMdxGGMgeCDYP20dDHDeLZ2h5gYKg+IxMAm4HwLfMCAeEDfA6UXbQQCCBcQDJvqhGGSiAQMAS7GtW4z2dl6TFAlXj+Qvz+Fzi4jHfqQL6gOWX5k+qeH+fxbKZX70J8GcJOvEBWCMWYHleI4iKIqgeqsztAfF7SMS9p519ZTZUfIOLLUK9jjw0P2ipQMPXuA5gft9f8NTv54AgKERQ1fOv/aC0SpEf455a7AO5orAp2eDLUn89vUAjRbf2i9OkyTx0qNjkuNVf6m2iwSHCBEiRPxVgQggOAAoLT9RV9dwqqharck8dHhJ6/7LFzs/+tBF0ygvrw4wIISwIBAkSZOQnqTRqaWAkIfz0RQBwEuQAJgkOGHKBOHUMevia9Tbtresp5WWqH79NXLWzHpB4AmSrK2uMobp1GrdhNHZE0Zn/+P/XV9UXL5n3759+/YVny6mJYoGk4WQKFSa8C+/++Xbb7ZEhusTY4zXL7kqMSNNfGkiOnMc27YZ2xIcNTU18fHxg6GQtiAIeXl5GzduLCkpGT1Jhoa3JNpBjWkAs863FxN9EMUcAs0AO2CjsCIY/imuGg/mrLM/iXajuH0QlQcy22B5C+o6lPE9rh0N1ePP0h0SdPjKERwATEhsISOYNgEdWrcfPpoiYU6mMCfTZ3JCbjHaVcvmniIrahUAMDrbMnyodc60+qgIr58TeTrZlKLz6DrvsnqsXxzdWNJYcv3YG0bGjiJRL5gC43EUu79f0+Jqq9DQb3DNGKgd81cYtAvqCzYe3UgR5IsLVgOAXq5PC08HG4ULFwEZLNcJ9mnAIzovixAJDhEiRIgQ0Q0DjAOAolPleUdPJqRkffnNlT5fS0DsY4+6Hn/EhQlUb7K43F5AABgIAqnlZGayXi6jGcaHEchpmuVZEDgCARZ4RNAUQaqV6MdvbV9+o7humaL5as88M2zsmEadngWMAUFxUVFOTjbLII5HBEGkpyWmpibecN1VH6/f+NU3X2KMrXZbtcmEMY4xRlsdTUyJ7cFHHkUIhg0fMfvii4ePyJbLpeLr+ytzHGvWQGsZ4y+/jL3tttNto1QcDodWO/COPzzPb9y48dVXVkVHyKNTzURSS3VAFM4FIzjOTc9hZCgh4vYP/GNoapCmRrDH4S4THB7WU2uvtXttaeFpEaqI7kyifSiiAEUdG0RvQWFBigOCT4PPGsExKUmYlBTQT0cWNOzCqIJrRuJrRlLCPMEur60yVHgCe+zrnWHJpuRAlVPcrHtr8Vabx3b9uBuyIntKZlFukFlRZD6RuLtfX5OyESkbBZ7Czijw6s7j2rE+zldrr82rOXqgYv+czDnLx9/UpuMBVBnP5zCJVhAsyKwgNwPi+u2eNfXusipnmE6q1UhouhPdT3lAVQuYOBP+IxIcIkSIECGiz4E7fed/+y1gsfSnnsrMzQ04EX/033mzLzZhDAAIAKGAS1uCgCkAEDgtgTQVlSQi8MiRZUlJcXfdY582TiAFCcdzxcXVCJr5DcFoUCRGkDKKAxKRnA9jggCCAgIEHmNEEARBII7DCAGJiCVXszOmm+9eoXK7gab54wXRU6dUCoARgNvjaWwy63V6tVrndrudLo9UKvWw3muvvnz+ZRfv2rXrwNEDF0yfYnfZ/m/1y6Y6U0JUikpmxECeKDn9x4srbZam+++9Z/78+QCEqDl/TdxxBzQ1weOPt5IaoynqUOtek8k0GAiOZgxN195+/ZCxOV2OG0e8+H77E9XWqjd2v44xvu+iB4ZGZooC6S4knCTMGQYASm9XE0YSQOg8Ol21jiVYu9zulDp9VIsHB4FJvVuv9Cpl/ZCiQluBUnORtmJA5IYiToDcik/Pgobh56tumJymt/e8Zffab51867Do7L9oD5HaUfJWFHkcJP2Xffnrnyt/+6N+7oWx40aEhek6LQhpq4isr4XyKVB+kUhwiBAhQoSIcwEIAcatAdgYBOSHCMAAQCAKwHbkcKGU1pJE+dzZ7158yfQFCxdhXiAxyTidp2saEIAg8AihhGh9YqSUIDBgFns9BEUAFgTWgwk5FgSeE0iaAsBY4IDAJEkyPk9EBFq3tgFjjEiEsaS+Iayk1AQYMEBRcenYMSqvz0ZLKIHHLOcikMBxnEQizLho4qxZEzFmEZLOmDTWh7nKcnNDre3AwQNNdfU8a2Ok8nfeW/fRx1/Nmn7h+LFD4zPkNdW1B34rqi232yyuJquNRT6L0zpsePbSa6/U6bQGg14mVYp6cZ7hP/+BG25o+d9oVNlsacXFxc0/a2pqUlJSBkOUCgCE6aTjR4QnxXU5BBrxQLsBADABvASwyOKdXbgYV15NXow2Zkz8GKPKKAqku1D71GpTD8uC0AId5gprzUvaRRyvyz9akxevjc+OylZLe1GRROpEhtNogCKMkKIJJE6oHnf+eTGUNJ7Oq8kDAIfP4WW9SYakiYkTjeqIv2gPIRmkrUKas14gtsHsOVpodbpYAKg3e2IiFaOGGbKH+InwQlInSJ3InHG+etCIBIcIESJEDFJMmzYt0K6I4PMEDIAQgmbHCwIAZWRkdKiYi8EngJ0Eo9mSX1xcLKU1DabaUaOHL158HebcXi8QiOWBAACdWkmQKDZKp5RiQoa8tkaSJGia9Lg8AmCpTOH1emQyCQGkz+OhKExSEoTA63HJFFKvx4lIjBBifQwAGMOVKrWkssKKMaZoqc1u0+s0As/SBMlyrEop9zIexuuSyWSsy6tUyBmfXUICSdMpaTHRiWFzL5yN+SZzvX3nniOvvfk2L5Bbtvz6wzdrw9JUs+fN/+HX7dhLEBwbHa2vKDwUHhFRfur4Qw/vB8RrtIrI8Lhrr/z72AnZol6dT2gtewwASmUMy7Ll5eXNPwdJlEqP7B4B5E0AALwEvDrgxQLhIkS0w+aCH77K++qeC++dNWS2RqYRBTLYsLNk51O/PAkA8br4e6bde0HqNPE19QNOltiffyO/pMIJAPfclHnHskyNiv5rikIkOESIECHirwnEcxxJwYE/fleplNYmV3R09KWXXsq4HQTCcpmM9wlyuXpoqpZh3SQlAOFjGBvGPFAsRojlSQEwBpLlCYQJhIHneAwIYx7zLJAkSSIsMBjzJEIAPMICQogiQEIR6UMiCUTRlAJjJAgCQggEXkIhl91O0KDTqjiWJUnEOZxSqRwI2uvzYUJQE7TNWa4kdcaYpEWXJ7Ee91vvvE6q5TK5or4SbVi3y+0gwxR0ZBgOk5jmXTne1mTbX2AnaZ2Xpj08rmp0vv7W656X3ff8664J40eLr/+8RGJiYsSf5B9NB5zYuVzwyCOwfj00NAAAZGfDjBmwejVQfTonamxs3LVr1/79+7s9wUQYiOYoFQYkTuDkgAa3baAtB+Nx0JcOokcyHgeBgoYscAcjgxme2VqUe7T66AUp04ZGDpXTcrETnRNw+ByN7kY5LQ9T9rRiqMQOEcdR5DEgvQP7HYbIPACAhmHgPR+yaZY2lm4tzq131F83eikgCFOEDYvONijERKH9AYYVzE2+KKN81pSo8SPDI8Jkf1lRiASHCBEi+gAuF5hMUFAAP/8MJpOfAyZPhpQUyMoCoxGUZzlWwGSCzz+H3bvP3PqOOwa7AE0m+PVXKC6GwkI/e5cuhXHjwNjGddrS1AAQeOKO2qT0CFAoEGMkoaIBThcXF2MMDocLISyVURKFmnHVgExOgsTncktlNClBLpfT7iTq62VHDvG52xMxL3AcR5I0IMTzmCDJy+Z6hqQ5M9NpmYbw+Xw00BKFzOOy0RSBgQck0BICAAk8S0togiSxQAg8izECTBAkcAJP07RAIYoAjvEyXreUlhAECYjwOtz7D6vXfyFpbCQxRgio2/7unjDaedXSJVctXXLfHcurm1y0T0KzpIEWMmNlmTGKCG1ajWP0T7uR1Rd7shJc3iqKtoUZTytl3sTEk888/eSkaRc8cv9951YX4zg4cQKOHYPvv/ffvwwGmD27nZKcbezaBRs2nOnvt98OU6acrbZXVcH335/p1B0aPnnymYFFLg9ho7766pnspM3Iz4f8fNi2DTZtaucS0kts3br16quvkkrIeRdFo57V6yR4kDoANRf+5AC3zNk4HnKLCKsX/XSCMLsQAIQr8YREYUQMHh4jKPvR4SO/Dh2vI0o48pQ7GqHo1u3hBvu44cUJsebYiKbEOHP/9xciOg+r6xwWo7kpcm8FUWJGp0xn3sHcoQIADIsS1FLu2/xvj9YcfXHB6slJk8VPeZ9NCRgobULH64gDFYS5U9qBZl1NCxeM3a9cyfKsj/MBgIJWkEQvKqfI7ETSbyj81MAKCpE8ij2ElWbBGXWuExwCFnyc70TDiXf2vD09bcZzl65ECIl9oZ+EL2AfIzCsIJMSF4yLePLeEQTxlxa+SHCIECGiV4bHL7/Agw9Cfn6IIz/77Mz/OTnw97/D8uV9zHS4XLBjBzz0EBzrlNJ+0BIcJhPs3w+rV8PWraGl1yq3itL9esO4UPMmhDEE+b4hgQASvG5ITxmxa/s3GrWh3lTmY6wAQMlcPncDTSilOlVjnfX7zaoX/y8pPz/Y92LDly1BnsMymSsWuf+x3GY0uuQyKcu4KAmBEMnxDGBCIqFZDgPCBAbMCwQiKYriWB5hjDCmCRILDGCBAMRxXG2t+qN18lffijCZ281iL77EPW1WBHCV4PRdMGni2u92KWVSGW8ZmSqvqx77zE9XHisKb/90QwGgvAoA4Pc9kDPsC4b/3u576N6HroqkBrsrx65dkJsLGzeG6GKt/SsiAm6/HW64oS8N9Q4oK4OPPoLXXmtxf2jF/Pl9THC4XPDBB/DWW8Ha3mFgeeghWLgw2MBy7FhHdqPtriuusP73v3kUBQqFQqfT9T6Lh9Egu+ayxDnTYgy6XhT9oXwo/BQIAtSP3FNGPPsrtf20H7tu49GWfy4fzj01l0s0nK3YahcDO0uILafIN3a3jgnpAOlBTrnt+p8un7d3RGa5UuHrD9rlZPwHX0x/fd3cQAe0ygpAppU9K6M31dkHYKnT5ZZ+l9sHVUITYs2TR58K+da+L+geHZCgw0GqpfifEvCwvzKginaWf7gSXzmCXzaey47qqrr+UbHv88OfR2uiH7v4PznR521uznMRTa6mz4+sr7RW3jTh5pGxo0SB9Kvwbczn35WVV7uWX5k2aphBZJZEgkOECBE9tMyfeQZeeaUn5zbbGHfeCQsWuJ97DmdkSKleuIZzHOzbB6+91s7U6QCGYcxms83WkkhMq9XGxMQMrADLyuDmm0PwGoHktuQaRXWNFyDIjBxhQUCIAISaE3L4OYIkebf5t6171n20HrCGlskZnskYls6y5QQhSOW0qZZ45r/qV16J7la7jhdKjq+UPLlSl5bqfGlVw4VTOJVUgggAXhCwwLOIQBQWBEHgBJ6gKBIwQZKAWR4Bbi6OaTaj9Rt077yvPV7g3yaUSbQ2a2FtRcMfew+Zm5xjh+eUHMs/emjO+5/f0iUxHr/idOk8hXzzpg1bxk6tlGlkBk1aJJE6CKmNW2/1w9YFR0MDPP44PP44ZGSwd9/tXrZMrlBI+qrLf/55CLrBZrOZTCaWZZt/xsTE9CALRnOPfuIJ2LKl2wPLddcBACxc6LnrLmLaNLLzwLJyZbArHDyo27QpZvHiGrfb7Xa7TSbTmDFjJJKeC1CjpmdNjZ4xOapXoic4pKw/Xia/6ZXRx2tCEyVf5lFf5lEPL6m5cSKj4RUKnyJQoc0eUBuv/EY9u6XbMTevr5vbTDdcdvGRN555M0xjPxtdhuOIL36cuOrthQVF8V0/y+aNs3lvu+FTeHqH979XOC+KldBCP0Wtm5vUy+/vA/Z9wew/QhIcZie6eX33NPmyYVzXCY5m3XhrD9XsUtRVCbjQG7upN3ZTBg372GLrFdlYyymJoLWxTptPrz/82YMzH758xBXiTGwwwOwyV9uqMMaNrsa8mjyFRD43c16CPkGUTL+hus594rTt6AmLTErOvTCmGwmtRYJDhAgRIlrx6acthkQvsWmTYtMmWL687LbbzDExMeHh4d2yJY4dg6+/PlMnMhCampr27u1okw0gwcFx8NxzoR87mPzXDwt1CG7vGup/cWznzi1fbPgSgUQikfsYRq6WP/LYv6+8YvHPP26vLF327vu9svmLT6sWLFYtv7F4+bKyuGiFwSDTqmReliFIkEhUXjdDUxIsYJ/PLZXLaYnUXO/YvU/xv9eNW7eHWEotOnV8u7LA62WwVBMWpaso127Y9A+nuxtJCtxu5TdfXYnxQRk6YgjXF9JbVNr9MZEJcRExXrtXQqv16tgB7F8cB3PmdI/86oyTJ+nbbtO++KIzNdUul8ul0mA0otEYMANFs2NUSCcjACgqKjp6tLbtFoPB0F2CY9cuWLy4o29Id/Htt/Jvv4WUFOdbb53OyYkKCwvrOoX64YcJixfXNP/PsmxhYWF2dvbAVmPxeKkX/jv/p9ysbp218tOYn/Ms/30kjySx3hkW1xTXm6KbHA+rtvWE2uiA734Z+d0vb954/eH/d8PuWG1FmKKOpti+ojYeWHm9qannaWWLqmWL/iebPqnhPzedjOH0Yc6w/ihT2ica4lOYne1INBqTvTdxPIhtVDZ22Ni53AnHw7v7yOdz6W5RGx0/03b63rXGddmW5/+VF8vptR6txqMhxCrg5wL2lO15becaTuB0cv38rPkTEieIpYj6GZu2VP3ye838mXGTRhkjw2WiQESCQ4QIEX1veiUkuOPi3M3/794dHvKaH3yQdPSodtWqYxRVrFQqs7KygkfRm0zwxht+POQDPzM3eARYVgYTJoR48lYBdkV6oYgODID8R6pge0ysTm8wuGttDLBehgWJLK+wbN8j7/2x/QOG0fVJez9Ym/bNt/EfvLdTp7Mr5XRqok6tpp22JoVcxzEMTUl5gvrtN37jV7JX3+rqgk9Tk9Vuc3G8gBDkbhny8Sc9jJz/9usxyYnmnJHl4cYwQBK7xMSqo8O0iRQ5kIkGjx2DWbMCasjs2U0zZ1YPHerU6ViPhyguVhUVqdauTbDZ/DODJSWqkpIuWTomE3z6abuevm8fbNjQDS+tXnY0joMVK3roFBao7bNnj1i+vGzp0t3R0cYuupNYrZL2P611dXU94EMF1txQe7L3rairU95616VWW0908lC+/tk1Q/9zT4FF1WhRNSaYk4wOYw+Mxvw6NP8daXDzVav1xsfa8gsiu3LBtetGfbMp86nHt+UMM4Ura5INx0lC6LGIXG7pFbet2L63bwokbdsTcfi47oPV+3UJVXJGnmhOVvvUZ6mzKxS+rPTKbvmbdEB2Vr1G48vIchU3jmi7XS9I0jrcS4IX5XDH64hTpq4qQGxGfUlEWUeCozSsA7vxt/clwQNSuqWxV90z5oPV+3VRdRRHJzQl6l36Vo01u8xHqg+bXeb5WZdlGDN6cR8BdOUovBAkdhgkoF3IWIAxAlsiCOdA2QsP6zlSfbjaVg0AZU3lUZpojHG4Mnxk7MihkVkgon9RXu0qKLLdfHVaVrpWlIZIcIgQIaKP2Y3ly8v+9rdane7MipzHQ+zcGfbjj1EHD+qDTWsO6bdtM86ebXK5XPv374+JifEb/b55s/8UG+cKNm+GSy8NuFevZ55+uiA+3tMqQI6D8nLFDz9E5+YaO9hdoXmNM4EpGPtz4BAEbvuOrY1Wp93FesH9r4ce2PjNVzrtRe+uns8wfu4VGWWeMaN4WFa9VOoDwKYGsvh0Sm5uls0WYrnAYpHeeNPUDz/YhYDNO2FKiNXGRmkE1muxyN96V/Hq20qTuXtfIq+XEQRAmHzrrSl796X15o383//NWbXqC8xbaCmRhNJdKiJcPZDsRhDfqPHjHf/6V0F09JkUBnK5kJNjz8mxL1hQ89xzmbm5Eb25tc1mO3GiBgDcbrR2bdinn+qbmvpvhmAyQXZ2QFpn7Fjr3Lm148ZZW7tGba3UbJZu22b88ssQvjat/KnJZFIqlVdemf3ZZ91Lh1FeXt4DgoOpev7U0W29FMvX32a+8vqEXprrF0+rmzi6CQAqwsusiqb0+oxucRxv7ibv2xRw8LnxytILxpsNEU26qLo/KSHpth3J320eUloWbMy32uR3/euSlU9vmTgezK6YOG1RjLakB0nx8k/GX7L8kUCOG2NzzJdfUpMU5waAqAhvXYPM7SV//yN87cbkYM9mlyxfMe6D1ftB4ymMKdA7w5JNyX0V5tMWRoPj4HcPmprU9SbdqrcXbvihq1ytVutdtODE0muPkaR/77zOW40qWHddS/cJEmqk0zC3LyseO9yi04T2rDE5Yf470uP1ftQpTM1fv7gsJcVmNDAA4PaSRwt0322JLq0Mwbc2C/+pFfk5mfaSiGKNW5NWP6RZ+CWNJS/teCk1LPWJuU+GK3vB/iMe4vahhF1A+WCQQG5Bqb9imQUKIs8JgsPmta39Y+3PJ38CgEU5i5+7ZCVN0iRBKiVKECFCJDhEiBBxDrEb8+YFZDf0embt2oNtqY1WG2z2bNPCha6tW6MefDAuyPXXrEmdOrVRLhcAoKamxu12d/YMP3DgHGY3nnoqWFjK888fmzTJ0nGApiA11X3XXafvu6/2f/8Xs/7zrlpZuIXdaDEXEIAgtLwalvPQlBwA3C5v4ckyh0PQaCJYT1NFTe1Ni16ZOtXP1S67kp9x0b7sYVyj2ex0OABjkkBGI2RkHp4//0hxceSrr86w24PxAlardNnyKR9+sEur8VXU2OvM7uHpRpVK8drbqg4JRLs0OyVIh13yxpsXFpzog0CSX37Oum7pfsy3mLIqlSosLGxANKRzdY9WjBljXbkyz2+YhdFojIiI2LxZff/9vXJ/8Pl8JpOpuae/+mpmfzY8CLsxZIjvoYeOpaa6O2yPjvZFR/tycuy33FL6+edxH3yQFOT6hw7p778/Z9WqYy6XKyxs3/z5o77/PuCavE7HdNjSmlKkW3ju5V9UcuEfS9KT43sYK/Dhx8PXruuDRH0PvzB884e/yWUCANgV9qLIk13nOFZuCRiWMmOi6b5bTzRfFqRMGwH6Fi0sXLSwsKJc8eqbE/YfCuaZ9fBjs268/vCypXlVtvQ6Z0JG+GG1zNb1pq3/bnKgHBZXLTpy7VXFOqkS2DNDU1SEFwBSElwXXXDizkcucjgVwc3sT9fslcsEi6rRIbNnV+f4yc3ByXD1OMxJUWQ+kjp7THMYDY4PV7/63guvz7/54R37QkYgwh3//GPWDP9FedWEh/Rq1fZguZOUErh/OvdNPnG8juzAbnzx5p5ApAkAaNpEApqcMO5lWWe/nqxIYcXNRSkjajtsT0lwLZpbXdcgW/VWxqF8fXCO467HR7+3an9KgsuusOfFH01rSFf71JzAWT1WTuDClGEKiaIXBAcgyock7sEzPUCEABIPor0tmagGPQQsOHwOOa2YPWT2rCGzIlQRFClalAOAw8ebfvm9Vqkgb7t+SHqS+nxqGq/z8LEO0qwg63vyDRXD20SIENE1O/CXYDn/Vq/O68xuAEBaWtrkyZPHjh37wANxn3wS7Po2m+Tzz+PamMRWU6d6s4sWnavS27UrILuh0zHr1+/rzG4AgFKpHDFixNSpUzPTdZ+tI3bm1nV5toQA2qQWRQAAWGAAoJndAIDGxhq5wiCTKnys98qrLsfMeL/sxqufOu68c8+wLI7jeL3BEB0do9ZoeQF4AUor6wuKqqobty5ccHtKwsbgj2S1Sm9cPoXHJCDs8XrzikzAWV5+wdoDYZ4uMf770UV+2Q2d2n3RlPKZ08qmTy2ZOrG8K1f7dUvWiRNhNN2yqn/8+HGPxzMgGhKI3dBqmebSHp00Rzdx4sShQ4eGhYVJJJLVq2HGjJ4/QGv/pShYvrxsMLAbY8ZY33hjX2d2o7ntGRkZEydOnDNn6vvvJ+XlhbhLM8fRHENz//2HlywJWLh00aKaPmnXmrWF0RGKO27ISEvsyaQzELsxJKVuxoXlM6bWzphSP2NyfRevtuH7M0EQdoXdorT0kt248crSx+493sJutEectignetf4hJ+vmvb11o8eue36n4LfZe26UR9+PBwAOF56vH6ixd1VevHZ1xYHYjdeeWnzrf88qtP5WZ8Pc4al12VIDtjlMD3EkGWXPLoqp4XHoNj82GMs0ekbxylw9QRcMQX6IoyFooTv31s5fVJoFj87q2OHoUlvnLZoYuLPWZLG9LKJUVUTIFgRLaBI6MBuAMDqx452Zjcojk5pSBtTOm5c6YSM+qHB2Y2HZnvff3F/Z3ajmRxJMCddxKXk3kC+e403ZBtvvn+cx0s0C78wpsAhdYjTsEECD+txeB00SQ+LGnbrlNsuzZovshshgBHmpJiTYtxn1U1YTrA72Z0HGp597ZhaSd+9fGhGSjfiU7BAYlaO+cHrLiQYvMxwMx/VQyJS1EgRIkSEBsfBsmUB9yYkuDsbIZtOn50AACAASURBVEqlctSoUW1dMK66Cu6+G8wBLQs4erTd6FxSUtIhO2BODkRGwowZMH8+TJ4MALBtW/2KFXqLRTKYpVdWBn65AwBISXG+/vqRZr+VDhg2bJherycI4lThtiFpyZixTJmIVz/nXfFIUhe/X4AFQARgACAIAiGinZSOHCqwWr2I5gnMfv7xwV82L+l8iU83O8NkB4FHBEIERZIIZHKpSi4dMjSzyuzJK2+qszQ0NDp0Cmri9B+s36U2NQWrumqxSrdti5wxs5okSZbh8ooaFs6TRUTobv27d2SWa+RwxDnsz78N730QIrnpll+Hdthi0LhumbXtorm18kglAPAC35xj1e3d/XNu2pp3QpTUPXQ4LXPovtaf1dXVaWlp/akhLhcsXhxw7513nvbLbnRwcaIoWL8eInoUp5Kc7Jo+/QyfePXVVd98EzNpkuf227VZWSAIwiuvlPzvf2lnY2AJxG6kpLj80jo0Tefk5KhU7ZZ0cnIgLw+GDw/NcaxadYyi4IYbCk+fHrFvnx+jdM6c+s537EHTVj86ZkxOD12Bdu9N2L23o+PDS4+unTylxkPEAiaAkwKrAEb5yB2F2/YYX/swzWoPNgZ+83Ps0kUVrbZrSUSxrlQXPObi50IiELuxeG7Vsiv8sIdhitqUsPy22TQoSnjhwY9PFMdu25MTnOOIjXE0uyScNI2N0xbF6UqCi+iNjy9+Zs0VgdiNnGGmztsjbFFxTXEtrRaAIqoSdKcqrEOC6Uy+vq5B1uz30cxxDK8ccTZiVdpK7MPVr46+dJXZEixrclmFLirK1XZLou5kuKqu6zfKr+toaP1zMpsRw7Cd2I0RlSM7+PsEYTcuvfGgp1PWWDkjT6sb0jZj6zUjcamZDZmzdtWbmf+5p6D5/8KYAqFSABGDAJtP/JB7Knd03Ojs6JxoTbQokNDwaXDJDHCHo/g90FNXrw44Xe745NvSHXsbeL5HXj+2OFw5GRrTB63MSFIql+sR3cOoYZHgECFCRGj88kswYqI1pWhbZGRkdAgwoSi4885gYRqHDuk57kwpB5Zlq6urExMT2x5T134Kd911+pKS0888M3Qwc0OXXRZw78svH+vMbtA0PXLkyOZMq9WVh4akJwHrZNwuqUx21x3O99e5j58I4Z3bknUDoT+DVYTOo31lZd3p0+XGyCgJLd2+5dHOF9mwwWWQHyQIAgNgATBgDgPGEJ06VKExjB9CJadnYAEOHjy4+buvnQ7f9NlvfP/Niz5fsDWENa9mTp5cr1AIGGNWEPJOVx7eY9XrDHK50mex0GHcs09wFmvZV193kcQBrcZ7+/IDyybtspEKF21AACzLIIIgaZpjOblMuPqyArfZ897X04JcZO+exGuv28sJHEVQAFBTU2M0GntQ37THuOWWYHln21IPrRrit7SH0QhPPhmiQM/77x/w6xPRziCRC998szcmJiYtrVkIxL330lVV1SETXnQXN9wQsOGPPnqiK7ROW47jhx+C5bhpHmGeey4TAALlK7n77uK2WU6a0bOKS0sWJveVlG68/vA/lm4P1zZW2dIBAJAAtAcwCaySJPFl4x2zU4sXPTrE4gw4o7PaJeXVipSEMyZxnbYu1hbwbZqc8I+N/hmT0dmW22447ecroCmO05/2a7FveueFBbc8GJzjePaFaSnJlpRkKwA0NzMIx1FeFf6vZ270u2vl01v8shuZNVmdc4UOi/ojOMEBABu+j7vrpuKWwZxiiyNPtXoxnCUYDY5Vj3wUvHzs/gOxE8dXt92iknXPG271to7a8uRcrqATN5FRl9k5mum+TXQgdoPrdIWYpji/mvbwLG5XKRE8O+m2PRFLF5enJLgwYIZj3MPdqbmpSfokAonu5wMDs9NcYa3Ir82vd9RdPeqaC1MvFGXStYmgAsxZmGJQzCGAviE4PF6uotqFMR49zNCTyikeA64ZA179YBQXJYCGo/QEIdPyJN2zqC1xjBAhQkRoHDjQveMVCkWHJdZmzJwZ4kSTqV3+P5stRDy2RCKZO5cczKJbsQLy8wOacJ3jemiaHjNmTGsdmUijHkjC63YDAM+yFOa/+aQk5E2bS8Q20xwYMGAMQpvMAqzX57Tdcc8DNy67paqy7qcf5zFMx49c6pADUlkuTSAEgDAIWMAAAobwoTmkwYAlyOZwaxR0uFq66OJp/1lxjwzJEYcT4t8I/mA2m3TjxmQsACCEMWZYliSQnHR7rZVSPcHqJAodLFxQ3UXZTp9a+tlbX8+8qKxSEu2RGLDAcZyPJAgCEPK5wl3Fo5i8odZt7970RXZCVZDrOBxyu13icDpY3vunHpr6TUNcLvjss4B7R4+2dLbz/abgbdW34Fi3rkvVamiaNhrPlPqLjY2dPdvStw1/9dWADb/77uLOLEwQdqMZl1wCV18d4qa5uRGB2I2VKysWLPATnxIdPWBLlHqd57MPv1i2NM8LhhZ2ow0SzHEjy0dnVw8f601+9wo++KWOFrSri9SgqRfA/3o4x0OQmim3LyvuHMUQyaJYbWnAySolbHrnhYiwEIP5igcv5vmWm1bZ0jvUPW2Ly2+7z+/25CRLB7M/CLvRRdSb21kOdoXdS3rP9nu/bObB4Ad89e1Qj7fduOBhupHcsbwJbTza7vR/z2KRsmOPi7BFKdiOZPrPhcSXeR2HpHClMOf6brAbzXj+stDZbV77MA0AeEFodDfaPLZrr7n2qlFXS8hB7bN5HuOPyj8e+eFhGSX7z8WPD4/OEQUygEhN1Nz/92EvPTrmpUfHTJ8UdV61TcMRox3EMB8lV5JEDzu76MEhQoSI0Cgs7N7xgeq8xnZzAdhqtQqCEMSkAYApU4YMWrkdOxYw76Nez3RemQeAMWPGSCQtA7rXXYkFN2t1gcDLJBIgJAInJCXiGdPcW38L7sSB8J8FYv80U9rYJCSWyCjOa7/qmsWTJ1+a4C9uc9GCGrO50Wqz0RRFSyRajYYHnJGTZQxX8ZhjSUImoR0MQyDSh/ik1NjX3n/NarUdOVB55YIQMvn664TrlpRTtABYQAiKy81hqnCgeI7SEGQtCK5xE7u0FrHy0a0TRlUhAgkICETwGAMgkqQozMa4i8JpGykBxuOVS0m30/nC0o8ufe6RYGZMnU6trnM4aaVcpVVrampq+i1K5YMPgu295BI/budtqYcOUCrh2muDMSbbtkU8+OCptn5Do0eP9ktHtrdRqTlzsvuw1S5XwJwjADBvnp9Wp6enBx8KAGDNGvj8824/zLx5tn/+syBQFqHW/tgtfLqpFADUSnpsjiE6oicJEUePrPnvc1v8ZnyM0xZFWmIJZ0RrwYWZ6SG89/NPahbNPWP8cxTrpb2dzVcA+PIY6bcuBgAkxTvbuoG0zEXdmjhejSsngKEUqesCcRxvPffWon88EGy0t8k//ixn2dKWfCrFjSPkEqdS0nG1c/13k4+f8k/SPfdk7pkfvAQ4GQhkel1GIHYjUX+qB++lTluX1JTUbpNXi+tGACcDfSnqixB7pcL36J1fBIrBacau3fFt84zavOE6iQNbksE0FLgQQ+irOztO/peM5ut0Hdm9uKa4zuSXX9eefy2pAmnH7qN3hgVhNwAgOwqHK3Hw8sOH8vVWO61ScQzHMDwTEa+MlESS7KBe1TjP4OW8hyoPVlgqAKDaXp2gT8iOzhkRO1KUzACTACo6O0N3fraNRiiMIvQ0QdIICQA9qUAvEhwiRIjoPyQldfsUn88XiC4Z5OA4mDUr4N4bbqjovDKfkZHRak3ZLcUaDWmz2LQaOTAkIJL3sKRMwbq8Tz1m3zo7qMmEMULtU4wCBt4JpIrxmiQyIwI7QXM85/3gQz+R3hqNb9w4xuFELMtjjFmOtVktdabq3K0bR44ctXDR5ZjBHCkhSACSsLndbkrucnmUGvKCi+Mzs7jCAiqoGSPdsd03fqJXo1aBgJ1u79trf9i0eWNqZhICr7mpXqWaCBAsa4ZO63vv5R/C9D5EyTjGCyQIAhCIAETq2IYo1zGZhFLKtY2NJpWcBEy63d6ctBBBGaUlurTUOo7BVp/VarXIpPLqmobYmIh+0JOnn+7e8TqdLridv3RpMIIDAH78MWrx4jPGTGVl5dChob3ulX1a/u+WWwLumjmzoXPcVmJiYlfGAaMRPvkkYKndVhgMzMKFNbGxnqgo39ChdiqAwmZkZERGRvasgSueOQgAyQmqZ1eM7AHBceP1h/0WAaVIX3bUXhnlFayxuN12uHIE12FZPjgcMkdngsPFwM3rAxI61/2tovPG+KZEgqexLRGGfhWI4ACAuRceGTakIhA30Yy160ZddUWBXNYynT3RMHZ07Pa2tWNNTer7n7vB/8cl0dIuLQWrAJ9a7lXqPAFtAIXEFdLA7vwKmM61RV1R+NR88KmRrgz6qArG0oW/BSc4Xn1z/PQLy1ofr86RFEebUemFUD8C+GCUnIuBN3a305MrR3CRRs8xVWPbjTGt+UraILeI6CyuMBU/fnpH/x2Ko1NMKSGbOT2ND6m023ZHXHbxmZwvlYbysx0lJKKdwvhcHx/8eFP+twCwMOdvj1/8RJgyTBSLiLMJCkADQAbPlBwcYoiKCBEiQqM5o2cg+M2R2Z/oTfGIs4cNG4IlVpgxw09ihbYr8xs3fOxzW1UKyuOys4wHAJE0DZwgVapHDu9S3crWEBWMMSAMCHPeRonMCNgNAgYMDpvv8Sf9rPVdfnlNWJguMsJIU7TPw/AcEEhSWWKpKPbs3nHsX3c9+OxTz+b+8sMfe7ZWlReSnItgGlWoKULpU0ksWcNcIR8svyCmwdxUUl5VWdNQ29BEKSPV+uxGi/50tZzh0ji3L/jpN11/IDyKYjFiGA4IkgCEsEBSRJL7eIT1WKRBLaeIpnoLEqQ8qbFYPOEJSRqqNvg1a6oTCUA+r4/nBI7Dbg/z4ktrCosqzvrc0RVMSfwipMmdlRVK/vntWC2TycRxoVdIAnuNdBtlZcEomEmTGjtv7Hrt3quuCp1pledh6dKK2bNNOTn2QMV3J06c2GN2AwC+/W7L4iuudzg5rvsZ4LKz6pctzetsWmtk5tGx22WUFwCQrhxlfAeGojMMwtBg43CTtaPR65L5KUvxym/BrM0pYzumYpIzcgWrAIEGVglCiJyRrzzxfuhh84sz6svx0hpbOyP5vmeXBcq+ueDS9u4YmABMpNV39O9rcDasO7AurzZv+fibZqTPvHJEiNCe1MQuBMxjEjg58NLeTMc7IDHOfNWlu4McYLPJtu1IarvFyhiAlwEvCz637/yKn5jD1Ws75tYNc/rpcY/96OcVL5xT3VlXE5oSu1KKeEJi6MnDzv3hbX/aFXY/5WxEnB1sL97++q7X4rRxt19wx+0X3HHJ0EuMKqOMlomS6QkcUULxxUL9sIF9CuxVC+WTharxwA6+90hilMqiZEYoxdxuzOzk+Aq+xxyJCBEiRITA8uXB/Mn9GiQ9tXwUnZP8dcHkG4xCu/fegLtSUpyd/eETExNbV+bdLtvmH769+R9LOKdJrlQyNrfgYwltBGOxS0islHaBUcIYAYGbXTkQwjyPeZ6SSDBrBQKcTptaLd+91/9C3wVT6ymS0GjUGo3a5fIwDFNf11BeViWX0yUlZUq1rKqqqrS0nGG8M2fOPHToUEJ8XHnpSQxceWWZTPIfgCXBH+2P/Ul/W5yHAVgBE5RERkmioxPrGy3GcBV4XdJQxrbT462obSAIrFYqVFIZ5hkp6c1y7+ZYj0YrZ5xuq9VKS/W0XO1x+3Q6g7W6zs3DFRcVfLE9oOlP01RKcpLT5fEyXqfTzTAswzH/+9/LS6+/dsqE8WdPSY4c6ftrhvSTYpiOhkdDQ0PPUmn2DB99FGzvuHEd0yUGyunjf1pDwcsvh3DisNkk27YZZ88+QzJKJJLo6GiZTKbRaKRSachYmJCYNm1afX39tl8/tzkYm4NRKWiS7Kr1q9H4GQPjtEUx2pJWdwakq0C6CoFV4qYupcE/UhA6mRzHQ5DCFjMm13euCxtt7UbY4eTRp7rrxFFlS4/WlDVXZnG5pRt+CMi1T7+woxOBxq1pW7mjGWaX+bNDn2rl2hcXrI7Vxk5NZgsb0LZi/yEPyfHOpYs6spwoAIuBeRp8KpB4ENk35vdT964P0l4AeP2tcWecODAqs6dqhRCK62I6vuKLUvk4A3dIW9eB3egsuvw6VOAvdik6piMHRHG03tWl5IXJhtD036H8jpdqUjZFOgblV/88gpf1uhjXztLfv8r78ok5Ty3MWSjKpLdwRUFJFBAcRB4fyMdg1LhyMph75AYlAUAATLug574EARDPIR0v7CZxAyEA3+MriQSHCBEiQkOphDVr/HMc06c3tLUTWsaowLOs4AkCnM7zZFDatSvYyvxll/lx5A4PP7NOVV9f/9FHHwD2MYyXRFgil/NuHlweiVTqsFrVhohZ031btkmD8hsYEc0zcQyAMBYQAiAEnnWTBKHWyQXW+cln/hflb7p5or/NN3fe9N2XPRFOdbUeCxgDIIIQBAEhpDcoqitPAMNoKHeCIVTKA5JkCZIkCLPDa3F6dUrZMIXd4/XGhKtYu8Vpc+t14XRyes3xU0q5DFiH0+NRx+U4mKB0kCAIHKtSyWQcFR4WDgAC5r//8btHH3lg5bPPT5w48SzpSXn5AChnebmik8Fv6zeCg+NgzZpgB3Tm/uLj47t1i4VdmIq/9lpq24ELYxwfH997XqMDTE2+tz8tLq923bAoxRjW8+UyjdQSsnKqTta9KSfTyQ7fXxms+QmxfuK8dK7uBYE/s2J98EwcAHA0L7JtrtBae1Jz248WJgY6JSnRotN1ZIV0bkPoSTAJXy9ncouINb9TbSt6JMa6xuRYbrvhdGffBIUvQLBWUzo+di0k7EJR+X2iPIlx5ivm7f7ix4Ach8Uq338wpkVWrIJjlRZWHdzT6fuCjlTOv2dzddqO36OYTtk3AGBniX/1eHZN1rNrss7qoFFnkkEbWsaqEAmOs45DVYc+ObguRhv75NynRsaOEgUiAiRA5ZBIBtwxHtvPzi14wIU0SCiw9/ZbLIaoiBAhoku44w7YuRNyctraIcyjj5549FE/CUgNBkNnq2bXLrj7bsjN7d593W73uSiuW28NtrezzwuPcdtchpUVxUq12lRdLZdKEQYQgFQoObcHEJLJZABgDA9KbCNACGFBAECAATAmEAGABK+PQhQSMOfx8Bzx2Xr1QMmH51gsCFjACCGe58INag22T0rU3TJ/4r/vDFEJg6IIlvFyLAsIYUQ02l3vfp1b6pS6scLm4fUJqT6Wbyo+KZWRMoXaIkjDMyd8s7ewtMYUVGCYIBDmGJIAjvHwPDN50tinn3h41sxpDz1834H9+84t9QsetFVR0ZHgaKkr3C8IXnM6O9tPrQ29vnul7JRKuOuuEMdYLJLTp8/IgWXZPi+dk5KSctmCKysa5LsOmFwerjeXIgkm5DGZEd17iQ55xynqPV8HizGJjfJ02BLmDGubpgG7wrElETPBEo5cMO5EyAfb+GU7a7nKls4LBABs2xMwze3okW1MdEwCJwWBNLjafYYELJQ0lhSZTsVqY4cYh7RW4qBImJMpfH8LY33Wc/wB77EH3Fv+d2ztS/vvXO6nXoyckUfbAlTVcUVCzXhcnx1SCN3ig4If8Na7Y1ray8qBlVeomwIVxwEAjoeHvm/3irMihfFJbI2hXZEpv54vAPD98QFL7elhPSRByml5c4FYu6J31hVG2GnE1ng8aFz0MSfBtljsjARh4POnOn3O/NpjW4tzv8r7ikDEguyFCfoEENFX79qjw00p2KsZgFtjwE4jtiYA26PEdgiQHJACnUXyQEBQR+EKGrwiwSFChIj+wpQpkJcHLAulpeB0wvHj5tmzTZ0j2I1GY2vsussFmzfD3XcDTcPUqfDKK93OONCV7ACDDS4XHDsW7ACj0ceyLMOyAsYCBh7j5JSU1nbu3fv7zz//DICUShXDCjyQDMNyPh+lVgs+H61W8KyXY4M7JAAAtOYZxRgLHAc8C5jAHC0wMgKrTuSrBlBE4QYDTVAEIACBRDg2ynjXvPF3TMoYQXs9hSHCNtQSlBalj9JIw1VSpYSkaYlDnvT69ppnvszfXa84UNJU5xVkkVFAU6cs7tx61Qs/lXx/0s2AJLjABOABAQg8SQgE5gSvPTMpYsXdt6y4+59PPvHvguMD41NaXd2TiUh3g7b6k0Z88MGgihHuR7F7UMdkzpzQx5SUKNv/LOnblo4YMeLFF1+8+OKLz41Ri4FAxVMCQcq0V87a0ULhArAHcwVSKnwXTQzh4HDoSExrvdhm2L16AHj709mBThma2Yac4qTgMcg9Wrp9ThBe4L88+sW6/etmDZl147jlWnnH6lEUCYkGnGxA4z0p6XUZGnc7C0TGyCNsUVnV2SFSS9SOEQovCy6EriMxzhxcXGXl+mN5MeDRN1dO4SjWLg9o/OcWESZnO8H+bxFrVXaMCIuxxvklR9p6uPQzzC6znJYbVRESsuWd9qpYLyaheoJw6hJwRgyW7ucxCKdnQ8VU4Aeec6m0Vr7y+yufHvrUzZ6Ty0uDHeahwrFrcFPqQJArCFePw6cuBWePHKAY4I7x7AEeO88BMYshKiJEiOjmqEG1BPkrlTEajaakpMRqbZkhKRSKmJiYZl/3Xbtgw4aARVLPb+zYEeoDZ67zeL2xcXE8gCDwCBE+iazOatUoFV+uX79zR67T0oB5QaGPdDfWYo6V0iokUXltTplWbTfXqzR6iu7a6I1xC9GBOcA8gQCAw1ggCLTjd+kAishud7ICkARg1qdXK7RKabi1jmeUBCBbQ4jVORIhxDNKCQEII5mE4dHkdO2P1ceONukP7DTFaCAjUi3kbr9i0aXlHveO/JI6i0OjlbCsJ8g1EQKMeQJRQou3C9AUhRmHh2WnXzB+z87fnl/59Ecfr+9zObR1ifKLzt4WvUdCgnugCA6XC/KDmrd+MmtqerLSNW5c6GNOnNC0jVJhWdbpdHY92UcXhkoqPDw8PDy8qugcGLXyakKwG50LxMo6lCP1GoDggQuhsQtmHdi+N0TJ4YLC8JxhZ15NrSOJ8zINjdoutUQggZeoXX5iNapsVeWWsihNVHJYcpALEEDoPLrm8is88CzJSngJ0cUVQa8BBArXjMGCBOlLEO3t5Xt57K4vgovr5dfGvv/fQ2faaKjQVfuPG+qQItSowmPiueOGdmFyckbut6puoQkNoHL6WB9JyGRUX32zEHjCgPYMBjahBbwEnFHgNg6GZ3Gz7iJTEYHQ4uGX50QP7/b5MgvoSxAd7IOLGQVYUsB3nlY5DaHNWmCUuHakgDDSlyCZvX9ui+0xuCkFNwwDZ0/pVwzYBt1Iv0ExSOnGLA1uZf+LWSQ4RIgQ0XOoVKrhw4cLguDz+WiapijKZIKnnoLXXuu2p8b5hJ9/DrY3Jsbu9ngUSiUvCCRBACAMoNJqMMdyPB8VFSWRSDiOQ5I0c+0OrVpOIsJl96hIlUyv5zxOjVaFEQhC6NxLWBAQQTbn4CBIEhDiWR8ppYH1MR5mz96AH7n1n+1qDh4BRABgzLOIJAHzWBAQSbT9ugkcT9Ak5jAiCEAIY6F59ggAAi+QFCkIPEEQWOARAMYComjOx9XVmzheQAgJHKtVyrQqGeN2xuek8nUWh9UVkZoxLjV//+nsIKwNSZJY4HmOI0mBwMSIeF3GdXPf+PZAUa2DlUQdLDVTVl/E8TobL1TVmcIiIgnkGj48p7o6qGlNkIKACYoGDDzHChwrU9CNlfUxCYYpk8d/tvGnDz/8cNmyZX2rKimhCil28DIAAK83tMkUPBAsNbWH6y/BE+h0BT2IAumB+wZ0reZLUxPdiX9x9SHBcW5he3EIA14h4/vkRl2JUqmvV7UlOOzecDnbvXQ1Kl/fvEcSSJLvpucCo8JlF4E7DGU3QK8JjpCZWUvLNccKNTmZLWaSR+JxSB2dSYo9ZUSHFKHPz2fdKjtHtUvFkmj2T/0crwuoHisfzEuKO4sMaYOzQZA4AbQgoh8xKnb0U3OfilRHdX9eWIsyvkOqoFNAeww+fuVflOCAFh8i7IxGwzZAvxEcpgxccAUI/Wj4y7woqh7saiwSHCJEiDgXQRAETcv37YP//Ae2bhXlEcJvxWi0IIQQQhRFYUAEiWgAuUxqACkATJ8544dNX4EAK+68fPWaVayjiZCpmprqVcY48DACxiCTgY8VcNBCKhg3+260/EWAOR54jkQAPEMgniSEIDR8dJQHMLSmJm2mLRDCABhjjLFAIAIQEgSMAAFCAARChCBwBEkCxoABCAILPGABEUgQeIIkBY4jCASIK6+sjYqmeA5RSFDIpAaNkvG5KJpsqqqUkBparuds7sQI1/7TwfSNFwSMgaDo5voBCt5u4JxPLJmyaceRo+VWkEplSWnrf/sj0hgeFqGhKJamFRp1UEcADFgAhEiOFUgSkTQpCD6npT42PhIoVHiigADh2+82zZ1/aWRYeB+qilIJ2dnBnBpKS5VWK90272ZIbwuOC0EvTpnSMQWMQqHon65RUNDtU1ojrfqcjtm2LeKJJ9qlEHI4HJFnoSbTyRL7y++dmHdhzNyLYgftqHWq+0v0cqZT/BSjFComI58KRR1FUv8VoyON1pBXrq7paJ8fOTEk9AMJFLCKQVD7kABBAvZ4oXguiswjovN6+0F54v2ZS54IcsDajcmrHzva+rM8vDS7uuPCe4cEK+FKfHkOX2hoVyOG4milr9umSFKcOyrCezbk6GY9dq9Nhuw+DoOIsw8v6/3xxOa82rw5mXOyo3PCVUYJ1QV+WVeCoo4C8eecRGFCikZEBS2HpzRB0g6I/PPLx1O4bgTYkv4ykkYg0OAyCmUXIU8YijqCaN/Zuxl2ROG6Ebg+u79dlhgpNodjn2RARCwSHCJEiOgVOA42bIB7F/yzIQAAIABJREFU7w1hU6WkuJcsKZ86tXHVqiG5uRHnsUBcrtB8EMdxSqWCIv6s+ShX+ABqWY7kecZui41KaKis9nnxnt92jxmR7bG7Eobl/H/23js+ruJqHz8zt2xv2l31LrnJkouMccFgbGNa6KaTAE4CJKHkDT1AQiC0hBDeACEkIYH8kq8JvDQTuisEYxuDsC1ZsmxJlqyu1fZy+8zvDzmy6u7KlmQT7/PZP6S7d+fOnTszd84z55xH8vg4juf0vL/b43A4WY6DRAwHwrgveyQCpKoqUQnW66gURhxmTMbO0XfkOjq47BwNKEUUABDCzLxSB0Ia4lE01GvKyoFQWJEkluWR3gwq0VQdg3SiENA707SISAhwDA8sATWogcxwbKjXa81wAQ/vvrWuqUFqbfViofO6MytnOO0H6z6aNrVAVmVfMGrU81ZnVqi3i9MZ4pMRhFKMMcKMpqqYQRyVeSmghtnLz1yy94U3Y9TgF7SMkulaNEwliaHab5568oc/JAkNaQKAGQyI9jm/mMyGaChgtLCcDsuaRhn16+otZ58+zmp5N90UT4MZAOrqzIsW+Qd0sAQ9rK0twRWH67CaTJO0wRIITN5IdI/d3VtRlPGtA0IoKyuLMu6X3zio1zHHM8Hxf7vGvCDEZNgcohqhYz6VzGDuBtw+YoCGOy2csOSDrUO363uDiTZ7KQaNB8kyqVuU8azzdGhOpwRTRwsAACLACog5kpRSiyv3lU1prd0/qpZQVY2jq0ffzzIMd+Jo8aEhCVbuXaEIxrDAD4ojyPcVjBaJ82HdqO+L5jbjEIJjStc0vTwOptTamrcf/vhhjag5tpyfLL2jYurs/q947aitJoKpbALZCJyA0DEjUCgFUA1UMh/z9KIRKdIZ6niz+o0WX8tvLnzq5PwF8ZsPOAGwAgDItRdNfR9hkvy1kC6C8g6n7qYqD4qBinYAAMKBYjghckTKVmhbRBUjWDrA5Dn6cLYRehfBoBqov4g2rQDBOek3qKPeYxYKnUoymkIKKRw5tbFmDWRlwTXXjMpuOBzq6tXN//zn9pde+nLlSo/BQP7rmyWxEz4FoFp7awulmgIgaMDoDKGQIKpaTJCcDldZ2SwO21tbPDW7G3mzi2F0ks/HG3jMs4RQk9kBnF6VEqgqIAwABBBFCAAoZzBgxINEEGsEQQNB3vzvUV24W1qsQCkQAhgDUKqqJqvVaLbxFLlcGbpITMdis1lntBsMOpVlYkYzNpj1DnuaQZZNJs6aZjaYDVSIGCwsy0kGnZaRZTVgidHEUEys3rVf8MdIpKvQjaLde2aV5Gq+QLStJ8eZa7eZhVB7Wr5blePtZmiUsCyLEVYkFQGmBCRVceZl6yzOTz/bwXNGBngdZuWoiBELKpk5ZYrdma1KQvxnQhAAEIQopVTTKMPqgbIMz321+yvKgoqoLQMzRl8MGsa3w6xeneCEP/1pkNN4LBaT5XhPP76XRGWlf7gO63DZownC9kmUo1mw4AgG7zgLqbAse+211z7//POlpaXf9JktJiZtgEWyaf35tGPeOF5dSWDQIpDNIFmBHmfLWu90svtqsvtqUn+kif0AAODZh/6SYJZYMyjarcM+iOb8xUdDSZ/vnKS1uA4M6qsa54g6jqBu9U1D3W30sl6vjcOHijTgDyzIWHjHorvmOOcM/Aofvf0i2mnjStKy5AgVJcYLhKWtC+j+cyB6jBNwrN+37oH37/+y9cukzuZiqOBTPGsNnrUG5e4AdHRLO6yivG19pUH+FmAlOHEQzKd1F9Ou2RNSuGQmTafT5qUgn3ChlymCI4UUUjgSrFkDOTlwzTWjKj4WF0efeKL69dc/v/76g1lZUqrFBtjSlOU4Xqfr6uogKkEINE3TmQ06HcfxjCBrF158XkZ+gcORs+Yfb2779AveZAtFwohHgDSqKLzJSgQN4bjGBkYAQAmBPvd+CqBqgKgUi4CiAsNAXAu5fp8V+n5LCBCKMBbCUdBECgQQQgyWJAnzvBwThUiEs9sUMUbFGKgqYIyAoaqqyoJKFNA0HccDxkAlYPHe+pa6uhaGQDTQe8Ypc6VoV4bLEouEqQZOewamOBoO8iyJ+brjx98AAqCgqirGwLAMIQTrTN0+sTukdAUlYPUaBUFUMK+TqYY4vvlg62M/uw2zicwzShECTVMRAowRUJBkldeZvL2R+v3tGsG9vd2V8yqCkXHOLmMywUMPxTuhqclcXT0oviYcjrcH/o9/xCvtlltGCP4Zqw7rBNJ//11ACNlstrlz504ahTRxaDqYtJuPZIOeCto1i/ZOpcIInhcux5jDzquq46UF3bq1ABQjqLrRCI72QNuWA1tMvKkyt9Kmn8RsDtEM6DgJOk6CzkraU0Z7p/7nM4WKiatBo86+8xflQ7ojXuqcTVvTu3oOO02EjKF+nZEWHxrinnP/GQpjEIe4b2T7c46MNdhdN/QRi/x47kXPyJhx7oxzc+254/xoVCN4p4G/BAh3TBcEGAKF0FsGiuXYDnBBEYJisMBRMDt7jkUXtzJGD7j2osxdKOcrlPMVsh9ER5eCFmGCHC2HSsvYBa69YOg9UV4SogO6Z9PuikMzQyD/6NWLqWD/zzwzA7rmgG8KaDo4wZAKUUkhhRTGhuZmuO++eMHtK1f2fu97jaORGhj/l/OqCbMMNDamE0IZlonFZF046HQ4dBwwWGU0BfEsj9j2qPr9W777ywd+kZ079ecPPrFq1dlnnHmKSVRUIWpxZIg+P6cz9il9jAoCQBBCGCiiFBACWYkCNumsPMgCpRrSxfv5rl12uBYBAKUUYQRAg0JIZ9KxRk2K+HmdzmAzSjGRZYy8ziH5ZI43IaCSQnnWgDRMZAHz1Oq2k1iEYp4ylKrqxg/e//jfDYEgGECYUWqdUeB0mUQ1FkMq1fF6Rq8LB7y8geUwFaMSjkvfYMBE1ViMAYOiSojlGzs0KartPbi/PSC3h2SqN6Xnul2ZroMHGoI9PSSqefb6tm77AmDl6JwJQgQQRgxCQAliQKUSbzRvXL/tw/d2e708y7Mx0XrrDx8pLc6fN6v+wnNXj2OfueOOBHl577+/7NVXv+h3gNq3b9+CBQtGHErNzfHG5qpV7SUlQ1N4GI3GI0vkORHw+7nUHHt8om6/9Ywlg/oowQTiJB71TiPRDDT1fZT7xZBvli+uee29xWO6us0WzwOramcGaPFcqz5p/OS5z569qvLq1Sd/N8uadQyaT7LSAyto638sf6SgqR+gnKoEhkp3BW0+ve/vxy8Kf++leNuwf36l6Gc/PpzAtS2trdRTCgBrqoZOp7edpnakDY1kc4WPMLtQVc1QejTKR+2CPTVkvllYMfWMiqwKADBwhixrXKGNzJ246BPQ+yeiGsjegsreIE3LoXn5CdT6PTNJKBcAwNKBp74PtrajKYx6p9J95wIAEBZO1JGYIjhSSCGFMeC55+LlC3A45Kee2j3cgupDdnZ2Zmamy/Vf7imXMMtAOKzPdFrD0UhUg6DP6/N0n7xoPhf19yiM2ZrW7QsyGi0tKT5j+cp/vfWm1Z69ZUvt+x98WjZj6uNP/0n0N+jtNi0WShQzjAD6qA2MEFBKeb2eElVWYjwHiKqqEi8UvOprp6IiBhPMMABUURSJcIqigSLqrFY5FlPFqNGRSWNq2B+zODLFqF/PIU5v0jTEEmB4A2BBCPoNRpuKZAaknbUt6zbvDATMHDCFGbqF5e4it07qaWcQYzLZ5Yjc1r4/f2qpJAbEWMzmcCEa7+4ooQzLalRTVMJyekGin9fGmtr9oqwYTAaNpWYDsfOxn932bT3mfvHAo+GI5PFHWCbe/jOhBHEsEA2xRgCBKArL8S0H2v/68utCzEVYXlaDiuhSwtlfbvE1127PSJu2cOHi8eozJhO8+SYsWTLqCcEgf999M598spplAQAURenq6urTYx4IVY0Xl1FZ6f/Rj0Zw35g+ffrxM3yqqhz/fXOCXsecuyw71Ot7+fXGhXNd00vGwYOAhjOpr4QGcydvZgsN5Z4EXjAqo6enlS0gm2nnbIIISmtAhqPKv5Kf449bN10gqLNbD8deBY1+5wClWG/MW9tda+AMU9xTjk0nINwgEVCk0q45RDElJDggdCj1xqpSuNdMPZFR98o3fp5x6+qG/kbwm72iL1cT9I+uH/TgLputMgbRax6UaTjbl8vAkeeAaDpoGqgiHNGHIHhU6WY8Ec/2lm2fNn4qqxPs/hl10daF4KpHjubJ7xQ0kEu9U2gk83iYptLN6enmRPnRTF3gbEAZNcjSOUHVQLwAvIAyqqmmB18JRDPgRIBsBdkKAKAYaNsC6v+PwxpWUVoDMidwfaS+Iho6/C6gnukQyj0kaHeiIkVwpJBCCofQ3AwmU7zMfA8/DA8+OOq3q1c3f/vbB9mRJhW3211YWGgwGE6EZiwoSHxOOMjabXpZiWoUeE63/fMdl2Rn5zqcUU1Ktxs4zEQJ+d6N3zE6nJs3rQv6e1lD2te79/36ofvuvucO0DkZsZGSxCGvfT4Yfe87AKCEsJihVFUJwQi5nEqvd9Td8r17rRXlQUooAOU4zuuP5Wc4NEqILHOcjmMRSDFCsdGkAyrqDRwwmGrokOCFKoGOGixWolGiKBgxGz/Z2dYZKy2c0tOyf8myORXF9qivxaE3sAQ0UVJVLSMjQ5MkQRB0PE8EUdPiCVJijDVKNAoMbwjHpFBYEhkTmCAieDRZQUgLh6KK4L/+mu/Mn3OSxWjr7e2MxiSWi+eiKQhiR3s7IGAZxma1MgzesXXXxx+9Y3fmY71BJtqPbv6Jp4f++YW/FeVnhAPdL7+0ZhwJDgA45RR49tl47GFVleOuuyoefHBvXwaNlpaW9PR0dsB483hgxYpR3UAqK/39/MgQ2nEyhVGTSfzZ2akb6P817ok/+7Fs2SRpWVtM7C3XTvv9n/fd9XjVr++tHB+Cw1dCq6+YzKz4gdBQN5+ILjKQRBgZHfNpOBuVvwpjITjKy8Ycy7Tp8/SLzz4sBB2cLPHFI31+DLQtoO0nJzrtsJcWy8AT5ynf+2c8Z6u1H2dfd+lhPd2OtLZXXxlKX/7iLHUIuwEAmcGjsrF31doHEhwh49E2/kH/wWf+/bsvDn6hEnViH0Qwn4ZzYMoHx4bg8JTRukuOeXrRMSCtEc18DXHCRF8HZdSAvYXWXHGiEByH1yJptOFM6N/B4iJQ/mpigqNzLm08c8R544RFqglSSCEFAIAtW6CoCNLTAaGR4+Tjsxs//nHD9dePwG5wHFdZWTljxowThN0AgJwkNq6amzk9z7ktJo0QFRDHG665cnW0aWe60pXB8mmYkRl6kMBVl51bMK9S0rOtvp7M/JzPPt/60D0/r1n3AdhKEBO/PQkAAQwUNEoJAlBlEVPC6IygMaCyDGdasTQYz1rYnAEYEaIhjAAgHFU0VWN1eikmIATIwAvRACCBsWFJ6qFIBpWAqjEsD3pGIjIIMmiA9azGkA/fW1+9z5eWOb2hfjfCy7MdOpdLr6cqjxlMkd8X5vV6nd2uarIkCTqjPhgMsgwb/8WlECKq1BeMhaIKYnlCJQaFMtw6R5qBUo1gVmdyBwVu07baLTv3doYjvNMaleJFsFNAskpjMTkYirW29xxo7mrrjHKmAl9E7fS1OnPs06bM+Paq5e+t+wtj6sH6UDAY2fjxtvHtObfcAp99Fu+EqirHtdfOe/nl/M5OnaIotbW1hBAAqK6G556DsjKorh4bu2G324uLiydzdCST+LO5eZBTQGDClFfS0pTJuWvEmk15N02du1qSiUbGSa+BYiAc0MkzjYZHImhMwgZEQBkQ0kjz6aTmMlJzGemalcy1Fi1oHXIkOzMY/yef7RgUYaGyioKP9vm+upN54XMmKk9IpwDKAuESfAY/31UVmssUr/+8/H9Fgnh4Yd9j8L2wdXAJs9TctKHxKc6IM6H7xoKCeJT6O+uHRv3EuNhR9W6gsiYXOy/86fKfLytdNrF2EOFoz0xSexHxF0zaaKLBbLL3W7RrDhDum2GLGXpR8Tqc+wXixDEJphzh8MAE8TGctw0VbQC978QyzAfODIqJti06NHmO/qGesmHzxgntvgEpD44UUkihDz/84aE/yssP77IKgsAwDM/za9bEYzdWrWq/5JKO4ccLCgry8vL+65NuHAFaDmbMn72fR+CyW7yhKGA+M7vwf26/Z9HCOSu/dV5uydQIcIJm/FqjV37nmtOWLNrx2ad/fvaZbLtjd83+9pYXi979sHn/TQBlcVYHFABRihCmQAEBIgAsTwSBUsTxOlA0iJvF440383/0w30sg4FSoAQBRCWwgGgwmomiaWLQYDIoqiZ7PQaTSRZlnjcxlCFCTEMar+cA8SBFIiSiydK6jz+NxGyhSIjIs15df/fbn8V+ccU/vrMUVEFWZerKyaWSEvH7EEPT09Mj4aAjM4PEzTKqEYJZnSDEZBURxCAAWYsYzeD3+4WQICoCo3Kdne0G3mCz2k0mK2JRIBZg4yYZJZQqGmFZHvWtNREmiFOxsbGj9oJV5+cXFFGjfU9XW4bLMv/kOZ9v/pyK+O23315+5sLx7RinnAI9PXDllbBx48gnBIP8Sy8VvvRSocMhV1YGOC741Vd2jyfeUuaBB+qWLfOMyG6Ul5dP8vC0JxEOXF9vGSiL2zcRTQRDOmPG0H1mt3tChAwQYpEuJ7908fE8KV02W02oFDtQixQAkmUQFDN0zD9klyt6am2jaoKcL253bDAXgIvcvoT8iyBig/7w1OEz+TLCR7792+JDfe4Sd74DBx4Q3MdBbCXLwK/OT+DE8dq7ef1OHJu2ur3RQQP8ruVql61rKHnkSxzo5DDG+7a51Tykb4T14XjhS4nAM3yaMe/L1tf/uE0rTdfm5WrshFJ5/hIaygE+Sg1+4GJHpuabLLVBGFCM1FdCDywH6RuRH4EAHwN7Cyr4FNk6Ju2qiFEgczfoAzTmBI0HxXgi7soTHrpn0+7ZkMKYiaIUUkjhhMeWLYf3fm+6qd+UCu7YsWPbtm3vvLP1mmtG/W1xcWTEwP7Zs2cXFBScgOxGbhJB8V9X2xWKMKYWjtp0SJUFYtD79Pnrd/f+9rd/+tsf/pTFGbMskGPBxTxeMq30J9/77tp3t5x3+Q2yzu6V5ZaAp6G1Ob5FhRBWNQqAEWCgiOEMakzCCDEMACKUyItOSuBF/PzzUwDQoSAXhunpiVIVAeIwwwHlgDdznInjDEB5zJkAcQAM5lgAQkADHkQlZk6z7dtTZzG7XOl5VFP2Np0HAD0+44/+cCOnM4TDUQrYy7u8wYCkyLxBL8gSRViMhVU1nuGkUYgIqkZZWSOAkaJJOiPT0FRtsePLrj7nO9ddfOc9N/70gVvvuOuHJiP1ezukSMhAMBPXaZPneUeaS9EgJkmSoqiaAhytO1B71vnfWnjaktPPPFPWWLM5Q1H4H3z7fyjRUyI1NtTU7to77v3H7YaPPkqgqwIAfj+/YUP6hx864rAbxcXRtWu3rlx5vLAbAFBWlviczZuHsgyxWGwiKlNePnQIcNyJm+J0qjuxa0lz2yCT9UgiEXpnkN1XQyDeVnnlnA6GGVAZwoJozfcnFp197d28gf8GjEe18TtcWhUAvCZvt6Vbi5dbdWJxXlmCS/c7cWgaev7/GyROPDODlGVqPbbuQcxFxKlPItAp356gezz5x2madngu8li7j+Y28xx5pc5HAcAXY773T749eKjksC5MYGLcBwgHrYvI/rMh5prYRyhaSeMK2nIaHAUBNKlgJcj7DJesA6P/GFzd2IunfAR5nwNWIIUUku+2qSZIIYUTHKoKl1xy+N8rrjj0R0PDoaT0a9bEc2K/8cYDIwb222y2E7M92SSm1a3bSmLCTt4oIIKcVrPBqC0oNhSYxMYD3eGotPXz3dt3fP/6b5+bm5fB5JVTjuVN9txs/RXfvapi7rS33njTYtBZbC6Pd9TyKaUEKMszlKiAEEKsokVYazqhEqaiBjJjYU473QNQGKeSb7xVcOmq5uxsCQBA0zq8SlG+VRainNHE6NmYP6LXm1neJAsqw+oAkCzEeJOB43SyFiNiQO80QkzYvOmr/c09ZhdvZpz1bWcdXuMFws7cAm+Y7BJc+vRTipjuSKCRgGI26YVwlNPH26JUCBJkIsoqZhiMaGaG87xz/odK7UajTqfjKWgsqwPCMozhzEWLIhE5JkjesHjppfE25TiOS7PbLGYTRhgzGABOXrjg9rvvafOFzRYrwWA0QjDYlukytfo8PMdIkmKxGv/w/HPP/vG5ce9C27fD739/5D93OJSLLmo/9dTe0dL9Tps2ze12HxPysbAQ0tPj6cUAwIEDpkCA60s10odIJOJ0Ose3JsXFkeFKTxbLBCo1WkzcaSenhyPK9p29UeHIt4ipbIRIBg1nAR1PJ+TTS8mj6xOc83/v5S2sHMQaiIyoH1MekGgGRDM8vfEG+GUXNYA6oEyNA8Xg8M1JWPbL/1d0+Xmt/U4cIWNIA80f9e/37BdVcWnJ0uz42hADMERatc99Q2TEpvQGADjoap7TUskdC3lREw/3n6EMyRs6BB9uzrr47Pba/RZ/cFA7/+/Fit/kVwcHFmUHkmqTWdkJaIWqGsemre5+nR2BF2Jc7IidOCy847Vdh8NejDwFAA20vdm1rMblewscUQce3z1aykCwAFQdNXqBYjB3jXsgBqUAkUzqLYWuWRAqgG8KsIocLci1/5hcHPExcO1DMSfFE0VtpZAiOFJIIYX/QrzwwmF7o6LiUHxKMBiMRg/lDFu/Pt6Gxpw5Q0OjTSbTJAf2H2+46qp4Up19+Ps/C390QyPVJCrGTBbj3Jkz8rKqvjYY/IaCtzfucLqK//TbpwlERWAd2XnTZldWVC5YueL8FYvmrVg0DwBaGqGpadTCezye3l4vIJAlCQAZ9IZt29Y17avJL8hOTzdnZKZNmzaldHpiV5P7fjbvxRe/wCAjRBGDGzvFaYWGUMBvMlmNDocmaLGwYLS4pFiMYsLbTICwEAwbLLwMUU9vl9tW0NIWZAwmM/bXHLi7v9gL5201OFy97R295hLWoJNlea+avdTWi1kcCfrtWVlaXA8OUdRkRcMYEaLk5eUwiEq9+/OzrcCQUG+r1eEERRMlQhgJMbo0h0mno7klBbMqoGH0FhNi0fb2VovNZrVYNaIhhGOKHBAUoEiUlFAogrCS5pI8Pc3PPvkiJSoCRq/jO7s6oU+Gd/wwXKiovBzuuYdUVYV27pQ9Hl1NzQjUYVFRtLIyMH++r7AwNppCc9/YrKioOLaisDffHC/erQ9vv511/fUH+//1eDwFBWO2B959N96355/fNfyg1WqduBvPyzI+ftecl19vfPKPPZXlR5FWIOom+84FfzHQ8VzCzc9LbD1U1TgCIW6wWElQHx5bolNVg82N8eINZpcqIKQNsAuRNWrHgJMJonnxleJbVx/Wi+2ydTU1Nv56069nZ8/+9flPppuTjVgZ6L5x06JDbNRwadVjgttOU+MTHH97veCClR1Pvzh14MGyDLKgUN2V1jLwoEE2JMlBmHg4vUSL/+AefbbspFn+/u5Rn7l3duucI6Mh3qhmeqOH5lWXifYRTDFdDABURmlKb6g4OFs/ERl2hTTaeCYIDjT1PeDHO5UmRbRtPm1dDNIJuv2TQgopgiOFFFKYDHg8g6ypG28EACCE1NbW9h1pbDR6vfHWNAbD0GVxYWHhCZ53Y/HixATHm2/Pu+LifS47BkxVUZRVYtdx587J8jCsgebtqA/6OH127tRubwgjS9X2PZ98suOzjZuvuvT8k+cmNo0w5oNBESGMMUMBYrGI148bW9SIJOypC3t6d2Zn1DQ378vLfbK1LZ7U/IED5v/5yczHHt1OqQxANM2Ylcma0mwMy4OmMGadgUVEC7E8g4EKYtRgMGEWyYLAG/XunKnb3vu30ZIWEj2R0IJt1YfTVdx58ZdyMMhabD3mEk0SAYDhuGggLEmSw+Xyt3fF7z8IMwCE41iH3cWyLJElndkSlaJGk8Ga7pJkTSEaazTLBGEGERIVlRgbYnS6+NlfsSypXe2dTB42mUyKplAsxuQ6nQ7JKuTlOkQlsH/f/jfW/Mtuzmo42MIzVNJkluVlReX58dnIVVW49tqhPWf5cvjoI4hGwyUldRddpPSf6fEcEoWJQ2f0g+O47Oxsp9M5mYIpo+HaaxMTHC+9VDhQkikWi8myPFZeZt26eN+ec07XcPZnQnMhGyxZs069z7X1xc3b15ZPO4q9SE0HMfe4R++zTGLXABim0+Gxdo81z0V/uMGIWL6428AxoA166WT78wHgyrlaQoLjzQ9z58/29buZdKS1RdVok7dpZubMaenJyiG/8Dkz8EKrF6gAIDKDpFWPiftGP9cQ/0kFw/zdj1ccaB002H95jhLVRVV2EHdc0FuU/HXPm5mA4ACA1XfMf+mpHX0ch8oqfpM/sc7OMPRnPxlIMBEgDemHnQiYCUqvS3iIuWjvdNCFKSsBVpBzPzIfldwSjaVR71RQ9UAQ9ZRBLB2+QbAfQK69YOo+xtUwd6GCf9PeqRAsTK3bTxSYusC5H+F43o5UtIN3CijmFMGRQgopDDKorrxy8OpkNQBAV1dXvzRjR8eYVycnbHDKwGaMo/fZj9femnbzjY0MA6ooAaVeZ0FB705OklYtK8/Lj7b70YebtmbbnG2eXqPNznO2lqbm5557riB7zazp0yPB7wCMuk5SZEUjgBBohAIChNlubwwb0uoPeIw6Y2bmdAWh/JKTEb8rPsEBANW7M+66e97td3yg47E/EOr1Mhs//tvCkxcUFxbGYrGzzjwXGWao3l2I08myiqmms5mlkA9UBkRm6xe7wrKkUeuLbx5233BbwwuntsoS6rROoyoBoBhjh9QlyYLZaFMVYtSbKI0X760Sjec5p8uh1/OaLDEYE6JiFisSaIzEAAAgAElEQVSqynJ6hDDH6hHoWAYTqimyYDJxmhyGuO6tlFJNI7xO197WbraYzFaLlRqxEjXqDSYDV1uzdefOHU37vD1twY5IJBoSpk8r6uzsRAwzXu4bqgrnnAPrB8cIuFzw0UfQ09PRHy/WB6vVOHNmniiKsVhMkqRQaIRUCEaj0W63OxwOo9F4XGkYFRZCRcWogi/92LTJvXLlYT2nzs7OMTlxqCr09sYZoc3DmdmsrKyJvXNs4h1LSmc2w5trj8+J6+pKLSHBMSQMROCFsUap7O2JN2TuvKl+hM4sGQFgSXFSrNBPfzXrrT9v6fcjwCVjG6Fbm/Gd7xy2rssySHkmhcHuG+lHJ6p69EjoxFFVnTbwX4dVXjZF3ec6MIhxkw0WaQwxWcm0fyDED+Q4mtIbrC3WMZFBnggs/f0gSe/vL1QBwG/y97MzrMpNLMEUKKTBfAAALgIV/zxKggNCObTuAhBcAN9A/c6M3Wjau4COcXAIchwAewutuyhFcJxAsDejsjcQH413Tu9UGnGnCI4UUkhhEO64Y5BYw/LlYDKBLMsDrSl7ItmDIdHyAMCy4z+xVFdDRcU3pmFNJnjoocTb1G+8Xbns9Or8LGQzGwHUpiCri0qZRfmh9ubpTuvsDOf87NP3d/nf3thWvf9g5pSKkIIUgWvf1bKv2bdtRznAWaOVnOa0FxTmUooikQjH8QijM85ZEZHEk046ORyI/vXFF/3e3mg0fNoZFZs3JWGQ1OXcefs1v3z0X1azEAmrOXlL167dZLftDvu9a9/6+L5778nNzwGdwWayBMJBWQ5Z9HrgnQ3bvurxxvYdyN644dGBpT1wyTpRCIm2rG7FTKnG6HRElh3RRleaE0x2X/PBtKL8+KG2FIjOwOsNeiJLGCEAUFTVYHODKElRRWdwgoqJQDHHEpYSRIgiAmJUVQYY1c43W8w2hyMSDnG8TpJkuddXs/vrr7/aFo2FikuLPN6eUEwwsLlU5k1GHW9HrS0HMYsMRo6OU1jwtdcOZTcA4Omnyf799Z7Bus3HKj/oOOIPf4AlSxKc8/vflwwUf2lpaRmTJFNdXbxvzzprhA3J9PSJ3VlFCFFKEUJdHmHDlq4jKIEqOtoxj3bPAnFCxBcK0mgyYSB9KR76//WavTnBnOSvUtU26kOsLPcPlEHpgzVm7RMxTSb9xCEC6475r7+wtS9TKc5jikqLUI6IT/MDcAPXvbSVoQe4IezGVX8f5Cj03QUqALTb2ge6b7jD7mM7gkw8/HCx+ofPk33V/ui6hgPZkjA45iLXlz+mi5Zn0rIMUtuNk+E4Hr6jpmJ6CABqcqrL2yuS5CM8EZj/tL4/OAUATi/R3ObD2U8ODdVQxgQ3MDok0KsaaOtiEigaaPDj9Lr4Pya9pdB5OCcujbpBtkymovO4zlp0EkRhk6gGACIIUQop/PfCvQdlHN76QJZO4IQE3c/cDVM/APk/RK1spB3zIJIDKRWVFFI4YbFmDTzzzFC+gxCyd+8gYYiEQek7doxhqe3xwIYNY6unqsLKlfD449+w5r322qRO++nPLu/0sOGoDJyOIMZnmwXAg0ZYJSh27nESz8kFlmd/fe/131pYbFdPKcuKdjXaDUws5NfrdXGK7eww8RzL80y6y2m3me0W88pT5v/gqkunTclbNn/G3//41J9efn7t2lfc+aZ7H0xKDiAUMjxw3wVbthQphMvKLVx65mWMIcuRMUUhlu/ddOcfnn3x4J46oMhusSAgwLMghv70lxer92UNYTcA4IoluyMqu4eWAgUGM6AqOlAcrEhULdrdozeYNL+PxpWJxRi5nE6iKgAUYQyUcixHRJGqiAEONEKiEsYcYA5rhKUczxn0ej0latz1LDjS0jidjlKgFCFAGFgrb8+y5ioB0GLgtqWRkNfOKHkWddHMfKRINpvDHwqOC8Hx/vsjxzSVldUMYTc4jjuG7MZYB+9oOOWUw8mMR4Pfz2/a5B48e3iSv8SLL4761apV7cPjegoKCiaCmR2OjIyMkimzaxvFMbMbspGGs2n7fOiYf3g9N9749fmJpQqeeWlKV89hl42OtLbkVUVUDeIwFDdf1zD8YHbgcLag205LKjlrIMR//555XR49YABML/3OKi6H4MoorhRwpYQrRVQhoVIF0sjAir26k1n5gm6gde0y0e+cpHlN3oHuG8nnrZhQ3LJkDHlqly3yhIyDsmWxKmcVxpxx5pfnKEm2/20PVr71UbamIZVVanKqk1EUHs5uAMD9K1UFK3XZtQMPpocnK8qD8NBTQRvPPPzpLqdRV4KPp4w2ruz/CXTNBfUbIpiSQgrJISyGm33NASFw1NyVCvoAGD1g9KD0Gly6rv+DMmoSCjYjox/nbzv8k8JPIK2xr7QUwZFCCsdiaggnc84EemA+/DAMV35duhSampoCgcMTlt1udzoTbDs891yJOngKkmV5NEoloYBCXZ11CLtx5ZX29SPl9o9EIsfzIy4sTGzCAUA4bLjzpxcfaCcH2rrDgtrJ5r+/4QuTM5M1WfQcNrmMbKy9ddM/r79gzmPfW3ZuMfnrA1edWqwrdTKhuFumDQ1ca8vBSDDQ090uCiFVjSlKDwBYAAFAmIY5gxiA3ouvPuuHd4XTXFpynVb/4oun3X3nFTt3zTSYLBVzF3THuPYAk5Y396PPa6694dYn7vppR1W12eIApFY3yJ/suf+9DQ8PKeQHZ270S1370k8lRMOYA8SKgpSttpicrkhMUImGeLa1o72uM97WotuVrsoyAsAsSwmlgDFCUjgEhLImk6ZEkR7ArAOkSggINSgiI4RELm4GB40Awig9I4NhWACkaYQQKgkCS0DxK7JPcFjFMxa7zluY9vidF8/OQpUzpjY1tqbnFSDmaF+jqgr33jvyV2+9xQ23w4+h70ZPz7gV9eyzic955JEZgcDhFmhqaiIkKTopGh3K3vbD4ZBHlLWe8PiU/+DUU0/9y1/+MnPmzDETHF2zad0lEMw/4ksPZCVGHVxm+M0FcsLTnvzjtIH/9lp6k+XI9uPRjfCe4vyh3shDwihMPFw2OynDvrnVfNUtC99an0V4CgjKyxcqSp/7BgGQqEclW3nadIjSqulCpzyjG5j3oQ+/Ol8hlvBA3wEAcE+4+0BS6HO3SebM6y87MEh2FwAA8n0FR5D+86zpZGZGspTuM3+deukPFq3/LF1Cak1OdVgXjkNtPL6eLXrEMITdKMsgcwqkmpzqgalDrDHrMUyAAl2zye5r4n+g46TUKjeF/25sP7j9p+/du7lh09EWpPej4nV41v/Ds/4fytx1tKXxUVz0SV9pqRCVFFI4Bvjkk8Tn1NRYL7mkY9wvPWIiQwA44wyIRLo7OgZdMScnJ6GqQCDA33VXxZNPVvdvf/r9/oyMQUvA5ma44ILEUfcAMNCeUVW4666KqqqhrgqEkJqaGo7jZsyYcTw/5VtvhVdfTYrjuO/nqx78+XuYDYeFEMr71gsfbs93mUpzihkPUiJWoyGtrbGTxdq0kjwx2H3unIUX37s6GHeR3XrQoSqy3+fXNC0cjgLAlk8/iUX9BGFOZ5o6Y4bJapgyvai9vTUaFW68qeyJR5NdkAWDuueeOdlun7P09O6FCxaVz+I3blnfGzIhi+PLeuOOu15tDy6s2X9NNDpCv5me03r/tR80Wk4jioIZhlBKVU1vMKYrwVBXiOV1epM9Go4UTC3Z0xrX411TWAYBEEIoxogSqoqiwWElCkiRsF6vB8zKQhRhzLCqpCCW5XijTVPi8TheL08IZRimoCBPVVVVUTz+AKTZ/f6gleGvOeeMk2ZImUaeyGjPlu2apuvqac7Jyejt9Ojw0SqSfPzxqEPjkUdmfPBB5qxZwVNP7TUaNQDIzc1sbh61KJPpkArS8Q+3G559NnGqmp/8pOLPf67qm1sURfF4PEPmlhHx1FOjfvXLX9aOKGs9OcoyCCG9Xj99+vR58/COHaOetqdu8AY1YcRoJu3NB0/Z+NaHABlu5X5/gfbX7QkiEapqHOs/S+/XBD3oarbFbAkzcaga/PyDkU3TorzI/beO4Plf3FM65Mivz1cSBtEctrH/OO1v/yw45ZRd551zcNf2g2WZJXqWAyC0g1Ea2PZudm8P+vkH3J6RbnZpiXbGKT17B7MbrMa5wq7jZBD94iw1maa4/LzWEZi+qGNMRghYOgFpAPC/3zWvfDzZfhgI8Y8+W/bos7B8Sceiyp4zXXJaJK0oDfWRGjEZbTuIn9rEjtbZ/nR1bG9+9ZDEqAM9eo4BolkQzYITAboAWDrA1HMcVcnUDa46CGenZGiOIfwxf33P3j1dNYomk6OKGSJg6QDnPpRRjWzt4/OGZRVwHFohpQiOFFI4Bvj888TnbNiQft99eweuxTVNO5qLNjfD00/DmjUj5977wQ+66uv3DTlosyWVMLSqynHppQv/8Iev+xy/m5qa3G43xlhVoa4OHn00KTu/D199Ze/s1GVlSVu3Op54YlogwI/IbgQCAfcAS66mJu4keowCSE85BW67bdSd5CEcx513XXrhhVXnnrubYxlUtODF9z5yWbwhf0+G097d1uQwsqeePFcONtvSr//hk8t7Qwm0MDo6HR1tZTOmNyHGKMuaoqiRcEbDnjqN9OTklvxj0+dZbrfX73GmuwRJrqurd6e97vFVJn9rgQC/9u28tW/n9REXyRobP1/XaJ6tqSrLsoQSAMrwnDHQyHGSwZkmRYVAb7fVYvZ1J9oNRgBAKCWAKCAGgLA6gyIrCHR6vV6jGpEFljViFjTQDCZDOCzokZHRx4ulqt5tZxikEUooAGI4PZtfMuWLPdVIx0Wjwtq3X7lo3nXehubOGCu4p721bcsBn5dg1uUYh5XuRx/FHxGOr75yvPRS4ZEVXlYGs2cf+nvxYjjvPCg8wpJATbRb3N4+tlSmt9wCb701KA3QcDQ1mQfyp/X19Q6HIz4Z4fGMmv5m9ermioqhCVk5jptkWWuWZf3+GXFpxMFMgcYLoh16yo/yus1txsz0QaExMiMPZyVYBt67QSp6JMHTfPTZsgyX2JdnAQBaXAemdSdgnH/63shUAgA8dnfNcC8DR8Q5PBjEbYY3rpdWvaxL8q6DQf377y94//0FAFCYF6nIpjpi31zH9kYS+C/ce/vOJtdQp4N8b0FfQpDjAQVpdNUs9Y3d8Vby1192YHhak2xf7tjcN+wH0PR3ECsBwCmz4LKvr/m/D+ePqaobP8ve+Fn2o2P5yW9WdykL9w45aJANJsmUWkNOBuzNaPq/kMlz/NQIZe4CcxetPx96ZqWez7FCk7fpqU+eyrXlPnTWL7Nt2UfxOFXI3Y7ztoEuPBH1TBEcKaRwDJBkKPtdd1VcfnnbnDnBvoT/gUAgO3sMs4mqQlsbtLfD11/D2rUwYqDH4aWkYyi7Ybfb+4LSr7oqseip389feeWCVavaZ8wIFRdHP/mkraMj79lnxywwEQjwV165oLg40tQ0yIa/+eZB7MaQ24zvG1JVZT9WD/qpp2DTpqRcVwBg7drKTZvKrl+9a9Hi1nMvPnv7ji8xQiGGc009WQyKf3wno6P39gMdybIJP3toyYplBVQjFODrXRmBoD4j7cJ//9+m3/7vX6ZnOEJRMTMt3xcSrenZU+faCumTH7/zB1mawIZ64PbPdFkGVVEYhgEEGiEsZhklmu7brTosVIyJkqDjdJqmfNmYwNqsq7OtXN6OEEKYIRrBgIESTAmDWcAao8qgKRgIUJ7BWItRjuowQaDFAOIFQnf3IKeLEo1gjFSVFOfn2oCRNKLpWTYr08/YmiCz2uOvP1CzPxrLLi3hWPaRn//q6FvGM5ELyNpa+I/iM7zyCtx6K6Snw9NPw+WXw1gzTrS1JbKfm8ccZ/7OO1BcnCDyparKMZDjqK6unjt37mhxOqoKK1aMXE5lpf/b3z44EgdUNslRPwghrzfB3CiIrEGvAmVA1YFiBMKBksCui69OAgCdPckyUEmSCLc9WPnMQ1V9HEfIGPKavHE0QR9fz46WFPP6yw4MYV76TNliz8hTwVnTSTLJUEfooq3m5takznzmoSr9MHbDGrMegejphOLhsxMQHBeeOYIfaGYyKjBYBuc+ZOk6RHBYOvvj4f/6m995Avdu3lY+cfe1fHH3vLP3Dj9e3FOKU9kDJ2ea4kRk8iTQsJjkKumiQHspK6WezjFBTI591vTvmq6aKa4pc3LmTHFP4dkj9Xy0tSDXXnDtRUbfBNU2RXCkkMJkY82aZEPZq6ocVVWO/tW5w6G4XCThWnzXrsMmTZJYtap9uLXTL8p4882JCY4+vPFGDkC84IL0dOp2kz17EuyADWE3XnpJPuUU3uv17tu3r1+/th+vvZagVsEgX11tHb5zOwlgWdiwAcrLk33ioZD+md8teOZ3C2bN7jUZz4pEo729Pkm0+nyzj4RH25Q3yID3FdV98eZjP/6OQnS1DW1bdu3LxWm79uy86PJLPtq84fpr73/5b4/IsmMi2qFydtfy05pUBbEsB4gqisLwnKZqpbHanDlzpIPNwWDQbrezjDHk7Xm/emmi+8r80c31DFCqEYwxUFBliTFYQQNQJOBZBmMqEwQAFEmSZHSkRaPkldcSmN+NDXaXy48xAgDMICkcOv3k+Zs2rhMYpjekPf/6epZx72/3iha9xe2mDLt85Zluh/UbN//09MA118Ctt6qPPtpxwQWsw+FIUkT26acTnLBpU/o99+wbKL8qiglSaZpMUFOTeIBUVTluuKHyscf2ZGVJ0Wi0pqZmxEyrW7bAJZeMXFRlpX9gGN3AWW7yZa2j0QR0MwBs+TzvjOUHQGNBtIGW1CLyn18nmFf/tX6Q+gkAiLyoF/SjkQi/uUAeKJg6Gsdx/621yxZ5GIY2pTfwHfxw5VFVgxte40bjI66/7MB1l7YMP17aNTWOKfvnyxVPBG1unBBnivtvre33TBlkXXtKk/h1vx8KmoS+VJBGZ2aQ0fxili/u7pfL7Ue2LzcJJxQKjITyt+C8L0Z6r5F/vfjE+d+fKI7DYZPvu2VkduN4SO+aQgonFOh/4lDCYvgfX/29K9z1mwt+Oyv7iJ1oKAAgdy0uf31Cq41oSnMnhRQmcV17ww3JkgWTieee2znc/l+yZEm/CfHjHycVahEf114buO663c8/X/LGG2PQFFy9uvmGGzo5jovFYgOPz54922azNTdDUVHiQux2+be/3V1ScqgEjuMWLVo0ac3r8YyB45hQPHrLuxcsbxBkRTSkE96oCJGpqNaoN7AsGxXFgJC+9MYbvIFxdgCunNX9qwfXsSylGsaANSJjBlHMZEdrSnQCS3WaEGXS9FI0KoSVlz5dcfvfrkpcZmXvk09+xbKEaAQozXKx0wotmqZRAiynB8qDwgLDy3KMd1hra4Rb7yzauCnxyviRJ6rnn+RnWIoQwYB2fv7ZpnWbHHkF0ViMUQVFBJPN3h3uFlTxlptvu/z8S8alfZLswxOBVavaf/SjRoOBKy4udjqdcWREnnsucb6MPh7hwQf39utGu93uZBLleDywYkVSjk7FxZHbb2+YMSPkch3Wyu0LhXv88VGn1pNOCv7qV7uG39wxEdxdswaeeCKpm73/J1XLFnczlO8TmJzTUjlabkVPBF7cxiajn3r9ZQe+ffHB/mCQ/N7CjHC8nCZbm/HKF5IKBrn+sgNnndadmS5O7yjr5zhafOiDvfiJDdyQ5JGH+ZHV+4dwLn2Y0jXNLiRwKFM1eHJTUnc9JoxWpYH3FW9VXaKAS6P7OfBNUiRLnGf0yrPbhrvGxOlIh5G+G2VXIec+ZOketf1VPBEch90qv/TUjuG8jDPiTI5gSmGc7MPcbWjWmuPKgwMAqGglu6+GjvmpBzRp+LL1y7eq3xQVkUHYbU6fmj71lKIlLtORpiKytKKcL5G7DjkbUwRHCil889DcfDjRhs936O/jkNrow4YNnw5Z/WdnZ5eWlg5YykBlZbKhFiPyC488UtvHoWzd6rj33ork2Y3rrx/kVb5unRsADIacmhqrx5N4I3SIdVRUFCsvD1ksypIleWedZf6GchyLF+/w+bL27k0215rDLl69aufyUw+6MkAVBABgdZwsSSzLznW0CXVVFovNZLd7/b7mLv7u1362cVvOeN14eVnH7x77jBIBY8wwekUQORaBjmNjnfP0rTqCfv/PfIvVyjqMb2zK39uWW9s+hgRylZW9Doc8c6Y/zaFmurSLzvWnpxv9vfTdDzNY3kgJqW9ktn5pW79+DLkhiooiRcXRspkBngv3dnfp4HVvMGq0WkQlEosGNFWcMWXqDTf+oKxiPPPkP/zwqGkjJhoDXRtKS0v7guCiUVi79vDctWcP7N49hjLnzfPb7cqiRV4AOOOMKUuXJvYVHS35cZxqu93UarV+8gkbf1hddlnnD36w/xiyG1u2QEvLoZbcsGFsk4DdKleW++1WZcaUkCvsLtdbFxWSPpv2YAABgD8G21vwpgZmNAZhhNnAJs+d6c/PieVkCrzK35iVZeHjNUJNFzrvz7rky1++uFuvGIyycXPcWqVZ1N8/9uVw8zsZ2mUgHl8/nhxHf8TN0HdHT2mSwSnoJAkVKLSGp90DCI4YBnkCHToWPK0b7sRRWe5/6me7xkwTsALowqh4PS7ZkMSwxff86tvP//3s8boRh03+629GYDesMeuU7mmp4JQUwZEiOCYToiL2RHo+rv/or9v/ElOENKPjnuU/PWv6WUfapVTQhSBzJ572LjIEJ7wDpwiOFFKYCKxZM4IO6/GJVavab7ttKJPa5x8xLib6smU9Ax3XVRVWrDgtmR8+8UT1okX+IQeXLj1tXO761FN7//UvbjK901UV7rjjaB1h+qmihx+evmFDesLzL7qwasHJ7QX5Xh3PIqQhoDqOM+p1qiQzCLGKkBNtKjBRqmmhUNBqszAM+APB33x0/mOvnXf0t3zxBTtuuq5Jx8gIY0IIEGAwAkBm0VOiPwiCiGTNdt0fx6uF1779dl521GSunFY2bvI6t912l7ejh9URVzF33fVnRT3hhZVXAGcZ9+6RpIvERODHP27oF2zKzs4uLi4+eBCPl1PJ2Wf71641JalRMr6NUFoq3ndfTb/f1jFhNwDg6qvHjdq+YF7sH5dRDHj1K9wRZKAYERseaZ7PuuObjp4IrH6FH8d4kOWLu++8qX548ktI2lFiILY246v+zidPwYxmWj//SNXREy7g0MCloTwN2f5zdwTIbh4OTKCy6YhOHCOSNRUHZycQu3HuRUUbkf0gMiebHOjDT+ZcfNPdR38Xyxb13H9r3fBcsyl2I0VwpAiOY4L6nvo/b/0jxszSktN1rI5n+Gnp0zIsR6qTrfei4o0ofQ8MSOgzcUjl4EghhRMd3/pW5/CDFsvQJabbDU1NcMEFCVQPBq30HPIvf1k7JPiFZeGBB+oeeSSeCVpUFH388Zo+TZYJgqbBrl27TCaT0Wi02WwMw+j1+gnlO1gWfvc7+P734YwzjtCVo7LS/9hjewbmOBgNCxc2r1y5LyuzleMwwkgmbDQs6fW8LAkclnWc5OLUbBx0yt3OKdnCvlopGnOUTgWvP+oN2BzGB7773kWnbX369Ute2TzvyG52bkXX3bftyEwXqKZixKiqgjDGDKYUjNGuOTafPxBxOtJBHs+XXH293NjQubf+DYAHxqvMeZUVoSmRnlDntCXZPglNLzx/ItgNALjlFrjiimQjNcYXv/td6TnndPX1q46OjlgsZjaXwziZE4qibNu2zW63cxyXlpYGAHEG2i23wHnnJSspHQc2m3zrrY3LlnlGjLnpI3EmOTJlXBDRhXflNdhEa5QvABif/C89tq5dae020aqTDXpVDwD2qH1Ijga3Gd7+rvxGNXPvu5wnclQ8QlFe5LG7a0bkEViVK2+vSBw9MQyLCknDfWKcNB8Jcdvq/Res7BhuWh8J4eJnQEKQRpCbgosgDigBdGBi9xIXFZKyjEHKviW5seHshjVmjcdusDGwtqOM3ShjD+LE5K9+9tKdBz+/6c5Hr3vtvcVHVn+7VX74jpoRfWdS7EYKKUw+FE2u7ard2bEzKkdnZJSdXnK6SXfUwcusjOwtyN46ObeQIjhSSGFCUFAAF188SFhRksRIJHK81VOnI8N3OLOzs0dc/ZtMsGEDrFkDjz+eQJm1stJ/+eVt8+f7RzQwrr4apk7Vbr+dGS5Ya7fLt9wyqmUyc+bMK66Awbk4IBIJS9KYqZDKygAARKPRaDTq8XgAwOVyTYJDR0UFtLfDa68lbsOBWLasZ9WqjoR5UouLIzfeeKBPdkeRWY0UKIoSDIVEUdQIFWVNENX2xnrvwQYqRZ167eRp2dPCUqbN6cospYLoFYgrryAihMVQaHaJ/8Vb/3DF4rlf7Mt/7PXzx9CwszrPXtGwYkkryyFN1RiMgVCMMUKIAs0UG6cwXqzwDAIpElVEadX8L2RqUFQVMGYxqxESYBwAiAJIitKXsI/nWYwOmVWUUowwpZQAIIwVRSWEUkp5HnQ61W53V/D6+fObFQUDoN5eLwUCiLpd6UBpX9o/Sg/JLSMECGEAIIQA9P1N+1MDEkqMegAAs9WstxbqIiYF7PWe+oyMjInrHt3dx2YeePXV3P5YsEAgIAjNl11WPDBDKCGa3+8/gpLLy0N9ZQJA30Bzu91xBlphIezeDc3NcN99R+L4sGpV+7e+1VlQEBtxAjEajdOnTzebzZPZtosXw5CJf+CUpWla/3sBAeIYTsfq+3v70MacFlJZxWv2lpbrFxMZADiVN8kmAIjyUYWVx1o3jiN6vdZX5uE56uBsRhvqrMEycMUc7Yo52tZm/OO3uNrusRmcDpv8nUtali3uGR590AdnxFngKTpiBVaWgZeuUp5bpTzz6RgiVuxW+aKz2i8/r3VEXxJW5WZ0lCXwdxgRAqLVPAlhvEgEbpK62e8uVgY6cf6VKMkAACAASURBVPz24hHeidmBuAGABh8q+Ri59sPYVSrcaeG/PfXcXTeuXbt+/gv/OLPXnyz7VlTov/rS+mXzQwyM4OTliDiLPcUpdiOFFCYZgiKsqVqzz1P/w8U/qsytNHCGb9wtpEJUUkhhktDd3V1fX/+NqGplZWVCG6Avycg775BgMChJiqpinifl5aHZswOjWRd9tk1hYWGfakM0Ci+9dCg7iSzLubkHFy3yjua1Ybfbp0yZMqLcQ11dnWc8lDadTufMmTMns509Hnj1VXjjDXXzZnakW5bnzQusXNk9Ik80MEQlPR1uvhlWrNinaV3DyyGURGMRuyvtpb//0+eNWfX2gN+r4wiPojZGYyQ5P8NVVJilqdHcfKeBJ77O1vJZs0jzAUUM5M2cFulo9QfU9dULvmirWPdVSWObewSjNN8/t6JrQWXXjCleoynKsSyioCgKx7EUkCxJOrPRpnoMbZumTikCAbo6upyF2b1N3Raz2eyyEiEclQSKWLPR6fcH9rhOV1RV1YjBYAyFQhzH8jzLsFgRJU6nV1WNaBrLYABQCMUsQzDT4/FpFAGAqhKEWEoBM4hQumnDhx5fe0ZG1tJTzwWEKKUswyCEAVAfvaGoKgAwLIMANE3BlLCYAtXMJiPLcoJIBFklGAhomdluM2cDgNNOO20iOsNwBZDly+Ff/5Lr6qobGlQA6O3VdXXpAGDr1kG5AGQZa9rIZYZCXE2NLbkh73/66UFeE/Pnzx843ARB2LFjx7jcaZKZR/umiJ074cMPlW3bwl1dzGj3UlQUPf10z7x5gdLSyGj+TSaTqbS01GKxHA+OGwOnLFVVw+Gwz+fr44AMnMFusFt0FhOf1HZZf0qFJnfDQJLiaJA4igHAE4GqNvx+o7Y3KtTstwTDI4cgLVvUUzE9OLssUJw/qqO7I+LM9eUeCY8wWreR4d1a5oM6vLEJfOERptY+bZHTF/WM6DLQh/zeQnfYfVSmtUNDpQrK11CORjbr6W5+QjuVqsGUx/V9/jVuMz3wgFiTs1vghcP0hWwobx9F+ACp4NqLMmpQVhUyHW0vUlW8fsusL6tLNm6bs/XLkhFebTahcm7nogVt5WU9mZlRIAwoRlANoOqBon52qbRnyliDlVIYT/swFaJyouKLg9s/P/B5UAy6TK4LZl6Y58g7+ucGrjqUXouyvkKWScq3nyI4UkhhkhAMBtvb24//EYcxTtL8GHhr+/fvH6JyMpyhKC4ujsObBIPB2tra4SqwHMcVFxe73e7RLJOOjo4j21seXsOcnJxj1eyCIGzZ0u71egHAYCD9OhSjgWEy7fYck8kEAIWFoxI9dru9oKCgz67zBMJfbN/14bp/79u3z2zRcUhBiqRGBKOBC4e9VhvnC3RmpplNCBZOKRe6ey5bdVZraz3HQEFehhwLKWLYajL0+qLdKGOPOJsSomlqbraEECJAEAACpGkEMMYIUVVFCAADpZDGySZvfSbnNxo5SVIkERiO4w0Aoo53OCRfm6rFMKdneUPAL1otjj0kCzEsx7OxqAQAJotBEqOaLOnNFkFUWYbV6TgqxYimMharKAoag01pGd5ABBATi8rBkIQQoqDyer6nudZsQTarKyCaFUVzOdMUjfh94XBMUAklgAhQQqmqKCaTzmzQ2Y1cYY5LiATc6WmBQLSlR2r3RmKqinm48JxzGNAfwehIkt1YsmSwDbYcPvoICJG/+uqr4YNijPYGeDy6Popk/37z3/6WHwiMYGt98smnA/8dkmZYluWGhoZxmb4cDkdfKtMxQZbl3t7ePXt6fD5pQPdWEkZsZWdn5+TkJCmFOzkYMmVRSmtrazds2ND3NyHkpNz5J+cntYK3xKzuUDoAeKw9YeP/z955x8dRXX3/3Cnbe9GqryRLtlXWveBCHFc6ARIwGJJggoHQCSl+/BB6gIQQQnsg4U0IecDBDs08AQMuYHDFVZasYvVeVtv77szc94+V1axeV/L9fvTH7ujuzJ07d+7c85tzzxlSJmyEevMToTBltqUNaZ2IR+xpldiLOGfXjb0uQukKw7GJziSDxzBsr43BwANfKWkpoa2DrBjDsXFuU7wrftRqNTtELQ8J30igQDTW/crqBX8YAYBMhI0K8Ig9JYmdGeP7W2tDB9GsrZT5wOi3v0BZvUnHzs7ieDEAGI3+XtcBAQBEZBDQgUBLw9IEZ5LWpyWOG0TgIALHOCNggRf4P371/BsH3/jDVX9YP/fG0doxmrWVyvhqXDswETgIBMJomehutxsAPB5PJBLBGCOE1Gq1SqWSyWSDeXHKcZzNZrPb7dGvarVaq9XGlGUy1kStuLa2tujr3PO1Ho1GExcXp9Vqz2/PrgIHy7Jms9lgMPQV3PHokRP7v/7m852fK1QyWkQzYiSXy6wtrQqpXIxYHKaUEklJyanp05JzMjMULE6P16pYIVHDijh3JOhRJyfW20NOTsSpEtycmKIpikJckKNpBolFIb9PhUJ61k8HmsQRW6I+0d7iQAKvzUx21FRgWqQzapurS026aYiibLZKpUYq0hnbqptUahMILBcKsHSQ1WgayhvjEpNZjczdWI14v0Sm84aQRqGI+D100I1oitIY7P4AL2KkjDLkDwGLdYZ4m9Mb4fmEdKOtzUojKc2G3U57yI8zzBkOW1uQ5zVxyaeLSkBAMpmMplFTfcOihQuaGusFLjgtzVxdflYmkyUlJhXVOo620G9/8nWWZa5Gp/z9U8+O0UU/X92Ii4PCQhCJekp+HaExA4FAtLcEg0EA6LhlOgzmvp7skUjEbnf3mqq5h8AxzqmUB4/X67XZbD6fLxwORwec85HJZEajUaPRyOXyfnLfxsqUHWOn09nY2AgAreWtxR+W1jfUtXrHdrXSqqzVP8i7ZjRnxiC4pW6X1BVigj6Jj6N7V+W0Xr0yqFQGlbKIbNxamAfeKXd6xV673MYxvVRM79Wr/Vp5UD6KjiTnds2jBB430uOWNbbrFclPORU9X4Zj59bN67PomAkc56wmcAX0vrDaHdK6g4Y+2gmra5fIPXGjfwkIROAgDI4T9Sfez/+3XCRP1aYuSVuSacgiAgeBQCC0U10NAGA0glxOGmOkmlH7/JOmB8xDEQ6H+XNrFQavCtms9rKq0m8PftvWZg96wxUV1XKJyuH0KRQKvU5tb22SsTSDw221lbNmmFV08O6NNwS89saGKlOcNi7O0NzcLJFIWBntbmrTq+J4hKy2erVapVMqWmsrwiisN6c76qxGlRGBEPDZEYvlao3LbWPkIsqBXS5XQnYS+NwOh1siVkq18X6bS6aQA+9qa2kxxGUALXI6WijEq5LjAw1WqSYOBMHRUKtVK0Ch8NocHM1KDTp3fZMxOQmHXN6gjxUpJBqltalSIhFJJOrm5poUcwpgpq2xRSGTS0zGlpZmRqtVAdPa3KzX6iQZmbXffI2wkLL4oraCQrU2jhZL6+qb633MzhJXKye1OXx/euH3ZrN5jG6W8/OVnD4Nqamu/PxuKR5HMfGHIAhr1uCvvqL7EThgzBbjjLomyHdZosOybOwrGv1dGp8QPhB5f//7209t69jY2NiYn5/Pcd0i8prNZovFgtCQQ362trbm5+dfn3vD/d+7HwDEjCReGS8TjYLcEPUgiLoPCCCE6W4xQWLFcKUivNge6bJ2Q3K+uwqmIKgGTgaTnAgV4REPADSm+/TKEXlAakUzPqMST45bxYJce2dgqTBNCQAgtOTis1eAJwHCKiDEAqZ8NP1TpGhB4lgJHoeDSuxJwGcvB6uFXJ9RviUjgWZPy1dle//32D9vmLP+rmU/H90nGxE4CATCZKWgAJ59tltcQIsF7rgD7roLGBLOeLJMiCMhjuP9fp/b7dn/7bcUoisrK62trY2NdUqFIhwMhgN+McsoZBKJSKSUyWQSaTAYEHPuJDWbnGQSMSgQdBt0Sj4YSEpIoIHyuZxyiYiS0l57c0JOVrCuJhIIaVXqCM+F/WGlRuN22jHmxWqd4PVyPJZIJR6nQyxhJSpNwOnFPJYqFcCFgh6PXKkKeHw0w0r1Wr/LxQd8KlOcEAoGfD55gsnZVI9klEyu4MK00+4w6tUUjgS8IblW5/Z4IlxYodZBCPv9XpmO5bhgMEIpZKpwmOdDEYlSBn6fy2FXJSRabS5aplDpE/aeKP/itFWXNuuhhx7S6/Vj0docB0lJPVPqrF8Pf/lLT3WDZdn58+cPMtnqYDg/IeskFTimGBhjCEMwHAxynSspDh8+/NOf/rTHArTHHnvsnnvuGYaaU1BQcOedd3qbfRn6DADI0KXftfTuvIS84XdjHp7/ivnLIaYjUatBju9cwv1qJcfQsdfEUivK2Is0tf1dhYgYV66GttwLos8lHabS94G8BUldE9nzQ0rwmoSa5VB7MRkHYgKxCxQtyPwNlXooRmokVC/HtcvBayIq2KhTYS1/49DrPBbWZK3NNmWn69NH99KNv8BBzA4CgTAKnO9mH5U87rsPPvoIPv44wDCT/uXqhQDLilkWpFKZXm9MT8/o+i+rra26qrakuLiupvbYd4dFDPaEKIetUaVWsCJlsRPjmlYK8T6PnQ8HVq5Y8Z+3PjTqjEadvr6mkhXD3Hl5huZmuUgesIX8zpqVK5dLJFyN1Z6aNEMtF9VUnA0HAzPWrGz9dl+cOdFnb2ttrNLpdDKToa2iUi6VqdMSvE3NlIQWSUTVlaVJSQmMWOr12TDPSbSyxrLKxJnTg35HiINIWEiwzG0pPKGQiGR6bU1NnTExXiFTVVdWqxVx+pRprtoahpapJRJrbatBr2ZocDfWKZVyU870ptKqxMxZvFR7vKjibJNn1SVX/ujHd4xRU3McXHJJLwmDX3010EPdAACLxTKK6gYAdF/UAtdfD0ajcVSC9RJGAkIIxCAVS6XQ6YR10UUXPfbYYx6Pp2vJK664wmAwDMODY968eZs3b25qauI4bufOnXuL96ZqzUEuaIm3iFnxUPdm9cKiP0t65I5t86Hf7Wb/coj535/6F6aH+3MfGB87TVUHHSlmpDYUdwapG/r7SUQEfiNmu0S89iSAN2FqdjmZDRnOTnw1xB4Qe1DbTPLSNVYIqSGkBmNRDFXJbwR7FrkyozwVEbjCpoL8hvwgF8o0ZC5LX6aWjmo+QVkrqOtANt6zC+LBQSAQxkTd6D6ldjz/fAHDgFwuT0hIiI+Pj4VcBoSR4LY7mhubHG22ioqyulbf6dIahuKrqssZGmekpVZWVhr1cQzFelzehPg4r88R5oPhkEetVHD+oFwswpGgRiFKT4l32ppb6isvv2Rlcpy+svTMPMtMlUxib2tNSIwT+FAkEgoFghqVigtHIsGgSqttaWoUiRitVuv1uAI+r0al4EIhFkkiPEfLGW8gKBYpWZrxu9pYGlhW5BdAqlRwXDgYDEtoGYXZcCAok8tdHjdN09rkRH9LE8dFaAbJ1RpbQAhLjSdLa30Cq0+Zvuq628auATds6CUN6owZ+K23DveIKjr4tCODx2LplqX4iSfgzjt7pnkiHhwxQjTyaI/ZGkVRwxtFO/YmCMIbb7zx8EMPa6SaH+Rd89u1jxoUhqHNjLtk7uiLj948oFFFGI7V+fQp9pQJiBxpKELZHyPZOUkP8cD6Ec3120QIIjLgOyVF4ewlULV2agocWZ9SuR/GSGWE0itx8bXklo+h7jHzY2rm/8VK9yi6Fp+9klyU0cUf9j+168n8xvz7lt+/2LxYLVHT1Ki63qV+Q2V/AqwfDT3/NBE4CATCRGIy9fIiugcbN1bfemu7V/AoRhMgxJDk4QrwQtjtsp06dUomk508UcCH+eKSs80tzXPnzTlx6mh6WrLd5QSxPBjhpLSIpVFrY5NBo5YwyOO0KyRswOtSydistOQZMzPLz5Zyfo9KKdv44w3V5Wcd9tbZOdOqK0rVKlmyJbfyuyM+p9Myd56vpdXvdhlNuqaas2KFSGeKD/iFyvKq3PmzsNPh8vg0uXPqCgpCXDjzkst8RwrsLkfytIRWrwMYhcGUunvPN3pD/IJV6+pLSk8XFOkT0785VihS6Vasu2LOolVj11YFBTCrt4yNaWnBt9/+rsfGwaRtHhKffQZXXNFtSyQCDQ01NTU1HVtkMtmCBQtIr57auklDQ8OBrw+e3VPqrfHJRDIKUWJGvDJzVU58zmD28KtP2NcPDuCUl57i/fsfj0U/Mzyb2TJeuT8NRUhbAwCgaEIJJ5HIPyLLqiUH2nIAAPu1YM3p8JDHVIRTWIHCjMeAePFk7AZE4CAQgeMCpMxa9lX5V96QBwP2h/06mf6KnCvSdGmj34UydlGz3hv/EyTu4gQCYURUVw+sbgBAdXVnwDan01lYWEg0jimGSi0FkGq1anNaBgCsXXdpdLvPG8YIS6RMc3NjbWNDUKA+/XxXQ20dw7IRxl7dYlfI5EkJ6QLH0WJtALgDJc0HS1sSE0x1Nc54A3308b+kpyZJWPjHJ/9YftE8qZQTSr5OMhkRK/nyQCnihe8vXeJoq06YvTTodbWFQr6QMH3BysKCfKVSqU+cfvhAMSWSSxWG917blqBNUqjVZ09Xg0Rc1dh0/OSOuMRUui78p/f+y2g0KRUa28n9K9ZefuUPfqhQ6sa0rW6+ua/bRNLUJE5ICHUVGkZX3bBa4ac/7bZl/XpgGOixPiUlJYV06SluuiCUnJx8w/rrw0mRj977+NHPH2m2NUuRVC1Rd53msjTL0r0vMPmmYuABvKpOwfMomhyUoyMliUVzauaN7YoVxAPiUeJxKuPr0dolZSoCUxEA4LZpgs8IERlgGgBhiuM0jUBztF81CQUOASgOEBdLnZIHKgyYBkyTOzQWwAKFeRYQjyhhYqsBmMYCmTGOxm2PhQgfKWg6/cq3LzV7mqWM9Nkrnrt5wS1T7QFHPDgIBMJI2Lq1T2utK0uXtj37bLfFnGazeYwyUxAmx1M2HHC5nUqlvLW1tbC46KMPdyQlJbW12ZsaWxmG8XiDMo0aIToxPqm0qFiIcPGmOLuthaERhTkuEqSBowReo1Sq5WK9jMrOzSitKGNFUrU+gQGGC3i9Xo9Yq3X5hVOnCwUae51+oyre7XQbjGqr3aEwGEMYSZUqn98PALwQyUgz//TWH+flzhnrE/f5oB/JQqMJb95cumSJo0PgGEVPivNji8bFQWUlBIO2M2fOdN2+fPlyoj9eEAYMxtgPHpfH6mutOFxR+uHZGkdNm6+to8CVuVddnn15r79VbB5UtqZ/vXI4Pq4zZqo0LM1rmDWGp2QoRslHkK4CqRpHv7mCKmyfhpvmQP1FgBmMOF7uACTQPi0SRJPs2qurUfIRZChtd3WJhd7oTMG2LFy/GByZ5N6MlU6iL4PkI5SuaiJnC7YMqL8I27LAnUquyQhpdDVuP7Xd6ms1a81iRsxQzKLUxVnGsQpuQjw4CATCpESjGbaZ5yOtdyFDiaRagxQAElNUiSmZ69ZdDQACFjiOD4fDEY4LBMOBQFDgBJqm/X5/VXWN3eVos7cwDO31uIDHXDDic/l9Dm9Li+9YVYVKqwlzHNR7I8GwFPEYceEWu1Shk2YsCHC+GXMTea+gxxRNQc4Kk0CjFcsXiyVipVIuk0oVcplYNE4vYPsP5el0ijZvtvzwhw3XX1+fkBDy+/0ul0utHmnQL58PNm3qGfUjLg4KC4HjXD3UDaPRSNSNCwSEEJKDWq5SgypDl7FQvOifx/9ZX10HAHV1dceOHRMzojRtWqI6USPVjMoRA6KAAMKYBOOggyB1IOMZZP526NFXB9dcEjdKPClgjD2J4DegsIrxGifrtZfZUPJ3SOqMod6oqQN5GzjTMRE4YgRXGg7oka4SJlTgAJ8J1y0FTkouCAAABUiBkAQAAAcw9gz2dxjjRlfD0fpjH57+IEmTdPeye5LUSVO1kYjAQSAQRsSKFYMqJpUK5w+1pPUIPR/ciBKxlIhlAUDb3ajPy51+4bTDBx8kffBB0urVrdde24hQUU7O9GGnqi0ogI8+gsce6+VfR45AJNJYXFzedSPLsllZJFL9BSl2aJHmavUdl2/ayN8KAEePHv3xj3/8eckX9a6Ge5bd+/3M7/cof/1s7t/5A08ju7pvRAnTYQkvGf0TUDShabuRrmLMG0pfiSTbhKqVUH8R6TYEAmFcEQEzi6ZTKQDgynjuOA+DWz/EC/z7pz/4d/72SltlkiZpajcSETgIBMKIkMthzRrYvXuAYjffXEvaikAAgLQ0sFigoGDgknv2xO3ZE6fRhFevti5d2jxnjjYjQxzdQz9UV4PHA/v2wcGDvSRq6eDrr7lAoKy2tqc/icViIemcL0wQhZAEyaA9XtLChQufeuqpHTt27Nu1L12XgRCanTi7qx/HpdnCv/MH2Oet1/fy4pce9QgLVAg0tRBXiIwl4+CSgCRukLiR34AjUnClQlBLOg9hyiIw2J6BxW5Q1yBRYJwPjsNycKZiRzqQABydjQI4BDjqAx0eRHkpD7owEmPAkcqvSyraymcnzl6culjCSKZwI5FJDIFAGCk7d8Ill8DevX0W2Lixetq0nkHsiQ884YLl3Xd7z6LSK06n6IMPkj74oOd2gwHWdslcmZ8PRUWD2qHRiF9/vQWhs+cvlpk9e/boxjQlTF5UKtVtt90WFxf36aefvnP8f6ttlY9d8nhXgWP9HP7z4v6cOOblOW65thdpe/SDjIq8yLwPJeQDExy39kHxJ0HZiIuuJQIHYSrDiaF2meAzUjkfgqhhvI/u0wtll4BjGky6GDdjRxi40xxfBACAIzCw+4YmTM1xIh1P0RH4LBSviL9r6c+/n7lSKVZO4UYiAgeBQBjxOMLAF1/0qXE88ED5ddf1EuyNpGkgXLBYLPDuu4OKztsPbW39OWj0aXPOczzzzJnzl4wBwOzZs0ce7IMwZUAIIYSWL1/+4Ycf/u1vf7MV2DihZ8aNN2+ITDfi3+3uRbCYl+f4w5bT0fwpXUm0J49yRQ1FyFSIdFUjzAU75PZhQyBvhZTDWOSH1lwIK0mfIUxFKOBk4E7B1d+HuAIwnUEUPw5HxTwLLbm41QKeJOBk5DJ0aRqAEODQIEqKBTBzVCqPjAySUwgAsRRDM1qZdrRiKhGBg0AgTOmhhIE9e2DrVvjPf4DjIBjEkYhTLvf/5Ce1Gk3k/PJms5m8KCZcyGzYABYLrFkzqCzLo8XGjdW33FLb6wIUom4QekWn01199dUNdQ3vF70fiAQCkYCEkaBzMTwZGv5rDbdhHv/qfqbNB74wApk/KPbffG1tRmovYaRVflWCK2GUhQZTIZX1xYQ0DmKDKOUIlrgFVyoROAhTmYAeV63CESnS1IDIh+ixzS6MeQYHlbj+ImhcSNp++EgxlROh0jCAOBQKe70BShDJRXIaTf00zETgIBAIo2mzbdjQPvETBHVhYZ3T2Yu6kZmZmZiYSJqLcIFjsUBlJWzZAi+/PObHWr26ddOmqoSEXl76yOVyi8UiEhEHYEIfZjyg72V8z58T2H5qe6m19Ma5N4mZbimHzDr8/NUdQz3ToPY06npXN7JaZoxJ/hQCgTAOODLwmRsg+QiKPz2mx8EtebhhETjTSJOPDIqmZYjCgiDs27d/+7bt07iZv1x5WaZh6scRJwIHgUAYm2GVombNmmWz2VpbWzHGGGOKoliWTU1NJaYUgXBOXICXXoKHHoItW4az3mQwrFzZeuedvUsbAGA2m1NSUkhAHEJ/IMjOzvGs8r3/xvv1rrpMQ9Y0w7R4ZXxfxZNcSXqvvkXdwtMRDvEUpikAo9ukDI22j4PIA1I7iF0TPZUOgLIBODEEdACI9BfClMVnAp8Jsz4stYPUPhaLwnBYBgE9brFAw2LS3iOFR+BkQAqY54u+K3/vXx/+8eoXrpx71XhWAYeU2GEGmR2JPeN5XCJwEAiEMUSv1w87vSWBcIGQlgZbt8Kbb8K+ffDPfwrbto2C3PDDHzasXGnNznb3lRHFaDSmpaVJpVLS/oQBoc1U2jXm+D2mg18f+u/P/uuOJXdtmLehn/ISXmK2m8e8WrpyNO1LpGiZ4NZRtFAzPhXqFkP5OgCa9BbCFKd5jhDQUdO+BOPZ0beHnWZcvg7cyaSZRwE/cKd4KAIMGJdPUB3aZgp+Pcr8EiWdGM/DEoGDQCAQCISJRy6Hyy+Hyy+n3nkHTp4Mfv217Ysv2OPHNU7noDyeNJrw/PnOJUtsGRm+85MWdYVIG4QhgRACGgxJ+rvvu9tgMrzzzjtflHyhFCvmJs1L1kykHYLEbqSrHOtwAANXgw2Aug7Zp2EEgEl/IUx1AnrgxFhuxUENACBFK2hqEBp+18cCBU4z9hkBANszwZYFPHk8jQY8YNu56+KZoDqENBBSQWi8I3wRgYNAIBAIhBiCYWDhQsnChUkPPcS5XK7GxtaiIrffT1dWys8vHB8fMhhCRmOIGeh5npiYaDQalUolWZBCGAYsy65bty4+Pn7Hjh2fFf+nuOXME5c+ObECB4FAmBgiMlxzMdQtBQBI2Y/UtTACgQMEBtddhBsuAgDgGeDFpIEJI51HkSYgEAgEAiEWn9AME13klZsr+P1+n89nt9udTmckEhmkRarRaHQ6nVwuJ0mLCCMkmjklKytrx44d77777jt/f+e9k/+y++3rZlxiVBhJ+0w+PAm4fB2YTqO4khipEW7Lwi0W7CKqWexDAdfuZIFtM6D0KtwhcMhbkakAiXz9XeiQErdYwG9o/y7Q2J4FYfKQGkMWpS76zarNc5PmXSjTJ3LJCQQCgUCI6bkkRSkUCoVCYTKZAEAQhFAoxPO8z9fLJFIikYhEIrFYTDw1CKOOTCZbtmwZx3Gf7/z827pvPUFvlnE6TdEAIGNlElbSzYzB2B/xh7gQALA0K2Nl0ZKjAOKBDgEdiqE1IVQEWC9wMhDYyXEtvYnYmwgUF0MCh20GLruC3GWTDGc6dqZ3fjUUg6J5+AtU1AAAIABJREFUgAvtNeHqi8E+fQo9pCNAhwYoIzDAi2CC0kgtNl+02HzRhN3anAhHpECHECWMzxERxmS9IIFAIBAIBAJhUPj9/rrqurM7y0r2lZS0FHvDPgBYP2f9JTMv7Tafx8LW4+/uLd8LAHMSZ2+Yf4tBbhidGigaUcpBZCwBTTWiYmIei71x2JmGa5dCq2USXUqU9SmV+2GMVEYovRIXX0vur8mN2AnaasQE+7tZIlJwpo1/XIYxxFCEUg8MsE7HmYprl0FEeeH1CQyaamQoRSkHkLpxfA5JPDgIBAKBQCAQCINFJpNNz54+TTLNbDR7TrkLSgobixoLmwq1Mi0AqCVqszYt6s1h89uKW4pq7DV1jto0XcbcrNyUpATwshAcmZuD2IPiTyN1wyCLN7UGaht9A0yIaVrMshRCGGMsCACAKCq6MAede+uKAQQALAiCIHCCwGMsYhiVko2PE0sUrUjRKjgy8KQSOAijA4qAvA3YgdKm+g1TyqrvlZAGmudM/ZfnUhtInJ3XP+4MSj7Sv9iKpTbsM0JI0/6dF4Hf0LHSZ2rfHuBMx5wExRUCEIGDQCAQCAQCgRCT0GY6Jyl78482t5W2Vb9d+/Gpj375ycMAsCh10QPfeyhFk4IAXWu5LlVrfmnfi0UtRc/sfvqn+qvvueZG4YwBajXjWdV9R1peebu0/zIamSxBr2NoBgtCJBQCQWAkYopmAEAEEA17yAGEACLhcCQYcoRCAYE3qlQLLLr118QlxktIl7hwEfmQeR8ylPVn3woULr8UmuaT1poKxJ+iUg92fhV7Bg6zqmqgsj8Bod30xl4jLr8MXGbSlmMBETgIBAKBQCAQCEMgmjuWoRkGmOTslISNiXQ1MpXEvf/++99WfpukTjYpTdGSHsGZOzcxLoKpENXgL9v61QdCpUbjTJ6fsqCjzNjR0Ow/dtp29JgrbBdhCBsS4lZefl18UmrXMi0tLdu2bfvudKVBFaZpGmPMhcMgYFrEUjQNACxA1OFEAAgBcJEIH464w+GQwGsVAacnQIkCS+bpF8zST7rriN1JQt0ipK1CCutEVsOvx4507EyZPIqGC7RVSHTOZUPkQcYSpKnr7ycCgvhTwIS6Nj6xbycTIjdoq9rjp8YVIm310MZMUQBE9V00ERf4j4Gq4ULpCREpbs3BSEDaKsSEicBBIBDGigMHYPt2sFoBAJYuhXvvJU1CIIwOHAdffgnvvNP+ldxfhKksdoiBmUUvnbV03rp5brf798/9/vd7nqNQeyy9pGTtpntWz8tZRDuZDz8/9Ivf/hF4aqYh++nLnhmkwMHxsKeMeu9ke4DSO5bwSwatJBSVOZ9+rUDFa9ZlzxCQY/riBRsefFCl7RYKxO1219bWFhcV+cNhFLU8MYZziWPazzG6HTr/jTHGAC0Oh+2k61B+6vT0W7LSpyG3ebGevmspP2kunjUXO82Q++8JFjicKbjoOgjoJk27yVvR9E+RqqnjDIAeyGZDGCUfhcSTnWddvoYIHJMJmRVl7UTqegAAKjLSvUmdaNpuwDQA4LK1U78nhFS4ajUEdEjeAkTgIBAIo051Nfzzn/Daa9Da2rnR6yUGGIEwChQUwP/7f/Dyyz23k/uLMGUFjnNCgEQiufPOOy+77LIOHeAf//jHBx+898WXJwrza6kAVVBS7fb4AKDSVvn37/62++wuAFievnzV9NW97rmwGb39HfP6wW6T1UuzhSXdiwWCQll5qM3GA0AoIAR8XDgCYgrNMCKdNfBTM5q+Zv2sy28B4KRKpUKt7apcAIBCodi8efOtt97a1wmWHv+m5NB/Or4GubA3EvC4Ag1N+oKaq32hOwBM+SWQXwIA4MvmJ5PAIbDASQFPtDmAGeCkkyABjfEMMpwFAJDakNyK2MBQbhMAOgJ0p2FMxRXhaNSGgBq3zIKAgQwmMQodBNNpZCpAipYhXfR++wPusPMp0xkMFG6eBe4pLHNQwIvBmSaUXYbiT1OmM0TgIBAIo4DPB2+9BX/5CxQW9lnG5XJZrdZIJAIAarU6MTExZk/HaoVdu8Buh4PnVkEajXDJJbBiBcjl5GoTJqBDvv56T92wmx0hCA6Ho/Xcv2P8/iJM0k74wAMDlPnnP4EZs6kfQig1NTU1tXMBiN/vP3LkSH1dpL4u+q6bzc3NbWxsbHO0vXfyX9EynpAnL6FbYE6bj3r3hPJ/jylt/l7SyobDXq/f5bFLnJ5cAWMAYLnKo8ftFVURBOBxRRxt4YAfVCKgLWheIrrz4hnSH1zBTO8z9idN05mZmZmZmX0VWDgz2TEdIkEf5oIIhJo2/1tfzj1YuK7JltHXTzxij11u5+kIAMiDSpPHFLv9BgOOSHBYDkwQUeMtzWCBAk6CI1LAKLatszAwQWTKpzL3jNr9oq9A+goAwK4kHNBBRAacZKLSiBL6UzekNpR8hEo8NVYjp74CVPUQkeKAHjjJxAuOY2iKxENVPMYU1tQCE0R0ZIyOQwQOAqF3DhyA116bZHXeurWXjVFX+RdegL17+/ttIOA/dCg/Km102GOxaYBZrfD00728IQdo37hqFXzyCZE5xqrxjx6Fyko4eBBmzoTMTFi6FJKTh2wydbXEeu23k+Zh7YMdO+C556CgoL9iHo9n//6TPTYSgYMwutx3H2zbNkCZcV4tdfHFF+/cubP7I4n7n//5nz/+8Y8dW/aW7WnxNAMAJ4ib3ItKW691h/qLxVDCfXdYZeVazRzwPMYAUHrs5JmTVl8AMSIIBUIBT5DjgNVgpSESt+Jq2Zy7KV3GSM6C1Sbplt3eWnLs8x2Of3yy6GBhVn8PUzZwMiWfYzofphziY1vgYKH+IhzUIPN+ULaM99GDWlyzDFpzgYvtKK3aSpR6AGkrx2TnUgfK3IXlVqhZBryMDGWxhek0SjmC1DVjLKNEUMphkDhx7XLwxU/xJm3LxgVSSN2P4kqIwEEgjCs1NfCvf01ugaMvV/le8fv9XdWNmOXAAbjuuj5fkrdPl/dCaiq3bVt1WhpotVqZTCaVSkmXHnnLP/447N7d+3/vvx8eegjS0ga7t7NnO++vyShwcBwcOdJfg/S0eQIB0oUIY8pnnw2sbkRFkJkzy5OSOkf7GTNmUNRYvTSWyWQyWTeDDWN8/fXX+/2dCTUrissOnQg6/L8KRr4/mH1G9Iw36IsIAo8xhzFCqKzMX1/vo0WsWE4Hw2FfyG+UMmnxmpT5s+WzrqZMMxGiR3IWZ4rYN980vvLK5YMpHGKDXdWNSQCmwZmBIzKQtQEgkLciShiPw2IEPiO2ZeGmeeCO4fCiTABkVhR3BiUdG6PgiEjkR8YSAQP2GcGdAgE9EGIBkRvkVmQqoBJOjfWhECWArgpYP/brAWHwxUXDc0xNvAnYZwCJA4v8MMSlXkTgIBAuQBP0rE7H2+30e+9pt27V2u1T7Qb3+WD58m5b8vLAYgGe57dv7/YksNuZtWszP/98v1TaCAAajSYnJ4dhyIg3TGP+4YcHUMpefhlefhmuvtr30ENBiwW0Wm3/JtPJnt4MEA6HKyoqop+zs7NjtjWiIWwee4z0C0JsjY0bNw628J13xr/55omO4XD8V0vNmzcvLy8PAAoL0Sef0F98JRrSz0OC4Od5jDFCiKYoiqJ0SnnAwNJSWqpV2Fzgi3jnpyuvXL4wfdVmKi592D7/3dedoSnehwI6XLEOAnqUtRNE4yLICjSuX4zrF0NAG9MtI7WirJ1IXw702OpWSFOLcj4UqlZC9UoypsUEmiqUtRONp1uT1E5lfSnI7FB2GXBT2pcH09CwWPAbqKydoK0lAgeBQOiT+noHz4c+/DDx1VeNU/IEN23q9tVigdOnweVy5efn33YbdffdcyorFV0LvPlm+v33VwCA0+k8evTonDlziCvHMNSNyy4brJ/CJ5/IP/lEnpHhfeaZo/Pn65OSknptcI6Dp546b3YdCFit1tgXOF58cbBeUQTCuLFlywB+bV2prFR88kniddc1Rr+Wl5drtdpxGxsRQgzDROXmP/95mJ6SCICiKASAEEIIZCwjQxRggRY4MeIUIpwmD03T0WKFEVHDj1u5a9eFJGUKIvDFY2s2iF1gKEOa2jE9GnYlYXsmtuaANyF22wRFQFeB4s4gXQWS2cf8aCI/iPzIVIA5CdingT+OjGwThsgN2kqUcAppa8Yhp2lnH2AioGhFxmIIqrE9a0qnVqEgoAeMcMNC7E4FAKSqQ9oRrQPCETF2TIsmYyKRbAiE3vnPfyZrzS+7rPkCuUYFBXD0aDA/Px8ApFLhqqt6nrjN1vliMBKJHD16lOM40reHxMMPD1bd6Go+3Xjj4s2bpd98c7y4uNjr9fYoUFzcaYytWtX+wefzTYoGueEG0ikIMTcSDlV0e+mlTKez0/IvKioSBGH8a/7MM8P5FUNRLEWJaJqlKQqABhBjYIKA3VzI7qYDAT0DccitBRsFwghvdsOFltfCZcbFP8TNlrE+Dm7NwYXrwT4tpluDDkHKQZS5C8Ze3eg0cU2FKOd90FSRkW0ikdpQ5hco5dDA2X/Hog9oalDuB2AqmPrtHNTgyrX49AZ8egNunjXSvYXluGpFdG/Eg4NAmHLDslSYP9+hUkXS0vxXXZUwd644P79t40aVwyGa7Kc2c2bPLY8/HvrNb9o/K5U93UcZpucKxurq6n5C5RPOa67heyt88EHS7t3G++6rWLnyhFotz8nJib4i5jj4xS86i61YAQAgCEJNTc2kaJNly8BkglWrYOlSWLEClErYvbtx0yYSLpQwMXAcrFkznB8+8cTMF19sn0D7fL7m5ubxj3qblgY33QQtLXDNNfjSlW5fTcEHn7Q9/ddrBpj9I6AoCiEAjCgKECAKIYmIBSwEwv4kBk1XqtPiXbSJQ9EcnMOFYeCll+Bvf4MVK2DePKG2/MOPP6otqfxpXf3UDZGAaeBp3GoRgIL4U5SmbvSP4E7ETXNway7w4phuCsMZFJ+PdJWIHteIKojiQexFKYex2Iub5kCQxOOYCBBGdATRE/NKDFECUGFE8XjqNzQFQruzBW7NE4Qudoq6FsWfQv3GM8JeA26eAyF1+9eIFFyp0YGFCBwEwpDJyPBedVXz7NlOmawzoVpCQqjXwk8+OXPPnv78DJcubXv22aJ+CjidbCBAVVfLSkuVX39trKrqMzuI/1xGvT/9qX3aunChSSqF5GTNCy+cuu22BZO95a+9tqfDsE7XeQl27uwZd3r27J5DXDgcJh148Lz44oh+7nKJnn46+5VXpt16a+3s2Wfmz9fyvPmXv2S6JvRZvTradTtj3Go0mhhvluburkLXXy8/eLD6rbfSSIchjD9vvNH74hSNJjxtmu/48T6jG5w4od21y7h2bfu6sPLycoPBIBKNtw5+LsYwAlDj6fPSA0+1+rR/fXdFfzNiFJU3AFA0MAZCCMQiluc4dyhiFEkuVqvip2lRWsbIM+Ju2AAbNgDGOBwK//FUicf78kt/kF+34c4p3qvsWdidCKwXiz0AAHQYWD8aQRASjAEi0qjhge0ZuHIVhIYcdwMjATMcIAEwRjyLhLE1YZC+fBQzwg7t0DQHCadB7MGOdCJwjDsCsAEQuQFNtMMvEwCxEyIyEEQXRMM7MrGjywvIhOOgagDW39+Y4DTjqhXg60WaJwIHgTAEtNrwCy+cnjbNP54H1WgiGg0kJISWLHHcemut08n+85+pH3yQdH7Jykp5r3VjGGb+fFFWVrCsTDKp299igVdegfvu6/z6+OOehgYAAKeTPX8qv359iCSvGDZWa0/3DYMBFi/m9+/nXa4hPG5dLtFLL/XpNTNnDgiCUFnZmXtPrVZProZSq9W33VZMBA7C+FNd3Tkedn9URf7xj+MaTeTQIe1zz81wOnu/YZ9+OnvhQqdG064tlpSUzJo1ayLPh0LiBOnSnC//CisGZwhiRAn43AvAMAcOH3hVFGdiJSt+zVguBlY1OvZ+a8vXn326/6u9Qb8QcX63ZsX3du/LnuJ9ixdD3TKhLRsAkKEUmb+BkaSGia60b80DAAhqIDKcLO6CJMAlNAuMF8Ihxp7MuonfHGEsRqEIpBykEk6C3DaxFUGmAhB5cc3FYJtxIV4IRzo+8yNM9SszhZR9SaVE4CAQeqf5vEAWt9xi37ixsNcXQnK5PCEhQaVS0TRN03TXl2BxQ48Spdfrc3Nz+ylw6aXh/ftDq1cP7N7J8+0ODrNmzVqwAMrKJv11ufdeuPfezq9er76hoQYAnnii5/KVV14Bsbiph8Ahl8tJ3x4kR492+/rpp3D55VBeXtXY2HjokHb79uQTJ0Ya+v7RR3mO8xYW1jidzo6Nse/BcT7Ll19EOgxh/Ln66l57Y+iRR45KpQIALFnieO+977Zsye3rbu26UMXpdLa0tJhMpokzLRgq/eK08oEjYCEEgAEBYIQQAlYAmgMhAsEQ4oGXKoKihGwkHrVX33U1NX977dVWtzvJZBQcrWJsn/p9CzPgTAdnOgBgTgyyVugItcj6QdGKmFB/v+ZY8Jkg3P7AxZjCzbOgZe6IqiTiwODEYpsQCNABDbjH7NzFLpC3gKxtgi8BEwBNNXAS8JmmcsbQmBM4eKSpQcbSCa8IUjaD2AOtefjCvBBBHQR1w797SE8mEHrlq6+6fV21Cn796xaHo2cxlmUtFotCoRjPuolEolWrYP/+njlTz8fn841z3cYZhUKRmZn5hz/4e0zf16yBn/0scPSos0f5uDgSlnywdNEc4JVX4PLLIRwONzY2Rq2mJUschw5pf//7GSOJ7ZKTcyw/v+cseZKKUDfdNMx8EATC8Ni6FQrOC0J3/fXcXXcd6SrES6XCiy8WfPVVwuOPZ52/kxMntIcOaZcsaX+2lZaWarXa8V+ocm5Gz7DxF6cvGiCwJ4WAQojCGAMSMEVhrMTgCQEVBBBABn4T+BkYTfdyp8+fX137vXm5yywpGQbFZUuKPv1m2QXU1RwZ+MwNGJ2L2KqppqZ/Bv3nzgwrhcrvg72jyyEIjtQ1j6JALIaIFEIgjK35oqlG0z9D8pYJbnaZjcr8UpA64OzlwJMEcAQCETgIhFHFYIAvvoCiop7+mYmJiRkZGRQ1MdmIli2D++8fQgxI49RMHQtqdeJLL3Xb8sQTsGULFBX19FfJzMwkaWIHT9dEQldeCQDg8Xi6Frj99sSHHxZt3w4PPABtQ3/X9eqrp86PXGM2mxkmVh5Mr74KBw8OtnAPSbQHJ09qnnyym5ORWCxWq2Hp0m4eSQTCILFa4eabe2584gm44or88/MRaTSa//7v9LvvhhtvhK4RcKI8++yMbdu+i3p8wIQuVEEIAWLESl2i5mSjs5+3/QgAYYRx9ANABCAoRDDwKhGTcdEa5Q2X0dqkUazYjJkzn/r974uOHW5x1ouUjEgqXFi9jZOBV9b5VWBw3UVY6uzlwmjCyBTGrSLcrAf7dPCM5lVAIRFqMdCslImEKP8YrmREbAApm5BoghN7ISYCCiuSOjC6QF/hEwhE4CAQxpDHHgOGga5e9NEp4wSqG1GeeaabwMHz6QDWvgovXjw1r86OHT2n+I8+Ci0tLedfr/HPETCpaTn3+iouDtLSAAC6JtnNzMzU6/UAsGED3HADvPFG77EA+uKBB8otll48jGPKxebgwVFzyrDbRX0FGyYCB2EYnH+77d8PmZktpaU9rTKj0ThjxgyKooxG+OKLXm5Vl0v0/PPTH320JPrV6XTabLbo3T1Bhh1IJM5+/o8BMAAf1TkABAAXwk6ICIxgYMTTV/6IWXj56NYoPj7+Jz+99WWn66P3/nPllXNZeeSC7nw+Ey7ro4Wne5DZgVs0uFQFeLRnR34JLktBAGIAwIgMAgQCoS8o0gQEwoCsX99zC8uyeXl5E6tuAIBc3i1BYHW15EKz4TkOHnqop7rRI2hldIqfl5dHevKQ6HjTe+ONHVZ658pzrbZzTRDDwL33gtcLN9008G7V6vBzzxVcd13j+f+aPXv2heZi43K5irsTXQREIPTDZ5/Btm2dX+Pi4PRpWLgwXFrac9242WzOzs7ueFRFb9Wqqp7BofbsiTt0qPOOPnv2bFc1c5yhKRD3u0QGY4wxpjEgwFjAGHBUFhFLUUKSSK5kIOoMMnoghCiKQhRVWet++R8l351qu7A7IALM9PxThmFWI2S1gTTMpbvDC6x4qR3lekDCj+pxKRT9AyJwEMYAwxmU/RHSVMdKfegQSj6MZu9GSxzUxYi6GNErKGYpgwyk/w8A8eAgEHrB2sUNwmLpZXGH2WyecHUjyg9+ALt3d35NS0vraiAFg8GpfaWKiztTJN50Ezz6aPTyWTtyjkYvltlsJr16SHS1bjp8fzpalWXZ85UIuRy2boWXXoJt2+Cjj/DevT0fwOnpvptvrl250trrGpTMzMxJlz9l5IRCIau1p9cVcTUi9IPPBxs3dntC7dkDRiMUF1f0KDl79uxe76m0NGhogIcf7uYA+NxzM957r32hSiQSKSsry86emEQhNAXiASenGFMAGAMHGAAwYEEQNBpV7qIMrVE3uupGBwkJCXpT5se7K3IzB51eAWEAjKlwhHFTICCBQYIMDeXlooCFYMQTFkIYQERLZIwCoYF/7gl67IHxjYQqciFFDQIetUiCAuI1lFgspsMKwasGD9OHXIF0Mp1CHEthwhAHIi+IPAAxswqJDoLUBgEATkZGvzG//rpKatreWKkNJUOMDJKbkEgEmhwkQgBA0zQVorFfEMIDjZFBDOEL91ISgYNA6H0G2cGPftRLAYPBECNVvfLKbv7GDMMYjcYOk8nv90/tK7VvX+fnN98EgJ7uG0TdGDZVVe0fkpPbP3Ss+jH2HdDFaIxmukEAUF7OffutrbbWnZrq0usjHdkoz1NG5GlpaRPpEk8gTB62bOlUdVetgi++AIYBm83WVSkbMPo1w8BLL8Htt8OaNe17czpFb76Zfv/97SqJ1WqNi4ubkLsSCYjlBs4ZIVAIAFEAGGPAOBwOp81acMVdD+oTU8akVghdddVVaWlpv/71r88UeAf5K0xFgA6GZR6bqU7Cu8VBk9i9EAlDMOkjXOB0855q15kgQIZ29pKES1h64ARq+6u+/ft3fx/XyyaJoE99IMKAaEEAQUA0TaEgg9tY4HpXZMS0aOPin63OWh1Dd5fMhtL2IWNxZ8qYCTe5tdUo732hZhk0LiKj3wUFJZ9Nq5ZGPwFrAqrdNw2JgZ3F4IyBho58TqgQLtjWIwIHgTAAmZkAAOFwuKs9NmFB5s8jGhyhfcInAADodLrz3wlPVTpiQF51FUSTb/j9/g5Hg8TERKJuDPPZwHTrWgAgCJ1PSqVSObh7h8nMNAmC0eFwNDQ09IiKAgAymSwlJcVoNMaIP1QPli7tucXlcoVCvSdHPHlSY7f3OSzodOG5c3sJK5CX5yadjTB4Cgo63S6i0ZQZBjiOO3v2bNcnlMViGcxDymKBykrYtKk91swHHyRdcUXTtGntsvjZs2cXLlw4/kF/KYQoagAXDIxAiCaLPfcTo5LOyEjVJ6Qy7Jg8nRFCcrl8zpw5d91113vvUf/3f33bFQLnDp2Lx0yFMBO0uu2nG85IeLckYBK73UMSOEIR3/HGLyudBUGATG2L38sMRuDYVfrlzuLPLr300jlz5sRmT24qa2oqaDrTVNhtPqNLm6afNpHVYgNIX440tbHTUEjmAJkD2TJJoNGpjSCAzyd1uISG1hZfIAAAtKqVVkWdxWwAQ+6TkQqOL4s5gcMoN0w3zpCwEiJwEAgTgFwO118PwSAwDEQNZJ7vXEcaO+4bHdPcY8c6v6pUqgvnSnWYoB0f3O5OizEjI4N05lFk4cKF0Q9isXjwv6IoSq/XR18FBwIBv9/PcVxUJYwdobBX7r23ZwTQ4uLGvtTDJ5+c2VcYUQCYO9fZEcSRQBg28fGdrlUdEmR1dXWHqqvRaIYUHyq6suyZZ84JB3hmc3NBdG+RSKS6ujozqvGPJ3Q0jGT/CgdEQ29EV6OIGWrBNPXMJPmAysgIEYvF119/fSQC/QgcwUig3ll/zjwVAITys2UfffgRhXkksBT/HwB68EfEmPeFnSE+IAAcpev+T/TNYJaoOAMOAHj44Ycvvvji2OzJ9mJHzVs1b3331ltH3+rYePvi2+9ZTqIuEy5MgQM1NuqP5Yf+/eXhqoYGAAD6LKL/PewdYh/GoZg7ze9nrPj16s0JbAIROAiECcBohO3b+/yvRCKJqdpGA090cEGFaTzfBHW5XNEPKpUqNv0CJikURY28a0ml0kndPxMTE3U6Xa//GqRXSwdR75XYH14IsfZs6rE+zOv1dsRdMpvNKSkpwxj3urhrKVJSFpaVlUWFvMbGxvj4+H6WuowJaIAI+NH/C+c0DkHAWCqzXHl78pJViKLHtmoIsSzLsv2VkUglSandwuiYEhIXL1s+/r1lwYIFQxKjxxPTDJP2Du1tV962yr4SAKxV1tI9pY6A4y+H3gCAOHnc0vRlJqWJ3PKEqY4CwHSisOrwydLmZlt5VeRkUataH3/xxRdLJJJgMPjtt9+WlZV1lP7Zz362du3aSXFiZ8+effPNN+vq6rpuFFHs20ff1so0DE0vW3ZRdvoM3MCAb/Tn6kTgIBAGBU3TBoMBY4wQin0LxGw2e73eC/NKdQTVuwAjVhLGoXf11a+GqtvI5XKTiUzfCSNFJBJ1uFaNinrIMEx2dnbaOc2DpulYO2UEQEeTxWLAGPOCIMhVaauukRoMYxRedEiwLNs1yRQA6HS63NzcCWgoFLupFigpEueIFuUsXAQLAUBwCwF98Pfbf//LHQ8DwPzk+cmaFCJwEC4AdABzdx+oe/zPxwAAYwCAVevWPfvsswaDoa2t7YEHHugqcGzcuHHp+atnYxKr1frVV1/1EDjOtJwp2lUEABKJ+IXVT+csSMdeiggcBMJETiJzcnImS23HLvCV13k1AAAgAElEQVSEzwdWKxQVAQDk5IBcDn2Hmxxzqqt7bjEaITExkSShGPfHWHtc3oYGqKlp37h0KSQnA8NMhbNrboaCgs4tS5eC0dge82XC4TioP+cO3xGSRqOBnJyeUVQmkOi44fG0N+PSpRM8dIzdJehg3Bq/13VeHbdk17FxSD12Ij2teIB+PasxAA/QEZJAwDjIcTiG7XmE0Pl1i94UDQ3gckF0cjH+N+xEjR4+H+zYAQAIAMxmWLYMKAUlu05696qfX2G9/PXXX//8w89f+fbly7Iv+0HeNTKRDABq7AgASlqRSgKJKmxQYLkICIRJB2bjsSQlHAyGQlyEExeXOHbvfW/f4UKWYdetXGk0GL7cu/fEiROPPPLIpk2b5s6d++yzz/7mN7/p+HlWVlYsC5fdlBud7q9//WuPt635+fmPP/54Wlry5Zevramt/+Xj/43rafBSALBmzaJLL12KsR8iQRTE0KbBjUkgDHMSSQQOAoEw8Bzoyy/h2DH497+hsLCXAjfdBPfcA8uWjXlNCgpg3z44eBD27OnMI3A+69dDTg785CcxZOBNSVHj6FF48cVuWYrPJy8Prr8eFiyAFStiRREYZE/76CPYtw/29p0wzmKBO+6A9esnwFDnOCguhn374C9/6f2W7HpvLl0KK1aAxTKal37btm6HxrjPkq+/Dq+91vvdGhcHN94It98+mnUbz/6/axccOQJ79/Z3Cdavh6uvhqVLx3ws6hgbCwoGqE9ODlx7bUy3OeZx/xkQcfccnhjjcITDeHIEYTxwAPbsmciH6QSOHhwHR47Ao492G1dvugmWLQNEI6RHCfqE+Ix4q9VaXFy8u3QXS7MG+Q+2nmD/nd+LtZJjEq618LdfxBkVQCBMAhADlJSjTWFkDvKhYFgIcrKCyu/+/u/dbTaHQi6/dO06S14uK5GUV1dXVFSwLMswTNqkncgyDHN+CKfU1NSjR4/m5GT9+Mfr33jj70ePngYAkAAAJDCiGSqZwDtwyEfzgpzO0oGJBgYQBkkI2I5IiBQEGQj3vVCQEUAqEIGDQCD0Nx3Zvh0eeqg/NQEA/vUv+Ne/IDub+/zzSHw8PeqRI6ur4cUXO3MHDMi2bQAAjz0GOTnCHXfg22+nJ9a03rChPUnBCHn3XdiwYfSPNZjd9pig//zn3Twa+qGwsHMOvWVLaPNmVqmM3cAoUdP9qacG6PAdJuV998F998E11wS2bEGCIBogcsBo4PPBCy/0KRn0dW8CQHY29+qr/KpV4pEcescOeO65QV16qxUeeGCArtjaCi+/DC+/DHo9/8c/8jfcADJZrL+T7dVC638sig5HcXH4xRfRkG60MR0b4+Lwli3ChI+NvTcyxv4uUb0natS96SbYunWUH6bPPjuAptD1YWo0jrIfzQSOHlHJ+LHH+mkfzmaLJoyAxYsXv/baX26//cuPC+/cdkrT10+KWqiiFup3u9mZCdzHd3gTpAwNNBAIMQurB9Ushz3cXFcq5o0sqAVx55xBJpfPW3LRvPnzLYsWcTwPU3SdtUajeeqpp1iWkclkd9117623buoyt9z3i1+8gHEEBA5x+OL4dbfnLlKKJMBEYGYtJNqj6gVgEZTGQ0WfMd1BG6FmeYnAQSAQeufECemqVYOdCQFAcTFjNjOvvnrKYnEbjcbExMSRj84+H2zZMoTpe88JUBH14IPw4INw773Wu+8OpKUZL6gIrKPOgQNw3XVD6BI9eOYZ8WuvhX/5y/qbbqI1GoVarWZiZgULx8Ezz/Q3/+6Hjz+WfvzxeNTwjTfgvvuG+fPiYmb1aiYjw/unP7UuXChRqVQymWww0Sh9Pti3D154oT+TPhwOt7W1NTY2+v1+joNPPkl86aUhpN6w2eiNG+mnnvI+/3zhrFmqCYhqOTg++ww2bhxm/29tRTffDI884nvqKeuaNVKVSjXCsWiEY2NrK3rwQfrBB+GWW+wPPeSbPl0bC22OMYaQz9dYBhQ/iLJRlw0kVyqXrFghi2EPsYYG9sYbB5A2zn+YPvdcwZIljlF5mI7W6PHkk20rV4pUKtUge4vPB2+9NYCrSDgcPn26pD2JOAaMcVVV4sO/zLPb5w6yeiVNzOI/yZ76ZeGijIgyoDa5TBKehGomxI6uoQNGBUADG4dFyV5fbX1Fs6vNGfCzIKMiPP3zu+8BQEqlcvrMmWKJRDylA41TFNURokipVHUNzj5v3qLFi9cCgM/pqz5R01Qf2Mt+LWEkIIoAUw0eGwAkJcRnz8iig1LUfo9HIzJF1+xEVy5SYIygtAAROAgEQi/84x+pb72VNowf3nvvnFdfPWWxWK1Wq1wut1gsw3boePXV4U/IztuV8dVX4ZFHiq+4wpeamhgXF8dMwuAQxcXF33zTLUfpjBkzRh6ocjC75Tj4yU9GwQ/F5RL99rcZL7wQfuONkwkJIaPRmJKSMuGW1QiFm3GgoADWrBmFGlZWKq65RrFyZesjj5xQq+XJyclGo7FXmSPqqrB9+6BM6MOHD3f86te/thw/rh1e3X74w3kbN1bfeusJlmUzMjL6qtvkbf+qKvktt8jnzXM8//xRqXT45ziKY+M77+jeeUf3yCPF69Y5U1MTk5KSJnJs5ELcobc9+z4Ss7/qpxSKSiECjzESEDLo9bPnzpXKZKNbl9bW1m++6Zba2Wg0ZmdnD3U/u3YZn356+jAqsHmz5bnnCpYsGenDdBRHj1tuGcLo8fjjAyxgjOJ0OtvVDYBIGP/uyRlf7Y8f8pPFI7r/sXl/e/5oRmpzq7pZGpZmtGbKIjIgECYcWRYocgAkgAGEYNAetJYHdx747nhJFVDovvsf+NWv7onmLmCYC9oqT05O/u1vfwsAIU+o5T+tOz/e+dyeZ70hDyAMn4WjS1SuuWr5lt+ky9PdKDUqgtMAknOJt4MAHIAYGJosUSEQCL1MTX71K8uJE9ph7+Hee+fs2HFIo4n4fL7Dhw/n5ubq9foh7cHng02b+jOn09N93/++NSkpAAAeD1tYqDp+XON0DjD5e/rp7M8+czz/fEF5ebnZbE5ISBj11TS9cs89sHQpHDwIu3ZBW9sQfqhWh6+7rjF6mgCQl+cezLGuvLL981tv9Te/XL26NS/PrVRGBtyt1Qp5eX3Oj+fMcen1oXP2m6yycmC1wukU3Xjj4g4hzGg0zpgxY6JM2a1b4eab+/xvRoZ3xYq2pKRAtJUKC1XFxao9e4wDdrZRpB9rVqvl58yxdbTcYO4CAPjqqziXi33++QKfr7SysnL69Old79ADBwara4z60AEAUV311ltrS0tL6+vrc3JyJtzraqAe4k9P96am+pOSAtGxaM+euP53eOKE9le/sjz/fEFpaWllZWVGRsbgZcoBx0aNJnzttY1dx8bKSnlVlXwwY+Mzz5ypqalJTExMTU0dn7HxPLAQaeICTRTXX0ANHFU5EIUBYxBomqYoqkfgvZdegmeegaIiuO02aGkZ+MDz5jlmz3YlJQXi40MGQwgApFJhwh+mmzdbRvgwHefRY8ClKP0+F9gHH8irqlYOu7kefmr21lcOSyVCQBQ4k1wwszFHGVICgTD4AciRLlR+HxlKkKp5RPuh5CCKB0oEAAhrOG/E6fdW1zbn55dWltRVlzaeLq2SKdWbNm36wQ9+oFAoJkvc0DGFoqjoPJDRMGnrzFfOvDKt2RzhIz6f75133vniiy8A4Nv9BW/oPpFIZUAx5wQO9pwHRwSAB2CjegcROAgEQrcZxkMPWQZjo/bPn/887fHH2999nTlzZkjTsn5eN+l0/I9/XLVqlVWjiXTdft11jdHKv/zytP6ti6hp8dhjJQA1NTU1M2bMGIe3xMuWwbJlcO+97dbj4J0Ffve7IovFPYxjRdmwAR54oBdLVaMJv/328R5t2BcHDsDy5b1sNxrxTTfZV68+22M/Tid79Kjm1VenDThXPufs47ZarU6nc86cOeNvyj75ZJ9z8YwM74YNdWvXdvNtSUiwrl1rvfvuipoa2dNPzxz5nTKggdTXwpncXP6++4qzsuw9XvlUVMjefTd18DY2QOTMmTNRjenzz6lhL8EYFXWjQ+NQqbjrrmv0+XxHjx41m81jlxZqwJPqx3Hp9tvrrrqq/vyxaMuWkgEX6XRt/9LS0paWlry8vAEHov6lxgceKB/h2HjjjYvefvs4QGNjY+P4jI09QUiIV2OtBsJooIIIEA2Yx1joklCl6wAFRiOkpcHf/w5XXNGPPuX9xS/KMzO9I5czYu1h2u/oIWzaVGGxNI3i6EFR1Nq1g3LZ6JWKCtkvfjFrhMKx0y165HnLC7/Nj34tSSzKrbcMzY8DA8YIMALAMWJyYgwAaJKE0J38WPOwIwNmbR2ewIE7ehGtBrkFGBUCAI837Gyqb67d9dWp19/ca7P7/3975x7fRJ3++yfXtkmbprRpaQttegFa2lCgsIj1xkVF1xUFAQUW6e56dBVllePrpR4WBT3VnyxyEHRx3RVdLwsuyOJtvVVELBeBQkmhFHpJW9rSppekbZLmNnP+GAjpzGRmkiZpi8/75eslnUzTyTffeeb7fL7PhbKrC264+Q9/+INarcZRp5t3sUgyWqIdna6FdAAgCMJsNpeWlgLAqdN1p07XUae53W6O2tJiHEcEQTwLsgcfLAyKz7Z/f2Jr69WCZGfOnHE4HALd6UmT2Ffw48b179jx84IFLayeuUKhKChI+fBD8tNPu+Lj3dyLswcfLDSZZABQXV1dWVnpcrnCNshFRdDcDPn5/IvpqVO7meqGTCZLSUkpKCiYPn369OnTeVe6M2b4oW5oNJrs7OyCggLNlb4gvtSNP//ZtWfPkYULzzDfR6123nef48cfa5cv7+L9jKtWTa6tVQCA0+k8duyY2WweJurG1Kndb79dTlM3KJRKZVpayqJFOadOSdaudYbu8lwuuOMOlitMTITvvmt/882y3NwuZkBrTo5z69bOb7+tGTeun9dLeemlnCues7GysjImhhhydYNiy5ZsvV5F/buhoaHB03w4vOrG7bezqxs33GDft+/wb39bz3ofqVSKhx92vvNOG+/4v/lm1hXba6qsrCQIIjB1Y9Qo1759h33ZRplMRtnG/fs7ExLcnI8A+RDaRsqZE7eaRF3dICd5/VCCINwE6XID96mbN7MfV6sd27ad2rGjXKfrYVU31Gp1enq6x9hOnz49KytrSB6mhw/H+fsw5bMeP02Z0jpI6/H00zpqdlDWgyCI4uIAP6Ner/rd76YFJSyuvDJOf07l+bF69Dk3+FOw1jaKrLmNbJwJ7uFS8JjsziAr74P2fFyjjgAi0sioaS7LhJ6miMbTpy1meURMkTzpVnHS7KOn7f/95nRfn33NmjXl5eXl5eUbN26MicEIIwF6h0h0//33lw/kwIEDixYt4vgtjOBAEIRaNqnmz5/JWO7ArFnuCRPqMjI6qKVzba2iokL92WejeZduX3+dtHJlo+fH2tpa3uxloxEWLGB/qbDQ9Oqrp5kLMplMlp6enpCQ4Amo/s1voKqKa5+TWsf/6U+T/v73E1IpmEymY8eOFRYWhi0kWyqFkyfFU6fydKMgSZb9o4kTJ/pVbe7zz+lHPvjgUkyMkzmMzBEwGtnVjWef7Z8792embk6JL57En/ffhzvu4Irtp3jppZy33y6nvtmKioqCgoLwVA7naLIwdWr3xo165mRTKpVjxozxziZ48UXo6Qm80CM3d9zBsh06eza5cePFvr56VuVFq9XGxcWJxeLcXDh7Fm6/nafZx/79iVqtlbpPTSZTdHSlRqMzGkXUfQQAhw4RnZ38GyElJTlBVDc84hcVnE9pHNTsCrO6wTp6111nWb/+BGuutHfiW24ubN7Mc4/v2ZP661+3ZmVZPRqHrzgODnUjLs6xYwe7ZJmdne1tG5OS4OzZYW0bgSTBYhf19/MtTkkAkgRSIpXJ5HKxWOLrS1yxgj2mYNas9j/9qZZ10JRKZXZ2tlKpDDgfnvVhmpAAixa5U1MbdbpL1N9tbY04fDheyMP0b3/LmDmz26+HaUnJYK0Hq/2haRz792soFZiavffdl//kk+L2digqgrQ0AICamr5jx3g+3cmTataYkXun2HUzDekZPemp1l6LtL9fcrg8/tPvkg1NPG+496sxupyzl+eA1FmTdH5Cm+DKKQ4VtBaCxAnJFQAOGA70jSYbbgIX1hMZ1ridEpdd1u+Ic0rGKEhZn+VS5dn92ZHTVKPlAOAAZdUFU1Nz/8zrb1y4cKFuJLZGH1KBIz4+nrafRxBEa2trX18fAFy8eFGv19OiOUQkhj0hyBD5URTXX9/x8stnvY/Ex8fn5eUF/Uq4M8lpxMY6nnuufdWqxIqKE06nk7lwLCnJ4Q1kLS390XuJOH36dI4cBJcLUlN9rrw9rg5tTear7prRCIk8VzfAj2X18EOKXg+TJoFfA6hWqyfx/o4XFgvQyncuWQJbtrRVV1cLUTdYHaFnn+2fN+9nVtdu7NixTN+MNUeGRnGxwVsLmzp1aqjLjn75pc+odV/qhlqtZnU+qZ1S3sDsOXPa163zo2Aha+b87Nnkxo36vj4TU1rS6XTMQbNYIDOTP+Vk586jycmXq6gcOqQtKhpz442XP2ZLi/nVV41+tUS58unI3/++Zfz4VoXi8vZpZaXq8OF4XqPhTWZm344d5Z4fwyZ+cdjtUaOc//73YVbxi1kuREgp0Hvvbf7Tn2o9P6akpGRnZ7PNH59alffXx31T82olQ24bSZfNfmzTua/3PvS3kuOtt/s67dE/fDdzxgWCgNh4TUzcKIlEkpOTQ6tjYjTC/fezD9qLL9bddNNF5nGZTCZQQQ7/w5T2BOROVGGdeBoN+emnlQ5HdxCtR2ys45NPjnhuB7VaTZL52dliT0Obtra2ZctEft31SqX1wTtPrSnMbsw4y+JGukVv/jPrk6/G8Ggcb5epVVeHy99iHKIxR0STPhLJLcNhDUk0ziRPL0WBI3xIraJJH4nTDvsnQ7WruxsTazr6bZEJs36zqNdqfeHPT3X3OsbnTQMAk8lUWlo6e/bsZ599NjU1dYgqHF1TkCTZ399vtVoB4Mcff3zggQfs9gHPQUxRQRCEzsKFzZ98cuTGG5uOHz9CW5BRu1szZ07/8kv13Lk872M0Rnj/2M65Vlqzxudaau3aKqa6oVAopkyZ4us5odHAF1/wXF55edynn17eE3Y6nadPn+YOEQ8uOh088ADPOfv3awbzJzZtoh9ZsQK6uroYV8IiEq1ezfJ1PPaY25e6kZ6ezrrzvGkTv9K0Y4fWZrv6u9XV1SH9IoxGrpz8558/J1zdAACpFD76KPhXyOoYb9x4kaluqNXqwsJCVklIqYQ//5n/z731Vobn39dfb0hLa/L8OHp0zJIlxsLCbr9UiVde0R84cO6OO2qzsqzJyXbqv1tvNa5bd27fvsPC362uLtqTqAIAFRUVAjPdBsm2bT5V6b/8pYJ1ekyZMoWp3nrK/XLw/fcD7vGWlhZqS8qbDRt8qhsLFzYz1Q2FQjFjxgwO23j0KL9t9KTPhNU2imWSrLnKyXeLJBIu/5OqwQEgk8ulUimzPh8l4jAHTaMhd+8+z6puaDSawsLCoCtoHA9TmUyWnZ39q19N/fJL9RNP8LzPsWMDEvUNBoO/1uP991uZ6ga39dixg+eqzGa590PKZDKp1U3e7Xo1Gs3zz9cKH65HHjnz4oZ/3DKnmVXdiO+Lz2vLffMW5X0FPJlTx08PCChrU7UBggiVlCSkKY3sGEc6BIlKHV39B460fbH/4pcHmr76/uyBg6fOG5rrLraVV7V29bpiYmJiYmLGjh27cuXKFStWpKeno7oRFEQiUVRUFBXZceONN27YsOHFK/zhD39ITEzEFBUEQWiebQ1Vl465GqM1NXz7bcjI4HqrykpVcvLVKgYNDQ2sm/wAUFbmc58/M7Nv1iyWUgiTJk3iLoB3550wezZPiP6WLdkzZ3ZSHoLVauUIEQ8FJSU80T1vvJHlXQbCZDIRBCHw8iwWegJ2YiLMnu36+WcjzRdirm6NRvYLW7DguC91w9dlSKXw5z/z72OfOhXricG2WCxNTU2hqyt5//0+X2KV0jjUDY/HOHdu4NX12O5BloPz51uZseW81/bII/DWW1BZya2jJa5de1XWaWhoSExMpNx1sVicmZk5bZrixAmh7tyjj9ZKpWBk3LJUNplKpZo7V/7JJ8RvfytoGr/2WrZ3EIdery8sLAzpXWmx+Jyuc+a0U+kktM81GKNhNtMXu62trePGjfNyZbl6Ujz6KIv3mJeXx309Wi2sX8/T6mLPntTp07uouzJ8tlEkkWp+FT8tXqxs5RQ4xCJSAgR7+Q1fhZzz84mtW6vE4k7mrwSl3zYTT2wa78N07VqeSLeqKpX3s8BisTgcDlZPyZf1iIqqYU7diRMncmTi3Hkn5OfzWI+tW7NmzTKyWg/KgEyZops9m/j+e56Zo1Y7tm8/GRPTWXOBlEQMkLekbllaZ7raopZcbgYJ/3uWa3cFl/9SdUE194arM6A7utPZmS4jZLjAQwQIHDK4OJOwaMS5+0Bu5T39gqH3f946c77WSjilDpdLJJV+f+oUCVBbW7t169aVK1d6zmQ2e0KCQnx8/FNPPeX5sbGx8cKFCyhwIAgyYIXB3A8EgJSUlMzMTNrqVqsFnY4ryby5mb6labfbmfucLpfP0hsA8L/+Vz1zATZhwgQhKvjOnfzhA2+9leGpUW8ymerq6lhDxEOBVgtLlsCuXT5P6O6W6/Uq71KjRqNR4EKcGb6xeTOYzfTF/dixY9kcOZY3vO46i1RqZ/j2Gl4l4q67+AWOjz8e451k3tDQkJqaGoqe8B995FPziotzsEppOTk5vH7dCy8ETeAwGNjVpd/9riKAa5NKQafjcVEo98l7mhkMBk/6TFJS0k03wVtv8V/52rVVvsqyarVa74j65cvBZOKfFQBQVxddW6vwyAoWi6Wzs9PfTpl+8dxzPl96+unzzIM6nc7XVzBmDCQm+t2VpqOjw1vguPtuLv+ZeYukpKQI6Ua0Zg1/L8+33sqcOfOExzZWV1fzln4YrL4hEgGIYhLHJmWNgmrfDggJ0siIWFVspFLJvMFZk0dmzSLWrz9Kkizlh1gTNAZJbKzDVw8s1oepRsPzMO3qkjGeDt3MZ4Ev63HrrSxTl1vduDK9eayH2SznsB4AEB0dzfvIUqsdf/3rQZXKYTbTRyzRPHps11jxwHjz/NGkJpo09vn0FU099OHqieqJtwi1G2RvMtTNBs1ZUXwtDB2kTUUac8k2HRDorIUTMThiwB7ra9grz5t+ONLmdF0Oaqtr6Dtz3nTz7LuXLVtGu6+nTZsWimUMwnxweI/zmDFjXnnlFUxRQRDk8oLsvfdOsKobeXl52dnZrIv4/HxuV40e4NfTw7LgO3qUywfIze1j+kueNh/caDTw4Yc85+zfn+gdBt/S0mKz2cI27Lw+3qZN4wb6e3VC3tblgq1b6QcXL4ampiba4p45kkYj+zp7+fILzINC2gqMGcN/weXlcd5ZKgAQio4qLhf79ibFihWNAUtpzG41wXWwr7vOwgwt0Wg0Qq5NSKLE3r0pA+eA0d/2Gdu2nWJVN1JSUqZMmcKUJFatgvXrBb3zF18ke/94/vz50N2Per3PjfQ5c9qZvTY0Gg2HbyyVcoULUUyZQs858t7tLyvjcnpvvLGDeTAzM1PIJ1Uq+W1jfb3S2zYajcbOzs4wWEWZPFIZy+WLEiKQR0VFx6qlMhnt7mZVN559tp9V3VAqlb4SNAaDSuX85z9PsKobHA/T++7jek+7nf4rvb29Aq3HqFGu3Nwe5tQVko8TmPXwK6EpLs7xf//vvtbW09XV1ZcuXRKBCOCycpHTMjG9K13Mlk1/3ySu3ih1TXTlqy+iz4+v0JxOnruHbM+DocUWT9bNheZfASkFwIKJ4VOWQERQNSpJAgiCdLtJl4t0OAi7w213uI+cNK577dQL/+9syZs1JW/W7PziktUuW7Ro0d133/2bgSQnJ+Nohh+5XH7dddehwIEgCLXw6mF6UDKZ7LrrruPYL83J4dEOaEf6+1mazz3yiM93yMzsY16VVqsVHim9eDEkJPCc89prA0I2Lly4ELZhLyoC7nLaNB/D6XQK8fw//hg6Bvo+69eDxWKmCjJ5+0LMkfQVUcJcIqvVaiEOtsANjJqaAW5Gc3Nz0EebOSzezJ5tZM5/gVKaVMpfUUUIFgv7BuzcuY2s2kGwRubECTV9he+PwLRt2ylWdy49Pd2XO0c5Y/kCWh+Wlmpo/n/o2gn//e8+X7r1VpY0fu9QC1/2h/sG//3vDRyv/vGPXL/LzJfxVQonWLbx/Pnz4SxU5NMl1mhi4+K9g707OkS3384uTr35pnnevJ+Z6gZVOSUU+fD5+WbWh2lBQQHHw5Q7cPDQIfpXRTPmHNZj/vyLrJE+obMerOKLL6ZM6Vap7AqZIkWVMiZ2TEpsqlKukLpkusYCjsqg09K45iGz04pTMjxaogSAwipKaYWYXkDCg5gQjW0DrdFljzc1J9TXEKeOuL/b59j0Ru1TL5146qUTuz5vcDjJDRs2/OzFbbfdhiM3rMDIGQRB2BFSPN/fZA7mmuzLL7kiYKdMYfFk/OocLpXC0qU86c20MHiTyRTqMHhv/vpX9m6sHt55J33zZr23/jJt2jTu93zySfqRNWvg3Dl6Djar9/7iiyxvOGqUo6Qkh03gCNo4XLoU4e0Kmkwml8sVxPBOl4tlWLy0HhYpzS93MSgcOMB+/KOPxh4+PGBCisXihARBBRHPnOE/x2SS22xi7wiF9vZ24beAL3WDO31JKoXPPuOp40NdW2trhHdwmdFoDEU7FYuFy1AwQ8k0Gg3v/CwqgvJyn312Vq+uYQ6dWn3ZXTQYuMI3Fi5kUQD9slpSKTz+OE+iCs02Op3O7u7usNlGX5ILaOsAACAASURBVEgkUonXyNfWKhYsiGcGl2g05NatzcnJdayT01dBqKF6mPqLyWQSaD0OHEhobFTQrEd8vEpINYDArEdLS4u/d6hELFHIFBGySJlYKnXJ8pt1wS2ZYZP7HZhJ2mPInmSINInktjDPcJIQQb+atGjALQOpS6SwkrZIXJSGafCBsEde6hM1tNdb2rr6L/WZ2hvJpnpXaVVTl9tdUFCgGaO6ewzcc889EyZMwOFCgQNBkBGGSqXiXZD528zbaDTSsri//prrfGbUgFKp9HeZuHgxf6fSgwcTsrKubpLX19eHbRFfVMRTyK28PM7bwbNarWazmWP5WFZGT/lZvx5cLrPFYuH13vV69nShri65X63+AoBZscVisQTRj/34Y65MqN/85hLzYALvBnew+eADn35mXV1oW+eaTLKoKDvHreoXAlu68tbxoaCVKzYajaEolLNvn8+X1GoHU/9KTBR0R0il8O23oNeDXg9Hj0Jzs0MmM2Vnd3qXZmSddZs3+2cbAcDfbIt77+WvxDGEtlEI336reekllomamEju2nU2nCVFw/wwvcash81pa+lpiVfGxyviY/tVvOpGmtq/lI3+AESKtkmELU6UVSpKrAr3tHbLyaaZZEsh2BIApERLMjiw9Ua4xt7tbqpurOj4+Yvj5QZjq91ls9ug30oY+/puu/POkpISynr4tdOGoMCBIMhIYpAW3uXikR5Gj6bXBAnA4508mf+cH37QUOXuPSJCX19f0HOzfbF9O08Qx9tvZ6xbd87zY0NDw6RJk3ydzAxrX7ECWlpaaAdTU1OZv8vraoYO2h4jAPT39wdR4PjHP7heHTeOpdRL+Nu5cXfVCTODiaAR/sW98gpX116KsrJ47wIfTqfTZrMJKaUZrBlSWGhis35+mD+dDnQ6WLoUAOQEkVBd3emr0Ywnd4BXlqWhUCj8/cg6HX8Z1KG1jdyPjzffzNqzh8WO3Xyz68UXj7GWFJ04cWIown+G/GE6cq2HSCRSq9USkcRusTtcDpPN1NHe0VTXrEvWjVKM8vVbKarQ16SwJYBDSSqNpIiA2CaRgIYaQYHsHU12Z5Bt+WDWXhlN7P8SJqrbqysvVTRZjpxtP/nj2ar0nNyFv/51ZGTklcXk5KysLJkMvw4UOBAEQXzzzTc8JyQk2AfjVFzxVPm7eNbXK2lBtp2dnWFbxM+YweNmlJYmPvRQvSeIw2Qy+XLwmFUJH3gAkpJsx44NcKfS09NZV5+ffz5kk4GZ2s9asSUwLBaehsHMmRb+8mAGw/C6PZ1OZxgqwN98M/85+/cnelodUfT09ARX4HC5eGYI01UOWP8Si8W5ublarbanp6e3t9fpdMpkspiYGO++obyTITqaXgU2sKoK99/Po6QMrW30hckkW78+p7w8jvnS00/3zZtXTpIsX1nQ80TCCS1Ri2niRq71UKlU0VHRzi5nZ0/nRfPFyguV9WWGdbc9zyFwhAl3BDQVERaNOHcvhE3gaNORF+aBUwFI2Pmu+tvNP77mIvvtrn6rw/HkggWrV6/2zGSRSIR9XlHgQBAE4UFYS5ABeKR0vygu5u/iyQyy5W2AGjRDLIXNm9nr/3v4+usk731UWis+D8zmKSUlYGB4S76i631FcMTGOvLyesI8PZgVWwLm1CmeE5gJCEpGB8pQc+iQz5cKC7uZVxhcmC1C3G53GD61UsmTosVKV1dXcLMMLl7073xPpYxBDHhUVFSUr0/BKzVqtfS7QyKRBHAZQhoAtbREehc0DadtZOXw4fht27JMJhap4q67eu+66yTr95Wfnx/mkjrhxGj0+VJ+vlmlCqH1kMtJpvXwF7FULI+Tx0fHK5yKbnP3Z7s/e+/Yu6XnL7fgipJHzc6ek5OUE/ZxFYNTCeaxZMPNYKuExDMiSQitItkzmjTmkW06sKsBCT1Ot/P7C6WVrVcfPwdqf7jUewkACgoKHn300Xnz5snlchQ1UOBAEATxg717A1hLBbL/dv31/Od0dAzYH7NarcEtcsnN4sWwejVXj48dO7RLllz0rCONRqNWq6VtYhsM9B4os2dDSorjyJEBi1+NRuNr99uXnzltmsk7RyZMiw9n0BblH3/st3s/rHZ6n376PMfmbYiwWCzh2ahftMhvgWOQJUKYhKBpz6DgULt8rucCMlZCbGNdndJb4LBarQ6HYwhvEI56QJ9/HjNvnopWujXMJUXDhnccH8eEueeeFtYWzsMLEYjkogh5RAREjB8/3hXp2lf3H+qVvr6+KIhSRcaOVY+9+nQg5ADhqrvZn0DWzyEdCpHaABEWkTj4GgdJioCQEt0ZcO4ucKpwcRiCESYdbofLPSDwzeq0fnbms92VuyOi5BLpZYGY2v658cYbly1bFv59DgQFDgRBRjx+xYQPBiG9PmldPACgv78/bJHYUils2cITxLFr1xjvII729nbaPupzz9F/ZcMGaG1tpR3UarWs788RFX/8uJrp/w/PVHZWeON3mIQ/z7amxudLVit9c16tVof6CgOLlgqAOXP4S12GmoaG4TVjA6iGE0ANDoG28fDheJqH3N3dHeY6ncJZtWryO+8c9ygyGo1maONNhtx6MAmD9QgsnohiwoQJBw8e9Pz48ccfv7T+pQ+Pv19Wd/XgTO0ygNvDOsSmTPLMYkg9KkoOQakqWxzZdB2054Ebu6WEBIIk9lTsOVg3oNWQSCTOjM/c/uhfx88fH5s0YD2jUqmCXuYJQYEDQRAkmASmwodtB5ti/nyeE2hBHA0NDampqZ5tW4uFXmQuPx9mzHAdOtRAW9oG8Ng2m+m7tbGxscHdQg8pZ8/6/3SUhvv5eM53iAxtCx0AkpKShq2H6S9CygD/0vA3pCXMtnGY89RTk9577wSV1WU0GlNSUkaQGht069HbS9cyhrn1iIiIGD9+vOfHe++99+zZswDgAhcAmNpMrRcuxSmquAUOq9MmFUvlkuDpOJYksCSRMgsZZQYAkPZDVLdIMqgwQ7JfBf1qoAqLNk+HnjQ0fUFTNMBlB3OPvbfD1OtyuV2k+8uqL/Y3fT9t2jRPiq5cIp9ZOPOWG26RFUhFMsxDQYEDQRBk8KuFYVYUjblLGfQ8f15PY/16nq3sn34acJHNzc2ezclNm+gnb98OzYzI+4A3M2mFBk0mE87hIZyc1xLDwcfm3gDv7g5rOI8Q20hLqYNw1UwZEtvoLyaT/MEHC3fu/JkyWRUVFVOnTh0OnV+GhMpK1YIFLSP3+idMmLB9+/arM7+ms/4Dw8eHj3D/1kVTkzpKnRgd7O7mlyYT5nQAgNhGcdY3EN0xKIGjPZc0zAIAcEWAVQNI8HCCpVXy89GOo/85cLLL3EcCWd9Zn1+Q/5e//CUzM9NzWqQ0UiaTojeMAgeCIEhwMArw1yorVcnJwfHrZs8OX0ZMwKxZwyNwbNuWNWuW0RNb4AnisFjov5iYCNOnE0eODAjfUCgUAe9k0goNBrFAxnCYacOcEyfoKULh9GbDwMSJgUTZBJHOTq5XWbt1DO2MvXAhmlZpIuCIsxFhG71ZuLC5tFTDWmTUW+N47rm8jRv1lLXU6/UjuoXKL9l6SKVSlepqWYroiTFjVoztyFb8jVPicJCOXnuvzCuCY0/F7sFfTN7ovJykXAAAh5KM6iQVXZdfkNhF6gYRFdzhS84gAUzppOWq5kK2TYKucbgaDAouidUe2dnQ1lJV1wQkOKD3krT8oqnBDdb863Mm/moSAGRmZubk5IQt+xJBgQNBEIQFZmxtwPBuN+bn9wz55+UN4jCZ5Pv3a7w38zs7O5OSkvbto5+5eTN0d9P9pHHjAl9LVVSoaVkS4SzCOhiE7Idzt2AcckwmOS2Cxmw2B9YWdHhSUDDEAgdvMxHaDBlygS+I2/IjLtUpN7dnxYrG+fNncp9WXh739NM6SuNwOp0nTpyYPn36iDBZaD04EEWArEAyXTWd+7SIiIg+S5/VcfWZteHTFwf/15+e9fRlgcOSSF64E0RXRjWqSzRxD3AKHECKyObpZGPR1SPuX6LiFiIccnN3/Mlvznyz5dPPSZIEINwie37KuOUzFtz26MK0X024PH+wJQoKHAiCIKHDR6VLnkV8T09PiCo/xcQMi5AE3iCON97I8hY46urq4uI0Tz45oEFAQgLcdx9x4sSANrwymSwmJibgC/v002TadxHOIqzIqVOxM2d2ezktv6AUIbXaMeTXQIsmM5lMBEGEqDGHENvIJHTb8mlp1uE3JZzbtp1atWoyr8bxwQdpVG1mp9N59uzZa7tZ7C/BelAOqljM46aOHTuWdkfs3PcvgX/i2LFjGzdu7Orq8j6YPzp/7vhbTTbTtoNb5064dUJqHBlzXGS5JOrobXZFmWRRYyLGqrszvX/FTlpbXOdcsl61Wql0Jiv6xpAdOeC4Go3iVnW6YxskXUkSi4C+sCI3qHohyu6UgcgaKelUiSCMvrq8XzSqm3TKoHMUwLC4g/qgpUt84eQFQ5WhBQCcsl5rdGNFXbWxr/3ZZ5+dM2cOAKgio8eOSh41NvEXeNejwIEgCDJMKS1NpHUnDd0inhnBMSR16ZRKeOABerlQb7q75Xr91T6ITqfzH//obW8fcKnPPw/d3UbaJnNmZuZgnvH19UqTSUbV7aPo6ekJisDhckFId1WFlHhgJkN5t2AMD9z9LD7+eIy3i+J0OoMSQWOxjIAyk4WFQ++PffnlaFoZFLvdPsgZYjSCxRKgnMG0jaHblh8O489Ep+t55RX9M8/ouE/bsUMLAJTGYTKZKisrr0mNIycHrccAmE2FbrrpJoG/O2HChK+++qq+vp760eFwdHV15SbmPlL0x20Ht/796N/jFHFJSRlk5B5RX4W4s7W6P85Ajif6HyGVAyLBet2dp/uNNqU9PW1Uoi1nlHEaAABcvZucowyO+PMR5jypTYjH5hLLWonYHlsUiEm13J4sIvyYxhKxODJCLhVLgZD4qYyQIHaD0iIe00JaFERvNLhkQDC65EhIkJAAAASASwS0PyEiQOIGIIFK1QG4GkhBev2fJEgSSFIEJJAkYXe5nL6XfO3i83XSr3ZW/fjFodOjRo3yfONpaWnLli3Ly8vDJTQKHAiCIEOAkMT7sMXWajT0DIXBNLobDCUlXAIHALz2WvaOHeWeH//yF3oiT3ExVFU1eR+RyWQavoaQY8bwXNj332u8gzhaWloG/12UlcF998Hu3VBUNDTCAUVz89A3hOPOkigvj2PeC/Hx8YP8ow89BADw9tvDWuZgio9Bb3J5/fU8JzDHf/DRZI8/Drt2gU4Hn35KlzkCsI2hIze3h9d7HBJmzuwuLjZQEga3xjFhQi/l4ZtMpqampmuvcWx29hBYj+hoWL8ennsOrrG8n6SkpPfff9+zQ2AwGF544YXjZ46v/fK5s5fO9vb3/PP4P/cboknFeVF/l8hs7XC7e8HxbeQbSunH3u/jJPs73U1uqTU6OirS9WNEfwLtDxHKHkLZI+lVi2wCtgrEhCjKRkY63BKA/ghJbxSQfugUSQlxi+64YaImT9qWJnJF+DEcEpcoqVGkMYLKKYrpFyt6iYtjoI3+6BdlOUXpTnA4yA4JWauA/oFzIqZHNLZBFOEggSR6HISTkMbIxRIJOK4KHG6Xvd/SabeC3RYNVqfVZPn87OmK1ou+rqtf1Nkrunjh4qXMzMxXX321oKDA81JqaiousFHgQBAEGRrmzuVfxNfUDKilZzQaA+tO+u23XK9OndrNXKJ5FzYLJ1otLFkCu3b5PKGuLtoTxKHXq+rqBjgb69eDy2W2WgdElaenp/NuWkqlkJgI7e0+T9iyJfuOOy55VslWq9XhcAyybt+6dXDpEtxwAyxZAjt3Xln2hSz43xc//KCh9niD6L4Gnf/+d7S3wNTc3DxIF8VguCyllZZCXd1Qahzct2dBAT2CQK1Wh/8id+0a4z1J2traBtNJpKzs8j2u18PZs5cFDofD4Xa7o6KiwmkbuWG1jUMy/qysXNnY0yPbs4fHn3nmGd22baeo4WpoaIBB9JManvAqdP/zP+NfeOFcEK2HXg8A8Pzz8MYbV63HSCnMxI1MJhs7dqznx+Tk5OXLlx86dAgApsP06eAp/3H59vcl80eAPBryWlpafjpyJD09vbCQeWICQAKMFn5pA6pjNjfUtV5sAAAQAykhxSKxlJS4RWISRBKSEF1RDkiA5ksdka3ypEkWC3TLm8eJHP5U2ZQ6xHBBTHSCSQESN4DF3ZZJNmnp8ku8QxxvB3s/0S0lWmLAMmAaiEZ1iKPPiyL7SRKc3f2Ewy1zRkikUugHT6yHy2mz9rTZ+qC/T0X2Ovo6ez49c/hww4BM26ioqJkzZ1LfTgQkx0LymHzIysqaNWvW8DFKCAocCIL8ouEt7AcAJ06oac0CAltCdXB2c7vxRpYmChEREUM1Mq+8wiVwAMA776Rv3qwHgNdeo+/crVkD587Rm156Gr9zM2cOT/DI229nPPFErdeodgwmiEOvv9q+wdM5wmw2V1VV5ebmBjFFiLdPRH29krbD2dvbG+ZGmDqeWHvYsiW7oMDkKfVqMpkG6U78/veX/9HeDkbjZRelqqoKALRabTj1He7bMz2dXgMi6OljWi2PugcAO3Zolyy56Jkkgxz/P/7x6r+nX/GYamtrjUajUqm85Zb811+PCI9t5IbVNg4r7e/RR2vb2hJ++olnuFatmrxv32Eqya6hoSE6OnrwIQzDB944tf37Ex9+uN5TKHfw1uPll1msx4ULFwBg3Lhx11Ix18jIyBUrVjzwwAOB/fr58+cfeuih4uLilStXBvfCaiuPVx78HABIOeGOcUeKI2KIaJtI7hRJFYRDBpeTOwiS2P7Rl9+VnXpn97e7I46K+5VA+rN/ICJEkVaQOUEsBhEAuMEWRfbTLYBoPwFKAggC7CKyTwruAdElIpkDFFYQEwBAOgmSJMVSMYhE4BWCRpIE4bK7XUC4peAmXQ5XSw9d2k5JSXnxxRd1Ax+WEokEG6MgKHAgCDJcuPVW/nP27k2hba1bLBZ/3RvePhqsW8RDmKet1YJOd3mLjJXy8rjW1ggAqKsbENr6wAPgcpktAz9wenq6wOXmXXfxCBx79qROn97lSeeuqalJTEwMbC3rcsHcuVd/vPfey/9oaGhwOBwVFRUajSZYO9L5+fyNMGn78+Gvw8crcADAmjWTdu8+4hnv9vb2gAWmsrIBY0IlKNlsNqPRCABGozEvLy88HqDBwPVq2KKr7r8fXn+d5xyawNfc3BxYIMBHH129u/PzL3unZrOZGnyLxVJY2AfA47F/8knK8uWN3oMTgG0E4LnlmbYRAIZVv1WpFHbuNBUWJrW18Zz54IOF7713gtI4zpw5U1BQMCSFlkKBkPCrV18d7+mbS4kRARvYsrIB04ayHg6Hg5rAJpPpWmpYIxKJIiMjA3ahc3Nz161bV1BQMJgi36xMLCgcMzoeAEBMEhGkVCSJICOcIgkBYhnpllwRD0ggFWOn/rqu2a83b6qvOVn2/fhJ03ImTQ31CDscjv/85z+NjY1LljzoHTvDJC4ubtKkSVjdHEGBA0GQ4YtGw+PGA4DJJK+tVXg3KDWZTP6uSo1GrldjYx3MLeKEhIShHZy//hVuuIHH12IeLCmBlhZ680jh+ahCfOyXX57wySdXfWyDwZDNnf/tg+3bB2yY33wzAEBfX59HWQhiJ87bb+f3XWn781arNfzh1k88wXOd3d1yT1cIAKipqVGpVAGs9lyuAREEs2dfzqKnNmApwhbBxJ2LsXgxSw52KGpACJkke/ak/vrXrR5z1NDQkJqa6u8kMRhg2bKrPz78MHi+Tc/B0aNjuDtGA4DZTG8aHXTbCGzhM8MwuUMqBb0e8vN5YnBMJvnKlYUeibCiouK6664bVmJNSK2Hd08ZADAajYEFavmyHrW1tR7T7XQ6f4EdeVmJioqaP39+KN5ZFhUTr9UJOXPWbeNvIUm/3tzc0XpobFTBvPtTsiaGeogIgpBKpQcOHHjyySe5VXVs8ooIBLvmIAgyxG48L++/n+b9I9OBH6QH9fjjtcOnAIeHoiIeuaG0NLG0dEDiyX33uZKSLu/Ae9BoNMIXmkL288xm+dNP61yuq19HZ2env5/OYIDHH7/6Y2Ii6HRAEITeS+4KosZEqSe87No1oM5qc3NzmL/022/nP2fHDu277169I/R6PUH4XWlyzZoBwiKVq2I2m73jVsJWSPL4ca5XJ082046EKLpK4CR56qlJNpvYayYb/HUOf/ObAUeWLAEAaGtr8wReKRQKuVzuiWni4MMP6bbR38lw7BjXq8XFBqbxGJ6ZHRoNHD3Kf1p39wDzdeLECYfDAdcEAViPCxcuDN56bNhw2Xp4P3qGMMFzuCG6QujeWQhiP1GNSixa9FBSWpY49EgkkgULFmzYsCEuLo77zBCNJIICB4IgSDCZMQN4q0Ps35+o11+VG5xOZ19fX7A8qIwMy6xZ9E1MmUw2HGIghag/3ixf3sh0t7T+dKGUSmH9ev7Tysvjnn5aZzJd7mRx/vx5v5wElwvuvnvAkcceAwC4dOmSd9RGEDUmpVLQ59qxQ0sl/lA0NDS4PJ7Q4HC7Ba3JbrsNhKg6O3Zon3zyspPmdDqbmpr8upiysgE7vQkJsHgxEAThHUEQzhStf/+by8FmNgoJUYV8pRJmz+Y/zWSSP/dcnrfA55c5KimBysqrP86eDRoNuFyu6upqz0Eq7Uin47eN9fVKmm008oZk+KMuLVlycXjaRla0WvjpJ6Hmy3P7nDhxIgAnfxgiUKHz1jionjKDsR6JiTBjxlBaDyRESKQy9eh0WUQ4qu2IRKLk5OScnByM+kFQ4EAQ5FpAKoXNm/lPe+edAUHR/q7J3njD50tr1lxgPlIzMzOHw+AUFUF+vtCTMzP74uIuMsM3/I1AXrNG0Gnl5XErVhQePhzncRIEahxGI6Sm0vOS1qwBm83mvUQOuh/lHVPNedoUb00jWEEcDodI4O2wZYvQ8fdoTA0NDVRjCCFs20ZPfXr8cZBKoa6uzrt0i18FVr1VIX/R6wc4/LwONoSgwqgHai/aLw8ZAPR6vRAhzOWCW2+lZ51s2AAEQZwdGGPmiV365BP+i9m0aVyIbOPq1TVMdSlEXbqDaDM//NBvjaOysjKIGkdPj2xIPrtSCU88IVTjePLJ4FiPxx5jsR7XXhdeBEFQ4EAQZIA7x82hQwm/8CFavJh/o7K8PM57o9JoNJrNZoHvbzD4TMyeNaud1oaAcq01vCXpw8Wzzwo986mnapgHuet1DXKVbDbLn3lG9/rrWXq9SojG4XLBRx+x5Mlv3QpRUXQfL+h+lEYDQqrg0yLYGxoabDZbKL5Z0kdGtPBk7fLyuPnzZ37ySYrNJm5oaDh9+jS3k6bXg043IDOIYs0aaGtr88788vcWsFolAY+DpxeDcAc7dLt8M2YICuKgBv+hh6ZSLqLT6Tx79izv4KemwnffDTiYnw9FRdDU1OSdGaRWqz1VIYqK+K+nvl757bcar+/CGhTbGBfnuPtulmTAEIXPBJGlS/0IQ6PudJPJFESNo7JyyAqXPvmkH9ZjxYpCj/Xg1TgMBli6lN16mM1mmvUIejXNEFlg0mknXQ7Sz+IUCIKgwIEgv3RoK1ohBLG2ojdC8pODjpAAf6lU0LWtWjXZkxMBA6shcvPccz5fevjheubBzMzM4RNeK0T9AYCMDAtTqVEqlYEFQaxd68fJe/akrlo1ubh46o8/Rh89eqKtrY3pJxgMsGEDpKbCsmV0hyoxEX73O8fRo0dpnV9C4UeVlPjtuwLAqVOneD0fWk8BJocOJdDuBV+raqUStm7140Nt2ZI9b94N776bdvAg8fPPZ5gaE6Ur6XQwaRJLrMQXX0BHR4N3fgQlIvh1Cxw8SFdpBapCBoPPccvIsLA62KNHjw7d7SaVCg3iAIC6uuj582e++26azSbm8JDLymDOHJg0iUVKePNN4vTp0zTfkrb7/Y9/8F/JSy/legfRBMU2btp0mqkjZWdnD4cY8qoqnuS1desGdGjiuNNLSnKofwdX4wjPM52JVuuH9TCb5R7rceTIpdOnTzNvW8p6LF0KGRkst+rWrWA2t1RUVAzGegwZhMt98j/u6gOAAgeCXHNgshOCDD0mk4xqXEfR09MTir/iZ2p2sP5oRHKyXeCyjLk7RONPf5r097+foBbYVqu1ra2NN5Cew/NcvbqGeW3DKnwDrqTwePdc8KHU1DEPBtbcBAA0GvjiC/j1r/34lbq66GeeuVwT9fbbu6Kjoz270Nw5CB991F5RUUtzAELkRwmcZtTHefDBwu3bTyYn26kI9vz8fF+r9i+/FDRWtIYXHDzyCLz4Ik8/CBo7dmh37LisC+h0zqioKM/Vcigv993nTEysaGigt8nwV13au5fer9TtdvP+FrMUizcvv1zJnAIpKSmhLgBRVAS87UsYI6+dOrX7xhs7NZqGO+4YM2qU7NAhAICaGvj3v31O/k2bHLGx52jdiBUKBS0BR+CkffbZ/CDaxoULm70bV3lsY0jVJW/4Wmvx54D8979w++38zaFLSxPT0qxUYxFK4+C40z10dfn3cYLyTBcYJxWo9dBS1iMvr1epVAqxHnl5xM03V9fUGHmtx5CsPWw2MTP+awAisUiTCRFKwKKVVyBJEvp7wdUP0QkiEW6BIyhwIAjChsD6+k1NUd4Cx5Bw5kwgBR17e/1ekxEEwbp8fOQR2LuXZz1aX698+mndxo16ah1fXV2tUqk4akwYjbBgAftLs2a1L1jAsj+s0+mG2+7T4sWwejV0dPg8IS7OMX16N+0g01Pyizvv5G866Iuvvx4l8MyHH26RyWpou5sh9aOETLMrTpT8/vtnFBcbliy5CGA6efKkTqejdZTU62HZMh5nzMO2bVnR0a7Jk80mk+zw4fjKSlVlJXnpEsvaWiqFykr+npe+a4YAQQAAEplJREFU7pH6ekFnxsU5//jHw1Yr02/J81ddMpnk3jcmAHR2dvIqEbReDN6wio8KhSI8xXHWrYPdu4V+rRTl5XHl5XEgOPrpV7/qnTbt5EBxAwBg3LhxQ24bMzP7Hn20dmhtI4ckCgDMMIve3l6aoCOVwtdfQ2oq/01E+fYejaO6ujqXr5sUJWBxSzBBf6bX1SmZqtNQWQ8AKCk52t1N/4ys2jR3HGtHRyBterk7o1FfQVSUnWvtIRKLtdNwmUrDXfkV0VAu+82fIUKJo4GMXFCfQ5AQIqR8JgDs3UsvNxD0xnUuF5SWcp1gNsu9ex8K5MABnhO++CKZdsRut/taln39NX/COZU47bnUM2fO+AoqLiuDxET2Rd7Uqd1r155jHk9PTx+GDQKkUp7928ceY2lzm5GRMci/u2mT0HoEgTFnTvvSpTVh9qOkUti5U1DWj8f5mTfvhg0bcr77Tv7555WnT/cYDJczbpKSYNIkP9xgk0n+zDO6efNuuP/+GVu2ZJeWJra1icrK2E/WaAQVmBzc91vBnDYajSawJqC0upvc/UpdLtiwwad8VlxsYBUf8/LywuZgl5b6MUn8Ra12/J//w+LBZ2dns4qSQbeNer1PB1itdmzerB+S2Blv0833SdW0hC/WHBCpVGiK6I4d2hdeyKHe02g0chekcLl49BcA6Oz0u84or2jCTMzxFScVBuuxbdsppoKjVCqZ2jTvNk9FhTqAtccHH/CccPhwPPfaw7uFKi5WPUgm3CK96SGQReJQIChwIAjCsgbatk3oBnhpaeK776Z5r9iCW9fQYoGSEv79HO/ehyAgqrasjD9wes+eVFo4sdVq5XA+Ba7j5827gaqOZrVamYnTFgssXUov9u6hsNDkvdXs7doN29rv3J1NWNvcxsXFDV4LEPJ1BMbUqd3PPTc0GlMAq//S0sRnntEtXDi1oECVkQEZGfD884FskDJ57z2by+WiqvRVVVUdOXLE81JRkaCel4Gxdm0Vaw7ChAkTAn5PqnZJba0CODtTWCxwxx0+c0CmTu1evryR1fn3tx/QICdJZWVINA612vHeeyeYzqFareYorBtE27hhA3tBEADIzLSwXptSqQxbYymXCx59lOccs1n+wQdpQt5NpxNUWhgA9u9P9G5LVFNT40seKinhlzW3bcuiSTDcmxZGI6xe7ffDlFa3yJtQWw9mySfwoU1z1Hnx8PbbGRxKBOvag7vmEQC8916akFQmhC76qBLFiVkisQRHAxnRSF544QUcBQQJ4uKssREOHYJFi+Ddd/34xVOn1D/9FK9UuhQKt1RKut39frVp5Fg27dsHv/sd7NrFf3Jra9RnnyXL5YRa7YiKcgMQqampzPWKxQItLfD667BihaBr+OqrJLtdnJTUHxXlpt6Mo8iFWAzLlsH583DmDM/bHj066oMP0pqaopqbiYoKi1KpPHlS/K9/wUsvwR/+4HOHberUblZ1Q61WT5w4cdju5MjlIBbDDz+wvFRcbJg6ld40Ydy4cUGpY099HWVlIDxuWaC64UtjCrhuiF+kpcGtt8Lnn4NvByEAl9httfq3Z1BcbLj11jqTydDW1tbV1WW1Wt1ut1qtjoyM9FznwoWwZ08wrxMAVq+uueuuNubxyZMnR0SwNHzV64VKQt3d8n37Un78MT4ry6JUmvv6ejQaDXVbUbbx9dfhttugrs6/iZGenh5AP6BBolTCypXw3nvBHHxf6oZMJps0aZJEIuG9GYXbRr1e1dnpYtpGVjMCAIWFpq1bTykUBPPaJk+eHOraotT0+OADmD/f5/SgPTF7e6VpaVa3WxwZSTidztTUVKYBNxph0yZoaxN0Da2tUTt3ju3tlSoUbpGoy2Yze2av52H61FPwzjt+P0zFYkhMTKQluHk/TIuLBRWq+O9/BzxMxWIxx8M0zNajoKBAqVR6f6GHD0NxMXz2Gf97VlWpTp9WxcY6pVIyJsZtt9tZ1x5GI9TVwb//DYsW8b9nf7+ENlwKhWJEtHdBEGTwiLA9EoIMkqVL+TcTAmbJEti5cygv6Z//dP/2txKAYNbhqq52jB/Pk3a7YYMfdf4EsnZtFWuVR7VaLaSw3NBisQBrZMNXX/3ELKV2ww03BPfjbNsmqDbnYNSN8H8LRmOAmepMr3X79pNvv51RWipox7+wsLu4uCE3t4fVZ0xJSaGpPEYj3H+/oLohwr7KU6y7rxMmTPAlqn70EX+ZW1/ftUZDxsTEnDsn443qX7265u67W4bDxKDdd7//vSCBWMhoPP/8OVZ1o7CwkOn9+iLgryMA26hUKpmlZ4bt07O+HrTacDyXA32aEzt3ioN7bbwP0zBbjyB+tA8/hKVLIYhrjzlzOr78UhW6yYwgyPABU1QQZFjT1WXr6+tzCem2Ghrq6upaWlqCmzJTWVnZ0NBgs9k4svTXrYPTpyE/Pzh/ceHC5q+++mnkqhsAoFTC+vX0g8XFBqa6kZ6eHvSPs2oV1NeDThcEP2qYqBsAoNFAXR3LqPq5aG5/770TQloFZWb2rV1b9dVXP732ml6nY1c30tPTmT0INBr4+mv/esf6crB37jzK6p9kZ2cHJWSMRnl53Ndfj9q9m0fdyMzse+ed4wsWDDt1g7rvdu6EL76AhIRBvc/q1TUbN+oHr25QPmR7OyxZEg7bOGXKlBHkEBoMBrPZHPQKVsGio6ODepgGcWeR92FKWY8PPxzsBA6/9WhsbOzs7Azi2sNmgxMnTvCuPRAEuQbALioIMqxxOvvKy6sGrlc0vDXeg4jL5aqpoSpB3hS8D+VsaGjwLuQ2ffp0ZoK9TgcnT8LRo/DHP/rX0YC2fF+06KIv/5Nj13oYsmIFParlnntamaf52+NTIFotnD4NZWWwYEEgUQ9UOxLWvn1D6MQqlbBuHaxYAc895/fGY2Zm39q153j7GqjVjnvvbbnnnlaOrgpqtTo9PT0mJsbXIEilsGoVFBfDQw8FskEaF+d47LHaWbOMrKpKQUHBYBruAMC+fYfXr8+h2oj4e2ErVjSyBm5QjtPo0aOHg/h4553Q2grbtwcSx1RcbLj99jZWE6RWq3NycgJQEDQa2LkTHn8ctm4NPLpkzpz2ZcsafU3gkWUbKdra2ioqLhdwaW/PAUgcbldIPUyNxqBdm5CHqVQKS5fC4sWwYsVwtB6+sFgsZ84Ygrj2kMtJ2nCFeTWFIEjYwBQVBBksRiM9x7WmpqazszMobx4VRdD8ovj4+Ly8vLBdklrtpJzS1taIK35dJpX3e/To0cA+lEZjpy2VWAUOb8rK4OOPobTUfeaMRMA1O+bMMc6aZczO7mP1qAEgJSVFq9WGOrE86HgHAD/wALz8cgOt4H96enqoS6W6XFBVBXv3Csoh4l4cy2QyajoNByfWYIDNm6G0lDxzRiRkdtE2MzdsyKGlqCxf3jV7dh2HAqJUKseMGRMfH+/XPLRY4MAB2LSJ/P57/tBtbidWo9FotVre4p28OREHDvwIALW1ioMHE374QVNfr+S9QwsLTffe2+IrTyfUmRGDcLqoweeP+c/IsNxyi9GXqBfEma/Xw969cOAA8f334hFnG4P79PR+sphMMptNXFBQ4KloE9g79/RIVargRFB6nubUtVFPcyofLeBP7e/D1C/rMWtW+29/65/1GM5rj8BWUwiCjEQwggNBBotGA7Q6XzabUy63h+jPCSmEGYpL8uxApqUR1MZeY6M9bINcVARFRQAgaWsjTp2yHj9uPHlS7l0jPT+/JybGmZlpiY93cmyVU8v31NTUcHZkCCIlJQP+nZiYSBM4kpOTQ/7YkIJOBzodrFsHRiOUl/d9842xokLpvTDNze2JjnZptVaO3A2qcuTwSQ7SamHLFgAQWSxw9mz/vn2mI0euXltamrWw0DR2rM3X7MrP75FKpTExMTKZbPlyuO02uHChzWi0sjq3KSkpycnJgTnwSiXceSfceacIAGpqXAcPdh48aGtsVDDvhfR0qy8vVSaTjR8/PrCOsL7IyrJmZTWuXNloMslIclpVVevx4xLvm3TmzM7Ro+0cY0hdWHp6+jAJ3PA9+FRRTOK//zXv32/1fEZq5o8ebeeQDwBgwoQJQRT1qJsRQGyxwE8/9Z0+bT56FAKzjWq1OjMzM5ytskP39FSrnWo1pKeTHksf2DsLyT4L7NoAQKNxUkVDQrpm8GU96uqIb765+PPPBKv1SEnp9zWHOazHyFp7YINYBLlWwQgOBAk+DofDV4P6wSORSALwi4J4STKZjNrcC2JybEREhL/LfbPZbDQazWazRUCNeJlMptFoNBqNUqkccVEb3FRVVRmv1N8fqoBbgiCsVmtnZydNbfHlRCUlJQ2TqA1ubDZbc3OzyWTi6G3sPbtoodreXw1FSkrK6NGjg+5AUo1mqUsVciP4ew0CIzi8uemmmwCgr6+vs7PTaDRyDyB1YVSfVI48neGJ8MFXKBQajSY1NTXUJogadrPZzHtJw9A2Bvfp6f1kCdY7u1yuYA2U52kexE/t78M01NZjOK89AltNIQiCAgeCIEjIF8Q2m62/v7+3t9fpvLo/GRsbK5FIlEqlXC6/hhcxNpvNYDBQ/xaSbhCer8NisZjNZu+FaVxcnEKh8KxQRxYul6u/v7+np8f7QykUCrVaHRUV5Wt2tbS0eM5PTEyMi4sLg+tus9msVmtfX5+3phAbG0vdCAEoiYMROLxnRW9vr8vlot2ko0aNioyM5BjDEQRBEHa7vaenx/szKhSK6OhohUIR2MgHZd5aLBbasCsUisjIyGveNiLDwXogCIKgwIEgCIIgiFAMBvj8czh06PKP118PxcWgVAbzTwxe4EAQBEEQBAkPWIMDQRAEQUYeLhfccQd8992Ag//6Fzz+ODzxBGzaBFJ8wiMIgiAI8gsDlz8IgiAIMsJgVTc8vP46/Pyz5W9/a5RKQaFQBFzQFEEQBEEQZGSB2XQIgiAIMsIoKfGpblAcOaL8xz9kRqOxoaHhyJEjNTU1BEHguCEIgiAIcm2DAgeCIAiCjDB27+Y/59NPr/YMbmlpqaysRI0DQRAEQZBrGxQ4EARBEGQkYTSCXs9/Wn39gFqjJpPp0qVLOHoIgiAIglzDoMCBIAiCICMJiyXAX2xpacHRQxAEQRDkGgYFDgRBEAQZSYwZI+i02FgH7YjVasXRQxAEQRDkGgYFDgRBEAQZSUil8MQT/KfNnm3EsUIQBEEQ5BcFChwIgiAIMsJYvJjnBLXasXJlY1D+VlcXzwk2G64lEARBEAQZFuCiBEEQBEFGGEVF8NNPkJDA/mpsrOO1106r1U7a8eTk5AD+1qFDPCe0tETiN4IgCIIgyHAABQ4EQRAEGXkUFcHZszB3Lv34vfc279r1c1YWvdyGTCbLyMjw96+4XPCvf/Gc8+GHaS4X7bdc+AUhCIIgCBJ+pDgECIIgCDIS0Wjg22/BYgGjEQCgp6fHbD5Dkk7mmTKZTKfTSaV+PPRdLvjmG3jmGf4zS0sTAeChh+qTk+3Ukf7+/ujoaPyCEARBEAQJMyKSJHEUEARBEOQawOFw1NbWGo0DyosmJydnZGTwqhvbtl3NRjEa4bvv/P7rmZl9GRlWAIiIiFCpVP/6lwi/EQRBEARBwgkKHAiCIAhyTUEQhN1+OZgiIiJCLBaUjrp0KX82il9YrbaoqCj8OhAEQRAECRuYooIgCIIg1xRisXg4KAvHjh1TKpUKhcJzJDc3F78dBEEQBEFCBwocCIIgCILA9ddDX9+AI319vZ5IEH+JiCAAwGKxWCwWz0EUOBAEQRAECSmYooIgCIIgCAtVVVW0ch6D5KabbsJRRRAEQRAkdGAEB4IgCIIgLMTGxhIEEax3E1gKBEEQBEEQJGAwggNBEARBEARBEARBkBEPbqcgCIIgCIIgCIIgCDLiQYEDQRAEQRAEQRAEQZARDwocCIIgCIIgCIIgCIKMeFDgQBAEQRAEQRAEQRBkxIMCB4IgCIIgCIIgCIIgIx4UOBAEQRAEQRAEQRAEGfGgwIEgCIIgCIIgCIIgyIgHBQ4EQRAEQRAEQRAEQUY8KHAgCIIgCIIgCIIgCDLiQYEDQRAEQRAEQRAEQZARDwocCIIgCIIgCIIgCIKMeFDgQBAEQRAEQRAEQRBkxIMCB4IgCIIgCIIgCIIgIx4UOBAEQRAEQRAEQRAEGfGgwIEgCIIgCIIgCIIgyIgHBQ4EQRAEQRAEQRAEQUY8KHAgCIIgCIIgCIIgCDLiQYEDQRAEQRAEQRAEQZARDwocCIIgCIIgCIIgCIKMeFDgQBAEQRAEQRAEQRBkxIMCB4IgCIIgCIIgCIIgIx4UOBAEQRAEQRAEQRAEGfGgwIEgCIIgCIIgCIIgyIjn/wOWx5SydDIY5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data:image/png;base64,iVBORw0KGgoAAAANSUhEUgAABaAAAAQ4CAIAAABwgOwFAAAACXBIWXMAABYlAAAWJQFJUiTwAAAgAElEQVR42uzd2Y8c2X4n9u9ZYs09a+O+dbPZ61117x3d8WisWbwABubBsOGBBzDgZ/9DxgA27BcPYAxg2TBsjzWWZEsj6V5J3eyNzX0p1l65RWbGfs7xQxXJYqvYJFtks6r7+0GBIJMRmZGREVFxvnnO7wjnHIiIiIiIiIiIjjPJXUBERERERERExx0DDiIiIiIiIiI69hhwEBEREREREdGxx4CDiIiIiIiIiI49BhxEREREREREdOwx4CAiIiIiIiKiY48BBxEREREREREdeww4iIiIiIiIiOjYY8BBRERERERERMceAw4iIiIiIiIiOvYYcBARERERERHRsceAg4iIiIiIiIiOPQYcRERERERERHTsMeAgIiIiIiIiomOPAQcRERERERERHXsMOIiIiIiIiIjo2GPAQURERERERETHHgMOIiIiIiIiIjr2GHAQERERERER0bHHgIOIiIiIiIiIjj0GHERERERERER07DHgICIiIiIiIqJjjwEHERERERERER17DDiIiIiIiIiI6NhjwEFERERERERExx4DDiIiIiIiIiI69hhwEBEREREREdGxx4CDiIiIiIiIiI49BhxEREREREREdOwx4CAiIiIiIiKiY48BBxEREREREREdeww4iIiIiIiIiOjYY8BBRERERERERMceAw4iIiIiIiIiOvYYcBARERERERHRsae5C4iIiIiIiOiHxwBTYBO4BZjnLXwaOAP0AQ8Q3HdHEwMOIiIiIiIi+kFwzjlnra2MyatqUpYbVXW/LG8+N+AIw2kcuyCAUj0hFCABwaTjqGHAQURERERERD8UxhR5vjOdPsiyh3m+URRrRXEfsN+8Vrud9fuy3UYcA2gAAeBxZx41DDiIiIiIiIjoB8JV1XQ8vrm29oeTyfWqmtT1pKomgPvm1Xq9uRBOaxPHDjgJ9AAFKO7QI4UBBxERERERER0zzrnHf3vxtaypivkgGV3fWP+j4ehza421tbVGqVDrWOtYqejQFbNsNp2uRVHQbDqtIaWW0hPi4KwdHK7y5jHgICIiIiIiouPGWluU9Tw1afriK9VVms0eiHS+0Dnj+VWajrNsnKbjVutCr/dep3O50Tj1jFVLIdIsKx4+vNpuy0ZDhCG07gIaUEw3jggGHERERERERHScOOdsVReD4fz23fndBy+xoizrcKy62eLiubjjD4erztksmzSbZ5eXf7G4+PN2+/yhK+b57mx2J0k+39r6bGnJs1ZICa0t0AIitqyPCH4MREREREREdMyYPE/vr27/4Z9s/T9/8uJred2g9dFS6+crC5cvZF7HWptlE0A0Gqd7vQ8XFj6MouVDVwzDBWvLweDzhw+vWgspje+bOLbA6UfFONiJ481jwEFERERERETHgHMOzjnrnDHl7iC/9yC7cau6dvPgErAW1sJZGAtjYQ3sgRlSllrWfxsLnjjVV60grk/2m546c2Zp6Xfa7QtB0JXy8Day57Wi6FS7faXX+5nW3bLMZrP7nid8P/C8WMpIMN84AhhwEBERERER0XHgnMnzapIUO4P83v364XoMoc6ffbJAbVBV+z95iaJAUaIsH/+/KIzemJRfrA1r484ueEsrywvvnjjb7fbeieMTUj5z5lchVBQtLi//juc163pkzGA6HWbZl4uLJ5rNlSBw/HCOAgYcREREREREdAy42pTD8ez6zeFv/lqOEzlOGkp1zx0IOKoaWYYsR55jlmI2h3Eo68f/Xxc230iy2iZbSfCz9zvtd5rt96KT5zy/pXUkxDOnfRVCeV6r1boQhkvz+YPx+Ivh8H6WbQXBR2GY+75jD46jgAEHERERERERHQO2rvLNrZ3/99/d+W//+8Wl5f7Kcm9luXPu3JMligLTOWYzzOcQCsYir4D88f/npdndmEy2k6FCr31+8ReLjfbFqLnyIhU0pPSk9DyvJaXKsp00zba2ri0s7HS7BcAeHEcCAw4iIiIiIiI6opxzsM6Z2pZVvrlV3F/F7rCpdNxuRsuL/vmzenkJdQ1jUNeYZ/B9eApSoqyQ5VBPlf9UzonaonYW1pZWCCWVBoR4XgeMgwsoFQRBp9U6kWXLzs3zfMP3277fVcoTQn3t2ZxzzhlrK+eslJ6UL/Ry9O0w4CAiIiIiIqKjyjlT5OVwlK9t5g9Wq7v3vSxfPne2eeF8fOmCvnQBy4vIc2QF8hzJDEpCCDiHLIPvQ8lXvkVSqjBs9fvngE0pi9nsTlVlcXw6jk8GQUdK/8C2O2vrqkrSdKuu0zg+GYZ9pUJ+qq8JAw4iIiIiIiI6qpyrk+ns+q2dP/5Tu7Xjl1VUVv3z57yL5723LnhvX8TSEmYzTGeYzuD7EIBzMAbTGQIfWr3yLXoUcJz1/dFsliXJF3n+Sav19okTv1bqsu/7Bxe2tpjP17e3/3I+3zh16veUek+pgHPKviYMOIiIiIiIiL7fEcEhFSKOyygJZ205HI+vfnb/f/xXYVEunzvbO3d28dxZnDmNs2dw/iyWFjEeY5wg8CEkjEFVoygRRfB9KLX3biEFhIRwsAbOwH77TZJShWEzDM/E8awsr25tffHw4dVW670wXIzjk77fObjDq2qeJHcePvw3w+E13+9G0UoQ9B4HHByr8mox4CAiIiIiIvo+c3DGVKXJa1MGXuypQAp17N9VVSHLkEzh+ZinKErYZ1T6FAKdNrptdNrQEpMJxmNMJq9166ytjCmqajaf36+qnThuSXlOiHma3lfKD4KeUpFSnnOSGccrxICDiIiIiIjo+8zael6Md5LVSbp7snep1zgR+k1x3EdJVDWyHNMZtEZRoCzhntErQwh0Wjh7CmdPI/Cx+hCrAun89W2ac6aqpvP52nh8o6oGxgzb7U6zGQqRJcn1NB00m+dbrfNhuKhUwOPzFWLAQURERERE9H1WmXIwXf9i9U/v7nz2q7f/E1+FgRdDyGP+ripkOZIppISxMAb2GQGHFOi0cfYUPriCOIIWmM+wufX6Ns3aOk23t7Z+e+/eH7RanXa73+0uBUE4Gm1PJlen03G3+9GZM/9U65gBx6vFgIOIiIiIiOj7zNhqku7c2b768d0/XG6d6zdPNsJu6DWEEHvFII7NKAnr9qeDLSvkOWYzjP2nRqbkOYoCRYmy2p87di/10Aq+jyhEHCEIoDVe51t2ri6K0Wj05YMH//uZMz9utX7caFxsNPrT6Uaa3tvYuFoUab//Qbt9iQfnq8WAg4iIiIiI6AehMvnm5M697c+FkAut07HfDrzoONXjsAZlhTTHbAZf7xcQLaonC8xTDMeYJJhOkWYoSxgL5zBJsLoOpRAGuPcAwxGqisfD9w8DDiIiIiIioh+EssrWhzelUJNs+9zC+2cX31tonQ69xrF5A8aiLJFlmM6gFISAs8iLJwukOcYTjCeYzpBmKEoYA+swmWJ1HfMUnsZwgMEIVc3j4fuHAQcREREREdEPQlnnD3a/3E4efPnwz947/btSqkbQOVYBh3kScEDAWtQ10vzJAlmBZIrpdD/gKEsYA+cwTjBPsbkFAVQl6oo9OL6XGHAQERERERH9QNjaTot6biHGaX93dmtxfirwYl+HUighjvqUpbUxeV7MZ/OJVCgr5BnmMxGEGtCAhpBliXmKeYY0RVUhDLG8hF4XWY40Q5ajKgELOMC9it0JkUKOhNqUbpwV7Z1cbwfLnTIf19OxtqLfPxehjZHNiqH1ynqe+2XYaZyMvKadz8vJ0EdbykdDhASE0kJJCMG5Y78dBhxEREREREQ/CEIgClQr1q1INxvZNL/9cNAuq6zXPN0K+6HfUOJItxBrY9I8l1JWdY35HFMfQaA8LwZiiBhCVjWKcr/OaByh10GrhTjC1s7+T1W+yg0ykFOpN5V3W1k7m+c3x7sdd6Y0blqWayH06VM/9ic+Nux0sj6vZN0po05ruX/ZVwt2OJ5Pbtowe1wDRSgVrCx73bYKQzDg+FYYcBAREREREf0gSIE4UL2mt9T1G36a5F/N8+Te9o23Tvzi0vKPtTqt5JFuIVZ1neb5XswBraAUtNZSdiElEEB61u1PnlLXCAN0O7hwDieXcfPufqnR5JVukIGcCr0pvdu6nkynG9fccpou3tV9JVdMfM7vnv5RngzzjdH02pqZlOF7vei9fu9CD3VQ3R1ON8aT3c/g9ufrlUGw8Pd/1X73Hen7Qkoert8CAw4iIiIiIqIfBCEQBbLf8k4uBALZw93P1nb+an23/N13/ovYb7eihcCLj/L218bUxszzfG9u270HfUBAhhAtyL1ZbwEHB5xcQa+Lty7g3bcBYJLg4for3iALkQi1Kb3bqro3TsTVRH4mhez8/PzSP3q3d+a9hdOXd776Mt8cTP96Pdscr/jvRxfPL/XfMfNie/OrwR9f2/2jr0y636lEd9qQ0u/3vH4Xmk31b4N7jYiIiIiI6Js455yzxtaVKaSQWgVKKiGO33fs4hEphJKiEYpuU1RGQOwO57d3kgUhhKdCrTwp1FEpAyGAUMglpd/3gqWe53W0bmvdroajcjQuh2M3nz8qqPF0WY15iq0d3L7nqqq8+6DaHZR5njdjc+Fs88Lp4PTJ1i9/3nzrkoqil441KlMl83xrLb11s/h83VubdFPTtAJwMAYwzeG8eXfg9x5KJ4JP15v3R3VSxJlpbU6ja1s6jpBX/o2tcCuJs9KU++VO5Tyr7z3IbtzScRSsLMvAl1pDStbjYMBBRERERET0ypSmmGaDnWQ19Br95slG2NXSO9YtT61EM1S24/ue9LzhcPalgBjPhyvdC914OfKb4lFtiDcecIhQyGWlP/LlrB/H56LoXBicmd2+O791x1a1m88PX3E2x/omnHO7g2Jza769M8uzqt0IPrzS+sXP/A+uROfP+kuLKgy+RcBR7k6Tz9cmf3FN3B3otXEvqwWeBF5hkjfuDnwIsTPz7+207g/ltKgr29hMwi83VFrZyvh3d+KdWWVgH69YW3vn/uyvr5q8iC5fis6c8vt9FYU8+xhwEBERERERvRoOLiuma8ObV+/9237z1Ptnfu3rSPve8W4KKtGItKdlO9Z5Ptiefrw+euDswu+89R9fPvFz34skjkjAIUQo5IrSH/nStlvtS63WR63m+7rdclWVb21Xm89YcZZiYwvJ1IVBmc6n8/kwy9zK4vI7b8c//3Hj/Su61RRaC/XSb9PVphzMki/Wdv/4q1aStyZFO6t9PEm7dFLoewNvmOLGdpBkcpIFs9JVVm9OvbSWq2NprZ9kUZJZ+yTgcLU1N+8k82xy41b00fvLv/8P1AeBCgMWHGXAQURERERE9IoCDueyMnk4+OrPb/7B6d7lbmOpEy9FfsO5w9vjR/mNOOesc9Y5KRH6MvIlgB2XbCdbq9v5+m7Za66sdM73mieg/COy2SIQsq/UJc/zmmFvsdE922pfzoeb83t3VBSUgIWrgQruqSlS8gx5hsHQCuRBkId+3u/qS+e8d94KLp73+32h5Evtusd/N2lebo2zrzbSjx80hPSFagnVUAcCr9win2N7DsADHv2HxDjHKINzBvCAR2Nj9g8Ya930wfrswdoUNrhzL1xcCFaWvE4bnnf0Dy0GHPT9V1VVVVVlWVprPc/zPM/3fcmCwERERER0bE3SnYfD642g55x9XIZDShV6TV+HR3wWEgDGudKazFS+gRJSC6GOTzGRup5l2ZpSX9i6mE6v5fm6MXMH5MAUEHCHjjZxSlVXLsVX3govXQjev9L+6H2v3cLLZwWuqkyWV9NZdvN29dXNcHtnSciO50d+oPwAz+0JYi3KCmWFqhTWaWAvQHocnFjAAHYv8pim1e276ckTQkh/aUHHkfR9x3ocDDjoDZrNprvDna3dtWQ6Prl8dnnx5EJ/MQw5ioyIiIiIjqvRfOvu1qe1qcbzzccBR+DFZxauLDRPRUFb4Aj34ABqZ0tb57X0a/hKQSp5fNrMxszzfM25ush3ZtMHeb5W16kFCrgEqACNwzrVaK/51oX4d38R/fjD4PxZv9fVcfSy4z6cMVUyy1YfJl9eN7fuui9vRBtbTaEiP4gasYobj/tZfMPWI00xz2Bqac1eU1w9HXA4CAcIoEpm1bWbiVLZYNB8953GpQvB0oIMAp6ADDjozV2AbJ2ku/e2Pl8f3JPBr1vtlnV97hYiIiIiOr7G883rG79ZH95shN3HUUYnWvr7V/7TQEeh38TR7hBhrC2tyU3tG0BAQTipjsvOr+uZc3VZDgT8cprk2cSYuQVyoIKbwx2666WW0YWz4YfvNz963+t2hJTfoqqFM6bY3R3+9uOH/+pfx8NxazTpDCctIZXvqzhWnTaeW6y0qiCAyiDPJYwA5NPzvlgAgICQEFkyLz69Nl99WP75bxb+8T9c+Q//kW42GHAw4KA3SfnC6PnA3Lw3+83buCT997Ti+BQiIiIiOsbKep6kaVqs6fmTO9tufGJz8t5y50wj7EZ+Swi514/j1Q4o2CsD4Zy1zr7UirN8PM2GWTkD4ADrXO1sZY22soJV1tTWGGftoTVF3jQhhJRREJzodH5SFIPHO8M7sRS+W9WysmfMc1oljTj+0Qfh+bNeuyW1ftkdDuecsdV4kt97kH3yWfonfxZCaKkjqRpRhEYDrSbaLUTBcw8dWIvaoCqFEMJaaSysPRhwGAgDGKAuq3Jzu9rcnMP67Xbz4vlweUk3YigFIfbm++XJyICDvtvDSysVuFonU/dwajbm1W5en5BKSSH3uvPxtCQiIiKi48XTshmpZqQaoX58Mxto5PXq5uRzCPQbZ5phN/Aar6Eeh6tMmZXTaTa0zrz4amvDmw92vxzPnppuxAG1tSWMM8hNXVljXjI3+c4iDs9rNZuXpfSMyR5nDza09ox1P7FuZp+3vm6/d8Vf6H2LCVNsWdXzeTUc5XcfFJ99qVfXliFa2m8EgQ4CRBE6bbTbaDef34OjrGENrAOAeYqiRFkiLw5dVgIeRAgJQO0Mims3pq2mKcpgaUG3WyoMObUKAw56Y0qTb4xv39n+xDq71DnbDhdCv6Gkxz1DRERERMct4BCtSC90vMW2//jrOgGU5t6DAbYn6yc6719Y/mipfS7ym6/2pa2zaZFsjG7f3Pir2pYvvuL25P7G6NZgtv50wOFqZ511tbO5rSt7RHtwAPs9OLRuuycRjEMT7oRD5Vz93PWFbjZVGOJlpztwzszn6b0H448/La/flLfv+3cfNBwCzwuiyGs20Gqi1UKnhdaLBRx7w1CkgFaYpXAORYnDdvtewCEADSm2B9nHn1fzdHrnfvcXP22+83a4vCh8nycjAw56QwFHnT0c3LDW7CYPzy9/9NbKT1c65yOfAQcRERERHcuAY6njn16MpNwPOMrK7Yxvrw5u745xuv8LpXQz7EV+A6+04Kh1ZpLu3Fj/zf/xyb/MyuTFV6xMUdVFWecHN2ev4KhxAExuTGWNwdEMOCCEUipWKn7q0ddfj8JZW44nk6uf3/8f/id5406/KBt5uQghPU/EsWy30W2h2USrhXYTwfMSh6qGAISAkhASFiifmVKJ/fllRQiRb+7Ox5P06mdZ6J//r/+FbjX8Xlcy4GDAQW8u4Mgf7H6+NvxKSe/Ds7/n67AV9SO/xT1DRERERMeLFEIp4WkZePJxwAFYpXOhCiPyWfVgd3prd3ra12HgxUpqKdQrGZotICO/tdK9+NG539tNVgezjcF0bZxu+Z4ItPQ9qeQzXsU4a62prXWoSldWrqysrg/ertvKOGuPaA2ON/jqrqrr2azY3FY7u05rpXyv2RKtFlpNtJrotNHrYaGHfhe+j6ranwj2SacMB2uxV2vDOQQ+TAQA1sFaWANjUVWoDUwNYw981k/etqxrNyvr2SyHrUZjW5TOWp6JDDjoO7kEOGedNbaqTTmYPUiyB56enl6KjbXGGWPrEhuD+a3t5KSn/NBraOVJoVmMg4iIiIiOLyEQ+KLZkF2rtEoG2Y17g2ZWzpfa5zrRUug3tXoFnZelVM2wd37pw8hvrY9u3N3+9PrabybZVuSrdkO3Yx36h9eYGCf1eFqXRV0WpixRlq6orCrdwYCjts46fpLPphSCAFGMMEKnjU4b7RbaLSwv4OQJnFyG72M6w3SG6RzWPM439lOPqoIQ8DTCEELCAc7tT6KS5chz5IApuZsZcNBRCzhsUc0n6c5Osjqc3x7Mv/KCybkTjdLUZV2VptZBMphfv7cTpXmy3L7QbZyIg/YrueITEREREb2pgMP3RCOWRqqqng7Sz2fZ+K788srJX7994neWdPBKbncFRODFC61T7ajfinqAGEzX7uz8deTLXtNb7gbN6PCAw0NZFZhYW+W2LNxewCEr8VTAYZx17tWOqfm+BRxhiFYTzdZ+tNFuodPG0iLOnMSFs/A87A6xOwCA+nHA4ZDncA7GQAhovR9z7FUDEQJCwpsBQF2j4F5mwEFHjHFmmg3ubn/6N3f/byF3tTcMwtH5djOrirSSWSVMneykn47mOzdw9f3Tv3fl1K98L2TAQURERETHl5TwfdlQUgZqkk53h58Nhp/sDutZljTDfideDHT0KAr59gmCEEIJpaTydXhCXJoXk3vbnwU6aoS62wyWukGvqfcCiq+9RllgMrEKpq5MVaIoXVE6qZ8sVxkY6xx7cHxT01khDNBsoNfZnxe21US3g+VFnD6Ji+fgediri1FUqKr9dGNvn9YGZQUpISU8DwCU3g84pIQAqhp5zn3MgIOOhIPXwqoudqfr19b+/P/65F+eWQ7Pn2ie7zaXe/GsFLPCzUo7ns2Ho68Goy+Gw7quq25jqRMvBjo+eOHmLiUiIiKiY0oIeB7CCI2myM3WZnK9FfdOwgU60ipQ8tWMztbKX2qd/enFf9oIW7XdqLE+T1fTYuR5wveE54mnJgzRJmyityCcJ/3AwWGWoMjh+fs/9HLiCIt9nFjGiWWcWkG3Dc+DUmjE6HfhHPICVYW63q/HsddcUhLGfq3WBjHgoKPIOlPVRV7Nd5LVB7tf7iYPnrWkkggD0WpKOF3L7Z3p9WbUMdZEftPXIeeOJSIiIqJjTUpoT4ShaBqRu8218afO2fFs51T/7X7jZBS0lVB/91dR0mvHS5dWftxtLO9Or6+PP3k4GE2K9UYs41g2YqnVkxjFaRM1Xd8JHamqtGXtZomT0kVNxA2heQP+bQKOBZw7g3On0eui04anIRUaMZyD7yPNkGXIcqQZsFdrQ0BJFCVKwFbchQw46ChzRZWN5htrw5trwxsPd7/aHN87MEn101d8JcJAOghPCyu3N5KrpSl3JxtnFt5dbJ9pBB0leFgSERER0XH1qAeHsFLkZuve8Lfrw7uhXPrdy/9Mnf5V4MVKvoKAQwoZ+g1fh+1oIfSjtJzfWLu6Nsi7HdmBdp70IQ8EHDZsun4gowaGI5QjO0ucs3CA1ghjfmjfIuDo49xpvH0RgQ/fh+dBCDRi+D7aTUznSKaYTvd2PxwACQkIAWtR1dyFDDjoCMcbzqXF5MHOl39x8399MLg2z4bTfOSeMY22kghCqT3XiGWVbz2c/Pb+zg1X9f7Be/+Zr4PIayrJw5KIiIiIju6tr3XOOFtbKx8VsTDOGmetc845KaG18J2wQqTz0XA2nE3dfOZO9d4+tXB5sXX6lWyGEEJASCWV1N34RCc65amF2kRFZbPC6dx4tdmbpsMBUkJIEUbQnkgzISVMjbpGWaAsXFmgrlHXe9PEcrT4izSjNaJwf5pYKaEkpNyvHqoVrAdrUdeoShQljIGxsA7WoDZQJTgknwEHHemrPFxRpTvJ6rW1P18fXVcSUokoFL4v9uoEHySlkBKeFgCSejafj4eJTSbuwsrl5e7ZZthvyb4QUkCA9TiIiIiI6IixcLUzhTGZqaTbv1m1zpbW1G9oolWtdLfRffvEJcj3KkwqlyTJxNraWlgDa+AHIgjghxASQrkwRqeHsoTWqApMhjAWZYmKs5S+oKLEZIqdAVpNRBHiEFEEKVGWKEuUFdIUWY6aPTUYcNBxP6QUgkCEoQwD0WnJKJRaPzOk0FpEoey04Clk9drG5HMt1WLrQjPshX5Tsx4HERERER0xzqGytrB1Wksp9290HVxtrXHW4g1EHJ7S3Ubn0solT+9uTR9uJg8HySQr6rqCqYSpETdFo4mGhR9CaBfEri1Q5KgqlCXmM+zNoOIAya8XX0RRIJliexdhgF4XrgPfBxyKAvMUaYaiQFGhMtxV33VrlLuAXi2lRRTKVlO2mrLdUlEkvGcHHJ5GFEmpRBi4zD14MPjNeLaz1Hrn0vJPljsXGmFHsI8cERERER0lj3pwyNSUj3twYG9KULyZiVY95XXjbuRdbIYzrGGQJNOpGCWmKlEVoi7Q7onKCGgID0IhbMALkWdIRkhnSEaAgPKhPAScUeVFFCWSKXYG8DQcEHhotfYfn6eYJKhrWAfL2VK+aww46FUfUgphJNot1e+pVqiiQOpnH2VaCylFGMA23HR6Z2d3dTr9s0749j/5CI2gEwctCMldSkRERERHh3POWFcak9eQh42nNtYa66xzrzntcI/+tM5lzsyEmckqVXWuq8qrrF9bUUMaIS1kJepMpDO4A18fVhWqcq8MB4QEJF5F8dNXtpMBOGetMwCkUEJIHJ0B7NaiqpAXSDOkKeYZ0hSeRpYjL1CULxdtBD46bQQ+uh1hnXJWW+eMcUVpi9K97LMx4CD6thcdZ501tp4Xk+F8dV5tBkHZ8lQjkmEgPE9oLZQS33AZEkIotfdsUKpwMq2FnVV6Z3pze3ou8BuNoKOklkLu11EiIiIiInqzbVuH2rqqtkUlDg84nDVmr2Dn62aAyrm0KNbn89uTyefbw2vpeE0V466sPR9GwmgYH1Y5VyFPRJbhYMCRzVCWcO4o9po2tsrK2TQbAmhF/chvqiM4gN25/YobkwSehzRDVb10P55GA90OPA9aq59rRU4AACAASURBVLr26hp1rdK8Ho7r4cgMxyhZy4MBB71+ta2zIhmn2zvJvc3k2iS/HTeLQKg4Ep7/0hdJzxdxLCGEsmVS3Fkd9qu6WGqd7zZWoqDNehxEREREdDSatM4YVxlXVObQgMM6WPcdBBwWKICpcztpems0+nJr6+ru8FaaJbpIurJu+LB67wtJTC2mFWYl0gNdAYxBVaIq39C4mucp63x3unZ762MAb638dKVzPvKPZMBRlUgzeFN4GmX9bQKOZgP9HhZ6ottWRYWykEWpxkm5uuaMsZMZUPC8Y8BBr11V5zvThzfW//Le7t/kdqNwDxuNXHpKa3jeywccnmjE0vdhq2Jc3si20wc7N88v/OzKqV+e6F3SPgMOIiIiIjoSTVrzqAfHG+1ibIEc2Lb25nT66fb21fX1q+PxQ+uccrYnnNurpuEAYHOONEeWYpgffCf7b+doysrp6uDan375PwPwddiO+pHfOnpHA/Z7cADwvP1ZeV9WI8apFVw4hzMnZZbLLPPSrN4ZOGPqZFppxZPuxTHgoG8vL2drgxv/7vr/8uX6v1no68W+Wugr3/82Z6AQwvfEXohRluVg+NXu6IvhsH73xD9uBO1OYyn223sj8ThQhYiIiIi+Y0KIRti9sPTR77//zzcm12b12tysTmf3hXhOczbPXJ66IkdVYHu08XDnTqS7C62TSkkllZJKfttpS4xJynIjz2/NZl+k6baUotM5EQTxoQvL8RzjuZOplmXgN4Og4QcNrZ4UFC1MltXzrJ6VZWaqI1HzwTlnTJXX87SYrA9v9hontPRDv6Gkp6T+7hsFtTFpUUxmMymEH4VeI/KaTS+OHgVFgO8f+jaQZk9+igJ1/fVUSUooBU8L30NtUNfwaqdVrWQhxVy4FLaAq49uGMWAg+ibfn8g8EWzIZ1V0p8M0lsb4xUBEfltXwdKasHKo0RERET0Xd6gQoRe82TvrcCLt5LLa6NP7w5+uzVede45xRGKHFnqikyUuVjbftD0Pq5Ks9I7246b7bjVjhuB/y2nLSnLzen09nj8xXj8OSA8L1hYuPCsZr8Mt4TeBLZCVXfa7XbnRLt9IgyedIgYTAcb482N0eZskhsjnDtCjelZPlrdvebrMCunJ7oXu42V2G9r9V33767rOs1zIURV140obDTiZqvlNWI87rNRm2cGHHtzx2Y5qgp1/SIBkgMquAx2BpvB7QUcPBMZcNDxIyX8QDSd1ApKj3fn1+S2mswHJ3uXF1unG0FXKwYcRERERPSd8nTQiRcbYacV9ZRUw9l2OhP18wptVAWKDHs9OB5s3knT8sHW3ZXuyQsnzlw4cebiiTPBtx12ked3x+MvtrY+GQy+6nROdbunu91TUdQ5/Abbuw1YVyWxmC8vdZaWTy8vX242Fh4vcH/roRBiMptXxa6t4I7SrB3TbHh7+5NJunNv57MPz/7elVO/8rvhGwg4jEnzvKrreZZ1GxFazWDWipqNlwg48hzGwtoXSY8cUAE53Aw2h6uP1mfCgIPohQmBwJdauSgUphpvza9ujVeF+cufXPgP3j/z7wVe/N1fzoiIiIjoh32DKgSEVL5Wfr95Ki2mi41bgVhRKA9rmlpra+tqYyvUEBbaCSfEKNkdJbs38Uk7jn/69gcS7y+23msEiy+zIVJKKYQUQub59cnki52dL3d373he1OudaTQWe71Thy5sTFXlw3L20DfidDc6vdQ/dfJkp3PiyRuEHSbjte1tT0SAdM46Z3F4l4HXODbk8cy61tnalsaWgClMsjH6cmN0DQBc3W0sd+KlQMcHP53X+NFrpaLYX1ooB6O6LMuytFmqklY0nZrZHLM53N4+Ed8UcGT5/viUvUccYMz+T21cVaEsXV4gy5AVe3PNmqKsqyo3Zu5sqaX0fen7vu/pdkt4HoftM+CgV3vRccaavJ4X9UzI0veE1pDf2K9CABJCCqGecTY6h72ucFIKKffLlKZpOkzvDMc3R2PTCFuL7dPdxpKvQiHE3rWV5zYRERERfZeU1N3G8nunfy2Fsu6QNm1l0nm+m5bb83yrqqq6RF3B1E/uWkNPn+q1tZsPd29X87UXf2nfj6KoE4adgz01nLNZNhmP15TyZrOdAwvHUdTZ+zmwsMmyyWj0UEqdJFuPH58nSUObiyvLoR8udyMlU2OTp1uLElCABNzryzgcXG3Kss7n+Whj/NUwu62CZLGvtZBKCCWk0qPh/ObmuGudCb2Gr8PXOneskNLrdbs//ei8/eez6zdnt+9Nb96eXbsOY1CWmKeYzR91x3CoqsOfJS9QVfsdN+p6v8rGPEMyRZJgMrVCGOvMPLVb2ygqlCWKIp8k5fqmmSSo63BluXXlcuPti/G5s/1f/jw6fVJwBgYGHPSKLjq2qsu8mk2zwfr42iC9IfSk11XNhgx88Q0ZhxLSkypS2jvsgugA42xtrXHOHoiKlUIYynYTUqAW29vTa5HfqOoiDjqh19DKAxhwEBEREdF3RwjZCLqnF95pRf1D58yo6vksX5/lq7P8bl1npoY1sPbJXat0tSdybefD3cFEmBd/6Tjudbunez0Rhq2DAUeeJ6PRw6rKg6D5+PFGo9/rnRFChGH78YPW2iwbj0YPqyrz/caTbYYX6/DC8vLplfNnFttRkAMD4OCoiBCIgQB4jaPFja1n+Wh7cn9tdH2Y3hqk17wgWeprXylfKE8pTw8Hsy/qutxO1s8uvLvYOhMHbSX06/uwdSOOL5zTrVZ8/qz/yWe2qmZf3UBtUJRIM0xncI8Sn6A+vP1U1ajqJwFHXiAvMJtjkmCSYJzYoqznabk7rJsN1AamRlUXWVaOhmYydbUJlhe7P/mo+4uftd97J1ha9DptqdiQZ8BBr+SiY+ppPtwY3b63c3WS3xsXN1Uw6vkq8KUfPHOiLAEoIXylYD0jDptmxbnSGgFj7VPVc6QSUSCEkL4vKrG5PvkkLWaboweXln+83D3fDHuKBUeJiIiI6LsMOCB8HWi12Ap7z2ill2W9UtTLZd2xNnUOeLpmZ1Wm4+Hd0WAwGN4ti8mLv3S7fRJAGLY6nZMH7qNdlk2qKp/NdtWBdm+3e0YIGYbtgyNNrDVpurfwjpRPbsubrZPd/sXT/eXuwsXQa0d+7esdYHrgxTvAMqBfa8BR18VguvbF6v/38f3/U3qJDkZemDTaOlJeKHWodZbvbk//6u7WV2XV+gfv/ueeCkKvoeRrbNVK3/e72mu3vFbTGZveW91rFKEoMc8QzPaHqAigfkYPDuv20w3rUNXIC8znSKZIphhPMJrYSVLtDgtPl9qDc3AW1pWmrsrClLkzdbC02HrvSvcnHzUunhNKCynAbuwMOOiVqEw5SB5+ev+P/uLmvw6iLGxkUZz2QiWlkALf3IPDl0opZw+rqeOcEwLWuQrC/K0eHL4PG7ss3XgwHt9IP3FV75989F8Ffhz77dd6OSMiIiKi7y/3jL8/L+AQeze34lmNKSWhZezLqBKec4csUyqv8uPc7xdhJcXCi7+053WkbANfm3hFKNXwvE4Q9JSKDizcl7Lt3NfGMgitm57X8f3OwYXDoBP53WYQ9iINpLBpkW8V+YE3pU5qLbX2hGg9/aWm+Ft/ecmPwbm9P52zSTbcHN++tfnbrzb+qNfVCz3Va+pmrGOtYqUj7VmbDqfDnVmxPTYXl68sd860on5T9oSQ4jUMYN9/NqWEUl6v27h4rvOjDxZ+9+9F1grnCrg0SZS1Ek4B8llDVJ40pWpkOWZzTGdIZpjO9oqPOucsYIAKcIAFLFD5nu22gpXFbrfV/dlPmu+8Fa4sSd/nCH0GHPRKfw84k1Wz3ena/d3PF/p6IVBNpQP/8GBDQEgoJTwtA2EFBCCdPKwAsHNOO+VJa5zaS7itcxZOCgEFpQCIosxqN5uWJsvWNpMvT0zPN8NuK1yQUkkh92s/ERERERG9RMax1640r/BJrc3yfG02uzmZfFbX08NufZVz7W73R/1+V8rgxZ9ZShuGIo49cWBQhlJet3ul3/+o230nihYPPG6DQMSxfzB60Drqdt9dWPiw07kSHuiBYszMuSTLJqurVw996SgattsijkUYAlAHQg3v79itw8FVdZkW02Q+2hjfeDi8ltnNRlOEETzv61+g+lq2Y682CLSp3eZ2ck0rb6F1vhl2A6+hX2s9Dq2CpcX+L3+uG5FZ3XD3V9M794rN7ag2oXMRIKvnfZRlvVd0A0mC6Rxp9rfLdtRwJVDB2XbD/9H7zQ/e8S6/1Xz/SuPCORWFPGMZcNCbJKCU8D0R+TKqpHQWFvWz4nElhCcVIJSTtbWVs86agwt7WkSRtA5hINJ6dW10VTi32L7YiZciv+WpgDuciIiIiF6GATIgAYpX+KRVNZnNbgwGX2xvf1qWh4xA8bz+wsKvut13m823Pa/5ElmAy4DE86ZCTA+kHn6n8/bKyi8XF38ShksHFk6FSLSeCpEcSD3Cbved5eW/t7j44yDoP348z7eT5MZ4/PFg8MmhL91qDY0RQsD3nVL+gYCjCzSAb18az1o7zyarO7evr/7NKLs7Km9m9V7AIfTfmi0k8GS7obUSzcg5rK+P/3o02+m3Ll9a/tFy57wKOuK1VegTUupWq/HWhWBpIbt9dx6FyfZOPhx1rHUCvpTec3twlDWSKSYJxhOkGcoKZX1w8JIDaiCHy+FkK26+e7n96182Pnw/WFpUjVh6LCzKgIPeKCmUEr4nI1/GTjgjjEDxrIBcCelLKCG1kwVqZ2FgD9Zt0lrEkdRaVBVSc+/ewO5M1pdbV9459ctTvbe18gULjhIRERHRS6iBBFgDklcacOxMJp9tb3+6tvZxURzSg6PZvNjv/36jcb7dvqhe5ls65yrnJsCWEOnBgKPVutDrfdDpXPG8+MDCpXNjYAuYHQw4Wq2L/f6Hnc47Wj/pEeD7raqab2//zcOHh/fgaLd3Aet5datllXq8ogLOAxr49m1vY+vhdPvzu3/xB3/236k4idtZ1E4bLRH6h/fg0Eo0Q11buzNaXR0+3B2jGbwtPvwXjaAT+e3X2CAQQvqe9D2v3ZKeLsdJ/tcf74xGADwhm1Khqp8XcFSY7NfdQF7APV2aZf+IdAXcHNZvN73LFxsfvNd466J8NGcKe6wz4KA36UkPDtEwoq5QfEOyK4WQQnmAcdY5Vzv7tUW1htYiioSxbjy8vTq4ORq5hfgDrfx2tNAIOsw3iIiIiOi5KQEAwDpXGzMqy7U8/8qYwTevI6X2/cjzIt+P5IEacGWZVVVallldP+kDkmVZWVZhePbEib47rPxcFK30eu+H4ZKUvniZkvlCaMD/WncJIYRSgdaRUt7BZxPCAwLgqSEqUiqtQ63Dry2sdRzHpxYWfnru3D87vN2otdaNLJsOBtcOlDJVUQTfl1qrp8faiAODVsTzUhtX1sUkHTzcvdXq1QhFAGgtlBJSfr1FL6WQEFDQTgiR51U2mmdpEaTFpLbVS9VSefl8QzxJOoJARIGVsqqqOsutP4dUKMrnPEVVYzZHlqMsISXiCHGERrRfrzTNkOd7NTgMYJUUYaiiUGrFXIMBB/2dL/zOOWeNrStTWGfEo0q9g/T+OL9t5M7+1LCBkBJiP56QCkJKJYWWQimhY6/hSWlsUdSoTGZc5Z5x0Tl40gqIxw6Gmo+XkQJOGOvq2praFtYZd+ivDiIiIiKir6cbe+MASmuneb46nd4YjT4tit1vXs3zwlZrudVaVso7GHAUxWw63Z5Ot9N0dOCutaH1qX7/3ZWVJXlYVQjPazSb532/fXQarkLoKFpcWvp5EDxjahgzK8vtqtrc2PjqcY9sIXS/77fbotGAlJ0Di/uAD2h877+BdA5ViXkGK5Dmz1nYGGQ5ihLWIQ6xvIgTyzixhNEEm9vY3EGe8xRlwEGvS2WKJBvsJqtFPVMaSkMpMZjd2c0+h9pa6KkoklEglRICYm+SFE9ITwVahVoGngq1EFpIY4vcFZUpjC3dYRVGiYiIiIi+KxbIgUldr89m13d3P9/a+jRNt795nTBsLy0VSnlx3D9YCaEoppPJxu7u7dFo7fGDrdbbKyvvtdvvtlpvHToCRQipVCild3Ta/0JIz2s1m0EULR+6QFmOk+T67u5gY+PG48qpUnp1rQHnec7zVg4s3gK6QHygHOn3N+AoK7gUZb03M8I3HnoOdY2qgrUIAywv4q0LuHIJa1uQEvMUuwOenww46PWcqnBZOV0f3vzk3r8d5w/DUAQhwlDk9SAtt6y33e9prYXWUAoC0EL6UoVSBzr0dSPQzUA3jCtMXRiTV660zlhnHBhwEBEREdEba40CBpgD63V9bTL5ZGfn0/X1q/P56JtXbDT6Wvtx3Ov1qoNdh/N8liSb29u3trdvPX7w5MnOqVPdZvN8HK+81AiUF8wiXjAWebSZ7kUGbgghhNBS6oNVPA7yvGZVzZ37dHv7VpZtPwo4lBDQum40qjg+WMfkBLA3mkb93TupuIMevZenHnuzh1RVoTJ4xmD8Z3ZgDwIsLeCtC/jJh2g2MZ1hfYtnKAMOen2nqkvL6cPBjb+48b9tTj9vtUWzLVotEXrK92ToqU6ssH8SCyWkltKTKlA60n7oxZHXDL1OXie5rSpTlSYVe+MDJQDhHB5dioSAFEIdnFnKwSqhtNRaauzFIs66p0uTCgEpoRSktLUpKpNbW8tHvz84So2IiIiInmpmYr+4QV0PimI1y76aTu/UddTr/aLR+IVz8rD7YVOWw6raLcuBlHUQNPJ8urV13fOe1Oacz8swfOvcuUunTz95hlbrQr//gee1XkMHDQH4QB+4FEVYWPDqWkfRPSnLLHvoec0g6D5e1NoUGEs5DoJXEAEIIaNoaXn5Vx9++N/U9fzxTtr7vnM43EnT8eOFw3AURQgCp/XC0zPIqkcBjXipD884V1ojjJCP7vOtc4U1tbNHf6B6CZRwJWD3h+4IH1BFgZ1d3L4HJbC2hfUtzOY8URlw0Ov8PWBhDeoSdSVghRYy8KTvSa2EFACghFBCaiG1lL7Uev/hZ1yJtfKV8rUEUNa2NKasjRCBlk2tmlo+mR/LOhd4dWRNaUxhssIkhZkWdXKw94fviUYsnUWo0klxd338pZSyHS2FXsNTASCZcRARERHRgTZyDeTOzYpiNUlujkZfzGabcXy53b4QRWeUig8LOGxRbBTFw6K4X1U71tZ5nqTp8GCHiDB8O44v9XrngmDx8YOe14qiZa2j1/BGBOABTcALQ9npSMCFYaC1mc/vlOVM6+aBSKLy/TqK4PuvYJyIENL3293uO77ftrZ6vIuybC3PHyTJzd3dzccLN5tJv6/abTQa4kAfFgnEQPCyjVAHVzsrLCycgGio80FxUTi1IlwQVb1u6YuF+KkKIEfryCvhZnAzoIJrQjQBBaHyAtsDCInZDOMEm9sMOBhw0Gs/Ha0RVSFMCVippQy09LRUUuxFGXt1N3ypPKmUkEpKPCNWEAK+Ug1fN3wPwLysUKIyVsrAV71ALwfewSm7Xe1sbW3tbF5PknITpSvqGR4FHELA80UjlloJ6fJxfuPOjhrPd0913zvZu9SJl/0DU14REREREe9rgQIYA+vz+fXh8PONjY+rysbxT5vNy53O5UPDCOdsVZ2q61NVtZhlt0aj1eFwdTRarars8TJnz15cWDjT631wsHSFEFII/RoGp+zZ6/vs+74QAp5n4hiTyXA6/Wo2+21VPZnII4qavd7SwsLJVuvMK8lWlAqjaCkIengyTsTOZu3d3TRJ/mp398n8sp3OBIDWJo7dgRlkNbACyEf9OF7iw6uttcJVzgJoVmfv/4ESaU+YZuYymyfJcCf9LxNcOKIHXwFM4YZwBWABDUQQyAts72I2x8YmihJp9vwapcSAg/5OvwccjEFdwRzowaG1FNjPMZQQnlSh0p5Ucm/g3rMuh4CvZCPwumGw9+/K2BSQIvBUL/RONfzzB1/Z7g2rg5uXuw6uNDOB7YPdz3xPKCWjEFWVjbIvtyardfHn757493/nrf8o8lsMOIiIiIh4M3vgtra2dmrMel1fm81uT6freZ5J2QuClTg+6ftdKdXfXtE5pxSsra2dAoMkGQJBXXtVVT1e1PMWw/BUGC5rHX8nb0o8/lMg0qIjxaJ0/elsfb5xc2Pji2S6KT0lfC091eueUebdWKCQHTP9/9l70x9LrvS88zlb7BF3y8ybe2ZlZRXJJtnd7G7JkixLthrW6kU2xgMb9mAg27A+zLfBfJm/wF88wCyADRhjGBjZgseyJcuyPZJasqRmq8luNZssVrH2qqysyn25N+8W61nmw82blSSL3c3uIlltnh8uiOTNyLg3TpyIOu8T7/u8JSmJoJ4SDErrstBVRcS5o54s5MkHPrAcV5zT831hjDG+P+t585TWq+pxaJnn+XC46/teFOGs6QwhLmNgjBMivmu29bikvc6e93dXjeGGMgCGQBI8Ogg6Q4QucyNdlFpybnhysL97tPOgt9PxvGR59RLn4geLg8zplzg3Mud/rfJcjzKU5Vhtev/B6HFEA0iYgpucmZzrnJpM0lzSUhpWlbRXkl6PPj6tpz+NFSBaKZNlKs20lHTS0pIQ8thzxJjvetaswGH5lCsaBpMGsXmV9tNOWnRBK8cljiCcE84om5ShjFvDMkI5ZYI+Oe2NEiIY1YYZIxzO2KmMTTnxHO76juF0yhMtlzcd3vigW1umernsF06/1COlK2VKjYoxMEYgQIgcpYedbLdzolwezLcu1MNpVwSMCnp6F7ZXu8VisVgsFsunVuNQgFSqm+ePhsNb/f61qnKj6Lkw/LznzbdaLztO7UnLRQ0ooKyq/Sx7MBzeGA4faR03mz/aaPxFQh7HUK3W58Nw7om9YD/yY5O66o7SzZ3e7Rv9zlZ5fEI7yjO+N1tzZ2veTC3gNXHi5ofdw+p6KgZc8Ia3qBLGsiLfeTTsu8JNHoeFYcDDkDoO2IdbPHPuJ8naysovNZsvnFvDF0BaFPn29jtno8uYF8c0DOG6YCwG+HlxgFHeimfjSNcCkriIBRGM8JPFa//yMM2J8TxKIRkZMR4kbKo1Q1vcSYjMOErPaOe4s/Vf/+M/k7K+vPrF2bnlH0TgMMYYpXVRyOEIRvMoop5LGBun9Kg0k/3B6Pa9/OYduncUg/qAwHvTdSqggMmBHLpING3opKFC17gdVnVNpwuvIB6IC+K9Nz4nHmBA6WBU3d0YtdsgxJ2ZYmHAXNdQCmN0Uco0VVku4oj5PhE2qLcCh+UDUFrlZTrMuke9nc2ja0ejO044qoXwQwjnQ+9NMMoJ97gDohmhSutBUQKuMqHLQu5HlDQ4bXH2gYI3o07AG8pdpIRnVSeTJ5nsFqp3tgGh4AKuR8KQVKSzP7gZHseVKmvBTOjWHO4RwuxptVgsFovFYvlUIoEMGBTFdr9/+/j42vHxtVrtS0myFkUXx7kbnAfvewBvgApIjelm2cbJyc2joytFkdbrryTJc0Gwys8lC7tuQ4iY0k9gwamVKjujwY3doz++MRp1ylGPjJQf+rE/lSwuJO15mjF1mOWbndHmDlt0+YrXXFlirYAcyGznXpkdUf24MCe8uBqurbrTrSf2tf0OUOoEwQznbr2+fvZmWXaHw/v9/juHh9eNKScChz8zw40Z9wqYBSLAO+sjG4n6ZfMl09F0BLJXSZ+IwN071lnISOKKwI9DIzyhWNKcri0t12qh77tiWKRpluZpOtrtDR52/vLf/keXXv5Jz/9Bs2l0WeQHB6M793Ul48vr3twMC0OjtewP04ePelevl/c2qht32N5BBOKDOO+bQxXMCOhDD4gRsRaLKl6RLDTlJkpqRkPiFDQBCOC+O32DAy4IBcxwVN640yMkOzyKXnwuunjBbU9T1zVSlt2T0caD7NFO8uLz/uK8SJIPK0tZgcPyaaGSxXF/997Otfu7V06KzU5+1wkHnkOCEMLBh02GEJRyzjl1CUEpZSHVqFSA8ETo8lmXz4JExvjGfKADE6eOzxuUcI/XBsUuLbalKd4lcBBwAc8jyhBJjrdPrqTlcPv4/qXZH1lsPd8I25/IvzcWi8VisVgslk+asU7RB7az7Eanc21//629vVtR9KNBsFyrXXac+rjs4v3hLZADx1o/GA7fOTq6urPzJiFxo/FTUbQWxxcZc86tRelH0Crlezs8qcvuqH9j5/APb0hZKVVSpZx2lCxOT/HVqZnL5dHo5OTB6PrOyesPal9cqscX6s8tBtOt7sZu/+r1wZXD8uCxq2X75//yrBAiiZn7IQQOQgjAOA8Y833/cU1QVQ20lp3OrZ2dm0oNJgKHZwyhVLouI4ZoU4KEgFPKkhqKEYrNflVpOAwohEsaLeb4TvvFtsd5KERcp17ogzUazWh2PgiFEISmmT7p5PujkVOrr/y5l9eeeyWM4h98bFWaje492PsvX5FpOv/Xf4nHIQsCI1VxeNj5xhsP//W/Fd2e2xu6vZF/msEB+j5pbQRzAtOBbiTaW1TJC9Ktmy5BOuTdXc0BAuqCRO+NzwkFXJCynxZvXx89eFjUXm/95b9EfoHxJKauq8oy2945+pOvH3/9G4t/+2+y0OdRNO5VabECh+W95GX66PDuV6/8zht3fzdslFGtiuqlH8ITcD58npdg1BfC54pRdDMzKuWgqADNWRi77UawboxXKl1KU35AgydGHF80PF430Jy4ypSZ7Lz7rgoh4BmAIs/3H/ZO7uy+VWbiyy//iu/EkdcQ3LWn1WKxWCwWi+VTiQJyoKfUUVHsj0b7aXqsNeE85Dx4ou8GYLTOpDyuqs08vz4aHWhNfX/F8xajaM3zpjn3PjL30O9B1DDm1J1Cqeq4W23t6c199qh7diQep8kh4j0T76jssEq3Uro10A87aNfYViq2S0dIvnli7mwVb97Jtrpne07nZrOLq+50i3kuKCOUfEeHr4sLlgAAIABJREFUvfdoHO/dkPPQ92eT5HKj8cpZT1lKKWNJUQx73ePX/nRrWA5YIgmYVGSUsd7J4fzlqF4LGo0YMEzwuJHwmkdqtJGXjULyhs+CEDRmwnUEpcghU18VVdrr3Xq48Od+8eU//8thPPV0BpoQKgQLA1VWcjSqTvo8jqtef7TxsHf1euf1Pwu1MaAMVIOUE3WjOGf7krq8DFwdChoKvj5yLoy81aFXl6ORJ7KQFZHZIzIts7QapqU0JgcKoDwvs5VleXg0OjwYwrCpZnjxgtueZr4newPZHxilRRJT1yH2aa4VOCzfAW10JYtB1j1Jj2gIzxDCwBiljJAP33pValNIZYykpJJKM0J8wQgRDuOMCG24MUwbGGjAEAhKBCXifFmjMUqjMqbSpuTUFdRxmXAp19DaGG0MIYRRIjg1gJI6M1lWjQapSYtepYrz5lIWi8VisVgsFst3WAgDEiiq6jBNH/T7N3q9m5Q2o+j5er3p+0u12poQ8SeVr3G2ONZFWfUHxdFxcedede2mu703cy57wClUtNP3ru2QytB+6tw5CI5HsaFeJyd3DyXnxYOOvrkrtk7CTIlzx0L3DrN3bjHfV1nuTrd4kjDPfX/+tjFm1O/3uh1QEEoIpYwxxilnYIJQh493yaTyGJttvVgLZww10BragEIhM3pUjDLhdkPRZ14FIpRmjqDNuhDrl+KIR6EAHMpd14+oz0mooopGFSWBC8cFcWFgjMxPquHA5KSu5tuXvvzK7OrnA79O6dPRnngQhGsr7Z/7mfK4y6Ow7HRUnud7+72330k3H2E8UWAArUA4IADnrNgGAFAlkVls+YtNZ7ERL+35S/t8TtEwdy80ItE2rVm5Zeij42y7U20dK6kroATkuTOiYHKYatwB6PBocOMWj0Kd57qsQGn9lZdrn3sxvnzRadRt+oYVOCwfE1JrpWSGkpACAKMkdh1GXYdzQlAqbYxW2mhjAFDicBpxGjL6uGJFmULqkdJDbSpKiCDUpSxgvDK60qoymsBQSgQDIVRycKapLUCzWCwWi8VisXxoKmAEdItio9e7eXR05fj47szMX2i1Lsbx5XGflPPFKZ+MvqF11e8P79zvfONb5v4mu7/pbe0m5wQOlitnp+dKQ/cHLK+cw4F/nEpD3G5G7x3JfpFHnjkc8IN+kEn3fF3F7kH2xpXi5KR3517zx74UP3eJTrfI+/QCY8zrf/iV3/q1/xuhYaErgqDZarRa8XTTNOa8aK3JfAFgujdqjAoCBJ4gjRBpaXopaYQIXQAm1DN/qQZSBwhIBMKhhyAUJCbIYFKQGCQkxge0ISn16pTVH38HWUBno6Ph8SE3q3ON1srKpUVXBIK5T0t+oo5wp6ZYGMpevzg6zrd3R5sP042Ho42HowebMEYBBYwCSphx05P3dL4Vie+tTgcvr7gvLXr1wKsZVu8TR7q8gdayWFnPH8jCf5AVVbHTUdAKUIA+tw8NIwEJY4Bi/7D31tVqMBjd2wgvLPuLC+H6mtOo8zCg7of3EbACh8Xyff4roZSUldSFQe4LETg8EJwz1xgGkFIqA2XMROCgLmexw5qCPS6ckyolYMZIIGWEcEpdxn0uqJLGQBFDCBilhBimTSUgmGGU2MQNi8VisVgsFsuHkg6AEugCG2l6rdO5srNzpdvdm5r6su8vxfEqY6dP4D7ZDn1GqeLgqPONb937p/8i6py0SlkrZeN8ZF0ostMn+0PCCDVwlVZKA4R0MtIr5MaxIsRoI5TmSptzAke2vTfaPxx9843Mdy7KfyRqiagn+7u7G3dvM5cxhzuOE0VCcAln7yd+4VLSoI7HKRee73qeG/iuF7nC88bZBEEQEmFAKnCACfiKsJD4NeqE7zumcepDG2CAA2RADoSAd9ZmhVBKCAUqQAPY3zq8f+X6sT9qzK8vxwtzjXVPRE9xkAkhhlLquY7niihURZHt7j/8V/9uePe+LktdlgAkMNY4zob+PdMiiT1nddr/wlrzJ5+nVDPap3SbIHMbDccsBfqF4Wx5nJfZbqfDoPC49ev5GXn233zvoOycdN+4Qh2+8it/z19e8ufaPIntdWsFDsuTbpTm8YWktVRKApoQ8wFX64dAapNLlVWV0gUjNHJFIITDRaFYJVEqBaLPNh5ncDis4fDmuTf7GpUyI6IIJVRQ5jIumTCANKYyhBDCCBgIGBwOzgxjmlIYaKWl0vL80dmWsRaLxWKxWCyWDxA4xj1lS2NypcavEiCEcELYJ7iMHPtuGKl0VZWHR8WDh3prJ8iKUBufC4cLjidXKNDTlhzjdbmCVCgltPqAhbtSspK5USZUnW62tY04fPWPfv/f/fq/COeieCpJmvVLq8mF5aQ2U1u6dHm6KVyHToIFBhKCOJP/JSTwAG6Qg8jToNMDZQ3KwnOjPXZ4Hf/gTSLTsROFC4z3xgAXKIzJtSoqleay3Ds+2ni0V/vCahBPJ8G0YO5TPzvkXG9bp1GPn1uf/YUv5/uffcLZkVXe28tP9vPursz7j/dwyaeLMZ9qimiGoE50QMAJKIVnSELIFK+XbK5O10IcOshOhRJCmd+Y9+pzbn2W+0/WLxpf+Jw/16aua0MbK3BYPvC2KZUsZT7KB48Ob+10bxf6KAzh+eDi6WQ8GaBUalRWlBDBcoMKRpmnXcJIKYQDz0MYkVG1s9e7GXrRTLI2zlhj1M52i8VisVgsFssPH7ooy5OTfGcv33hY3b3H9o+m4jhw3RBEgHzQmnoscJixBWaWIyuQG5Tqg1fsBAC/vP5n3QPy2h9599/Y7m1+7ieX59fm45lYNN2F2GmHLhdTjltzPJeysemEAziT7h/jANMhhgPEQIGcf9Z45lMhgXK8JVAA6lwTknHWxpmdRQmMAK11lQ07292tO92Hjqhf/tmfbtYXG/Fc7Dcp+ShdNinlcRRdvsiCQGXZE05NmQ/37/Z33uluybxfPA6zV322ENGkRmiTmJgQD4YBhBAHJASp0aBi7ZhdDHjh0om5KGVOsny5Nv+5aPaym0w/8Rv5i/POVItwG9pYgcPyASithlnv4GTr4cGt3e6dreNrhTkII+N5EPzpKIPGoFR6VFRKG8EKTitOFafm6cqOlEII4vtEGjJS2486b5aq6AwPFhqXmtGc78SEWJNhi8VisVgsFssPFcbI0Wh078HRq6+Vt+85/YHXG9SiyDHGARHAdxY4KCAA8CEMUFVPCNGXF/K5GcAwAp+is9S6lj7gfadRq88shrPt9dmFtt+ISeLWGUuIA9QIjQhzCeWTDxkHlWTyaS5OewiMZQs9+ZUe15gAdLKlA4xrT9S7BQ49tqQwpoBOd7qHu92DIhs+PHp4mPZfWFqcm3lurrHGmcOo+Kib2jDX86anRa0GrZ8werJyjhPsqHxzU54cPg6zZ3y+ELFajdIGdEyoB8UBSohDaGhInfkVn4l5EQrXVXLyWdyPLqw1Fj4Xz3zGCRpPPq2OQwS3xqJW4LB8IFJVx/29qxuvf+3q71SmU5jDCgdhZFyPcIGnYkVsgFIqpXUulWCFLypfqKd+VZ62jPWJoWQkH907SjePbsXO4o9f/mXBXVeEFFbgsFgsFovFYvkUagSAJkQRIimk1lIarc8XMgMGRhsljSx1qaBAwSl1YGC0Nlobap60+PwIawTOvp7Ruuqc9K9e3/n3v61v3ZtuNGqNRqvRYOy7rGwpQB97O2hUEnmOgsAA54595/kLv0HSLqlKB1ESJXP4wvqF2lojXmq0nbju+kII6kRU1DnxKVyAgYwtNQXgnXb/OP1Ab5J8MX7TAwDkE9WjBMYKCwO8SdbGWOPIJ9rHWPXIgQrIoXMjs69d/bP/9I3/QCnTWv3I819u1y7NJKuBm3wME4cQAkYIc6jrfOBpilarWmdYX5T9xwKHE9ZZPSZhYIxP4AMe4AE+4BnjgXjGoaTlUiJoJIgBpYIQ7ji1aH4tbF30wzlKHXvhWoHD8v2gtOyPOvd33nn9xu9FMaLYRLEJXAgBxp6aKa8yRikDpStVEuSUjDjta6Mo4YRwSrgxSptS6Vzq9LH4okdSDSrVr1RPqqHSuTYSACPEYQzEcEOV1soYpTWlhHPiGKIJGQ27neHxcGioaqxMv7TUet5E2p5ri8VisVgslk8htOLOyPc6tWCvUd3tDOV9ZxAG9TZxOXM4dbhWuezt5gf304c3UnnMiFd31rz2Ei9IsbebpqHjP+7iQV2XeR51xEfXvWLsu6HLSuV51emmd+6Z7d0ElNXrcb3m1hLEEb6bwAGlIBWkhFIQHL4HFYMzlBWqCpWUS/MHl1e/3fDulb2qwZwptzZfm1msry/Ww6mW22gmPPKYC4CQgNCEEGecDnIulhSAmggcZJKagUlTETrRLAxQnAs/CSAniSds7CR69qWBCighU+T9QSnfenj7nc3rtbA1P7U211z5zMqX5purjnCfndnFWBiGF9vtn6/VPntOGWGU+mV50O2+Lvi+w0PBXqZkrapmS5lW8p1ROuj1bg8Gu6PRIAznwvBiFK2E4UqSfM5xmjbx3Aoclh8ajKkq3curPUALVuc0FiyhLNGmkGpAQJTJzzauVDettrJqKyu3Crlfqo7WGQCPc59yQl1tzKiqRlWZlpUdW4vFYrFYLBbLE0LQiouh73Vq/k5DVp3B4XW0smxq1ptJ3JnEnUl0Ocq2N/o3bna//Y6pU7YQ1BcuohU4J05+vKWqPjPB2d78xflgedFpNajjfHRJHLqqyuNO+nArvXtfbTzEw60aZU6jEdQSN4nJ9yJwVCXyEjBQClzA90AJHGHSDGkGpXsrC/+7HnSrYXJhauZyrX2pvr7WWky8NgEnU4RMEe6T0864AvAnnqCP1/WT1/s500EIwIAcyAF/Yh1aAmd+FuOkj7OdSGMKoIAcodc5HFX/5tV/dTLo/chzP/Pi6o9cmPvMVG0uDhqciWdndlHqum6bUi+Knjt7U8p+URwWxX6/fz0MeOCH1H+JUFpUMsvSUfbOcHg0GGwOhztpOgjDF8PwM43G5+J4TYgm59HT9iq0AofF8pGhUVWqD6OVGTlsyuNtSoRgiTal1AODiurh2caF7GTlo1G1mZUPStWTeqBMTsYCh+Cew0DQyTLAFFKdK96zWCwWi8VisVgmIWjFxTDwO7Vwpy53jroY9PGO16zVPr9c//wyD1fkaDS4c6v7zWuHf/xOcHk+cZvJhbVgbmGw+2h0Y6Nzc786GJ3trfWTPzbzMz/Fw4A6H2ERgcry9OHWwX/9k5M//UZYVnEha5R5jQaPY5aEJIm+eyV5zmEIpAJKCA5K4TomCjoXPrvBtNTltksY8dYvJMvPNacX6612Ugu9iPuMhoQkBNE5i1A1qTRhkzITMXlTTspV+LmwfGyrceYqygF/4nlaTfZwfsvzAkdujCZOvEWO3zm6Oco6STC1Mvvc5aXPL81ccrhLP9GmNu+HEM55zFhwXuupqhOt5XB4u9t9XetLlF123EuUJ2V1e5Te6fXv9Ps7o9HxaNQZjQYzM7UgWI/jF4JgjhAGWH8NK3BYfngwRkrVV3pI5KEUGSGcswSANoUxldSj80ZBhTxKq0dp8WBU3lMmN0YZKAAeZ3XPrQcupQRALmUvL+zYWiwWi8VisVgma05jpFJ5Lgcncjelx9rtOfEwkScnVXe36PTKgIr0ckAPdW2os1JuPKgeHlT7GVra6bJo4CfDqNovhjcfDV+9Mry3dbZnRkm4tOBOt1gYgNJxocpTCblPfTeMMUpVnW52b2PwjW+PXn3dazREvR42G36SIIoQh4g+QOAw5l0vqVBVqLgJAx2FhkIb85ZvfmvrjpwScbMxN7+wtt66eKk51aglkQ9CCQ0oqxHiAwIooCsorVFpZEb7xjgUBSEAI4SCEEXImbcon9iIEmD86FGfEzjYpBGvfPdTyfE7GtpAmUoNpBmV5a6h/c2jO1tHdwOXzTTas42FVtL2nfBZ6406+T7kPV6nnCeO03KcJmO+MZ6UflnFILWyEpWspOwp1ZGyD3BHLAje5qxGiW80MdDGfIentgSEEEIAAwMznjHm9DeMMUo/7eKIFTgsH3LGUOpQKhgTlHJCOWHsQ99ljIEc372lHlSyW9CI0SfX0ZXyZFyZIvXQQD6+ERpTKJVWklAUUkqtrcGGxWKxWCwWi+XckhNyWGRbh/3rt6pHh3o/94aV47pSOIoJRSgtVbLb96/vMlBQHnSkjFrkJT9sxWGqxPWH2D7i1zfcR4fhqCDnHqqzg+Pixu1hEmkpnUaDRyF1HTyl1oO6KORwVHa62Z37cuNhUJROo5HUa14tYXE8UTdCjLWV96M1pIKsIBUYgyMQ+KCknJ15y9Fbae+kTLdlWnuufeHF9uLK9Fx7KkniKIxcwQkEoS6hY9dPeapQSI1BUVVZirSsfFl5voEjOGJw33Vd991SRQEwwAWcswa155f2gAQEQCeWHKdfGihQFBiUOZX9YrMst0u5b6rRdOS/uLI2Vb/YqtUdLn6IZh8h3HWnarVXGAuMUQDJss0su19V+5wjSeYoJVrvOVjeuSk2j/XRvauN2jF3fFmV+WCQDwZn3q2n6gUIoYz7QdSMZ+YbJi3Sre5Jmg3yfFyp73D85M//7PL6uhU4LJYPgctY7Dix6wRCKGWkMkq924L6w6B1Uaouqag+57txHqlHpTxWevSe6r5cSmVMqioD08uLtKqUlTgsFovFYrFYLGdagTZyVIweHB999RY57vtKeJJ7rqeFoxnXlNGycvcGHnbpcUriJHBjGre81qpTld4oE9cfkSzle8fe3nGUFvxcrE72j7K3rlVpNtjcrr/ycnTxgjPVJE/jybmRquz2Rvc2Tt66ip09sr0bZrnTaLi12E8SmkSIwsevJ36ilChKwEAqUApHGNfNF+ceQP7BrSuPqpM8xPx6e/Xy3AvPzS3OTTfrDcY8YhxopbWRSusqV8Uoy1SWVWVZyjRXvaxQeUbLomCqED71ozAM21F9tuXMhoScX6WTc9ahT1j7A+rdjhvjnA5CSB1caSdntJQj3evt9Qc3DK9Nx8lUo92orU0lDUf8cAkclPPI91cIatnwIM8Os3yvkl3GKOczgrcDb7UK9x9sZLe+tes0doLaqBkdgmJUDIbdTtY9NrSSUIUik3QOwYRbbzfcxC+gWS93jkbt519qLl1gHAC4AGXWmtQKHJYPL3Akrjsd+jXXGxXVqKxGhazU9ykuaFNUqqtNUaruB2xQKZ0qnRk8/ggD5FKOqsoURhpdSJkrqb5vlcVisVgsFovF8t+gwmHkME8fHB29etsd5U6z6dabjSSEcAzjIAyFprt9epzSOwdmtu1fvuRdbunLl8jWNr19n955ZDY2eSm9stKlFOcEjnzvKBsM8mvXs9Bf+R//Dgt8Xovp0wi/dVXlu/tHr7728F//v3UmGkLUhIgbDRpHNIloHCMMEQcIPziDo5KnMgchYAyUqjj+2uj4K2+9cVjk9bXpCy8tXHiluXK5ueDXErfBRYtQZgxBlakqS0ejrJPnR/nOdrq9Mzg56Q76J3maSkqN6+kiR6GF12q0pi6stNY/y1vtZaCapBqwSV/Y73RWgPI935iQgPN5wgUCo7IDZ9TOsmx/78b0zPPT9fZ0e62WrLtOQzDxQzX/CCEOo/TB1W+8+V9/t7NzPChGqa4oZYQSypUWphKk6BsVhGE7SaZqCYsVVGmqZGo6UbUp3uUY7Re00AQAoYlw68trye7+4b/8l38Savz4C8t/62/8tYuf+fzZR9r6FCtwWD68wMF54jnTQTAVBB2aAygr/YMIHNoUlT75sH+YS5XKKlNVqa2xqMVisVgsFovlfZF0UZr+kBz33MOBJ7WTEMfxnFqCvECaI80AIPDhe/B9MtWiUQ3cQSWRFeiP0Onrwx6f1Fqcj61JUagiKzodBeTXb2drq06jTubahHNC6cQi4fv6zlqrLM339oc37oSNBppN0Wi4jgNHQAgIDs9BGKJeQ70GAEpBKZxfilcVjIHWVT055qSsqk6Rvb2zlzXFwszc6vOzF1+abS03m80kph4nzJgs35ej3bzTOeoP+7lSWa/MDrNOlneKoigLSRRC7vksTBiRQhay3z05OijyfkX96ZnLZRjqSZ0KeVLvj7HFBgX4ORfS8ZsS0JROM1Yn5LQfjePEUbTcan2xqtIoShweQ+a66hp2oknEmDNpQItns8+IUqpzsJMPR0YaAMN+79tf/eqdW3cqbZRPdZ2HgAcFWhFP8Dh05kKXB63pWqMe19wQzKTwDQw1KqY1hnReEmkA4LXXd7/x+tvNu26n2998sPe3fvlv/L1f/QdLF59n3Eb0VuCwfNhZQmnkODXPqflO7Dow6BVFqXVVaQChKxzOKqUrpb5vpcNisVgsFovFYnmaAkeek+6Jd9JvSe1wEXm+kyRoNVFJlBXKCoGP9jRmptGeRhicdl3d3sPeIXp95CUm5pnvj5oMxs6axmztpG9fJ5RV6xe89rSoJdTzPsKj4hxRiFYD7WkohbxAUaA4lxNRcQMDimOH/9pX/sujk25XFfULzfkvrK1dWru8Xr+8nlDaJCwyxig5VNXxyUb/8Fu92xubeyddHQVlprNOIZvKzMCtBaGfBIHbrNOZlqYURVrdfnPr0e3B9gZxm73LnZwx5rpPTBwwEy2jmFiQislwlhMLUslYi9LHI0apE4bzs7N/Pgznq+qwqg47nZ00Tet1GkXwfRASTpqzPBMCx3tq9dNh/z/8P//nzT/9RnVUgBBDqfY9Z7qWrE15i16wyGdBGoQARHheWEsoYwQkcqIo8MKaEA4907pgGtDF6WES87u/d/03f+uPPc/jnAP4qS///Etf+gvPmuWqFTgsPxwISmPHmQr8dhwAUMac5EU3LzzKHMYiVxiDtJRpBaltnYjFYrFYLBaL5Rkgy0W3H/UGXGruccf3nSRGq4GyQlmirKAkLl7A+gVcWgMB9g6xf4DtXewfotdHUZBJGM2A8w/xKACMe4cQ82B7RN9Id/fdyxebP/4j8eV113Hw0VkhCI4wQKuJ+VmUJQZDDFOw9JzAIaXv3jsort69cVSkfDpamm4//+LC8oX2dHum0YoJDWBI3use3t/b2TzYfnDQ3RsMjkY65O5KtLhS91wucxU2ELYY45xzh4vAdUzg5iYr0uPBlsmozsJk2qtzhAGEevfwnBc4SkADziTqrIASqCgNGVsCCGAIeVerXUq549RrNT8IZgaD+93ulePjq8Y80JoQYhwHlLaBGuA/I7MsH42uv/b1Up1mlR8ebD/ceihjj4aR3/bDppswXq8nU/OzZIrppmqD1CkF8SgLhBNSQgHiOKFwXOHQcYNIAMZoKA+QUALEgJVAsLAw+4//8f/6xS/+KOAtLKzYS9wKHJbv90bKWOw4U0GwkMSDouzmeS8vhlU55fstPwhdMc7Gk1rnRNrhslgsFovFYrF84rA8Z90TrzdIlAYX8H2MMzjOBA4CrK/ilZfxxc8izfDtq9g/wM4u9o/Q64/TItiT3DLHqgcFYcBgY3PwYHNAYRbnCKNuq+k06+SjEzjOMjjmZ5FlcAQoHedKaM40JaZSh93Of3r1jx4d7zmNZGq1Ob8+/fJnlhbmWkEUAaJMWTYcdHcPN968u3Fjb+N+vyQFCfTMynzrcnN5vZHUPBDWTFgj4aelJdSDrmBGo93jaq+nMgljGm0/mfZZKIggQDUxED2PAqpJyGlgSqgMpoJglIaEeE/MPiCEUiooFUKExuh+f/Pk5HA0ukGIcpyqVhsrKWKSxPHJYIzRWmulADy8ffNf/5N/PNJGMsa5cULuT3n15YYfB/FKVG8HU4RNBclUa16GyIOiBcSUg0ZAQIw77s5DuEdOHUYmmUFGGuNAKxjn5KS/e3R4dFw0m+FP//T88nIIzAPxs1mkYwWOTx3nspgmDYufUt/sjw5KiGDMFzwUTiEVgEKpUVkljgNAUOowxhllH/FRjPs8n/V7ZoQ4jBECbYw2xpqMWiwWi8VisXxKF9haG6V0Wao0M4MhGQz5YMj2DjFM0Z7BT/wo6gkWF7A4h1oCAL6HVhPQmGpCK+zuYzRCvw+l4PuIo7GxBSEEUqKSkBLnGvYREDIxnODGOMYEWutRVm08Sm/dZZ7rTLeo41LBfxA/jnOCCkMcnZbSzM9iegpRCEbBOXzvtFuKlJ18cOXaG53j0d7B8U5Z1NeXl19YWFuvLS7ValHN93xK6fCw393u3bq1vXFvZ39rr9DaWa2trswtXYjb862p6VoYCeEEhCaOYJTTUx2BSMjcqODRw8Nrf3a8seMUfHrt+fWFtanAyzgTgAtUEzkD54Kd8aAVQAUUGGXQvmitEhp8h8Mdj5gxECJuNF64ePG/Gw7vui4rCrK3dzuKiO/DccB5faI1kY871Dfm3pvfvvK1Py2Aw86uWUhacRQnQT0xSd0JmlGj7raaDg+4cIVDAlfUPG/aCKapFgQUFCQEHGImBSn0rOKGTwYzJwwGBUz1Z29d/af//Dev39is1aNu92EU0fEIMJYAdNKL14odVuD45FBaljLPyj5njidCwVyAPssaR6XUoCiO0lRwMnbZqHtuIETsCAIMi4oSOSqqQiljPsKLSxsjjVZGK2MYJZErGHVBTFrJtKrSqqrs3LJYLBaLxWL5FAocUlW9fra7lz/c4t2e6J743R4rKzCGuTaW5hGGSGIkMeIQgY9WA5WEVuAcUmJrB4MhTvrQGlGAqoLRAMAoshxZjkyfFzjeJT6AeAAFlXml7m0Ma7HMsmD9gr8w77QadGK/+RQEjtkZXFjG7AyadYQBCAHn8DyAKMFHvd6Vt975vT/4Sj8vWei1V2ZWn5tff2FhYc5vNTyd8bSbnnT7R5tHB/eO7u9190+GWvBGO1p8bnZptbG01GjUkzAIAQbqURoTwsf5K1opVQyHR/3O9tGtt7s372WF32xPeY/TAAAgAElEQVQsLCy/NN9ejAMuORUAm9hqjKt59OPhgQYKQlxKE/iSwCPMJ+R7avbBuR9Fy4x5abqeZdt5/mBv706SVI0GTRJwDiAA3I8hpDVaZ8NhWeQahlBaFtm3v/Hqt179PRqwcC5e+uJcq16fSqJahDBy3DCqxV6jNi69oaARSExZnRACaIACDOAAffKEAgNMWeLq1Ttbjx4aWf7Jq2/+yatXfvqnf/Rnf/Zzabp5dDSq12kcw/f1ZARsd1grcHyid+CiSo+H24+ObkZeY75xsRbOCOY+y9+40npQlkcpVdAe5y5jNdd1GDMGxmBUVFKbQqpSKg3z0V1eGrrSqtRKGp1wJ3RE4rqMkW6WE6BQ6n15cRaLxWKxWCyW//ZRZZHt7B6/9s2Tr70WD7N4lDmjDPU6nl/HC5fw/CWMhYZxwi/n4AycQ0kcdXDUwe4B+gOkGZRGGJ42JaEUjIJRaI2inHRCfUI0RUA4oPJS3rzb6/VPbt4Ov/DZ6Z/+Seq5zlMRODhDEmN2BmurmGnBc+F5pwKH70GIk9HgN/7FP7t5d3vreNi8EC+/MP3ZLyysrEzPz8WcEyN1dZLv3Tu4euXGzv39zqMT2Y7c+ebyyuLa+vTlS0kYRA4PmBtS7gMeIAAy+aHQ1ajoFY+ubr/1h2/c3u7vZlj683MXv7S68lJzpuEF5HyYTgEXUEAOACCAA0hgyFib0haiD3fclArXbQgReV7r5MRN072Dg7tpegKAcxUEANpA/WMwHC2L4g9+/V+9/c2vpaRwktCJgkLK6VeWl+ZEYyUJLzRn3KQlQkpBCacImPCoE0zGxAcCIDxNY4EHcCD/AOOS8eiZNM1+7df+8+/8zh/AmDQtiqL8+3//71y61N3c/PdSrgFwHOX7BpiZJHHYDA4rcHxS8oYxo6K3efjO1278xlxjnTPhu8mzLnAoNSxLQ3Qqy6kgmAmDuufVPXeQV/2iGBRVLqU20MZ8pGUiyphK60LLUqsacSJHzISByzkBKaTqFYWdXRaLxWKxWCyfQnRR5rt7nde+ufdvf7tNmSBUE4aLF3BxFVMtvPQCBEeaIc2Q5QgDBD4CH1WFSuLwGN0T9AcwAKWIAgCg5FQHASA1igJSYvxw793rXQbCAICoSvYfPBo+2BxARwdHwdJisLKERh0/eJo2pfBcJDGmm2g1QQkoBSFgRGt6fLR35fXX3nnnZuGKmfWp1Reb68/PrF6YmmrWPBHsbhzsbh4dPezv73UPugcV0e5ya/aF5vTF6eXpxbmZVqMZcu4T4xMWEOKcK/cwRssqH/X3Dh5eu3v72v3b+52qEc2+0Fp9aW7lwlQziXzhUIBAnsvaqM79IBhLCHGAFqXBh01XJ4QAhBBKKaeUe960Me7JyW5RHPu+F8cuEADe5L8fCdlwuPfggQYO9/du3Hr7SB6RFgubotH0vVa90QwXG0HcqrmtZsxCn5wqGsQIUEGIOCdwuJMWueO2PHRShyKfJHBUX//6la985fWvf/3NubmVX/3VX11aWtJavvjifLf7x1mWDQaHvr8RhtT3wRihVBAi3j28n2qxwwocH7vAAVOp/GS0/+DwWlaN5pvrSTDlcI9RTgglIM9grYoBKq1zqQwxoZS5VKWSpRa5lGklh1WZS0VBCAH9iC8nA6OMkVpLrSutK62pVkprbQ04LBaLxWKxWD6tEEqp44gkcefa3PGY4xDXw9IippoQAnkO4wA4teR0BIBTcw3OEIWYbsHzICWkgpJgDILD8+C5YAyEggBcoCpP+8t+zCtPrZHlOOlh7wBaw/fge8bzIau00/3P//yfvfH6652imr7QWvrM/GdenFpdabZbNc68KmMP3jl667Vb9zd2RyoPZ9zpxfbs0sLqFxrL6602mw5ZjQifkHHihg9QIBsrFMZUWsu8d3KwsfXOV9++s7O/pYvli8trX1q/eLG5NF1PnNDFuArjfJRennWHpdRhLJzE+T88wdq5k7tx7eo//V/+55RQE3u11Xr9c4uN9dpKo75Yj0hDhKE7wxKP1ylrTMbwCeoU4E+a4541HTY4HTo1GS4opcuy0joHsq/8/h//b//k1/wg+Af/8B/+3b/7d4Mg0Frm+bHr/hhjQusBpflgMCjLt5OE+j5cF4xFALOpHFbg+IQ5GR08PLzu8qCssno4E3p1h3mEPNM1VIWU/aKgBKNKpmU1Kqu0klJpTiknlNCP6cvnUvbygoAIRk/yIq0q9QGFkRaLxWKxWCyW/8ahlLouryXuXFuEEQsjEoaYbWO6BUcgy8fbwHHgEYDAGFQSVQXGEUeYnkLgoyhPX0LA81AUCALQccRoQCnSFMggFdTHWxatFNIM3RPsHsAA9QQgcNz9jY03v/ZHt7bvYDZYbbWWP7+y8pmF5WZQF47qmM2Hj27d3nxw8+Bgf5AsNJeXw7kX4nar2U5ayUwzdusuqRESTsJvNml6chpvG5XKUe/ht+/d+rO7G1t7JBavvLA6+9Li/IXWYjLf5A1Oxm4RzvsyESRQMbbAWO2HMdjUSm3durm78yin6v6Na8mLy/ONWjIb1S84rZlwqlGrOWHkhCRwueM7JCTUm7hgkIl+UQF0ImGQJxlknDXQdQE5Hr2trZ1/82/+0/37DwClT/J/8Eu/9Fd/5Ve+8GM/5nkeAEKo49RqtUuu28qyrcHgzmBw/ejoVlmKZhOMgbEZILJ+HFbg+MQFjv27+98eFSfbndvPL/z40tTzjbBNn+1JWSjVK4pSK6coKqlLpUqlYIgDBkrYx6JnGyBX6qQocqUYJXklMyltFxWLxWKxWCyWTyeEEOo6ol5z59qi1mCNOqnX0WpiqgVHIM/BKDwPjoDroqpQVqf1KeMMjnFlyihDmiLN4TqoJGSFvByLGzD6NPCX8lQu+Vhjbo00Q7eHvQMjBDyhcycn+OZXfu8P/7/fHsV8+sLMhecXV19aWL4wmxTEdPL9hye3rz/69rXrxYgy11+8PLvy2fbiS42pIG7ymNIGZTHgAePgfNxoduwKYYxRMCrtdU92djau3X9wZ2tkVHuh/eIXLk2ttprtZpNPRzwCsonAocchulFaV5Iwyt2I0hoh7g/XLBo3f+0eHv7Jb/3mm29+PU3Qmp+a/fzi/OzM9HxSW+SN0G2xiBqfwCPcI8wH/FP961TIEBOJhwHuB8QxZiJqjP9EK6W2t/dfe+3N3/iN//Lg3marFv33P/eLf/2X/uoXfuZn/Dg+m+OMuYwJ160LEZTlcH//27u7bxpDGFOep11XA7Mf0NfYChyWj4vucKeXHtzZ+Sal/K988X8K3ST2mpw5z7jAUSo1KMvxpTzO4uKEgoAT+rFdUZmUuZTjeh4z6SBrsVgsFovFYvmUYowx5tRHg3O4DlwHgoMxgIDQ076qjoAxUBpSghBwBscZL2qhNJSCVIABIaCANnAceO7pKxNgDB9/ObkxkBJ5gVEKbqTcu/mNN27cefT2W2+WzJ9bWl9+sbH2ij9XFzVVpLvZo5sHb71x52g0UEG0sDa7sNS+/HyzvdAMoqbDI0YCnCZuvKeiwQEoUECnRg62bzy4+fU79ze2M19efOHSysurq5+5UIviSESCPlm5UHlVHPb8qVUezj3toIAIEUbRUrv9E5TmnLfKsur19hynJUTMmEeIe+5Avv8TdOfatT/4rd/aergZLcxffr7duuC3ltxZv9EIEidIHOEywslYGCLjHA0fUEAJiMkAftfsnrFhrQAMUACqKIpf//X/+Ju/+bubm9vrSzO//FNf/Ju/8iuXP/sj3HH0WZdIQgilIJRSJkTMeaiUGgz2R6OdPJ9RagaYBhofYFxqBQ7LxwVjxnW05yjXge9pxg155mumGPE49Tn1OX1cZkagGKkMqkKVhErGlGOeztWljdHGaKOVMaWWlVZndhvm3TVyFovFYrFYLJZPrbihy0r2+sX+QVUpVVWmrGCAwAeAwIfvwXHAGDBRQMYpGUqCVNAaSkHr05dSKCuUBbICZQUp8QyUQpvAw9zU0KT333z7tTduvH3zoXR5fWlu+TNLq5fihVmjj4rd3cHBneOtB53dTo9PuUuXWqvzC0vzc4vzzSSuE1YnRAB8Upby2ABisrhWQJWdDE4ebj+6vv3wwYH0WGu2dvlzCwvr89Otls88511tWcexvdJS5v2BLqkTz4qgSchTjjEJoY5Tb7VeZkwUxb5S3TQ9ybIrjQaPIuL7EKIBOBMjzw8Zbig16PW0lpWsrrzx9fubVxvLzaULcxfXlpJ5J5rmdRr5NKa0Ruj4OfRZlgSdZGTg3A/f/WgmSR+nmS9K6bt3H2zc23xhbemXf/HLf+0Xf35xcana2yuKx4U/PIlFLWGBfzqHLVbgeDYRgiWhU4+deuQ0Y8cT7NkXODj1fTHl8ymP18/eVDqXuitVN1c5VOVo9bQKRrQxUqvK6EqrSqtKa2WsMGmxWCwWi8ViOb9k1LooZK9f7B1UpVRlZYoKQmCqCWDsygnOwSgAMApwUAIAZQlCoPVp+obW0AZSoapQlMhzlCWkhH4GHqrVYjnH7ty++ge///q9bv9Qq4X56bmX5y58aWq57c9wee325o3XNnfvbKVa8dWZlS/MPP8T7Tmn1nRrjjtLWAMIAAmUk4C8AMikyAJAAeRA1ts+vvX79zd3DwaqmltfWv1M+7nn641mJIhP3xs8nvY0VWV18uiRFy/UL61S9lEEmESIIAwXXLeepjv9/q1O5+j4+K2qElqDMSOEBmpAMCkS+RAMer1f/7/+j8PuNgLjeO7ln1hbeaW+2J6Zd9rCC5jjU+ITBOe8QnNgnFihgWKia4zbx3wv/VwcgAHZe3I9Zqca/8Nf+4t/5W/98lRcH927lW7sl8fDs9/Gly4mL77gLcwy37eXuxU4nl0cTpNQtBvebCtoJK7rMPLMKxycBj6fip3lyJk7e7PSg2HxSOqiUMeg0j+XZ/EDYmCk0YWSuZIaRhnbMMVisVgsFovF8u4Vo9a6LKszgaOoTFEi8LE0D+C0KSxwWl1CKSgFZyBAxkHwrgwOY6AUqgp5gWwicHyi60/jOnhpPV2MNx7dvXLz7t2tHllqrK7NXLg0s3ZpeqHllLsnb1/fu3Nzd2e/p2dbjdla+7n26sWp5UYroqFLYkJrhPiTBAdyzhFTT2QOA+Rpr7t9c3Pjysa9Bxsmdtqr8+3n2q3VmbDWdESLkIBAT7xINZCjKJHJh/d2TjrZ0nMvNuZWKOMfUThDCBciEiJizCvLYVl+69GjKwBlrPJ9FYbjrcT3mMRhjBl2u/uPHiqQhw/ube7eDxLZXqwls7OthemlhVorqvukRunYQ3QcNfOJfcbZ09azMZQTvaM81yolBzhA3/0nmGx5+s7Xv/7tr3zl1atXb81Ntb70o5+bXXV733r98KvXj756a3T34OwP2j/3Zep5olm3AocVOJ5pBKdRIFo1b34qiALCqDSQ58sunkG9g1PP443Ima95qwAhIADJZbdS+Ugel8ZAyUorZZQ2Shs9eZnv4bYFAkIJGesaxkAbo4yptC61yrW0E8ZisVgsFovF8mS0MVqZcRfVqSYW/3/23vRHriw983vOdpe4sWZGLpF7Jrcii6ylq6tXqaWWZGs0lqdb0IwxsKH5YFm20Lb/AgOGP1mALMgeGAPLMAbGGMYYIwmtaQ9GbkmQRlIv6uruWrgvSTKZ+x77Xc/mD5FBJllkkdXN7iKG94f4kIiM7Z6Ie+KcJ973eaYxM4VSEcag3YFSEAKOA8GPsmCVRpZBa3COgg9roA2ybLgDBqw9unzCGwaBWjk7UdvUWz+8cvnqnb3tnjo12zj7c68uLVana07NpLeXd9/5xtVmlqQFMfnWyZnX5k8s1RqlyoRTHua/+sN9H384qTQblGBYa4zud/f3r/3N5eWbqzvd9uL8yfk3FmqLtcrEqHDGKS0B/sAzAshgM9hYh325G268f6ubiFe/9KtusfwTGoPjeyJKBaUCgJSxlKHWkbUREAHh0FjkSTvcI8MRa2Gtvfi3f/P//E+/G1LKR4PqUm3u1ekLb86y2phfHp0QJZ8Fw3Fz7kfnDitWjj+gGKTGDIc0G3YAKSABPIAPB+1RpFRxnPzFX3z7d37nfxOM/cOf+Vyj0zKXfqA+uGtv3COrm3Tj4P6N9d3VZPlOPF6nQkTdrXBvPe0285M+FzheaHrxtpW3IocHzrTnBIK5jL7g7w7hxGPU49RjVIRyh1MfoBZa20zaJDNhqqNEJ7HOUpU99eF8IXzOfME5pbFUsVKZVMmRXJJXbeTk5OTk5OTk5Dx1c8NRq2J+FufOYLqBUgnGYncfUYJSgFIRgkNKpIPqDAlYcI5yEYxCKSTJi3ZA7AsX4i+fut3Zunzjzq27ewkw93pj6dz44lxllCJZOXz/0sbq9e39KKwtToyfbiydn52cqZcLxYBVgeqx2gE93H47w934oL3CA5TR0c7N1TvvX7t97WY3zeonx2fOzs2dmSuX3KLwBRl4Z8YABVwghOyj3167cu/yt2+d/6WvfPrV171hEcUnhAb6AAfME7pUCOAN2kO6zeb3/+zPbrz3bjA5Xq0HtRPlqQu1xcboZL1KvYoQZUFqx7QSMhyxDxuIymH0jDqmd9CBZjS8waB8gw4tSO8HxDoXL976l//yj77znR9yxj57+vTnFk6Q5f3kTt/c2eNr7UJfctAHn+u9w+Tqja7ryl6/G620+lei3nZ+uucCxwtNO9poK4faZsFZmK6dHik2fLdE8OJ2rBAQRj2XV1xWYdTxeJVTnxBqrdRWKpNkJkxNlJgkVmmi5VMf0BVMcFryHJcxS2xiVGp0opXKfTdycnJycnJycnKeaXPDMFLF/AwunMX4GJIUaYbdAyQprIHrwBYgFaIYvT4yeWTP4blgDEmCXogXpoCaVyvO2RP6jen92fTatZXlu5udSBYaI41XZxdPjU3XfLl9uHtz69p377Z6Man6Y6emTn3q5ImZ+kitTJhPaAkoAukwkRTDzoiBvaUGNEABmiZx2NtbuXpn+YPbh922M15pnJueOjk10ZjwAeco/dQCEuDWEJPEabPZWV872OrS8tTkqbOlkZFPerQU0AMUED5hh0uBurUlmZHlSxf/+H//X8eWpiZfnSpPlCdOVmdfGx0rFKusQGmZsiJQOKZH6AejZxSMklEm4yyWUpoUSEEIKPV83/U9IQjnBDDDu+jhU/OHH9AAdG1t++tf/6aK0gtzc7/66oXPVuvk0r2kuatbEW+FhVC6xwQOu3eQvHsp3j8kV6713Z2OtxIVNzGan/C5wPEC0wrXDtrbre4PGKa/cPrXHOF5TgBCX+CXTDj1XFYpiHFO3SOBA9TCaCulSTJDUp0MKjgS9XSBowLH4bTkOgVHJEZ1sjQzKtHKHEV+5eTk5OTk5OTk5DxpZQoQShwHtQpmpnDmJKpVbO1iewf7B5ASroNyCdZCSsRDgYMzFAMEAShDtwchQOkTf2EkBJSCsWGoigUAS55jJwshBJRSIajnBW+/Wv6tLx2aeOWdte2be0lfTpxoNC7MLby1ODNSLkt75dr6zffu3NveK0+NnXn71NKFpemTcwWvSFgBxB/WHYihEwQAb/jHoLLAGVhpNA/vrt6+ePEHyxt3W+Wl6enXZpc+e2JifDyAPzBlBfxhxUdkVZptNzeurr/zrXfOfemX/6N/+BXnBXCFsFYDXWs7T0pZJIQDJA7Nn/3xN9dWri387Pm5N0Ym52slU6iWa7Vg3OMOIwykCIihD6sLZMP2k4GKkiKNe7d3D+5srzSbrSgCDIQLN5g+sTC92Bgfy4pFA7jHUnIHBSDiYWeQwWBmAD5/5sx/+sUvvrYfB9/8nt7YVmGIoeHH8bvE+83u/kHvh+/3YNITKntFZmcUqYoHmlVOLnC8aKS61Yr7G61QZnfm6ifr5amiW/XEx6n1IpSSgW/QxzPvoIQX/crM2InXlj6vSUeTtrHNLItAQahlHJpaTayihlFInWUqTFQnUU1KOCWcEZGZvtSRMZmFtdYqo1KdcoVMZ8oqCwtCDKy19hEzDkoIp4QRyikVjBJKBk6iADglLmfKmkEFh/qpmFcPZ8TB67SE0ONFNIPI2hf6m51QQghAXny32pycnJycnJyc57YE4oyXS4X52fLZ04Vy2emH9OZtFIvoh+iHR+6hUiJOEEZIUkh15CeaSYQRCIFUsBaei1oFBNAWafrQczgCoyOoVTBniDFcG0draK3D2PRD3Q8Rx8/hQITwp6fGf/HnWMEvTlWbonfr6tbyxZ1WqLyJ6syFublX5+dnG7zVb2/sbd3ZO2xFwWRt9uzs2TdOjk9P18rjDhwCZ1gvgGM7bQyveVDBIeMo6Rzs3Fy5c/H27l5buu7EudmFC0uzUzNVb4TDG9Yg2KNWlzRSnYP1G6t7G53F17+49OZn3ELhRVh2GqOSpJck3STpqce1xlMScOpurNy59N53gip95Y2F6bOj9UbFS3yPl3xRoZQORQ0OsGHFioJV0DqLol6z1T5odQ46B6uHh5sHh/12pBV1XTgehJ9Y3o1ku+HU68Vypeb7ruvyY3KGPjaSut3uvvvule985/txnLw1PvkzXsXZvGfWNiHlR8h3GrAgBCSOaLLPqAdrOSeMFgkm8jkgFzhePAQngU8rFRonqifvbbYuAyi6H6PcyxNB4FUd7n9c8w7BRb3SeP3EF8uF6k7nzlbr2vrB+63ePU/DWIBYWAN7tNGPaMjJPsCNjcNs2+UVl1eViVvxrUjuGSsBI41KVGqH3qIuF5wxabTSSj4csOJQGjhO4IhACIcxY20rjrspybRxGBsLCiWlwkyGMutn8qcjTRqrUhmHSdvAFt2qKwqMcgsrVRpnvV7cfJE1Ut8tB27Z4T4FyzWOnJycnJycnJcEyrgolQrzs+rsmaBUcnohuXkHrgtKQQkIgTbIJJKBwJFAShgLa5FliAi0hrUwFp6HEQJjkKToPbyiFgK1AoICgoASwjOJTDIp5d6B3N23Sj8XgYNy5ozWyhfOOWOj8f7W9e9844MPtpdXotqrY7Pn5+c/vTg3NTnpVTY2N+7+cHnzXlNR9/Rnzpx97cTZswucj1JUyVFOylOxQJp0D/dvLa+/u3Lvhzsp8yoLY3NvzM+fmp/0JwQtAi6QAAoYaj1xmO7uXHv/UlA/8/P/4Nf8Wu0FWXBqraKo1W5vdTpbaRo+Zr8jppZ/2Lv4w+XRxbEzZxvnXmlU6hOBPwLPJ0SQB1Xzg9Fzj2JiYGEt0jTe31+9ePnGtXvXb263lUmJqXkqKLrMH6WOBFFrm3fXN7ZHx6ozc5Onz/DxcTIUOO7H8T4Y+a2t3X/2z/6vv/mb70dR/JoISn/+LTQ78FxYA/X4XAUKGBACUFAagR5Yq6ETzkuMTVCS5cv+XOB4AQUOQQoFWjWMi6yb3b57QPa72x6vPPsjjJXnFurnR8szH1fgoJQV/ersuFMrja3tNzjlu83NsL9qLABLCYi1A4HDEEtJn2Df2EyaJqM+px6nvrEylvv3BY5MK2Ot1JpTyilzhaCgicoS4JGcV4exkuuM+v6I78VSRVK20kwZ4wteEKLquZk2h3FsrI2k+ulYjWYqbfa3V/evKp0tjF8YK8/6TskYHaad7dbt5e0fWry4RRxTtVOz9bOjxSmH5wlSOTk5OTk5OS8L9ys40I8KvdDp9enOHghFtYxKGZUyjIFUiNNhBYc8KuvIJLRBkoIxMArPRcFHJtELIR5eUQ8qOBoTaEwQxniS0iQRcUo8z2qtOl20notUQ3mhQB2HF/jBwcqdm3sdKb25YObMyMlT9emRET9DZ2dn+cralWtbyimPz03OnzsxNjvrOGP0KAh28LLVR/4mJ4yUsnvYXFm/88Hdra1OKPyZN+bnX1+an56teTVBBSVmaIcJAEhTxPHWze29e63zX/7qxKlXC7UaYewF+QAYo6Ko1Wqt7+7ejKLHvBOFoG/LX6ydm1l4dWpqeqw2Nur6VUaDoS3og5E5CnZVGVQcdjrdw9banc2t9Z3m/mGzF9myO1FhxZqojrmVkluigqRW9dX6erS33292Qi7ZxMRCpSqOKSZ8WEejBnakWpteLxwper/89tnF6Ul/swnfQyYhnxjLQAELQgdJMDHFPtNdIjucTzC6SEiWzwG5wPECvhMcBZ9qyojIut2bm4cr/T5X2cd4g87NfJFTN/BrH6+xBSAggjuCO0WvTAnt9Jou/UG/N5hjwZmlBCAWxBhKCEJjM2XaieEYSOKEwloDZawyVgFWaqWMBlAQLqfM5cKhArDK6EdsUwVjJccZK/iNYnG7H/azrJXEYSYbpWLV88YKBW2tsTbK5E9NlkxluNm89d2bf5KpiFFW9Kq+UzRWt8Pdaxvf+eb7/4ex+oX9FL114lcE90peLRc4cnJycnJycl4mhYMQzpnv86CAVsc029nmlgWhjQkKUN8nR8kpMYRAlkFmkBJaP/jBnHO4LlznSOkQHELAEeD8yJWDc5SKGK9jfoYKgShmUYwolv0+Dg6MIySsgjU/vhsHIUpl+1f/7sbf/dWde4d2sjJ6sr54dvzE4uhkUIr2+ls3VpdvbCyvtZbeWmy8cnr65FxtZIKgdmyLjmGux3HsQPKwFgDVmQl39vZvr925sn4gNa2PLL594sJnz4yJ8QIbLCP1kbuDtbBWhaHa39+5c9Due+e/8vmgUvkE321KmRC+71c5d601aRpSyuM4yTJrTOHDyg5jHhdj5fmJxRPe0lJtolAtOiXABdwPDRGzlsBEOgl1P2yurW/cvvfOD26ubh6yYskfDSpL4/PTYmbGK8yPVAJe70Y4CNP9hO5FYdjf3e+1WCns0UwOTDfs0IODD8f/fqCsPdmY+I1f+MIcRp1iAGOQZUhdpBLWwNihz8uDj8XgsSiIzazJoHuERZRta7udyp1+WumzQkYdQxhe8jLuXOD4JDHWSNtTxYoAACAASURBVK1SJSOZSqMMNKVWcBCeWBZK6PQJM6S1MNYOMpzvX3kYTe50lmvFCUFdRsVT5wVOOaUMDxl2UME9R3gE3BhijB1M0scvxhpjpbZGmSc2idmhmYUFCCGUUEYppZSSR70htDGp1qGUnTTNtCaE+FxQQjhl2pgwk9KYWCpl9LN8VRhjlbRpauPEenSiVp30Rier3tzi2Gslb4Q82bHVWmusMUZlKt7vru52l5vxnVRFu93l0e6Uw70o7e52b+/1l7vZvY9VwUEGNh7P2xODAJRSRigl1FqkUmfSZFJ3or1MxiYPncnJycnJycl5mbBKq24vWl3vXLoqDlv8sMkPWw7nfsH3goJXKhLXgRAQDoRAJpFlyCS0fmh11Y+O+lnCCFkGz0WtCmOQpug/sVRBAylsCNuHSWCP1Tz8iFy5cuXf/OuvL7/3TtRpceEtNuZPnjo3N1cfG60K4R40196/dLmT6er8QuPM3NT8RNkreSTgtGRMam02bCexj3ul2dE6Xfej7t6dqyvLN/f2enbs5NTCm4snZhqjInAIOyaUcCCDjBGGe3dXbl662hh/9ZWf/4JXLH6iWhZ1nKBSmZqZec3zSlqrVmut1wu0LlQqb1arP0vIh/ZBfGIvUlyo8ZLT8CpFVgGqR6YWj9I3aZK12vsbe2srm6t3NtbXtvtQpbnK5PTUyNxobb4yWcJ4kYnyiCOYoG24fTYSVvaT6k6vJWG0TUOt0kEqbTZ8isHgD1SnbBAu+8bE/BfT0crO/pG+5nkoGzB29OFMs+OfT3os4HdgxgGQRIPu9ZMb2y3OZNcvnh73JkdZ4WWfDXKB45MVOKzUKpZZmBGptdRKW0sIXIcUA0oIHps9YmG1sVpbZexxaU+R1nb7Gid+PwwF8z76qUuFaq04HnglzsQnOALSmF6aUSBV2gKUkJrvDf5Itd6LolTrTpLGSj2bwIFMIo5tP7Sz1Zn52qenqhcmy6fHK/OBVxuoOU94I3SS9TvxwUF3Y7tzfad3TZEmeLbbv+kflFIZR1lrvXW5m64VS/fdSJ4JxginhFHK6HOWUh3OHcYF40aTTj/rhJnSua6Rk5OTk5OT81IKHFrJXi9aXWtfvsrCiIYRCyPP9yvFAKWi0w+p68IRcB04All2tIdUxwQOoyE1tBrWdBC4DkaqyDL0I7CPEDhsCkQwfVgJK/Fj/dBkrf32t7/93/33/wOAUyfnv/j5t8YWp2eX5sdqgQ+WtPo76/s3bm+TykR1aWpicWKsMVpwAg6PEJcQZS2GZpYYhsLSY96iEtDWqrize7ixtnJ7c3uvb0v++NLk2TdOjNSLRVYAxLCfggIEMDKJo/Xtw5ubyW5Smit7rjf04/xkoJS6bqFabRjzepr2kqTfbK4BfrX6VqXySrG4xPlx/YVqa1cPdg7T23NjpclKqcaLnBYAdxglYx5sCIyK48Ow2eysHG7c3bl9e2P3sNOO4srCyPhCfXFuqj4zVpmpVznKlFJWBojhBXgdVLuidMgYrKVaUas1DAAH0ENRYzD41hhz797qzWvLZS5ebUyPbB6y3QMA4Ay+B8bguAhDhBGUOi5wDBpdyND+dHBoXAN7vZTtpJ04i4useEZUJCtY4KUu4cgFjk9W4DBSq1il/dQaGG2MsYYQOA6hhDoOMfrxAodUViojtTk+LSvbXG9ePGi1btLrDE+RLRYaZ1+df1vUFz9ZgSPTupelmdbdNCu7Tsl1y57nMNZN016adtMsUjJVOtXKPkO5nzGQ0iax7fdsUJ+erb1xYuLt8fK84B6jgjz5VFdatqK9uzvvX9v8dl9u9eWaZk1r1U7vSpi2V3evSxP25UZPrgUlfKwpQ3DqcCIY4+x5TjQExHccn7u+cJQCZ0Rp049kfk7l5OTk5OTkvIwCx6CCY22jfekq0YZoDa2DSpmUik65bMMQngfHgevCcZBlSDNk2UMCR5YhShDHiGMEBZSLKJfguggjtDpg7KFyj4cEjqMKjh6Mfa6RnaP1yqfefmXhQr0yb4TJ4o1o7e691Uvru7tsYqo0cmpkdLJSLhUZLVjLtFYfCvsbmIO6wx/+B0hr4r2763c/uLu+0Zaes3RhonF+otAIuCgAPuAPd4gSiIE46rZuv3fT3NqfTqzzAng9EEIdp1CtThUKr+3uLodhu9lc19qtVn82CJbK5ZPs2A+93aj3/ZvfK5fphZMzVZcXuEtJASBAAgjAGxRTDI5Xm3B3++7qrXurF1ut3TiOk9rM+NLS6MjSSH2yOFlgxUJNuBOCegwOCAcUo75lBau8ONpoNWmv55UqQvhauI//tCil//AP/+Jvvvm3b9Qb5+fnyU4XnAEA56AMngupQQCtkaTHE2rpUN0Qw70ABZhGvN8PO3G8si91pfxKWy9KvOz6Ri5wfMICh5VGJ0qG0tzvYWCUUse6Dp5kpGGtTaVJJUkl5LHWjShsre+3mgfvtw5h1FOe+vPnfqXoVWqlsYJbOq4dWGuMMY+oCYNemGGXygOOTTQ/4mkkjZGZ6UMCIKRY8byK5xYdJ9XqINL7URTKp2zaj78MY6zMbBzbsG8LbGK8fHKislhwy0+9r1TxXnv1vZU//8sr/2exRIolUiwSQrHTu3i790G/Z4WDwZXF0kd0mwz+8dB/XUFdQV3BHE6Peh6fx7ceAQkcp+i4gePJjGSSRAnaPcOpQyh92We1nJycnJycnJcMIrgzUiudOTX6+c+kB4fp/kGyt58miYpjE0Xoh3BdcA7OQAmkRCYhJdQxRUBmiBJEMeIYsKAEhEJKJCmUBiVWWRPF9qBpOAdjSFIkCeI0O2jKXl9mmeLcmxh3x0adsdHaW2/6s9PM934cO4RyrXTy/MLUfL1SdMVe3Ns8XL263TqQ5fHGzOLcyZPzY7WRgvAZxGB/cKx2Y7hgBB02Rxxt+nQ/kod7W9e37l7fixWrzdQWzs9Nzo4V/AKHP/SkGAyLNkrGe61oec9rGiICp1L0xurMcz8RCevY/mnQ4N5P074x3HEmKhWXsVq5fNr3xxjzBlXb1pokiZrt7Sxtlr2JsVLVBfiRCesgdPWosEVLqdO0fbCzv7NxZ3l5c22/d+hwl481KtOnxqZOT5UmxkrlUonCoSVCK4Q4gDiycSV+1u/HzWz/INrvp6Jar06Vg1HOCxbIAALcN+OANZlRvdV765293i986VfOVEbITg+uC6VhNIyBNqAaQoA9aqRxPBqHgwyeXlhkiWJJRgC1fpiubqeLu6JcZr5HKAMlL2eoYi5wvDDvBBWCCoc5jDBjlTbKWKWt1sYamEcCRCgBZ8RaSukxbcK1WdFqBcCap/lgGn6427u1fjAGkPupK9qo1d2ba3vLnaj5yJRiNLQEiCXGEmsJjAUoJZSA0udz6qRad9JUhLSbps04DqV8xtgUY60x0NZmyiptzbMJCNZabZQyWSqj3c7dne6NWO8WS8TzIQQIBSEQAp4PawkXcN3HFCcODp8SMOo4tMhZIGhAj5l9OJw6nDqccWa1CZWJtImsVT/iGB2ZeRACYjXthbrXi60qBfzM2Ubj/NT4/Oinpmon3dxhNCcnJycnJ+dlgrmuPz019qUveBPjvZvL3cvXmj94D50epEKcoBcOl3eAMUfeoko/5OOoFNKhK0eSQXcRxiAE3R6ieLDD1u2OSjO1d2ABZEcqSba7Jw+aJk6Y55bOnKy+caF09kzx9IlgYY4Xfiw7hKASzJ2em6iVfKlk/7C3dbB6q50I/8RrM+cvvHLu1ImABu6RJKGB+HEbPQYkQAIcLQ71YTe5sbp2afve7W5pcWZ8oTH3yvxIqRKgABQACiT3hRIjTefmfna3XyuMsKlKcHLJn59lhU9qnWkGNSlKHUTRvW73eqt1mdLxIDhVLtd9v1EuLwlRvr+lz2R66crfEpJ8an4+CAIfH+7fl4MSCZ1lcat194NrF995/969w37CJhdPTZ0YOfmaOzVVHa+XmagzPkrgDdWKgWCRDe4ed+L92/tbWwf7SX/2TGHqXK04WRABgBjwhpqRAgATW9mETefGJz9XHa+s7cJo+N4D0e2Rtqmn7gwAAeKBApZ1etnNO/1K2WSZNz3l1KosKBD+Mm72c4HjRUFQXuBBQQQuc6ROpYmVTqTJMhhpYexDLpuUEg4QUHa8jMJYHVjAUP705j8jDrfb1yihre7h/S4VpdXa3q07W1dbvf2HtQAYbRUGhXeGHIke4IxwNtxx/9gkSrWTVBsjGOtnWZhJbZ7ew2gttLFKW6VtpozS1jybwmGtSWXY7O9st27v9pa3u1cjvRUUieNAOIRSEAIuiGfBKCiDcMD5o4dJKeGMcEpc7hXEiC/GCmKcHXM2EowIRh3GKFGpPkjVQaastsmPNkSUUEIIocyC9EPVD3U/ygSpztZONipvjJfP1IKZsj/CmZOfUDk5OTk5OTkvD4RzUasy33PH6s5I1Wrdu3XbtDvIJJIE/RCcAwTWQmuYYUrF8d/SjIHSRwJHmiIMoQ2khFLI5GDpqzrdbO8gS6XRGlpDG2id9nuq37NJQgt+8eRS7e1PVd+44E6MMc+jzsfrBG+1Wt/61rf+/M//fLg7oAFnLoxOk/X15vLaYVNnwWx16dP1yemgyLkAJR9Vtzv412BPrnQSys7BrSvLl7/9wXrPOHOjc2835i80Kn7dY4NW7uNVApC9brp9oJc3HVLwT8wXz5x0xurMc6n4pNrbFRACrTS91+lc39+/vLt7eXLyy6XSQqVyxvcnOfcpdQBirQ3DzmF70ymhVKiUikXOOTmy6cTxvg+ZJOH+/u765r2Vlbt3Nu8dRmx6fLY+cmpucm5+tDFXKZVqjjtCSIkQ/8OBsjpNZffw4M76rfdWut3MG6lNzkw1ZhqlUslxvKEOkgzVGfudv7vyp//2m+++d+tkeYpbEKMhBCiBI5AkAMHHNNQjAAfxAA6iO73syvVWFHZX7lU+/WbltVf96SmaCxw5n6jAIXxRKLuVgBdSFSaKZsQm2sIqYx4NLKGEEEYYfaiVhBFjYSgnwrNPFTis2t/ovLd1uMbU9+nQLVlb0+nvt3r77f6HBQ5YY4mCNZYQY2EtsdZSQiil5LlEYCdKa5NEMqOESq2lMc9SwWEBbazUNpM6k1bqZ9Q3YKzuxod3dz/43vL/G8otiYOM7heLhDJQioF3khBgjDguCHlw5cNvBASjghNfeGV3pOzNlt0FTh8oxIIQzqigFEijzIuojREp8yMGzVLKKKWEMWtJT9teKHcO45IrXhmfn669NlU744oCJYwQSkjepZKTk5OTk5Pz8igchDqCOoIXA2tMsrMrqpV0ZQ1SIk7QD0EprIUxD3JhjxaSj/kTSYp+iDBCGEEICA5HWEC3u9nuQbx/YFJ5dAeL1GpltbGajlQLC/Olc2cKi3PUcYav65mWZIPu7+9+97tf+cpXHMcpFYuu54yUSwVCmVRRGK5tNO9ud2IHE7OFhddq9YLv4f5vjvdNF8jjt3vWwoRZ77C9tnrt8s2/+N710ZOn5s5Mzb/dmFkYLzplDjvMXhku/a1Nm+3e6nrn6t3yK2cLJxYK83NE8I91UM+VQcVEG1iJ4yvN5qXt7Q+2t6/X67/o+9PF4gLnD4pltJarG1eb3Xuzp2YrhbJ3VLsxiGu1g9YSa61RKun19u6u3r5644PrNw9CHVLv5Om506/OnhvzJ0dGirVxymrAkwJxmUpUtLOzd2fj7rWNmJHy5Njk3NRkY7wUBIIPPgDxwFs0SdJeL/yrf/fe//y//NH02Nj8iTcoCCiFQwEBa0EJtEH2sT1OOMBBLJC1u/13L/UvXu5RMvWPf00Ui87ICC+8jGXducDxCUzAgrllf3R69IwfWc+NKaI0jTWn1HKHub7wCRRsCsONZZoabZkixoASMEIYOaYnWGuN1RbKWEUILEC5FS6xj0zX9lHjh6jfa/Z77eZy+xBGP4h1NfYov5uxYQWfBCEPLiCGUmIJGYiShBBKLSX2fhnHjzzlKWOUMbF6pu+Ao7kXGATKaG3kIFbGflT4+H1ByMImMjzsbdzde/eHK9/gThwUaaFICj55WFB4wlsIgIASIrjjcscTTtGtltx6xZuoeFOC+ve/YTghjFJOqEXCScpJwhFKQ43V1irzbL0qBAPBglrAgFhNlAF0kdmSz2nVP10vnRopzvhumRKan2A5OTk5OTk5L5++cbSEs5SKarn86tmZf/TV+NwrTruTtbuH7a6rtWO0sMZ5lg7oXh/dHrp9hCG4gGDgHNogTggscV0LorRSSimtzNxUMDcdTDec00u1z7zpjdUJ5x93Pdzr9b7+9a//yZ/8Cef83CvnXnvt3KffPvPmp874fk01O/Fa3GnFysHcycaJxUbDLRdYEfABNrTYYA87iR4ngwrR3z1Yvf2Ddy7eWVmjlM6dnjn/9itzo5UqdyjSR5URpZBlzdXdrctrnlSE0Z+0oYO11mpjldRpdn8pTwghnBLOKKfWSh0eZK3VZOdGGG5CZUVSGx87xaXNDvcTvesWRo/2OFm421q1Im7MNcpOyXnCsFhjuls7O3fXrl+8s77dS9jY5EJhtFE5c352bn6yGlR8r0xoedhg8mEM0E+T/Z2Njf3DZh/wZkbLp2fqS9VqXQQ8EwDgAA5Agezq1Vv/4l98/bvffc9z3d/5zf/qV2aXit0efG9QBARjju21AM7heygVwRnkoJ1KPXaHc79+hwDEWihllTEwJk6MUs/P7jYXOHI+EkpI4FYWxi8QwnZ7NzvJ7WZys9m6zHTm2qQgIo8TZRNtpYUhIJxSZ5DVRHxGi4PLg3PLqkx3M91NdZcQzSgRjBIcFzisNjDGavtwuQeD56NYBiHQClZDaxhtlYKURElYCyWRJACIIy0X4BxCwBpoBRA7UMEH55XloBSMkuflx/FUjLHaWG2htZXaavOsJ7A2KlNxmHYPe2sb7SudbM0PDBfEcT4i/+uRd/DoSDnjgVMJnErgVAO3HogJh5UIGBk4GxMQQhiOqikIYS4vUzLpcpbpVqq6meqkqmuflpVOCGNEcCoodaJUhknaT7Iog89OzdeXzk7Oj5VPzY6e9Z0yyb1Fc3JycnJycl56WKFQmJ+lrpssLWS37mSXrze3drw4DqwpWjjPsl7q9tDpotNDrw/GwBgYBQjRmlDGSkXpZjKOk8QmKgvmZ4uf+3Th9XP+ySVvusHLpR9BCGi327/7u79brVZ/+7d/u1Isnj49/3Nffn2yUQVMvyvj7Ugmxg2CuZNzMzPTZVFi1BvmaZhhEceTyLKs21pfuX395qWrt/uhHpsbmz09tXBqaqToFZhzzG5TDx5KxVm230pWDs1aW3X6P52VvY6idO8gWlt/IHBw6owURS1wRgJr02R3rX97uXvpaib6dAyV8cnSRMMNaba+3l1XgteIEMRlTdHflTtTC1Mj1aoHl4EPj44AZpDbmvTDqNXdWl5Zv722tXsYU1TnR6fnxubnx5ZmRsdGRggvExoA/rGeFHvMw1UbncadnYON1Xt3Nw77kTNWqi1NTp6ZrU+WikXmQLOjGw+6fsz29s43v/nX46WR//o/+ce/dP7CaKcPxuD7Q+uN7PjSH46A7x/9ESeIExgNbfNTOxc4XliIK4J6ebbgVsZ702vNWrIT32ld5FYWeFr2Y+kRZRIDBVhKwAkjlDBCGQ0Eqws2Lvj4se162pfbyIjSkQJhDIRQdtx51EJpIzWMekj3oxyuB0KI40BLqxS0tEoiiUFgjSZaQyqCGFpZ6RLPs8QH54PWRWstMdoQS0H0oJZCMDqQb346u2xtIY1VyihjjbHa4NkMSW0qo4PextrBte3OzYNwuZPeDYqGMsIFYc9W/UAHkgOjLheBUy57jbLbKIi6wyqClgY1FJSAEsoIIQQUBIQQMIeVHcYISplu9tPtntWp6j396UA5cwQrOMyP4rAfy9121o1wZnJmpvpWo3q+VpwpOCWHe/mplZOTk5OTk5NDhXBGarxUckdH+o6T7B8cxpGfSoA4hAT0GRZ83T46PbQ66PWOnOcpAePEc4nn0oJvs1TCxjrrJSaYbRReP1d5+1Pe9CQVgnD+I5vTfe1rX/vqV7+6uXk3jg6LpcLAOjTt98PDyBWFsZHR+dlT9dE6Ic6xTRwDvI9M0JP9sPX9d69efPfGylZ/9sTs+bfOzp8eL5cdwSoAA+7vrgepHyZu9puX1uiNLfzVO0kxwM998Sf9llmts2azc+nK7p/9lR26bLKCKJ2bKp2dKp+btlaGK8vtd68efOsqH3eC1ycrjclgejy6GiZ3VnqrN/WBKbx2Qr7uiHJ9Zn6m4pU8uPTId8MbyjdHwbfNjXtr79+8u3Kw1wpZ1Z1eKk5fqNVHGiOl6aJbJNzHY/rvNXA/pyZVaXfr+o3lD25dvbImRspzn1qcXVqYnpmp+QX3IaOODEiAGMgA+1u//o9+4wtfcsMYygxKtBF/yHeDAEKAEDgOXAeUQhukaX5e5wLHCw2jvOCUfafkiUDqbONgpdkyDs0qfhKXRGastlJbNazgIAxEWCZY0eVjrphzxfz9h1ImsoDSUUIOyLCDhR87Ja21BDDWKPKQtjuo4HBcFIpQGWQGmSBLLQGMIVkGpaAktALJiFKWEAySRKyBtjDEEgUCM+hVsUfNKZSzn9IYGmOVNgNXUYtnVDdgrY2y7urB1W9d/6PtzmXihMzpFwIzqLKgz/ZlNIiwEZx6jgicSsmdrHpLvqhTwgn4oIKDgjBCOKUYfuFQwgQrC1ZyGFJVtdakqkdALZ7ix0EIY9RxWMETJWtMGPX3mlmrh/ONybHyK9Mjr3hOKa/dyMnJycnJycnBoFeFEEIpFYJyns127Eitm6ay2/cZK1EK+gzbn27v6NLrD6qUwRgcB0IQxojvWQqZJgmjESwZr7sLs97UJA+CH2lNa/b397/1rW+12+2pqakgCKanZ8KQuS4FFGAY075vG/NFMlKtj5cLhSIhbFi+AYACzrA24dE9ubUyabcP13bu3Nzb2UuKI7X5U7OvvnFqdGIiEEUGNry7BhQgDw6a3/ve5WClvbAXy4s341t32Kmln5SocWz5rpM02dxu/d0PVv/5/w191MEtyt7Yl8+S7Kw3chZAdON6993rnXeWgxPjpYl6MS3XC3N7/ev9GyuH/+5698pm4zd/vfj3vxSMlIpF3wVhMEObTzVUKJKo2Wyubq5cunPn8r3Ud/yJSm2pOrFUnZurlvwxT1QdOAQCYAAZxusyQAF6+Ghp3G61d3buXl+9t3IQK7c0OjJ+ZmJ8fLReqQjhs6PbHx1lu915550f/OVf/l2/HzUmJ33OITh8H/YoKwGZfEgRIwSCY2B34nBIjSQFpYDOz+5c4HiBp93BHyAO9z1RZMTLMqSZjjMZZUmkCLUgoIy6jMBabWCs1ZwKh3kuC3xRIeCUcEK41HGq25HcJYQfNcYRAGCECMYEpZySMFVhqgiQHsv6tpRYawc2FpRaSkEJKIPWUBpaWXJsu08prCFS2iQ5qtEbOHEqZYkEgQUMLAhACbHsQZbp8Sls0FQitZHKPGFkjlJQn9TmYgYv2NqBuqG11cZqY42GNjAG1JTqwXijUHcm60sTb1QKY4zywexprDFGJ1l/r722cXBj7eBiM14OirTIiSse31JICXEYdTlzGDPWSmMG1qecUU4Jp4TRQW2F77CSw0qUkMGFEcaJM+grOXZ0llPLqaHEEhIT4hLCMfBNuX8bUEIYJZQct9KwIpNEZqqHOE59jy/M1E5MV6uzo6+PBNMOL+S+Gzk5OTk5OTk5T0FpJAl6/aPf5T6aMEKcQClQgmoZtQqqFbguMmWVNGFk4sjGCaT88V9Xmqa/93u/9wd/8AdhGA6u8TyX8woQD/bJfgFkggX1AqlXKzUuHAb4x0o2KOAOd+CPHjMQd7f3dm9sbt7tZZl75lNz5y4snntlnpBRggCIAQt4QAYoIFtbW/mn//Sf/8cYnb652Ts8/Em/J1Zrk6QqipL1zejaLbO2VQK5XwDBFZy9Pq7vSOEAwPUdZ69fVPC6GVtp6vJanGhzaZ2vtgr9zIIGwq00Fouc+0eOpAbwAXVM4Ig72zs3vvnerRvb97a7p37x9Nyn50dPjIyNVhteiZOAHIXpEsAFzDAAhQ4fzRsMaX9vf/va6q3rG1t7UXVyYWR+ZmRppOyXPccfxvE+eC/29lp/8Ad//Jd/+V0pJfIQgFzgeKnQ1mRaxioNM+pRx6GOw1xCoHWmTKqsGcgHA8dKRj1OC4wEimV9uSlo4ZEkE4exkusUHScQohUnbZaCAOTBLGwMtLHaGG1AKRgnsCAESsNaEEDIYwG0AKFQGUIFIeA4EM5A9YCWQwH2KD6WGEMYI4wS9vA5bIyV2mTSpE8QOBgFY4RR+qRyBGugjBmIGkpbbezADFsqyMxmGUa8+kztU9OVC2OlU1O1U7VgglEBQBsVpf1OeLjf2Vg/uLzTWjYmdAQ4w0dUKXJKy65T9d2K5ypremnWz7JelnFK2YdSSiggKBWMCkoZ8SkpMFKgtHB8CgeJjY2lTjKtpTEfjnuhVHDqcOqwY8pIkpl+bPpxvx93C85SvXhqsb5Q9mcbtRNFv/acEmxycnJycnJycv79XmorxAkMQfYMv4RnGdIUSoNSVCuYncbcDDzP7uzZvX3T7pp+36aJVerHf12u637ta1/79V//dQBJknzzm//f9PTomTNzQ3tLw2oVlypR9EhQZaJIiHMsz3UQXCof+/O+1YnRzY3bK7cu37WETCzMnHrjzfHZRcZGAe9Y6Ud2v+LAWpOmmWHaptlRYu5PUN6wOo6T7b3+8p341u30xrK9t16yIEOBgyrr7PZxfTfrSQDYaDq7/aKyopuye02tbbLT0+tNttGsjE42vvqrhV/6tGB1QTQ5Gg06GCVrrTVR2m3v3thYubxya21LVpwTJ08uvrk4fXK6UvVLrAKuxQAAIABJREFUToGTgJL78gTBUW2LNyzlEIMil7jd7u+t33h/+eaVe7F2x5bqc2/OzJ8Zn/TLAQ8IGdTCmGHZSAzE1iZZlvyHP//l/+Y/+43PLJ1AqvJzMRc4XppZ15hUy0jSMCNUCIcJwQNOaIbIwmgjBwUOjBBOiWC+QysOqymrPVYTLCAfFjgct17wR3zPoQwgmdb6WHjswJjDWqJhCRmYd4AweBYEllLrHpOklYLMiJREZnA9wFrKIASMAZQ1BtZYWApiLbQVVIASgB2rAbGAtlZpm0qTqMdPl4OCB0IswxMrOAaWolIbY+ywoANS2iS2cYJxr94onz81+fmp2hnfKQrmMsoAZCo9aG/f3Hj/9tZ77Xi1ndxTpis4Bkf9ZIGDlD1nohg0ykGq1UEUswjSakpAKXmkzIQQwil1Gfc4Y9QnKFNSoaRybA6XyrS1sdIkmdJKPyYElxEumOewgLMHjs1ploRJb7fV3271Tk9emB85PVt/fbQ454iCYE4eB5uTk5OTk5OT83SUhk2RaUTJ029sDLSB0WAclTLmpvHqGRR8y6jpdE0Y217fagXzHDarlNLFxcWFhQVjzJ/+6Z/+k3/yG7//+//jmTOLw/25pZWKU6REeIQVgQLAh23nZLj9Tj5kMmoBa2Qso4OtlfV7y9tOpTp1cu7EuXP18QngfiuNC2RHdRyDnw2f2dbuuQgcstPrXrux/Y0/Ta/fEu2ue9gu2WPJIApsr49eJlebABBlTpwxBdpN2b1DvdeLr+2YRDnCcz53ovJf/II4uQhUgAS4v40hg9pv2e92tjbvfO/q7ZtbG2F/+vzCqc+fnj01O96oF0DFkU+HN3TreLA2Hw4mN8YY2e/t729dX12+unrrzl59fqlxZm7p042p8ZG6KBNSABwgGapFBjaFzWAkrP3s25/5xc9+jne6ucCRCxwvk8BhTaZVJBFm8FgJEA4rCsqstcocef8cOTsQ6lDP4xWPj2nA4zVOCwSPCBy07DpjQaFRLALIjA5lmh6bhSmBtUYPii4oCAUFYRaApRSc3W9/A4AkhpKQGfp9aAPG4LgAYM3AFscaDQsDgoElByGEfcjQwhgobTNlUvnE3BBKKP+okFcoYzNlsuO9NsO0l7BvnZHR8dKpqeqZWjB5X3ew1iZpuLZ3668/+JN3bv3bQkEXAlMoGo+Ds4/y3RhUcEyUCou1SqQlZURa1ZOP9/ghAKfU4ywQglEfKBOMElI/JmAlxlqFWGpkWitjzIe+PyjhnHouLzrHorw7QD/u7rT6t7f2FkeDamFhvHyi4JbvH2B+7uTk5OTk5OTkPHU7DaUAc8wf4eGVKqwGBpfBz/cMYBwgBJSCMVA6eBCbpjYd9CyY5/TSbLfb/cN/9a++8Y1vAGDMZyzQOgI44BNmQAUoG2aOKiADBOAMd/IfXj1rIIvbndbafmc/tQhmTpw+cerUWMkriCdVSgN9iU4KZcCPtBMBEKl0p6faHR3FJCg8iDIdru+ttYTSwZVPXZce+W5YC2tVFGXbO9H1W/133rUrqwJUgBZd7yFrOQX0JHoSgAAECBwXxqCXoZ3AGjFS9f/zXxS//BodC4ZFE/d/SaWAA5kgjbbeX125dOPmna22QPWtk9Pnl+Zema+Vqj4CBndotPGksmgLZDJqd9ZX716/e+2DlU7M6vNL86+fmj47WS0XXV4FqoA7bBcatLRYAJACqQtNc7u8XOB4GaEgnFCXMo9xhzI+aIM4hrGZNJ1E7RDCpO5kai9mmyDQZrXAu+OBKMhCqnSqdarU4C73XSHu82BD/uAqe3yeogxcABaUwZpBdcbAVslqj1gLLmAtSVNr7TA2i4FQGG2VtIAlFsQQWAtYCmkNURqcskRmgPYFIYRKaZWymTIgoAODT0YGzhoDSeKxQySVVdoYY6211mBQOSKlVRLmKAV3cNCPzrAW1lgjdSZVps3gdvZ42vRxncIXfHApOo4neCzVZrevrVHaBMKZLpVSrVOtUvVoWJOxVhmTac2tocQyAnqsAWb4wgY2KZRRIZjv8pK12fBFEs4cwEodK6OSTKfSpJkJU7cgTp6devPURPHszM/UK7OCu7mukZOTk5OTk5PzHFFADJsAMayDQbsCYcag08XaJgiFI7C6gWbruVhvPELr8PD3f//3wyT63Bc/Nz4xft+kHnAItUNLUTrMOrUDwz1r1eMDYo2GSaJmZ+/WXtjNRCGYPrE4uzhfLhRc9thtvIaSuLnj32oWNMVR9AgBqI1TdXulPzFurfWmG6JSZgWfMAZrdZKqXk92us5IjRcD6jjP4jFhtdZRLDvddHsnub5MtnaqQrDaiAvig3jPogRIiTRDmtGZSfrWOfH33mCfXSTMH3brkPtLcxiTdLrhwdbq9Xu3r282pXbm6rOvnZg5NTs2PubDd+ADBYA+WavSxkgZtlpbm/cuLq/c2d7ej8vTY5NLjZlXGhOz9bLvebQIBEOfVwqI4d8amkARWEBppNmjgSk5ucDx77nAQYigzGPcZ8KhjJNHbR6MTaVuEUCbmNOA04DRIiVE202fd0TAiyroJFk3TbMfo2WOUjL4UBAGIwFttQWlEA4sLOMwFtaSNCFZCseF61pCQC2MhpbWGsAaWGIJsQTWKKlsIg0n1FhFiPEdyimLtNFGq9SCgAlQBsqIsYNYKKPNE1pUtNXGmiPHj0FhoJWZ1UcCx/N5FwJHjBa8kYLvC26tDTPZSzNGqeC0IETVc7tp2kkzY9PjLZzWWm2M1IZCG6Y5NYTaJ+nAhFBGXYcVLMrWyuNCjLVG6jhTYSeUnVB1QuXy2fHSidHRM7Xi4mhxpuyPMpqftjk5OTk5OTk5z13gQAemAwSwBpTBesai3QEl6IdgDK02mm2o591lYIyJE6v1l/+DL/+X/+1vLUw2tI6ObbnFsS3bQONglAaUelqHx1eSx3blGmkS7bX3bu0omQXjQeNEY3x2kgv+UIbp8aNPuuTfvFN/98aEFgA4iAvCAB0m6uadrkW4vVO6cLb86ll/qsGCglUqa7XCW3e7125U33o9WFpwRmrkGSJ4TZomO7vdqzeiazexvcu2dmrCFSM1ASIwqB15GlEMGkEb+w++lP7mL4jxEcKqIP7QT+T+IEikYWtz9d6VK8srqxthVJpbnDu7eP7s4vhILYBPMTDd8AE79BN9jJpiVNjZXFu9uPzDv77ezeCO16cuNBbeatTKQbngFWlVHLmlSEDhqB5k4NuqgQxIAQOlkP3kbU1ycoHjhYIR4hDqUe5z4TLGCf3/2XuzGMnS80zv/f7/P1vsS+57ZS1d1Tu7SYraRiNRkoGBR7YA2YABw5vG0AxgDDCAYXmkK1/6wvCF7AsPxgIMyII1mtGIIw4GoizRtEWJpMgm1Vt1de1bVu4Z69n+5fNFRGRGVmV1NcluNiWeB4Hq6qjIiBMn4vx5vvd83/s+lv05EjisS3J7QPAEeUSeEhR6WcnLQt9LTUUg1tb2vo+oZCFBREJCGJhR3Q4ICc8fT6bkKdIMWQZjUHIgglIAwzmwZrKj1g0HIgYbCUlWkFECgaLAo5IvrITJOLEwOY88kkZSjhs1WrB72sLGPA5SAcAW1rDJWGu2Gs6drV9/txCh7Huz5Wi5Xg2k2Bume8N4b5iUPDVXLTXCaL5S2oulAxKtTwkcgGPWzhKD4QCWxE9/FaGEz6pMojbl6sTaJtqm2iaDLN3vZ7tH2c5Rvtxc35xdX2m/Ml/f9GQghaIiNqWgoKCgoKCg4KMWOGJwF7wLboAkOAJh1MExGGJrZywcGPuRl6nsnBkM2Ji52fYLz130AJzYZKpRWOzoFBJQo+4AZmY2gJyKQR1XDIDVw2F8f2frxta1O1tybm7h/GZrplmOwrPOIC2QIUvzXnxbpz2tf6m9sG5J5nkIYpCJk+Hb7/Vv3IxLYfNnf1r4vlevy3LJ5Trd2t77ylcf/sG/2fjV/1RVql69BvXs0tIM48GNW1tf+Hf9r36t6futMGoHoR9FNGWd+qz6VfLGiru0kf/ca+LiMqFECCYDO3okGMHaeL9zeOvB7au3rl+911Wi/NzyxpWNc5dWF5qtSlBRiCYWrU+OGo3mmBhAsnvQfbB19a13b16/c2iS0tzc0ovrK+cWlufaoawEsuIhkONAWQaOw1wlwMzZX3z9W1/+06892NqFHXVwFAJHIXD8KEEgQUIJ6YnR0AYzWweaTF5Idsby0GAwbZOsiJQMPRHU/ChUQaLNIM9DKUcJJsa5zBhtrT3L8WG0TBIBPLEqGk2xiFENPhoDIWGYACHGzXHskGbQmrIUSsH3x9N07MAALJiZyEGQIxJmPAkiCRQqXylFUgiSIBr5jhLYgiWc49Hwxsj0dErUGOkZYJxsJzOIw0CEoRc44WlC5kMHqIRNQdI6w+yOV0hm1iYzNmGYUSAuiclwyhOLqCCKPNWIwoVqWQnqZjozdm8Y1wK/HgWKRD0IYq0DKeUTErVjto41OVgryThhHGvAgZnhrEusi62LrUuYc8AJEkoEzMoxO8cj31SwJPIEheDUmCw3qSfnm6X1VmU58qvFZEpBQUFBQUFBweM1cxwLpUhO4vGY2Tk2Rh92sgdbdmcv0GZ0YV08XsiyGV9556HHuuRE2ZZKTqXCxRzHQqZQhpUxXpZNnziOlIYAFAF8cJTf38rm52lpgTxFxyb2zGwtGwMhhFLjqeyzywASgU9CqMddLkdBHumkMYGOE2GZM2tzIARGyR3H5/kMZFmvs//Og1tX7/31g4evPXdl9YUXGrVacPZrOyBFkqSHg//5zrv2YPfXRQXv3kjcuOY3zmWDQTpwCdi7frN/7UYwPyfDQPf6Nk78VqP12dej1WVVKX1A+8Yo+JCNtWmaPdjKb9/Fgy3/qBs0GkGp4pfLvu89SwRiWAdr4Rx833z6xc6v/ULQrJTGLRje4w/Osv7DnWtf+fa1a1s37x/Nfv7yyk9euPL8xsrMbIUiiePAFAays/ZJNpIqBve2Hv7lu9/41nfudg9mn1ucfWXx/GcurrYb814ViAAfwMSoNZgyGY0Aw0j+1R996Z/9b//KOjeyHfmBHRHJoNvb31KHj6rV4BPMppVCSZJE4gdcwhQCxw8LDqzZptYkRoNSQIJIknRsJalAVZwzlrV12vGJTMtAbuwwN0SZgwNQ9X1Uq54UBIzGVQ7jpJ/nxrnTCymkIE8JEKxj52D58SkPIaEUIYCzcHbsx/FsGM7CaDDYV1AKnoAnAevSxJiM2bHWVgmuRrCAI7CFTllIkCDxWLIJw7nxqx/fmMVi9eJc5dJsebMUzDoLa2EdykHbl6Wjwb4xVgg5MjxyrLeOru723zfYr1QQlRFG8ENSPqTCBzdDSAElKVAChNSYwzT1++IwSft5rq0FJI3NU0jR9G8t4zi13DfWc5w4TiwnxvZTs5+avVTvGXdkXc9xz3EvzU2c2SSzac7N8mqjvNIszS9Wa/Nlc37GDBLbrmwsNs8HXqk4RgoKCgoKCgoKnqT75jvR4qLXaqhSBCGc1qbXT3f30tv3hm9dtbfulFJTggiesJF0QAKOgSFYR47nbLhggnlHRwLbcrCDJKUSuDwOG5w6RQR8EAMCxPe3hm++A6K8txkuzHuNugwDELksyzvdbHtXVSv+TFtVyvSUBgcSQpZKpNTU1TchRADAuWzKNXNUjU9rGU+YjFqLuJ8cHDzc3unnXGmsrKyvnT+/Ui5HNJ6YUBM5wE3GKIL0a1eTP/7mzIDvsBsy26lcAgdkGF2yQ35w2L96TZZLNo5JSDBXrzxXvXKpvLHuN5sk5FOLA2vtMM4ODtMHW/nN2/b2vYo21WazUq+F9aqoVeA9S+CwFrlGnnOzFn/mJ/KX1/xGRQUBjds+HKABBkLkcdbtPnrn5u13bl67vzUI1Owrly68uLl5YXWu2ohEICDo8WaRkcylpoWSpNsd7Oxee/Ot9956N/d54craxiuXNy9urrYb9VI4cdabet3xpzP6sNI///O/+sIX/ujP//zblzY3/+l//Wuff/U1+QMUOPpHO3zvnf6SLEf9T/DyaLO8UI3aoVd6LO6zEDh+VLDstLOp1bERDAEG4HzhE0kpPI9Cy7m2KYPdVMCJY86tHeRaOzdyJa36QTXwR26XvTTbd8kwz4da69OuNoJISRAJIchYpy2zxXRw6cj4EwAJsoatATR/GGccdrBm1LQAFbAUCDz4EsYgy3loHDMITklXK0FbpJYzjVyzVCQ9ENG0uj56NqvZGB51BRoDsFdtba63Prc+82o9WhhJoszITTZMBnudrZvDd4VwnsdKAUI/Oryx3b2qaa9c5TCisER+BM+jkffH097IsQYUeIKIE6sPksSwHWo9zHVuLSAFkSQhhZBCCCIx1uuN48Q4RWDLHW07xnW0PUrMQaYPE31o3IA5cZwy0l6cH/b1UT/vJ3Rl5aW56pVW6UrJn5kpsbbOWPZVpRzUPRkUx0hBQUFBQUFBwZM8/IM/mv2Zn6q/9LwMAhLCxkl878Hh1745ePMdvvcQd++XsrwMCgD52AA4kIJ7wBEcQleetaXztnzRpg9FTBgMKN+nBogA/3GBg/zJn3znwRCIHz7yL222f/JztcuXZOCDWfcHg+u3Dr769dL6auO1V0pry+IsgWPk49aLY3NqfoGE8JktkEw/9okImMf+17E1ttcb7O9v7e6nTrSXNpZXV5aXZwFMJjhoEjRrgRxswd7Ou/d3/+Sr1C4Z8ADOTI1sjF7SgBnI9w8733knP+oOrr5fff65yoXN0sZqMNOWYUCe9wHZhGxMtrff+c5bh3/xDe+w4x92qsaFzaZfq/q1qqh+CIFDG1AC59xs8+DnztG5uRk/EiQnOsVIrBFAkA+z/vbBne/cuHntzs4wrawtr1y5dP7y6vmVhQiRN5Yw6Aml62TPOGucTnt7+4/evX7rxu3buzvVF5YXXjx38cUrq0vz8/WKFGLqdfW4m2cST5sk6cFB58tf/ov/5bf+r8319V/+hV/8+5/9XH007vSDYnC0fXj7DVN/xOKtTzDA5YWVnzo395Inl4QoBI4fSRyzdi51JjGjWQ0mGJaRr0qeDH1ZNpwxw7hTTkIMZMYZqxNtAiWroVcJ/Grg97JsbzjsZflBkhjnjHP2tGo4qt6FIMVMBGbnHNvTDxASQhCr0YrO7sNNjY2kDeeYDEIB4SEghAJ959LEDVICoxxyOeRyiEzDJcgc6xTsgwh8enFkHuez6Jy1Rq6RawiImr+2WH9puflSOagf74skHz7QNx/uv/nnb36RxTAqcRRxEPEw6QzTjqWjSgV+CD9EEJKQ9GSKyqldBEhBnhS+Epo5MVqz7eeZcc6yM45H8q8gUiSUEMeLJY86OBwIeW53crud2+3c7CW6k5puojvWpcx2NCTZjbOdTvboMO305eZsPVTnqsHFyK/Dx3g4B0LQh51JLCgoKCgoKCj4UeP6//S/kpB+u+W3W1JJ3R90375673d/f/AX36iCqhA1iNJYkjieeAYAC6RAH3xA7EUunHPReTv7qjkqy7gvhtuuQ4IYPqgC+COjubHXAvmTc7P+nXu9O3f6cG55kTw/mGn7rQaI8sOjzht/fee3f6f145/xW41wbgalMxpyjTF/8id/8ru/+7vbOzvTlYG18RMOc6MUUnvKSvMxGcAOu0eHezuHB/tDv9G+ePlCfbZ5Issgmozp5IA+Nr/8pkj+rO59/e6tjWZrQKyPjeROWp0JQH7UyY++03njOwDO/YP/rHL+XDg369VrzyoN2KZZfPf+zpf+7P7//jtzrdZ8s1lvtarNJqplVCuoVp5t3pHlcA5aE8mGarCq0ViPGH2q474JYLjzYOvum/fv3OumorLx2vOLlxdWLs/NtRoRRpMpx3k0j1XEJ3tGJ93ug7t3rt5659u3hhTNv/7a8utzq5cWV2fa9VIkCFOvCyB87NmuXr35z//5733ta28Q0f/w3/zjv/fpz1al/CjzUyb1xgfQO9x+eOPBFszWwHwiNcToerVzthq1a6XZiQ9rIXD8CCBIRH5tsXnhlY2fI+/Qj3qe6hqODVvjtHFQJB37zJbBBBIklfCcCJidgxtnljA75pHSWrIKTBIEhnYu0bqfn70CToXGknUsJUkmxxjNqTBPPwDMYElOwVmWCsqD57NzEAKOofU4IJwERlMho+WfATgIQBGUADFbiyxnZngSgT9uu3BuNAIDZ9kaCMHTYyNGc55xniJL4Yt6I2iFlXY1XFhrvzpTXY/8mhQniq+vIkGqPzx65+43LB1VqlypcLly8kvBV/B8KI+kojN7N5g5N3aY606S+krEuTbOCUHk2LAzxqWnPj4GLI3n7obHS411CfPAOCkgc7edm53c7eRmPzODzAxy09c2N5aNdcbyMA0FZhulcs1rzdYu16JlX1UFqULQKCgoKCgoKCj4MFz67/5x7fnLbEy6syt8f/De+8Obt0y3PxrhSMACrCena9OVlvFl1qqqVrXRKvureflCx18/QvNILZdLSavuNeRsNTgcmINh93A4jLNskooxXV3G4HzkVJll8Z17/feuyyAQYWAHw2hlaf2/+E8qFzbLmxsiDM/WJLT+4he/+KX/+0svv/byxubG1DnpcU+BnRhYyklxrk77bkzJIibv7PUO94YZy/Zc8/zL6/WZ6pQ+MnLBHOV9WAAmz/ODw7tHe398+/rL60s/tbmksgMOgtLMRqm9GrWWvUrzzM1ufea10vqqCPwP0DXYWpfnNsnSu/fy23f9/nC22aw36lG9JqsVVMrjW7l0tsBx7LthLYg4DLA4i4srQaUBWXlSp9BJnA+PHty6c/39+0eZiWaaiy+srl2aW1lvhIi8sV/JmcXvaM9o55L4aL/zaHvn2t1HD/b6xtYWZmfXVlaeay+sNluq4ouRruFNDbOIqb9IwO3vH37lK1+fq7X/+1/7h59/9VNNEh+NuhGFqFVRq6JWEY6Vc4G1ZKwbxHY4dMMYU0WflIhCqlVF1pLfW03Bo3BHZusgCEqQkqSe0qRjHbKcs9xlOdeihcXm5lx9faa2+uLKT81Ul5XwfsALQiFwfKICh5D10szFxddDv9zPb/bNtb57J+frJ98tuNHCwMwgMFiJQHiedblxuXX5tB+Hc5waK7OcmbtZluRGf7hWKCFISTGq2K0b36YbPkhAKFIAEVk3HlRREkLCOSQJtIbnwfPgfYgAbOeQG8Qp2MFYpDmMHd9vDQjs3MlrmxxpgjRGGqPZXt2Ye3Vl5vnF5oXV9uVa1JYf9UCXYwxzvTeMGfAl9fJ8kOfW8dMfnjnuW3dop3a1Y+fYMjvH1rqOGd1sP3eJdTnDaeuGsR2kZpDYkre2UH++Nn+hUdpcmflY3lRBQUFBQUFBwd9iln/533dau1wPrt80vX7/veu9d9/Pu10HaDABDi4FJKAeK348n+Yb6uJi4/xCsJKW5x/48xatrkeVkjfPrdVgfc7deGRubHez3MWJHs9rgKeqxhycgy3AaTa4ccurVW08DGZnhe+F83Ol1WV/pu23W+IDfTRffvXlf/JP/8mVC5un75ZACGSABnxAANnpO58oNbXrPowHB8Zrt9qb8+tX5qt+dPohZhxcCgBIh8OD+w8qjJ+8fOE/+vxGLblp4463HNbWzjeWX6suXgkb82ducDA747ebpLwPOKu2wzjd2RvevqNv3zM3boe9fthqlur1Uq2malVUK6iUUC6jXH6KwOGQ63HvhhColt3PvmxeXkS1OTFjzYH02Jg1Puof3Lh76933b93dbqxu1C/PNy+oeluVEREiIHhKRO4xiTMH2++/c++tu1u3hrbsLb+0urowt7wwV223S6oqSU6mUc58nlEmy/hi6H/+S//Bf/nzv6gYH9lkShhibgYrS1hZFNZ5WpPWIsn07j7t7OlcTwscSlEUilqVuUXfm8DheHwt1jiWRKFHgScjJc4s9HLNvaHtDaCNbZbnzs9/6uLi6yvty63KYiVqSfGDFhwKgeMTFThIRn51vr5Rj2aOksWdYfRgeLgXTwkc7IzLmdkKLckTwlMikMLLTQIQs5kuvS1zaoxjzowd6izWRn84vVAQKQFBQgrWhgHnThuOEkFKGg2tjLo8hICSrDWMoTwjIoQRE0F5H+aAQW7ADG1gHbSBceNFzBk2DjQ1TphnSGPEQ8QDKs0vr7U/dXn5s0vt86FX8VX4kQemOuZhrjFErI0SwrA1bC3zU5YGZs4c9y0fTo8OGZdpmxqbaps6Th0njlPHqXXGsmZ2xnA/Mfu9/KCbn59rz1ZfWpt5fba2+TG9qYKCgoKCgoKCv8XUXnw+29kdXL/ZeeOvj/7qjWx3P9vZ00fdiYsmZ5Nr9HS6NpW+rC40KldWK5+9EC3HXsR+1EW0pUrlUmvB27gQddf6pWCQ5oOtgxTMJ5mi03Mu7EYNFWnWv3bddLq9d65WrzzX/tynq88/Fy0tyjA4SXg5fR55dHT09a9//erVq82Z5uWLl+dnGuDHMl/NcYvwRPKgqTtPSxedQbK1v7d70DO6urjQnGvWy74HBnJAThpAeKJuOMBkg/jg9lHedeVau35JubgrQAJBZXO9sfRSde4Fv9Q6u3xQ8sw3NaVO2PzwqPvm29v/9o/VYTdKkkqclZtNr1pTtaqsVlEdtW+UUXlKB4d1oBTWwRi3sWzPL9mLS9RuAMd2saOUXKuTODnaffD+3Vtv3u7Grrw4t/bS6urllYV2qxrWJ5MpclL5PrmHDWD2Hz7avn333l/f2314EEel1np79fmlxUarXW16UU2JaFI7y6dMjguAj/+p3Wj69iM13YhCzM/i4jlcuSSNoTSXWar6A/I9zrU56mI4PPliS0QRcVWqFn+PAofj3FBuXG6cJ6nsy3IgK4E8U+FIMicEtOZ+jHp5bm32hfMLry02zivpCxI/+NKmEDg+YaTwIt+L/GoQeFDDvn1nL54Q0GiSAAAgAElEQVRaGuCs0w5aW/JkKRRKiSDwqoBwbIxNHyvOM21z4wg6sTrW+sN2cBCEJAYpHqkb45aKaYGDFARoFNZKBCWhBIZD5DmSZDTSAqUQhB9O4NDIDSgbr7LjKFgH62Dp1Hqdp0hjigcYDlBSi0uNKyvt5+rlmY/p42BgoHWszQGlUpDnka+Ep4Q8uy+FGZnDwPKh5ZPPQtthonuZ7qemP/otwmAwH6fcasuDxOx39cO9dHNmtlW5tNC4VItmisOhoKCgoKCgoOC7rmdKkWs2RBjkh0e9d98fVXjRytKp80+d6iw2eeryE9tOv6VKSzV1YaHy4ma0MBA4EFwhCFUtCWr7WAvSi9lRzFt7ya1g0KGp8t6XQUl6kQyjx2YAdK+ve31Vq5IQfr2uqpUPyMj8whe+8Ku/+qsAfuVXfqUiKz757nGB4/gMc5RkEgFm6s5T6P3u4NbW9sFeD2JjabbZqkfjH7RA9ESGDANZNogPbvX7B2xFOVxdVMGl0furLl0qNTeC0oz8Xn3u2bq80+29897DP/hinUTQaoXNZqPZQLU8ljYqFVQilEsolyDVqQ0blQejUFijoaV+YaP7M+cjhP6pGaORbJHkw6ODmzdvvXXjW2/crq2tLb+wceXHzq2uLZbRkiezJAT4Txi1jqJPEiB5eOPut/7k3YMHB7ni6k8tVl9eXL2yXvcq4ThT1v8u37+DPcu/cByaYGHM+A0+liB7nJ7gHLSGmTwm8NGoY2kBF84JrUWcIklEp6t7A+ztW08awVaBPUCRaoqwDlFnr/YUNWZUnJzsGiLCdLOHHdWV2qYaSlAlEKObmJpSOd5SKVSeV1j7Ev5q+/Jy69JMdSXwSvQJJbgUAscnyfSnLkjBqTQVna7RAbmAEFCgWBIJ0MgFwrhcu0xY5dgQCU+GRMKxGY2VjISCUesFMwQJX8jR9JQDO35qNpEv5eimBA0yM8jyAZlMW8cYtXKcbCdBSlLe+GVGh6c1o8k4MgZJzMqDlJACQsJYZBrDFMZCGwhC5EMJGAdrx40bZxxvPJ62cxYeNZYaq5W55bK3+NrFv7vY3gj98vR+Y2YGO2eN1Z3B3k7nTjd55IfGEXsePykrS2KPOBCQcuQzQqe8Rnm0N2GccyDhhGMeHfZSCEmjo5omTyWInLbxID/KbTwlcCSZGeRmmNvhlA4KY9gYaMO5Lpf9tQtzM+fb7edXf2auth56ZaLCdaOgoKCgoKCg4HtBhkFpbW3+F362tL525gPSo+14785g98Zg9/2TQqgZys2SnKnKoCmEJC6BR/WwIoqAqpBN2azJ9Yp6IVS1kxI3bCxX5y+WZzejmTU6q4shXJyvXL4oK+VnVMHMr7/++m/8xm+cP3++Wq0Sualq3JsEwY66BvQ4sxUCCCeyxcn7A4b72zt33985OsjQrjeXW5V2gxBNyngDuOkYVOQGnU68tb21c/f1X3z+l19fa89K0KdGr16pPO/77Y8l3VMq+AFKEcollCKUSihFpwSOkQQwKv6ltGvL8eqsXWuHFEmo0/W6dibVnb2dG7e+9fV3H+7n1F6fubyw8VK71WiHVBOQk6Ldm3iRTmfuaiAD4v7e7u6tOw/ee3DUOxLr1ZnV5ubLG6vLyzXZ9uk4U/axE3USIgDIufS4m+bgoPOv//UfxltH/8d/+5svrKwjTs54+8YijhEniGMkKbIcxjyuO42CFbIcaYo4QZbjKfPyDBhwCh7CDX3OZmBnpJiBWgfOQbRYPqXdxDFbdobZspMklJBKSCXlVOXifGFyaXypAQgibbmf2uOChcFGwxgYzeSaNf+5xeWLJW99rfXSQv2cr6JPUvEsFsQfEpiRa/QH7uDI6jI5CyIwOU9IRcIjyWyty3JDI2WXQJ6MlAyMzbTL2KbTptCCyBMCUBKk2WlnNTt+it+uL2Ut8GtBUPK8wzj1hGBOGWwsWwvzWPyKgFQ0WnitAwNE0DkAWIPYQHnwffgBfAnjkOYAI9MAICUqEYxFqpHlsPnZG8QMo5HnyDPMVGbWZz51bv5Ty+3LC631dnVeycfHYLTJB3Fnr7f16ODWvf23D4a3wiiHgO9Dnl6WCZCEQHKk4HkkBAkhhDyxG3WMzLjMuEyf2jRB5EnpS88fv/nJziDOXWpyN22cYVxubGpsNj23Yi3HCSeJi1NX8hbmqy/O1l5sly/O1jYa5bkn31RBQUFBQUFBQcGHRHheMNuWoV/aWH+KwPGwu9XGA53du3tSCFUCda4sZ6oiaBIRoUTkg4lIARGJKqumbNbUWlllkTd30jtQnltqrr1aX3qlMnceZ3Xgyyj06jUZPru3+fz585///Oer1SqztXYI2Mk8zXGY68jS0k1yXr1JloqdFLkONoHpHDzau397bxjb+nLUnG9UGtWJp+ooLuaUwOGMsYf9wc7eo4PtH7vy989fekGcmEGSUjUpSx/DcAFBSQT+WOAoRyhHKJVOnbLnOUiDHUuBei1bnd27Mlcpl+tPJnHY3KW9o4cPH1y/9/71rSxsNs6vLlxsr11s1716gNLpmlcByen2DWNtqpP+/v3t69+8uvWon0jb2qzPv7R6/vzqXH2uhLoY7/Oz3gkpIuHc2HN2f//g2rvvv/O1dz4zv/pjlYbqDx6vQ8avaRAnGMaI47G68XijByPXiGMMEyQJMo1cg5/alW+ADDwEDwM288KeF3ReqEUSs5Bt9tTZAodxLneWnXUMIciTKlReMOU14Nj5UueSAsXGOMOcG5fwyQwOO05TZCmnKVf80sL85Y2ZH1uov9AoLURBVUn/E1wNCoHjh0jg0JoHQ3dwZEbqhvJBklkySaUgHFtjM8fWuFSJ0JOhkoGAzGjIxlmX89RXXxJBSEnCCiGsAcMSu6f0cARS1oJgtlRqhKEiweDMWu0cwTKDTv8YCZIKQpCQzMwEFoKzFHlGeYY8I+WDmaUE/LGHqDbwJEJ/fGMGpXAWGeHMLXIO2iBNkcS0WG0vtZ5/buWzq7OXQr+spCcfD1LmJBs+3L/1nZt/fnf3rV72sJ/dC0uaBEv5+MIiCIoQCI4kB4qkJKmkVPJYjHSOhxkcs7Y0LZVKIXypIuVHnn/yYGZjXW6T3MbT/TETn1YzHbxrNHdj2+27bs8u18v1+Uvr7U8vNC8FqqSkJwpj0YKCgoKCgoKC713hELIUyTD0Z9pn/ruf1DBv8/mt3uxJnewFoZwvy5maCBpCMFxpIgEooghUE6opGjW5VlF+6PVPfjCaW6itPFeffT6sLj2l+iVM9wg/uxBwxgyZh0AK+ABN+YnKJ0panupEsECGQYL9pLPd3en0Vb3cmmvPlKsVdbzBYqJ00FRx7zpxujtI9pOMqRRFa+KUGSThY4r0GwkcUYTKdAeHnN53YIYxHIWHa+10tlKPSoE6q2CO43Rn9+03bty4se1VZhcuz5/7XGt9YWbGmwnEhyqw00F+/93tG2/evfrOQ8w16p9aXbk8t7rSaoStEBWCmLR+PHmizm4crjiuv/7wD//tt7/y9X/42o9fqdRlt48weLrAEWMYYxhD68fnU0aClTaIE3R7iBO4UeTkUzs4NDgFD+CGAdMc6JIQrykxQ+yDffBTan1NDoBl1rCChC9V5PklP5wuZ7QUWiG3nOQ6zl1q3SC3x1ennePhkIcDjodYqIbVtc3FxktLzYueDIholNhZCBx/KzUL/vAPNtZmuR7E5qhjhYDyOYhYeSwIgoQn2ME6tnA5EUGRJ0MlAiV8x9aKnCilqXJakpIEgJgBaMdaM7mpTrZJGiwD7AlR9rxmGM6US7k1sdG9LIuNcMzWOXNahhBiFGwM6caSgZQsCNawdUhTUhZKkvHZOeiJnYeSUBJSohyOVEPkOYhODJJ46i/sCFbBKrJB2V+ar2/ON9Zq5VMuwMf71jnXjw9vbL31p2/8/p29b5UrXKmiUj3xPDr1zAI0Cnci+AJKQElSUwKHdawte5YFjeSb8UsKIiVkoLzIC46PVuvc0KW5Tft5apx92hdgtAF5zv2EukPRG6rl+myztDlbO1cNW8VkSkFBQUFBQUHB98n4hEoSPSUpQ5VqEa3W1Et5aW/qtDYMo2UEItMHjL4kITEj6KLjBWt8x0PjdthzfrNdC14pmY3jH6zXXyu3zvnlJkn5fZ7LdTvd3Ue7cmlBee60pDBq5fAAOq6iJ1XtYy4SVqdJtt852Ds67A9m1+dbczPlMPJP5j5GcbM0HnVhhnMmyY/24s5RnjuPZEkI//s/KR2fnzvHzpluzxwc0jAuB0EklR+GIgwQBghDROGkg2NyIwFnYR2cg1GwCsbjcpS2Alf3Ij94/AKnNXD54YNHW+/dvHtjq9vP5zbWVy8url1otL1GWdYmwtC0DISJRawd6RPDw73d+w9uvHnz7r3dvufPL8+uvbS+uthYaLTKsqzGphsSkEQKAPOpaF4+cUuxgHv//Wvvv3V19aXPlR/tolKGtWcLHNYiyZBl0BpaT/QLhzyHMePIFedgLHKN/KR5hHPtegPe3Xf3HsIYpBnSzPT7+qibx7E2xgQQJZINIeYFNcWUUiWIBJGYPjSUs6CMSTPIk0IK8Vjp6pgdOzfyOnAwjrXl3Ew9wHGmOc05TlmHnierkV/zVPDDcNW2EDg+ToEDbK3JdJrp5JkP3jq8cW/v2mFvG4BjGMuZcam2xAJMBHhCCiJJQhE5NtqmRMII37IWJANVZo6mVnmP4BMCwFPO+MYEzuipIty6TLthbgfaDTJre1nmSZlZu58kgzzX32WgERE8D1EI8FitznNwH8qDUpAS6kN81a0ZG+4oKi82nmuvnG+V1hea50thtTs8IKIoqAReKKU3suw0Ns902osP7+1d3e3dZNktlRGEZ9gwGwNrYAxSgs2RxxgM4StIyUJZKWl6nAySWSKUQgZQUniKPEmSwGwzkzP4WGdx7BKTa2efNvsDINec56w1sy01wgsrlXPl9dW1mVeXW5dCr1wcIwUFBQUFBQUFPxAFRPp+u15/2fMa0zWqc5lzeb9/Vakk9G3gr4V+3ZhSlnlp/iDXHSIZBEul0gbRlAdHOB+Gi0IE3/+G3b1590+/8Gc/8dM/eenVc0IK5/CsNNMziPP0oL+339nvx4NzrXpzYUadkUtybN4B5LnpxZ27/eGu9VVDqtJHtZ+d1qY/yA+OsvsP0qvvy939mWqt7Pvles0fR8OWx8MppRIqFVTLqFbAjCxHliHLIQU8DwwRBq1KyZXDM5I7TIqse+uta3/9/33nIMnK8+3zlxcX1uarftUTFYxtQQk4NsgYTZrwJCWXnTM7169d//ZbV99+EEdh8/UL51889/xza3WvXJJlSaeGx4UIiYQxw9O+JydbA2SAATOSFMNJ3Xe2wDHSMiyY4Rg6R66hNbIcWX62L+lox6ap2d0zN3yb5bBu5NOhkyTf3raHHZdrPOXLKIRUIpDClycjSFDOkEmFTKUcf9lya8xUAejY5SbPjcmNybRNjTOO/6Yc7IXA8THinB0knZ2jB1sHd5754EedGw8O3jnob/GkjyDXLtNE47Bttuy8sVuEGA2qsHGSPCJBJANZnh6TI4oEKkJUCCXPuUCZ0Fk7NcOSmX5idhkwbphb28tyxxjk+SDPB7k236XAIQQ8DwCEZGvBjrSmLEMQIAj4w0SrADAWWYYspbJXXli6/Nzyj2/MvRj6lUwnB72dh/u35ltr883VWtSUUhmru8PD7cN79/euPTq6tn30HmSvVGbPg1Sn+gGZYc34mZ1DlmCo4HtQEiRYCCeEOdbLhUClSpUqlSsiCkmK8U0QO7aZzXNrpwxJObdWW/sBrTpacxy7YewUwuW5S+vtH1tuvNCqrFajlqfC4hgpKCgoKCgoKPjBCBxKVYRY9f2ZqXP1LE23hsPbg8E1otRV2kKsBuGrxvaS9GAwvJ+kSa32Yrm8HEUrSlWnTn0DIQIi9f13PSR5ttMZ9NLM2NyTPJmGGPVcCCCbkicCIQSzZc4ff5J+tne7k6bslSvlxky52iQpJ0YeZtIAwmOnUmbEuT4c7m13jgaZrJWl9xE5JjDbYRzfvd95483sxk25s+/t7M1Wq0EpCmo1b1rgKJVQjlAto15FrQZrMRjCOmQ5hGSfeLZpmpEoBVL6p4dlHKAHnb3O3Zv37zza7uTV5fnFC+vLG4vNVtsXZY8iQJzuecEkHNewi+H6+48Ot+/u3X/35s6jTtiutNfml17a3Fieb5fqAUpqHEM72nsWsMyGmfCUK5pvvXXtK1/5f7797XfhHJIUg8EHCRyjMIWxwOGQayQpkhTGwBg8PVnWJanZ2cuzPN87gGNYB2eN1nm/Z/p9zvVTyzRSSoS+KnkynBI4tBBKOqksaWe0Nbk10w3pznFmdK5tZrQ2POrgKASOAmiT73cf/fWtv/zau3/87NXNHAz1/tDsjb5SxrrMQGnwKFeE2EkGQQoC4JzR7IzLJXmejHxVDmRpyhkIgqqSWlK0BNUDxyOTUTslWyR6nwi5jRPsZda6LIuNUUTaOeOc/p4EDinh+8gypCl0giTB2EzkwxlojmSIOEYYlWZrF84vvrqxcAXA1v7dOzvXvnntyy+e++xrF/5O5JelVLlJd47uffP9L3/n5pdzPtC8D9Ut+RDijEBuY5CliIfQmoYCkiDEqNPEgZhw0hCoFBbnZeDLsCFqoaDJDJllGGeMtcadRCgx+Lh96wMEjmHsOl1bVkEt2FxtvbLafj70Kp9IKHRBQUFBQUFBwY+wxqGkVFKWp+txZhvH94bD686lUjaCcA30aeOuJdk3e/0HcXy3Urnk+zNhuPSR9GucUfBKacslGyrrYsVyWs4AHBBP9I4QCIRQzJm1+aRoH/3JSSffuz7QuRe12uXabBg1hJATC49kUu2PQlg0MzDI84Ph7m6nk2XeQkMG/kczNM2su73eW+/e+53fs+/fnKlU2uXyTLWqqhWqVqg6LXBEKJdQraBWQ6MOrWEtshwAS4HAT5aryYyMEKlxucrHHxk46e5tXX/jOw+3OgNEa+curL14cX5trlKpTho3GMif2DYHZOwGLj98eP29b335naOjlD1v/fWN9Rc31q9s1IJK6VQi7OgjyAE7sdt48u2yc+6rX/3Wr//6/wjnfubSZYoT9Iej3NWzBY5xDTFWEcYCR39whhnHYz+TpCbLsv2DVAiAwADYMudsjLPs7NM8UwQpTwaBqvhTfTrK5VIK5chzPMzTkcAR59lJXeY4MzbTNtPWupNNLgSOHxUmF/BHLp4nn/4g6Wx3bl/f+sZ3bv+7Z6+50gnFQkF50AZ5zmnmhIDjURLqaF0mCeG5k4gjQRokFYcgksIjkgRFpCTVBbWVaAtqSmbPOcPjzRs/FYR2g0z1MntkXaqdzqxh2O/+VwVIQEgIMX5qx9CaAXKjLFhDRnOeI/eQa2QaguAYguApkIGxsA7WAM7zhS98v1mem60tt2oL5bDGzJWo5il/EB8d9Xc7w4N2tuApvzs4uLd7/c1bf/FX1/60XOFSGeUyexJgOItpQwzHMBrG0EgtnfYhmV4uR3gKtYpIE85T5P7xMsHWsYEzzJpPRlRG/yUCYdxl5hzcVFgNM8NWI1kWpXI7em6xfqVdWYn82hM+qQUFBQUFBQUFBR+runFm+SeUqpXLm+32zxlz6HmtPE+6vRt53pGyWqu9Uq2+UK0+7/utj6RZ40yiUF3crG+sVpWiJxUZISpExMzOGebUuXAqVWDUkZECiWE9tHDS86OgPhfVZgKhaBKecsbpvR7q9ChN4/SF11/5O//xLy2uLH1kZZFzNs10t+e6PZZKhJGSUo6c/6WAEPB9lCLUqqhVUSoh9KEUmBGGKBs4ZyN/GAmOXHBqVmcUi+sl3d7uzbdvfPu9q29sy/bilZ9Yu/LK+tp6MwieVdUyI8+Otvduv3ft+tu3H20frV48t3JhdfHibHtxrqraHoJJIi8melA6mevJn2gJAYDr12/+y3/5b/7sz/5f59xv/PzP/4ftJfnw0UAbj9kDhHzWCX+aoT9Ar49e/0TdsA7D+IxxFWZYhnU8SdAxYCM4rcJUGVUhlqVaD1Q7UIEvptwBlPABMi4nKz1RU7LmiapllrYrbA/UzUVXUofQZaTTGgwzjwqcaeHFWrYW1oKdrPurS/PLpaWlleZLq+3LJb9K+KHwFiwEjo8G60yax4Okm5sT6Wunc3u7c9XK7cWlZxe0WU65drlmnXKmIAgAO8s2dBxg1DZALIhPyXMCjikdHYrOsZJVJUpKVAVVJVWIfCIhiUFE01YxzFIEgWpW/GUimdtOZruZ6Wo3+K7etZCQHnlETo5kBXYWUsDzEZUmzRSMLIWzEBM9wfNgLTyFWglpimGCNEOcUDWotRutatBaaV1eaM1Evk8gIqqVW5dWXvWk50lfCrnffdSPO3d33ruz/d5hf5cZWiNLAdDZywiztRACYYQgfIb4KAQcbG8A2kGnc7KQkYLwWXo8bclMBCFIEklBziHNXJZxlvNx+wuBZqLN5dnLzfDifO251ZnL5aAhClfRgoKCgoKCgoIfDt1DylIUrQgR5Pm+1l1jep3OQ6VKStWjaNXzmkGwoFTt42u8ZadNdmjyLrM/VdGPRiqkEP6omdg5DTjnRj6XclJvW1gNk/b6vdsH+wl5UbVabpXLdV+On2EUYsqTZ3aAY+a4n3QPBkmaL51bXzu3LsQPqq2YAE+NBY56DVEIzx83O4QBmKFk7uMg6Dd8GZ3yIrHMGedmuHdw96337rx/b+swv/T8zKVPX9zYnJtpVybP/hgSsGALdjZLk8OjRze3rn7r5t5eh6U3v7ly6bXL7blKqVQD6k9EpbhxsXUqReXUxeytre3f//0vdHa3f/r5859rR/Jbf3UkquVGvQxWRGf4Aj5GnKDbR7eHbg/H9cPIyCPL4D4oGjYHZ+BMsG6RWRVYEXLN89ZDf77kRZHw1HQpxGBtE+dY+m1Js6FaZXhCHIAOnTlQYlcQCOmHqnkt8hx5xrByZfbCeuszy40X5usX2pXF0CujEDj+FsFpHu8cPbi59VZ3eHB8by990MtvOvVoYfHZAkevh14fWrs8YxIAMzM559gJwAkJAYCJwXxK4LBMghmABUtQVYlIUFuKsqBw5IcsmEAsGI7JOsfsAJbkh6pJkL6qxfk26S3r9HcncBCEIHhMQjjBxjAz4CAkfB+C2PNgNIylLKMsHX3fmQmlAErBUygpCIckgc5o2Kd2WF2oL67PrZ+buzLfnAm9AASCiPzyYmutVmoOkk53ePhg7+Zed2vr4Pa9nfeP+rvMMJpSwBh+yuJMSkEqhD6PPUw+EMeuN8AwZjn1m8wPEVa4VEU4dQWACEoSpBAC1iLNeDBw/aE97h8hiNW11bXmZ9bar85U1yK/5qvwh+TILygoKCgoKCgoEMLzvKZSFd9vxfHdLNvpdr9Vrb4YRaul0vkgmBXCI5If3/nbw4ePfuu3/tmdO/f/0T/6rxqN+lR1nTHnxowz/Zgl4AGCSEjpO5c4lwIBshx72c2rt/7FV7/0/Eufe+35K8KvAsFE2sBoyGISE5uOBI7d/c6DR/sJ49lF+EcscBB8D6US6lXUa1AKSkEQSCIMoBSi0LNxK5CeCIBpxQdsTPZot3Pzzt07B/0wmPm5paVXF5cuVKNyCYgmYsT0SykpI+diZ/vIs+Tw6Oobb9567/budq+9svjqlXNLz22U5mZVUAaCs4xdJRCMU3ihJnMr+snhl7/3s5f+vUVP3LixH3cybSwggZKQz963wxjdHjpdHHVx3JjDeKYfhwVncENwIhkt6c4JvCjVhu81o6BZCUpl4Z0YBGibaJsamxrYQHmKZkPvoqAymR3Hu9ZVPSGkSIk6H0rgMMgzTmIHIxur5zban9qYe7UezSrpn44ZLgSOv+nyBvMw7d3aevtL3/wXd3euHd9fqaW1ZlZrJouzzxY4pITW6Hc5T0dlNqxj6wA4EiQVEzGDmJgFTwkcowEJR9ACgRJgWZLUlhQRSSJJJEZ5WQw4JgCO2TKkCAJSvqw6top8y3lmut/1rwQJIYgVrAQAZ9kaSDm25GBGPIQZIkuR52PB0xEcoxqhFKBagtPoADrDoE/+fG2hsXRl7eKl5ed8b8ZTwajNSUlPSa8UViO/1I87N7be/pNv/l6mkzQfJvmQGcbAWuRP6Ywg4lIZno8wQhA8o4PDWSQJxwNOEjb6ZFkpV1FvoUEg/5TAwRCCSDFZizRzvYE96lgzCY2SAtG5lYX6leXW5XJQL6SNgoKCgoKCgoIfHiZmawLwiJQxfSKVJPcrlcue1wyCWaU+3sy7119//Vd/9R988YtffOed97TWj5exmJ4OGFX7ZpL2OmrqlqzZdgYHu7vXHt7dfOEzzXqzHJQ8UuB8InDQ5BSUAQudc5wc7B1t7R1lIFI/8GJQKQQ+yiWUyyCMowGI4PnsOWbFWRrJ0Zs9nsYArHZp2rm/dXjvkdGisjDXfPX80rnFVrMeUpUQTIW2PoZmjnuPdnZuPrx/40Gn1yvPhosXFzdfuVxpNaNSTZ5MpripORQ52ckWMJM+DkycR12SxG+//e5f/uU3+v3+/ObcoPNXWY/8VNmB9aUsC8FSfagOjtF8Srf3VAMOISAIQoAxDpRltkAOJOBYsmyQWJPyBU9u+p4XeiryvfK0M6NzJudE25TZOicFNXy5KkXDcqhlkFulRCLpUFAwHZvAJ5yulRy0RppCWFUNlmZr51rlJU8FP1THdSFwfNdaBrOzzlp3chRlOtnt3N3pvd9J3++b68f3e0xOShWIMHy2wBFFFJWoVCZtSPlQPjwfUo4tLeIE7NiNAjsIYjS8QZBE2hkJCDhBuVLWd7CsiBVAxCA4QZ4kT5AHCElWklPOOTYM49gwa20rkVfKTKidx8wMZnYCYEnEx94aHyzmsSbnERtiMwmxtg6BDziWIO3D8+AcJQnDAQZswcwKEH4AACAASURBVAY6D0IVzdVLZVWaqbd8z0t10ok7tVIqhBNySk0ABX6pUZldntm8vPaps1eJrH802D0a7Oz3t5itIBBBEHwffoAgxHSeiyeEr2QgZaBkbl1mbG5tmltjkeeAcDylmIwSXoZDgjiJaCGCr9hXzleQqJTFbK05e77RJozXFEHy/PxnZ6qrgVcuLEULCgoKCgoKCn6IxQ7pea16/WUA5fKFMFyYrhI/Jl566aXf/M3fPDo6iuNnXmgcBZ2CmYzB8aCEM1rHhybrA2iWSsv1RisIS1Kak0rFAzyAAAMAScIHB4d7B9tHPeOHn4DAkevxaIbvw/fgqVGRAK2dNT1xJIjDcQdKNvXuE9Mfbt95cPBof6Y9Uzm3Prt5aaFaL6GmRE2QMGbwmE0GszFmCAwZ8da7N2584/pBkkWzpfXXmvPnFquLM5EshwhpLBiNAnSziYoRAAxkk+cc73zAAyIg63a7v/3b/+cXv/jHR0cd4PwpASDLMIhBAvJZ+zbNECd4egAKPA+NGhoTH9ZOD53eY2qIFJ6Ska8ipQJB0rJOTV/QSe2Z2aFxGcMypHFparux3pUiz2zXuPQxO0LHcI4ts7WsLVv3N/JYLgSO7w7HLs3j3vDgsL978uXM+w+P3u0kN8q14aJ/8n2qVKhaJd//UNftlY+ojFoDwiOpIBSUAkkQwRjYITvtXAQGSEAKUoKkFCBY5txZBkho35rAWcMO7MAgJhD5MiIqe6IiKPCEs4ItO8uZdbF1seVhIFWo/JIfOESWjXPWsbXOKvr/2XvTGF3S677vf56ltnfvfbndd793OBs5XLVQguwwcGDK0RJnkQ07kGAjgGHJRD4IMfxJhp1P1gdvSYzECGCEkQxtCSxBsNbYFEmR5pCzcThz961v793vXlXPdvLh7b7dfacvOcN9OPXDi5nBO9XVVfXUU13n/5zzPzKS7DR9Q4XD++AkrGSr/MRJtLQHAkesQTWwh3EoHcoCtiRTYDRGXyONslo0Nzs/m0VzUSQDuft794fWX5xfXmgvKNk8fu2UUFON2afPfrhTnzn1MPaHW3e3X7++9uWR2/LBTcyMlERaQ5ohTk+MRRapdpp0kridxv3SdPOymxdBBBfADBCcPfbskAiexkOY8kQPWiVZiaAkT9XbK9PvX2o9O9+6qmX86E/lYvtiM52WVLmKVlRUVFRUVFR8PyOUqqfpOaWaSjWVatB3+P2NiIioVqvVarW3IXDwW/4DAChJ5eKK7MwAmF9uX3zfYq0uOJQEBhzgAHU84svH497W9mt3b768fvvSM88m9eS7eo0n5nnjHP0+Io0sRZZAqkmxN4IRqZECh6kTPAkzYG334fruvbVhbnSnPXtxuX1uqdPs1KJEQIIpsACiw/PFpCPs5LOzdv/h7Zv31tb3hOuszs+e65y90GlOL6RRXUOLI2sSe8yNlQ8zZdRhCok8VIj8ZEvvw+7u3tmzy7/0S395afpN/ko4SPEIAaUBRvAe3/D+cRaFgbVPXE3WCtMdrCxjdRl5gfsPwUB/8OgWIJAQSssk1nWlYmbvg3W+PJ417rxxoQwcgOBCXrru2G5KUbowcqF4rDtKCOw8Wx98YD+xb+R330yuBI53hveuO9y5sfbqq7c/f0z1yHN+YHCv3h7XjjXIiCJE8dsVOLRGWkNg6JSEAAkIAR9gDRsLa9hbMMJEDdSSoAQJZpDnwMyemYSNvUuCd+Eww4oAkBJKUE2LKS3rzBwYDHZhZH3XBthQRkqnHDmOgcQF44I9uKclh4BwvCTmSbqP906xVcFp5CWI4ANKizhCEiFRLIBuH3t9GhRkLY0llISSWJzKZufmzs1dWJ0/v93f2hlu3999uN7rt9L3d2plLeYTjqpCZkljUcXTzflTD6M32smytPDdW7tftJ61wuQTpxSniBLSx8ainqrZZrLUqC0161uj8XpfeOlztoFBYBLsj2W6eQfnkI/gTqa/CQFBLIiyhebU0lMXZj+2MvOUOpamFatUyahK36ioqKioqKio+H5XOEQcRVrr5mHdyruguFjUGlHtKTV/BkTzq1MXn18EcNjWdNJFJT0hcBTF9s7uy3dvvLRx9+qPf6TWadB30/+ecSBw9AbQGmAoiTiw8yhKCiZJwqG6caBvsLU8Gu3cvXf3a9e9nK6vLCw9s9qZm0vT+uQFOwR/mHOBgzyLSUdYHocwXr9960t/+OVhRGqmcemZs+fOL84t1nXUObTtwKHAUZ48SvMoWWPSvQUQh+UqzlpXlkbr6Md+7KMf/3j6xotfjFg9UghQlrABeYlv+P4/yXgPT+5iGWlMd3B+Fc8+hcEQAHp9PDg+XiRJRzKNVUNJXfqx9yPrc2Z/7NwCsw8ciNhxUfqeMFtKmkku/2NpLyGw88G44Pxby1MqgeMHFOvNVvfBF9/4o9/8j//Loy/TlBYW5eKiWFiUafZNhrJKI80gFBJ/KMkBpmTv4B3GIzjLJCBVUBEAIQSriazJ7MGWA3lXBm9DcMwHRjUMgJgVUU2JTiynjk4k9EsC+ZIxiKRKWHuOCYn1sJ6t916Et/9YDx5OBafIaUgBd9DHGnGEZh3tGrRECOgPYcqD6TmhGWdZNHdu/sKHrj770u1Xtofr9/fuF2b90vzOykz52KQiookfRxqfXg+ZxXXH+Wb/WpJKcgf5I5FGlEDH0AkpfXRGtUzNtpLV6fql6XbWlV74vi/2DTFYEKTEsSIk5GNYg3yE4eCtz2kAvNxotpMLC+0rnfoiVX1SKioqKioqKireVRy+v0n6wUm8VSfVDQmk2dSZ2atx2v6TixfVz/21n7t69ep3+6D8xMWhRJ4jmrypx3CWtffSQjCgMCn3DgHW9Nf3Nm++8fDWXm8vnn1qfvr8Sr01G0V1gIhiIXQIjjkHAJRADgDsYfLu+tat167fv/0wzzFzfnX28pmlM9PtqZaUrZPqxqQdbxKCYTZCJETC+8daihiADjM77O/+7h988Yuv/cIv/Pzqqt7Z+X9ORgYM5w8dUr5BRBDAAfBAODRWEYA88VMEJRFpJDGMhdYQ8q03LiAECRAxB8/O+oJP6w3M7K0f5XbXcyblUUhTuoHxufXWB3aTjw/Hi1OYOQRM4ktF9VbSbMl6phan60uxqn0fBj6VwHE6E68NF6x1pT9mWrPdu781eNOK9YXFIyEjjqnVpjQjKU802RYgceDzKZXIpEilyCRFgkgQCZoYf076tmIkByM5GNGgcPmjPUhiCqwEIsUAKwlnMRgEF8EnE6OZY4ajHGwUfHir3EYHlh0n7z9m9hxc8IWzw7Lsl/mgHPtgXLAuuMD+7V+u4L2zwRp2BsaCgThCi6AlnEd/BCWSZnrx+fPnP3h+xRra793f7d3e3b81k6IZI1YgonZt+dJi1sie9SGeaizlZrg/2siippaxlHpyCl9/pLqjjbW9N/aG96RysUAcT4r7SEUkFYQgJUQWqVSrTOtWEiVa5s49HAyH1mgp5uqZFnIwtv2R7UtjzNHMZgKIhIJ+gocOxb3d8c31/QWtxKMMDgJFKlEyEiQr1aOioqKioqKiouLby3A4evhwY21t/bTldnmy9akAoqQ509L1qN6c4/jy5ctJknzPDj0ElIZHY5AIkl1aIvaHLp4xgOBK18/3HmzdeOXGcBixnKrPzU4tz2X1llIRACJBpIASMEAADGDgnC/K0fbewzfvX/vS7ZG38VRj4eyZs5cvzrZ0Lc6AxskQWACSSBF5Zky6NBzKGf6oHS8AYG9vf339zo0bd5RKP/jBDxjztc3N/JuXeoAcnAMFOAKlQPJYWYu12N3H7XtgIM9xfw39x+xIOQRrfV5YLa20Pg/BPlbEdLQpgvEDxxu5t0RHEs/I7AzLrbEZltZbzxPLxxPH6eEcrGVnMZudmW8/N1e7Mte4dHb22WY2Jb7/BMFK4Hgi1pf9fHe7f39U7D/6cm90b73/ulfri0tHY6kU1WqUpiROdiEVRFoILaQWOpbtSE3HalrLuhJCCaEEBYYLYWJ60RObUmwyB6ajFCkloIgjjSyBscH5YC3nBYeEmR93fVEUnOfjksfXV3ACsw/Bel9YOyzL7jjvFqMQXGDv2b91/19vfvrgTLAlWwMwiBBrJBGcg3XIC0iRnJu6eqbzQ/Ot5xCwvvXq/fXodlifTbkZcSxBoGa2IMTqfDthjn2wo7LXH2/Xk85Mc6WRTh0ZWzxhpLZ6d9e719f2Xt8Z3FLSSYUooiiGjkhKEgpEUEI04mg6S6azNFaSCGNri4ENjInA0UmTbZ0ryh0HFkeWPyQhFekEaR2nyrEi2d8avX5jS41sLzo8VCK50D7fqc2nUYMqG46KioqKioqKiopvK9ev3/wX/+J//8IXvhTCu80QMjCMAZFpiCI1SiUK2eQN+uANv8z31+88uHH35uvd5rlz80+tdJbazWYspThUSEpmy+wPm7l6ABiNxuvbr37utbt3d3peTV2ZOfOh2eWZxdlWM9YxEJ8UfQiImeH9aFLW4X1BRIAHaNJV9/ghf+ELL//Lf/mvPvWpX/7xH/8JKc3Ozrd0ARwwBvoIfSAFt0ASSI4HGtZiZx8B6A9gLPa6jzmMMuCDtT4nR8JJH6xny08SONjbMPDeeu4FOjLQLcxgZHq5GZU2+IAQHpfKQoA1XOQoCj7bOHN26oXzsx9eaF7M4maks+/DSvxK4HiiAlDY0fr+zZfu/PH6/o1jStu+F7tBby8uHs0NIUhpaE3yZAwriDTJWKpExpluZ3opi1YS1dFSRkpGUniG9d44b3yQlDCC9QOHI5MhVogVhwTeYzSmwRB57ocjZh9AgkSgY/4YWgTng3/b1VKBgw/BeZ+7A4FjNx9NEiL4oKnr2xY4HNsymDK4EloijZFFyGL0RsjLwwyO5Yurcy+szjwngFaiEuzY7uebGTcjxBIAGslsFs0QtZn17nDt/s7X3nj4hXrcef7sT8QqfbLAwbkZPty7/pXbf3Rv9+VhuTUuN6QwUiOKoWOKoknS1oE5ayOO5urZSqvBQLcoumXRK4t6FHfiuJ2ksVRaCMdh6Iw9ltylNKIEiceT/nZI7G2MXu7l69ceflmKR11U1Ecv/+SVxQ9HOhOoBI6KioqKioqKiopvJ91u78UXX/I+/NRP/eWLF8+/qwSOgNLAh8DSx04hO4xMPbiEMeX+zvr1O5vru7lM5xbac1dnGtONOI6PrTWGwxVZBjy8hffbdzcevnHr9r21ruHG2XPzlxbOXppuy2ZNRUACHO+M86j5q2e2x4QAPtonRFn6l19++cGDNQD7+4O/9Jd+6oUXPtRoNIpi71u8AB4Yg7vgHXATpID0sWVU67C7j/4ADx6CA6yHc49lcPjg4HN2Xjg56Yb55AwOb/ygDL3cB39sk9LawprC2NIFximGpyHAGOQ5j4ZcU4uLradXpp5uZrP0/WpS8x4VOEII3juAhBSn1g54b/vj7fu7X33p7u/f2vrKo+9bTeq01VRHdloKB8VVTxxcLVQsk1TGmarX9XQtnq/Hy6maiZSMpIyU9Myl88Y544MN48LvjWxShJMy2LFpWJZBgLyDszCGlWYIOhZjuzw2hc0LO2RmIilIClJhYqgbSheOyslcyI0fl26Yu35uh2MzHpl8VJan3tZPUAEnzj9gwDt2JZuSbYlEQysAUBIcUBoMxtAiSqKFTn2pkU4Jgm8t5a35rZpOY2QaWoKIkqgBTAMNZlHYNkFs9+91xeby9OXpxlIaNx5pBMeHjJkLO1rv3vrK7T+4s/NipBFrxBG0pslHHTMWFUSRlLVIt9LYhTCypQ9haGyilBRUi1QjjntFlCUqiWUe3sGkLcthb3j94fDacMCPRBAp1FRjbqo+30inlFCPHsdVuUpFRUVFRUVFRcW3ix/+4Y/+yq/8T1NT7XfZcTPDexVEipjwKAKyCGMMu/nD+3devb0zDvXLZ+bfN798uZ6pGhA/0dvCORTFzVduvvqFV/tN2biwuPLChZWVznwUSUSn/UAESKDACceK6GTuhh4Oy3/zb37jd3/39wD8w1/5lV/6u/+9iiIAFEAFxK5QD4XeFfFIxI5ikMbXW9UM4IP+LuCxZpsGynySsizJ5zTOIQto0KTzjZx4strH+8gelvFQCMAg8IbzNxGsRA1UI2QEB4yYx4wRy7pUDaHqghMZUFprfShN8IEnlf6wkx4T4UQZADMHDx8QAkRozGQLS9lcPD9zdfFH5prn0qghvo9bKLxHBY48z/uDrvWlTkmIUyaJceO1/df385tRMpqZOrpLs4yyVGhFmHgQkVAkxBPi1VQ1MtWq6XamO5leTHUnUalWUhAFZuO8Z/bhrXlATxgqSWkqvAdJImJBKEu2x1qZhrKMsKf4PsBZ1ElUM1HNWDWtKwrqEQkXjorECrvbL+/3y7t9c29oH9iwJ0QZa+EDfODw9mxzg0cIHDyCY+d44gHsPMYFQkBRojtAf4h8DNIIDm+76oXSqLEy89THn/qrhR2nUbM33vHB1+JWEmVKxt+0Xug5jK3dy/N4IJUgx1yPo2UpYiknCR19Y/aLovROSMT6HeRcEEJwPNE2Hgkcgrhv7q/tv65VPNtYTaNmpBIpqrSpioqKioqKiooKAFBKfeITP/GlL/35v/7X/9eP/ujHfuzHfvib2Emtli0uziv1jV8yv/CFF//oj/6/l19+7cKFy997faORcTtBpgUUjgQO591o++b6+rVNUtnchUb72bPL5xYacUcjPrbZ8Vf8AFf2tro793eG7LMLM82V5vTq4tkzM9PNpqb40LhUHIoD/rAlSnisCOWwQSwf7ToU3e7+meUzf+vn/vpf/NBHUJRQCkIgQAyFXBfRNZVuybQrUivroASknuwvGoACPAbGYJOEMOvTBR/PeeoKbMrRJhUFZeAMlD25zawEYhAA5eH2YG4HF7zfYVoSYknQEmHIYT3ww8BrIVql9KzK0khkgokte+mIPXxgH4L37Dy7t/hucIC1MJatQSeZOdP54FL7ufnGlcXOpU5t4VG6eiVwfH8JHOtbD/bHGy7aJ3lK2G39uJvf3MvfiNPRdHR0laIIcXwocEBEQmohtRBPEjhqerYWLdT0fKrbqW7HKtFSToxFXQj+0GH07T3+kCVCEEURlSaUhouSnTv6YReVkvYBdhg2k4VmssixUKJufEHUY3ZG9o+ugN3ul3e65a1ecWts9yx3SZSxFtYzHLN/GwUqjBDYWzgXgkPw4AAwnMc4IDeQhOEIoxHlOTST93j7vYYilUw3lpOoPiq747K/P1y/u/PVxfaFhfb5ZjYrZPRNChyBR9bu5QUIWaRiKetRNJWm1vvS+/2yLJ3rl6b0TgjE+h0Ik4LAgUEQ8qgEkoBeefv2TjYsuoutp1ZmnpquL2dx413RdayioqKioqKiouI7jdb6r/yV/6Is+3/v7/39siy/OYHj7fPZz/75P/pH/6TRaHzoQx/9nucUczOxy/TIVXQiK7A3thjef/Ph+vXdeG569n2Lqx87W4+mM5yWn8IMcLA2DMd7D3auvXKPZqKFD1+YujA1Mz09H3Ui0QDSY4KFBBLAHAocp0SBB/+ytiwNMw+He9aaDzz1vh9vtPX1O2WtIVaXhVLwRCNSD2V8TSUjWRuJmhV1UAJo0NcXOPpAF4HjkM357IJLL3vzUIwFhiMqd6kNAhCB4icG8JNQlLTnYg8hBLfHYUtQLikCzRKPmNdC+JoLr3s5VmkmmmcinUkT/NgZQcTMPrB1wTr2gQPjsRV3ZjjLZcH5GLPx9ELz6cvzP7TcuZpEdS1jKb6vS+/fowLHOB/dX791Y+tLD+2LQZxifkvkonQUpaMkG9aPreSTgBA0sbaZeIgmQsXy9DFOdb2mZ+vRai1ajlWSqDjWsSBhfTAhWB8Cv4MOw0qREBTHXPfU7ZOz3pQYjY9+2kQlsOd4UPCm8TlDatGoabYomJ0LI+GPjnNsNnvlnW5xs1tcs6EIwQppY5JAmPRKxtvL4PCWreHgAD7QL5w/8Bb1HkWOskCZIyWEdyJwSKHSqJ7oWi1ur+/fvN1/5fPX/t9nV39MySiLm/qbFjg4jK1FHopgp9JkrlarR3o2y/aLYnM07hbFXl5MbF+lRPJObEGlIEIgwVLRo9Nk5m55szvafnPtS3P19338qf860bUkqstK36ioqKioqKioqDh4ya9duvRcrVb/7vy6JEl+9Vd/9ZOf/GStVvten7oAkmMBqQfM8N727pt3125s7I/y83PLndmZGk1HJxu7HgvEA8yw93Dr1pdv9roDAFNTU9NnpuqNRk21JU0TZULoEIqJywYRCSFDEMwA9JHrB8xjO/7Sl1769V//rfE4L4rypZde+Qsf+PDD3/539enpqNmIZqdVlpGHGJF8KKPrKmGRQdQhaifP55TjBQqgD94ByyTEsyG56Gc/4HoNOR7RcEPsQwCIQY2vE3cAEhQDPgB7bPYZCGEjiBg8Kw7qU9ZCeN2HzzmRcHJGNL1O0mhkbbeUgogBH9h6Lt3ptQTMk4ofjEasp6fmGpeXOlfatfnDSPn7Oph5jwocQgit4jSut/TMwG72x7v9fKef72hJWgmtRBKLdiwzJeuZjKJoUrQRmCemG5M+r5GQmqQWQj1BxNIi0jLVsq5kSwpJJADBIEATNBEJBNAkRcpHMk5UI9PTNuQ+GM+lC+Z4E2MthdJCSyGJVHBsbWngLAcG88QRIxhXjorSE5GvwTfh6t6mSpJSpCXJY4F1bnd6Zq1fbA7LvXDYB/dgN19XhgiBQ0DwCJ6NYWfYGhxrpAstm43abBrNpGp6v7e/293bttshEJjAb2syHM4ZIkKs03rabmYz7dosAbkZjsqeEkcCh/FFb7TVH++UviCCFIgUkghas1ZQEkowMwIjAIHJOA9ix0EJUdNRHjvrQ+l84dzY2rG1dCBdSXqCDiFIC4oEaTrmP2ydzUUuRSFk/kizYuZxGIzL/jiH88V679nZ1nIWN2OVHbsVJZF4UhPcioqKioqKioqKH2CICJDz84tpmn53fmMcxx//+McXFxe/B2fLDO9hLPICSsKHw9yNic5g4UeDB9vrr6z1+qNQj1pLU63p6UQ05OO+FgEICBxMmW9t79x6cPv1+xyLqfPtzmx7fnYhjlOtGkCDSBNNkkTCRN8gYqLJ2/ojk9ETwc9oNH7w4OGf/ulnPv3p37x06dLTTz/9Ix/7kY++8MJyvaOISCmzvUtEw5u3h9dvmq0dMDmgBAvwpJtLDkSAOC2mcloWnbrq1FtTmTrjape70bl9mu7qMkvH7Zbs0HQj3h+5vVFvf1SMj2QXCxigBErgUTJ4ABcIljmAuQBvhnDdQ0MaJJDyrFBRkjyr3Tzvi0KMbOFcJOVsLYul6hWmx8ZYw2/nJgVNLALeFQHLe1TgyNLayuL5Vqceoud3x/fv73ztxsaX+/lOGqtGTTcy3chUrSZqmaglgiRb72xwwXsBUkIokpP+r0o80YDjcV2A2YUA5wUpRixEHFMKOKBg5EBeixouzDOHSNbGdi93+7nbP+6aEUlZj3Q9impaR6GUKEDQCi6EiXEGgwXBWYw8w4xtsTMeyv1oHEUUxxTHpPXRoRo3GLutsekXzj3qCMtg59mHr5dV4t1BOZaz7By8hT9prjGVLa3OfvDM1DPzrcsPtm/dePA6uy8Px8Nv9qEv6knn/NzzsU4BEiR2+2v98e6RUmOG97ZfW9u7lpcDIRBr1BI0a1AaUkMqFjK4QJbhwqFa6QIzRqXbl4UgmviM9svSeA9AktBCSBLyCd45Wja1bGvRUvJIaC/duC92Be0GuEeCERiUsiLEmmNR9stb9/deDsGl0VGKXSOdrietSGWy6iNbUVFRUVFRUVHxA8yBwGFQlFASzp/4v6VBf6+7vrP2cCddqXcuL8+fP9vszIhT3AAcUMKWdr9/78Ub92+sl75snul0PjzV6DSSJBUindiFhmCYLbMCMikl4L0f88G7uj2sUjkR+dy79+Cf/bN/9ZnPfD7P80996lM//dM/zcZSUfLunhuO2Lnxg7XRnXvD6zd7r3y12NhkwIELICAYQB0afpwaIrLWWGirCwutS/PRGVObfxAvBOoMFNVrcoGnzujVedzccDc3usbR+KhBxKSi5vCI6VHsZsB2EoqVzFshKI8R66ZMUpVdUNkz2i6wWeSRKPzwoN/CbJZlSgsIY8OQbGD+AbvL3qMCR5om87NLszynY7E3fhiptJ/v3Nh8MY1lpxHNddJOM4o0aU1RRJ59QcSWLbwgUkLGQsZSSZAUgt6BwIHAXpKSIpaiJWWLYIE+A4CthQYzS0pi2e6JBwAbP3Q4Eji0EI0ons7S6TSRLAEE8kIH68j6YB2sg7VsLZxhI8djud1VeSx30ozSlNKM4vjoUH0obRgaP7QH5hkHkzt8I4dR72FKznOYgkNACOBwovYki+dXp5+/svRDS50r7WSJvN7a3RiOr32TAgco0bWZxplGOjXI9/ZHG2t71zd7t4+ehHa82b+7sX8zN31JiDWyBK0MUkMIFgIQKP1E5CXHCMzOI3AYlVYQ+cCFs6UPhXPGhwOBg2Qk1ZOsVWLVSvVCohYjNX2ks9iuQMRwJvT9sRoVKRBruBQUim55zW3Zjb27+pgycmH+hXOzz3Tqi9/nxWwVFRUVFRUVFRXfXYQ4cHPkENyhHaYQQjM79nbSvRMh5GO3tVG0O7WspgH/eD528PBm7eHGV1558+WXX/sen5MPsJYFodMMWXTYjTUAKEa9wb37mw839wfFC2eeXT6z0mq0ozg5bS8OyIv1nf6tre76vgPPnp+dujgztzhb1y2lUiAFYmCSrzEpSAmAYgazJRJEcQj2ZP8UGGO+8pVX/+RPPvMf/sNnFxeX//bf/h8+8YlPNJtNMLP3PDNl9nujO3eHb17f/ewXyq3tYn2zeLjOgDvQGg5cTMXpVqgAoLSszbfq1uUITAAAIABJREFUT5+pf+RyslxENY7SPrKHqlbLOgvq7KW0f25UT4bGDtf3y2PjyIeGqHxMkWFgEsgFAAa8yRh5/zCICyJ5WjUvJJ1nsj1ZjEWxK4ti6NpJ0kmSTpo0Im8dDwpLKIBK4PiBIEnSOE4AEFGSZIUZ3tv5KoAklp1mvDiTznVSmoTXQOEdM1vvAAiQJpEIlUj9jhJ0JsaiACQhEbGgZiznBJUAMSwwAhpSpLGcSuSQwaUfDs3W8T1EUjbiaDZLlxoNgIJgJyxrVzqUFqUN45y9h7MYjRBCTlQQdglUa1C9QXVDSUpvOSjmd3hPe4+yRD7mfHyoHJ7coBbNLXauLk891c7mCKo/6k01Xrq7ee2bf7STjHUW60zJqDfeur31yr9/+f84mu0cfHA+WBdsPUWsUUvRqkHKA3EzMIPhmczhQ9WD4TkEdhwK5/pGgOiRqiOJIiFTqfQTFIeabtbjhZq+kEZLj74cmW2GtzzI/YYL7tjhHTx9rCm6+1+93Xu93xfGHA3EX3zub2Zxs55MRSqp/oxXVFRUVFRUVFRMINJS1okEs2ceMpvDLxvejziUGAzQ78P7XtfeeGN48Wotq8Vv6XsKsEfZf+3LX/yH//P/euPmvSiKvnOHLLRSjXqyvOiGI4pTr7VxTjknvCdm8ahEpZ7Zp5a5MalPMRNrz35/59a16w/WNnNHl9OZ6T12Z5+0/ueBYnDjwc4X75k0ap6bXXl+tTXfqsU1STVgInBEAIhiKVPmEXPh/YE0QBRJWWMeMJfHd5rnxac//Rv/9t/+zmg0+jt/5+/+4i/+otaaiCbWHdA6Iiq3d1xvsPvZL/hy7MrcmyJkDCFZSCEUAGbPITCH48IBkSJSJFQ83UrPzEWXz9SfP5cujQV2BN8nSIVUYiqi5aS84AbFcGtQ3t0b9fLAjtkd+B0eEzsYzITHtQnP6AE98LQWEUXLKn1/JEfWD5EP3bA0Na0FUaq0hIiVVCebiU68IZnBAcEJTUktThJOOrX5WGfi3bMWq96rz4sjy4NIJjPNledWf4LhIXaV2i2L3c29vlakNGk1KdhSiaopSiMhY6lioWKpjt1kIQQf2AX2b08DmxSASaIIyIAWwIJyQYUUuRSlICVI0GQLKWMlJ/0+JFHu3PZoXDinBE1liRLUK0w/tyFYKVlrxDEHPzHCPTgSkuQcxjlZ920omnIFK8cZc01F7ebZdmOlWV9Oo+ajDRbalyKZDfOeFslw3NMqfubsR5amz10+8/5m1iESb+nG9A2u1DGJJ5mqL11Z+ohx4yOp1eW7w4db/fvbvXuBB9ahKDEsoBRIgAgQFIiUFJkQARP7FEEQSpJWIlJCy6ObgYBYKC3kZLsnCC5CkJRCSRFN/DiIImaR2q1M1VMVueAnT8LjuWlOMluPEATcOA+l8YXxpfFb3Ttru9fqSXuezikZSaEnQ1/9Ua+oqKioqKioeE+iDr0hKIRciJhIEhEzTUofQsiZHftg94ZmdxCcn6zBQgAQJ2sjGHAIBUxe97hQm2lcajeWltL0O2MvKkg1G81n37f63/1XxY1bYn3TrK1v33+YgJNIx1kaAxxpvrIaLsxyTUNJgAEFa9DfHd7bvP3Gbt+raLUzbmXTS7NInqTFREAzXT03Te00jWQn68x34ixWBx55dJBUATBTCAKwQDh0EmVmF0L+mAz0Z3/253/2mc//2Md+9L/5q3+NpLxy5cqBunE8MJEqmZ+d/pGPikgPN+/0N250H7453rufpfU0a2Vpm4QwZmjM0JgBH9XwUxRNTz5JZ7bx7EKytCCTBBifJhGJeGa6fvUSbD1d2TRmd/IJ4UiL8RQseU/B0+mB5+icl/NlUFT0OXdOEHWSpK6jWMqxcQ96g8L67WE+NI/Xp1gDU8KUUKjN15+embk8U79wdua5palLsc4qgeNdgxCqmU5fmH9/M53aHd3cGb622f/yRvdhloo0FVlKkVJSRKlKlY60kEpITeJ4/UJg70Jpfcm+eIcJEQpIaTKx0QfEY/2KpBC1SLfiuBnHkghAvzT90gCQh3eqorH3NDZeCK8jYoaQR408JikEgVEUXBbfhgQk6Vg5TglpEp2bubq88OH56edq6czRczRwCNjuPtzcXSMiJdSlM++PdTLbWqolTUH0Tdd5CaGa6czFhRceWfgCKMzg3u7Xbqx/aVR0x2ZQWowKKAmlIRVJBSFJSKmUiIQUQkqhJElBSkohBSlJStBRLydmRTTRRt6O/CIoUaKuRIM1paqdqlomIyecEIJI0LGbxCtWHFLFrTQMxq47MN2hMS7sDR/e3n6ZEYb5/mxrtZnOJFGNqj6yFRUVFRUVFRXvUTSgATBb78fMkDI5NMWMmZ33YwDBh3JvWOwOgvVKi6SpVHRqYYTlkKPIOyr58OrVcdqqX736neufotIsW1nWjXqxeib/6ptj67qvv1kDmlkqXCMGkCX+maVwbgoQh8uxOpTwG1vd2xt3r/eilcX5Kyvj5Za7tPDW/YcQgrMhhBDi+Ny57JI6vm59TNaxk6yQScrIo0tx+L5vvbePvjXG5HnxB3/wp7/2f//WH//hH166coWeUKhOUuhWq37lUjwz1Vu/Tney0Y099+Cu7NRqnYVOZ0UKORpvjUZbGB1z5QNltbladjGrXUxbS/FiHC8mIo6fFPDEs9ONK/WosZLt7o9HN0fjmxiVx84CgSwLWBGsOD2s4mnv502uuT9wWshIik6SCKKxcWPjtk0+NLZfmJGxx5edmWEN8hGPBqip+tTM1StzP3p29pmpxnItbmkZVwLHu0fgIJFEda3iVjZb77VdsHe2rt3bHraastWUlkQjSetRlqpaXTeUUIJI4MTyvmdHbhhC8Cj5HV//DNBADRCAf0zJU0Q1rafSdK6WGe+7Rdkvyl5ZtJKkHcetJFFEzvOo9PtUCAGtIQUdzztjRllyWcIUbN234XLVwSmhAcxE8fnpC+cWPjg/8/4k6RxJhnlvY//+vY3Xv3rnS0+tvHB+8enF6bPNrKNkJIXCtxC6Pxqp4wKHseNY13IzvLX5yqBYmwgcAFQEHUMFUhFlUkRSpFrGWikZKREp0kJKQRBEdExOYAZxQOATvqlPFjgkJVq2IjkFUKI6qaxlKnLspJQkxHFbjcDIFLdSWMe9gRFExvreCNv9Bwze7t+7s/XqCxf+8wtz749UIqSoJmZFRUVFRUVFxXsSc7jkSUDKHLwfMROQSKmZZQgEgDnkeTnOxxyCSnU2k8W1WEoZwuOriezZDMp8WOaMtJWurHSU+k6VG5BWutVUjbpuNtj7wd2724OBAWSrmTgHAC6AJykqxaGUY0aj/s2vPnjzxtbA89Wl2ec/cLUzNQvEgHksOz7v7W+8+druVnev75evnF+6uFqv1+P4W4q9X3rp1U9/+jc+97kvgkhoja+TSU0kkjiOdNRpYzoq2n2dveqaLBdqtcWF6cVLUmrVi9Dzttv3/lEPFJG255vtK63WB2uNcxSNKc4Rj0//DUJEs9O6kdXPZSYfdLsxd0vX3zLmWEcVgaDYCVc+YRht5POUpbKyL2aydDbLOmmaKLnWG22b4kF/2M+NDcH58NYMjvEIvS5UUptKLq1MP7cy81SsM3EyM70SOL7fISJJUgqpZTzdWNkbbkViaZw3pLJCBSijhEolqSiu6boSChNrjmND7IIJwTphBKnj/pwEmuiGzA6Y3BbEmDSc9YEdkSLoiccvwRBGdHJEBFGiVD2KOkkyNKZXlLlzu3kRK0VxXNM6U2ovKhOlBJGYZAzok080RggwJVuLsjwhbOKomSnANPlGyUirKFKJoOM1ON4HG4IL7KTwiQwN6aciPd9YnGuda9UWpDzSVATkdnf9wc6tf/f5/7OWNC4uP9fMptK49ujKhOC9N86X7zSV49FIRTiyq0h0bbFd7g7WZptnxuU2RGGdGeRWB0QgDYqkiJmEEJESWSS1VFpqLeLTC8mYQ/BMIXjCE47v0bACAUSCtBJZkEUk01jFiYwcWxISJMTxxiiEKJoUA0IKVZa6KNO8tN5hp7+201+7o1+da6/Ot853agvVrKyoqKioqKioeO8RAD8ppgcmLguSuWR2QDrpdUrEEwtLY8P1tbU379/PjZFKxUmqo0hKyfy4wBE8F70i7xfGurPLc88/fzVJviOr8QeZFEQkhKzVZLvFaVoYExeFLYpQGq6lPNNmpY9OlglmmHd3b95ae7g9UPXW3PLi+fOrcdwAJCAPvTXBIYRxMdrYfvC1N7e3uwOrG7OtOTfHnE2iBD5023yn3Lv34Hd+53e3tnZWV1dPywd5ywlKSRK60YymO2ImDUOIhSg6U0/PTGmd+T7xoC6G80XZK0x3XHZz04s6IZvi0AbqIXAZwiDYnnADJYQSU1KcDzznfOxC4XlHiBZlRLUYDpwgpOxq7Oyx2FPASzgJL6GEUEIoQQCsD9YHe+AA4gEgRyRkpqJm5AUot25oTC83g9Ici34OrDeCZ2dhSi5zeKkS1a7HnVhn77pOCJXAcYJYpYvtCx+59JOzreWhudu3t4b5jV1bsB0hKAJrqSQJSXS8hyhzCOwEqUjXjquMWkVSeGDgeYcQEcWEGPCec+u7ACmRCZFISgSd/pRxzENj9vKcAM+BgUYUqWYj0zoA+0XRZezl+dAY92S1QClEMbJA+nhmR+AQEDxCgHdwDt6BWC9OPbUyc2Vx6lwzO2oRUtrBuNwZlVujckOZnjZdbfrv6MIyc+BgXVmYfDDa2Nn52m73jnHjDM1v9UkKyuLm2dlnf+KZv35/7wO7g9tbvWsb/dfZeeGhJi1qAhc2CHjPiKTQCpFkcXruGWlIRVGk5JP6tmqlBTmg78Km8AYYhrBrQs+G9YAhCViDIneFDYU9fVAETzeTlakzyx86u/RI0lIiurL0kXY2K6p2KhUVFRUVFRUV70UskEs5JUQdQAjG+/xY0B5CKB+5V/bzvd/+/Gd/7z9+ZrffhxEYpahJnOaT4L0fdcf57hDj/Nnnnnn66ael/O6+bR60hi34mUv+Y+/jqQgIQAI4hBH2t+zDB1s7W1bqixefWVi+kCQdIRxggAjwQAmArTd3NwZv3ttYG8lm830vnFu+sNBup0oJQAqRAQfFO99DpKyl6TkpL9Trqj/e2O5eGxWvPeitlWLD0Q1m4exD5nEIY+aRUkUaR0l8QaozzurSRHnZL80bRBlRjSizoeyNrw3c+pCGVh61jC2FM8IFCgJIlapHuhZFYPQK0y/LsXEuHMUgvdwIjK0LkZQ7o6JfGBdOyEAhIHgOHt6yMwju7SWyVwLHu+ZyyKhdm9cqnq4vrPdev70T726u90OfwxgACRsrFQmphYxORKFEJKRQiiI6JnwoEQnhGAMXSFBDoC5IMoIPOYDA1ouGlk1IEnS6g44PYWQt5XnpXCSllrIZR9NpYkOwIezneWHdbl6MrPXhiXeiVBTHEAInarc8vGNv4RxMgGcEBwp6vnHpqaUfvrj0/qn63KONC9sbFg9Hxf1hcTPvPyh694uee6cKqXXl3mBrbefW1s6bo8Gbef+6cwW+ZYEDQKyz2eZKGtVmWyt3t18OHNb2bwSX64DJ7HaeCxtCQOk5VhTpEMkgTxM4iChTmZJayyySpw+KFpEUjjHwAQZDz7uOUhtGxj8MGAhJLmAwdnsD0x3aU/cwXV8+O3VlqfPBueYVJaLDXy2a6UwaNQRV9SkVFRUVFRUVFe8hsiz75Cc/SeR+8zd/76Mf/QsXLjyNAyc9D4jDRAbPbA8XU50gU4+i+eZUGtUX27OxkATvvWX2b3m/hZJeCUfeN5oNpb7rAaDzemmRfuiF8vIZsTQNmMO8DBvCeOfOxr2vrQ+GIZ5qnv3A0syZplI4PM3Dt2JXhmLU3d3tD8fZVLt1Znrl0kprejqOU6KUSE+WU9/BETn34osv3bx5B8AXv/hiURQ/8zM/87M/+7MzMzPfyokKkcVxR+sWUVNEmz0j8931u72Ro01ASB4F0wYss2E2cVzjMC/lmSRd8KFblJvD4eZovEukgYgosmwGbqPvN4c0tOqYySiCE8ETE1GqVDtJptOUAWbKjbOOzbGor8920hFWCTE0dlRa509cKA4cHDsLZ9hZeH/QoKUSOH4QICIBmUS1WKf1pCOl7o72TPGF3ZFhMKQhnWdaJVInUvljXVQEqUhmSseRzKTQx3aoBHlg4IMBBQgpKGV4H8aBjcMwiJIIgmKIxulzL4SRsaXzPVG2k2QmSxtxNJNmO+PxTp7vF8XeuBiWdmSce7LAoRSEIB2dKLnwFtawk7AGwaBkeAsR9Gz9/LnZ58/PPVdPWsceSrlxC8bNGlff2Uq2yWyX+8W4eEeXNy9HD7Zvfv71f3/r/udrtFen3brMvy0DJ4WuJe00amRxC+Dt/pr3ignOY3JVXOBg2TiWLiSaI+9j7aU4ZeoKEorSTOpI1VJ1ulewIE3kGH0Xxp6VCNJA2VCYsBcwEALWoz92m/vF+s7pJ5gspc2li2c6z823LxwrYyFBgip1o6KioqKioqLiPUa73f7lX/7lf/7P/9k/+Af/5B//46nV1SsADnM3JvXsxSOPTACArcX4xLPPLY709e39K2dW0xREpffmrS0dpUS9SbXmk6wzv/N4rz7wvp2/8YmpVrsBOjTXKIDC+/HNN9Zf+8pGbtPppenVjzTbLQFMooxjy8k29/ne1rDbVzjz3PnZ5dm55TmpakAqRI1IeD9ifgd2g8bYX//13/61X/stHJqM/vzP//xP/uRPfqtRicyEmANmiGp1ZGnWM/Ty3d4ItCEx0mGTTHo4QJymK1KeSdKLoA+7cKMwxXB0rd//2iNnA0t+SKOhGI9E7sSRZsE4kL8UKNWqnSQL9Roz8tLvUWEdl8fMQ401AzKTwpvACMyP+W4wwzs4y6ZkZxEcgd/ds6kSOB7XOAgEEonOpmpLi+2nzk59VAqt1cDZwf6wX0ayppXXmqNIkJakBGlBCVFdiYaWDSlEYMdsmR2z9+w9CsIoCKmgBWJM4uqD+8YIL4li6RPrB9b3jO8av+/80IeS2TMwSdYAoIVoRFFgJoILPLauV5T7eVG6YN7iEHPijAiTx9mkwgqMg396QDALSAkpWYpJT1UiTMw3J+1UCYCSMokmdsQDFDtFv9FT0SiM8rI3zvfTbBhFRwJNafMQQrs28/4LP7o4fa6WNCfFIMaVu/2NN+69eO3O55bqvFTnrP7tGTIABBJS1OLWbGP17MxzVxc/PnJrrPqMnjH9yRUgYsWPRhjyNG1SQFjlbfA2BP1Ezag8yJQDQmDvEQKsNzbklkc22LJMJJqtOKL26Tkgi+0PzDYvt7IFLZOqI2xFRUVFRUVFxXscKeX09PTFi5d6vYFzXggKoQACEB+EDEIDMgTzqGJFSZrpNFYXFr2cWZpebDS00g6nxqZBIE9QJPgursyTFNFUp/3Cc6t/47+V27t6dSmZziKljrU4YbffLx+u7T540Bt3py9dXj53rpVOxyp9dNxAeXBGSspaMnd5plU20nZWazaUrhFFAEIwRDiZt0KHQe7jF+SNN679/u//cb/fBzA93fkf/9bfnCdafOqZ2tLKBz76sW/9tZxIEClAASSEEiJiKBPC2JUDR13rpT1a/sxkDcWWGD2QamYwut/N1/fL3a7tPdrAkS+EGQtbSOsDnzawNCptV5WRkJMSldy6x8JCZg7HzBcffckBIYCZTcEm57KAKagVrywtnalFiyvTT59beKqWNN6NvR0rgeOJ92cS1c9MXaUrP7XRf9/++NrO+PXt3stl5FwGTkFCxKomRUurdiQbsUy1yJRIARu473xuff/YnSS0VCyJAIn82OQzwh9oD7ldy+2D3N4fmQeF27ChF/hEgYMJYWBKNSLrw84o38+LUemMC87zE+WNx2CEgOA4BHjL3h0kOEiJOAJnoGD3Rnfubr0qhJxvrzSyThJlSupTd+Z9ub1/G/qVoaX0WJvY0pbWm5W5y//lj/zC+cWnphpzx7NavqMIko10+uLCByOVbA2ubw7f3Oi/ujl4TWtoTUq/nSvEJpQjOwShcN+gii8EFGUoSi6LYJxzbBwXPphEnp2pXT03daEer5z6g1O1pcX2hVin1TSrqKioqKioqKiYeFueP38eYCFICA7BAgQkk6YqRDERheAeCRxCUKOezHTaudPTrZmsJpnptOU5Zg8/jvw4+m56K5CU0VS7+ezTutkwt+/FM41GLA9lCwt24GC2e8M37u1tbuQozl2YXz67UldTGhoggAE+7CYDaKV0bbEhgUnrhgxIAAEQ86mNC/ShwAFmHg5HRVEA+E//6Sv/9J/+b0W3vzTT+eW//6n/7MNX11/53PxTC7NPfyhpdb5zV8MijNn2mCgcCTGF20N+DyTJF4NyYy+/tWu2e+EoAPHEhq1hb4IPdMpJSqJ9YUKg3Hgw9vJiaKx/G3EhM7zn4OAdlwUXYxQ5TC5Wly9dXPjw6uxzS1OX5jpnsqTxblyLrQSOJxKpZKq+mMWNmebSvd1OYfMbvVfzyAYGCZZaCBnHoqPlUqKntIy1iJSIfBiEkBvnStfnwwcQQYQgACYKjNGxcLoEEMCBObdrY3NvbO8Mzf3C7lv/FoHD+0FpXAgDY/qF6Rd2WNrSBh84ML8dhWPijustO8fBIQQ+EDgUIkAI5mB2htffeCB3elsrs++7vPz8wtTqkwQO58vN3eu7udDbWyo6eiK067MzrcX/n703i5EsS+/7/me7W+xL7lmZtS/dXdXrbOSMSHGZoaixSBHwBgse2IQNPujBA1kgLXogG9Y7BcKwHgSKgDkUYViUBJIShqI5GlLDZWZ6hr13177knpGxR9z1nPP5IXKJ6q7qNbu6e3h/SCSyb90bce+Nc07H97/f9//m6yvl5VrglTzli0eVD8cY953iXGW17Neb/UWvVRiG3dHwZc8HEbh45/lJoNSkoHFms0nHnLfBGBqO7HBkhyOTpMaSsaQt9KlmdbX22InGszPlMw8ZWq6nCp+gbtI5OTk5OTk5OTmPBmNiYyYtVAmIGZOcB0SZtRb7wf9RjGCQjUw4MIOB1g6nB31rzyzC0AxDE9KjrD1gTASBv6jcRj1qNEzYB7yDpAwJQ0ijnbXutRdaXSp6K7MLq42ZGY/zSfKFAlIAQnhE1toIUAAHXIAL4RExay1jLueOtdFbilNokm09edhsrf1X/+r3vvnNPwGwsbHV7/f/+yef/vEVr7j+7VfSP3ab8zMliw/ZdDUlM7ZwiIw9+uyijBPuwUQs2RvqXjvb62St3pTAQYBh1lhrmKUH32NYm0Sp6YYJgCjTcabtu9CxyMJq0hnpFGlEUcjCMbJE1gsnT88/c37p6Xp5QUnnHaOhXOD4hMGZcFXgqsBThUyn6+1bg74QrmaCSYdcT3jKAatJueTKeSmEZFxyYS231M6MjrLBfnseAOBE4NwKbhjzp8ZWCoIlMtzGeiPM7o3TW+N0LdaJNsmbBI7MmKG1oyxjQJyaKDNxalJj8V7WKmugNemErDnqFCsEOIdSsFa3Rm9stdd08u2Ts08LJop+JXBLD1TutE53dt9oJ3f30v8UmaPl9LOP/czfuPzlenG2Xp599A2TBVe+o3ynJIUTpePb26+NhgQwIeC8Oz0hM6m2WaTZOwqWWUadvul0Taero4Qm2V4ALVcq1cLZheqFamH2YUv+waqU16fk5OTk5OTk5OQAQLlcfvbZZ7vd9ksvvXj69KVisQAYzjlj3FpNZAAXEIyBaN9y0sKkFCU6StJUKKOOniqKSYAMkIUe23FIkRWcHtWXT8YYEwJCcNf1T56I2w7gHJScMJ1kWa+3s96+fqOdLdZqJ5dnFpqVSsA5O3CgkIyBMXGQEa8AF7CAAIqMaWDEmGRMHWgZeIvGcfAX0Q9+8OL/9/v/4dNLK6u+v3zm4qfKxfjenw2DLC3rlcbfoeKHHRNTRiYky61O7cEHwJAYzUzK0jbj94aUdGzUsWH/TZfzTmFektn7zVkefhJ03z0xhnSGLKYs4joRJlWUBY3S6eXm+dnaiqu8T+48ygWOh87Jw7+V9GrFhbNzz/3Ihf9ylN01bNeY7e6gp4h8zslxOPcldxV3He4SkdC7YJLI0JHAYY1NMjPmjFk6GrWCGcu5JEZE2nYMDSwiMC04KcE9KE2ciAh2akTu10zRPu9jimHS63jqYnHQtZoSFicmDlO2NypvdK7N1hc9J5AClnqS9zz3SBHkXJSLM155aVbOEz9qhnJu8fJMZdF3C5Mw3pI1Rqc6DuNh4JaeOvv5hUpdmi3HbAqz8eF9ap4qzpZPXlr+QpJFsd2N7HZsN8NxX0ubSsQSDzQZBSAlkxJSMMagNWkNbR58n8kqhy0uVuZOlGY4O3IkvbT0o7PlU75Tyh1Dc3JycnJycnJy3iVnzpz5x//4f/uX//Lr3//+y7/8y7/y+OOPA8raxJjRQXfYhDFHiKK16X1HGoMoAg4sOyAAFzCAAZSBCikMRWQ8BS4e+WVZkiNZn0SdDsCBLAl7nbW17c3tnX5/+fHTq6dOVqqzjlNkjAMasEL4jHFj4oPsDAVMtAwyZnJdsNYQmQc1T2HAxAgvOVQILjZmvrpwqtDqjEHRrVuj5iO9BWRhNHRKmkMJSAnFoWC1zYYZ05Yilo2Qpsziw4werAVZsgY6pThCEiGJUHaXV6pna4VTzdKpy6c/Vy/NiY9gkOQCx6MWO3jBra7OPO47pdbw+vbw1Y3+93e6ex5sSZLxwSAE8xUvubIMmFiXBHtztoChLDMxgMnv/bvPjSM4STBmCQOwmHESQjqMQXBhpCFjyFirzVTmFRGMYdmBKnHMA0LC9cAYIAc7/avXN0tJGvuuclVcLmSucxToS+HWmxdL9WfLlcdc7yhVoVGZa5YXlHQBGGuiZNQbtTrDliVT8EpPn/lCvHRp0Ht12P3BoN35EEdEcPI6AAAgAElEQVS2UNXC7PmF5yp+Y3twdb334t227oU9ya0UJMWD9WvO4Pvc97jvMwbECUWxjSJrHpTq5YrCier5hfLTc6WLgVM/3F4vLdYL8/IhXWZzcnJycnJycnJy3kqxWLx06dJgMLp+/fpo1CfSgLDWEhnGFMCIMkATaSI+KVfRWofhOBxHSWRcxQ8EDjqw6nCAMbNGxFYkYIy3W3tpmkop+aNrqUIEw11Mqk5gDUwcdfqbb2z1OyNRcmdXGsun5oNiQezXxTNAEHFAMCYBRkQAAyxjEsBE8uDcI5pksjywImN/42uvXf3Od56/evVGyXXroyi6elPDpmWDRy1wkNHQKTSHciAFPAFBRut0kNpBZjJuMmEyaT48gYMIZEhrMhppTHGIKEQ0ZvPF5dPznzqz8Mxy43ytNFsMqjwXOH74BQ4wVwV1sVjyGpWgzpho9TbbneeL0tR9MoYY44L7SlRc2SRkkpc5c++vziBLOjORoYxPDVspNAGMkWDGUh8sZtwKIRnnAtKRZKzWNtMGxtrDShQiZIIJfvz1DYxBSjBASiLW3+i9OoqGdzav10vVxWZpda42U5mZkkKc2cbpxcVnm80nPe8ovFfCUdIRXDDGtEnbw52r935we/v1MwtPLM2cnqksgLK9vWCLD6L+9z+8T40z4TslR3qVYKboV401G+2bwwFxRpwzzh4icHCUNRiD4zDOkMR2OLKDgdHmATuXPVWeO73aeHalcTlwK1MfqyO580nXPnNycnJycnJych5pGEyktSYiwBgz1noMBIAFGOc+Y1zrIZE2ZgQQ4AMiy7J+v1sejKIQQTAd3seAA/hAh5u0MGLBSDJit67eWHn87PLysuM8skdxk76wGpNOC2SQROOd4b0Xd6JI15drC2ebC6fr3lFTAgn41oIxCBEQkTEaiIGE8yJjXOsRY0qIojFjouiBN3JfTAH+9E//7Fd/9Z8kSfoTK6c+wk920uEh45CMfA7pwOMgSxFRmOkoSiEBhzgn/mEW+FsDk5FOKY0RRywcYzxC0VlYaT5xbvHpudoJziXn/JPYOSUXON5r2M8EE4ILR3qMnRrFg0C+PByIsMiTGJmxlgAowQpK1AyNBQ84U3R/pZNBZknDJlMrGJTVDCSYFVxbCgkxY1YIIQ6MbowVmUHGbGbYVI0KJGeSM84Y3oP/Bk39vJ3AISUAZNlws/viteGLoyFbmVn99MUr5eBJouZUGO/WyytzjXPVyglxf7bC5MKJKMni7fbd777xxy/e/Hb1x5rnlq/USrOcQVCYjG9sSO9D/dSkUFIoR/qWbHfU8vlcGr2DDwfnVgruu8wEIIY0ZWHIh0No/QA11UOx4p6cK5+rF5ceZsWak5OTk5OTk5OT825IkmRrezsMw6MAApPUb8/aiamFfxAwjxlSj7u+8AH2lmJqDkjGHM6ltcyQGZikm4bDOImS8KDg5VHoNUSptTGYOXz0q+N0dHOndWO73R05CzPLl083ZxZ94Ykjn08zMSKdOIkepG9IgFs7eb7rEJExIREBLpC9KYmj3e78u3/3H65fvwng+edfiKP4H/34F38qZc7ttegj065AFtZg0gZHAA6HAVkyscEgAwdTgjnEjkXgICLc70gAwFjSGaUp0ggmcVxeUX6xpkorzScWG2fr5Xnnk+y7kQsc7x8lnGZp+amTP+k5RfBUcNvud8P45XKwWfIalaCpaW8QXxskO6FO6aCzEQPzpHCl8KTkjMVax1rHRmukjMdcKG5FYqLYhLGJMntUw6KNyUya6iw1elouSbVlgK+4EvxdrCxEZMnCMnIJmsFI2Hda1tIUMDAaaQbpQEi8S0MJIjJWZzqN07A/bgshL5/+7JnFxy6tPFcpNDjjD0kk+xDxVGGpfu5HLvzdlebjb7+npSw0G6G5O45vE+lmcHqlvBqcWhLsARO+6NXOLXyqHEwuKicnJycnJycnJ+f9Y6wNw5AxlqbZ3l671+tWKhXGPEDRfmcAnzEGWKIxZ9qXji/9ieno1CNMBghAMaY4Z9ZyCzaGHlEWaZ3a1NoEj6qdijEDa4eYfJEmgqVsnLRv7rTu7PaTbGV25uRTT9YbVRfu1MlPXDMZwK2lA2VE7oftNPk7tXaSoqIAPf0Et98fXbt28+tf/39f+N4PTszMSsafPrH6d4Jq7ZvfHD7yGOQjk1MsrCVrMNWUFsZSEiGOEIcoquZi48p89cJs+czZxStztWUlf3iK63OB470huCwHjVOzV6qF2fZ4fbd/a6v3+kZnp1osVUrlWloCH8fZRqR3I5MciqOCMVdxV4my5wjGKKbYZInRGSWcS26kEDw2UaSjMIsSk0wNRJNmOtVZovW07y1jjDN46mFGmVPjG7DGWEvWWMvJcFgBq/CO7qSJ2lc3opSUQ0LiXVbqWbJhMmr3t9daNxzpOtI9u/iE7xRqpdnAKzLGiR714qKE2yguKumeaF56+z21Sbf7b9zrPj9sdbVNmjOPnag/t1B5zJH+AyaPcKvBjL/vh5STk5OTk5OTk5Pz/gl8/8rly1euXPmTP/mP//Sf/rPbtzd+8Rd/0fe5tREw6UICa1NrI2sJzIMjuAPvwFETAMA59xjjxqTWZhNFQMpCtdqYmRnWx8JRhTB65yedx/g1fNLbdf+/xlnWHm/vtttppOZq5RMztaWa6x2evgAczgXn3JiUKAEc7Gd2pIDh3GcMxiQHFTqTDBcLGCCdaBz/5t/829/93X//xhvX/vaFx/+X536kGCfZYBTcuJv8dRpIRDAaJiMzFUEajThEOEYUskq1vtx4/OLy51bnLlULM75b+IR2hM0FjmOAMe6qghJeKWh6TjFMhoPxd2/vvVyvurXUGxpXKmPsWNvQ2PRQShSMlZnjKF72HMl5bHQ/RWw1IxJcCiuURWKiMIvHWRjrI1dkY2ySmUSbJNPTkoSvuO9wX3FXvXMGh9FkjDUalpMVgHpzF5UHEiukGeIUoxjKgVDvNoPDWt0fta+u/eBbL/7e02c/f3Hlmfn6ajmoCy4eoZvRm2WpwC17TuEd+0Ibq13lh+nw+sZLqQ5r3rmVxlOLtQtKPKC2hYFxLvL0jZycnJycnJycnA8O57xYLD755JPLyyvPP//C8vLqV75iGGOMgcgSZdZaILOTmnemuM+EZzkZk2ZxmGrtAJwxDkzK2A2RAcC5G/jFgh/4ss+JZdmjuBYiIjJE7CDeZETC9pJ4c7C30xsbqq4s1hdnypXCVJn3xDlVAgzIAIP9dHiOqbaPBxHWJNdDH2zRk/YrL7/84vf+9C9/YvX032suPvYn342JOrUy6/b/Wg0ksjCGdEZZcr/AEbFojPEYslpfqJ4/Pf/EQuOUEPKTbrqRCxwfUOBgDIwLLrisFeYaxeVKsCh5KcvCQbinWSjVUSYQ44wzcA4luCZLoMnMtCBNNrMGsIlIhGFCU6TjWCeJThN9tOpoYxNtk8zGmZ2WJASHS5wxyDelcEycSGl6wyQdDMwSsxA46C39sPlw8CKKy3JQ5igW3NJMab5anPWcYPpAa02ShXE6zHTM2JGhZpxG/XF7t7exsXfryqnPBG6x6Fcd5U6td8e8ek6f++Tapv1XJ38zJjjEu3m1emFprnRhtvh4aqK5yvlG8USQN3zNycnJycnJycl5JHzmM5/5pV/6pV//9V8nyrQeAoEQBWMiotSYoy/6jMMtWVXUmU5Gg6jdGlWqRTSEMSEgAQfQk3aq+99y09R0e/bI4OPDxdrMmDEdNYJUIJ7u7oxv9brbI5SClQtn5+Zng7fEJdZaIhApgE0SNwCfc5dzbi1Ze+i7Eb2l0GbiRarP1xr/++zqhdfv8t299U9d/tXWva+tLhe3dj5S6QpKwFPwHHAOYxGn0AZpBmNAtN+91WgwfgyRktFkNVlNZGEMrIW1gHVKzlxzZtabn7mw/JmVuUuV4owUijH2QzaDcoHj/eNIf756+rnTf2uueqIf3+rG17rhq4npHe3gMNdhrsukQKx1L44ZmOCsG8dhtq9YpEbzLCWiRGeZ0ebdlW9oS3FmGaDtVOWKhTVk7X3VVkRkjTHGTv7pneeD3Z8Dkper/pXV+qWSd7boFioFUS1403G+Nule9xZ3Xwm1CLyj7ipxFmYmXZk7/wtf+B/PLl6ul+el+HCHGZGxNtZ6xJiUMuDcJXr/PWZcJ1ion/nM+f/M2Gy5cdF3igDLR3tOTk5OTk5OTs4jYG5u7vOf//zv/u7v3rhx87d+63e+8IWfeOaZTzGmACKamFMowDAGJqFc7vmuIwTL9EHlySSvYfL11QESLlihotyyjK0ej+KoE1nzCGpUDNFRWjrShMJRb3drt7WdCu41a7OrC+V66eDx48Q3ZKJoSCIJTNrEOoAlSok4EZ8kpBykeBxebAwdI4l6rb3drZ0fR+XnLlw5u76nNrYAlMPkZ+eWCoOPuEJFCfguij4CD5zBGIwiZAZxisxMwhlYA50SHUf5kDEwB8PBGGQp0hSK+ytzl1ZnnlqqX1xunl+or3qO/0M5g3KB4wPcO+FWg1lX+vXS/Eb3lZstttm+1Y32DncoBLxY5EIIcijKdBdJaiwDC7M0yrQhAigzhpBqa7Q1md3vyPJuRm3CrCUkU4VVdtLZOKX7DUknOqi19p3thIigNTIDbVD1K6v1x07N/shS/bISnLORp4Yc46lzSHY6N7qJ47Xbym0cXbVXrZWaC7XVs4uXS0HVcwofdi9la5Mk2R2NbgrhBcFJ153h3P0AC5BbK8x7qkBkfafsSC8f6jk5OTk5OTk5OY8AxpgQ4uTJk8vLy1//+rdefPGVX/1VevLJZ4VwOZdaDwEO+AfdVSClrFQrXjEI2HRcZ4HkoE1sJBWrz3nFGS8UrD9M+xtDmz1yu81oiPZGa/f2em/TVgrFEzON5XpQOWxsO2klO+luSwchqhDCJUqMGRGR2X+CK3BfUrYFhsgG6EU7L9/6zp++/HPb8cyfvwS9nzlSe+n1vytlpHX0kX6sUsBzUAoQuEg1kgxphtTsR14EwGISwRlzDG83MRmdxINGI0kQRayoCjPlc+eXPn1m/kq1OOMq74e1C2QucLz/1YeDuypwlB+4FQCd4W4c+Xudo1GpNXEB1+UExFqnxgzTBGCWrLF0mMGhrUkYiGBB9O7qN7Qlk1GiabpCxWSUplbHlKVveZn9xq3vNBmANEWikWVweKnin12qX16sneMMRD2wXcbuHu6c6bS1+3pPb/Szv4zpSFB49tyPf/axL9XLc/XyHGfsw09/IK1H4/HN3d1vOE6dcyFl6YMIHJwJTxVcFQBgee5GTk5OTk5OTk7Oo40yPM/7uf/85/pR/xu//w1jYiCyljNmgckTyxgwYAzKZa7POB8nyUa3XU2C+9umTko2OFkvGysby8DxwPUg6xkyH975W7KpTckkB4nfBsjCTr9/defOWn99bMpnGvXZRqCkyx3BHWuTqV6wHmCBCFAAtzYisgcXZQ4UjfggqsmsjrJ+D9c3gm++cWZtb34Y1t64fZ/LiLVI048+5BbwHRR9FDz0xwhjDCNk+ig4IwLtNz055gY3xiBNEI7hBf5s6fTKzMX5+uqhtPHDV5+SCxwfdPWZxMBKutVgbrn++OUTX5otXziKvEWPyTZMZzjq3H8gOANj4BycM84Z50fDi2jSA4ksoLXNMptlVmcPlD7u22QzyjKbpaTT97oMHdiOEg+c+XphNnBnVhpXlupPVII5KVzOJk7F7rRawTn33FLFm3XZjGXFw+1z9RO14kzglTjjxztniGhSc0NTi7K1aZq207Rjbaz1OE07WdYR4siumTEAYuK39I7nc7hDLm3k5OTk5OTk5OR8JCilvvilL3b73W/90bcADUREjIgdfP9PAQtGcBzmuILzURpvdtur8QLgHIggBFggBThZV0eSpbLoumCmF/cTPdEUjiG+3Y9bjLFpSpa441iJge57OGj9ag1sPNzrrL+xsbE97GZ8ca7ZnGv4QikmOXet1VNmogpIgGySpmFtDDDAP2iVgoPkFALIZGM97iX3dvHCXfNbfyBur5X3A4AHX5QAXMCAQTMx4HxbkENiRrDl/fcnItLGZhllGXddriT4MYQz7MAhlR/EgA8I5D64rmRhzH5xyvQrJwmMZUzA8qQ9Wt/p3Sn6pYJXnhJfHMGV4PKHRuzIBY7jUDrAfLe0VD8vhRMmRya9nfBOa/Ta1vCvdjutqRCaBIfk4AJKMsfhSnHHuW88GUuTn0zbNLVparPUvmNux8SZ5n30YCULY2EMOHNmy+dXmk8t1x9bqJ6frZ70nSLb92F+y9ARzkL9QrH6dLHymOs1D7c3K0uztWVHuh/CnSZjYq37adp5k8ABULF4nnNlbRyG97QeH9qFMCYcpyFliXMnd9PIycnJycnJycn5+BPI4InzTwRBcGCo6QDTBQXZJI9DCVQDhGnS63fTNAE45wFj2pjoII8DnMF1UQxEPXD7qWxtpGsb65VG4PLCsXw3Jq3TXj/e2jFR7C8vqmY1YDjy7csMhvHu2vaLr78WodScm18+MzO73JAqsJaIRkSHjiF6osgAPiAOzt8AR9dyIHCkQDLc2Rmv74m/upt94y/M7m4AWwTjYOIhKoMEc8EYSGiIPvgWUQq5zPmQT8QTMkYPh/H2brLXDlaWnWZdBgE+IWG/tcgypAnShE17HkxUDyFgebg9uHF9p6IpLPq1wx0axYVqcT5wyj80FSu5wHE8KOHVinMFt2KOvILRGizKXbU33Gp3/mpa4FASSkBJeB4nAmNsWuAggrWUGZtpyrJ9gSON37l4Zd+A970LHJagDTINyWWzdPrM7HOn556uFRYc5UnuPHToSHe2fnZh8VPN5pO+d+TB4SjXka4Qx68CEuks643H1/v9F6fuJxfCl7JULF4CdJb1x+Prw+HLh/dLCK9SeSoITjtOLR+oOTk5OTk5OTk5H3MmfRtPLJ34G1/4EWvtN7/5p4BbqTTOnz9TKhWPQnYlRCAKFe60Ut3qpeMwNsZjShzF+ARYJowsKa/ilgI1HGaDVm9na+PU+RnHD47l27qJk2h9s/1n30n3OjN/8/OV8uPKzQ5MQ41OorTT2dvZu7e1Vz3ZmFmem52vl6tFvp9sMl0sM+n26jLmEE3SOuhgIw5yUjIgs/GQwq4djdgojna2Ozevm/G4BiYA/+GSjQSbGLQqw1mfkErdZfKs4CPGNANg0yze2e1+9/u9F16Z++LfLF95XHge45+MXopEyDLEEaIQxk4l3QtiHFzC8nCz93pKg83u675TONzh0vLnLyx+2qn6ucCRc98axMG58JS4z5BSMDmK+g5eaE8Zc3BOjoSr4DgwhjhnSvEHKQ6UaptmNkspTShLiOhDnA/GItNgQtYLK0uNS3PV00q4h1f3wKMEd5rV1cWZi9XqKSGcR3CfrdVJstPtfmdj43emdJZarfapWu2zlcoTWo86ne/0+y/2et879G2WskzEpKwoVWZM5MM1JycnJycnJyfn40+jUfva1/7hb//273z1q/8HwJ955slf/uX/6eLFcwAABQ6UfN7w3KbrtUb+ejfpjHtJUgU8MR02pJAazUDMlLyAi/5A94ZJ51Q6Ssk7nujCpmmy2+q98FJ4e80/sVS8dIq7EeABAkiSpN/eW+92+1Esl2aas2eWSkHFhcvAOHeFcLUeT5efc86FEFrHRMn9WeR0UL1CpjfKbq+VL5ylTmeksrhZjre6rqHAUKpJTEVN+uDHgk1MPiQYN8jGPBtDgYlNol5m4wxEJorize3eCy/vfvPbxXOngtOrsDPvMVqxljIGzThpk6U60TqdFI9ojSxDKpBpaL2fWHGMGAOdsTRFktz3ysqFdEhIMBm3xjda4xtvOlDbrFqYqQRNV/oPC3VzgeOvqcbx1o2O9GYqq0+d/GlXHVlUpHrcC9e643ud8e04iaS0jBvG6PAVrKVMU2rMJINDZ7Bm31N3UlVljtsVSBukGlkGK8xOZ3OjddOT5XLQmJowEdBToht4dvqSGeOMccbYh+O1oa3Npte7NG1nWY9zt1x+ckrgKAbBkuMEjCWcG9ctFwqrRLG1+mCVdBljadqWsihlaWr1lIwpxsS78ebIycnJycnJycnJeZQ4jnvx4pM//dO9tbXtP//z79y7t54kh+1OFZiE9IVTCJySQDiK+73OoLc7DprCK04/0hMQEoGSVVVuSLdLdpAMW+FgN5qpE47j2Z8I/MKZUwtf/lI2GBYeP6dZKklyNilyT6PRYPP6dq8do1CZOTG/cnqxUAg4OMCIjLX2wDhvkq+hiMjaeCJkTAIRQB82kc3iYdQdSt1xT5V4UcoC/JV69dPnk2pBtYZpa9DdHQzjbErd2f/JprQSA8SgyRske+3h1RtOrQZrs+EIjFWfe7pw7kz12afcRoOJ95a+kWTjcbylTchYuT3YurP1+lZ7M0swHkESbAbXwThGGGOcQB9rTDeRUaREUMD0c3GhICWkA/GQuH8YbW12Xw/ckrFHhQiCK08VlHT5J/DxcC5wfIgIoarB7Nn5ZxqlpcONYdJba796a+d7vbAVJyEXFgBZOvKbIRhL2lhtyRqabmKcJkhTlh53I2djYSy0gWZ6bee2L34QxUm1MDulBWSBm9WK1ncf0a2zNtO6H8fbWg+ndJax1iOl6vX6j0ydm3LdulIBEDKmXbdCdEap6mHGCxETwk/TXWsjzr2p/2fUXXdWyjJj+SzIycnJycnJycn5uME4d7/whR87eXL+H/yD/3V3t3V/ECcBX6JQRAVotzFodwa9tfFMIcB9AocCI7hjVWKVGeVvC+ygvxN3NyM6fzxnyR3Hm5sVrquzOG3azCUJD+CABpKoP1h/ZbfbzmSjsXBy6fTpo7CIKDUmBjxATRq+AB5RZsxoOlIBooN90izsdm7dbZ5K5Vxmqa7qpcK5RRG4yVzVXN3Irm1GgxDxUbCkDwSSaTHBAikoAxGQtNr9F18lbeOdllOtyGKhfPGcLBadRl2WiniP9SlJOmr1O50BjWOx29+413p9a/deGrMRwWSIQii53yM2OQjxjm+wQHBICcel6Ue3XBAXEALsIZcySLbutF7MdNoebB5uDNzKYv1crTDvO8Vc4MiZGk9MeE7RkV6tMH+4Mc5GSrrjuPfGxvfiFIwRWau1nR6IdtJFhUCWiPZ9QydNjqIQUXjs3hb7jVQY07c3rw+G49ub1wL3KNmhWiqszjbOLM3O1RYeza0zJoqitW73u1F072iwyrLrznnegu8vT58+55ZzC4SMMccpC1ELgrOHnknWZlG0HsdbafqyMeHhYaXS45XKM0HgCpHPgpycnJycnJycnI+ZvDHpBSicRmPlzJnzf/mXz//ar/1fP/uzP/3zP/+3HWfiwSndgt88XTjRD87tuYribn8vzfyDKF4ACsjAMoAFrrNUr+0UxnfsKDWjsRnRcfTxYIxBCFksiMA3aZLaDmOGIQEcnWTDnd2dWxubu21eqp69cKY+NydEwdr4/teYtIC1B0Uob0psEIAHkElHw9tbNrm7cGHNLTOgAganUZK+4y81khPNgRKDYdS/s5MeOZLue3jQW2pdDjvuJrut7vd+ML5526lXZ3/qJxo/+ml/eclp1BjneO/uG1E63Ny7d3Vt/frGZn/cGYTdYdRJY2YzxCEGAozBWli7H3wdI0KS78Nx4AUQUzVKkwYuYA81Sx1Gaze3w7X266488iucLa9+9tzPuSrwVPCJq/HPQ7sPd1USTAguFI4yH5R05yqnW7X1Zvm0tikhNFk8zhLGDnIOpsf6wVicTAZjkGVIjqOX836/IoCxI4GDyLb7rVE43mqvCc6N1dokxmYrMwscFxvli3FS0tow5rpus1AoO06Fc/W20gkdiSiH8o3WJklslLCQYK0dZrofp4UxkxGXMZM+OGVRd9S+3lr75qD/8uGBldrl+sznVHCpVLo49RaJtW2ye9Z2OJNSNeE0OW8cTkVj4ixqp8OdTusvxqPbhwc2Z3uK6orXRBAcnefU1M/rVnJycnJycnJycj7qgIIXi5WLFy8B9K//9e97nvvlL/+M4xjAAEL5fmWlNNsqnLjhD3Q06O5lWQOYaBwckAd6gfAcf65Ra5S6Bcm0icbJMNOZctQH/9LLGANjjHPi4LHHEAERwEya9u7t7t7Zbg0Gs8tLp6+cqzSbnDvWZvd3b7FTKkT2lpfngMrifjJox3u7fmXbr15jvGmxyJgvAx8BAIigFG517fpWckfFU4U3wis5hbL0y9ItmiS0SWjiyKYR6RQ6tSaFY6xrLMtskgrfVZWyLJe4ev92m9YaY7QxmeRevbhQLy4ANI57w7g/jDpxOp4oDgzH3N2RAZyTVHAcSHkkajAG9rafcKaHg3SYju9k+minYXz+RPNso7RQcMvTLpOcTfrmfqwL/HOB46NYpNzq6dkn6Yn/drPzRmt0Y7d3dbP7qrFkLcjATtvecpKTuikJIeA4sAE4Pwa5T/D9Ti5KItVIUiQZrHVWZy8sNy8s1c8EbmEUtUZRaxRtFz1WD5SO9jY3Xtba8bzTy8uPSVmfmXnG85pvp+oR2TTVYWTGR6kT6bg7WHs9vHmPv24gbLze6TfuyTpXlVhV+6qyAOWOdq8NNq5Hd9u6f5Rjli1FOh0ap2/rnal3CEHroDWGdUYOaJkQW4vDwhOrE9Pt63uj7Fas945eLZzdHrSu8sXAzuhDe2QmuCwWhe8xmU+NnJycnJycnJycj0P4wH7sx3707//9/+Gf//P/+83/phxUayjWGCvowcjsbtv4HOAA6YGrhQEkUOaudupRsdmp1T0L29vZ3d2+t3RiVSn/+GJs5nLODgPndNRb3+u1Brogg8XGzOlVt6iMCQF54KkxiXc8xoQxEQDAAfT9MocGkr27t/ob91YfD4LaAGIeWGV8kbH6UdDkMN4oy5MF2fPkwlH3g+LMamn+Ykegan0AACAASURBVHHurFdfzHqtrLeddreT/vZ43B6PO8m47VTrlRNPVpYulufPlB+76M3PcfX+owDPKS7NXPDcs+eWuT24QLJ2o33jXuv1G1svbnVvCA7OIfhDa0beZ3An4Ln70gZj4AJcMC4gBBOcCc74QyQJbWAMtIE2Rzt4XtRLbm30XiZYX5WP7qdX892yI9yPc1pHHsU98hUKzHUKs+VV3ynPVpbvtppap3f3XktTmIy9yUNUCOZ5BBdC7AscjJGSxyCYKQnfReDCdxHGGIQYhtBarMyfubzy2TMLTxW90jDaGobrw/CW1W1JoY73NjbvVcqXS6UzhcKZIFjyvLpSBfbw2WkznXa64e17o1t3jgSOUa+/eTXauMXvZmAsKXT7RaYLI1XtOLUNVZtj0hm3bo+2r8Xb7Ww0VUQ3jIw3so2+td0pDWUIWgNd43QdzIONwRgxn9j+0mZNbLoDszbWr0XZ2tGrRbWt3t2Xs7k4mtkE35+iwvdKF8/7ywuqXEaewZGTk5OTk5OTk/Mx4PTpM1/84t/6gz/4o8OIHmCAhZAQJeWXg6C424/C3Va3NW7M66BIQuCgwSoHXC4DBAW34Pm+HERxd2dvb2enMTN3LAIHERGgrRaMJl+gk9FgsLu9fnez1Q3d+mx5bq7arDrOW6NixrliTFqbENm3ZHbYZNQfd7dNqstzs25dQNaACvgyY4uM16YEDohGWZwsSOOpwVHufGHpRO3E05XFK0FtKevvZv2NrHd33LvJ2neTdmo6bT5TK118rLn6mcriBVUui8Bn4v2H7q4qzlRK1WKFs6PujUR2dm/B851ButWObkgJJSAFjrf/LOckJaQCYwAHF0w6EJIpyZVkSnD5EMPUScmMofs8QRSL+vG1Gzt2t7ehxJENx6mZK0uN89VglvNc4MiZvulcCa/iuyXfKVprtrp30oxHsdEpdAI9lR2kFAEQAg6BczgupALZY8jg8ByUfJQLKPnojyEGsAxxKpdnT55dunx6/nFPBameTfVMmpUH/eud9s3u3t5u+6brXGo2lyqVC74/wxh/++QqmyTR+ubut769840/PtxosiQb9ZKwK0YaQCI7WozGcpu7t4RX4F4AznU0yMKBHvetPirI0TbSzZE92be2M7Wg9jjuga4xvAQqEBghIKqD7S9tBxkcY/1qrK8fvdrI3UiCcT+4qvzSoYLq1KvL/8XPi8CXhcInpet1Tk5OTk5OTk7ODzeMqZWVM3NzC1NBnAKSiTGn5xWazeLtXr+1F9653fKr9ZNnfOE/JNAjjPrDGGo0zLQ+tjMcJkmYhSVpFAeA4fb2xhtX37hztz1WC6cu1meXfBeO9ARXWo8BA3hveQ0DxFPl+haIB7vrt59//uIXvlxdLAN71jpgAWNNxhuc198kcEgqyMA38ZHAESwtlxculGrnHa/mLlRJ12xW8oci3Uz7m229CTFbK146W166EJSXP/jTTc8pOHIJrMFZ8bCIgwApRaR7d/a+7+yRo+AouArieEONKWcDxiAkpGLSZZ7ijuKuEupt3+9NhiBpFnWHr621r4+HSuujA3/88b/nOYWiW1XS/dhOllzg+IggIiJrrdY2y5AmTGfMGhDdLxhM+cFMwm1xTGKZ68D3UQhQKkATxilUBEO86JdKhZrvFJV0HFUBUmCoaDcaiLaJRqOWMVbKglJFzuXDrmzi50HGZoNh1h/YNGNSpJ1u2umm7a6NIj5ZjAEGBiRAYkAWMBNzEACAAARAB77HBqC2plFGaQKKJkcBMagHtIAxAJuaLBzqeEeHZQ4lAAmwOBN3dpx7fX8ztjuGDur8gLHFOMFGAljQxGpIzTRKly74S4uqUlblMhN88gHkfhw5OTk5OTk5OTkfkbrBAJSKpS/95E/euPHGb/zGb/3oj37+mWeeBiYpDzwoOnMnipVdRw6yQa/f7Q6XdREQgGFMMSasTSElikXhBS53szgadkftjV50Ma7VjuckLTQhAbLJt/TW2s69N9ZHEffrjZWLi3OLFZ9DYFKMfxhECMCxVgOayByIGhNNQCfjfm/zXpbolac/55RFmvU555zPWGI6y6zdtbZ9+O5ah5Zrr7LU9H5s2sS0VnvOL5+QboFxJhwHjg8UMhmIscuHEgWwghCBJ1wP7J19JSYBnLFGm6w/3Or018dhd3oHzgXnCnAAPvE3NGS0SYdxe5zsGYwdBaWg5H56/nsbBhyMgfFJAPV2CAWluOMwpZijuJJcCiYfUgQgOXc4V0IowTNjU2NSYwiGidAyncCmUw/X2+PrreGNkl9r8hOCK84F+/j5ceQCx0dAZtIoGQ3Gna3OnRvbL2+27qYJkYUQUBKcHY0hIeG6B7lGnxztxsZJNhwmex0zHjMhas9eKZxaGV67OXjltd5fvZSuRw6gwNR9pWdsUo03+X1ICkSgCBTd/x5An2EPaDF0gRgoWVzIxiLa8MPNbrT+imuED/hgbqa9qxvl9TYfZwH4YbOoaZkyA5s0i7JJOr51p//SqwD8lWWnVpWFAlP5NMnJycnJycnJyfkocV33v/qFX/jN3/zNf/S1f/K1r/3Pzzzz2OE/+WXlrxZm7gQbu0kUjvqjkTFq4jDKucuYY62Bo+BUnGKlIANjur3+ePfu3rgbYuWYokpBLtMcMVEERDv3du68tkO81FxePn1lbmGhGACwxsICzlQoKqyN7jfdICILJOGgtfbiC/XTS7K5Nww3XFNz3brr1q2N4riTJJ0k6U1pQFyIIAhWS6XHOHembtqc6zYOvfk+cJRDcRYNxp1Wb7Pfv9rrvNIfbb9dSJSFw6jdHm1sdq+ud14dpzuOgpTg/D0HdxNbDSEYl+/85FVKOA53ptSNtznCEbzkOCXHLbrOMEmGSTpI04QZ12XFgmCcTaf5ZGx7q/8KgxjHg3pxoejXHOkz5ALHX28IFCfjrfbdN9Z+cG/n6mb31sbe7SQmKSFduIrU0ZQE55ASQn6SBA4yNu33R9dudr77fX95yV9aKJ4/x13lNhsgCm/f1eubCswH83Ff8ZYDqIPfh0SgPmBB8ZsFjgGjdeAmQ49QBxqE1Sy04Xp38HK3/9LtYkYAc8C4Ib814K2+O04T8BRIgQyw978LAwxIJ+no+k0wRJvblScuVp68HKwsS1XKx21OTk5OTk5OTs5HCOO8ODNz+bnn1H09PjjgwQ9oriArSvFs2NrobxeMPgEUAVibMKYP+rDGvs+ajWKwbbPx4Mb6naXr15fOzgSF4gfxjEzTdDDscxU7bsQQhVvt4a3dvZvdMMXsxcWT51dnSpVABpNur0AMOAcNUyYPHCc53OpgoyYdDW6th72dxsWidW51OutKVUulc0IUPK9kbZIkndHo2mh0Yyqkr1Wrz7jugu8vC+FPBVPOJIflWD4Ca81w3L21+er3r33LJuuU3hXJVvCQ1zZWD6P2nd2XX7r3rX643g3vhcmu64AxcPb+BA4mHSYV3vFgJZmruOMwx+GCc87AH36II0TJcWcKQcP3W4ITEGnNOXMdcM5dl017c2jaXO99rzXYKrurl0/8jRPNx1TBPWa71Fzg+OQJHETDqHd9/cV//52v3956TZtUmzQzJAuQAp4PP7hvKAOfMLNL0jrZbu392Xdu/rPfOPmV/zpYXfYX5kSxAELS2mvXqgxwAB+sCCaPBD/yAReY/D5keKBusDcLHH1gjeF1hh7hMrBKuJiN43Dttf5Ld/a+9ZqOtQIvgAkwz1jXWNJGg0VADMSAmXpJBmtACZCmyfC1q+Nbd7ij6p/5FJNK1aqyVMwNR3NycnJycnJycj5KgYMxqdSJkyeVUq1W+9atO7OzzWKxCAi4HuoFp6xcV+/1dvs75fFwWCy5jsuJMqL0oJ2K9gtsZt6prnHZSTZ3Nl+/dvXJZ08vLq8+yP7z3RKG483NuwvzTkERTDTaam88f6e7PTTSnT+9uHJ2qVYs+tIFJJAAGuAAAcn0xQF84ipKaajH3ai9F6a3huIvov4dAJ63JGXR81aBgjHtOO6MRje73ecPjw+Ck7Xac67bdN2Zh8gZH8jEkIgAaJvtDbZeuPnt/+db/+esn84VzGIRQSW4f7fJD7TN9obrL937j//2e7/mTnw3HDjvt/8s4xCSScWU984lIUowR3FXcVfxd9zZEaLkqKbvL5SKlmyU6Z4QnDPXZe59PhsMQLe3da+zttcxOilJ4ZT8ZsmvcybwcarozwWORyRqAGSs0UaPot5m++Zm79oguafRhoAUkIDrQTk0aQd7VGF1DAOFyMJaEIERhIDkEAKOBGdINUYRwhhJBm2OafEVXFUr5UvnF7/8pcqTT3hzs9xzGefcV6gJs0TZsk4iISPImDkWHEwAcv/3/s/RlAMCsDK4AalRzDY60WtrXYep4j032HUKfS5H2aibhrvJeD26kZobe2prUB7GxdR4YHJfJD06u4lizIAMyIAUpAEsLRaX54LFOTSOzIq8xXnuOFmvL3xfBj5TkgmRm3Hk5OTk5OTk5OR8tPzBH/zh1tbOL/3Sf/e5z30KALhkzC9U3EpDbg3DQWd85+aIi+LSyiT2tgddYz2/hua5eGW31Blmd3tJf6t36/qwVjOO8/5PxnFEreo4jkaWYhD1ttpXb91OXKexNLd0cWH2REUqPtWzloD0LXKDBmLAAkbvbZnWXunUPKcooJ8hmlSvCCkDrUf9/l8ZM5ayUK1+uly+chTSq1qx+JiUFRx3uQQRWbLapEkWD8OeNtmp+cf+m5/8qknWKLnDklvAkQ1HqsM42zI25qzSD7dbg6upWZ+twRGQEkpCvgsdiXHGGGPsPm2CC0iHScWEc7SVAG1IW9KW6F0IOJJzwYTgnDE2MRQhIgFuDI1T3QnjMNXGQjLuCzV1lK9ETYmqI2plllZEWHGiKIaluD265zuFSjCjpCe5etM55wLHDzna6FHU7wx3ttq31/Ze3e1fF3JcLB2NROXAcfZrNhiHEBCSMX4MQ8RoQJM1YIAS8Bx4zr5tb5ohzTCKEacw9rgEDuE0apUrj6tqJTix5DYbTEoAJMlWSK/Y5IwRe0AblDLPcgdw8dDCOAkEYDQpIuxHdHs3ZCzq9AqL68X5lpiPmKeTre5oe220ZfWaYbd2/L1hYBGAFcDeJJJOTI1oXzemFEhAY5C/ulT49DP+lcfc1eX7D2DpXjttd9zZpjs7q8pFplQ+mHNycnJycnJycj4Sms3mr/zKr3zjG9/4oz/61smTJxhjjz9+sVSSgF+tlRfmy2vbcRSPtjZ3arP+0ooP2ANxQQBClUvFE7UTJ+NBJx2GfTsab21s9wdz5aoDyPcXnQrBikUpZabHcbLVb6931rbawalTsycXm3PVctnj+ykbh14Ob32sSkBq47EdjWCk0zzJmnPKVo/CGROlaSdN2/3+C1IWHGfG91cd52gHzl3HaQgR4Pj9ICjNou6wtdm+k+lUSWexeWp17ny/f63T/kG3FSajI4EjyUbt4WAYrSda9ccbrdErqbk3V4UQEBxC4N3EdlwwIQQXgk2VfnAOLpkQ4FNeoUSIMxNrazOYd1I4GJjkwhHKFZJzTtZaa4msZFwbGicZCONEG0OKiUAehTyOqBSclcA5VXBOVmVUc/s1vzeOQvB0t38zSkfN0omZ8molaDrS/zjMkVzgeEQkWbTTXXvl9neurn9vmGwMk3XujIqSpobykZsu5xCKSYd/8J4pRIxxAkCWGOBIBC4KPgDE6f5PGCNOoQ3EsSwInItC4DsLbrPBXYdJOem3Sgq2bLNVnbQ1k2RTmM5ExWUC3H3IYiQAH2wic4wG0ehOa9Qbhbc39Pm+ON/3KOIlndzqjq7bztU+tlHshcVeVDJwwJy3CBwcEAcyhwZZUAIagoLlxeCpJyqfespbWjxaSaM42twa3bjVf/GV4tnTtU89LdxVngscOTk5OTk5OTk5HxH1ev2rX/3q4uLiV77ylX/xL377zp17X/vaPyyVFgF/pt7EicGNO4ONwajTuzMcFYD5g9wNd+Ljz4N5qdjSydR0uu2WO6S407m1tcnnFyKlVu+vFH/3Agc8D4whHKV7N9u7d3vtTlK5XJ5Zmiv7nvuuJQc7HKY3bwYXvqBmV0DkoDklcISM3UuS7cHg5ULhTBCcDoJV152djt85F8Dxm0EQ0Tge3tm5+pev/WGtNHNp5bnFxsl6ea5fLBZkYqPru6PXjyI+Pdrpb9xtba932tq0wHeE2J2tHfluvBsFSUgupJBS8im7QsYADs7YdJNNY4kzWEKqzTvm4jNAcuFKFShHMmGtMdaQMRJcWxolWaJNZow1pJjgU2Ghr8pVb7XqX6n6T4XeaBS0BsXWIGr1hv2N3mujrecbhZWnTv2UIz1HekCewfFDzWGqEIHG8fDeztX/9PLv/eDmHxZLKJRQLJL7oNs/sZARkimHCcmO5RysAePELZSE76Lkw1hkGpnGKEKcItUw9nh60DLGmBAQQnjefachYUtklmzaNgiZ7VgjOMP/z96bxsqVpvd9/+fdzlb73Xgveckm2etMT3fPaKQZj8aWRh44mgSWY8mWMjYMZBJBjhE7H4JEgPNFQSBA+RYEioEIhpYPdqREAgTFymi1pCTWjDRbd0+vZJO85OXdq27tZ323fKhL8nYPexuxu6fj80PhNlmsW3XOe86prudXz+IFKHirE5QEEC0ulXmZz4tqx02YU7mJyZiGZm1fbk3SF7Lps305ZA2wCGwJxO/3Bnd6LNWi7K+CT+GxthxefijcPCebjXtvLkls5vNqND78gz8pDo6ijfVoYx1I6hO7pqampqampqbmA4GIhBCf//znf/VXf/XXfu3XvvGN537lV/715z//6R/+4e8TrThZb69tNFyoVTMwMIfTYTOUsRJ3moyCuGTohO3VxvKk1SjTaTa4efvwfGf6yPlOxwvx3W0SmPfIdTaYbt/c7Y/nLm52zy5tXFqNkoRB3i/otXeacQjAuDK1w8P+tRs3v/XyU+c/s8QW2yFPvYRQakmINpHnPFKqp1SX8/C9j+O8NtUsGx2NdrYOXuFcKBE0406oYjTWymyjH7ZP/5Y2xXC2c23/+We3nlcyXelitYOVxjtZxDsWAxCShCQuGOdv42s4oeIkOElGpxM4BCPBiDPGT9WMcGKKi1AEsQgF484Za50jswhWtYW23oPgSRATp1465FEiu63gbDd8OJbzSDXjMI5DOS/Go/zm9f2XG3J1ubXea5yJg5bkarEzH2CtSi043kvBAW+tKXWRFtPto1f2x1crP0gaiBKEEVRI938TIQhJjAN1t4fXI4EEMIu+oRNmd/gk8Dzx5RZXx6yrWQBqvqUueXdv1ozJbqf78afwpX8Yrq/Fly6wMKyPQk1NTU1NTU1NzQfL2traF7/4xYODg5/7uZ/7xV/8pdns+NOfflLGUpxprJ9vq8SYpa7j/vbx4bnuasAjxgoiexKgUMTiFdmZRUkf/eHgeta/eHE8CptN4tx/d6Gptw7TMjucbN283U+1WFpaOr+ycWk5QvT6AYmnBUcBSO85fGmzcXlza+/bV772zdce+tF86T4OhUnZajYfJ6IgWAvD9dOzYN8Lu+G8rXSZl/NZPkmL6VJ7/W9+4u+d6Z5fX7qgZPTmvwhnYTV0CW+RZZgpvJP8b8ZADIwT4+AAc54by9jbb6d2nhPFAQ9PGQ7BeCCFEkIJcVpwxDIKeRzwiDPhyTpynrnXha5OW6et197bU69ircsqOy7NUWUL4+bOVwCUoiRm3TYnn42LG7ujMwBa0UqkGpIHwAfWj6MWHO8hztl5Pj4c7WwfXdkfvXZ78KLGcaPpw4jCmFQI/ibLzzkxXg/u+E7BQQnAgMAzO4XdwbSEDzzvc3nMe5qFoAgUPKiVIxKNJLn4kGw1WRSpboepuj6lpqampqampqbmg4dz/qUvfekzn/nU1avP3rq19bM/+z/++N/93Gc//eTGE7ozTssKe/u3X/j60U5vbW197bEnz/ZWmgAAA5Si7cJV3uqEgRTpOD8+nOy/tt8O2dLaCsnk3X/Laq1JpzvHe68d3d4Zorf8yFOPr66uhlh037j/5gMhUHo3mF07Orpy87Xnn+9cfOwf/fyXljfP3/dzOedxGJ4VoslYKERC9N6GsdpUw9nR9tHVaTpsJ0vdxvLmyuVm1InDpuBvHhF4OAujoUsyhjLllXxHOfJMgEsSAlwycmDWEQOjt20c6jkjwUgJdnoQrOBCcamElFzetQyMWCjiiMcBjzmTnjnv/Ot7k/rK5tpk3lp7qk+KgzEu03ZUmEPjjHGZ8xURlKQkZp02L6p0mF9BH8ezw3O9j250L3eSVck/sC+Ga8Hx3l4Yg8n+8ze++tWXf7eyxxoDjX7SgAqhIqiQ2Js0vbgzQqVewjcIDjBQCGp4P5lgXGIyIM18u2TtgnU0hWDiTpeNBwJTSvU6st0EMeL1IampqampqampqfmegIiWl5d7vc98/OMXfumXfvnnf/4XH3vs0uc+94NL5127Ny0Gs/3r/Z1nX9qL93c31oMIYBtxEgmhOa94QlEv6C2FjYTbfTPuT3evH6x2qnZDi9Z5MAV/MszjbcJr7wHvXWmydHj7+ODW8HiUnznffPipR5aWlxXeIsmCAGbyrJr2916+fvvlnYkOH3386fWHH3mzFyUSQjSEWPiX9/wzeVGlu/3rf/7il+fZ+DMf/cLZ5Ytr3U3B1VuvifewC8FRwHNkAnwRnLytrpKQAWRActFlAx7kFlVFbxWqEJKAK85ixQNxzyVxJiVXUgSK3dtgAlM8DlgcsIQzBXjPgVOCwwMAeW+Nq3AyvGaxU8a6TNtRaQ6tJ+O08wZYCA7eAZ+k4+Psxb3hVlUkH9v8W5yJWLVqwfH/HxYazMN77+f5eG9449Xbf/mNa3/QTJA0kTR8FEMEEAEJ+aaC48HCiCQjzokRSeYJ3jpn/KIOD4x/z8gUKaEklARjqDS0RqXh3KmT9UTVOqCshDDwKRxb9ChFQ7DwXbUscRbewnk4/2b/2wAAzumB9CapqampqampqampecChB2azKk2re59fecBiFazweAmthtsbDg+HeWH1IwfDJ596ZHk5aDaJsSSMOhtnw8Eu724hn6U3dgeXn4idmer8BjlOBXjnPKn4bT5Nw2ZmRLMjM0iPdo4HxylPmktnzly4cKHZfOuBGiUwS3cOBi/c+ubXX7SN9hd++j9fPnfWmIpxzogt2vq98WP5e+w1FmNTF0NhZ/kkrzIlgm5ztdNYTqK2FMFJlOec83aeHU/Tfl5OXxda86CTnHlo1Tm7mlYD7YeVP5rOB4zh7u3+MTkjWCJH5An+lHB4a8kFBNJ7v2hfenq5AFoU2vjFUjIQIy5ICZYI1uYsvO/uW86ch3X2dGwomCDSzs+161sH7YxxxriSaK5klYSkrSuKUWr6w7ldGq8eTh7uJitKRpwtZoLS+1yrUguOB39paFPlVTrLxrvH124PXp5Xu40G4gRhDBWSCMAFcfb+tdgIGBeSC2LcMy4MI1M6a7yzBJIQDsJDO5D2H/DKtZpY7mG5izDEYIjjIQYjFMX9d0rIRiB8oLTgLbAIYO/W5poKZYmyQFXWZ21NTU1NTU1NTc2HDiIWRb319YeI6IUXrvzxH3/1qaceXllpETNL51qPPNWLtrL+UZn197Ze0ibTDz++/vDjq1IqIaNWu9HtxL14clzM9/d2xrOloihk0XfDrNzOxcUyOHvBn4qzPeC8J86SZpMthiR6p92MzWblcX58PJtVrnHm7NLGxvJyOwgWM03s65/ALtqdlulwPtjZe/Hm7We347NnV5981DSq/el1AO14JQnbSkT0vvcjdN6VVTbLJ5P5oNB5FCTPPPzX46CxsXwxChoLBVCZYp5PRvP+eHxlOHhxOj88/QyhbGwsPxIHjzx6TgxmezvHL28Pnt3qD6SCkpAKjD3wbYbxvrKLjI8TmLPcac48JysYF8QEY4oYSBJPGPUES+4nOJzk3HsCYNy9MhxBEWcAMusGxllti8oWpSmcO2KYB8wnUuqInAMRvBj201ej46TURSdZTYKOEiHR+/ptcS04HvhJ5tNitnd88+rtZw8m14+mV+fVbqPpo4iCGCoiGRBjYPx9ElkEBIzHUiVCCbCKVSWVpfOVhyFAQALaem48Y+9EFL6XW9pq4tw6Lp5Hu4kb2yBgOr+v4CCQkrIZRzKJXRiEoOBEcLwbihwpg7O14KipqampqampqflwCg5qNnvPPPNJxtjv/M4fXb168+d+7md/+Ic/QQIblzZ6y+X8yrB/ffzqTrq1e/PfPndr8kOf6K2udjoISQjRTqJOrzMaHU8H+/lwfGkyX+sUub5yNPjK7phfn8UqBwwIQAWUwLScJKvdv/8z/7jZ6QBgoAhRmfp0lI9nuZbB8sOPL22ejSIwpgAOFMDpAaYaKIBiPti58bXnr3zj2q2t/if/5n84ad/82tYV7x2AxzY+tbn0eCeRjKv3eTGt1eP58Y39l7cOXjq7fGm1c/bs8sVG1A5kLIUC4LydZeNbh1de2PoLnd00xXXk+6fnGwQqWW23u40OY+3jyUEgw0l6PJ99I4qAyDMO8aCDb+e9dr6y3p8K5IgcI7P4qZgIGAcXgkvvBaHBqcdZ6/6CwzMIMPLW39tQRoozEGXOH2tbaJOWJi1tau2cIw2Yd1K6iIjAJeAHB9Pn02KyffTaYxuf3lx+vJOsMdSC48OMdWY877988+v/5qu/Wvo+E3MepI0mggAyggpIqMXgnPdvkwIuWqS6FEniE0/Gu9KaCt4TSEByCANegZiH/UDXrtXE2Q185FEsLwHAbIbdgzfdKSllHCetlk9iBmLfxdjrVMI7lEV90tbU1NTU1NTU1HxIBQeApW7v8z/w11689trh4aAsMyICIhUuC+mDy00VJlYeEGZVqZHOj67tml7Ujn2gZNwLu0vUmtvJ0Gy/ui10q5GJKwAAIABJREFU1dMjNpjl6bx0thjbaaVzCw9p4Q300WxotsTaQw9//DN/7czGGXjHitn44Hj3Rn88mjMVbV7srpxZDG1RgAA0YAABo73OzXxajMejwdHu9Zuvffvq3u7xpCy2XnupXJleHz87zo4A/Eef+CdJ0G5EXfG+Cw5tqoPR9tde/eOvvvT7//Fnf3pz9ZHl9oYSwd2lttYcTw+fv/7nv/ln/6KrspVYr0bleis6LTgCuQEsE8WRamRlem33lfkMABiHCh78NjsP41BZ704LjpNMGQAUcQEumfcKIYQkJIx6nLr3ERxw4GDkOLPO81PPtiCzPjduXtlJaaalmQOOwQfMMymJwKRXkZ/O+3uT48nk69Mp+9Fn/nEcNJthV76/h7IWHA8a7ytTTtLj2/3XIGetlm/GPogg5WL4KzH2LtwGJ1KCB5wHglvvtbXaOW3v7yEIxDwxz0631CCituh2ZK8nlxRTpIdWH2t9XPry7tlK3BlmCzLug106XSFNMZqACNM58hJv2FPGwDkEJyEojlkYIgigvtsLphLgHKxuHVpTU1NTU1NTU/Mhpt1s/tQXvuD/L3/14FZVZlk2ByBEU8qQ1pN2El32JmScBxV4dfTqzarX1cvxmTUeLcneMnUHftg32y9tHWztdZElioVxFAdMAcbqyngLTrAMuTXFzvb4F/75//Bj//CL/+yf/1ecaZeNjnePtq8dTsdpYzPevNBYWVFAAcSABCrAAMxXmZsf57uD4Y2D6y9fv37j5tbt3ZwxSmJshZvJ+rR5M7W3nPeTcudoej0OW0uNDcHUSR+H9+zjepoPB6ObPNjoduQ0GzlnN1cuq6f/zuWNJzvJkmACi+YUzmhbzbJxqfPl9saPfOInUO1xc1vo28D8XrBCDMQXMw+UDNc65565/NcrXc7K/Xm1Myu3s7TPORi/E4Wwk59c4p3P0KTFWFkiQdRQMglkM5CCs9KaytjS2lNJ+Z4olLwZimYklyJ5LhIboTgjRedU8Gqcr5zXDiUhZNQUZK0TzufWFdYXp0fGGlt6WM5YIO518ZDOMW6kMJEzzFW2KquqzMpyXm0fza41wk6veVa+94eyFhzvB4yBCxIKKiAuwDnRu0wzEJy1AtWNgk4UVtbOqmpWVvOqur8N8SS9kI5Lz+/WaxCoG5xZii70ogtKJMhuIb9J3pR2fuoq0RXpFL76YNdrOsPOPgA0YuzsYzBEpd+wHAgDhCHCAFGEMEDd/rOmpqampqampubfb1rd7o/9zE+z3uqv/ctf/q1f/70v/96fAvjc5z7xkz/5I8QSHtlwc7oWQa0Wg/38eO/6C7ekjxqf+uyljmqc3WgP++Xufjaa7I2n3CRNHasOcgqVFZIQKNgK1b1MbyKhFJei1JkxMzbK+/3J4XQebK72nriYrK3IpAUIwAPVnWCzSo+OJ6/e3Lp2fevG9s2dg/5kOnW20FrnRfHCS8uDVnjp7KPJWcV4sNU7GO/xJ4NZa7TcOtuMeoGI3rvmhbN0sHP40lTL9mxGxBmxyxtPPrb58dXuuUbUIcYAVKaYpsOj8V6pMwCbK5c3Vy5PJ1fHo+emx1ZnV+8fmjHRbiw9eu6ZVtzbHV69efjslb1qMBko5VUAIizCQybABXFBjIPe2RfhjBFnJDgpzlqh6sZhLwoFo2lZTcpSO2dPzUYRLFJiKVZrDbUeqc1IboZyQ4p7JSrW5cbNjZs7WzFSYA3yDCSNG2qbVzZ1/lQ5v/cgkjxS/F7eivNeehs6p53lPodNASJmC7+zN/62d26WP7LcPNuMlgIZvQ99KGvB8R5CdwTHou/Gd2GsJGOtUK01k41WI9e6n2WMQXtz/wd7FjoZWhk6ye9UbBBYV631kod7zSeV7IBF8Ib0qPT30jUMK1KChPlABYfHdAa/h+kMSmI6w3SON6gcwRGGaDbQSCAFpKgFR01NTU1NTU1Nzb/ncCE6y8uf/ZEf2t/a+Z0//PIrN64GcbBxZokcJ4ooAK2udGLWSeZ+vneUHt7e0hPXXLqw/MhmsLzWba+kUWN8eDidlV7wSAgZcM0EB5eeMSYcM9o6Y72z1jjnpJTGmsn8OM8P4+F4Ps8z61rrK72HziWdngwbdxr7GUAADsjz8XBwY+fqy1svb90azOcV8ywJdF6lWbl/dDToH+M5FYqwFYaKp82l/fk/GDfWrz268QPokg9ZEATsgffnBABM06Nh9U17dOjVtx8+94mLZ55Y711oJz0hlGCCQN67rJjd7l/75tU/a0TtyxtPbixd7DVXx632oTK3y63BmwgORiwKGkoEncZyM24Zq28dXk/TF50DY5ASRGAcQpJQxNhi0sk7izEJgpHiLFS8FcrlOFprxJwYp6xybl5VpwUHZ5HivUieS4KHIrEeyrOhXJe8efcBlZ0AWFgMgmJEHoEn4X1mnC91an166tmU5JFkoeDBqSjOB9477533gubeMzBDoijdzvbIHYxutcNLT1/43IWVJ6UIOLH3+nKoBccDD9PhPTw84BkjLkgqUuF3aaokZ61ArTXii93WrCqJ+cqZub5/VK8cT5xqIEgQ3BMcxLvBmV7ycK/zcSWXyWvSI5bfLu09FVcwjMlJqu7tw515t4sdeqCr8/rb695g5pjOsbv/5merQBSi2UC3/aAPm/fe12dvTU1NTU1NTU3Nh5TNSxf+0//6v6AwaP/Jn517dPPpj34fsghBCSmZWCMWQQ+5nQKIgHleXn3lNmi59dFVdSZPVoZyUqK0ADNACkggIG/D0orKZ85oXVZFludlWSoRjQbD/cFhRHM77QuBpaWl1tJSp91JeKJOKlPuYoGixHziRv3KjG3U7sVxg5IGTaflcFSwIGRMoKwMkAo/nefHO/P5b85aK/FWdzdOVoVo/9g/+PEzG2cAPPAChzQ/3usP9+fP76X4ib/xTy+tf6Sd9OKweTc0sM5Os9HNg1e/8tLvP3ruqcsbT7aTXhK1OJ231cFosNT33jqrrS51VeqSUcWYYeQBYsSYCKQIllsbS42zknfyDJyRlAic9wAIxMHFPbXhnMeddo1vtrOcSAoWSp4o0QxUJwyWoogRlcbMqkoy5rz3i/hmIThEN5LrsTofirVQnAnFquCN0yrG+9K4GREBiqBA8J4DA+t8ZXPj7iX+K54IFnAmlYi/I5xaBJ+wvvI8h5TD8cHeaPd4aLg/0whanWS1GfXYnYkq712tSi04HlR07IzT2hTD+cHB5MpM3251nYgQxm9slisYRVJEUsZS8FNpSKWxhTGFsdrdK3NiDJWz47LYn88zradlWVoLgHkSYNwz5u85sIDiplxtBstNtsIJ3htAAzaJw0AeMzxHiKW4HUWw5pyOlgBJJAFRikFJRxYHSVEw28+yG2nejIOW9xOikRAPKLFDg01JbLPgOg8PeDhjgWMxKMBbDg5iDFJACEiJJEIUvnFBiRaNOcD5u+qmIQiRtR1nAcjJrNq6lXda/txZHgYkFXFGdW+OmpqampqampqaDwlciN5S75GLm1u9XjNsFnN3fWvQXQubvYBzwRjALZNNEUZSWTct97f7cTu4+Mg6onZvudXs67QojHOltQGYcwQNYkSeLaIdY01Rmrz0nVaHi8AZrQRpUzJJUSvuLnU77WYgLIcB/L1KBGNRFfPReO/waJ7nJFijmTQbpFTOYqW0hAoc40ZxDWgpKpTVpJhszaY3xrf4tmXCIFjd6H7qhz7LmSDGBGNJq6WC4L37rL4I7rStyiqfF9OsmC23z/wH3//FjaULG0sXlQxPP9g6O04nbrAzdrLR0Ekwi4NzcbDGmLj7bLePr+6OrqTlkQxAHA7QBlTCOGiHajHt4W6QIogLiDdPVVecL5oYtCIVS6mdG2Q5EUprIynONBq5MYXRuTGFecAjJJy3xpWlST3cqTu99c5677wrbKFdyRkaQegTyb2NuPOGV26vP7uqhGrFa4GIBVcM71W0VQuOB0Nly2k2OJrc2p9c2x2+PDM3Wj3LA4oiCPkGwcGagVqKo+UkUvyenpgU5aQsx0WZ6lM5RZxKZ8ZFQYTKmllVlcYA4J4pL5QT8lSH20C0W/JcO7zUDi8x8t7n3mfweRj6QA0Y9clDCoojMDpnnQIixmKiyIpth+sE10gPpdvP05cnypuww3mllGbswfQeJQM2ZXJbBNdFdMzjGY8cC8EUSLxFLRZjCBSiCFGEKEAYQH6H4JACgYIKwN9FypPgLPYe8IoYjSbVy1emlS4O+/HFC8HqikjiuvloTU1NTU1NTU3Nh4tuKJq+2n31ptG2hP/Y0488HJ8Jw4JxgTDmjaZqdllS6mE+H4yOdru7hyp0zdVe57CXz1OTVppX1EIADRjiCOC5cfniyQuNeSXXWuvd3nqDQ8FoAAq8wdu9TqfT4HwOKCA8HSZhXEx2RltX9ivtmpGMI0XczatCebkcxiCyQKpCKBmEURVWWZKVRVYURVFackbC/vYv/8sv/8a/rsBUEKx2mj/10z/zsU99+j1dRm2qcTrYO745TYeRSjqN1TO9h9pJrxl33jATxDo7TscTv+OzIojGjfCgEa43wjVG8o7gcDuDazcHL02rQ6HuCQ5HYBZc+ze0Fw1CBAEYozcTHIHg7SBYTZJeEmjrtLUDrT0gGYuEaCqVaTMuc1/gPREctoT39lTzRudc5W1lrfbWegtvBUOiQpG4kPtW6IwW2t/eHX1rlo9Xmo+c6V7sxKtKRO/RsasFx4OQfPB5NdsbXv3W1h/tjl8q3FFhj1o9wwUW+u31goNagVprxpvtZnQqVu+nmZqThTOnhrVyhtKacelzo6332llt3YngcCKyKjg1ozgSrZY6106e6LaeYeS8nzo38X4i+bbktzndJp8psUnRplKbHstEbcZaRC3wLsELP22wYej3i7kdmNtZ2InjVqPRlbL3YASHJjZhYpsH10VUsKTkiWUKJ72G3xTOEARoJGg1oSQ4f6PMJIIQCAPE8bsaLS0EjwFF1GB8Phqnz74wvvIazqyufeHzHaV4FBJj9bldU1NTU1NTU1PzYYFx/tTnfkg1oz/+7d8YHt967Sv5bLd/8+L6hUfX1jpB2xbMibbonlvTjuj2fiZgrKV2p9VqrB/381E/n5uqhC+gSq+19wCcd4A3QA5UMKCq2eGtFcVjIg0AoXJJZKtyns6mSw0FshAAkfcWLh8f7d3+xqtXXto+mmZecBlwrjWzDpWzQMUYTEXOBUJKx0LNU3AjeYAg5jwLlDWGtJ6l6eFwlBOIiZEI//T3/sgwLoVKksbmpQtSyge+koXOdwdbX3vlj6fZ6BOP/I2Hu+fWuuekCNl3dFW0zs6y8SwvZsO+Y9uBeEmJppINdqfsxMNPs+EkG8yrYxmAMXigsmAORAADkT8d2TgPxki++aDIgItWEKwm8UojPs7zQZYdZ7mDX4qiZqCW43hWVh4u1+bBh73eGOet12TzeyvgbWFNbk1pDTEKhQw4D0UYC7RCbx2qiiaz7ZvHgzT9xnrnmU9e+kIoklpwfI8bDl9U8/3x9W/d+IO92bcbTWo0qNG6/0RYRqQET5TsREF86mqsnC2szqwxznrtnfau8nBwcDlcjnvzRJiHsCQtU5YF7t4RVJEKkASso9QyVwSeQDVINAiHzM8INwgjwSMuNh2WvTsL04RpwDaj8qhVtayOeSVQDarxoAJSlXS6l1nnoixYlaZ2VPqJpRncvLRpZluFF8ld2fiO8oscWEa8z+UBD8BCsBhM3Elfozu3exc3IxCDUggDxBEaCcQptUEA0YndUBJBgDCEkid3Eu7fodd7nDRI8ZyIOw8QGNfD4WR3bzwcZnEYXzifXHooXFupz+uampqampqampoPF+3V1Y/94Kd3X/7yN/70xtYrR9dfvB6fWf2Bz33q8cfWHmppX1FTdc5v+KDJtDlQCSmJ3kpzs8F2Xhvt3hzuZzMNl7kkh47I3P26z3hkHtobxsqk7eI2DKtyWxZlxVBKVk1GAxaKJdVgrsEbjjjBaVMMjravff3//tb1W/ujooqiQDnPyop5RwUZRSYEjJbGxFyEFoFDBc/gY6G4DELAmpKyjAiWC8agDfLU/Zvf/D//9//j10OKnvrYJ/67/+nnV9bX3kVI8nqkCLvNLo87Hdc807uQhE3GOIDKFMfTg1e2vz4vZh+58MlARYGKFzGGh3fOFtVsXoznVZ5bP3XF2BUjh9K/5QZwhNHpYOaO/3jdWFc4C2O81q9L67gbGy3+wIhxxgQ7eYj1znl4gBFxYoIxdp/xFh6wHpVH4T338IvGkc4V3muCWzzZWzcm9PDem8V//MlfYZzNnc6NKawWXHDySgSMCOzkmBhus+pof5Tu9LPj2XStfaHTWIuCJr9TxXP3D7Xg+FBinM+0HuZ5OGPhqYyD3Bgi6oZhBFEe6vLAFAfazu9fHiKcJ2ecI+PunYGlmswbt3yidCMPlhO5IoNVqVbuf5nZNCuPpvpIV0c6nW2l6bV83jfZvc6jXlDa6FOD66Qsink2PHLDTB6LyhzM8itqkvgzF2WzyaOQ/grSlAH8zk0BAicXApSEUlASUYg4PjEXr3uDECe9OZREGEIKMAJjEPykZO2+b3DOwVoYA2PBGZREHIEIRY5U1TNZampqampqampqPtTYfH+6/RdC5812I+6ZgTP9+eC5r37taGv5+vne2fVg/bJUCFfylWfazaTd23ws7LUEiNobrZW1eHdgR1Mzd2XUUGEsG5DSM4PSWpvnpTYEH5rcHl3b+3+3r+ez4/HgSE+9KTg1J412+0ovvvzwuUc/crG5KsCrG9+89tLXXnnl5naaV3EURjwKfcTAAeZ9LD2XAGSTKxZEQkJAE6oKJqtkwLlUALHQR/GyLJpxmTJoQ1BIq2yifSiDcj743V//zfXN8wCe+fQnz2xuvFvH0UrWVtvPhI0noubli+tPLrXWBX+L0MZrWxXVfF6MjkZX9gav7EwPji0KBq8oZJDsAVS4Mw7nUOS+OjWelXNICSFJSpTWTsvyKM0sbGmsYGw5jr1HwHmuzcF8nmo9KcvyjfUpDiiBOSCcz6xz1nvnnPWZR8qZDYg756131r2j2QvWO+Oc9U47WzlrvfOA8147k2vyHmXly9KXpUsLezwuZ5nR1qXFZHf4WjNads4G8sT3nO09WguOD/ObjndppY+z3JNXpyJqxVnAeTcKGItmeTHbLdjLturf//QS3sFZ56H9vRPXiQmCba3yPDiIL602Hl8luaJW7l9gYtIsv300f+Vo/upRmR5VZb8sB/rUZWS5S4OBUVUWjIyusmzo0lylvJrsjw+e8xtZuXnY+ujj8bmzst38rtUAAQKQgLqjOe4IDoUkRhIhDBEoKPnGhAzBEaiTf5UCUp4oTSmgAgQK9y0wMRaLfTQWjEGpkxyQNIVS76qFR01NTU1NTU1NTc33At57b4z33lT55MbXDl/8f3xu46TRWspnaTFP57dem/R3D2/31594qit6nTAMo25rKV5ud5u9dSWUMBXrrjTPrDU7r/HZtJxNi1iyVqLApPDMWm2MzfPCO8ZJzmfZztbOrL+b62nOisBG0gVukg52+C4LZoMp0+ie42D5C3/+8qvfvrHXHwZR2Gs1Eh/HLOBkPcA5V8QikBcRGCcyxnlY660V1lJAxJmyDowbHiaSN70MPSpDnPu4YCK3MpJwxR/91m8XhXMO/9l/80/+1t/7MQIYY1Kpd2g6Wo2VM2eeWln9VK/7RBJ1IhUvMjjui/MuLScHoxvXD791PLnRH73Wnx4MLSCIKYQBkaC/+qE0BtagqE4mqiyQEmFEIC8FlcZOypKnKJ2OhAiFaAWKQLkxmTbDvMiNzrQpzBtKVPxCcHh474Vx1jinrQNVnCrBDBE31sHC0dt3YPTAon9C6axx1nhn7xQ0VdZ4742z89TN5m4+d/PMprlJc2OMT8vxrf5Lxurj2c7dKpVacHzIBYfzqdY+d4Uz4pTkW46j1STphmGDq2FBfNfaFyravn9jGPKeYO3rTnsYspoVGdtnLGg/8xDEY8GaBN5UcGTbu5PnXj3+yhWbpc5Vi9u9lyBtWJWzMWPCe2estqaSllc394bxfBa/HJ89d/4/+QkRx6KZ0HcrOBgggAAIT1epLDI44hjtJsIQjIHRd2RwcAQB4hhRACIwdvJTSoQh4vD+gkMbEGDtyeyVhRBxHtMplASrMzhqampqampqamo+ZOg0Pfz612aT8XQ8Gm5vT0c61yGXbm0V7hjc+EFeDKeD0UtzPW7lu92HHrp4frPRWQnDKFyIAEZYbjbS5d7qUrc/Hx7Ms1JLAJAAAQWstUVRCPBQ8v2jvaMZ51XZWYovbJ5bXwk6IUY39o/3J0cjcesmS9NKhYXRs/2r29PxnCsVRXEUJ20fx5CWCgcbh1AkQgo8mDE6zSeV9bAR5xSHiQpjJoTNi9LZAnkAF3igBHeIJDgU+R6FRCEFgasqlCX+3Z/82dbudVR0/vxDP/r3/06cxO9k6RrRyvryY+trH202NonY28VxZpwevbL31T987ldKPat0WunMekSERFEUkwz+qoLDOWSp1xWK3FenRlkGIYhBSAJQWjMtYbzNTHWmkTSDYDmOGegwTYd5cTifF9Y6790ba00cUC3yOJwn60xlbGUtZ2CCcUaSCYL13pt3NmHCelc5W1ijnb1bZ+O919YaZ8nQODXHYzcam8nUOeet8877eTG6fvitneGVUMR0J/j625/8p7Xg+J4QpbhTglXqdJr30+oYolIKQtwnuL7TMoIYI+dd5QANxZlgTDAmORMlsQoYe+SOBp6VxCUTAfe5R+6RgxwYFre7V44neALYiRqo7g2d7iqz3izWGvNOIMKBDGYyrBi3ukhNMdTFfn6t0jd2/a09cXuPl/p+Ws55GAf4O4OeGAAwwQPZagStjup0bFXpydTM5qLZIMYWu31al3rv4b23zpVl1T82g2Oe5QHnSoUqCKUKJOeCkSAmGKEokRcoSngPzk9mowSnGuwsFMbCdwTBSQ2LlHcMCINSkBJKQMoTf7G4/57X0YCHszAOxsA5OAfveaBUGMZxRICSgtXtRWtqampqampqar63gxFvKlsWWrvRta1bf/aV48loMs8qA0cQgRCQAUTMRMSZJDc3eVHN9/YzV+XzqRyP/OzS0nmSm0k3TARjLBRBM4lavaQ5yRq2iAImpPCw2upKl1pXxhjOlQqT1mqrsRwkyp9Zic9ttFeXZUPaIc+3vZtP0sloMJimBONsWWWZkKLZbDSjKOFCAcw7B08gzoSzvtC54GIxZhQeICs4j4QSQhGnkojguLcE7okFirx3iltBUiByAayECGEt8pymh0d/uftaNS3XNy5sXrrwxDMfS5qNt83jEEIFKlEyXtgN7511VtsqL+aBjJ44//2VLZKoUVZpXs6yanI4vr43fOVw/IpnngjEwQXxgLgkIUm8SQYHnTTRoNe31RCChZwCzoJFvwoAzvmM+Yz7lPuyNMaV2hbGlYxZ76C1z3NY46rS5MLlykkvA1YlQgpOqda51rkx2t1TFMYVhRnPqkPGhHGJ9TGQcBLOW5BjtGi9wb0n65m2RWWz0uS5HhVmWJh5aSvj7tOs1HmvTxI3nHHOWFjjjX19Aw+z3ItWltQyX2m/n5dGLTi+e6wzpc7mxfB4vrszfLE/f42JeZxQENB3TvNgDJwxzkhwEpw4IwIkYw2lFjc1INZH2i+L4zKd6DJweIKxVeEPnN93/sDxChKkQOp0L054AYi7xR13X26a09ZRpkQxnccrt5KVPq3mItBlf5T1b2dHVN2y7rX9qD8LHF7/q/cUnwUMYAANVPAavgLihzY7zzzV/MhjyUPneRKbNE1v3BTtVrDUE43kDf04vHU2z/RoUuwfZC9dqV69JkfTpgwa3W7c60bdbhAGUggmBTjH0eDklmb3X3HOIBdSQyAMoORJ4oZYFKUJKIVAgouTFRccUpz89eQyE1iIKRDKCtrAaGijhGhEkW82E8HjMBKM1zNia2pqampqampqvpcVR7l79fBbX7u1NZ/ujfRRf+5cQfABhELI4Aqkc/IVCAiAgNsyzGfW6oHdG5WvbB9fHFz4vly1w/NiNQyaFp4zwaJu2J1HpUe7FYZh6PO8yPO8SEtdAmAySNrtpz/+yKUnlzptuxKaM9JwDhiX2Y2wUDs3bw3Gs93yGAi5CJrdXrMZdoK4xXjiAVQaBHgP4RBVdqrLURTESgZBECgPAJJEQCFADhaABATgIMGDJAEnU+W5BG+IsGRUAVEAeORAFFDT86EbDfZv/S///S/83S/9o7/9xR/n72bGovM2L7Npejyc9a3TcdB4+vIPgrySalYcF8ezcbp3a/D8KL2tJEiAcXABLigISCq8Rf4HY+CMBGOnZ1AIFoWiG4peKHrszlRJ53ypfBH7ouHzssz0cVYNMz203hFBVzDaC+4Fc4L7TEK4ivkc8EqySVHmxrwhcaOy6bzqA6RdWqkV65YITPEYACdigtOJB/HGmULPcn2c6VGmB5k+yvQoM7nx+r5+TTtnnHPwzqEsXV64vPDuVPnBenPzTO/ja42PdOLNWnB8ODC2HM33bxw9v9V/blLcHJdbTM1jRUIQF28MkBmR4CTFyZm9KLmQnDcCtRzFS3Gkd3V1W6cvldVtbZagl71/nLEc/gpc5X0fDAhAESg6JTgYSAHqTg+Lu5STPLvZz9K82D7oXB6yy8PA5qyhyxuj+XWMr6d+z0eDeTSYRRbsTQRHCVSABnJ4AhwA+GjzXOcTT3c/+Ux0dqMcHBd7B9OXXuVh0PnE0/GF87L9esGhdXk0mL74yvgbz9qbt92N7WA0ETJIup347Ea0eVY2Ex4oHihIies3wQjz9E0FB+MIJKIIYQAhIDg4O2miEaiTnA7OIe7kbkiJQEGp1wkOLAQHA+NgBbyDNlLKRhTJVssqGYeh4LzWGzU1NTWMoPl1AAAgAElEQVQ1NTU1Nd9zVsMZXwzTST4bTPovPLv/8mtHg3mWlZXWniQxIQiwNi11fzLdGQwzo+emyslYxYRWFjy1jsqiKofOOTuvsv783LnemY1Y0bASs8aSWcu4m0eSGCsKXeSmKqyzFigAQVpTPp4MJ0em5exEurG1fkJ+Cj3Xh4e2IukEs7m1uhKGlFch45xx51ihIQWkWITfjlAJBpIBYwwEAjFiApJDAmS1NkZ75xYF7JzAQDDaMSuUVBRELObaMGOo0g6WA7FAJGNpaMaLXOsb3/72Sw9duPzUR5J28x0Hd2Y871/b/fZruy88tPb4+tKFcyuXGWPj9PBocnN3dKU/2xql28N0S0ovFISEUCQkcU73TeF/YyTI7/oEAAh42AyWGmqzqc6xO2NEvPM68tr4Svu8Ssd5OM7duJjlZaUrX1XQ2hM5RsQZSeEJpYe3ZKOQCmOL+wkO4Ei7LDcj6woCCdYkBIIxzogz5py33hvnrLO5nmW6n1Z7WXWYmVmqZ5kp7is4AG+9d957753zZelnczebOW3uvfpDrY2z7acvrX5fL6kFx4eE0uS7o2tffe13nrv55TC2YaKj2Mby/plQjCA4KcHkqU6WkrGmUstxdLbVHJXp4LZOv1lMruTs+wWdlfwJzog5DRw5iJM5IxGodcpHMPgICIEQOK0WRtMinxfZ9tFQehpVgdHNuBJdV94YzZ6bD5875H0WOIocVhzE/SaqLoZdF0ABMMDh5NSOzq43H3+08ejDstX03s+uXjv8wz+xWUZKqV5Xthqn1Y4tiuzm9uHv/9vd/+23EuMSYxvGJd1u1O1G5zbCxy6LbgdxhDhEEIAxzFPsHrzpinMGpRCFaCQA7r2QWPTjiCBPDVth7CTRIwy+Q3DgRLF6B20AKCFkFMUtizCgMCTB7z9ltqampqampqampub9NBqLePVO1Fqlo/m1L1/9y63rzx0UOeWlLlyae5cSQhbHnkUe1tgqK44mk+3jI4AsoyryEEJaYZwvAGGMy9Nsno6Phts3di6fP3P50trSBdNs5yLK2w0UUaArZ2fzrMy0qQCUzhUOEpUw0729Xe4H0cRpRocF+V2OPiOizOjUCcsFAKsNDEljA+e5hzXISzCCFASAwQEFF4BYdMogABxcQhFxeG8qbe6W3oOEh/C2rCrPfRCFSoUhD31WeK3LqrJkGKC4CsIo8FEzdAWywdaN3/iF//kn/9v/8ukf/sxiIU9HD/dFm3J/eOurL//hv/v27/7Uj/yzi+tPLLXOMEaVTUf7e3/y4r86nFxRygcSSkIFkAFkCKnePmogAmekBElxL46LRdgKl7rRZi98jDN193AvjIN1PqvGR3Mr5lOX7vsZjIbRmM8XJ4MHwDk84MhqrhNzf7+iXaZdluq+ZDGBS9YI5ZrkTc4YI1KcGzhrrXW+NKYw80z302o7rfZyqzOjM6utf5ueHM6hLP08dcOxrap7giO8tL7WemytdTlUjVpwfE+/xThvrdWlyQ8nN45mr82rHS+mEMQ4MU6n844IixIK4sRilURBEqtE8XvxdiyJEdOWzwudKVMtOfsQgXFcYLRCaBARaJ2xRzhKoO/NlMoZspnnAAdxgIFOT1q9i/Iutr5lvbcuOPb2NmYxy5pU3SR+5JtzKyufgEIwDuL3C+Yt/KIRTQ6fK19EroydjpxdBZqcJAeRbDYaly6ufv6HXFE2Ll/kSfzGtw3vnTEmy8x0umghwsAYEWOMCcGkJCVPJsIukjg4fyv5SXSvDccb7lzcv/h1xk5UiJTgr3/wogtp4ACCc9B6Mf+FiBY9RJyx5vDI39ohKVmnzZQkIUBEdcVKTU1NTU1NTU3N+854MHj+q18xxhrrjcHk6NZg5y/MjNtcMaa0tNN5URpjCF4CypUlhHfS+0YzOBd04ELnuVVFWlVDZkyui1JHDRkwWQHwPi2HV/fy27P9pWuyFfmATQUxhsY4LcfDLLN2MbRxntsih/Xa+XmRzoe32U5besYKS7FWsVNKycr440mRFSctGzyQM9JEIaAEECESSpEA4LzVKO+Eo4qf3OlKFMIrQfdCVAYuETi4EoWF8B5VUVlNORGzhohkECwGuzLOASgFLihEoLmvgBe/8hd5Nc9K215afvr7PyLV2wZ78N4VJjsY3twZXI3CSHCxP7ran25ZP5PSnXT8UyQUcQHG3lGY4D2s89p6EAU8USIJeNJQ6+3wYis43wg2ON0VHE7bUrtC21IJlQSdrjtLzAY0DGgukHrM76ZoMOYZ82XlJlNbVU5KkoKkfF1Aek9DeFua6aw6YEwVZqA4l5xJzq3z2trKOm11rvdy3c/1vLC6tMY459+QD1L5svRV+boGqIIabXHhzPq5eHODs+ju/R8999nl5lnB1fscSdWC493hvM2r2Tg9OppuH05e3Z++pDFMGkwpiO/I3WCMFk03JBexajWClWawHIp7WVKKFQxZobNjn+aBLte9e5LxM4LOcTrDKCQQ2BpDJShm/rbTtz1uOztzAaBAAUi+SaKBBCUAAcozTL3d4RMLRB77XB1zVbEALAEFb14s5gENX8DP4NPAZT1bLNtqxdo162MH8gBYGEbnz66oH/TWhmfWRBx/wIdnUa4ixcngWCneOBhl0ZhjMUTWGBTFG0bDel1VN29XnJnRWJ4/G26cUd0OC4L6zK+pqampqampqXlvAw1ry6LwJ59qTz7kv/SNb/76v/hfy7IqS1MUlgsdRHmvvd5prAaB195NyqIoS+OcCrTSBQAJJIyR4t2kxSkicEt8lnFfGeuosk5FIlCSMUbG8tyk+XyUT6cII0ZczJOEt9p+NMuPJ5lmzDMSjGmHk9wKbbJxOfZ+EEsw5h2aSjXDIAiU0X48KTSzMlBWW+987l3hHcFLDs4hQIw4Y8x6MrZa9ChUJDmUtdD4/9h7s1jL8iy961vrP+59hntv3BhyiMqs7Ooau2xMN5JRS5gHsPADAiyBZIkXnnj3CzKPgEBCfkTI+AEQsoQRyCABFt3tdrfa7ra7uoauIWvIzqysnDPGe++Z9vAf1uLhnJiyMiqiuqurMrP3T0eKiBM3zjn77P/esde31/q+lHXkvW9nZVJWyP42pqBUZIGFsEoppSRKnhEsWe/Igukw++EYCohyZrWE17/78svf+eqts+6Zlz57evU/vf7puX2KJNdS03tnr7/y7lFB75159/z7N9evKjrv4T15D+fJODIGxE9VuotqqQAEoMjzaK4uwtVleH4ZPr0ML8z984bcwzIEl7WqOONm/phIgo2Bb1vcBG4W6h4WHZg0ZSkb9APNWm4bNoY+9H6xah3repPer5q2qd2PqNjDiIoU0SI114tUz3PZJclFpKooPihwbDey2ehu++D5o2b27LNffPHKrz136YvRPWjWOJk9s2hODf+8BYdJ4PjpqFIuutuv3fjGt9747a7e6Op7mW7N5mTMIbXjg+W2IWcoODvzy2V45ii+0NiHclv1ArjR59ynoYSSn1OdMfeO5oQFIRIAusbckj7HeqlmqmWN8R2poL2K8bjP6YAZKAAzxXZlNgWbC6pG5zsz39E8cwNyIPf4SYy9wNFDt9BtkPFSHT5V04ulXhNpVPeRKs764yM3mymUnftTh8X+TAUOg+ARw6Gb41H9AkQwFsSwFqVg131AAdEx9z/80ebGje0ffyt8/rOX/9qv8xe8nwSOiYmJiYmJiYmJP2duvPXW//X3//4WqMwz55wxAG6+fZNo4b1Ym5umI/JsYsOLiIYzD8M49Pl8t1uNA/M+xgDWmqYJl+azy3YeI1svuxHRmOc82QZCVIkT0SyGln3bBGCoGBPzWOpm3a3P8u31uuSaARdcG8Iy+FR11Y/gvVd/o1LiLEnFOKDLeayV+6Hm0u/65mhxdOWUed13Q5/H9RC2sTVACxRkhVgfoUCP6Ny8DQyWiqHfD44DDvDkRs+ZE4aKqugV+1iEkWAcnCGrADvAAwyGaTia+z6dWrs6MNcYkUZ0Ixjp7de/9/f++7/37/2Hf+PXf/3yE3dELumdO68krN5f/8B72o23tuN7iu3e3M8F8oGYifhpYwlE9rMnAiX2i8ZcOwovHcUXFuFTi3B94Z/je00rosLkACnaO/WzcBJsswin3iwAVHQJd/TezIgI0ohx1JSqNbQPomzih9+/FtSxbqrmvlwYsvvWEyKCQlQVKqoiY9VRdBQt+6DZDyTNpqTbjd69U8/PHvyNuzI7evGzL5z+qy9c+aJ3Dzo4DFtD5onhu5PA8Qum1Hy+vfH9d/7gn3znf54vaL6g+Zza5kOWNgHm4P7CwdnGz2f+8jJcb921/VgFwKm8P+RxKOdDTvCKK8AVNh+w/AzMpwCocql3UN+sAmXAgeTe2gEbmL1cWVEFIhb7o4QEWne63WG4xSO0AXvQEbh9kseEAhVIQAftvaYjSc/U/FKtp6IRYNC92Fs8mpzyRFRVa5WcZRxpGA6vI4JxRC4Q+dPvHuZDlkoMHz7qsldA9tM8KR1mWB7OtS0lvXV7dXZ26/zc/5Uvh2euNdefw8nxFKoyMTExMTExMTHxM0RVh123OrtQgBiG6btf+crL//JfrmrNREdN460F4Hg29y2hAkZhjVFjMHNt40wpYHDwwaWBhyHVmgkAGLVPRbbKRfuZcYEkqVV3vKBizQC6GNOYMnnnLS1nsbHemnqW5LwbeulTGSpgXNO0YRH9wps5o4BiE503xvJ2M6Q0MLtaNBlsu9z1mW1lVr9oZvO48L46FgOIkIhRWLC9V3iKFJAa79g4VCtAqZKlVM2AQkFCBAOCVb+XNoDDfVQC7wdYBKOShTEoQFExsp/Yt2Qdu6DCXLOBkxIGzLzNff/qN//4948XV0//jSvXZo/dK6SACuXbmzdX5Y23z+Eiwr2oRuvhA7lILvx0A+x0qLyIYCzPoj2d++eX4frMPztz1xp3+SGBo1Ydi2xttdVYa+bY90QQjfWiLzd3wvdtRGuFVB0GHUZlohAoRtq7YNwf4n94xY26S3WHh/qDfsLiFNnrMnhY5CgpaPZWQqQHBeDCf+bK8rNXlp+exxNm/oUfWZPA8TOG7uUAMZE1bM0HG5cIxnI0HC1HS0Xkdi7h8a/GzHvPXVfsmM2gJIKHsoitxfERjpc4OYIqzle4WOFihfpAJvDAHLQPfD0CNY+6dfwCzuYpl/NVfud9AHZ+SFEx+xSVm7fQ9dMqmpiYmJiYmJiY+MTzx//8D/+X//a/GwHXmJMT1/jw/C//8knfi2rbNHYfcToQjWDtACu0cJ6bBkysir6Hc+74+AisVOs5sBc4BHnAcL4d050LmjUuNCfSXF6G9lPuyKchoe/6oe8zQ42Nc73UtIsQcDYk4RGDNYwWbnbUNEenHgsUM+zU2KM4OzqOs7k9X91ebXjYQiphjrfG9XrIvoGfxeXpycLauWi6p0y0wEzRwgZqAVSteejhyLeNZu52AFBERh32ubDI2P9KYE/xQ7+3gjRq59EYNRhRi3TUkyM0aG0TKTQmGtbi4XKZAWhbG8Os7777+3/0ld/7xn/2X/zNS9c+fI8wwzj4gNkMsxlmLWKEM7AWzsB6cp5dYOv5pxI4mPbVoQl2toyx9T5Ya9kYftrXIYI93Dg39xWHalSiiCggIgDpMMi5Fu/JWlhL1n2gSj18jie+Z60YBh16HQYtD5WeM/viS1c+v3j+l+bu+ftPXlpc/aVnvzSLi4+Ia+EkcPysBQ6C4UMIkGE2DH50TxMZy22wR8EcGaRcj8b8eIGD2LJ3pnEcs3VqUCmVR3agwaVjvPA8XngeInjzHQBYb+8LHAQE0AIwQAU1oAj8YoU1zbmerxJQd50L3lkDZ40xuH0Xt+9OAsfExMTExMTExMQnhprS7sb7m+3Q9WMVkUPHNVLOX/uDfzbmFVlvEaialtxxmF8Um2tujCOVmrOp1rAl62FUYfbWkIQCqovogrU0am0EwMLaYkwpWaQAWYcMn7pC/aaMaTOUitkJCc+ZLrexCb5tZ8tm1nLjxZnEwWDWsCzdekjrsc+yyv0I43bQknfW2aYpImNOIXBzKYZ1LTVlKskhQ0eotYoZaAbXiuMmHzvrmnY5n8+axsJTJVgws81eqpRhLJVQYb2DBTL2ikhFHn+sn9uQteS8Bwg5HX4S+4hHc6hojWVnnCW7L7OtUltAYkHREAJpHwNjHIb+q//8h1/+1auu/RTwzUdLLxDDOviosxZHCxzP0TaHqXfDMA7Ok/XGOfNTFfOG9ze+XbDtUYwz772x9mCX8VSvw8BhMsDyfV+MKqoBUCHmnBWKfpS+V+8pRIRAUR8kxxBhn+ZJBk/MixRB3+vqQtYredhP9PPPPX/95Fc/feVXrx59+v6TwcV5exxd+xE54iaB489H4LDsLTHxj7UGgWEsN9GetO4qoe/z0nB87KuBDXtvGm8XbG01OX/ApsVanBzjxev4S1/EXl7b7PDu+3gortgDBtSA9MPyVn4BAkfK5fxCdh3dulMNg8gQgQlDwjhiHKdVNDExMTExMTEx8XFHVaG6ef/97/7Df/itV97+4Vs3h2EctB9pHEgS41KMx6ez2MxibGKMx6Y5Yp8hg8ILQar0o4V6NnCOPBER1AKNomeSWfS1UCmgyCE6H7x1dhiGWgoBYxq6ocPdvt+MZ12/q7DN0UnEwhiezU/Ytu0s2ug1mEJahKmGICLcVx23o/QD06ZSy+Beu+D4aMj90Hdd8/zJ5ZmPJYxFt1qSQQYlImOJWmAG21DTNmo4tM0sxjbEYIolgTqwZaOx5jSmbl+osyVi1nIwV1VIxohHvC0JCkPGOBAj50N0rlaIgtpD7IJlEzkQkagQiEGhQMUKNwFogGhgfDJL/9V/+q3f/7+H/+Q//7JzR0TmobcBMYxFiJjNcLTA6RLz9mAuQAS25Bxbx9bZn0rgsOyd8ZZDsLO5b1ofgrXO/HQdHMbsOzgeCByiCiVikJVx1KHXvtehh/OYFWqVYB50axABuq8un/yOIhh6XV3I7VvS9w/2xa9cu/bs8Zdeuvblk8UzD382IiZ8VCb6J4Hj6c5N+8wglT6tu3SWZOscrN2nwH5g8dG98JQH61Whqlm0r7oRXSta1Y4wEBKh7EXIvaEF4ZFVzuSZLJEh7JUS+hC97X5yqjGgD4qABLIP7+a9AslPYYmjAimo9c9kivGYI0aHsQ4jAIbKoyewg2rzs2X//ewV0irYj5RNTExMTExMTExM/LlRUnr9G9945Q+//so3Xrm5Or87bgZU681ydnRkWAiXYly2rWlmhrypBlq72on2qDmNcX+JXJFHVTsGrz7GYKwFMNT9GAe8MZdmcamuos3IBTV6z94FQlr4HVpjLgQ6shbBjdWFC/Mrly63CU7tbN4qtO87VRlVN7vV3e2m7/vtOKqqcy5Ef2SDJ+6TDBnnA3qqoxl5NR5F542vCDvs1PvQNrFtmrZtmllr/UwxJi/iBW0VMw6ptdLOwsioRLEJHG2r0FEwajdKoqyi++kQEEMlI+0nVh7ExGpXBwCoFRWCe7MsHvBAIABlVzsQMShyAOxQkQloDuKFBxYFnMDWXaD+4W9fXP3cX41Lf769O+vOjD3aDue74a7SejlH2yB6WIv7asDejeLeQ58sSRwcC0FEhomZzF4GoEN5KCpVUqaOynofNUIghYgOikykD+YAFIbZMQdjGmsrSFUVWlW9k72rARFKUR73bodIGWZQYoKS6qHcSo68FW/xxGSImp2Vy6ft8fLqkdQH4bq/9MyvPXP80ry9ZM1HV0aYBI6nItdxSLvNcHZz9cN3z7+7K+/NFxQiOY+nM1JRQVf1rEgzinLZMl0Q7gz5ZqrvV9kAYLKGvWH/cJTO/oiokkfdpNKXOoiWR0+cBecXeOPtw+H+1js4Xz22eidCcPABwT95Xe/tjNOIUQ6TcB9fnD1sNRPGfZ9Imlb1xMTExMTExMTEnweqWkq58dabv/1//O+vfufV9TYNGDIXjiG07XJ+7A0b1GUIbYwIsVbOSbo61LrrhmEcc5YRWhmDNyY6NyMTNXpyzFy1EMm+ZLWGrfFVRbSOQkUL2DCpIxQL73TcpTzkQWjTl37od2MzwB95Whrb2lBqKdAsdSxl7Pvc9zVny7xs29g2TdMsrfNKabSrvtztJatsU+K6kYzLi4WAEii07SnbpmmOmnbuY2DDFYYtkTHWkyFoAZT4EJGgLGCwEpgB1ZorCgADjuSUuEKrVkHdD4VE8qOOSTVlACIQBQFWVKtmUyAEZVTlJJWIGOy9I5KqoqxgC1SGsgCVAJO9z1G//YfvHd1o//XZ0jQ3evn2tdPx7vbNGxcvV3n/8hGCA4BuvJftAgBgq86L9dWVJ/tY7G0Z94/C1UhOpFk802gpea6GRtVNEcqcDRmmffu/VlkBoyF1bHSvrJA6Ys82GttYVwRFJYsAurd9VFJVSBQIE0QUREgZZaNSsX+okjNiDVsjhp4g0HizvDb/4pVLv3J5/rlgF/efv37lM6fLZ51xH+WjbxI4noyo9Glz4/z112788Z3tq3f717flnfmC9sYt/FTzHiLaVTnLQqn2e3VD5TiVi1RuFNkAymStCd627qGJFdFapVRJSbuch1yHKvlRgaPi7ByqWG+givMLXKxQ62OPM+8xazFvnxx9kjMMAYr8MdcCiOAc2gazFoax66D6yLlqYmJiYmJiYmJi4mcocIh876tf/d1//P9+60/+ZDWuK6tAvHfPnV4+np04swiUI3rDDBGMQ8rloh+HcdcP3cUwbIZx6JPUCujlxeza0ZGNzTwAjCylk34/hfHgsl1yL0MgPzON6lCkjIKagYIFeW1aVZyZcbVK/XZ8892LF5+xsfU0Atl4xKGMXV9NxcKatg0Uog9N0zZNaEwizhWxWzZD7PtNTV1Om+4upV3TYq9YXD46eubUN9w0bD2nmrEbERwar6GBcwZokKnfQYCqdYNOUAGBANB6r5nbAM0Dj1EQ2CE0ZBuAyREsANGSMAqMIBIyS19GSMIIMJylCNr7VcC42pghVR60AYb94ItmU9GYhqPDnHR9M3/tH9/+4r/ZvH39zuLG62N9t6s/rPrulWOUiiroxkcyRIxVV8RVsrU8UeDYe4I6Q84ySWFSRk1mMDw6zsEUQ2MVMGWmrWE2xIaNYSo6AINhBRk9pJioYxOMicYm4xIppFZVUhgmELMoKRABKBnNCbloTihZS0YpKAlawQwmMfzkFJXTefzC6Wd/+Zm/+uLVLzf+gcARQxtcw2w+ykffJHA8jQRb193dP7nxtX/yzf+pl/ddHF0c5gsCfjx95/Gvgb7qeZGU6gq4qzoXmZfap3pe9dDBYTkGO/fmQXBRkXHM26RlLNtcBqn5wzs41hu88x4A1Ho4HB9X6nuHWYOjJUJ4wkdOI7QiJ3Qf/4RUZ9FELOewBqpIn4iNmpiYmJiYmJiY+OgxdP17r7/xB//0d77+R390vl47Z+fzmTGmCfFoNp813hqwkIotQKp17Hbrob/bD2MaxzSu+qFLSarUilrALtnQx9kYajYsIK1SAUNw0EMnuUKrVlA1AMiAIVJqKTkXY7Sd2yVHIUIFWKUONYdaTEE1xAzjnWtYPS9ntSnO+RgXs1nwxhouBtUULVVZkwGNBOiYy6i5z90sxJPZgtk7ExrrHBErZSgXsiZbi0OWBxlRVIUlY9QMKYuUikowBlYP7RuW2VZLrPBFM7RCBTVDCRAYhq0oCjWwDKtkiQVcpZQqWgEGKUZDloxLkqsCWoh8IAt4EMHCsBgtxqhhpDlxN27fG370rdvtqCv6ZldfvnJ5vHq5v3KM9Q7rDt2IMT8scMAXdbW6Kk/UCJyh4E2wLCCgApWIXHWOU+SUbTGUgAzsiMgQWzbOWGeMQgA1DNa9wCGq6vnQwVGsoyKimkHYD+KD1ByGX9iIcdR1WrZIGd0WadCcKA+oGSAl6NOsYX+1WcaXrp9+8dlLL9mPdr/GJHD8qQQOaJHUjavbm7cL3ZkbMpGNebCm74XuwNDe29YEZ4N9yFyXYAiiaShQzUVKraNwL1pER0PszcwaT0QipdDwQL7ox7IaysVQLkZ9LfONGrYgUADZ+2EopaL8WMsGM6yBsbDmkTp/uTg8niRwUPK+llbqkYhxph9HvjvKW2peYHoeT3do/EK5/w04e4h48h6GEQLaBqViGJ5qVGdiYmJiYmJiYmLiqXn1G9/5H//Lv/t+urvpN7rtTi5deu74UmyaEAITGVNj06WEfgSAsZTz9epsu7k7jiIiIl3Xi0hso6m2L+gLzsah6XtvW6a5P1y6uoO3xCMkgIHGkjVccy2p63ihpkWgOCdDpKrCVGzx2hMagIEeTWNjsOiaktETmhAuLxrGKDr2AT1hrDDGNtaCiFXPAVEd03gSm+cunY4jlUyN3zeIN8Fixkii9wZP0BCSR7Xwxju1EGhCRTGwHnFEJ6gOgaztGzQJbcEIJGjGmBUd4ChamKyjQj2iIQsA3okzY9ftg0wFJaF4NAZ2kHHfBxIJc4uDU4eDaFKtfWdjMZjDR+5is3ur3H0zP//XT27nu7GH36gA3Yg+IedHR/8rSlFNEBwsDYnBj/HsFIUo9KGySVWLlFQ3Xb5juE21sxwtN5YjsalaSQRg3DNfBEQ1QZNoBnaGize2cXPAKg0CovrgrQtVhhAqAKlSi9aqtRw+QS1qKVw++tSV5fOXls9EN//Ja/jK0bOfefYvH80uG7YfkfDXSeD4uUIEb8hbCpa9td7aYJ237qHVoACJap9TrjUYVK5qMhEDsBwM+32bWap9rg8EjrrL+b0uvzXUtxK/Vd1b6lZw4AAE0E9y/7AGMSIGxPiIwHG8wHKBxRzB/+SNMslFqUeAIY5s18OOb1LZifkcc0/00ffotBYxIAY0ETEi+oO7avCQGdggJVxsnjyqMzExMTExMTExMfEU9LvdK9/+9kEVts8AACAASURBVO/9xm++eeddNzMnsyW3V4+PZm3bNk0bXEAG18pDqil3fe66btv3m6EbU3JFYowxxjLLRNS0zbbPN7BiowqyzjlrKSVYwKHkDmWI7VzZqCbVfZuBI3KABSpAteSu7zYjJzJOyMC2sTWOnXUzdU4dZQYDAc6RNciGUBGBQMI6MhNRQwqm4kkTj4TsnG8F610FsJgfzWZzZvZEVmEyqB5UgL2zporkcbRKFFvPQsg2Z5QCK87aSI2oESWXfS21IivEkutRBi0C9vRAwVHVhF5Q94EM+yLLsTPWMGPEUJDvKwkE8uzASJKzlq72np1jB0DEJmmqSabJ8+xZiWOpeezPt+VHl778pb/Zxx/cvfjetkMFdG/Z8VB1r4pagawqMBbGgn/K4l9RU93s8g1BSXUd7Wl0p4aDAqJapCqUcQieAIrqILoT3SlWTNkZp1gCVokBPHTDHaUy6X4HqAhUBAAxWVZmqMJT85nrn//cc//ap69+ad6c/OTP2YbZlePrbZx/7NSNSeD4mQkczlDjeOZNcNYb721w5oHAoapjLbmWVBOUqhG1GZKcCZaD42BNLDIWGXMdRR54XtRtKe+l8v2hfjebW+pWaNZowffSXh+/4IxBEzCfYzF/RPU4WmCxwHIB/4TCnnNuoIYosvEj00B1J0NN5gZTR/gYCBwGTcR8hvls3x4HY0AE7w8yxzCgjXDTITAxMTExMTExMfFnQlVV9c3XXvtv/vbfXg1DAZ73x8eLE9dcbqOJUWII3gQt0DyWVPtx3HTdxcXFputGywY0M/a4aY+PjhRg5hjC3e1mO2yKCDE7a41h6ceqIINaBslVxAscmZEgJACMwrOBqqJqkbpLw82Od9ldjTxrrJ+FOItNbJoBNqlmVafcsGG1KgWAwoGMVtGqGlWDCFiYUR2JpUrOA+wxEPFitmyahhRuLyyUQwW/1xgOtUwqlSqCM1RZM+UsGRTgnWmtTaJ9UYhFwYjeqFhxSWtGdggWhxvACs0YK7JCAVKVvXuHgQnwlWqFiBSFKmEfcuJgoUiSK2ovFQZMBkBRGsSrEWNqq84KVyN50FHqja9d3Hp79sv/7i/dGm6dX6yMKy6oC7DuEYFDiqqAWFUJIOJHZYYnr5OS6lo0j3Wd7FpCMeyjOZF9LAqJqBhiQwQmaBXtRddVLgQ7w9mTNXwEsBKAah4qyTIx7n1dogQFsRjLTAKgCua2efGZz37pxV976dpfmsXlEypBMs4+kn0xCRyfkPPUQycsUZVD0s+PJbUykTMcHc+CaZx1xjnjnQn3BQ4RqapDSX1OIiKmqCSYUd3cOGfYB7vQorkOufRZuvuvLLsqN0p9NdevF1rDkWnAi0dsXRTYtx49OjRiLWLEYo6To0dq/sX8oHo8SeAwORsgEh+SlM5lPEvb897eNjww5CMv5hmDEDCf4ejRA9i7w7ZvO8T4s4+knZiYmJiYmJiY+AtGTukbv//7v/dbv3W36+ZNOJrNr146XS6OQzMDKmRESsIlCbrcbTfn5313NoyUkrU2zudt0xx7P/e+dS4BVdWmHEu55ENHWo0pUruxHxWuaNOBjfFNTFSM0dmR5bHSuhbNPWQ+t5YkrZCBDtimtBoyqWYbjnHv+t9BSMqYHGxrlin3F0NXC0RZKBQ1KigplVxZYUShEqy95JttSlXk9HRujPXeogBp3y8C7LvDE2AADwxAIYfgYIExZxkHBAsXETMIhm1wpVA/bEtKyApBMehh1RO4omYdLAWFZB0ZxqEpGAWSMJImADRqrbWUaio1oyumjL4WJFSlHobN/WouhbzP1d3PjHg2ntshjGL0CMHBtNTeqXXFMrx69Kln/+3v5a+s+zdmM5obfbjw2tuY7IdfiLDvjHhKCPuxEy2yzbIFUGpnOHp7PNNMe8Vin4xDrEwAE0aRruqqyl3FSARLxvJMVYAKTebQaAIAVlgBJRUSJRArWxgnqiSiuaL14ZnT689f+czp8tmPna3GJHD8rFRYKZJSGS66mzfXrwz1ncsnCuNig6bh2NBDAgcsowi2Y821OEPekrfykMChQ0lZ6t4Gt6okqQQSGkEdyCiQa1dk1McHslKMdj4P80UzX8Aw2MAwifj12qw2tNogpceW+tbAWjiLGOHswRx1//y+r+FDztP53iFLyAnd7hE7j48+e5eNjYEInIO1cA4ElIJckDPWG3T9FKcyMTExMTExMTHxZ6kackpvvPrDf/QP/tfvvfwyeb+cLa8uj09mx/N20QafUupHqKmZylDrZtidbdYXw7Au5TjOjtvZfD6fxTjzNjA7wIOrSC3VWTNfRMllyDL2wyoVAB7oFYtZa50rqkk1gJjZM+WKokJBrFVJbBtjG+vH4iUnpS7BD2S4WBTLDCBDVXSsdd0PF5sNAIJhQ8F4FZYiNUlgGAYs9hGmKaWu65yzwVve3+8UgAGCcYCi5vvVPAhkyJKYkkuuyELOMFlyAhKDTEgiqQiECIatAdsCJSZyVUtFtfAKqciGjFE31ly0GlP2rhdjoVoFAEOdWoAKSFCL5lxzFVERUmIylWrdj2/wwcWQYa01ZBDgPElAU3Nf8nD2/f6yNKefWgxriKDvHymwzD2HQ/NT1tDR2mhNtNYS96UMpQyliKaxXuzSuwRisvd1EMfGM3tjGEV0LboSXSkemJ1WSQAcN+ysSK5aRAqhWuLARg0YxEr7iZXRwrAQ6V+cQ3ISOB4vxNZx1d2+uXrz1vrV890rg7x55ZKwcd7DeXIf6FaC1qq7KmOBt+qr+lofzCypJim5FlFVaFElqaIqxHsbDmitmkpNoo8VOLgJ9vIlf/Va88w1OAvn4B2Vat951779HvXDYwUOaxACQkBw8B7OgQnMcBYhwLsnCRzAOGATfupD+RdLLegHqCJnNA2aZp9GjTGh79ENWG/QD8h5WuoTExMTExMTExN/SoFD9A9/9w/+z3/wv73yJ2+YMHv+8uKKnZ24+YznrfhZIZeAHiliNNKn1Pd934+5VmI+ufbs9dNrpwIrZdRxn3C65KBM5w0QYRn25prOux0NPdG+AGbgmVotjG+aMvr13cGTiQfPUQWEvfhLbsnhGjV+pqutbi9SSnL7gkpPJgJNFO9U41jLand+vrq4WF0AcOSOAgsDsxBADUAe+7aPMZdVP9y8e/fu+dnR0fJkcSJoEYBmr2XAG1BFD2gFety/aVsr+g66N0W1noxHC4wZXd/XYY3eIHgTEOAF7XjoCPlQxhFJ0UbsuyoqDvmSzIaaCDKefda+UkWAoKZhsGo9Ncj3JmgsEJG11Fojx2gCAMsZ6K8wotF3S05iYqO2V1Ea+keEAefgvSL+9AKHMcchHsXgjVkNw/kw5lqrpqGcAyjSEZn7AodnG40JbC2rai/oVftHvxUiYmeioyaXnuqQSYjIMoMsEzMISvuX640aQ0x/gRIkJ4HjsSerPm3fO3vtGz/6rRvrbzt/5sPZlUvqrGVDzOCHHD5L1T7XvkifK5F4K9GJl4fikRWiIvvhPKCqqGjep7kqVCs0AyIqqj+xg+P0UnjxevNLL6HxCBExIGf2lvqRb94Bdh/+L41B8Jg1iAHMYANiEME5hIA2frhdaX5IgO17BP/x6+DQETmjH1AFxPAOBKSEXYf1FusN+h5lEjgmJiYmJiYmJib+NPRd9+arr/3eb/7Gy9/5lp/NTo6WV46W8+qdGJSxplJgVYuxWmrZpfH8/Hzb96OhJs5OmuZ0sVy0ja9KaTA57ZvIuzymWtdpt5Z+pX0/pCxizMFZs9aaqnS19CrGsDVcilaSRIWPm/a4Ob7mF0dsfDkZZle37ZDyxUX3+vfObt0s22xyTavdkCQGida6VNNms153u03JAKxKyutiyZ34aGACYAECCqRqFtllWQ2CkIwfohuDpaZYWAJDCjTXLIWY2VpWa6pWLQBMNdaxsdBah1IOF+pVRqkFYhwZY6CAaAWylqxFUBVSNAFk4VVRkJwxrGAq+7mMVLRWdRbRsGOAuABFWaR0Q2awESaYg+yjgMXhT8oVpqhAC4CitQBkTXTedymvx8vyOX81vnbzW9s+l/JAGghBobAWCD+lwGHtUQzXZrPGWUOUqmxTyiWN9aJI15c79y0QCIjGNsY1xnrDqhWoivJwhqXl6G3rTGPYk9J+7IBBlpiJ3F7gIIBUSZ1lw/g4JERMAsefk6qhutccSk2r7tabt1/+5o9++9b2m8+cumuX7XLprL2nBTy0SLRqztqPuh1FAW91dBpseaLrbDIqVlUr6SNqCGUggzL0TGijPCoJnHduMfeXL/nrz6KNaBq0DcaEO2d4+72DWSYzmEAMa2H40JphzEHLiPEwnLJXN7xHE9G2j6g1Py5wEKjrTNO4GEMInHLd7aTvtW3vD5M9bkvJGDeft5+6vviVL4Rtz5td2facMh+EEyggQAXKvWf2ByOqoBSkDDaHLWJ6mv0HEdSKUqGKUg7jcfuGl+hRGd2A7Q7rDbZbdD2GhJxrypKSpJRSSjmXWkX157nkPuDIRB9zkfUTuVETExMTExMTEx/glW996+/+nb9z8+KCQrh6bXllubzUNNSTVsnjFgLlhtkgIg95s9ncvHmzV/FXTi4fn1xfnrRtdKTJAoL9CIKong2bdd91/W41DHfHQRXMaL1tnAMwjqnWlIGOEQOCB3oMWnotV67Ojj578szVK6enISx75q3KFsDF7a4xP7R2dWvLu/PN3YvzhkJDTdvOxpTOzs86lWF/mSZ1s12rM6d6BHfo3UAFxkMDQYHrNGpWzsNM+7YaVIsIdRgHlCyjDtY6H61Vx5UTetHK1FigIfQp98ODm4uH3znAAANqRQcklITh3g+MFt6jyRgLhjY0BDNq1b3AkTEmzFqwQXOvoAAgottdsuRO2mDvW2jsXULc/RK4GaUbdQCQBD2g1mng2G8v3tu+8o/cS3/9M969IprrQ+PsxaAUKllzBhuQUS4wRvd6AuiRy92DiaOoiAIwRN5wMMYxG2bsw1ulK+g+0LIi1ap1KjZXS/ciYx9+ZQKrRgIZtszOsDXsFMJQVdlbM1aIqCppdBo9omfLkms35E2uI7OhT+4l+iRwPFKVqUqqQ5+2F7tbb93+7nvnr+3SqlTsejlbVVWYDyuzi2ifa5+kzwrAGnEGzhCetFwaryWSCKh5sLYog+/C3AHfgXlXzA/V34UpNAMH0E9qojAM7xE8vD8MZXwgIoToYMZhLULArEXboG0eI3DYB6Y1865dLo+Pj2m7c6t1evX1bdPET7/gjpa2bejxSascQ/PC9Sv/1l+LV07zD99IP3gtfef76cYtD7KAAwkO5kT3RVUDGNVDnwUBY7q3Ue5pdiFKwZiwF1f3E3LMyBl9DyYQsN5iu8Oux67HrsN2h802r9fDej2sNt16vd7t+nGstf7c1p1IrrWrdWftwpiG6BPg+vOJ3KiJiYmJiYmJiQND37/28nf+xe/8s2E0R+18sZw9f+l0GUJUyZ4qQbIfpfbDWMehdLv3++FW32+h7Wz27PLk8qJtW7aaeBBPKCn1fZdy6sfx7fXmYug9oRj1jTammdvZ6XI5ix5IXTes10MIUUXydjPOPB+7k8vLz11bHj8/P3lmcTyfNU1jQkN0DFWgLI5XX/qVfm7oR69v3xB+M8etSNf3q1JqrQMkxnjSxJzyMAwX1G/Hzdn5XcRI1lvvDCwAq2hVry0aYrrYdf2AXjBoGbW32VlxMGDLXqOzHA1yoEJsc4CAQEVtL65IAlU4QIEMA+spxmKcarIQpv2TgRrnAZZ+TFVKwiAo+1KcYTzForki37uLpgIMgBrAwSQXFNVnolJxCFax5C1bz1BFTsgyVO2BrKQKBzFBASIBN4iDlr70q9f857/47zz3wluv3PijB6UNgwgpo25QKqIcsh6YYQzRo8aGqqhVE0QV6yEHMxBRY+1ZP+xSqo+/mVpVk1QARdUSG2ZLj5SgorXUYQRXzVUKkfF2ZsVXzUVSlcxEjo0YMNEYqM5IBSx5k3703vnLBDqZPdeGhbcNk/nkHZuTwPGoVFHTqrvz3tmfvHH75ffPX3v7zg+6cV2qbgcRoB/1Q6UAEc11/xAFDJNh5acYdWqjkQXAsE4fiGcJ7hbs6+ReB78De0fjHYTKM1AE7E+IhmVzkC320yjef0hEiLEIAcEfGkBmDdr44QJHefBv7WLeHi15u4tdV85X6eXvp4uVfeudoy9/sXnxU/5oCfPhxwZb608vLYOP167unvvB2tru3ffyjRsV1ID3Csq+46riIBPTXuDIGV2PUtAkzFoQ4J6iQhZBqUBCrfAO3iMQ1CAVYDi0dWy32OzQdeg6bHf7P6b1ZnuxXq8uNuvNkNIwjlV+Tn1cqrWUdd+/s9u9vlh8PsbnnVse+uc+xlphLWXV9+903Rvz+ec+GRs1MTExMTExMYF7ibDvvfnG//Bf/1d3LzJsezyLV04WV4+OIwh9rxbCCvUpp92461YX/dnd98Z0IWrns2axvDpfHjU+OqZBTB69UR3H1HWrfrfabd87X69SvjKf+7ltW3sSZqfh9OT4uImu6s45J2JFNOfclbWY6K5duv7C0Re+fH1+7JtZZLtg3vtxeCAAfTObvfTZzZxTSGko4f2k3Xo39iPGBCJmc+ybq7PFYIcNsNn1YxkvVuso0rZgawwDBMtolS/Pg/Xc9WnImhQJNbFQYSsOEewMwzioUykMdWSrIyUQKlmVKCTgSp6g0KoGzsGGAhZNUZWJhZxYqI0OampKtaIWjAAYrKogGNi98yiR8j2f0xFEDLVixLIwSApqQdl3rrMawBioVk0jak0JCYCCBeyIGhApVaEAH8h7bO/84Py9H7T/yt/69AvPvrsdzlLpAdSqtVJO1FeIQBVEYIh1BMA+eiNcgCoKQEQ2Y2JCEQnOdCl3Of+EWqNCskBUi0pg6wHDj9w4Fy1ZRoUUcczWkLUc1EiuvaoKyn5chQwsc4kKBbPmMq7G116/Y+5ubj1/8qVPnX7h0vy54NpJ4PiEM5bh1sUb33j9N7/6+m8MadOnXZ/Wotj1MozKXD9UXdiHtKqqKADQPufnKbp9FjMlUuMQmgeRKzSi3oZ/jeiP4d4lkykmnj1lB0fwmM9wvIBzHzLWse/gCB5tg3bfvhEf28GxH5AjgNgOQ7tcxl0v/XB+vrq4fffiK19Ppycv/Mf/kZ3P3WJOjxE4wGyaaGJwx0fENJyd5698bQsB2EIDSO6pGxlQgPYrct/BkQt6QkoAwTm0+jT/4aAU1AoCRA7bCyBn1Iph3/rWYddhNzzcwZHW691qdX5+cb5ei6qIyM9P4CjjeOvi4uu3b//2s8/+B8yNtTOij7vAUcbx9vn51+/e/Z1nnvn3jWk/ARs1MTExMTExMQGglvLat7/9L373d29tt8Wwa+1ysVwul8ZYVAJaB1gS+FG0jJv+btfd6Yfq7NG8ffbKlctHx85aZIcaAuBNZYyllm7sb67X76w2F9tCxrnF0XIRvcXJ7PhkfuKheddtxn6z6/t+N445l0rRB0eLu/W5Ptr2mnGRbUs0u2cRwfcCTgovnl9e118Ghrja1e27udzZ5YporW+9b+HQ8Xy2CKHBYPpUd4Mrl0K41HI1qECEERvQDLs1D11whcm0DGet+KDZHFqyMwAMyD1SVaiSk2DYIsA5RIsBqI6DC1AdMFjAM0qPocgwjNZy0wROhIQ8ohBbjYJUkCycgasoRTMAhQDw7hAIeW+/5CzJWm+jcynus0aMg3fgZKTKphsFUgUFRqgFoCqMzFpBIRcaK4oFR27GWKsmoNy6/Gt/5W+9V3/vzbOvAhgHdB1SQt8d1A1j1DAAEJPaD9YltWoVJYAoFZG+ZG9NVa0i8hM7OEQrQawS7UNlHr1NKFq1DlUSgaObWxu8bQkE1co514GJHBkL9goNSgbW625Mq90rNy7eHLr2M1d+3XzBtmE5CRyffAyb4Nrj+TPXL33+5/F+vFF7BrlzsblzXw/hLdoV6TnZu4RzZpABHIhTwWZX75ynd96nxnOIFAPnjJu3sd4il0Pyq7Mf3ruBe3nN5t6Uyv3HhwocwP0fYOd479kRgt11cnY2nJ/vbt5Mt+7UYfgJAdAH1YaInTPzmZm14l0B5IFPDunh9yoPm+eIAhUVsAW1Ht5CBLlgTDDmEImyt3utFTljTBA9BMQwwxTkApsf9YMt6Dp0PXYDuh7DiDEjZ82l5JxyHlXitWvttcvh8uXjX/3L7YvXTdvgZzGZds+WQlSrPvSN5XyR0lkpa6DmfJHSXeeOrF089B3uo3YYH+0ZOVXFYfBP9htS61r1sFHWLp1bEpmP/oZMTExMTExMTDzuaqfmfOudd3/v//n/vvq1r2yGYbGYH83DLDaBPdeKygDR/tKVodAylpxlBC3j7PLy5MXjy0dtA1QWQAgGVXWXx7u73a3tZjWmBIoxNrE9Wi6OZk0LRBsBDH3X9d3dvu+6LvWdWkIwZmHNcZgf+/liHprL1kfmAISHSjwFCjhSvNycIgR6cbjRnaOcne2AATaY5njWztg24BBtRc5+V1K/Hsa+lMxwso9VBZNhmMCusaZhYhUumdEY71ClIpMaJgZQq6SaiR0Rp5qMFqseVEEZEIVKLQqtKPz/s/dmvZJdZ5bY+vZ0hphu3DkzmROTTJIiRUpiqUqC3SgYMGAUDKOf+sE20DDgF/8jPxiGn2z4xWjA7od2G922gap2qVAlqTSSFIckmeOdYjzTHr7PDxE3700qKVJVKhalioVAIDNuDGefE2fH/tb51loggoaBgIShFKwDGMk/9dUkpZRSRovVbM+VKVg5DjqOnFIUFZRoHUViSoEUKb0qitTaOIQAIhGJEQmJwQKlYRkJYEIUUBLlk2ohIHaOOMs8mAKffpD6xbD36vaqlTxFGCPG0ipFJUZ0DUiQGKvuEpF1lgMRaBXNKhDAJ0aILGxiIoIiIvpN62EBBMICpeCMLq3RpBJzYklycW0doMQxSWAJBA0ipazVBUtYhVcIsdXKQSWoIHG+nM2as9NJ7NvDZTtNHP8gz9MNwfEMrM72hte/eeNPr41f/go+bt4+Pq5++Xjxk0eTIz6v7nWFtCDd6vzZfhFp23gyIW2ka7W1xlrjrIoRnz7EyennZsT+QRHmCd6D6EKBYi20ICZ0HiKwDs7AWigFZoQAwiqs5pzgCKga1DWqZh1s/azXhnJu8MpLW9/+5uC1VwZ375Q3b+he73f3oxhirEOYpFRfIjhmIUyMGW1tfVfrwvsTAMb0LrFMA2u3tC6//h0QzD7Gpfen3p+GMDVma2vrj7Quuu5YRLJsx9qxMf2NH8cGG2ywwQYbbPB7ynB88rOf/b//6n//6x/8+GgyhcNW3rs2GFuv0SSgWZEBPiBEIGefCK0u4HaK4spg73C0d5ANSk0itUf0XHWMzvsns7OHk7MHp5Myz6/vjjNXFEXZH/Z71pZAFfxpVbVNtWzq0671dcNVs31zZ3xjZ7Q92j/cunl7dPPWuCx3lNLnMbLPggyZIfWcyvv7V4mOT48/osdABDKnx+N8YIoCGemu7VqDOsb5ouumczWZFCOXGXJo1wELhe1hZE4mMdW1z1rOsxz9BN8hOpcp64C1I6mxPdJu3j5SKQ2xHRErJOkk+tihSkginJCJ0nmBMlPgXCsCKAAtwA6s2NctacryQnkll2odBeOQc7sMVeyc5YyRt1oLgOgDEzvJAShpOXAX4VAYWEs5ifJoDGAhXrqEADADHm0raAmZiNOEkauriJmfPKwMTa7cWVcTSsM5rGxfiQBB1yFG5AwRgAQsypDS9JkcWWbEJAROArPiitQXX+9TRJnR/cyOs5yI2hDbEFN8pnhJEmJqOhEiI2BNRtk+c4jcRfaJ/T/B03RDcFw694m0tv18nNnyYHTrK/jEaf04Pynm9eR08h/4PCDW1FBLnXfU52d1XE0bT8+46+LZmdMKSiutwILZHPMFvP88I4w/IIKD4T2Y4T2KAliL6RDj+t4lSLYOkWFGjGBBuMRNhrCWqCwb1C26zxIcOst6L90e//HbW2+9ke3v6SJX9ndWjafUtu3DxeJnbfv4YuZS1pi+c7v9/h3vz7ruuGk+Zr7wly7L24PBa3l+Vevia85vxLis63uz2Y9FgjH9LHs6qKOm+dja0XD4zaK4YYwBNh0cG2ywwQYbbLDB7xu/AZweHX3wzi+X86nRlPcHo/5gWPaAqFmIV2koUTRCSsvFsqnriDgc9Xd6O+OsP8qyXBsNCpyLBEFsQpy3zaSq2xAz5/plOer3+0Wvl+fWWiS0bZw01Um3DMEzcbHdO7gx2h7og5t7ey/s9XrlaKu/uz/a2hprzUQrv/5Vffd0AWzWhbTW0KkcjXevHeztV9uPuFsGSAiihIzRNsVaYtJ5ZvNcNyF2qCrOU3AWWhm16okmCHOXfBUD2mwYoFcJIQCtnpDWVAhzEJYQQUwheWJoWAg4og6JKRoDTZJEuhAhAjZCyivEAAaQQCBttTE2t6VSlFQKXZuYNIyCSohigExl1sIYo9YqjiRBhNcxqWASKDGMFEk0jCZjJQPA0mlA42Kdv9pxmYVV0ASWEBo03tfV9Kl0XWtYB6XEOXiP4Mm3xAIWEGSVZ2AEBIimZw1HZdWSrjmJVjBKrWJXvqg4dUYPnB2XmQg0KDG3zxAckjgASBy1skY5rZxRLnKgRCxfXWjChuD4GnMcIKOd0a7A4Cv4uMyWra8/evzOZCKR199A2yBb0rBTn3GBkLaLncfpBAQB1NOco5XeQQTFHzrBwQzP8OfFv9HIMgCICatTPSYoWtuRsoDjpcn9nOBYWW9U9ed0cNjezRuDV18ub91Qzj2dXH4nv4kpVVX1/uPH/3qx+OnTR/v917e3/6TXuzsaffPs7AdV9auzs79qmg+fPmF7+59pXTo3/poTHCIcwtls9rf37/8veX51e/t7hL+FzQAAIABJREFU/f4rw+EbZ2c/WC7fm0z+isgQuVUTx2aq2WCDDTbYYIMNfh/RxFhFbyzbzBVb40F/WBQFpEIQIAcCEGEROZ48OWmausjznb3Da1dvoKl0SEohiW64YEAQqxCmTVM1rQYOt4ZF0SuK3qgo+s4BqOowOWuftIsnYQpgMCpv3Nh79fX917+5e2V/vLs9BECUK7NN1AdagAALrFaw6Vz8/TTuVQCy/UH/6vWda2HvUZr6Bx37ZUulImhE72NMuj9wQRVTRrRNg05CjqSKEkYBiE1om2aemgn72NF2UAAMLFb9uas4kwQAKVQpgZMGtBevQCs2QQStBxN6el3gV61npIxKTaq5WLSDWNk8z5zr6UJZlWxsUxW9ssgYyaNBDsptjzJD7unrOpF0af2vYBwKj8aLz6jUMI4KL61H41BYyi7qDABAvoqjBEzUKpcn7CPNz/8IpeDcegcvFwgeXbvOb9QEo0UpEJHSn7XWZwGLgFeuqKSUGP3F9cVFB0eZJxZmaWL4bHkkkVMEoJVTduTIZmag2YukQN0/zZN0Q3B8lif7Sve+ctv9q9944T+OHJ+KoKgJVDxy8ZF78gBns88UkRf3/1DbZGAMrEFKECBE/K7ODY004PhC7G7HplKq1qjFsTKABplzq1GFNX2zvqWErsOyAhEyd7F5MaLroBVSWvsLab2WpbTdegb6dYSAZYWqwrKOi4WfL/xsEebzZmtoX7yxNx4dXLuy/SdvZ3t7pM3f+csgIiJJJPKlrjBm33VHzG2eXyMSIIoEkdjr9TK3MPo9koXVn+RZ0++NtL5FZIgsYJzbTanquieAuqRSIaWcUgZQX72fhaxEfRL4knJvJU4hon7/lTzv5Vkw+kOShTUPi5zi4AazEQldd6SUUyq/mLuVJbJEemPMscEGG2ywwQYbfG1RL+b3fvmz9/7qR+08Bc56ptwuytwYWjsuJKBFZARM6+lRNZt1rdLaFUVPZ71AnjMBEykFKjXmdXO2PH4872ZNpxT1e/3RaFQ6V2ijE1fLahm6adOdti1btT/evX1368aLO9eu7+8f7uzu7fTKQptVVW+JekQlUACriEJ/Tmfg2R4BB4ypgNrB7u3qhWl1VE8ns5jaduGMFJQRK6AE5SZR2XRwi7Yb9gq2ToLS0FnmmMJTEmXdJAGQo5XfRUopJp8kANCwVhmdESMSrZxBJYpvYj2bnzYp2MKOy/52yeSUJhWDV5rKvBdDCj7AguzKoyTV3GTKaaVtlrHWikqK0YXVFpB2hojWgQWAgVu1eDAYAIGIqHSOtElegQmAMZYMieeQOkN2tWEMKCB4J2KshTHoFXBBItHTvXh5raoNrJO8IGWgDVJC0yAxEgszBDAGpEAK6lLsgwgSS0xMBGasCZFn/TgyrTOjM20KazJjupRO6hogz8lqNS6ywBwTh8SXs2ZFOLEP3FJUKxNWozIYMFpGK0LJoJch9JCiKLecNPeezK9pZQvX18pqZf5gluIbguMfE0rpfj6+ufd6P9+Wc2qQ226Z3q1O/7b6eQXMvlqCB7AGRY6iWEeudt1no1j+zlWxFRlJvJm6x1EfaRyDWxQMB8oAA+LzdovLkbFgRudBNVJCka+3bcW/dB4ChITMIstAau1Cihacnt/0tSI4lkss6zhf1LP5cjqrZjNz+3r+rTcGr7yc3b6RXzm0owH9vUbNKdUhnDbNw0uTTgxhISK93stleQ1omBuRJs84zxZG/RL8jtGS5yyyl+WHRIVSJVFBVDB3VfWx96dPRZVEJs+vOretdfEVyz1W9E2Mi647XjmGnDM4bYxLrfPR6DuZa4q8M+o98M+szssiV+qlEHMAbfswxvllG448P3Ru15j+Jkd2gw022GCDDTb4GkJEhPnh++/+X//z/3T/Vydt5dlkzhVbWZYrBU4QAQngY0y+imfTyZNqEo3pl2VeFIV2RRRm7aEYCpREYt0sTs9OJ0tpEm1vZYNef2s4yolsSlVbz+r6tKsXHCuddnfGV6/vvf3966+8dri7s5XnW0qPidTTtTuQA9macwA+2798AQtYZEyGd15YXJtM7z0YVM3Md3UVVBIaKyk16SROMdkYuGu6LlJPdIYWRulC5Z2qAWiQhTKk1KokNhASqYVDTAhCQqS0WKeyzCAIdcwCAhAQa26mzWTpvUqFMnpQFk5nWisfOyi2zkAkJSQD0Sv/ThZEJYqIjDVitMCBlI78TDm76mxQMLxeZLLw+bKZcmetRS2IHiIwxphct6lJKWjoBAmIAlYAJx3JGAOjUWQqM9LEQL4Y5oeVP02XVOSrVnIisQEQJKamphDAAhEhEnGkDSn9LMEBMEtIEGHWojUZpUhfUAsEFMYM82yUZbkxItLG1IRKK+WUtkb3nGtjbHwUPOPHIcKRA8WaJSkoAEZnVmeAESgChCUUAIMUtJ6dVu98dJRVzXx/dHvcPyzd0Og/EJu8DcHxjwkCZaYw/SvDcvdpgkiKfl71Tj7pHg3e7fDxV71N1qIoMBxABE2H5RK/IzJPDNKIw43UnURS4JbiGXEkATQI5410CSvPZNCq3k2MrluHvIYAAMaiAGKCdIgRIUByKAVrIYIQkRghPL/s9wFVhWWFRRXni3o2m06nZ9Pp/ng0fOXl4XfezK4eKmPJ6L/PqEVSCJPF4henp39+cazJOLeXZQeDwStaO2DOPGeeG/XQmgdG3Qc/sfoF5NeMeSHxoVIDpUZEQ+/nbfugaX7p/cnTnBmty+3t/0ip15TKzn/hvjow+657Mpv9aD6/0NpoXTi3n2VXxuNXjPrU6F9q9R74I2e+odRrLn85hFHT3K/rj7ruRC75RI3H3xsOv6lUrvWG4Nhggw022GCDDb528HVz7y//+r2f/23d8LSZL1NTjncHPVsAJnqkiHOl+bRZPDw7fexnC+23B8Ot3lZZlsauCi7PlBqbN219cnp0cnJ8Mpnb0Xi7P9q25ci5EgrBN217fz57UleLlHpb5fVrB3fe2nvpzYM7Bzd3tw8y11eqD/Sw7p7IAKe1FUnMX7Ln2hKK4bA4PBxcvbo9XXYfPZr06zDI2PW0LfMw7xAM6kJpsbpSfojuqURjXaJ7uKj0OM/z9dAg4AAvYIuMjEIG5RXSSs1huCOBAtABC2ACtMAAEFhGGXxgRMsOUdfL1hjOSyw8ugYZkDuT5VnyqfaNzZPW6LjhS9GLFw0rBnCAfz7DoxSKHF6ha2EIToGUCwQFlQCmQsQrBOdgHJQCks1IDbCs5rOHf7mz/c1/pkc/mDSfXCx9DRzBnLeVdy26DqpbLftF6/Wy/dfbIpKIJCSWxOSgiERfKlsIyI3ZyvL9XpkbPW27SdtO29ZpvV0UpbXbRbbstAh8SpcPuUASe5GkuDMqMzq3Krc6F2gBCEkkcQ6loB1imB3VPzlbPHkXP3rj+n/yytU/cVv5huDY4HdBcBARaQVt9YVyTGxJOy+EnauTctB9hZuyDlh1DkWOXgkAvQpFjiyDNdD678t0GEhP0gGH66JbpSqj5llYqhglRYlR6HyqXolTNGABFkGIFOJqG2EtXIYQoQiRQIQQ1+xGjF+4heIDL5eyWMp82TVtJ2hz122N1PUXsts3siuHpvziLOiLkNfP0Qol3zTzR5PHP3z48b+6RByNtrb+2I7Hzuw4PYaew85FLxQWhEbJx5BfGk3K7Ds3ZrlBPEAaEg/F31/O3p1PfjGd/tVTzYuxIxOHFjtmNCKjPveY4vkT65ca3ecPMHaLenLv9OFfHD/5d08fLPu3tne/39u73e+/pFCDPfgTyA+1Gmv7WqYOvd9vlw+a6Senx3/p2+OLt7turGxbNVaZ/fWNxyZTdoMNNthggw02+EdFqJv3/5+/uP/kUbOIbRTRqt/LermxBBUYzNpoJmmjn7T1/flZyCkry2FvMOr1etbZ1SUcSsKhC2pSVQ9Pj2ZN2xo36vf2tgZ9ZKU11uplU5/N50eLagIu9reu3N5985WDF795cP3V/R3zQs/sABmQAwWgiJSIPW+A9eeLaAIY+A16dkNUZP2t4f7u1Rdmj08WHzx4kro2NQWXJZxRlo02Bnb1JivbUgKQknhPAm2sInu+bAdWS3dCMmAmzUZpDYsUUpSgoAnKkAIjBKm6MO+6ilmUyvI8s5kmawlGidKGWMUQiaC0pJRSFFklowCra6CGNCnFQFQpGShSmjRWzQuUYAB7wW4QSMMAiBKCKA2trTYMT4k5pcDg9csJ0FAMEYjSyhpoMpIkkcq1yjl88sOzlO1tf6/3GYnK6sCmiJTQQkIgyFpPb1YEBwkpaH7mcBDAqwBZRUpBK2IRPN2bRFarwpph5jKtlz6ExPPO50YPskwRcmtC4pVLKYsQGQWtyIBoJSNnSQQ2WmmyVhfMUSSQeEgESBloJ7NqeXr2zunZz0/PIsHuDq/vDK7C9v4wTtgNwbEBYAycXQev9krk2fp8LQuMtyBASqganE1+J2oIXbjihfGgtz28vmOOAz1ZhKPF4mhhAAsyIHXux0GAOZ9YNYAY0bRQGsLrDbYOWiMGNO1a6/Ybkbzv5vN2Pu9mCz8cqJdu7VzZ3z48GL/9reLqFWW/3Okgwt7Hqkl1/dy/t9NH80fvVPc/jfcuGCoxVdV7QP2fx37It3bcvnG72u6Z556C3Hl/8iQcP/DHqZk9Wi7fq5ePQ9XIuecF2+Xy9CP7wgEOletvP/+o9nu6LJS1vy0zJSlx52NVceefO/zl8Qfzh+81nzyOTy4GGHea+OIymTmPJ2TmkIbWvzBBpAbPuLPpZB4/quIHbVxevLA6+nR+/R264ortF54+qJw1vZ7KM9q0dWywwQYbbLDBBl8LmiO2Ew/08wJbRb+3cqMPoEB5P+sQ5+3yrGnOmmZvuL873tkt+yOXlZd0uZy4a9rl2fLsbJryfr63uzvsHxa5AilrqChmZ2efTqaTms3O6OW3X33721f/5O5oONrO3I6mPWAAEOCAQimjtY4xiYSUurWx57rEP/f5/Lzqj0r0992eunK9vvLgtK+UBDQNNQ2sUpnL89IVBTp2ET3jTJ6BWiBGLGvtkBVFboxhX7ddG3IAlmCNIsqCArXrZWeETxxdl2tSuaCLqBPms2o2m8UYizwfj8dDVxSEXt43TjfcJs9oEQNiEGavKCErook1c2aktNAqI2VLhQ5drVqnbaFyAEFiHesVa3CxmIR2lAfxndTEOdgUKgcJ0LQ+Ln1rkRvo1V5TgIfpoAGloHKVs0o1GmNMnmd5E7LkrYNNF4tqTsIMSQDBWOQ5RCAMpRAC6gopIfE6YOUyvaEUlCalIEBihCgCNooUkVKkCU2M07bVinJt2hhzYw56PaNIEy1DeLBY1D4uWr8Mvkko7Sgze6XdMypP0jK3STpCJOLE0oQZcwDI6lJIR9SdgD5XxPSHUtpuZqsNYDTyDGWJskDm4NwFwQGByxACzibIs9+J24PObfHCeHT9+i7d4I+r9hcPmxCro1kOKtakBiXAA3w+T7sVIx0T2g4iCAFlgV4BpdeyFHRIDP0FYg3ufDObL2azxXSm93fLu3f6b71RvPyi2902gwGZL3U6cIj+bFJ9+HH10fMFRO3kUXX04fLxvfDoooxPCpQ9TFls89PicK//6n7/lV2zvfd8gsP79tFx9c7x8t3j9vSo65503VHoWjnPElYa8wfvy6Hp9idu8HyCY/Dqy+XN6268Req307Bw59snR8v3P+ienDyP4ODq+OPlk/erR4/C2SWC41qbTJXGc44TUgtCA4kEEfEitWDGnU4ni/hRFX/ShsnFC5f3P1H3en5/UWxfe/pgtrPdv3snO9w3vd7mBN1ggw022GCDDf5RIMy8WM4/vFdxXMRm1sy8RGOc1qRZUQIEorn1zTK0k9m067rCmFFe7JaDobWFNsYYBQMgAHWKk/lyXs0A2ur3dg/29qztKd2EUFe+nbWTeVWT7Nw5OLx7/btv3Xz1zuHu7sjakVJDYAQUSimi1eo4MXsiTWSY07lNmz1v4vgNUCCCLm022BkO90flduaWnXBqubMwWeZsZjKtoZEUeVYpahgHH1KKXQhIEsGsiZwxSiS0ndEGpAJHFmhrQIQOOmmBJI5MCYAAkqRrQ9uwSiZXRWl6RukkbRu1Vkhqve2iIAoIQiIUoUUMUkSMxJqMVoBFTAkRKbFXARZRkkRoiAFiQgLBQMApRggMLKJOHkIrHTxIKaUtJb2S3pCCNjBJSYIiCEuMgVlgYXJbcFG4VB/7vck3rh+Mjrq/YUkAUkCKSCxEMAZZDqUkRjBTDOQ7xAhmAPJMgULrC7JEtDIcBZhlPTZDEFAb46ztInNhjNU6N3qQOREJKS29nzRtl1IXYhtTYlO4UW5vj4q7mRnFNAtpHnkeeRbTLPIspZkiTaStKZRknmFSImo3BMcGf/AEh0GRY9DHsA+l1jcAvQKZw3CArsXDJ8iz31kHx+54tHt9b+fV9p1J8nHxZLYAM0hB2XM/jpXn6OoLupKrICZwC+9RN2s6I8sgghiRGN5/YasCd107m8+ms9PJZJC70Ys3+2+8Wty4TlrhS7MA3HXN/YfH//efP/m3//65T4jtMraLUM9jdakDgmJUD1p9otSH5e0DkVfsGOVLz+cm2Hfto8fzn//q7P97t3t8mrhj7pjbC/5XxVnxTlU+cuUPlcuf+ybX/sU/V1lm+/11bu6XRlxWy1998Ohf/5+zH//sub/1sZ77eh6beWovBhgnTRwv+caM40TZOfBMB4fIjD3x6Tx+VMeftPHo4oXL4qOudzopfmryi/jYwWt3r/7zP9O9nilLbCQqG2ywwQYbbLDBPwrBEWL75z948qMfz7mbcz31k0ahVD0hRgIaIEeyqa6XZ/P56XTCMe6U5U5ZjvO8AKzWyEphEi9eZBH9k/lx1VQuc/tbozv7u71OqI3zLk2ny8nZZCJVLPWN79x683uvfe/l/f2tXbI75wkpBeCUMkopACm1KbVaD4gsM13SpKQvNzJrdTHulXv9cqfMWNpWavGFMqpwWaYcAIWghYPEVkmRISF1oZEAH2JKyWjdzzOnyDcNqSLCduJhRJUaUdBAwyrSndRJIgARKObgo++URVaiKFAQYidN05GKWVHAyHl56gAGAtDBEApgxmGBLgOMCSiBSGgREAIFFACAFlpQAg2QFJCBhX1sDayjAgEQgelW+mtjjcmNNJBOCIACMlhPNgEAs7RNBwUUsHAll2XZPro3f+9/SH/6L28Vt34euAEQiAXCCSuCQys4B+/R1PAdmhoxAoBSYvRFBwcpQIgUKb3q4BBmiUS82hBSotHGGJmX3hfW7pbFoCz3emUX00ldV217XDeJOYkwiyIF2srs7a3iO6Xd6+JJF499Om7CQ5aU4rSNc2dKp3tWFxaqSVHH9qv379sQHP9UJ1ARiAgzex/OJulsqurWgczT5AyIOpe76cv0rFZQGlohz2DtuouBVv1PBFJw7lyBYmFXN7M+EVelo1IwBplDlsEHtB18QIwQBguY03yRlstU1alpfJHr69f6t6/nezvlreum38PnnyQiAogIp+S9nzK3WVZu7dwYX315dPBab/8bqj1afljT1pEHsgvJIMnFPC0RCKshiyAlpAREuBaNhXNf7Ltx/rYMaQm+36OtQf7Srd533srv3La7O2S/OBVpdXQgIonDfB5mcw6ejPJnU3828Sdn3LZPo21XWVIEWFwYi9BadrNc1fzxsN8d9OuDgRudmGxhs85Yjl0b/Cx2x+2jzn/4MH14Hx99qo5nz9u/SXDKOK3PB7i6mX7f7YztzthtbSmj6VKu1Zf++oUwm8XFUhJD2J9N/Nm0Oz2jGM8HeElvCXkq93R5R5/OwkdPqiv33PChySY2a7Tl2NXBn8buQftoHu8dqU/n2aOgTi55PmPKmHZAc3GkEGbz/st38sMDM+jpPKdViNaG6dhggw022GCDDb7K9Tlk2TbVcilthRgI1De9vh1q0sag7CEoBJF56GYcQuEK298uev1+n0C5cjlZRPIcj2P36Ojk6OxsHrq837+2tz/e2gbQiU+xbtvp3M8foD64vfPW69de+/btOzcOBr0rpEdAfqleY+YKsErlSmWAFiGRAHSAAiwQzq8PKpznpiqVKeUAMAfm7nyJHUABmUPRk6LXVVi0Kc9iiaZidNwBYFhB1nnumi6H1clkVNQINV1EdyhjXGl0NCpRP8+gJHmKKUYJhuwqy4OgDFyX2sZXTao9tT1rtUsdGnN+FdMIVAdtdNZzIUXfesOOtBSZUgqNIHRAXMlehFtnNNkcWBE7cb2CjEANqMwNne074hhmJA1iK40lq2EBaKAAhCAKNXwU7pEjVl17YaRKClkBhvZwhYNDmi7UXFLjWydMThErAGAIsySIiBKIAAIRBCOr2BRmxADfPdNiThrCa2+OVcVGBJAoUokkKYmJY1oTVV3iwphRlkTAIj6lOsZ51z3lSwwJw4AKrUZGbyfhJImRdFoAjkUid4qtUUkgCqRJadJWa6d1ZiV3UuTEqGo/qbtZbvsroQx+zy3wNgTH12YCZU5NE6bz7slR/Yt3u3ffd9MZgTKolYmCOjekWPWlmXXwNMG5NTdR5CgLrDwXtDrnMiz6PfR76PXQK1GW6BUoS+QZnMVnDA6YUVWYzjGdo6rgA0JACPHh4+b9D5v7D5rTU7lz0925vXf7hr11Y3D3JTveIv0bCA6OsfZ+1jRHdf0J83Rra9+YK7u73+r3X1Xqtu717HhiBvd+Az0Rz6mcZ86zENG0IMJzfSKe/WXykAAESBiN6KXbwxdvjm++UN59qbzxgs7zL0kApLaLi0V3cpqqmrQe/9G3erdvLX71/vxnv5z+8G/9g0cOsCD7DN9DTw/Z5R1Ntdf3T7uf3jv1oTg4LvcelXtLsyX+ZF4fP6xPbPugx+8+dI8n2126ILh+bbesEmci4CEB4gF3sDf+zpvD11/rv/Ti4LW72eE+mS/VviGJU9OE2cyfTVJV29Hw4D/909Hrry7e/dXsp7+If/0jWkYLcqDLb0eXB1gHff+0/cm94H1xcFzuPS53l3pL/PG8PnlYn9jufpnee5A9nm77ZwZ1eSAB4iEeiIvF8r1fue0tiSm/emhHQ10W0HrDcWywwQYbbLDBBl/FylwEAIeurqq2aeA7YSZjcleWtrSktSZryafU+TTt2gUnVeaD3nB/MNJEFrBaW9JIXId20i2PT8+OT6Y8tFv9wcH+Qe4sc9eGum3n83a6SM0yo9dvH7z9vTdeurl7sL9HZo9UeX4haXVj5iACoozIam1jjMwdkIgAkMhqSVUA+jyWUBEZIgeASIDuYv1FCdqSzZUrIndVkwb90KFrWQWJK4IDyGNCCimJ0aIVbJLQMTMRrQwytVI2A4uwOGMIqFpOKUR0q55wAAStyHHqWh9b9pG8ccY4CeQTjILKFFkFEmWhc2M4JfGsobVR1iApbkRSIIJisHCMXrMT5NBEikmCIAoABiVQochYVZAhgMlFSktpNWkhJIZiGAEEzIAkQdIwSCSJSRmt1cojwylmUBJjrSOVlcaUkDx6B1ZW6XOCgwACkwInpCSc1skHeXF+BZbgO6R4yTtfS4pggUCcg9JQmpQGCyILRX7G4p/j3HinGwEi87Tt2vgZ+wyJ3Po4q8IRkQppFlIdOSZhPg8OYImRW4pE0CydUVJYF3NOPS9MIEl0fLT4RW6LLrbDYqdwfat/N237G4Ljn/w0GoI/Pp3/4t3ZD38cP/qU379nz2YZlMHKFXdNcDjAnXdwqDXBYVEW6PdQ5LAWzoIISq/zUPIc/R76Jfq9NbVRFigLOAejPpuNIoJlhaMTPHyM0zM0LZoWbRuPTur7D2YPHs7OzoZvvzl8/dX+W2/kN6/rXqnz7Df0UDD7tj0+O/vlZPITos6YOB4f9npXBoPX8vyWUgemp932Ezvc+Q0Ex9P42M8SHHWDEGGaLyQ4akgDaSA07G/dvNb7o2+Vr951O+O1B+eXqv9TmM2W731w9oO/Ka5fK65dGdx9mZzN9nYgUn34cXzwyIIKUAF1mctw5x4ilz8m1KG5f9p2oX406d+a48Uze2dZCPuPZ9WHD6cfdt2nWXG8KI7meRfN5xAc/vzWAQ1YgADJD/ZGb76x8/3v9l95yQ4GKs9Jqy/59euOTxa/eGf5wb3yxgvF1Su9O7f7d1+yW6PUdrOf/YKWlQOVoOLZICt3fuPaN/dPmzY0j8/Wg3pxmQv7T2bVhw+mH7b+kyw/nhfHi88MKpyPwgMNGECEhNli9vN3kvf1Jw/G3/7m8PXX8muHuig2E8UGG2ywwQYbbPDVgNO0OX4nzNaWZJxZ7ufIlMokU1Bias5m3eKsbc/aNhEd9kfjvCiAgmCVsOkqeHjU1bydn827WaXjbv9wlI9V1zFXkdpmXs2m9cO68q54Yfvg1o3bN2/cHIwGZAbnV5EypbRSOiURESAXoRij1lqt5dVGa6OUBlRKivkzhZ5jjsyL1QieSVdhoIPpUDJM8LGtOP56YUguy2yWBa84RZKWfa26xhgDY/ICSqFtoWLQEql1AHXcpWc9LBOQAA/H0gPmSqksc1lmicjAZJQVmc6cAmUqAXUTY9NJZ8kRu7ZFROy4U2wyKgGwJKDzUZYNBpQVYkLsWCIADWspq9qqCosJ5Q6qeBpfYiEWnYdf1RVhJYbPDHEHnZA66Urb75U9KICTbltFsczrAGkFytosy6iNWpGxOrJeLcfPu5o5Bghk5TBqHUjJKj42RvKe4iWCQxsIQyBEIBFtyQBKEYukBBGJlyJXUpKZ7gTSpSQiTQxNiPJMRcCRmy5N63BEoMRtkpYlRV4RHAKAOQa0zAmkWKJVUiqHAiJEBGU4qicPpz9aNrMHJx++fPW7V7buDMsd/fssY9kQHF8XpLarP/70yb/99w/+1/+t51OvDT0fHRRd6l9YERzF+X/iOUplAAAgAElEQVSxIjisQ6/EaIgiP+9zwloHVhboleidd3D0izW7URSw5lxL8QxZjarC0QnufYoHj7BcYllhUcfppD49nZ6cHp2d5VtDd+dWefeO3Rp98aBSt1h8/Omn/+aTT/6Pg4OXDw/v7u6+Ohy+pvVton2gNL0dNz40g/FvIDhWHRzhM38IATGCui+kFxmyAC8gS0h24+r42tXi7kvlretPLUW/TFOAxNQ+Pjr587/84L//H2/9N/91efN6fvVQlyWA7vj4ZGvUrg8N9UHmYpukADJgdf8Uy9rH+2ezx2dnmuLjYFtfug4lh0/my5+2k7896e4ZkzBKvJ1QPG+EDDRAC7RABQgoQFog290dvPLS4LW7+ZXD3/Lr19b3Pnn8b/7d2Q/+5ua//C8Hd18qrl0Bi4RQf3JfF8WKyyhB/UvchIIU52Flbe3jp2fTR2dnmuKrwba+tB1KDh+vB+Xvmd3nDao9H0sNAJQgLeBns9mPfrr4+bsqd1f/iz/TRWG3tzYExwYbbLDBBhts8JVBeOnbRy0tO5uCX4umoY22zhirlSaWpmunVZWMy4tiqz8cGVcyDCUFFkk+cVulyaw6nSwiUTHs7QzGW0VfKwmxbWI9qapZ16We2zncv3P3lZdeurGzveNcQSo/v6BpiYxSmjmKrD0yRZj5vLhWawMOIqWUERERdS63UIAVkXPv/udkxyqCAxQzx6hFaein5QGnCA6KoLViJJKkAXBCDIkpaa3N+rIeaUCQVtyBQEED2mprtE1sBcJEseU6RB+Ek9IqMypzoAyqIKMBFhYJKUnyEYqdgyVSgpiQmCCktNLaeJ9C5IA2KUmsI6kkImCBMJJW2lo0IbQ+EKmCzMXyWwMayYOjMBKSIMEabawFEGNMMUIlawXQLJSEWAQhJqGYyBiX5ZmtU32kbvL3Qn5vmT5e0QdCwoogwowU1h0c1kDytQ2H97icu6g1ICCFVUsMiFb7UARRhHil1F8jEgPoUloGr4hY5NkGD6w6OLo4q8PR6isrEICTCOOig0NSiujWXxGljLJaKSJRmk2W5suHn06Pl8u/8U35Z/LfFW7Qy0da/R6zBBuC4+sziQp7H2Zzf3SSQ8kqQuiZq+Vrv4PP8mkpovOoG4isY5eNAREUQanzgOaE4NGq9SNK4zLBqysQgRnLDGdTLJZoGniPzqPt0LZoO/GBY0wpQSnlHBnzpXiBtfvGvG2PU7pKJMY4a3NgldpN5LL8yuH29//41mKJx0fqwZP46cPlyeRi03JrR6UdFXZUpsaHWR2mTVy2ZlS4UWlHBVkdZs3qcQ4XhHF29dBdu+KuXjF72xqSA0OwvXF9+MZrbmdMv6XYgbRyW6Pha3ev/uf/2eit1/ODPZVlpEg5q6wjveKhSIH0uW3Kyq4iO2/fuHymaRGKSSInCJ8muc/oE6IxH6jioQzOYlZzD5SDHNQlugThqdbGGLl+TV27Wl49cMNBCRlAWsjwO2/1X75jBgP8lto55Wy2v7f1nTfNYDB49WW3PVbGCJAd7I3ffuvGf/Uv/Hvv08MjPHjc3H+kAQ16em9WsimRPKZeFA/JT6Pc57pHiLr5APSQy7OQf86gCMKAh3TGqOvXB9cO+1cPMbwwHO3fvSMi/myirG1iYJDLXLlJV9lggw022GCDDf5BoQznthqmRRnrGm0IoengrFE95IWhlPsmNLPFYtG7cm1rvN0ripKpF9Gmpk0+B0KTZqft47P20TT0D4Z726PD/mBUlLqUugqzBT2uY6Nw5YWdb7x55/vf/9be/k5RlEQF4J6nEWCgXSmDmZmZtdZESKkWscb0lcqJXIwsclnBvYpW+bXsWAVkgL34HAuXI3/qtsYhMNccRwAraQ2UQ9mhFZHad1GlxLkxKHMQLNhSS4hwVKyYlCIvXW4RRUsCaFI1Z+1pVXchauHSIC9FeoKS0Haou+ilUkIOubN2XFoCpYi6hl4lqFpiI4vaN01NqKzTPVUqhIBokWuYDo21KHuIFbpu3V/8vD0YvTQCEFC4vMw1AHRolgCCSEOUs9JNjuTPe6SZMpWVeV4WzQf/oT751c23/9ue6n+iNVmjVjSHWglCWFKUVVjsqiyzVqyjLCIlMCMlJJD3YlpoBWaYDiaDsWIsjIU2MOZiq5PAJ0YQlrWvx/niGYpAREpxSFUTj+dd6dPiomRIJz6e+Vj5FBVI0cpagwhaK2u0U5S8ZmeiZSIKXWrmTZrPddVOY/LP5cI2BMcGXx0tAh9Q1WCG98hzFPlnnTVSgvcAwOdcngD20qFPjBDQtDAapxMsK4T4Vf1w6Gx3Z/ztN7PtcfPe+82Pf1bF1J2cPn2CK03vhS334l724l53tOg+Omo/PK6rprfTsy/umhf3TeniR8fhw+Oq6WK4YG3o+pXij98u3nw9e/FGsTZ6EDXoF9eumF7vtw3mIK3dzvborTfs1lZ541q2u6OM/twnP635z//xm3q8KsJjBWVxJtkjNThS1KoE6oOKX7NvDUAFqSCN0b2Xb5ff/U72xqtqfzcBEZIAt7ebHx7ozP3WB8K5/MrB9p98d/jaK8UL18xwsCJI7Gg4ePWu7vfa9z6sf/qL+gc/XNx/4EAZ8JnQYAOUIAYswJXCI1Qk1RnhkVZHetgq8zmDSkAHqSCVNb27t8s/+nbxxmt2f/fZfUrtg0ftw8czq9DvD/f3NgTHBhtssMEGG2zwD7tMVeOs/6rIB75+zB0kiLCQVeQUpdh4v1w000XdNs2WSF9ro5QSVggiiYHAWHbdk9nxSdUsk2y7/ri3XRiS1CyWcTpfTKYLIT3a3rr16isvvvrKweHVfn/LmJJZAFIqI1pdEURKSUQApVRGq2tMIAArlcr5gyBS6/hRUUoVREpEM/tzP45fW7Ce2+NHwIN04VzhODZdG9oWRqusUAaKoraml1kUis46nndeYkuWA7hj+AALtTK2gAIZWi18PXeh9S1LYMQQmjYkSVZrpUyeaWu1IqOMUQ7RBx9XYnTNBEpkPMEZUYooMGJC1EkTdKY1XJ5AWmsiB0QBExFAJJQSfIeU1iNbOY4kGItMRb32sQcEQlAahpOOnVjAiRoUThvdpEQxcIpJOMSUYsysLp3J0GfSvYWfzfnhbPLtTqMPRWQ0AEVEJCthCSuNFCUlSFwbBgDQWoKH72jVbRIjuhYi5D2UgTbQep0rk5cwz1bnzBISRPgSvwGtSGsyigQceFmFIwY34fhSbbcIfBbTLCZvlTakrNKKlCJjKLOqAJKhoKj7vfba2BAcf6BY8RrM8AE+gAVa4zP1bUrwgpQQIkRWXr3PEBzeo2lgliDgbIqqQoxf2U+H7vWKzLndHbc1ksjzDz+e//SCpyhL666P1FvX8j+6nT46TkrayXLx4NTsluXdffvd226rV/dsaLvlg1O/vHhh79qh+dbr2Xe/k924hnXHHEhr5SwZ83fazrJwV7LdHZU5MhZKQZ7Pbq7cUjIgu2jl+I0ExyONBehTypZES8oa4nM7z8+80EOW4CmwtMa+eLP/9pvuW2+Y7fFqOwQga5S19NubcZIxdjjURSEpKeeUWZuz6DzPDvbseCsbj8no+vGT+V9wCSKQeTZoXQMFaEVz1EssH9FygeZT6S+pt9T9RpVQ9nmDipAOXAOVM8MXb/Xffmv4rW/a7QvVUpgvmk8fLN57f/qjn0yv7pmX75Bz+4eHm7N/gw022GCDDTb4BwIREeXl4LqmUZwlNEAEKaFMkRMKTTXvTk+aybz1vsuiLyVpCBBFGgAs0glmXfto9mTSwasyt/1RPrSoulBN6+ZsOp3OZr2dnYPDq3def/36yy/3BnuZGylViCxEolKFUnbFbqSUABBprbMVqXHuIAkio55REwggRNqYnEiJSIwNc/ecEZ6nfqwsKToF3cvcIOtO5l3j21b6A7u1lWWkVbS2KDKTClX7SZq0XlJnLAKkTWgT0dOS0gD5eqnXVLXvQqLSB7RN2zRBhApnlXJloVymBYU44kIihxRTRqUmAwBREAXKQWtIZCQvjYu5S3ZgssK4Gj0WEkCkFnRPd0WMaBKeelQkQQMAJlMWERLk6X7TMJkqk0frRQPOadcrGlDDQPv/s/dev5ZcWZrft7aPiGOuvzf9TUsmy7Ga1dXd00ZAtzQtjCDMgwRIEAQ9CNCTAAHzBwkQhBkJ0gCCRjOAoBeN1D2t9qa6q+hNMkmmu3nNcWG2W3o4Jx2ZySSryGIWET8cEMjDc03E3hF37y/W+j6/bIzPnDy3hbZVtWxDdwPZ1NTUNGEMVsKGhCAhBa/aSgjB5+VPyYCUMBZSstZoGjAjRkoRMRIzYoCQIAESEAKVZzCUJhRPDFHKzEB+0ltFS9IQgpiRQ5oxp5Bmy6yc1Rdyl3ObuckcErMTSpIg0JMCRyuo7gWOnq/5PqqUKks1GomYEVOOOS8zkT+fEFcFFzFCKRRuOa/BjJxXr0RAgAwgYOlI9FRzzZyxqJf5KZwzcuacOaUMsNaiLFRKsixIyq/qWiAiUhJKSudw8UJ3/0icP9OtjR5tm7dG6fwWXtmTv3GeRiofTfyNu02hB6fW6KVT+keXzOZYtDkfNuHGSZce7Z1p/5y+dllfOCtHw6/m95QSUj6eusLPEjiWdtVCOEHLnN3VcDwpmq9080ZQQzgQBLGspvscItAAE/BMy60ze+LSBXX61M9Rr/H0A9RK6CduCMy87EgSxrjTp9p792lrswZLIiskkwSJ1dHlrEAKK3ONwwZ1Q90BnYA1aAwxBI0fUzYeng4GohDB6E7JsLmmL+8XVy+7M6eEeXRQwpj24GD24c13/4f/afGPfm1IPDp/tr9h9PT09PT09PxSsEqZovBqBgIKTiUnAXSpPeoOydiNwZnBYM1aRfSoDSSl1Czmk9mkzskOqu31jfV160pIwE/88cnJpKk7KS7u77/03e/tnzq3Pdw0egyotGxyAFJKS6ON5Rbh4YLtwZr9YYsKfUa36D6zyyMpHTNybh+VcjDQIfqlm9sqeeXRBrEEtAEGxpTWakE+IdWM6MEt+QQLMYIbS1MYqFXVsodIoFUwnkomQ7RdTDkVJk9aNA2o1HZQFMOiMKbwQEDDsNLokpMXnAEgAHPm2MwSAYkklKVSLH87AyAJHwQLTSYtrULhCVLDClIAFBkBJSAzUmQvIDXZ5eIzss/IGm6ppBgLoyGASMqzIYoFBU+rITSQJRWWll5zSUq/NpI11KRePQZedahLLCtultGzWNpxZBCxlJASMKtVb4rwHUKgFMFZpPB4TQYIMDq7kj+1v0iMlD+942AWRFCCmLNPc5/mn13YP/ZhSJASq0QbSUZTAUqSFpIk9QJHz9eHtLbcP7/7H/6+2VzPNz7KH9z0b70f7h8uU1S+9DilDO/RyCeMOaRETOg6AFDh6QLHfIHFArM6z+fddOqn024yawel2H95Y3tzbWdr/Td/VJw9LbT5ys+AcK68dOHUf/SPq/3zj/1NibQV2iLevvNGaGdxI5Xf21ajcvO3Xh29ct1sXpOD4ej6tnTXh9cO4qx9+HXrr71anD0jrPkGxrIssDbGeIjxCCdTTCY4maJ+lPayjOBeAwEoQRXIvKjTklPKnU913dz8uHnzbf7k9giiGo2rtXGxtlYYY06mcjKhk9mqDQoAoIEKiCAFjEHlZ240cRWbwh3QXTxvruzvXtoXl/c3fuNHdnvzUz1WLEUeDePl/fbf/53i+tW1i/uD8bi/Y/T09PT09PR83QghNy5c2Ll7kD58z2llhHZgnVPKuQ7dpJ2X5dpotFEUA60U8gI5LwWEnNNsMZ83dVRyPCz3tseDSgkZffQL3x5P595Kt7V+9tr5a69c3tvaHrqBFCbnnHMAQCQBXj63l1JKKT+zxV3x2bXbshMj5/wgZmX56E0/cB598LnMuUvB5zrFTLBCSSZkhuBVi7XUQlZWF06rnOuUQmD2IefAkMooN5R2oLQ1RNCAFsjLPuQcM0demQKmDkjSMARChrPaDpwx1klTKhJMKaIoFcm8CClxIogsBAv4UCeOElaQUjCrHbsAgQWCgDQwARQhGJkgFGkCZWSC0KRAiEgpJaJVywyYc07MEJBSSCmk0pCWCTln8kFpma1AWJ5bZA1y0AI6QRJ7KWJVyjIo3fFn66QFQUliFsRABnEGI2fOCY/cPgEAha3Obl05vbm/t3G+sI8s5xbxzsx/OI0fHB3ceO60LByXJefiCeWDCIJICIgnf78MDpxFjkgUUXumJsUM9rkVhFLbRvNMQhJ/ay7bXuB4USCt7fbW2qvfd7u79etvzf/ibyb3D+P9A4eljfKXVNdyQufBQAiwFs6CBNSy62sZAy2eKXDMF5gv0mzWTqazyWR2MhGba8W1y4Pvf8deueh2t/V4/DkOFD//nxCj3e6OMKa6tP/wzRCmi+7DeX57cu912bHZdOX3tteuXBy98kp14ZoenhemKs5u67W2utJyeGSeZLY2zdpIqG9ihlcl9nZw/jTOnMLNW/joE/jwuMCx7OMAoEEWKEDmxVRPmVPdtHfuzt/9oH373fb1t+nDj4ckq/GoOnemPHfGVZW6+Yn66BOq2ycFDqoAARSgAiifSJZZChxcA3PwDGzPnS5//Nro175vr16yW5t6NPrUswgSQo2GxZWLa3/we4NTe5vnzg5Go/6O0dPT09PT0/O1CxxaXfytXx9sb9X/4/88Nos1S0bamFLTdZM61DWqCs6xlCtTsYcaQmJMulAD1fp4bTzaLEvJaTabT6dHdw+nh4u0e/H0td9+6ZUfnL14sSpLyRxTmq8aKKQVwgIiZ142p3yWZUzs01qSpZQlM6eUmZOUUkrHrFLqmMPjThw5567r6rqu6zoB2pUiKQSIAkIDNYTVuigLowqg6eBT9Ny1oQ6iWxtsbq2vDypt9LItWxKEk1YLA6AzvhUdWsgsRs42ELXoOg1UsNKWsZCtlIUsS6cEARASMYWASeRkyGmjndW5hvfNHD5xMvSggNo/FHAAQJGRq80sEUSC9+w1GUEWFhLSdgVJggMASkJ3NsUY0Go9qIqyA2JKTnRICW0dNCeDzMhIgbsEAbKUA6VkafUjtZTDQsgnt1FEEGLVMyKwio9lyikiBaTIjytLzgz2965/9+KPL536zqB49MTuYHLjg4O/fftO+Oj+B8+dlr5CTkzIQj7xayhJCkRPzovMHHJicGLuMqmUlGwJlBGF4MrYWrNRLEX6VfcW7QWOF0/gkEJVpXTObKwLo/10Fv/u7+dgRpYQX3oDnDI4ICYsuySWmUXMSAlLO6CnejQ8FDhm8zydN5Pp9GRyeHw8cC8NL+1X33ulvHielCIhvqxJ5xc7A1INKlkUbm/30U64m+VjnNz94O7NtwtdbG1eLPe3NoaXzMZVVZ2TbgvC6PFIDdntPaFikxRf0+/5fMoSezu4dhkvX4VzCB6Hh0/85QEKkAYNHhh2yBdyTnLO4WQy/ekbt/6P/zO+e0MdHZuDoxFEMRqXZ88Ur7zk1sekFDUN3T14/As1IEAOlAD5tANMQA0+QT4E75w5Nf7e9cGr33On9yCWHYKfFjjccLh9+bJeX7NFUVRV1TuM9vT09PT09PwS1udEyphqewvWDopiOyWnVMp50bZtjnBKF9o5KZEQl2u6BCTvu7pZzIKPJEZVNSoKK2WKsWnaw8P5ogl27M5c3vvuay+dPbszHpdL3zbmAEiiVfkEERHlZ6gYS4uQZ72vc85EiVaonIkoAvHBUpmBmNk3sWm7JrURCaRU4hxi6MAhL/35I3PH7JgFEpKPbayb2HWU1gszKAuhBRMjMESCTAwApEhFyeAMlQTlkqyAbJmlFlpBS6GV1IKkIJbKKFESuhhTYM2QgrSGNkIbjU6RUEFmFlKTDjHEFERSAEmsjEzFym/14cqVaNUFvlQZhFwWb2QAICYJRZKlTCSTz13MkhleMGVWIkEIkIrwiePyG0RApqx8TgoJJJSymiqZm08G66PfbPX7Tbq3WtsLIoIUtGw7YWImESgv3Tge16gKXZ7buXzt7KuXTn2nMOXD98eD9Zjjx/c+PDp4/rSMgUlkqUnaR5sfKQgQRJBPPsVOnBmcUvY5C0qCOiKphLBSGSWdtqVmI6Mg8emcnV7g6PnFb6DLtB9S0u5t2/N76vw23Rhxl1KbQps884NsjqVN6MMr+JFAh5QQAroOOUOI1UspaAWtnl618cSGNuX5PE3neTZv2sZbnXa2xPaGuf6Su3TBLrNRv1T4qFDGjEeji5ubrxbFKWbTNDOtT7TekzLRkzvZh2fggVDBzEyk4BRrxOzJjs3mVnnq4mjnOnAWWF/5eC7TSl8cBEEpWIPCwWgo9ankkOXvax4cNoRYZfo+l5yQI/Iv6+7DHGfzxfsf3vu3fyw+ujUU0grlrHXWWueMc9o5GA0psRxLQUujJEXPubNkTiGnJmOe09Z4qHa29eb6474bT84i4YrCFcXm9lZ/o+jp6enp6en5JcOE2qAY6FPaeqKFD13XJJn0lrOjwlkrYwAAWyAH+KZZzE9OThYxQKl17QbKAAghLBbNyUnHls5cGr18fe/7L51f0xVQAAUggCSEkbJMKccYlVJCCPFF1odP1WUeq2ImEkqVKYmU5g+e0ofEdR0XTejQCAQBgYBukdG23DRgIIdFaA6awjrSzIgxNu2ijr4DlIG2CAIqRtkmWLBEm5FYVapcBQmamhCctBKmTijmpshQBqJgW7DUaDLGjE2Jw877uhuxZs1UPVo1KylGpYWyROW0nvi6MVRIaE3uqbsRCS1IEQgM+IdKzmPbdobRypWy8f54dl+jUGQ6sNYoSgihQcajiQgGVpICyATYhMYhaKGcs94X6F7/Vzz62ctX/1NuxL0HohKW8bpEyIwEzsiZKafl4TySIbS2G8Od7fGpYTmWj7nDbgx2T61fOb12fbt8+bnja3SjUMcwb9v2sQUzZY2cBHIW4mniF0CClnsOq7QUhRPSKW1V0lJJ0QscPV8n0mm3t7b22r7M9/jWJN+aLG5Nks8ZWIagyKc+GM8JXYf5ApnhLKyBMbAGKaHrQPTc8FfOqZtMm+msnUw7o/nShdGFc6NzpwcvXy0vXpBF8aUPRNrB4OyZM78/GJzJeQpMj47utK1eX98py83PaR9hjjE23k/q+k5d3xAi7O5eG48vbmx8vyheAs4Do2fkW78A1A3u3IMzaDrcuIk799A0z74E5WqYzBcw4vAdfIuu/SYmpSRrhXHSOsqZDu7jLQnncOMmDo/gA4R4NOWeq4LFgK6Fb9Gl/nrv6enp6enpeZEpR8Pf/8//s3f/4q9/9v/+CSG0Ofu2Y6CqirLQRSEkjCCtWRBRYzBJ/qTpUlLGFJUrJVHbtrPZbDKfzTls7ez84LVXr158ed1tGyjACWGIllUbmkgKQcunffTzViJ/utt3GaRKy/w7XqkBSeVFjovQppYklcZYSRrcMCLnFt1QamsUUWTRweTYUtMKjtoQO2uN1gjEAAxrraRUPiMymtQlJgBaCCVd0qqLwXeh6bpZ2xYpWgEpIClpahP0jLWXOVsEtqSEkVh5D1rDkmL0OTGRpzbbVlgDoRBADAIQOWRKSmlBEgEkiTTFEHJKirWSUlukhKX6xJwjQmYS0IJllVXWIMWaIAi+Q6Y2ceuTB5hISCW0BiL7BEGwggDiQuWMj4+7+5/ka1lBfGVzTEmzPT796pXfHZUbz/3wSXvzqHv7sHt9Mnvn0SgLtDJryUry0wUOgrVkDVkjvt0aQC9wvIgIq92p8dpr+8qcND/9pE65PphGnxliGb2hAQOITwscGZ0HM3xAWaAqQQLWICZ0HilDPq/OIaduOpudTKYnJ2l7Y3T+TPXrrxYvXzPbm2pQCaO/9IEI5dymlK4sTy0W708mbxwdvVfXnTHXrQ2fI3DE2M7nnxwf/2yxuEm0UCrs7V0djV6uqpesvQBsAvpFbewAFjXu3IX3ODjE0TGOTlA/W5JYBt9UJaryC3znBRZAir/8YyIpyVqqKlFWImUcHNJ0DjCOTnB0Au9XAkdVYVA+vxqlazEn8APL256enp6enp6eFxVtzOnLlxDxwV+/6dvjOs9CiKTUwBSVU84JwMiki4ggsNCYpjTpItPQykFhC3Csm2Y6nZ3MZo2i0entH/7oxxfOn6+wvlwLCqHEgzA9IpLy617iEmA4mTylOAttbqVyVWErJS2zZM4cO26hh84VUmVID4m4oKaTiKaQsrCFVRbNKhfWKG2ESxkhhzYvsNQ9RGmkmyvUqW26dtY0J123nZJhCIag7EQbGEdJZY2kRJesIG2W9d1EcDYH2c5SiglIos5lp40klhwfuHAkDpG80EKQQAQkwSKlEGMgCCOEcYgeMRAepKhEJmRVQg2EWmgky1YiedRzdNwGbrEsDgekgivQNWgTlQJWAoAslLDqXnvSiJa/UscKKdSwXL+4d317fPq5H74zee/G/UF7++Tj+duPtl1gIZY9+vw0fQNCYFhJHgil+Nt9wfYCx4uItMrtjfXavhkvDlOeH0wXb97yYIAFSAL5gXfDE6SMroMPoAYxQghYCwApIid4/9x6B06pm05nk8nh8TFtjkdnTxcvX6uuXBR62RbzcwjJQkonpbV2TETz+e3p9GA6PVpbOx6Pl0ZHT/2GHMLs5OSN9977l03z4dbWhZ2di7u7Lzt3XcoLQmwB7oUev7qG97h/BCURImJCfLYkISWcxWiAL2KcKQk5om2+iVuFJGfFoBKjEc1rOjjEokbTIj44QGthLQYl1scQ8vmnKCf4Xt3o6enp6enp+dVge//sP/nv/ut/+KM/PvmTP3Jr65BiXBROVWALH0lGM5IqEdWlzkoqWW6Mt8br27YIOTDArHIyOztbZ0+d2toaVNXywaEGZEptzgEwQsivX914sG+IeTKpF7PouJClG204ayU4Utconwq4QhVFUVS6LIRqcwB+stMAACAASURBVBcRF1jwANY5N1wVdssINEABaF6GoK48NgE4kEIRUXepa2oOXKCQUMzoPJoIEJyBtfAdYsiGWwUPAqxmZzsJT8jFg+C9SvoKXY6JfQQElCKjjFFKFkmKjI7BCWigkiGIhFjH4Bcgoaiw8KBImpwiWcgSlBbkYwY1AIFT9BygyKgieo8MOCSNhiEYFSBhiJbjFQDvAIGvsHoDy02W1c4oO6qeX8FROBfy4ub91+czfly1WtmQPGO/piTAUAqlE9/uS7UXOF44iAAppNTSFX67oj2TTovubI42yY6pBXWUll1eDyfzQzKvuqc6j7bFQkOK5RVIz74OIxCACA5ANxyo3a1RUZiXLg9feclsbQqtSYif+1p9cMWR1pVza2W54f08hJOmuaf1QIinVIWk5Ov6dtveZp5J2QFNCPO6PiKqrc3PMlX6pcHMyJlTinXT3boTbt9Vi8aBHpWUpIzk0fmn3FeWidiPn8/hAMMBhkOMh8/XNzi7lAYxQpCYzMKde2F7CxvrpOTSUfUXPzPMDGbOmWMKJyfdrdvp3j3rg8rQKYsQufOIESkDgBQQGkqBDQqH0QCjIUbD59YKCSVsilVK4xjlool3D/y9+0JpUpKkxDc9xD09PT09PT09n0Jbs3Xu9OUf/fD+5PgwhtQ2Q2uN1IAUMUpiNoQgVRaChRBiMCpGQ1dksTSXS1lIVZ4/d2F/f39tPLbLx5AQD+xFAWTmr3XnSUSKOYIjUoxtOzmZzesOwtqyHIxKnRN3IceEBA3jtCtc6chooAFFJA9PVtuB1kZpJZUFAejATDEzh4gQIbAMZuWUo/ddCs183tQ1R3ay1NIIKYkVZ5mBlCkyYkKOrFMQS2c6LZhjyAicIJgECyBriko2iy6loISQBGKx1INUAnjpx0eChRSUidrUppy4g7RCOSADTCILRdIK2RH7DBEgIhhIzImTICWkFEIy5yxyQAwRFqSEJFo+WRaCIOEtESeIemtr+9WAuSDKHJcvTx24zblJuc2Ss0RWLBWUhjYwloXw8/bweHGwNtgq7ECQIBIPN01fcAE8cOt7a5eu7P141ky+zPhHUiekjrw/ruuoOTvJrL+F1Ry9wPFCwwZpjeOZ5K9FUUVxJHEI7mQCMwig/KyvTAlNBwikqFZWP8/Eg2ugBjdGyUvnipevDa9cdBfPl+fPqWH1VQWRSKnLcn1r63LT3Mn5ZDp9K4S5EE8xnsi5a5pPmKfr66dyLoRQdX3cttPNza319TNVtf0ND0pKcb7wh0fNx7ea19/yb75jjqcSwoLU55wsQTAG1qKwkI+NxrDCeIjREMPBc3+0ybnizICNQdy7377+FqdkL5x121tqPBJfxMXjixxgiGE26w7uNx/crH/6Rnzvw7INKmXTekF1jjkLYqPhDIiQMlJCynAG49HqQJ4ncCgpypzz0jR3MvVvvTOTwk+mbndHr4+lc+gFjp6enp6enp4Xj7NXLtuqvHXro0/efQfVAPCEZKWWrGY1ZcRsmiCDAJc5Kl9P2jDrmqNuEVIebWx+79UfXH/lB8buAuLBQ8YspRNCA6u97teEEJpokFKTY8R8no6OptP7x2ExL7WqKhQDtHWCb1B2iECrtSmKQgafUuyQ/WotymVC6myUVUVsLKDRQXQJmQEJGCgFR/DeT+v648nBUTNtQpcgdVHZohyU5booS1ICCBCLBGOgJHyDJFRROsjIqUYNBEbOKsMBXUAM6BqkLK2zgtij0cGKbDoNSGTAkHLSMbc5ZTQWkR2QiDwAAxY5tB2xzwwEQgOToQAPBChDIsbgU6tYE6vYeqYMoNNmUcg16QtmIqsIpYQyerHgD/+fjSu/fWnn2kxKCmkR8iKkRRMmWhwJHDESMVNmAhjZJuRlmIua35u8+/7trZTiztrZUbVRmOpxt9EvtIGXZmNw+pWzv7M5PPvFvyqm5nDxzr3FT+/O/u64O5CcC8XsvoUXaS9wvNgCh+a8luOZFOaRdYQEt0jHK2cdWra4PWMKo+0QE9rGPijfeNamM4AX4BPwvHJbu9uD770y+P53zO6WtE7or2yGLAWOnZ0rsxk1zcnx8dG9e3/LTzsAIjaGrKWtrdM5b8xm95YvIS4VxXeKIslv1Hwj+9DdOzj5278//rO/4o9u8Ycfm+OJhJDA5wkcRDAaVYlh9YSfaFWuCh++gMChmStAC1HWTXfnXvOXfzN9/4a9dmXjN35tcOXSw06iX5DYNPXNj4/+8m8WP/kp3/yEb3xUtl4lVq0XiXPb8bDiwYCHFZxFiIgRIcLqVfnGFxI4ZMmsSJRCtCfT7u9fX3xyG2f2tn77N4fXXxLG/NxFQz09PT09PT09XxNEJJXa3Nv7g3/6T9/6y7/+6GdvcwweUXihpBAkWt9NppNFl5iMVSRFWqTupF0cLeZwo/W9jXP7u3un1pXSD74fPTDgEMzMnJfvPh6eknNm5k+9+eU2FJxzjgADkpmZfTubTo4Oj2aTuW9YaLWMlo3sPTc+5JxLpQVz13UiRPZh2vrFrPGdL40zskKWKXGWMhNDRh9yF7KVWQIRYIgsZRPrk8X03uJkFlojBCSYMlPOOSdkllBKxZCi91IkwRQZiVnkTDlljikBGUhgRgaYQRmKFIkMICPlZf4piCwggQgSrFQGZJJGpQgBK2TSBIGYU+aUOYVEvkspCo6IiJFTnWICKanAEFi5WGRKy2IaUloZQ6vSeWIgM4QmbsWNN5v1c7vXXr1c2rU2HrXhqIlHC3lXkMmIkafgBE5MIhPnDIBJsEjzO9M34of+1v2bV06/evXMD3Y3zhXmy224pJCVHesNu/VlBI6QmlvHm+lO/OjgvZm/42QeOeZvox1HL3C82BjkdU5ncuCYkLijdERLx2L6dOrQ8sJ70LKSMqcO6IAMrMqqnpzAj/7liRfgY+QpxhvbW+7KxeLCWbkqnPuq/h5AKaPUelVdca776KOf3L//k48//on3i89+2Lnh2bM/OHv2B9vbP0gptu2sro9v3369LF/d3Jzn/A3nbuS2XXzw4e1/83/d+uf/6xBiCDGCsE80AD3tViEEjEFVYm0M99i5LYtVl8qgev50IDJCQKko1b3bd09+9sa942P1ykuysHZ7S6+NvwpRjeNsNvnZGzf/xb+c//Gfjh4coAQhBXQhE9hZGI21MUYDhAjv4QO0enAgg08HcH/2vqOUElRKBaXuHx/Pb9y8e3Q005KEMJsbZmO9vzP19PT09PT0vKDbJ6W+++s/3tk5/a/f/u/n3Ukduqb2VZH2CjWv5598cjCdU6ZSGykNZgKTnI68394sNs9ubO7o4TARtYADCiGUlBKgnHN8YNmmnvThzzmnlJT6+ddGzDmlmjkDBdAx6tns+N7BwcF8WnfeQZdd55pZ23DTxKaZUA7rziGEw6PDAo5bPjqezWazuq7dcFu6TZJIaJtUeESgaTqkgKpiDaQFYlKJill3NOmOF+yjpKG1KaXQzbtg57XOQLbYrCRiQNt2YAKYgZzqebN08WALGKBFZKSlbx/R0NrEIaDNDwJNCTAEYqQOUJF1InIkHEwDA6jCkFTgum1iG5CRgKZebZcW7LvUNF1NJApbGlEYKggEAeMcKwAoZFHKgh44A0RGnQEF47BgjlRsFt/ZGlyZ+zsLf2vubxtZMaXIM5/uMgLATJkFEVgQpISv57eOf/L+rTeaWv/oyh9aXYyrjcJUX3JISUmjpCnN6EtNA2Y+mNyOfnBykkZF9sNe4Oj5Rim2T2+UV8bf2R/F8/njW/zhx/GDj2a37j4S8wptNiuzMTCbVZp33dHCH83DyQIbldwc2I0qG+WPFv5wHo7mqXtke9mdO60v7e+cP7198cLGP/qx3dmmr6VGQgFD4KzWvLYmQ9DMFML8Kdt4U2xsXKiqDSl1+iYSQ74oQohqoKuBHQycdRDL2Cup61pNZ2I6x2z+bL1HQiooCWdhzEoRkOIpJh1P3pmwvA/ljKbBV1SyAWBpupF8Fyez+VvvLt79IE4mpLWsBnowcNVAKg0pIQWkMNYqZ0kp5AxrUBVQCkpBKyiFZf/k6sPyCQFuGb0tCM5CCpAAM9oWizmE4JjqDz+evfWOLJzb3RHWCq0gRO/H0dPT09PT0/PisFyZbJza/Sf/7X/1xp//+T/8uz+CYohUd2i6GGNmbaBNZBEiZRCzErk4c/bCtVeuD8e7QiyD8yJAzMhZPAz1XJZpfDbkVUr5iy2HSAibc2D2QGDO07uTw5uHbe1ZC12WUWPaNCFikdpJW3OionBKWp0UIaXss/BZCWHGzhUDR2VmF9gZMGRgKzkQp8Q6I3tuQleHbnLfL+aFPndxx0iB6ezgqJ13spSDsRmVQpdaEUFpVRTWZ59TMhHMCMxSkTYgrTOTpxA5JgQVhIxUUxtFUspoaAAWsgBrjyxBEhHU1GwtCSkQCQBpQUII5sQx5C4jC0hmZMTIISEJKcaDSkljdMWROD5wOBREDARIK+STfUO8WtKyjl7GLqSFT7OUm4xMJAXpZQ0IfQoBISAEk+DEsQuxbqnu5jGFn0Nj+Hkng6js2vmt7/zW1f/k9slVoY8kH949vH88byZz3/n0rblCe4HjV4Zyc2/jwg+3x6+tj16q33xn8bc/mTdtc+v2ww/oUomza+7qrru6292dNu/cbTnVk7ncrMy1nXxlNw9d+87d+Tt3F4smPGaBac6ddj/+teEPv2uvXnZ7u3o8+noaBCRQAFJrORwKZpIyxzh9yqRUZjjcqapNpYz3zQs7IiSFHA31zo7b3SlGI2gNrWC0vH+oPr4t+PYzBQ4hoDWshTUwGsashAApYQyMwXNF+pwxn8NofEUjxTH5yaT95Pb83Q9mb709ff0tfzIho9X6mtndcTs7qiigNYyGlqrtVNuJtkNKqMpVZ4pSiHEVqrI8wOWhPS7rSAkloSRcCyEAQs6o6+UZyHW3eO+D47VRrpvB1cvF+bNmc0MWrr/2e3p6enp6el40tDWnr13K2d9586cAYvZ1V9dtIiLlNFsTkvCMnCHZOCnPX7h47ZXrg8EeYIEGSEDKGcyCSD1YIYrPVmr84rkqQkghipQQ4wzZc0jTO5PDD498HaC0HNou+pOuBXPN7dS3kuy6Nco4ByO4TtQk7dlpg7Io3NBy0aBkKksKUCFIBWbOIerAoU1N283brp0YxeuDqz+8PNbi8M33fUP3D1UphyM7HmgYQQCUVlKKnHMMyWbkjABoxYUjEjpGGREzkudOBilaUdMsKl6ThREWgCNYBnlkDeEoRXQNS8EaGZ4BsGWmnDOnHCI6Xu1HkBADWgBaqrVB4UxJVDSNb1K7EjgAJKADJNgwPhX9yKCctfciNF08Xvg7Ps1iWjDHF3zSGl3sjPeVsmdm+4eLt+9Nf3L78M7xvDmZ+9an5wZu9gJHz1eMW99bO/+dzd0fDtb2VVVl76dvvz/FI5vRolTFuTH94Iz9jcvp/YPMqT2czD5ks1WW13bSb1zKG1Vr5XTeHN88aB9ro9g5vTf83vXha6+6s6dJqWWMxdchCCzdTqVURQEpuSxTzk9pUSESWhfGFFKaF3pIpJSjoTm16y7tF9tbsBbOorB082PBEJPZs//OEIyGc6vaBylWOsVS4CgcrHnmKQSBCMyYTL5CgSP7rv3k9v0/+bOD//uPu3v3u7t3w9GJNUauj83ZU8XFi2o0hLNwFtaIOwfi7gHdvYe2hbVYX8PeDpTEbIH5HLMFpIDRKBwelydoqXooaLVq0smMlDCbrQQO72fvvBems9nrb6+9+t3tP/j3Rs5KZ3vD0Z6enp6enp4Xk92LF//jf/bPABzdvfPv/s3/zgfzoqhKW2jrCi2TT20L6crNDbd5dnNtd6zdpwIEl/kpJZFUSn3NVasJaDGb8cHR0Z35rcPuaE41t6b9qBiNaDCUXQMQ4CA1CugChUHs0DXp3nQWsh64gVWKCK6whSnUxiD6DsfzgNjlHGaz2i8mzVFWJIvq9KXtvSvb37k+UIuO3ynuYq4wnyxObivaHurKGMAiRI5eGal04dknTgCQgQW3pgsQGSyhLBUSDGRmlzh79sTQZD3ABGMhjSyU5ZSATnUdQkBKkGBufEddxybSCK6Gz09sg41i7VtJOVnXQGUUsAQS6AhMy/hbMLjLPjO7h9kIHlyjaUPj2yYeqyAT+5Q940UvglDSDIuNwg7H5ZY5dCfzw7v3//RwUXc+dz59a5SBXuD4lcEOxuXmabexq1zhzpwqrl6216/K999/tN0+vyVfuWy+d8W8eqUrB3x/7j+8sxjkYkvWZ2xzecA7o+beqPl4WN8YeCFIG6Gt0EZdv+auXjKndleR1l8L9GiDTlbrDa25qgB0T91uAxmIwIuigz4qHmNOTZsXNTqvhNBloTfWzOk9e3oPRYGyQOnAjHuHKIulWgMiCIJSkBLLEkQhoBSsQeGwlJOWr2U0SVngWQYoD89izqIspHPaGAlw2+WmySE89Bn9sn8gsw/tnbtHf/ZXt/63f73sMyRAbW/pwcBsbZqzp/X6GGWBsoCzEAJti8MjpAwpUTiMh1AKIDAjJWiNokDp8PiMWrqQWA1joM0qfiVGqkpZOG2NESLdu784PJq/+XZczAfXrlSX9rHZX/o9PT09PT09LyjaWm0tADccXnvtN1MWN19/vaictiZFnnUpBNKjojq9ub6zMVobKiYg45F323LFy+IXe2TFzEsj0qeuAHlFBnw3m8w/unV0eHLc+KBUTr6ZT2AlDYaScwCMLXSh9Ugqx1KEpvWLrpu2ndLSFUopASJpNDmdtYqh7lI9i3Heha5tmtAsUjdcG2+c27n8nTOXXtq+cFp1t+cHsjI4IaQ2trNuMbBOAYDMvuPQVKLSQrGWIFKA7DJ8zjEmgBmCpIAUMmYZBQyJmJAyJUhkoiggJLQQWhiSgVUHpJQSGDlTjCEHTh0skZS6y5l5tU4WQirWEiYl+JCFzACrZSMJoDISkAVSzjHEDh6cTaacY8oRiSiJEPJs2nYLr9VJ5NUj25R95rh0u3jR5ioREUhIoaRWQrd+MXTv+27UNJOYfMr8rXmi2Ascv5LIwpb753b/8e+XFy88usOOi/LcRnFuQ+gNueHUxRN6+UZ3EObbx0J+nE7gxDjYhdov1vNFipVe29Vr23q0tfb977ozp7+qkNEvJnZoYAScf4aEkYAFMAdmL8oZZ84hpLoJ01n99rvtG2+LuwdDiAKk8bmJXkshw2hYi0EJaz9dcyEFpIJSUBJlibJ8jsCxjJjKyY6Gw/GI19cTCf74Vv3mOwD09paqSmkt/7zWFbSMbgVpUAXhQOpz6tUyo/OY1zieoCwgBMZDjAaQcuXK8XiZ5UOBY6nCdB06j87r4aAajeLamg4xl0WqilyW1bWrZnP9lzgne3p6enp6enp+AaXDmF/7vd/b3d35tzdv2DUtCjU9Ct2yIqJwm1sba9W4FCWnZfO1AwjgZzzq+9IsjUif2uGyFDhSSkuf/uOTww9vvHV/djc5v7k7ajMd3ps2edGd3KOUCLy2NahGbrRbqhy7ZnFvMTmoF8IoXegHFQ1oJThnHC7mdX3UNHen06P5NOdGKlWN1i+/cvY3f/fKxm61tjEo5TimCeEkowyopFbOsIxAzkCTUhNySy1sKmxhls045FqoznYQAW1eFatnLVgqw0EQ5DI9wcFIaIb3SAlFCWkeCEcZqJEz2hqaUQGdQRBSdk4kEEhqLYykTiABduU8ahgF4IFIMIwMNEAgHylmk6VgdG1O3udakHGFE50/uNF+8hf63Gs8L95ZunP4OK3DXZ9mQH6Rp6sgMSw2ruy99oc//G8+OXrn7sn7Hx+/c+/kRi9w9Hxzk1Jru70prX1c4BBGysLI0ghl5TCrM7fpytgfhPn2SRRoTuYujwszLC4OB3s71pzW6/t67YxZ29Xr62o4EEr9cideCeinB44gAVOAgBfFgINzjtNZ/eFHk3943b/7gX/rXXl7JXCYz+9X0wqFQ1WiLGAMrPm0wCEEjIY1sBZlgapEWX5eiwoDBMrZDofD8VjP646ZP/x4QbS4fWfw8kuDKxft7rb4BUJwFMiBHKgCOZD+nOPjDO+xWOBkAmZUFQbLOBgCMzg/MbyCYB54jgiBzsMHhGCGg8F4JBeLMuW4uR4318Pmur162WxsSKP7i72np6enp6fnxYeIlDF7ly797n/xXwpLITbv/NmfnkzebuNifXDmwsX9tdGaFirmZSXFco+uiCAEA1+ifONTqbHM/PAdIKYUibQQ8jMSR0D2iP74YPreu3c7ymvnR9v769HXA0wnizz1i85nzqJ0RTWUe6ds0Uk+TolyIl7bHlejYjzkQrKk3MRmUi9ms7ru6iY0E994jc3tjZ3ttTOndl5+5fzll87bsjTaUWcIgUgTkUA2UhghOaeYvYQKKTUxiZwEAoksk5KQEkwZOSGlHJEYQkAqSSRIMwG09LFHhgArIBEgQISUERIpLUkILSIxIJWkJDmBkJkIcvn4L3POKUkmIlJKChJgSGYFJETOmRNiThGJIKVQ0MhgTymKTCQlhNZyUCju+KN32+ElnuNtRgYQc9PGE59n/GILHESiMMNT65crO95d23/vzt+F5HuBo+ebVTiELEtZFGZ767GZ+tCjAbrcNtt7tL/mj0J0x7Wci5O7RRjvrl8d7O6sb1wsq2vC7ku7J8zoazPd+LzLCtDAs7avGSDAA8cvisARU3vv/uGf//XNf/6/mOOpnS3syaz4IhUcWqMsMBpgUC3dkz9TwSGhNZxbNYCsKjieJXDQcnyJ2Q4HajSu6rY+OTn54MPJ+zdmOa3/we+R+g/UaPhzCxzLgXGgAcSygkN/kQqOZcnGaIjxCKd2kXlVoBHCUwQOrVcCRwgIQQ+Gcly7uklM/syeP7Pnz5ySly+azXUypjfg6Onp6enp6flVwZTVpd/5XQAp+Ob47ltv/NXETy6O3cvXX15fX3/wqYRl5QCkEE5K8aXMHZk5xiilfChwpJSWSSs5tzF6pQZLK83HvwjokBq0zfGdxftvzaorwzPXhvuXRnI2O1PPP7g/f2/a+oVvWzBBWnfutLaN7WBu2BNbxO39neG6LF1tGhY1n5zMbh+fvH90O4RkyWpnhxtr33nt2ve+e+bqldF4bcPaLSE2kAvQajEvEDQWDmMLm7gJiIKkD1i0ZEroFCf1TEBaKgqCAzpGC265FZCWSg0YoAMihIaTSWHpByrgCsCACD6gXqCsjNXKoWYJVI5E5FyjwfLzqwEIwYfWolBKO+G0UTAggDlbbmTwdY0up5ZbQ0ZCAcgCrQOztlC5JZl5baiDw/1metQ0c/f20oCDl6Ez7F9wgQOAllY5XdmxM8OU4t3JB9+ay7AXOF5MJOCAdSlPF8XxaHQyHt9XSsc49f5Y64pIEgkQCfX0zbVQVriCBiavs1AktFLKWDcs1k5Xu5eL7ZeLch/YAYaA+qVb5j73xwnAAkNg6+EZWFs7enAGTpQqVmcA9MvJEOWc02LRfPzJ8V/8zTCzhCggtCtE0/FkFu8dEkDOCWfJWbp9D8cTtO1SioJSMObZXSe0Uge0XuWwLF9PJS7/ryatpTHSGlibSYiTSTg+nh4d6fNnw29NOMZfZGwESIE0SMVEdZOPp/HOQW4a4RwVVhiDeweYzuA9AOSMGOE9vEeMYF6F4BKgFHJCyqv/EmAMnFn16TQtGg2t5bCSaVNrlTY2MB7EquScU+c5JXwrs7l7enp6enp6vqU8XJdKba781h+mYvvOv/hX4/XN4fZQWk6pZk5EUgi7tN5n5pQynhEQ+6wf8VDdePhP5pBSS0RS2pw9c5bSED0hc3TTxfy9Wwd3ju8LnD+///J3L+7sWuknu6ORe++ufPf+35/cP5jNZl2QH0RFUcccF/7ObL5IUMeLkETnOj/r2glmTdNy2thbH42GG+P1vd1q9/Ta2Qvn9va21zcrY4ZEI6ISkLCOtczoFOcCTqlSuUEljEWW4Kw1LBlSBFIwBGJGkGCFGIAkNNkQ/TQeZ+VYOUHGgAUkSYICCaWkKi0ZZ1CUJ9NmMa+5CxyTTxmAaTvSAqYAAlHSBmCEAMnKwDojteFInjMboYHE7D1SAGWApDTKyiRXSgXRMoSFoAU3IrciZgDdLAS/SPmQRJZEDDDlzPkZVeov1kQlkgJyVGzurV3a3/7+S6ff3RqddboiiF/py7AXOF5YgaMEdo2R47HMWRJlKSvv700mb3o/L4odY8ZKuS8gFpBzo8FgazDYWlu7sLX16mj0itYXgU2g/Iy++0KdgQEgjBHjscxZEGVjrPe3T07e9H5WFNvGjKR032SgUcppNg+374I5HdxXWiujpdZ0cB+f3MZ0/qs+C9mHdDzxH9/iEFXplNFKa6EV5gvMa9Ttk2cjoe0wnaM4hitgNQoHo9F26Dp0HZihFKxFWUIILOqVQ8egQllgbxsxhfm8mc+nN26qritO7djtrZVi0tPT09PT09PzK6V0VBs7V1/77fP/39vrG1vFWkHIObcAE1kpSyLJzDGGlBJAQogv6DP68JPMvNxFCyFyzik1UlZS2hjnOScpP10o3U6au29+cnR/2g7d7v6l69d/WBQsxCRfGEs3SBP64P0mxXkgf/fepJk0hC5nDzihXDqata3sSp5OwnQavOxGG9WVy6fPXzh96vTu1Uujc2fHQm0IMQJKwAIOEBAJRsMIgaBBTlRKl8KVpXIFBeYFslJRoQMFSDiAwYiSoyYkiEwCNsDXYSaEkFQSHnQvi/+fvfd4suTK0vy+c5WLp0JHpEIKaKBQXaxu6+rpHrJtZowzNBsjN1zQuOaOxn+GC+7IHTkL2piNUS1oxsWYsZvTPdMSWqdA6pBPubjiHC78RWQkkCgUCoUGssp/9pCJfOH+nj9/4e73fn7O9wEZwVil80LRwFgM8sZHAAiBY5cSC9t4QSY2BxiUQ6vAPwAAIABJREFUrF2NWLUYDZM56ExqDolhoAkhSesZPglElNIq19QSBRIIuiJqaCAjVCQNPDhwzIJKtJblziAzmkWWIVQhLIN/bqadyqwPd1+//I+Gxfr17bcm5dZXWpx6gaPnN0BXwmC0NmUJInEuVtXM+wcHB49T+pu9vT9ZW3tV6x2ibzwVUp6P1tYubm1dX19/dTh8I89vaL0L5IDGj1ef090esFYPBqSUZFmqqmXb3l8uHxENdnZ+sbb2alG4X2EPfG/zf048mwcWXixTnmVKkdZKKywrTGeYP/8CRwjxeCoxppOZtUa0Jq2NVlAEpUAK5z0yEqNpMV/AGqwJ3Bh5jvEQiwUAhAhOMBqZQ1msqjm6XPfhAMMBBqUYHT76tD46mt+8bebz0ZuvDXzozwU9PT09PT09z+uAXqvJ3tpkfVKg0ADAwJfmvR5IWue/1pRSUqoBUaogcsaMiQygtC5F8NVB/rxtP328T+PB71+9cunK1TxfU8oTQWlpw8GsSjsbkz8aD3ZeKUW1J/tH06NqPmsBTaSVQTHIRmvDyZbRTm3eyPcuDK6sDdeGa8VgPJmsKb1OtAGsaT0QAbNXKiNCSrOM0pYu7mUDyT20ZkiTWqYAIHnAIzMwGREyREHdthGBcZa4WubD4XAgkSR9aQ6bATqK7C/b/UWF2bLpxo0ZYLqGFI0iCyztoooxiaBtoA2yHCEgeLQCLZSpTBJVVQOTxCK1EM8htaSUhXOZs5ltqBVIrjIFCKpEoYa0aFuAwokVPc6yYaaHmY0sR3UlkCo8N4NYrXSZTS6uv7wx2CuycWYKRb3A0fMbpnOSVIAiGmUZWUujkRwcvHfv3vsPHnzw+PEnIsm5SZ6vK/XNLox5Pl5bu7i7++rGxk+UukG0CwzPFT7Qj3sPjPOcnMN4LPv7792798GDBx8cHd37yU/+uyxby7J1pX643+HEabZI82V4RGYl6pIFVv6a/Ny3V4gP6fgkTacglUgIMJ14vTbGZIK1ydMCR0LdQGtAYC0mIxQ51ieAICbUNYRPKzgKAMjOCRwX9nBxB4MyHB017/r5zdv2+CgcHbP3/emgp6enp6en53kd0ys13NwYTtYzykQSEAESYeagFABFBCI560z55WmvXx2pAV0cqShluoYXESGyStFXlkywQhO9M17fuv7y7t6ecyOgkQSKqan0dBG2dnZe3B2/+PMR0/L+F/cOH9fT4ycjsazIy8k4z/PhpLz4xvrubrmhYGkAWlN6pPQIWAPGQEkUibrIVwZgtRrmZZ4V2s5JQxCC+JWAkYAAcko7Y8iRYsSUUgrxySjaapvneeu99x4MYWYwsaJIScRTqJs2xaiWEAI0jNOZpeCZSVHmECL7ICIQxAgBjAVpgtZdYqxRKgUO3ks3M2aIiGhRGoaMIoIwAEXKKUvgyKHrVhEIc6B2oWU4yfKN0q4VWWQW4TpG9TzVH5PVmdXZIJ8QfhvqpnuB40ercQAAkQIyrTeAG2WJ9XUVQgphDjRNc2+5XMvzrWeuv1zen80+q6oHRF1Pn9HaGmMBA3RWRvSc7AEClNYGsEppopRS7f00pUaeFnJ/IA1AIJ2L0PcmZygFc5q6qhRSQuv/QT9gEuDpTsKYwPxsgwwRsCAENC2WFeYZQoRSGJQQWUXJaA1nMCixvoaUYA2aBg8egQVf3JeDI6kqGZTCjN6Co6enp6enp+d5FjiK0V4+HGmtU2pFGoBFOKWFSKF1qXVBlFICUTLGpJSYWWvdBaZ+4xhR60IEZ14bX786A+3WXv6L//Q1ssNstDMYDIxxgGEf0nFbH9XTqb/x86vX37x2+XLMsvrKpa0QUopPnDKJotZB6ULbUT7eyLOBISisA3ugbrEScCmxUlrrIXPDXAMatsRkYApXCPTK6vOpMbxnl1JWGmWswrBE3aJ5kp4bQ6pSzZaRAy2Yk5dWxegYXlGEMHNnXhg1mhxD59aVVVQ3nXe+s0qpum58G9Ddj6sg2qLIMwunk4KP57fHQVntkDttS1NW9XLWLnXmsiwHEMVUqQzcAuSQx6TaprUYZFqLSBNjZCaiwtqNojAUFuJTii3Sj/q39FRN++1QN3qB43n5joaAyTI1mWiAtI5Zhqq6k1Kwdv2Z6ywWtw8P314s7va777lHK2QZihx5fuoQXf/YtzkmNA0WCxi9+giDElojz1dBucZiOIAInMV8gcUCDx/h6ASf3sTjg/NXtZ6enp6enp6e51fgGG5sFEMr0p6WJwsAkVVyikgSSSIESEqRufsRRJjZAwRoIkUEkSAigCFSRCTSxc0mgEUCkSayQBQJzO4r01cCVFYOty69ACqVmRiTEzFz45vl8mjeNkz5aG1na+fShdGY8zyO4LsNBOLqLpdESARloJzUUKnOPn+i1CYQgcjczSs9YJTKmRsgAQRl4IzJTOlc7oxzOmOtIscQNaAzgbAOkZSFFpgExQCgAQLSKiZmNfUWEEhBKyFwEqEEMavCC5DWmdXQNsCQs1pYEIhIGyErXXZNZ+5PVpE1TkMBgSXwad01wRhDoCiRWZq2DhxEQchALEACSUgEZckZkxQzfOsIWlMVwzx4Fk4ipTH5cFjoVgv5KIu277nuBY6epye4gAKstWowIGO4KOJ8PlssPjs8fC+EZ+dlNM3hcnm/Fzh+G1AaeYbhAMMhmFHV0D/6wzZF1O3KhaQoUOYoCuTZKi9GEazBcABnMRri9hd48BA37+DmHXzxBR4frAJoenp6enp6enqe60GcUuPNcWFjSgsgB3KgBgjIAQsgpZo5AIUIp9QAFig64SOlpQgBpdZGa0qpZk5AoZQ1xjBzSgGogQhAqdwYCwSgYSY+F1FqjCEiIANNyIyBDCgBKxJTOq6qg4Ojk1Z0ubEz2RhPJiOb52QMrcpoGWiAbn5uV9ahnRKALoaj0NoQWREWSSIeaE5NRp+ecxpTDIqiLMs8G3hI8MsmGodyACxbaiOsgmaRaqWnOEAB9WkNcew+KAjanXOIoNN3qgFLZqBLDzoGpMghHlKLsAhgVvteKxQltAYpEJAEjeBcQwwycpr0Mi2bUM/rxmbOFeWpc2on3ywNAapQeQ0JtGgdoBXN2zBtWiGMnOseTpkQedbG/kDoBY6e89Dpn0qpQZ7v5DmPx0jp3ZOTW48f//3h4WfPXI2ZRViEz7eiiIhIBBIRnzkP0XMQUXFqWUy51qUxpTEZEZiDSJRzjRL02xS3QQAIRLCnvhXjEbzHbIHMwRhojR9Jex8BRKBzdW2J4f2q0sRoUIE8w6B8koeiNQqNPIMADx6hbvDgET69iaMjzOfETFo99YI9PT09PT09Pc/daI5QFMrpzl0udAUXAAEtcxQh5vP39oVIKaW7BnOtC+kM0IAYE5HTGoDt/PWVUoABCqxSTFWMkcho3YkXwtwCBLiUEhGUyoksMxNZpboXIcC64WD9hc1XBrx9o7z0wkZRlNYOtD6rAek2u3sLDRhmFhGlVLcZRIaImH2XTQsIYJl1jJG5+6QOsAD51k9PpqxZMVRmodlLK0FRbUBQDk5BR6AVeAGRVVAK/lRoiRwYUZPVysACvNI7BPCAUnAOxnXeJcSJ4b1IgOMQETxi12/NIA0iREFM4sgLB7QJ/rRUpYbPAsi3bRODF2YEEAAbkuI6gWOCh1XkCmo8auAYUFppRXWMj6uKCLkxhTF7w6EmNW98pvv7dr3A0fO1dNEqm4AaDtXWlmHWRTF85qJtu6jraV1P27Y6J3C0IeyLBGCs9VCpXCkn8iPXBboz4xpwrSyxsWFTMtbmWqe6vjufD4tix5iB1hk9536/X74eWgtnYS2KHGWxsvN0FuMhwiYIaD1mc9gf+hDWGtYhz5BnsG5VoNHFrGi1shFNCT7A+NWTSkMYMSElxIjEyBzW13BhRzljM+ucM5sbuixI6/6w7+np6enp6Xl+B3R5BrMaaMdzqoEXgQidCgc4vZ2pjTGnI6xytVqMzGJMdt5Zo/PY68pAAKSUUopa22515pY5dK8sIiIwxnWmpEoprQkAM4nYbDDKBnbtopM4JruhTGnMQCn3dZ8oxphSIlJan5VyQMQzVwCdhZswd2JH94wB4L2fTWfaGGsy5QxpDuQ5GCRLBelMaRKKQg1BhEgcoIFI6LpTEmKCV6RXQYvxbHeSB4zGIIfWIomhFUTgAyTAIiVqW8hT3v8UBQ0zkVccpD21BElAQtAhqti2LacEkHSSlAqiQktABFrokk3GeWAt3JJUKSWWwpjtsgTEKlXH+HC5PKzqWevblPoDoRc4en7JVN8CIyArCqytQSkMh+UzF53PHx8f32VO5wUOZu/9A+8fpWSs3SuKy9Zu/JJT2I/pt3QAWOdoPFZEcA5EslzebNtpnl9cW3upKPasHf5WXQ+dRVmiLFBkyDJYCyJkDqMRlIKzmC1wcABjfuDtNBrOIs+RZ3AWRkOpJ0JGd/GLDO+hFKyBWFgFZoSItoX3SAlZhrUJLuxqZ01mM2f1xrrO817g6Onp6enp6Xmux+6Zhf7a8W03CFdaOyIAhugZ4zql1Kmc8bUopU5bUboBmjGmy0zUKSWRlFJLpIzJRGKMLeA64w/AAQVURnaszYY2g2duw9MbI8xtjBEAkdO66N5TqYJIpeSJrNZFSkqki8X1T7zqXaZcUbBS0CgKtISITDmttGefFOXDAhyQ/Mr6wwIK8DDkNGnlzOqZZ+IDWkaRwToUOcFBwxEpJW3TBt8pIpooc8QKVWyjDzjfznP2KZlypk6LUgDgAT79uoAGntEuQhWjL10SxMRSGusGuiuhr0JYeH/S+GnbtrEXOHqBo+eXoQENOGv3hkNkmayvF89c7uDgFnOq6+PzTzK3bftwNjtYLg+L4tXNzX+sdfk8CByqK28zRg0G5JwMBnx4eP/4+KPp9NCYrWvX/ovt7dLaEvhtmQ93lXaDApMxsmylFxDgHMYaZY5Bif1DDAY/vMChzwSOHMauol7ONI4nFRweIIiAFIwGM0JA06BqTis4JkhJOWucddaazQ1dFKRVf8z39PT09PScG8sljlFb91vVlvtbrXAY/aX5ePcv7mbaXSisUvp8OcZXNYVfYURGT9d3rIJUuuBY5iTCRFBKpQQRFondSoADMtIZMCTVOYPQWVotAJF0ao+6imY8fc1OGIjMHgCRPS2mlu6NmEkEq7qIUxI4ISGRImWMRWIdRTFRhFBKoKAsg4TBESwSVRJSJEqTBjQIAubIlIhEnYvXRRQNYcWBxJKiVe0zQF2irKdu35NSRBbkiUKKCF4YiUAERYpWUZNQ2igBVk02Z99YBCcWSYlTChKZFKnCgJlTksLZwpnEfNw0x01zXNezNsyb0Mbeg6MXOHp+yTny9BRGVDi35RwDzy5b8N7N5wvn7otISiGEqm2nzrm2PfL+cdM8JBq07aMs29G6AMypURD9aD81QEplSq1bm7KMmoYWi0PvH1TVo8XiJ6PR5SybaF2cOkU//34cnbFFF9h09lG6cy2f9ncI4wdJUk0JIaBt0bRoWrQe3iPYzhccALRelXJ034LSYAuR1ZargJSQEliA0yd9gPcIaSWk9wYcPT09PT09X2Fx8PD+R3974w/+qSvKfm88n8O7DBCgUUoppdP337+gtSZCjJ22QlpnRCalWiRoXRB1FRFGJGOWlJLWugsuUUpprVKqRBKQEdnT9hmldakUA2D2Kc2VyrUumWtmOTXdeDYhzOsGS6zlWnWL5kDbtiGRK1iY6rpKIhC0DBZum5agHE5v6HpwSF5axeeeBJLoOhVOx2JQf2l2GzjUqWHm1b53ACEImtSZciQvrQJZyskQcoCgaXV7selcX7OVNgOPFGOQxrTWhmGmy5RFrhtOKiQekimNCcwiUoVwWNdLn9qQwrNKRHp6gaPnqyigALaBwTN/bG3KsgPnPgUkhGVVHUynd5jbGMmYnfF4V+st5qZp7jK31q4bM1Aqw499TqmAHNggMsMhxahFqK6PgOVi8ZkIF8WucxNjiufej6NrHVxWEKDNkDlkDi5DXWM6w3SGoxPcf4jjKVr/A2xeiKgbEEEESq28TpsGWYbMIc/hPZoGWYU8w8Y6tMFwgMwBQIxIASxghjVQJeQQJ1PcuYdbd3i5jIuFXy64LFLdSOovCT09PT09PQDAnEI1//ydv/ngr/7i8lt/3Ascz4meQU45iEBiZ9J5Wm7siIxSitkzJ2YAhoh+4/fnuhckUlpbEUmJlVJKGRELKCKrlDkdeyqR9EQxkJaZgK5eA0AgIkB3Hv/nRqxBJAGklBWJRCyiz/WQEGCgDUrq+juikGdECQLlSKzRJjNtDByS0mCWFCEggDpLUGKtoJ5MUJQhpZQkRYQEraE0YoSwcEgRaG1mYTp9JaUUQmxS3aRawyinrYEC+9azEqNci4YpOkuK1GqesQpqge66dxwypzNrACRwI5GJlNPMhpMxBhlUaBJAdYxoYp1iFD5u2jpGlv7Xvxc4er71VL8z3ym/RuBos+y+tZunAsf+dKqYvXOXnLs4GFwETErVYvEp8PFw+GpZXnNuk+hH3q7SORUNiVyeY20NxvBicTOEajZ7fzr9fDR6ZWPjzcHgojHP+VWfGd5DBCHC5xiUUATrUDc4OMKDR3jwCPcf4mQK/wMJHFWNGBEiiAABC5oGZYGygA+wFkbDGDgLrTEcQCs4hxBWj663xRrkBsKYznDnLj74OLVt9E3rW15fS3UtvS1TT09PT09Pd+2tFzf/4v/4//7vP7930PyL0F8fnxuBY2AGMYIlnisGAFCcKh0eCCmRCJnvre+4a2BJKXUFI1prrfOvLnbW5CKSgFpEUjpLtO2iQDLmNqXqmW+idUnE8amODAIy2Azr1E1ZErKIXBA1SaGgMouswGKJ1qP+6t5Tjp7eTpeRJQfAJ9SwDi5DtUQMjLaOkkVVDohWAkdM1aJuUuWlzopS5zpTkJjqZZ3leVkWLSomPy5yMrbq8nDPbYPujP6tLXUBoE5xhgrG5IVpG3iP3CHTWBIEaEJoOFGLKLz0oQ5R0CscvcDR8+toHF/brWftVpbtWbsOIMaqqg6U8sxxbW2vLHdGo99jbk5O/m4+f3c6fXd3959rXRgzfk78OBRgrN3WGkXBZYmHDz85OHh7f//mxsYfap1l2dpzL3B0FRxdoUQIUGpV/lDXODzuih0wneFkBh9+gM2LESmhadE0q61lRttiNIAPiAlar1pstMFwiO2tlTFqDIgRdQOlUBYwBmUBEZzMcOcu3v+YJUVJXpJc2OW66QWOnp6enp6ejrpu//Iv3nk4Pc53tkn1bZw//qGczBfNsqonI21MAqCUBhTzKrSDmUQUcxfC2jLHGFVXb6FUppT9zQocOPXy6CxLv7RASkmET4NswRzP5doCyJTKiRDjUuRLt9YiEJipi5IV6ao8uuQXDeRAcMpsmMFAZwJJfhHq2KDMolUERRGoldZZkYfWJ2YBDMQCcDiLnwEQBF4Q2XMDB5GUongKlsWyPt2QGNHUklMi+BbBJ2bWMI4KFbU0aAkmc+WFIbepXjZIyqpCq0JrO1DwKnjxUaIoNs4KSWyCEoEFAmJgyxyFmgYcA0lIHjGyCENQx9j41nMKwok5CfcVHL3A0fOtz1TPPJMCIpJEovfH3h+K1Hle5PlaUWwXxVZR7GVZ4Wxl9R2m4OzSWZ1layLR+yNrD58+3yki06Vk/2j8LJ54USRG1YbpYno83V9WSy/JOEW0bNuHVXVf66zrMCRSP/DGx4imxbICAKOhDczT7TOrPBEPRaCVyRFEzl9zAAIn+IijE0xnWC7RtPABKT215HfRjZzLL17Y/Md/RDGpR/vqwWN/71GaLzpDJ/1V/aV7Xw/UNeYGRCtbkMQQwaDEoERZYlDCWSwr3HuAkxliREyIcbV699XcvY+UsL2Ft153g2I4yDEo7WsvD25cM4NBf6j39PT09PRTZYjMjqfvvvdZ4+L17aHqTbifh2/t5u3HhycnP3tzc6BtN+ohEuZakpfILCwizMIMXnlXQltjnSuKNefsr/SL8bSE8Q2DPaXOLELPVun+vzPdALxwm2IIPngfWSrAE3KiQpuhSOS4VIpU91/3h4pKeyIRSiACGSAHwMzdLUkgOtLODgY6A5B81da+JdMmrUCKEpAGw8IYswyrvg4LKQhwhFythp0swuITxSakwEo4cFtzFaTMo1YFKUtggBNCgiXW8K2EABA0jIZZRcAClNnB5rg+nDcHLUhZY5RkRowCEjEIQokVizUcU/S+JWIAjUiEIWKh2kNx0vASEQOYWURiV9kSQ5S+vboXOHp+ozC3Icy8318sblbVJ8xHg8FgOLwwHl+fTK4PBttlzpnbV3gEotyRDDe12dF6EsKsqm56f3j2UlqXzm0aM/pxlnWEGE/m00/v3773+OOB5YEZbm2/UriNGA+m0w+8n5XlpTzftPYbwq7+ATYUdQ0IQlhFjajsqQUSI3gQkNITk87z3hMhICY0DWZL7B9ivvg+2lJU5oqLe1t//Ityd6f+8JP6796t6lrmMwdyON/7+BWlo/MKYUFMEIYIiFAWGA6wt4PtLcSI5RInJxDAWTgHZ9F6zOarR1fK+MoNevVGvjahjclwfWL29orLF82wRO8S39PT09PzOz66i+mLv3/vr//837aqsuXA5UV/cXxOR+lABZzExdQ/WDRtVcVmPpfl0lfVdL70x3Paurx36cXL167Z7e3hr/KaKSUR0Vr/6vfzmJmZlVJdQ0r3TyIyxgKqXaaTL764/fndDz+934a5oHHQinQgoyCW42AwHI1GRZEPRuV4PCjHRTHOnWOXAc7BKKD90htCa+Q5rAXQBEWKNjJPRoHO7P+8YFUD8gTKul4TCR61h4AELsFzWLSzI189Cs3mIG2VGPks0wbu1PrDWoIBWqgEByTgfLmzj3y0lGULABYwjLYJDTVAUkylGqiRAnkfUqQMpYpKksTUConJMrCGhyHrSMEhIYSwSH3FcS9w9HyPV8C4qKqbJyd/vVzeqqq7zAdlORyN9iaTl9fW3hoMNq3+1OhPFT4jyrLsRW1fzIuX2/bE+8O6vnO+py7P9yaTn5XlNaXsj9B8NKZ4vJh9cu/2J198fGN399ru7ub2jiNTVQeHhw+9/8u9vT/Z2vqZ1tmZedIPtKERVbPKHBkmECGzX7rOIAQkhvdnOTlPRXIrhabF3MAYTKeYLdD+5ttSSGs7GeuiyLY37WScvD/58OP2NpdQCnC/XOA4a6iBAASlsL2J4QAX93D1Cu7ew90H+OIe5hXWRlibYDLGYom79/HFfdy9j0t7uH4Vr7xIVy+70cCMhjQaqkGpXKZMf4Lq6enp6fldJ4bw7p/9u/f+9j+4nYl2rhc3ngsESLFdzA4ePKgyraRl5pTYc5r76cw/mLdce/KzuSyrmNJyWeN45vSw3Eo+ptiJDl+SLc6KL1aDN4JIFJFTK1A5ff5rVzxftXH+p2fFHRBm3/jlyeLk4bKdRqkzAMxVjByFPA2Ho+Fw5JzJi3w8GJXjYTEZ5FlZDEbj3a1ybZJlmdaKiES6gNjESEwgQ3mmF1FCJFEgA6OgSAGKVCISbbRAEhhQpDS0BQzAnIgDmEAEA3jhZaxP2uq4bZ3LS8mzqCyRzZ3S1A1qk5AyWhOSSpwSn6uqUBF+uUw+AtBGGUuUwMKCJESw0DA6qRBTd7uRE4tIBHeNMNJZxZI2pGGgEidmkb4dpRc4en7tc+UvPX6Ek2+PZifv3Lvzv3r/uHuyzAeDYnc0vDGZ/HQwWEN6CD4A/xVhlNntTG9A/Ww6/aha3jo+/Mvpyd+cvdpw+IZCYc2G0aNfbpPzD9kDcrYHQgzH8+ln926/d/uzYTF64eJoc+sVK9Vy+fcHB2/fvft3KbV5vpHnW1pn3307u85F0kYXOfmI1JWL/gqnsxgRIxqgaaE0sgwsqxaP7tEFpiKs+lO669XXBUpVFRYVvJfT1UWERYQIxijnlHOk9a9xY4e6QkNrdZFzjNWDh2l7o3ZWMyyfvhUg6KytzwkcnWkoQCFC08pYVARliZ0tvHAJB4eYzfHZLTw8wIUdXNhBTHIyxSc38f5H8v7H+Ee/Ty9ew0vX1B//oesP8p6enp6eni9PleU4zJuR2f7pK8tH+75p0E+onodRu29OHtx5//hRxQsfDnzbNk3jm5ZjSqKim5hizaYEY+327tp2NtlI65df3L3yynaRuRijMearOsWZhadSSmsCWkAAy8xndQRa6zO70PMrEpExpvPgOHvlc/+UlGql2/Wd4uVsa/2Kn7eTOlYERB+qxWI2jUfHpJRp0R7MDprDILUh0kpro8rxaPONX/z0+msv7u0OjCmM0TEuRQLQplS3TW00b65ni1lYJHCWqUFWKDJkQDlRTZSKMvNJKq6hLHQBRQCL1BGxBtgAFmjBATWQgIK7eawEaRkq1yNrLIAmNV5CnjsTTVXVMcUgzdmuSGwlAkwAMpVl1ioNllBK3QCtoG1aCsTMCdFLA4iAGBmL5VYZoDgXEtPTCxw933VuLzFy61NdP3OBsJzOH3+8uHvL35rHtj2duOp4tUphzvmJFAJZEDzAQAIakQX4mOcn6d4i3q7i3SdFZe34eHH0ub24KTsw2bM8O5XSRa6cw7epi/uOeyBx9LGt2+WdRx/defzx8eLA6nxYXhyVL1nzSqbixoZJyQGUZaZtHy4Wt8rysjGl1g749beTrMn3drf/9I9Ja75zl299kT69Nb9734A0vn0PDAtCQN2AAGtWxhzGICV4D6XwlAH1lwSOJRZLWVR+NvOzWTubt0Ty4vXJ7uZgY330858OX7qui+LX38tEdjQav/Half/6v1y8/qrcuSef31l8cjM2TQLJV3QfBXRpYGQNRkNsb+LiHvIcR8d45wN8cR+f3cQnN3H/IaZzZBaZhXNxNvfLpfe+BbvRwK1PsuHQ9gd5T09PT0/P0yOyVqmsAAAgAElEQVSfxWz+2Ucfn7Sz4tqkfG2tbg79UdPfMX4uvrv9/UcffPBhZrnUNFA6LzFap1xpbVyZ2Xxos5ED4KxZWx9n+ZqizbXt9clgmJHrDEGfNfpW52oxunBWOS3aoC+VeHxpxdPIWDqt40jM4XQ+qIiglIFxNCzG2Vq2xk1ca1MAkGIMdb1YNLO5F4BTXC5MUzWpoeRVCEYhKwo1GCVjEpEi0kSGyIo4ICnjdFHqvDS2yJyKiZXRrE0kI0kRByOsFJTV1nDGpElBKyCmFEKIIUgSgAkJ0GDNTYhtTBFQ0BaOEAHRpHQUhGg0SBujDIPJEETk9MahtsZYY7RRECAZnSDkI4BkLFSAeIkhCIs2RgnpaLrmazGatDIEBZCAYwiJdTASSYwV9c2uvynCe9Q1JBTbwyvXNy8P3YVXL//i4tb1zBX98dILHL+rJ8rEcb6oHzxafvr5Mxfwi+PFw09mDz/x9xbp1KaBtE6+SsU8bZ/wppAsIS1BuoBrkbngOM2n6f48fliHj56YO1B5OL33oexRu3dssmd4PaosG7x4Ld/dMcPBP0wvKHNaNrP9k/t39z+9/fjjz+6/ezx/bE02KnZHxQvOXLYao5ECyJgI5E1zN8Z2sbg/Hr9YlnvODU8Tub79rF9rt742euNVt7lRf/Tp8m/+frZc1nfv5UAG6G/bwiMMHwBCSsgc8gzkTgWOAMHXZqMsl5gvsVzKfNHO5ouT6WI6C2vj4vqV4e+9mb3yYn7pottYV+47VULoIi+uXNJFMbh8qXrng7m1yy/uxaYWgJ7+pgmwpw+sBI4tvHAJSuHoGI8P4AMe7+PRPh4foPVwDpmFdWm5rKpqEfxceDwajNfX7Kjsj/Genp6enp4vTZL/7P/5f//1//y/3HhrY/1nO/YVh0853W/7Co7n4ru7/+D+229/uD5av/LC+vrL5Qs3RrtXBrShR0W+Y0aWNJ31JgOkSqVHSg2A3Cj7pRKM1XJEX3peqSdzY2NMjPGZAsdXVwQgwilVIgAKra3WWqkcVpgqm0ULO3xSwS0QpDTndAx0fSQLkRZAU5lqnndSgy2LrMA5ZWZ160rZkK95U06EyswqmKiVYlG1FKpt0VYDQBsNDW1QqrP913LyTY3U3fWLQAJysJE2+DrGmgDYHLnCaYt9iFgs3bAgVwBgxchP1wVAZLIsd+XAlMp4cQnwKfm6glLQBohALVE8q6SyUrHJkll9Pw7GodRIgiUjViFGn/kSUcFm0N88v4gJbYtqSU6GF3Z+cmP351e23riwcWNrciGzeX+89ALH7+qJMsZ2//D4r/72wf/2fz37yGkbPz/088N2PpfVyQBkdMyqtDPn6yfCAllAPIGBJNIwL0DHPJ+m+4v4UR3++kkFB7sjef/tanTPjf5WmWfcXDfraxf/5b/QzumiIPUPUasVORzNHr936z/82bv/58ni4Hi+fzx/tDXZGxY7o/KS1ZvGUFnCWi7LeHLycDq9s7//Tgh07dp/rnVmbUn0awocINJFnrudbHPDDsrk25OPPl2AGURQ7tsKHCwIEYnReqQEolW0SpeKEiK+TgheLLE4Ezhm8+n06PgEk1F55WL51hvDV17SZUlaQX2n7Biy1q1N7Gjo1iekdbN/sPzzvzAnDCgFOv9NK0BOPbJhukTYTVy5iMNj3N7HnXu4ex91s3poBWfhDKyLTV0tlyfeH4H1qBxsTGg47I/xnp6enp6eM6rZ7PO33/78ww8GL6xlv7+tdobhdprf82YaUx9B+aNHKbp+fe+f/Gc/27iwcWEzv7RpJ+uT4WREOVmT5TRQqyGVXU3HKCMaExVATmSeOZD7xtFd5zbKp64QZ7rG17ya0roUAWC6gpHOflTrdZGS2a9ak7uwWILGWKlNQCAMLIEGCKTJZBogkFZmpI1Tipg5xsjsAQ8waUJOpkBewAT4SESkiUpFKiPRSC2qxKgbbcU6UdEjCDKldJbnXkQBtvZ17RvxrvVghpZOuwgN2oxMSKZatoYEOUCEJIDnGNhz5zCqYTU0t7GRmkBOsVMAHClCFmLiuurqp8k4R5qLQCDtcwdEUMyc09p4QQqRgtfJCtESaRba5WyefP6NM+oU4VtUSzJ2uDt6+eWLf3Bj7yfDYs0ap5Tuj5de4PhdEjU6FVYEQKpqf3hU33uw+OxWnC/ichlnC24aOu0UeHLC6loGuocWurTkF4791YfNZGnskTZLslEkxrBI8TDFe+HeY/7iRN2u7K3znRELj0WLWwD49AwngB4M7GigB4Pi6hV/MmUfAPne9wBEIFU7f3Ry+8O7f/kXH/3vT36D3QWltIhiocQKVDq3WxQSo1osDqrq8+PjB+vrL41GV/J83drRmWHqt5IAiAhEpBSsyfZ2y5deLN563X5+Uy0qmVdhUQfvu97A2Mnwp4/znwSJESN8gFJQBFJQBEUwGtbAfrN1KC+WaT7nxTLM5g0QRkMuC/fS9ezF6/mli2Y8+u5K02q3aE1a2/X14toLxeuv5G+9wcNBmlftolaLJ060ioDMGWddZnlnjScDLjLWmjiqZqmmh+rgAfvIbWQfRRsMCpoXKAov0WtpR7bdHfH2mlofU9Gr1z09PT09PU94fPvOv/nv/4fmws7aGxeyN9cpUvqgrR56mnNfwPHjh4iuXr1gR7+3fm28WdCGYqXXlR6d1r+eOTlkQHY6KctPB4/fYsYrIqf5I9QpGjHGzo9Da31qocanU4Tz41Olno72Y2YRpfVIZMjcTQoEaLoSCHoSqsdADdRA6wy7gk5veGVA3n0uZgYiEAGBBjKyuSpyZZdABBE5o4ZWkaUYaZnQNiJN6xKUJvik2iSmJGNcngiaKG+5iW1IyfiIlKAYGYHAkaKjIsHUbVAWyEmTUEoCjxQROvdSY+CUaB/qIJ6UhlGaQNAsWmxkQdsAAiIyziolrgYr5QsLYgBaEYkOrDgJWhhYQM9RLWPdLOYpbn6zwJHIezQ1hlRujK5c3LixMd7Vqp+J9wLH76bGEWKsqjibh+mMYxy/9vKN//a/WX52c/HRZ9N3368/v2UBA7J4qjihc0YwgBaYw4V88mBudbtflBt38o2jctNzpObooD66WR/Bf3xAnz8anlTFOZ2kc+lIq3AlCUCEBGBw7YXRm6+OXnlp+MpLk5+8bjfXv+/yjcihDVXVTh8ef35/+l6Ne+tbT37qBsuD6rM7B7tEGOQjqyV3epBfKUu1saGZdZZ9onVYLm8rZYpiz7mxMcV3yY5VeVa8cHnnn/1psbMdPrvlP/y0feeD9PARgwQkgAP06f5/SuDwHssKRGgzZG4VmNq1pVT11xqLnsPPF8101sxmTdPy9RfKq5fLSxfyl2+M3njVjIe/8UYh0sqtr01+9tYLxrQffRo+/iy+//HsnQ/OqUtW7a27C5t8YRPjUWPyejlt3vvApTovUv76lruRtw9OmgfT5sFJrJNKUYVAvo2lwcXx4Eqh7d7otQt2baB0b9jU09PT09PzhDrynZovvHF5448um3GFBzMcn8S6YXG9vvFcCBzr69vGtcOCc2sUWaIhUAIZkdPandMy1Kn6oM+Eh28jcMSUKkADTin91XVTarp2EkADmVJGKdXly+Kc1HEWHNuZdJgnSXbqK/cyOaVcZASkTlJhTsxyOv7V3ZMpZSJdaqwGcquKoSmN8kpJluWj0XBzMGiXMp1VABgcpOVIWGYZkwMaboVNppwhA5CBdaponeaExsMHZBksbIGicFoB3kMiUGOc+9zGVlJSGnmWU+HUIHAMMVmfg0ENRYeKAO8lETtG5x3qV4GyDDSAIAE1wCy8qOciRC5TTyIPkUtvONoLHD2/jrwhcbmsvrg3e/cDMjrb3Bhcvzr5vZ8srlw2ZekPD+vPbxlQAcpB5lzFgIWszBGE/OGi/fT+fFHTXR2v7dO1oywFDlzf3J/eptmthXlQuYcno2l9vtWCAX96pLegGlyDAqR44dL6H/x8/fd/Nnjxmp2MTflUs933sAO48YvHszu3H7/zcPbJ4/kntXyxsf1kOzO92F9+iLvYP358Yf3qhc0r25MdwaZzdjwmpZDnOiWuqk+r6mFZXl5ff3MwuGjt6NcXOIxxmxvjzOW7O8uLH86Mqb64Wz98KKvzHTHgvpqs2xmLVjViRJFjUAKAtauA2K4z5ZsI09lyOp2dTJecxnvbw//oreLN17OLe3Y80vn3UAFBZIaD8uoVtzapLl1crE1Olsv5O+89OX1YbffW8zeuyps3otXVvePZ/aPZg6NiLRtfGqgL227rsn/v3sKq2byq64XhpKM3bavXrNobDy6U4718+NoFt16S6S8QPT09PT09AMDM9XL58PEjujjJb4yLqyXptmqbk6OD1ofcjoE+KvY5kDicHQ+LnaHxRnclGwZwRCWRBYRIq+92A19ERCJzy+xPZYhOYqAuQbYTNUTa2M7a4wWRdes7xjlAMScREJnOxJ/IEGXnbUq7kl6l1FfLSURExHaNMERKKQOwSDr7KREppZhpJaGQgrYms3mpiWKMjcgosTQhxsDwstJekjBTCFAEAkJMouCsYYUEiNLaGJYUUoxAIkowkjQiwQHESRJEKdZwnf5gSGmtrVHakERuibwWhSBIAHd+hEkEhrQolQjgJJyYExjCiiCIMRESI3ovnCwllYyIAYG7qhgi1kb66OZe4Oj5Fmcu5nA8nb793hf/6l+PXn9l95//k3xvN9vZUtaG2Xz6zntdlVsOGkBl5652DtJViWUiR4eLZlHNb++HDaHjOkvNsPSpoeaTg9k7y4O3H4yWkrVp6NP6ORUyAs3po4IwKEAAFJcvTt58bfzma9nWJgjft70oC8/ro88e/s2/fe9fzfwdmKVyi/MVHBwXj+bv3N3/3C+HP736n/zJT/7l1viyooGyRilkGYZD3t+/tb///v7+3Szbe+ml/8raobXDX39woJQucp1ndm1CWjVHx/7f/fslmFZtJ53M8YyrAbxHiKgJ3oMI1qIUpARhhPir7Ek/my+ms+Pj47nRw+3t7NWXh6++ZEbD7+9bIGvt2NjxSJcFt+30k89meFJp4pwu99bDm1f5P36LQ6jb904+uXnw3gfjl3f0Szfy17fkp5daS/NZdXhrf/GYXYomBOvb0o1GF8eDt/ZGb+2YyQWTD0j3/Yc9PT09PT0AMJ+e/Jv/6X884MWNP31xcInJHAFp2tSfHj5qk2xPxr9CaEPPD08I1vuhiJz2bniAtTYiHONS60yp72hAxinVzC1W021mBrPWeqAUYmwABzggxOrk+L3PlM42f54pUzJ3TSVaayOClJpu0oCvJNF+XS1JZ/ZxfsnTZJYnqwNhVQmhgRx6xG4jpLvzup7VdX4ATP18mHiYAAeVK9fkSARQACLAHpoZqgmwNResASd+6ttFy45ZmYhB41FXDSG3BuDGwDjKmV3DGQOGqDQUGcsIgQMpuBqU0MAQcoXaIYnKTS4wywSYBirG1nNkJ7kWhQYB8AIkKHBoGpGu3gMM1IRKa58XovsJdS9w9HybCSY5ayfj8url8oVL2faWHg5Ia7u+Nnz5xuaf/BF8MPtH+vEhHh2mqlKgrtDNgbLTc1XuY+45h8Az1qMfpUUObuFvBbor2UOfB8pBOVR+TuDo2lIAJAjG43x30+xsjbbWN/7wD8prL9jxaGWEySwpiQBGd70q3z0ytlOOWZglLpuTx/Nb908+uD992+OgHFCpVZY/eYvgU6KTRTieLnF/urs/e2t3eaXMJwJPIKU2y/KNwUAtFktrv0jpoK7v1fVDa4da5+clC6JO8KZf4Suh7i9lrdvaHL72ysY/+1M3GZn9I358uHx4wDHKSuOgL6k1QEIClEfTwDlYS1qpr7ionCetWhglAo21uHIpf+ma2doc/t4b+cU9XX6PDq9nnxSAGQ3zq1cmv/j9nUePnixQOvPSRrg4nJYV+7qZeNlS7uIgu77jXrxmrr6Ciy/Y14dl2Fkrr5rbjyM3UZqlVBhXxQbTtsv2xtoV/Ymop6enp6fnDO/9u++/9+CVo/hSZko1aSfX5KqfV81hm+uNtfXd3pXwOZlmkRgDApEjygFNxESaSETcr94ufVorQadWoFHEA0jBLw6+mB8ezY78aGNj79ol5RyZLmKWu/ukQCVShbB4/OBwsYj3BHvXX7j0wuUulYS57UaszJRSBKIIExkRFvHMNiU6e98vjQ+7PpQzXWM1emfGqmvGi5z69FGC9s7Q0A5ycgZWlwNd5CZWHKVlaGULQ6CYNAcNpUgDMYATfMtkxRq0HGNsNaIVpghKorSHdmwSQyDKwphVnIliEBAj87KBEFgBESmlBp6Ec2dYUxBwgiSJKSolmYYX76NHArFKCALRyQgSS4xgBcrZKGhFSBKBaMCaOaXIwl/zxUmMEry0LSyN18vRcHu4O359bbBtTdbXYfUCx++qvKHITsbjN17Vee421otLF3XmAOjMFZcvbv/pnxQX9tqPPmnefr/593/XVEsHcaAvhXo4YAgS/P/svdeTZUl+3/dNf8z195av9tNu3M4MdhcLswu3gAASCIZCCpEKBhV6ICMkPekNROjfEPkkCqGQQmQoCAgERBIgiIVbg12sGdMzO9Pela+6/h6bmT893Krq6pnuMbuzBjvnEx0dVafOPTdPHpO//ObPsLwE74vyLgaWUDL3UIRDoT2LwePjUk7HzyRQgjJgCsJyL/z0S+aFq8GlC7WLF8zSAlMS8/wg02l+0IfzeqGrajWm1cdy4taXaT4Zp/t7k7sP+m8Msts6KiSYNu9e6WccOkBcB+Mgtb89/m64FeVFGpkwCnQcBMqciWPW7XIAWTYkmkwmN63NpHxUWCsMF41pCxF+1DIrMo7iC2eXxa8kF85m372RvfpGMpq4SUHv79ziPLICfAbnhWDyRPzlE7oCSEAJKAHYpQv66qXw/Bl99nR84Zxut35ojg9MSrPYa3/6Zd1unVBsyoIPymCwP37HF1PUMnO5ZhqX65euNJ59Llg8z/hytN4R5kJ8dpzuH0wP7g53rw/230zbg6LRdaaonvGKioqKigq8xwZLBHuj/dbNtduMcHp26jfdb4iR5AdU77a7C2uiWjH+uwBpgDFw4pxLqU7a2px/gMF8MkGGc857J6UkYgC8L5ybACizZPjg+sZbd+68NT519eriwooQWgYxAO9zgIgK5wogKW26M5jev3Mwe7D9ys+z1VPPACljpfcpIIGQiFtrgYQxkrJORNZmRGQtP5GM4zFO+nc45+ZpTY8aXzqXPn5HZ4aJJu/UWCNSXrd7YaQaPi+mdmZR49pwAT7LgTKAFAgYkhnK+YIgUaypsEWRZUogUOA5MV/KsOTKIAQADq5YcMImJiAvXTlOoSSCAChgSzdByhVTgSg5Kx1QgBWUIdeKohqszYo0NyzkTOSUcPIcnKPkyAoGBhnBGEiACipK5ILIOOfTxLsnh5lbiyzBZIrplC3Xzi+uPturXVprXz63crUWNnkV2FIJHJ9UhYOJMAhWllW7xaUUgWFSzmebutUSYWgWe9N2y5d2dP1muTGvWgp1QuBgwDx0RQOZ5WmfEod0AOZZNOLhmEeeGzADvEsWIcCCUmAKHy50zQtXWz/z2fjyM7IWcXMoM7g8Sze2ht9+zeVF+9MvxefPqo9J4MjLZG98//rW3z4cXBtl90bFXRMUEEyKd8/oOYcJwDnTBp72HwxeHU0HtzeuX1x7/szypci0GWsEAQOglJ9O72bZdDR6fX//2nyQmLO09Llu9/koWv5IaasBcK1NrytrtWBxYVKv29k0ffWNckIEsMcrqj5uuXjkBTwhLxQDva+Ea4EUfggagRrNl9tXL9ZefjE4fUpEAdcaP6yXIxNC1Wvi7OlgaeHRiFvmk/Ht/uj1g9EtW+436t16o9u4fDpevWKWLqjmGuNN1W7KmgvXbJRMxXYzezArb77qzCyvz6wpiFWJ0ioqKioqKh5NZR/evvXVt/56/4W98hyBSWlllEatcUQjMMJv/L1f+dmf/3wch1Vf/ThzcDC8fvOO7tQXFztCaM71RxZHiI6rvRLNc+JFRPA+997N661wjmarM+sORC25c/fO5v89WLl8fvXimaWlTq0mgPSoYosKTHThbN2PDl69ufXWN9/MWPj882fX13veZ3P1gbGAc3UUunI8C2FCyA/j3XwconJi/iGdy+jQHZwDgQl1q8tqNSUPWLa3l8ZBwysPW1CaZsxJBUnOAzksQwociwbWumSWloUFQNDEHFA4lBlTtgRLoTWk8JYKgpBMzb9eMci5I7IFMpQOJWNSacZYkbN5sxSDMkABOCCBsFIzziEZmGKBJ1cgY+ABC+cJTohKCy+ZlkwRIS2naZGl5N3THucSWYLJiMZDfql9/sLyZ88vvbzUPB0FjUCHlQdHJXB8YvUNBiFEKMS7imgyxrSSWslaTM4nW9tlsz4FvUvdmKMBDUZAZrE34KMBGzAmAEM8JN4Dk0+aJdNh5BxNQHqhE1y6EF9+xhxNbudZiOw0mbxz4+Hv/Ts7nvIwML2uatQ/jik3pcXk3t61v3jzX9/e/1oUU1yjqEZCPLGIN7SBNgBhNt29f7A/7H9jfMB/62f+WaexutIJgEDKbq1GcYwwpI2NawcH1zY3r2XZ+Pggzz33PxnTCoKuEOYjXR3inBvDjRFR6IpicuduEui5ZCHeRyzxhLxAXgDwjPj7PocOlMAPQXugsFlX58+GF86pRv3RHfJDuxWlFFKKeXrUwwvlbVyAbvQf3imKB2btxd7qmd7aZaWeYXwNrAUorjU0RAzZarhaMTS3y9x6Pygas8qDo6KioqKi4iS2LP/yP/zH/2/j3+382iRfLcG4JKVzFe5LOwaDunzlUq/Xrjrqx5wb12/9H7/7b//+P/rNxV6XMw0I7/28OgkAIk9HQQ2Mcfb4iti87Otc3zg2Bhnz82qv83yijAUAExK1ZrO52Ggs7Ny8uX3nrWtnxnvDdJifP9VbqAntgiAITR2Ma2PWToeTbcZfGzx45+Z2Ss04XOh0hAIXHvCMSc6l9/NgE0fkADr20TiZdvT41/fkIj15CpxIHoVZz1Ofah3oRkfGNSM5Tw4GKgu7ja4jWCqzIrPes1AwcGTkCA6H8dscnDzlWeG8ZxCeaWKWwQPOMgXPhBVKQgifwxKD5MqTZ84JQRJwjBOBLKynkjEuJAhFDgYGkAwZVwzew8LnYJCaMTAQSJAg8hZOgksoxbmHKyjzABgEU+SZdZSVNgc9rQ6itUhTTEYYHrD61fVTnefOLl6NgyarfDcqgaPSON5n4zx9MeP83bJCFKJeQ73G4giTKSZTNpnKLAuI1cEsQQA1cAMmTpa1fmojAM7nSTdOtkdGYe3CuZW//1+4LG9cfkbWPp5slwQQeU/O+sL5AowLwYziTxQ4cDgIkCcwRgTvPBUWzlsisMP2SqDB2LoxaDZFUXDnXJYdHB+hXu9pHX4Pr5vjj3AhzEK3/ZlXzv7T/664cQsPt/zdjcndB4/2VEK3Y92OVTuG98VgVgxm5SBxseHtWLYjakZFf1YOZsVgZmf58QeLXgdnT7VPr9XWlrtf+Lno9Low+kfyZnzvlxIY4wwAwRM8GJhgXAou+XtqrYOIgXHG2aNqaKwSrysqKioqKh4bWHNVH9XlztLmNB4xb6GY5dl4MqJZDbJbme5/N65jUbjRiKYFpdaaKSMNaCHEvA6r9/PCrgRAiOg9q2vkXEZkOQ+PyqyE86orAJMyPkrdxohL1wgaa+Y5K0WEJLST4c3XvrR56+vt+kK3c6r3zIXl5y6uQksoyBU0L7Dzz8h3NkYP3nnnnYVuzOTpK71GJwTgfUFk57rGcdsOxRXniOg43cbxxnm6jePiso9Z5t4754gkEACHNq1QUteioBZKpQ9mM+uybpQIgkboYAsqFBoC7Hh/aHDFAx740mVpLpkCRA7BwQMEBMAjVCoIAyE4AM8CLjkMClv4zAJOckHagAmAUOTe5kWRM2IaZn4mAdexFIgyW7g0hTv6Xs98mWUA0wg8XIFUKiOU0Dix3uwYpQGhAArvfemdI0+HwBMRoXTeOXKOvIeWYWhqWgacV3UDK4Gj4nsjjrCyhLVlLC1gYxsbW7COZ1kA1gAEOAdiMPP9CRIiDMJTaz2jyXmztCB+AA6TjEFwpgQ3issnCRyeYL13APn3CXYQQAhwIUStxomYEL4o+sd/brXWtI4/agKOdzVU1uu1SxdkvZbcuJ28/uaMsfHde49aoGRtua4vLJpnlrx1+c3d4ubOdJz4ZqDOdYNnFul0N7+5O7u5My3LfPYocFEsds0rLzZfeVFfuRSeWjXdDpOqusErKioqKip+oqbERGVRbG0/3DQ7w9PTYW2Yy4yRZwKW3Hg0VolQXFRx+z8mF6tIktJaAo/iSMj3GJDe+yyzSWFzCxJEDii8P0y5Ni/gSuQA5704FiwwT3fPQGSJrBCMMfLeMiYYk0ceE+rRMieT3kSm1VpkC7kusxoN7k5GD4fDvdlg0N+b7BWTfYz2WL0uQxHxoUXRWUK9n9Lm9O6bbwrvIJ9bP79Ubxsh2HHSj/n3AIKo8B5HGU4F0XxmzgE+3/SknnFEzntPNN9TAuU8RIWbmmw2dS1Uhmfjwud2lpcRScmUo9LDAsQ4EwrWOus955wLDiLOoTScFfDCA4oxKSRnwgNcCKkkF/OQGM4FhxSwjsqygPNCcK69IMdpNkkns2kqcq1V2yjJmQAeuacwBn24xCoYGHwBxyAkk5aREw4MjAuhNGdMeDhyYB5SMqEkmCNfeGe9J4DmWUm9d46s8555rkgGEHOH+erxrQSOiu9D4IixsojLF3DhLKII1qI/5AMEYBIID2PymPz+HjQmpWo1ZS0GgUnJxMcvSTJAcKYlM0pI+SSBwxOzh95873sYOa+GFYYQgoLAOzc4/nMYrhkTM/Z9tJ8xERi+0AY2Bo4AACAASURBVFOtpm41GWfJxtbkREVVpZhequPZFf3Z866wkCwfzyZ3d1kzCM/33KfP4IVTRU1PimKwPZidEM4b3Xb83OXap1+OLp7nxnA5l6cqKioqKioqfqJ4+zvf/n/+0+9++/kbg7ObKc8teQYA2lo5Gk1rMx4ycOarjvqRU+b5N//9v7/+5s0Ji/7hP/tHS2vLTzRQszwvSsd5yLnzPvUe3gMA51rKyLnc+8T7zHsLBPPIZiGEOGFOe19aOxUiFCKae1JIeTIpBgfqTK/IjlyNu+1Tq+Xl3fHDg2vXkjsb093dG6ONG9/9ilK9pVqndaFVNsxYRrbVcIs637r15v7eLmOCrL/0ck+E8j0zxMD76VHb1IkUogYwx94o7xE4rLUzIo6Tzg5QQA1BiU6i6oEJPMm08CLNSAkcua94IJNSBgqztMyzQsNwJ9I8UxxhiCyDy6EBw8EDshY5x2GaDg0BBNlhszUyj7KkrLRMe9hAZJr2h/v7e/008o1WvV6vRUoEgOXFzAIpSYYwRA7kHiYDSmT+0BaXWgktWc5RckShFDwqkdq0YBYBeICAA+Rz7yx5AhGR81RaXzoqnSdGXJIOSEiwyn6vBI6K7wutUK+h18XaCvb6qNWgFAczjBnGwNgHCxtEIIA86GkzegbGGOeQP8C7iDE29+AI5GMCB+FQaHaePJHz/ulLGuz4f8YCpdpKURwDmJ4YP5YAPQ92ec8Hj072g9o57w2uFFaWwwvn9aXzOLP+qMGtgM4t+Ys9eq6LrPR7B+5BreyExVJcnGkUlzr5C73Zwd7kYTBo8WlEjHHOBeciWu3Jc6fMqVVZr/2YxOwdZ/Ymcs4VgFNKE9WkrAlRAyJAP70sTEVFRUVFRcUT6A/Gb23efPC5++PmwM2FDGI612qqpoMidLy71JW68uL8AYsXZfngwYPl5eUoip62j5Dy/CuvZN5/+c++dO0bX81feJFJKaUIJLz1ZeFufPu1Mksn03QyS63LhbBAAkiAA5ao8N4SlUB+NBfL54aT9wpQRHO3DsYYF8LMC8pyzk+WVpkLHJxHkPDcaBGroE66GcXdMhy1zw2HyWB0MBvt5lkxme0l7/Qzzmbej4Z75cDZsYUb07evXRsUw8291mK30arX8iJxtjiSJKJ6J2r0ojBumCAGJKA414wpQLwnqyhOaC5yHrnifQFYzhURiAicQamoLutNpfa0s5wUyAgIGVguGEmplOSSQXIvQRwGTJMoHaeCw7PDyGZOYBaKuNRCGQ4NeDCaW+0MEEwoKC+sw2FOEe8ZZS5NylRQrHjAOJNCRPPwH39YZ6Fk4M4GpSUOp4Wg2qHDjJZCydKXxJgmxj0V3nrrKacysa4kVYtJicI7AgEgwHkqHeWlt56IEZdQGlyi8r6qBI6K749Zgq0dhCHSFLfvY2cXaQrGoBW0hlYf7AXgHYocRYEy/xGeBwNTnBshQ6nUkcBBgCPvvHdEDh+1DIcGGsCpRzF+gLWwduJ9cjIxKOdaqZoQ5qOGrnAlg5Wl3ud/RkQnYna4o0ZiO9ne6KHPZ0U90ZebC+KyWArcAg3t5nRjOEofjKKd5NTUCkRhPYxaUdhqvXTaLDa4/rF6VL1zhbVJnven0zvej1utZaXWFxZertevcn4B6M5jgqoHsaKioqKi4sNOrYWYGHEQDifmMA86Jx6mxox10reEYHH9tDam6qgfBMfawd7e3j//nd/+57/9O6+88sr7CBwrzzxj6uGNV//jn//b3/393/Wyt9zrNq50Kesn23dH1zf6OYLhaDoaT/LMSO7AMiAEBENGsN5NjtbRQkAA+XH+Uec4MHfTYIwpIRQOC5q82xxljAsRMqaJapxH4CEanbi+dGm5f9GP4KcbG4M7tw923hlu3h3c2e/vj6f5NPXOEwEydH72netvXn94+83XzKXTaxfW1ybjnSydAARoIF6/evrs86cWVkkqzlgoRCjEI3/n96gt842cyMxbS2SBUog6EawdAyUD4rpsdUwgo9yDBZxihSCMiyg4UYlEcma4AIVgAto6Rs4fZgWheYbWnBkpQq2DgFMASkB2PmsggEhpxoUigMp5xlAiKqi0vGzoWl3XBReayVhEACAAhcJh6hAUaZDbWYRSSol4XltFSRVwMzXekw8cWetmLkEBSqgYFbYk1awLY46b7z3KgrKMkswHWO11T9eX1hvB6WfXf7YdLwpeTb0rgaPi+xI4dmEt9vax38feAdIMnENrxCGiCOqDLn1ZIpkBBPujLHXBGSTjmotQSPXIZ48K7wrAP7Uw0/swz8chcSJ+xPtRnu9PpztJsnu8MQgWWq1nomhZyvijiTJC6FazfuWSWVg4IQlk0+TeNH9nf3zbFf2gVgsuNZrrK4XOs2g2LLeyzVmaDbJokK7P0IJs12udlXb7VOviabNYF1r8mNxZRORcmWUH4/Ht8fimc0Oicbe7FkVLjcazQXCe8xUgOFqmqKioqKioqPhQ2NUi+6mJbxz63UtmDAujMjazAFOp4qDd6UhZme4/ENtmY2PjrbfeArC19eD0qWa9Hnzgp8JQfuazS0uLdnNrvDcbjg9G39ixs1k6Gs+G5Eu4G298yyX90f3Vbss0AsapkMKFNSNVCB6aSJlYohScBarVEsH8Gy2QHtmrgoicc09M5HmCeZ1XyfkiY44otYjJt0BluzPi7GClu3/x2f7L/cWD0WxnmG3enWzcHiUlEkcosozsFk9SV9zd3S2maZFnJQompVJRp7/Ve+fthd7a0srq0um15bWF1dUu5/ywDCsznAcAm7eQc+69n2cenTebiB7zWZASYRTIRpM3F/R0Qp4jtpalWcIcHAGAYNAMUrEoDorS+6zU8F6IQmmlmZJ+mk5LlpPxjlyW5dZ6AMWhHwYYLJCUJSsKVyapYD6uKQuXpoW1DCKSzbpuhAEHyM5cAoB5MgUEk5HW3iDhcAKMvCky4j5XVOald96RI6KUZ17Q4eyZAdrDA0mAUuKkwFFSltJsRu3m6pnOp0+3X1puXu7WV2thmzNRPW6VwFHxPQscM5Ql+gMohaJAXqAowBiMQhSh2YD5oIrcRQEQbIks/RGeBwOTnGsuQ6m0PKkZM09k4b+XQ0K9587Ps2y8s/ONBw/+0/GmTuf5s2d/S6m6lNFHy1XCGA8DY7Rut08IHIUf8snO5uD+Vp5vLLaeaa6v9loXRrPdZHhzONo82LjrstLFhTtVah7LlXptZbW7cqneOS3rDWZ+jB5V57LJ5N7Dh3+2u/vlVmup3V7udtfr9ctKnZdyBahX0kZFRUVFRcWHx3tflPl+vDO5OnA1e2SvCAkdpIGZGl4Y0651lrpSVab7x65u+Dwv/uIv//xf/Mt/yRV/8YWLv/z5z7Xb7XcpIN45/nglEW3EpecXa82y0eXB3eTeVvJwnA/zdMaTUilfYPPu9XywP9pb6bXidmy4GyqZ15tNEzWFbEZNEzUVMkgZxmvrcbsThYFUXKgS4ESSSBPxuWTAjnjiGQCeMSVEzBgjKogU8RaAenMSR21aa5Pt0zjp749ubw9ktj24lSVUlNb60jrLCmKD2RQMSOFKWyDXsWo268Okv7mBZri7sLizfnlwfrRK5XKjXYviiPOQMZpnHp1XwAXIe+u9BzhjjIjwLidrKRkLo7Dejhpts2uLMs8B5oGycAQizrlmIA4pjZTGu8QVhSI4cKekVkIzn1rGBIRmvqS0tNZ6OLJEIFLgIA9fWIu88HmZSwkjpLWuSAtrQVyKUCmjDAjeZy5nnEliooQUZLhIGRWMgcAtibIgDnBY62zp5hOOAiXTEJJ7RuCAJCYgreEkjldcyaMokaWYTihoL621Xriw9JnFxlkhlGCiKhBbCRwV7/MuJhCR9z4vin7fHgx4luuTi+alRWkxSwCAcwgOIWAM4gj1Gpp1fJCLIyty6axxNipLaZ0fjuxgpJoNNk9u9NSX7MctcDDGGZecKy4UfyRwlOS55x+9Dew9P8x7SAMoy0Ga3jqhEYWz2f1abV2pGufqRJPEkd8ge1qbAUCIkyotk1zFdWZ0Vs6yYuS0FR0TneoWQ4QqjRlZ1kDreAjQtWZPtNquA1vLuco4KwBzQjhgP6TbDCDygD/piJhlB0nycDa7nedbQixF0WK9fimOzwELQHScCfzEQYjIW5uW5QjIo6jJeRDHp7ReBRaAGqCqvNIVFRUVFZ9Y+vv7f/Knf/RHa3+wub6Ry8MQWkt5bsH7PTMyMmzGS52Fsz1lKtP9Y2bQP/jSl/7oa1/7Ktc8WjI//YXP//qv/1dxXD+5TzFLbn3562c+83LcPSF8CMlaS90gjlZOrZ3ev7Q/vnuQ7wwmB4PR9q20v5k7lo3T/eL+5N6mJM6KfOZdIZUKTVAPYq2FUBwe2kS99TMXLlx47tLFznJc75q5yefcDJCA8d7PC7U+0Y+DMSllfMJElEK0gDoAixgICS3IJYhUpHd48sANB9lgOPZ+5Eh6CAikBoZBAwZS8YCZxeXWucvrWqSws9lw1h/f3vvGwztv995ZXn/5Z1947qcuGwOlnHMzQAH6SGfJARIi4lwAsJYD7vFZZ9joxr1VY94u0r3BMEkXllqnGk0xyXjhwtAoITkDAyeCMbAKuQPjNhSp5IYzVY8ahcXBIE+AKcusBVJiLudEYAZWwAMenCEwYAx5jrIAZihtmfsZ0rEIDHQdzqIoTGikUoWBY9YgPXTuzuEtsnlQTDbPWwrkh6cimQxlkCHPfYkRl4zXV6SKWfnI7p0fG1kKIzqd6FSnthrouHrQKoGj4oNmns67NC2Ho2x7J7n2dnn9lh5OBHgApt6bwkZJGAOjEYVoNdCso177QIGDFypwrgFijPEsd7fvTes1m2VmsacaDREEED85M1LOeRDUO51TZfmp441aL3g/mkxuel9y/qi7wrCnVEPK4GOZkxvTa7dbYfjiyspJ97bcuQHRYH//fpLYZlNEEYIAgAHUyUQhP2i8z4timucHzj16dSfJg7Lcq9XqUfRSr/dKo3FVqQtAD4je1TYiInLWJnk+SNPdJLlHNOt01sKw1e1+qla7zPlZoAkEldNHRUVFRcUnlv107/fu/JtrK2/NgtmjMRTOuZKNmBoHcdw+dfbs2bVzRgdVd30vljORh7VlaUsXhhFjfJalRVkoxd565zv/4Q9/f3M3W1469Su/+fmf/+lfqNWa71rEypP0nS99mYw69dLz83AMxpjN+i4JpbchK4mLmkBLuVQghdbIOWCZK1xaTNLMIi2pcIUjp6RuxGW3aeuxCBnL8tInfFIkWTItprPl9e7SWru3tFhvNokEQPO0nfM8o0+EMc6YfvzX4Mi+ZSQ8g4TXYNMy0cOHyWBvNs7yGZABBnAgOC5KKZiAAJNcMN1oNM+cWW41cyOnu1vZ9maye2+4v5WPDwrdjHUtOnNqrdMxkAyMgJII3ouj+rLH6Tnm7WcA41x7T4xZ0wijxWbUDDk/SIZD2wqU7AnhFOeKKcklAEvOUSkEk0JZYeGJrAUUJGOCCyWlElRQWhZZWRS25LZkYPoockQIoblgTIE8OQYPMHgGR2DOoswdMwpMc6W5Elw5BQYPOA5SDJaBOGMcinHDRcZ8RkcyjQAJTlDglkkw4u1FufaLKlzanaEqb1QJHBXf52u6LPLdvfFb74y+9Zq7e9/dvGOGEw4uAflEgSMMUI9Ri9Gso95Aow79ASEqotQhEWcwXOR5aa/fHI/Hw+s32595pX75YrC0wIT+ielPxoQx9Xb7tFIvHW+0lspyPBq93u+/fXL6vbj42VbrMueL4uMoi2tMl/NGrdbgvHHiq5Pp9NZg8Pr+/hta73nPGfNaQ4guUAOCH5a/gy+K6Xh8e2/vW0UxOu4tzjMhbKPRDMPT9frVILgg5fKRuvHuPnEuT5Ltg4Nr4/HbnBdSlgsLp2q1s1F0JQjOMLZwJNlUHhwVFRUVFZ9Q8nZx75e3Zu3kPeMwMJJqGrXr3csXLi41lioX9+/RoIEdl/dvXX/7/jsPvvir/00Y1f/wr7702q1vXrlYu/2tW7sPhmkZvPJTL/zDv/ffdh4PTjk0vL1PZslf/d4f4M//tNFo1Rv1OAo7NbFSZ1T2s+nmw4eD7b1BfzrYG2F3qEdTm/MTERolkEIFKgjCZq3V69aXVsL1Vb26JPb2R/sH08He8P79ye27t1cW186eOvMzv/RivRkAAeCAlPNIyu9P2LIe43y2kd65lj/YtAdzX4vDfPsOyExphBUI4TXPfQBVb7Zbl54Ra8t+e89u3B3fUw8ebBYPx8mb3705TdLwl4JObUHomJh1buY9eT9fhINz/ijP3VyXEZxzzmvWWu9TxKHo9OqdXj0aqO0dUZYAjNGBAOOH93bpy8xloQg0UyFPitKnKRCCS8pcniK1prRJmSZp2khTylhBjkQgDr0tFJRyCgBsCbBCzTUihTwAuHdFkfbDsBHXm5xxMIQS83gaxSA4UgNHCDiaQvZktD3Lspk7FJoMrMTMPrqyCxdU+6U3xuwmPFVPWSVwVHxfuDRP7tzf+Q9/uvX7fxjnLs7LqLAajD1xmqgUohCNOpoNNGqo1VCv4YPKjPFSB4DhvM7leDbbf/Od/je+vZ8k5/7pP5G1mm63uP7JETg4F0FQ0/pUq3Xsp4DZ7GBz8+2Dgxs7O9eL4lEikmef/R+0bgRBe/4e/z5Rqq3UKtA6ltsBEFkiNxze6fc3vB8w5rUuGw0PPHOY7vmH4u9A5PP8YG/vW9/97r9Kko1jgWNp6eLy8sVm80q3e4XzC5wvP55347F70Np0NLp5794f7e19ZWnpmaWlywsLl+P4qhBzdSOsHueKioqKik8s1tqdzc2vTv56t7eT6uzknzRUjJAPiPZKsci11uyjBAjTNPG7ewDABbgEOZDjqyvsE1Zolog8iv5o67U3v/qd77x5453NsLe+fGr1Xn697x688beznRtDL/U/+cf/+Au/8AutZvOJPRy1m7/4P/73b379a9/68l/u6wdciYCbKApqjcBm+0XSH81s4Z00darrRmjywdCNJmnqvBdSBSVlzE0ZSQ3Z7UTPXGw//3xraVE1G3x9Up9Os+mo3Nqe3r47Ho8337w2VbUgteLcueV6PQYUUeEcm+sFx/VZ5xk95+4kTzt3xiTnkfdllhdbtx68/d0HdzeS/tS5o/QYBHBwCSmEgIQUYCCL8qA/eu07G2F8urd+urNIcZh0o1rv1qB5czye5Xv3dm7e2DLRwumLoQkYQIyBc/FeF2Mi7/28WIEk4mAaJhT1uN6N4lYAo0tL+SSLajGPBSUzchYAL0tVeMfLQgipNIMjXxZ5SQAXXDHFOANjRJpKTjlJriSXjDHrYUsAjnlIIqEkAsUzjzSVnGvDGWcE5kiWoByFhpJMMoAgCMaRLch6C/IoNWZwzBepd+TJoWSMhTISUgEoPQhUIHdaFnxYuHH1KqsEjoqP8FIGEVnry5JOSIPZ5la+uc2SNK7V46aIuIy40M4jy5EXyHLFIARnQkAINGqo19Coox6jVkOthlr8ZIGDAO/gPLwna0vnyjwvk2QymSSTSToe5+NxOZ5QWT6xNNTHBQMLdG21c+mnn/mt7dE5LvYF29sf7hltteRG8eN6sQDIk7WU55RmJKi91lo/31zRF5Y/df7nes1lKT/UKM4YZyzmfPmkZuHcoNlEnpdpOsjz0YmLMknTzSTpBMHCU+QSxblkHy6TEOfzguHycV2Ac64A7px1LnUu8T4FCsAC9AO604ic96X39nhjWY6TZMPafhQZIZqPTC4tnctnsz3GQqWUUl6pBc6DJ0okSbKR5ztClI1Gr9m80GhcCYIrSp0Cmke9XS1GVVRUVFR8QhmPRv/qX/yvf3zxj/u/vv+uP4XMNFETfe/2c+r4DzNanjTP7Ftvl//b/wWAZIi4h2LG3DT4X/5ntrL8iTKkCX6cb75x48t/9Sd/8fr1rZu7kx39v595sbdwpb1QqDvf2BzsFKa2+Ou/8avr6+tPO44yZu35K5C4d+3VzfJgMDuwoyJ1bCqYKz08dBg2Os3lbrveiBYCJe/ew4Pc2aKwSoUNyR25DEkgLGs01Zlz0adfaTebgRD8WLO6fXtXf/3Wm9/Zv31jJ2e1SW6aDRNFknMJlM5ZIDyZatR775x7f1OTc8WYJD9LZ9nbb995/a279/Zmw8wd2vzzfRg3MFxyCkkxcJBDtrOzv7OdRr2ltavLZ3p6ZcGeOtNdXt5YEPfeeGt0Z2N8/Z0NFi901xa00UR4Wn4Q78m5jMgDIcDBQmiIOGx0dNwxPopyx5Jh2mg3eMO4fEQ2BaAsyQwzFKWUsYwZc4AtS2udi+Mo4IaDAZIhRClRMBVqrSUDrKXMAqzkKDkgjEIjIGcpgeSkA+KcCJJYUHqW2JRLLg/nwgIICp8mtmA5g2cZRw43ZAkcCGSpEBCaKyP0vO6sJyqoKKFwWDUG3pPzsKWJVc80m4thbb1zuRa0eVUathI4Kt71YnZZVvSH2eaWy/LjrcXGtt3aDoPAPHfFKG2U0krJvMRgiMEIg5HgTBottIbRCAzCAGGIKEAtPvynnihwEMoSRYGidN6nRTGbzWbD4WwymWVZUZY/tPMOVLzcPKfOmf3JhYPp27vj17YHu0bnjUg2YqWkONlkWyLLaDallu6d6b281nxpuXF5uXOmXV+U/EMuU3DAAO2TDgVKtep17r1gjMpyeLzdGJ5l9/t9r3XniccKw6UwXNC6zpj6u3Oj2aKYpOlumj4qlGvtJM+3hCgWFy8QrT8+YpX9/v3R6MCYvjGbxqyIeTnx99y/eb5t7V693mq1Xu50XqzXr0h55ijvRlUrq6KioqLiE2+Jrwm0n7AIzwsppyGzQhhEK1AfJk2hdfbGBoYDoHTffv1woyuQDuDKT+Com9t8p7/x3bf+5o1XX9/dzKMz7au/tLR+ptduRsnBeP/OZDCgqNY4d35Z6w/uncVz5/7r3/4dS24y2t669sfTbNvGwer6FxeWrjDOOedSCc4ZY+ztb/7l1//kD2/ns61BNknGkzRJU8CVNp/cvb8zy5Jrb2y9/PKzn/nsS+1WXKtJYLawFH3mMwh8zeT98XR0+/W3/0rj+U+Vzz9/XikN6HdZTXNXjvcXOLwvnEvznd3pzc3dmwd7W9Op9VZKqJBNS15Yr+GEy5Axy5CgZBrgjgoOqwi7dw7e+fZO9zNXFhotIGq3mbjiphmfZv3Bw5278s4zF04J0YqODEDnHA6X7g5/BojzkDEA0jlGBKDQUiy1mqvtViueeItBkrYG046nBmkn+MQTGYCTyfK5ge4EEEIzpZiy1qZ55j0ZgXYIESE1xGwOX3JFgsuQaQCcsTjQXPO8yFyaZFmWZmmKIjXkOIyCggT08UQ4yWeD8UHhCkte8boSgcqhCdqg1Cg5q7GGAC9ym6WZRVEQz0smndHQALxHUfgspywnw5oL8Yu9haud6MJ659lefV0JU73nKoGj4vF553g6vX5z7y+/Wuw/kvY1mBYijqPg2asyMMIYERg+S7G5jc0dCM4E51HIwwhRACkhJaSA1qhFqMWIo6cKHFkGIljnvc/yfDybDUajdDotrC2t/eHdl0I3om5o6s24Zw6C4exgp/81Y3IiGMXr4aNXvCeUc4FjRgu6s9p+9tLKZ9bal4wKpVDzNM4fAgbIuXx7YuSIwpBxDmOcO+F7Np1OkuROv3/dWvfk8W/xcwsLPyWE4fzvjMDhXJEk23t7f7u7+43jjUJwY1QUBcvLF4WQR/eIH4+3RqPt0Wgry2ZK3Vaqo1RLPOn1TcSCQIahbrU6tdpqFF3W+owQPUC/q9hKRUVFRUXFJ8zEI+fccDYYLc+KzhNMLFEoPQuZlWS4WTGy9lSThryH9yD4/WH+R39Ft25wTB8NscwDOVvu8fXVecbyT0j3eu+3dh5+/bUvX/vOt+9vPRzIUl0Ia58Pm41aLQn339oe3p3lmXjh6uUvfOFzYRh94DGVMe3lZQC9pYX1Tu5oB7Ex4ef4CS/XOefPXdpotw82aZfyNE+zvLAFB8iXxe7OYHdnkhV8mizFDbp0saPDllazVjuq1wxNa2wavvHm3u7Wg9e/KaSKzpw9Va/FSmkc1+k7EjjmDjveO4AYY/P6rMfW2jw8xPtstj/o39vd3RgcDGaZK0sJLwTIMscEMQ8qUcIBDiU4A/coFBOKib3N/euvP7x6/srp9R7jIm4hPud3x8XuKOm/3t+5/WDz/l6tqaMoANi81Mtx589/ZoxxrueSBxG850SJlKbd6Sx02+14tz8pRmUxmyQlE1IJzjiDIw5ILxgjT946LxzXJDgXEDa13npOXEtRCzk3VAgXOJDjTkKCa8DBgzEmOBhcXtgsK8vUFaUlV1jyHopDcclZoBgkUeH9LE22B7uOiHNVi0MuYQiCIAHHwSTTXHPPkyzLy6z0WUE6t4KzUIpgfmp5QdOZn0xdL2r0Fq4+s/Szq60rtaBjVCQqD45K4Kh414hVDIbD167d/z//TXLnHo5mhItXryw8ezm+eqV97gyiEFGIKMB4isAAQJZBCtRrqNdQOxL8GYMQiN9X4PB+PtlFUXogt3aWZsPJJE8Setzv8QcKY4yBcaGl0EroJJ8YuXIwJqVyI3k9ktYRecGIS2Y09wpOkGXW1836cvPiSvt8PWp/xCxcx9lLxImRQ2jd05rqdQDTeQAPgIcPXx8MbmxtvbG/f/vkOEpE83KqFy+OjOmE4YKU0YkdvPeOiDjnc9nFe2dtwVjJWMmYO5kfex4wAhBj4uTOQMGYZcwzRh/Yhx/pejmXTqd3Nza+dPPmvz7eWK8vra292G6/sLh4wZj46B5xzpXD4dZkstvv33v/w3Iu19ZeWlv7VKt1rtN5DjgNdIGwkjYqKioqKj7heOde+9q3/vOtP35r/Y1hd/iE6XShwiRyJSuMFmtLvPFUFw5/MChenor6gAAAIABJREFUfZMVoN0+du5zpI8Zk1r7div4tV9UL70Aoz8h3Ztl2fXr1998/duvvv7t29PhVm86eOlhuZ6ygIz9vOqfGr+9VzxI6qbxa1/8rS/84hfmCsKHNhuV6n1akQdjeIq7LpHLi3FRTIicghJzC5M8z0tIHwbmzp3bf/D/ui/+6i9L/dLK8mJg2kB3/VIrrIeel/y1nZ3te5u3Og8ePL++Fne7EEIcJ+A4Yb857wug4Fyd9KUlstYmRBZAf5LdP5jslNMJSxzS0vrCg4RHACOMh89x6CSuUXCwHB5CwKA/2r9+48aDBy+eOXOm1WrJkDvOmheStXK8df/hbLz74N699lLt1KkewJ1zx/VlTrqWHP8ghGCMOWeYqqmllXip341uTHO/79mgKOIkoyhQwjnKkXvKkDtXEpBmQlEYwFKZktNGxxSFSW0qySlO8CJPa7rZEKHgxBkHMEOReZemkEw6gi1LjqkGAhYIwxEBIZRCKNEWkB7bST6eJgdpDhGGptbQMooQcYAhJbgCKJCzApx55QWTPA+zwuVFQfO1ZDAiFAVNZ34wdG1Z78bPrLauLjbPcFa5KlcCR8X7Mk/dI8EUWAimP7x//zwThxRQCnF0KIgo+WSBgwhEIPAiDxv1RqvpJ9NUyrwsi7LMf4hRKu+lKGmc2N1B7hxr1S+0ozON6JTkrbTjk8ynGS01Lq51LhoVfUxfyAANtAAAEyABZsA0COrN5qq1eRCcrHuSpek4y8ZpOk6SneHwbWOazaY/qSDMZne9H7day9ZKpYIkGWxtvWVMqvVQqTWteyd2TqbTu0STbnfV+0hKPZsdbG5eMybReqT1qlLdp1xqI2XAuSaa62OltZlz2VPUB8G5FEJyLr0fCVE0m5319Ud1ZKKo1W6vh2HrXY4wYdhotVatzaOo/UECh1pa+qlO54UguAyczLtRUVFRUVHxicY5/91X3/zK/S9vPLeV1NInjOleKKtIBiqqiSaHeeq6he/37V//DcvAspzlY4bHPEy9Itt2tNxi4SfCfYOIiiK99/D2n3/jz+5s3LxnHzxcmx6c259d3MnrUy/sYHu790482ZieXj73+V/+lZdeftmYj9YzjDGw9xNEOIRhoWSKEYdl5MgfFhYhPy9YKsvd3d29vVmvuVLXnfBnn11YanMZ1tukjLt4aVaM3Oytg+Hu7uuvXZcC3W5EBCJGRE9SEN5bZoCILFxGNj84OHiwvdufTlKb06HrkOeMCykA0GE2Dg4IIcCZZxYeKAnj2czubN+5c//UqfUoOq3iJhdoLU3W8smD1f5Glu7eu7Wz3JxdXtNmLl+Y44ynJ4WYuTcNY4xz7r1mIhb1VthtLiyGu1lWDMpM2sy6zBNAKEs4AgfjAuCOLGdMMlXYIrM5F5yBG2mUzZhLQAzgXAmmpHewzjtnC0GOo7CFh51/OynDLZOMM8nAAQKcIyoKJQvvJtlklMzGiVMxU1oppUKlNId13pWOSpClAgVxEkzww5ZZE/vlz9Y7zyUZZjj0T4FzIJKSGyUM/3DJ+CoqgeMTDQcMmAELwCIwA/ZhC2kIAaOgDYxGHCF+f4Hj6ENlEdTrzWZTTZMp59MkmSTJj1bgyK0fJ9YT8lI0grWW+fRq4/maWXKOrCPrEKpGPWh/rKFuAogACYTACPDA1Jhas7kihKrXl473y7LxcLgxHG7k+TRJtg4OXiWySbJ9omsLawdEo05n1fu6tXmS9MfjbaX2jNkwZkXrhcd3PgCm3e66cy1ri9nsYDTa1Hp/vvPTBI44Xq/XTwdBl3Ptvc3z4XT6YDK5+8SdjYnDsBWGzTBsMjYwxrXbC0p96ngHraNarReGLXZCgWaMBUG91VqVUjebKx9kAah2+8V6/YpSp4HOyXDHioqKioqKTzhZWY59Oo6TXBdPGUZ5HHcb1JF6wlj21NE2K/jeHgggAvl3G3e6yJv98Clf8ZNHWeZvffdrX3n1a39z/Tv9ZnJwdbT5/P3J0oBkBu6548n10fCb+7NB8fIXf/of/Jf/QP8AygIq6DrvxGasZcGmg7Isj7wkOBDAEdIsz/OySF7/yusmC1YvLDcWGzVZZ6yntT13wbNUDQbufv/gq1/+SrcjnntuyXuae1pzzqWURza+OEok9yRshqTf39l8cP/BaDAscgsKgBLINbSAyJC5QzlMAQYa4BY+cxaZA1B6N75+/cbCQu/06V693uXctJopW81Xz+2N+vd279/c7tV2Xjzb6UaNRvi0RSzvvbX2KBGpBg9hwqBTWzzdvHcwcw9mJD3m/kkWmAEGqDHDjCCRuARMMB66ssiTBAxgSmttCi7GKdNNiuJCy1QBGYrSZmmmQxMYJSjjsAAgpQt7xPugAmJeFRcFypLZWRCVsP10ME4nSeqjGCyE0TqSMQNsmSNN4UGgknLvvMlDAQ5AK4pW+OLPbA3MN0s3qV5llcBR8b1PtTVYBF4Di8A12Efw4NAaYYAoQPSBHhwMYGDg1oaNhpqmUZKZeVKgsvzRPsFF6cdkk9xNU3lleaVprvaiF2LTmodiEMDAOeOMfYwlVDmgAXX0pKQAgqAupY7jjnOP5J7JZI8xnufT8Xh7NttwrhiNbhrTOXERZKPRbjZ7vd6699nBwd3xeHt//y5wXYialHUpH7meSqnq9Xar1et2z5RlcnBwZzTaPDi4y9gNKRtS1p6Y0RPA8vLPra39spSx1tr7Yjbb3Nr68sOHf/rEnRuN5V7vXK93PgzPSjmLY2i92m4/iiPlXEgZKGUe9+BgQdAQQsdx92QPPO0NEwRXpDwjZQ8wVWRKRUVFRUXF0XAK0+B65nM+K1lxskgaAxQT7XFt7eFCmcanV9e/uPCLp+Tae49BhfXb++67t5hzTx2JTz/T+sLP6O6Zn/geJaKinGw8vPGNv/mbd+5dT4u0v7ize3kv7Q1dkDHyoQ3itDbbdIPdbGlxfXV1VSn1g1hmL4tiPB7NfJbxIqOcYDXoMN2bcgBQKs+sl2U/2b2/e29nZ3/l1GLcqXNel5pqC3nvzOT0ve003Uu2d8bbg53dtFFXYYjjurDzMrEntDDG/3/23ixGsiS7Ejv3mtlbfPfw2DMj96yqrKWzqnrhsJstopukhhwMZyiQwIiCqOGXIGAECRAG0ocACTOAIH3qT9AGaDTaoAEFkaI41HCaw6W72eyu6qX2yqrcY4/w3f2tZnb14Z5RmV2ZXZ3FrqUJP0gEIpAvnluYvWd27di55zKd1I69R3CUSKf5sJ8O+lZEQgOwgg4FuhTyJea6EigFrZkF5FRgQj9ThZTCttzb3r5x42a/f7XdXgpDpVQ9jFdWzi8f93pHvd64N9q/cRCb061WWwSzRJUf6lIimgk85hwGOZCpNRrnLm3sHk5vbY85cKnkiYuIVRBFMCAmIqOFIop49sdprYMAliAImQIiEsls5otxozAVFZgAImx9ECoVgDxEQALjqQDnsB4WyOAC5BHIwzhxRWGldM6W4lJBBRKxKFiRPBeUsBLAFqWzlkAMUwqVcITCE1hHYrqFHy5msgXBscBfZatNGhSAIrApLSeZjCa2N6A0oySlOKRJgvEEeQ7vH8hfYYbWCAKEIcIAYYAgeIDgIAIzmCCzLb1AHIchR5GpxKhWfJpOs0yrT0RqRaGO27WNi2tXD0ZLaTaaFIPhxEIasVmOTFPxR2dNTPd9EwAVoAG0jIExiGN47wqbFjYtysRxQroeRK1KpWNt5lxvMulNJnCudK5wrgyCilLPt9v1en3JezuZdImUtbm1I6A7W5edK50rrS2jqK7U1U6n0Wh0iqI2nR4xs7WZc5N7Fz8cYVhvtS5Wq+vGVIpiOJ1uDwavdbt/+YjLL9Vqxrk2sGlMYMxyHC9/cKcQZj3wY/Nyp4EWEAK8eIsXWGCBBRZY4GQ9jTscWikosVLcH2Ap4lDppWF98+7ycaJOLW1cWXoy5IcIDWQwyv7H30N//+HxGTOiKLj8jDn3GVI/GTuAD+3I9lHHkDP/sr29733zW//vt1+6duxT25HR5nHv4jYAFgCI80pnuJIe0mSKZ595anNz8yNqVV4U3f7xyI4STjNkDBvNtl2sKcwgJDaGITLZVAYHk72DvYPR8dZqsxoEVeaQlpJm3jtztj05GHTf7SbHk529TOvqfQSHeO+c8yflXomYaFY71r+Xv+IcssyOJ+Vk4plnVn2G2IiGpK54T9SjtUSRIAEcB5XgvQ1i7o4PDu7cutM9nm6sW2MMECuz1Dm7vDo4fPeNcTJK9949XF9fV6rinPPevb+2ywkpIyKABUrAVGuN6qWNO9u9lXcOvbdTl0auqnVsqvFJvMiEiMLZ3bQxAcVIgRIKMAADiU3TrFzJqmSiICZFCqIiwMDnQCnKU+hRAAlKi4wQk68iD6AttANsKTYX550gEwEkFGEprU9TB09ACOettXlAFaIgBbwvSDLPcUChyDzBRwQkzESaWXNApLBITlkQHAs8Ltw0KQ+PSSk/nqjA6CBQgaGyxHCM0RjeP+ZToDArKKsUQLAWafZpoXWIa9HSxbXnDQc7vXd2em/fPHplv3/j449D7tWR1SdriZdyku4dDwf7vZuT6b7yqTLttfWnCSf9L9NpbzrtJUnv/nsZE9Vqy8vL55mVc/bewuyTpDe7/n0XrywvX2A23rsf3cpqtVGWR6PRO87lSbJbFHuVSny/rcb9aLef6HSuVqtPAuc/Ql4O9YV24xODPYZeBuDLQzarAMr0GGRM1Fz0zQILLLDAJwshGW6mvTh1IQsxvS+1ZBRMD+rHYblVr9c/5D58Yy34tV9Rly6Af2JnDM7a69//3s7dvYkDFJGhahjGkTGx1jrSOkJEZBABcC7P8nRa5NPy6uc/X63VPtL+LIrR3v7r3/z6t166caf33ORguX+00h2tD+6FI2RYmR1NL+tKv/bU5Su//hu/cf78uY8qUAcSJ1lWSOmiKBQfAFLkHlJUSYuoCQjaVAJGrnySXH/txnpn9eyZlSAwAAG1KFw5s7nZXZ9QdTRKcLCXrXZSLGnnQu8FKIgCpbT3mUgJQIScY6JA6+CHnhYxNR+0ZTKFlAjuRWRBQFpHQGltURQoLXxSuNAKI8s1s4GxTLaCgJElxc47R2vNlXqjwxwFQXO5c3q0Ml6uDUZTd3P76MxwcsG5mcvGj/usBiHanbjTbLWju4f9NJ0EYRTPpdNWpJjvAyh8qOtgpLgTh9m0HCR+GI0qCqHUCZ6lLClw0I4i63xRFKUt74vlBQrI58qVAkiEklwVBYAMiAUoBJmF5AADBhqGSalAgREVSB2mGekaEME5meZSlt7bqBFcWNs4U9k6vbV0datzJQ5qiyluQXAs8Hjw06Q8OJYst4fHgVZQirRiIsyzNR6TXNcacYRqBUGI0iHLoD4th+1EHAfV1ebZWrTUqW/GYW2SDT4hgkMD1QezHIvSTnsj99adu8PJ3Y12faPZXmudCc1JRVXpdm8z67JMrc3u6++wVltmVnHcEplzFt67Xu82kSqK5H4iw5iwVltRSlcqbZEPoK6s1dYe9XqTbvctooQoq9WqrdbVh15cqVyu158Kw3PA8kdJQJgf3w93gcdFv3dojN7b39na2gqDCqGE995bhgNDfEnuYD4huGPxiohYkdgpscZ96qc8GxNREC7W4wUWWGCBj4vgYExWs3GceY0fWoVFxIlPVDaIxusxwvDRskkR2AzePvQ/udVQF89T9UOar4uIeC/eiUBEvAiA3v7+7/9P//QvvvWdI6dULa5UKxeC1dVaq7oUVsOlKq+hSbpGDQB5PhqO9tPuoR+snVo7e+GSd14pzT9pRfBMu3Fw8M43/uL//ub3b72rD8efHx9tHe8u7ZF3s7pzSlTso3A/NK8EV89c/erPfvXC+fNh9FGpgJ2TtLBZXljrNRmnvBVXUgnxQAwoD6cUmyDwHkWR3bx+69SZU6PpMzo0gSKiahh0ljvr7U5XV7aTrDg6HOZ5lagiYkUcUCpllJrlqsi9bvBEgVKz6nuz2BLWwrHxOnR+Kt4bpUkJIKKU95oBIZRl6b233js2ngninRX27EJ4VkLI0mL37sGZM+vnryyxNsZU67W1drO/XL017mc7O8eDYVKWPgi0+iChEBETKREPE8A0G+3WqdX6Xm84zYuJTes+LL1RcCI5ezA0dCDi4Wb/TlJqEGrViqKjqbd5mRZFkuc5YqM8UeFJOyJmw96StyxQokUyR46MsALsvWK6gBOUnqwHwyuQgnKOSgFKzIQiirSimQcrWCETFCV5ImvICpLUJ4kjF6yvXDzb+RsbzWeW62ealeVQx4spbkFwLPDYBIdkmev2WDGIFEGDEAWo1dGooV59vNsphShEvYZKBWmK8QTqU7QjVWwqgYmDeqCj3Kbbx299Qg3hOZd78jOFRM1xStd2do+HN7R+YnPl7Pr6E9V7pdRFPLMqy3Q8Pnw/wVGptE7kGwCcK5lVUSTj8UGeT+8jOKJ6fblabd9/8aMwGOwdHt48PLx5fHx7aWlzZeX86uqFTmfrEcN+RqlzzMtAZfFO/TTi+9/7zvMvfD6b9i5ffg6As2PFDPh5SWOCiCWQQEAa8MQgETYN2LF4S1CAE2+99wxr7nnI371zHeCtM+cXPbzAAgss8JFSHGWjLDkDSpIHFJoOkjlrxUG8K6e2mAKPOLvyDtMuyvQjaZ9z/bff7t66OR6PjiaT48m0KO3hwdHLr74zZtNoh+3Vs+u18y/snD2921FHXJu2Gv1VMkSKNADvrbV3Xty+/tWb29vfHRx/f/vdwaWnP3/lxc/+ZAkOZ9Nh95XvfPMbf/7NG3ea48Nzk8ONvWltRM6e9Ju2pla0o1497td+8z/4zRc/86IJPsKybt65LM0y5wsLyVH6skAxqySSCzRchHzm61kGKKnY7W/f2t++dTykMFhrxMwRTNNFHRXXoxi27A2Hd71fZ46cm5mVRoAGmDnm+44r6EGDPmuRpnAu85gWSLySWqWqjSPKywRFjpPY1AIeMAZBwEBkizLLM10GkVMcoHDZwXinl2x6uXAvJK4b1WpXqjs+Ge33p/0sy2ZGHh8UTHMEKOemM7/V1Vb76vmNw4N8POSk9IOsqITQDAjiHCxABfAlkhziZtHNfECVqUSVii4jOEZU+mCYlbHxYTjrBwQBlFEVRCqDz+AxKZAZuOA+NtEAEQuFXuWIplGMSoRYlQwAD6b7Y2ZXYub7gJw4YV2zkiR+MHRGTOP0hdPtq2eWn62EDSbNtMjLXhAcCzz2XO7EOUE5U2vMJ+8ygjao/HiVrojmtWOVQrWCOEIQzL0l6lWkTWQ5xhMEwSebRfZeESxQHNTWmmevnP5i4fKzK8/WoqWPcfqgh7aNSYMoK9NROjyeDPYHvbvdbiVKTwiOg/74YJQdJy5LXTyeRIOjKL6T5+OHDalzzgZBpdFY9x7N5uVK5ZJSZ5hbP76wtCwbtZqbTPpaX3eST/KURqOpdO9rsxCBGEQwKoqCSmhUZB6RukuKWc2KeC8qXX3acNzde/6FzydJr1KtAvB+AngRT0ysGB7wJWsCCUFEPIjFOwBS9jFjPXxGBECInTHKFkluh0S0sdnRunXyQbduvxMEYWdpLQzDRbcvsMACC/wEIwsx4gMHJz9c4RNwRB4EQLwV+REnHJ5sjgf5ETFGolBffUZ/5hl8qBIhIlJkWffOndf+1R/feevNUTLZ608OhpNpkRbiRQeb9c1zOLMyurg+OX/pYG15VAcQTqrVYYMeDJns1aA8HwTmnUHvnddffqd7NKo0lza2TkXRT6BmrYjA5v3d69/60z/83o0b29w92Bp0L/RG9YHVOd9zoVdOR8Nqc6cdHdRqUt9Y3QjC4KMdXCF2zAIigEGe2M1DKnFOBEoTQFKKhyvhh8Xg8Ojg7q29pUq03qwQaajA6wg6JB0UpU3HI1tYQDPbmQU+kZqdZ4iAWb/PYp8ALaQcgzWFoanWGkud6lPPbjYqNsK4vzfu7ie7x7ZXsjVmZq2iybMvHQABg+G9l4JEF3Z6PDgYjPv3HFiYqGKCRtSs6aBfphNbuPe73HrvReT+pBUiItIAAc57L+JrzSU+e2rt1nivlybWZoVNgiKwVjsUJSBeF4U4b8vSMqBo1ijvnJDX2gRaRVrElYUtsgBmntAiNHuLiEykAg+TOQBWyJUMBxOK8kQeoVZgHRoYRZoUgTy8EM30Go7gSpC1JJ6dYlJQKKWcJtMzX2osfzYbSTcvJEklIhWb5VZlvRq2tDKLuW1BcCzwCUEphCGiEFGIOEIUQWsQIQ7RasxJjfEU3d6nR82hWDcrq09sfK5dXV9vn69HS0yfdNsIxNABHOW9SffG/u2syEMTnqy7w+HucHg0HGaudBQNoO7C21ql+rBFGt5bpYJO52wQtDud5+v1K1qfeyx5RRhWmk3lPTP7xPpR7vf3dvKdg/sJDtZQCqwQhwf1+KgWna5Faw9lcCpBo1lZicO65sVk/emC96PlzgbcJFAMQZYcR9VIEHqXMAmRQDzmsbGHeGKIzHQcAvIETQSQAYdkB0S+KFKtuRpoiFib5mkKKCg2Ojh39jKA6XTc6x13Osu3bl9/4vLTiyFYYIEFFvhIwwthjQ97iiNx5Fc6+qtfVqc2PnQLrr/88h/9k//5+s72sMzLOLQJ5ZkeC+ma3jrdeGFy5WfvfKVzc7M1WNZWsRAA8g9pcKXSWF0922oUSXv6dufOd//yT//oay/9x//oP33h8y/8BPrJlXb7B6/+0dd+73f+fPSkK57Je8/u9Dd6Xnu6l69NQkEZVg/rrZeX4t16vdZW/JFHjwwOKYpIhRopw+RGO40A0J7SDESIQpQKCYBC4HNgeNzbvXb7/EoL59buo7p0iWqRq2Jiy9x6D6UqzHwvbPPOpSJCVHsfwaGAENoghonDWq25Gq9tPLPx1V9/Yqtdtn3v9g9uXPv+9ndeHrtUuSjyBIhQlrk8zwESHSIsUWZII0JpR4P+8Xh8cj5HSsU6qvNSnWoRMHn44DgnIu/3HCVipSoAOyeq2Qm33PLW/urh0e6euMJlSMiSzpELPHwlySwkBbyZp4mLdUWSeVgAxiAMvXPj3JbVehvGQGAAJchyWI04ApUl0QSASJTnyjmEIYwFcoRhqImrCc284mZ/byWIYRQAVyLLQbZkFAHFDAUgz/PeoP+F52uT1T/vd0eLqWpBcCzwqSI4GGGAWhW1KgIDo+cERxS99/W4h0r8EzSm+quuFqTioG5aYbu2EehIq4A+aQEYEVhBB+Io7066WVHsd48Vn3hwIM/HWTbO84zFQQ3grRT9WvTQcwOu11fq9dVW61S9fq5avRJF55hXgcc4ZNA6rNVIKYmi8s7R/v7R8e3D3b1B/70Gs2gDHUAbRMGtOLxWCZbj+8rZ3o/N1qXLm59b5/M6XBAcn7LIl+1wdKtZb2nDw95Rs9OBL8GFAjnrRErNAk3wFvACEQGTEvFETPPAiDBTc5AnSBBqwHlfOFcCbALNrEAaaBTFwFpfrS5Vq3XAP3H56Zde/sZTV56oVVaKYtDtdjc2Lnpf8oIFW2CBBRZ4LBoCyFAkKOSh6SfiXMUVK66wua2WD/1/v3/ovv8q3nd0LhXyq0yV4MOpLyej8VuvvP6NP/raq3vbpq6b1aqqRgc7o2Gerq1vri8tnYmal4aXN4/OVEaNKPsAIUYccWdJTw+nB+8e9/fTfnd8NBx8/c++Xmk0z507HX5YJYWI+CIZ7Nx442t/8r3vvjV2wf7m0f7TR+OlqTcO91fCEwpEBVOiO2XDVc6c2/pIk1PuEQBEIVumqBZtbbQlyfPeeApKnM9EvBcwgxykhCEio0so711p5aRQABFMoLWpglKbTbKRF0dEInDOA5gpI5gDETzsmIoAVkQhk2ZSStWicKleW6ksLdVVg5unTxd5P3/3Hb838Fw6WIiV0sEBymh4Lm0JhcAEzCG8cmUmLp+5ehERQJq5obgZca0NE1ogd06sfeBh5odvIsT7XMQBIZmGavhTm6eTo2ky2RmOs+EoIx3HQWwYWnyRF5aUN0Ybq5UjMlaUsBReW8A6VZSAEfYiBVgrE+vCivU5YJTnvEAJLVEEZQluVgeQaH6SW5Zl4cs8o9ITQiitQgQRcUAoS6C0cJY1jA6Y2MKnZTn2RRI4hK7wQy92MY8tCI4FPk1gRhigWkGr8YBGY6bpmF2ws4c4+vQQHESkldHKRKb6aelGAjN0AE9Fb9o96PXKDCIPiSdCJZAByoFPpBY8dED06dNXW61TS0tnO51ngHPAKlB5rOqqzCoMEYbSaslBgtH20bt7u6/ffue9C5SYEEEkJsQHHmBcPfvVKKg2KyuVsLF4Yz498DIpi2G9FnhfkHC92fROMRxEQKy0FhGIFe+IIc7NDkswW9AVzyILCIhzUgxxIhZeiDzz7AjHEcE7EfKCnjE6CIzzOYG9LzzKF158liBFecyEjfWOs/2i8NPEFkW5u7eztrp2fNxVSm9tbQHI86Jer1lrRbwJAsWcF4VWSmtNxHKidmV2zhHAir2zAFjpwIQABLNQ9cc6cOv1eszcarUWz8kCCyzw6UeGMn0YwUEQ8s5XXL7i8izPw9SKNWIeICyK0v6rr7vv/gDOCYswyAGAKPh2gDN1MY+hU7i/+Otbr7z2n/2Df1jWdG2t+sS51Xa7Fhg9muZ2MDm3fu7pzqXNUfX09HzraIX9B3+EYUs6u3v78Pp3d493kyKXIKI//pd//Oqb2//oH/9HG5trH47dgPjx/ruv/8nv/8t//vU7SZ6tNA/OT+5c2iNnfygIY6GoNNGU/HGxcrr9zHNXoo8h45IhIUqmarP2zLPnaDoc37V7YxxOvBPJCysikBJUIIiZg9BBe+9s+V6mBzOCUBtTgcDlqZ16eKWUtfZksLTWSsWzH+U96uGEQBMNMLEh1priiCMmHrGLKnkcV6rdTmfrk7/FAAAgAElEQVQQV0faJGQdLJCjFIhScRR551OfGhOEQUSIIQa+EJd7kZkoA4AWqTpfM1JtwAQWyL1n597rfq0f7jkq4p3LRABEMKxYbW6clv7k7k53NJ4Mh2XQiFq1yCgo75LSOlYUhVpRxMIILJNnccqXgHNBUZBXXnnxGSjSQRhOJZ/6IoYiz0UBKxpRhXSm2AWhaAMQvIhAsqJIi2KaovAssZhARxRHjBCwBcg6jcKYQEcx4LOyHCX52JdFlWXhsLEgOBb4hOEc8gLEED87zYUImADAOqTZnNQIQxiNJEWSYprg8Bj7hxhP3n8ysMCDtAuIHqDOlYYx0AGMeeBNY40EOEoxKsEMYjCjGlbqcb0e1+pxa339c0tLn4njp4jOAi0geNziJkQERLOqKOtLtecvnV9ufOEzF/eOhncP+rd3+zemxXEYUVhBGEGpD7i5o8HR5J3d/hoTx0HdqFCxooVt0icKkZTQD0IGLHkGmATeFzA1yBiC+Qs+U4QKkTIQmT9IpCAKmA2iiHfEBNKklmF3wfNkFhKGCLGAyQt58SRQTIDz8AG3vPQZ3igvIt47RSqMWJuAKN7cPA1ga+vcj/gTougRWVcn74sJvZ94n+blhJU3vGL9gXesucHqh6PSohgEwZzO+P3f//1f+qVfWniFLLDAAn+NQjgUB+ZG0nvpyvXnNi62VPzeDjYMzN/5ZT5/tvxf/lmxYm0D4S4A5BuIv/hC/OwXOX6Mwlje+9tvv33n1s1pnr/9xiunn1k5/8SFza2NZqMyGExv3j6Ei1f06nM/eO7F/Gql1JVBneTHClG6b+7s/NMfvHTt1XcODrhZbddC35s2GpXNpar+sDX7xBXpcPe1l7730lt39pq8/czoztUbg/MD8u79bqyqUO2dVqvfCVcqP/c3v/KLP//L1epHf07mwTnXwnpzc/nZzz9bmx5lDffSrcF0Z1xkYp2bFIUCmTgOlBIBA+PJ+ObN608/d+7kDshRFhiDdLVW63TCKCSiE8rg5EkQEe89gAfZBAdk0ArxUqXZqdcPdyf5m69c375+t9OprixX2jrNx6PdXn9cTgUahsAI85CZGlFs4QFYx2mGWpiHBEJQioydZe8jpQCUpesPpr3jdNhFnhkgVspoPbOX9d77RwersxQVAApQwhzWK9VW3K7GBwq9tJ/GnCIkgXHeQxS5kFMPldooLC2chfE6QAx0GrEtW72857M8DZBZmyeevYoRKahZyVkFsKBl4GN4RuqQphBvSxQBwhKSIs2RCwANiZFTCLCEWRhGNapa1qWQzcd5kqajTEm40jwNMZOp0+is1pZWwnYzurDeuhAFtYVj3YLgWOBjJDiKAiLw7r1pX4DSIskwGqNeQ7OBJkErTKY47uGoi/0D7B9iNIZdEByP+VJpRDHiGipVun+h4RJpiTyDIigNpUVpUKXaqq212hsb7dNLS1cbjStBcBZYAqIPVV2VAAPUAdOqNYw+s9ZKLifD20dvXtt5OZNBOTqOKoirFFd+DIJD9fZHb2g2k3Sw3rrYqW9Ww5ZWC4LjkyU4xqDZ+cgJtSZzI1iEQHp/0DP3IBYADBDk5LdmRfVInGN4wR6p+37lvsuIBGCmmYQnZQoEI8B7b4H5GY6IJWHiWV26ERER1QF4nxCRiBJJAYBExHnvWZiIWBmQdn7WXrKlB3kiBCZw5USZNvNIwzvx4+nNerUBJrgM8HAFVBOA+ON/99/796Ow3m5v/sIv/OLh4f5XvvKVBbuxwAIL/BSBP0ilKR5Zz9857n7r+I2VlXZLnXpvvWemRh3PPOl/7m9QdsPlu7YBbrbUC+fM5WdUtfljLyvinesdHf3JH/zBt7/5jZEt22uNM1fOPnv1yubGZpH5yXhn2N8Jg/ryau3CSxfP3734AXfc8lhxsDadpoPe+Gb37Xe/8ep21s0jdf5ix8PjmkQmCMyHKRYrIoBPhge3Xv3291599Y3R/u656f6z/Z3P3YYCvS/Xx8DUXG35uHNZXTn/rz31woufazQ+FlGqB0PVotbK8sbWhXP1iUmme9f2R7rIYa2zZVkUXhsODAuxA0gV1g36g3SazIqtiPMuKYq0TKwL6tXltbWZLSvNV2ea8Qizr845IhD5kx71vgRKaKa4Vqk3G7X67jjd3zt+/ahbr4erK83VWqhQ7ncnSV54UR7i2YOgiBUzMZnAuAzOwzvrHZelzUuXOVeTOXLr+2kxyqwrIVBQBqxOmvf+wZV76g8iVurErs55UboaxkuVTqteD8PSFolNJy4hYQjPwgf23goXjrnMSawozDzwa2GYxZVxNiiss7CFt2WhlQ4UG+/BIMNMUEIqVBQQQHCC0hIxQbMXeBYH8d5D4MVbcqWH8gSQVhxyBOHCuyJ3aVJk06x9rr3y7Jrlu8c9t147s9a5ulJ9aqV+ebN9sRq2FsVTFgTHAh8jwSEC62At5F72vfVIUygFpbDUntsdRSGmUxwe4/Zd7O7jqIvReKHgeFwojaiCehON+2TyrkQ6orSUJCPvxQTQAYygpiqqutZavnR648koeioMzyq1CkQnLgkf4vNn9tqVsBYFvl2T0hZxHFuZbg9e6ReIKqhUUanN6nr/6NW5vzP6QXe8F9LLnzn7i0+f/mKoKwt36E+U3hgDs/eRCAoEEEEIVBGZEpn5YyOA2oC/ex9bMYuiWUSIaZbvReRExMOLQLGC+Ln6473rl0W692KUBPfuPnelJz+3yhfxBIZgls8mLH4IYdZ1APBDzJNUPcQpEu88K0NCHqRYeYHiUIVwPlMcQQrFAoxckRIJAfWoKQ40M7xBDBVPslffeP36f/lf/NdxuHz7xvb6qtr6+2d//ue/vHhAFlhggZ8uGCCYTa+P3s9Pp5PIdT0OibP3X0CNevAbv0ovfRv/z+8U6wg++2TjxV9Wcf2xmnHjzTf+8P/6nbevv4t69fKpM53V5eW1TtRZGiM43E93dvN+b3zm/NaVlaeWbrZx94Nu96sl/k6K0ejwzZt/8bXv3iz2D/zo9HMrzz516YknTNIbBaPxbk/2etPS+cfvs9La3Xde++63/uS7744Odk8N7nzpVne99yiiqE71DWxsZutfPffVX/jyr9aqH1fKrYaq6KpbqkZriqtTNgcaw0GW7IwG1k+ceIFY6xMfIgwogomCqF6P2kaF1lqllLc2Gw6z4aBMpo3T51Y3T0eVqog452Y6Dufc/SoJkcK54v5nB/DQQAVRLazXq7U+RyEoxsRlRdceHjCsS7O8dABQoixQwKMQhQysFIAggFLICuRTiX05zcqTTCbvfeZdT6u8quodBHUggoezdn5woZT6IQOOWYOVUvcrTZwrvJ9IlYJObWO1s9MaeNWbltTPsiAMY2IAziKdwqMAbG48GL64p9Sxs9gkAEogAwJHlciw0shzAIwgElYOKA5NkWXGzdXRdRM14kbm8zG5ioqmtkzyrExsliXx/NX0FjKl1AeA8lnpprmf+uzpLwT1F9+43bve7dlz9VOn2y+cW36xU9sKTdWo4MOG7gssCI4FHr0MwnlYi7K898/C2nkSBdH8e2YQobjPsMoLjEEUQjF6AxwcYXsPu3sYTTAeI89RWjgH7yGy6OZHgRlKQwyCAEGIMEIYgRUxgxm2hLVIMmQEOyukzWQZhTY+rHDcNJWONkvEDaIPp92YhzonX5kVA1AwOlxubCw3N2rVmpm3jeKYtJ6x7I+cjLN80hu9Mx5fm4wlNPWN1oWVxhZQXYz1J4QJUMxLwAuDGFAQBtUhySyZlE5qxLs98D0TLYGIzMb5PScLFoDndIg8/NX27kDIAEI0P3gB2ZlRPtHsnMzPPoJF/PzR84AiiMzbOSYSkAD+ntxEmIgUibPwgCLFVQBpNoqjBpAKCOIIUAyIEudgNPlSpCBuA9cn+eTv/b3fSqdY6WxpFXeW4l/7tb974eKZxfOxwAIL/LSFbdCl0oUmxkOzPayyRVAoY7VYohz0EEdDYkYY6KeeroCDFtT6KVVp/PjJpGVRdA/2X/7mN9799lsbxfm1cGvdbdX7jcphxVUxXEp7/UF/mOZ5sbK/fGXwVHP0cGGIKJHY41xBT2fZs/1pfNzv7VxzN96svSU1c+585/KVzQuXOhur6LJu144OB66fTMU/BsEhIoBNhwd7b337jZdfe2P79ruX9u4+sdc91UtryUN9WiGoS3XZt5aosdpYrVcbzB9T9T0vKJyULpmMBts3jpLe4d03jneO07GDJSb2xs+OKnhWmtRJ7mCNMiCVi4SAzYvjnYPjvcNpkpyO9fpaKwzhfea9IyKAvRcRf2+XXwBWxME6eIFWYAOEYAtCsx6ttqq3t7X2CDRK58uiyAp46wGGYsxPNhgKzATvIQQLZkDBs1aqUq2046g+V256V4x6095RfzC0ipdOr9db9dCwOglDie6vDjurF4t7yo6TnBoAs0qy0BVTba+sr2xuDDe2D4dFPhxljaauRkZpwLrCWoZSrD1rUspoR0KAjmNX8UWY6LIoU5flvgLSrKA1vAc8SLzzroB3pIQD7+ZlYgOtNYcaVivSpDQZxQJh55woB1JwEBEHh0DBKA8uPRXgoEFH02t73eNuz8XnT63Vn1pvXoqD+mI+WxAcC3w0cB55jkkyZzq8h8zWz5knhAYznEOeg/CAsahSICDPcdzF3R3sH6I/wGiM4RijMUZjjMdIUpQLr+BHQimoCFEEqs/L0aQJnEUcI4opjsmE8HUoSKDhHLSBMqINdJiP8qNbR9eLwp9e7izXO5WwoT6W8rdEUETMNF/a3h8YOJ8pP3OlXAzxpyAUziGWIYACzVJKCTQjEepMcK6vCJA5oQARMEPce4EzawiLd6Sa4obEESSbURczNzJimpMmMquvxywQgsiYqC4ymeW8MNFMUAGZOZsCpGimFpF5TEmqCTe6x7p5kEDsjBAheAggLEJEDkiACsHPvoEMiLwUuTiwqRGxm/ZU9RwBb177w//vX3zj//w/fvfihaeD5dhauNL+m7/563/33/iVxdOxwAIL/DSC80ClASoPP/ctgzKpJiu1Vi0LFP+ok2Faapsv/uyHEFju3b793/zj/zyxvmNO/83h3z5397LpBizs6rLbHHSf35+MkiSZAlj53vITdy9x8XDqRAJxS47/9RH9g6Pxq3d2/vTGK2+98e7R4Y6Tz7148W/9ypVGu1mrVZnRZ6dNjWkIlz5mdOGt3d5/66XXf+9b13b3b/vjd56+vX/1QLiAPJIoqbqo42p1ExujPs6RdQ5JWg6Lw2Rn/Mq31eDunVs/uHVculFcYaBSFrAptEYcA3DOZumkKBoiUgIpoIEsyXZu3t25szecplFMp1ajKCidm5U7PVFXzzowA/oAARHKDGWJOAbXgfpM9blUj04tVV8TowpEgCEIkAbwZmbcBgAGxsAAUISY4EukCRCCQgRBWI1bW6tnl1urc4LD2aK3N92+2d/el6Cxevny0tJSbXZu9ghyaiZLmTl0zHQoJybjQAzABH5pPdnaGjy5137rbvdOd5JElayCOILkNrdpgFBBAyEzRXGiSBPFFEMi2015OvajsqhYexLihiFQOmSp9XkiiRBzUClKPSsTC4XpfYn7pLSOFc/M8wKAgZPH0xhEAVQqYIuKwMzszrwHkWLWzGphvbEgOBb46Ohij7wAgLKA8/ek5kAUzbc6AKwFCN49UBtl5kI6HCMwODzCwTH6Q4wnGI4xHGE4QjJFnqMsF338yBhFwRgEBsaQd7AWWYLJUFpt0gyOKQ6ZBaGWaoxZdTDWUAzD2Sg/yo/Lo8FEq6eq4YU4+JjYBAYUk9Zk1MPTYbyFVmByi2n7U8FviCVYkMyzkGRWxpUBeD9y3jKJQAh+LuKAn4s2Zkv0bPUlIm6IG2LuQi8nBMdMpnFvkZ7RG3x/hjgRCRhiAQHRA3EpEclMMMLzWKYcEBF0E34IEOAEDuJJSJwlcUShIkA84ATTKAoBnyUHQcjkLSmiQCPPQKKq53Zu/dn/+r//b9/6zqthZf38ueeLnKaT/OkrT/47v/VvPfHU5cWzscACC/w0gkBBbsI85Ig9P2SLTgGoitTZ6aDI75b+lMfSI271+Pursih23rn53b/8euqzJycvPjl4YeNwqzqsUsok5J1f+lq9d/147LedHp3aWm8ftHT6yF0DVRI+vz8Otntv79z4wc6dNw/6ZFsXVi6cbj/17LnljY0grBoVorS+7OW5spZKW9y5fWep0w7D8Ee3X0REXJkMhzdu3X11+9r26O7GsHuxn25MvS5wT0H4Q4gprlH96uD88/sXyyP2p/zHObhGoRZ4TNLjwzSzthyOJoXLBQKiErYkC1JEZsZbeQYM68BUdRSqCjPnk2zS6w3H48JTrV5t1ZeWwiBw4kfik3ycTLvTQT/vD9LRaJBnYyDLnEsdobRKqFrvbJ45/9Tzn6nWNBBF1bjeqaysRu1+MDyi3MMCjuaBAQNm9q2AEShSQSgpihwJQykYWxao+NZyu7PUrBujkKZJ7/rr77756o1eMl3eXL1wdbXRMd4lgAYUM/9QcspJxsrJQCul5AHpKEnk/VrS6C2fXV/tjZKj0SDL8uFES6yNViYKQ9IREwwprTRFTrj07EpWJYXGhJrzLM2CtI80LxF5MjAMBYPSCUq4MvFlSbrKJiSm0pXWwmhr4ceUTakUBDN1alEiV9AG80xuYwW+LDNPUltuBJWF1deC4FjgYyU43JyGSBjWgwBiMM3304GZO3E4j/LBDW2aYTSeazoGQwzGGA4xmmA0xmCIwRBZBnHwCwXHo8kCRhihWkWlgjTBeIg0wWQIo1CNiMFxyKGGr8wTfU5qr6RJPhofTiddmx9sLn15o520qh/TGkwEpcgoDjU/9OzIWzJKmBf8xqcA7giwYCcQmmsfWAQQERIQiIRZZikqIpbgACdzD089Dym8FxHiAXEkPoNkgBfyAmHy9/y/BJB5JgsxPLx4IgKmgHjvmEXg4Rzg5ySHF/EQqHuciMw9TUFiR/SAHlgATywQB7FCSqwQCbEGVW1+HEVahIS8s3bUS7/z9d/N8vzVV9896iaDkTXqdGfpzNPPPPPlL33h3Lmz9doiW2qBBRb4aYbA5EGYBmiSPOycQYz4SDKxybgotq1M5FEEx+N9rAiA/v7RP/uv/tvj8cHS2vrzhz/zmaMvqK7m7B6jXVDzL8L66zS+tCtPFecuPdu++aPKb/s4safvHhXXrn3jxjtvdfePstaV9vknNz936cLa6nqtXEEZiShBYpMwTako4Zy/eePW2fNbq6urs8yRh9Ics9Y6Oxnv3d79zru3r+1fT5Odc8Pel3pFnNKjtRsVxGu8dmVw5rndM9e6x5L5j1ONGmg0QiFXDkbjg15fiQSAJcALSvGl5JDgvephTBSZqFJfrtZqYYWpSMfJ8Lg7HCYi8XKnvlRr1NmVk3w6tFl3sHt8dON4e3uyvTva398ZT4YEGWb5cZKLQHOw3Dr12S+kWxfPVqodQmSqUbUTr6xHneNgZ6DEumIWRoC8+DnBAUCgoRSHyni4suTSABrGWkss7ZVme6leUeTz0eh4+9pr195+8/aY/Nm16oWnO42Kcm4KxETB++PGH6I87q8Fc4/mUD6EX2pWNzpbm8u73cO7XbG2HE0KZagW6EqoDUvAXrEQsSBwnjI/q7RLAQeh0pzbIsyGPilLLqyKoYxWiGELQe59mbgyI71BgQaJcy7PHRGs92PJpmJnAhYCO4tSoGJAgwBRVrwtyhQhNp5oV1paFgn7C4Jjgb/aHpR1rVo9d3blK18uT13X3b4c9bPjHp94Bj64UkI8ZlltaYapgdKYTaY0s//7oJ2q9xiNZ9YbfjR244lNUptlaRRieam63F7ttOrPPGXaLdZqMTg/RHBoTSagMCbvkaXQRpSCCMoSWSqJQaDJGA4iun/qJ+fyzCacO3HjbH+Y7Dera0xLTPOCrB+d7I2ImEgxKUVMxPPUyPc+zhfOKK/uM+Ve4BOBLbpEpZqtvN6BPM1cLSC4l7qtVCA2hxKQhyvBHorIz6cR4F4SCpFzVpmCQN55ZvbeKa0AD/h59VjvBWDSAM9q1xEz4MXnmkUoEfEgh7lCjEEi3pKKiDVIwWsRFoFAmNnZVGkPcd4WKgzgc8D5suAgQuE5qiAvQRbhSIfLAOAG6WT827/92/XGcu6DcVJW4mq/Pw6D6hd/7ov/yT/8DxfPwwILLPDXhuDQI9JDhXUj5N6/V8/KYlyMV9qNSgb1kzs29t7ffOUH17723dPT1aeT55ZvnD29c051FZXvLfZCMm0OB83+sHS1WvPy85c7r3V+xD3HIjeK/PW7vVeObtZWG6c+u3HxyurZ5Hznnzwbpi0EEaBcy6c/o0Y2Go1V7kLSXKs3K5XQ2qExVaJH/YXWFQPf2x7ffPsHr7z9Ou4e/Pzg8PJxNz4uVP4jmhS5YLmsJ7vZzu1+aSpcreKTiGaM4iAMSuvmbp4kCAtwifvazkRhEK2fWn/hS1c3z66XRTk87h/c3dvd3iU2V69e2lg3ZXJ7/527+zd3Du7uHx0OjnsTFwUuNLQcNlfagc78oT++mZc5MudKGe8OxpPENQuEAVAN1FJUb4RLjbjTajuMkUxNVAWbaTZ2zmaAzVGUwuFY8TjMAuckjKJQcUBAGNTrtfXNer1NE3/cfe3a7b987e3X3u0m2caTV86eOrscqVjP9iE5Zom0j/M0zvw4RAQIo3pl5XJ1c9rcnHR6E5+XLi9z5TwhtFLm7OqVWGuX+QLgqgpzRgkKEQWoEnI4QjpFGJFRIWCAAiBbUjqBIyB0yD3yE0qnLJHn4pMChYURAxMjiqHCmcwZCAmlReFkLEXjYvyzv25dfBv7OjbNZqUSmZpmQwtj0QXBscBj8htkmo3Gs0+pKEyvXc/fuJZ9/9XRcTeAGFAAeuT4OYs0B00eMAf9wHooM4JjOMZw5CeTdJqkRZ5459aW1YtXW889tfzExdoTl6L1VdKLUhqPhNKIK/AeWiMwKEvf7yNLqFlXzRoZo8P7Kq1SqLjmI/ZFrK3f3R++DlCnfrYRL8dBTavgYyJoiA2xYtb3OZN5RQGLZr8Y008Sfko0yxyZ0xUARByBZea4AQLg8kIFNVt2GZYDA3ixGfHJDHEyrJ6ZiywPohXxAwAqCFFOofy9S/xcGwLAW1IdyAjeiThiEljxJBCcJLOQgIiZBBBvZ40DFDFEBASlyRWlMlBBnI8nYaAglk2ALKdKB6CyyMFkonUAsLv/3X//P/zzP/gXTLVJFkpQTYokteXVz/7M3/+3f+vZJy8uHocFFljgr0+MJwgGJugGEAXi9xtJFJJP/GQ1KE0gPpPhdJz7PODgQ5eiFBFnXf/g8Hu/+8f9r+18Rr60kT65PD3DPcXJA5tST35Y6Q8bfV2PljqdU1srjUbl4fQD22F9cKdy9wfj7Ruud5QU6xu1y8+dumi21t69UPmzM/ro3i92rE+laFfGE1VKGIZRHFeigFAcuSzR4YoEAc2Kcd1zhgLgynExvNV/5+0b195+fXDnrTP7B8+Pup3eNJh8ALMguuai8XHeH7itn3l6/cyZj9koQQTOwjlh751zhbUeEDhQ6cgJAA9YgKGNqdfbp06vP/Hk5lLTlJPu0fbuzs3d49G4urJ0arXpktH11/fuvHFn9+ZB72CYOJcb1Wip9kocBJqkzCf98ThTgPcoPJjEkQgMoEAWYUU32kubrc1Ba5B6711R5ETKefbWW2c9kJfICgFnDFeUsSatjdakFKl6tdZZqnU6gcjo5q3ju9974+a33jzsdXW7df7S1tbmSo2VEoIF4ISsFz8LKh5aLPb9z+R9gghtqpE501jpd071JuXusBhkeW6JQKycOGEfaguQQ8FQDEXiCRyrsKpio0Ln7GQ8NsQwEQEkgIUvvSsL8QTR4pw4C5ntYsg52FKkEHIwkQpIBcIawt6KhRCx5jItpmmaettqcw9vZePpUuUza+dOfeHCxhObP9OurSte7IkWBMcCj7f6karE8eZG0GrFqyujOMr6/fG3X46BGLO9yyMmDuuQZXNLUfEQgAgfWI7LeQzHGA7RH7npJCvLYVEMvAtXO63PPF372c9XnrqkazUVhaQWdZ4f/VIZRBUoRVEsNpeiwDTxYwI7VdVs6rpyn/7FRBIpaYRSlGTl7k6fDoc7y/UnLq1/br11vqbMx1NxShEZ5oB1cJ/7rFUUsFe0yFH5BNmNFN4qntcf+f/Ze7MYSbPsPOw7d/nXWDMj9z1r6arqpXp6mRkOORJFiqRNyaTkRbIf/OQHy34x/GTAD34wDOhBBixBEAxDMATbsgUDEk0IFCVRHHJGQw4509Oz9Fpde2ZW5RaRsce/3nuPH6Kqurqnp7tmeqanKMaHfMiMjMy48d8/7j3nu9/5DuiRR4Z4EBEwT0topRRsEiU1mGANyJHUD704GIIeWA6TBMgL5oCxEARmlPnDZiv8KOYGA+SsTSWdAsJZBwgiyU6DASgBM3XkAAjEcATniAi6BXQIFmBiY00hSZRFJoM5lE6TBgFeiGTkpBCiMW5fryy0YMr9O9/eO7j3T3/rt2/fOY5r5wf9TMrqtbff/jv/899+9dVX539IYD3DDDPM8GcYTEHbj07DH2Z1ZWSZ64QTg1NOPbxx58Z4ffSFyufrVP+xX/PWG+985R/9VvMofK780vbB5+KiKa1C+eEBONg2Todxd/fS8vrWQkWWGh99SJZ56Zvnv/tG/bvvHb/jLdOVn9956Ytbzy5vh7910fv6qhi/f04jBzL+g4q3GE1WCXFQD5qeJNgJBn3XOTLdffniszQ3LYRhawfMKQA36hQn7e99651v3Xz3vY3x3SuDo+X7xSexG4/Qn5SbQeMLX/4LCytLn/X0MvIcw2FZjBPBVjkuAAMGnHvU4jQBAvhxsLm5tb2+1IqKqDwxnd79d9+7c/N+4ukoUPh8dzAAACAASURBVOj33rl1eHy838tyVmppbW73/NLK5dVWLJqeI6Sdw+5b3xipCUKLXMOGcmm5vrbSatTrvu8DBmh4obd65Uz4hbBsTNaZpONhPpmMJm5MbP0p2wJG4VyJHLnTzvf9kjXLaGV+bm25XvHL04Ob71x/5/73j7p7vfpObef55edebK6vhJQ/HquyJes04EOqD3SE/ej482E3WWY2huD7UK3GSrJ1lg6GxfAsK3KwsBSkmpSHoMwsrPNC5yxP0sRZJwVVfa+wXpyhm+XdbqG9oBajANiCc5QlJtN+sgzkhAL4QEwhAV9LroRhoFhyYgFngQzWaZDfGwxOu13rxU6Ex2eZr2ub88+uNl5sVc/Xo4XYr39mrXlmmBEc/w5RHFLKKJRRKHyvTFJx7cYQbipM9z8m9bUWqUWWY5rDgCAF3BMQHMMR+kP0+i5JUrghuw5cszXXeuZcdOlC8JlvD38mP1QKSiII4RwGZ5hMuN9jLhArtCrCgwrl+5+7UIJ9gGEcH3X27nRuH3fKenRZCq8azsV+/bM5bxAgTTKQyn9sbKWEJ4ycFaj8DCFCthkJBhEzg+2D5n+OGRAQU90FEUFpLjISCgxnSsAJLQEHpikbQg97r5CsAxOgAsrAmSlL5U9XiYe9V6Ysx9R2xxBIAZIgwZIgGAy2ABiG3LQv7PQPBIjAbTwYoYNzUvtcpEGoXTIQUkMwHCFLEPrIgfw4iuu/9zu/9/Z7177xzT/Ni9JYEqqSZuaXf+3Xa7XKP/kn/3C2Rc0wwwz/DkMWMkiCeloZalPIDzudOQGr2dVtFmdH4453GtaHygQlfixxZ1kU7cOj61/7XvHN8ap7dn10uTpqKfvR/8vC3cdRuzg7f//89mur1facfvcjSkgOGge35269Gb6xr/dsI1/hnVf3Xjkn5+eiFl5bpjsVKt7P/ciQaivnMKwkqqoac74XOM4n7n4P+z13v4QX4dIOpGAuLQbwMig77Nxv7+/tJ7292vj+Myedrc4kGIFK+iQbBDdm2+Eyl1SN4lr1Q7aXP/XoXZGuSj/WeqzzzDAJKAgDcs6CQdBawaGwRSj9ZjO88PzC9m4QmrPBUffo+uHNG/vt4XB+s7G61KgGZuz7stKaX6PKnL+5Wl3dWl7cXa/KPCjHw5O86Obd40F/kKRg40hLtbKytLK24PsgcsxE5CtPRY2Vhc3M5S6x+Xg0PCLXBpeZsFaAlZZWwloDY52FNTBEVAujejVcaAWel998761+v3vrzkE2gGzGWxeXL19ZXV2qVcOInPd+WQoBkhkGbJzzADzuLfoRF+qhysM5KaXvKGZZrc4vrG6VZ2fjcW90eDxOcoCCKNCkZWHYGCYHtmyNnf4HLWWovVoQj0qTpeUgzcNkzB4FiuFQsrWgEqZ0zuWFy23BTGzgbGZNUibGFY6FsdayYkg7ZR+dsXmZGzob5v2yXPliNdyY3Dk+3l78XDO6sD73fKu2JUgIEpiVqMwIjhl+tPXxsRVBBn64vjL/5S/aPMPRCQ6OzP798WnHPThwpcep9WkzA8EsLaMokaRQ8hPboLDjcjwusqw0ZRaHdmstXl9ZW1upfuGV+MI5Va3gx7WEmPZrYGNdWbD5pEoZepBPkQAet6sgRaSIntJuTIKgBGkl1APbZTBz6rHWLBWM4dzYYWLa/SLNP+IKOOazUT6YFKMsd3x82L3Rqq5r6cdBQwkthZzuAj/e2AIdr85d+ML531hsrCXmaGQOJtk+bEEBK2Loh/YbRILoQ7vOkygMZ/hpwQ5B04+4I2cZDoKAaaxAACSISRJqXA6F9pxJia1QPki6MhfTDtAQBPHA2JbqQFoUpeeBXcFsVBSgTB/Up0wPlcgRABYSHltBEEJqkIR1NF0BiNlZsIVwYAdmdoqkDygYBSemrWWnJ1XGZjokoS0XA+ETpPfHf/S1o9Nevbr22//sK8NB2ukOpdS1RiuZ9JTGc88/87f+q/96c2VrNvkzzDDDnwcExlsYN11QdMPkw7ETCfYUr/NkND6+f68xaCwN5/X8j6mHP7x792//N//tS3jxi/GXtm++WO8vEv/QnN/C7tHh8eDsL1//K7vFrhT0gyoPAG8vv/3VrT/s9NuUm+WLc8/evvql3/l1JaQAwQhY+kFfz6IsBoP+/EY8tyyDyHA6tne6uDugEbt/8xq+9j0xF4ulKq4sYVFDpmfto1u3brardrAlT54/HDa7AD+JXSh3Yd5hKgK1FH32YYzwRdjyqt2gmoWugJUOIbwE0tkUKUkKwqAoitSmdT9YXIwvvVrf2iY1Prx/bf/1P9q7dtDLffHype2tlfqCIG9+u6mfb+xgbsEtaRvqitI1toO8cMfXR7e/175z5+iwX3QRcom6p1dXV1fXlkgUzOIhxaCZFyqtMqjBFiOcHF0PrYyt6SDJFDgKKPMpSxOkhUmRWmttapdqWJv3F1rK2N4ffe3dYT+zzptf3Fjb3nj+xbUrz6w2wqpGCITvJ/kCCABpgNQ5MIsnDCOJpJQxYK1NKo2Wt62GZ93RWfvw6ChNiSgwAThAkcIxwJAfvAe00HWv0VcA7CApnOqJOlhZACUKAAWKjAvOI1dEGUcahjiZFMkgGxs3Ms4bpWk9CBzFAMBGYpLnNsmyztBmUVy5SNdHfzJITjfnvxjoudifU0LPwuMZwTHDpyY7pPTm5+pXn/Pmm+m1m+n33hyXZXp66kAMwgcJDgkoTGvvgLJEmgKMNP8kGsLlWTbOsok15Xzde/Zy5ZWr3pVnwu1Nf2lR+p/K4coVZdnvp4fHZX/wCU+VoKqgqqAqkff+2uH7C57XkjImeuruWyJIIbQSvhKPGoEzs++x57PnMzuXO9NPQGcu8MVHERwYTspxakrLWTG+33sv9Ku5mSzVd+YqK1Oa48cenqfChdqG2vqLS83Nw947e71v3zhpl2Uuib1Z5eBTCy6AEijhLGAYFsxwBHIPmL+pIsMBGILIlYVQAizZFoxSSAF2DLCzDEPEJEO2XZDQOmSXAaXjwqaF1oSpLuNBb2kBCDBByIfCaQtn2FkIR2RAFbgx6GHZrAMzwYLITi05IAAZgqTNO0J5N959Uwl67fXXx4Px7//B188/+8rXv/GdStxwViZJtry4OtesX75y4a//td+M46jRaM5mfoYZZvhzEdcBkdYLRcPsIaOsu9758BPYAcY0jFighW7Y8pQfFuJHN8YyZXlw+9bbv//66tn2VvbsenI5SuqCf6iuPosmg+pZEZBwsTSeyj8i6DqYO3ln/c735FuDTvtycX4z2Vz4zvxme9cr/I/3XNSsq1xdjJY2WzuVkcCkS4cdnPWpmFZHCpc32HNC1PLBePRO+9q3D7997eTO1f7JRjuPcpb8iTmlggyFH/VD8a7SsqI2K5+9vej8+vmf/4//y+4/+a3DW388YnLWIDOQWijhw4eAECLQuqLk+up8qxEcvXFj9NZ71Bsf3h3c3xvL+cbGemO56hW99Lt7vb49TH21NqkVG3VvvpGLgvLDw739+7f3797o3j1oH3aKcc7MWFldOX9h58pzmxub854XAR4eNlMjCoRsaN8tnstB0Ien/n5H3uyddW1ewhSUG8680kiroRVIAcaWR73u0CUEMxzaxvzc1vnt7Z2l7e3FrdXFarigRIXgTfumAQQoOI3i0S1QsoD1PKcUPtg85aNyEHbOOaeABnlOVcYLc9WtVvOo0bPluF/0gqzieVw6CMcygyalfE3QjoUtE8MFCLGvVhr+pDTJhJMKQogQGgoccCBHJZXkaSNFluclHBERa41Q+KGWQa3aUKHOKI20JxyyRHTG2fEoLaSaW17ZWT0/Pj1Ki9Fs4ZoRHDP8ZNlgoeJI+J6/0PKqNTZ2ePvu8PvTFIMIHyiO1A9pDgAwBkmGosQnFcIxu9yakSl7znA1XnjmXPTyi5VnL6lahbSmT6fus0k6uXtw9kd/Onrvxids+SHElpabSm4qqr3/oo3GS7Xa80HgP4X3LRGkICXJ1x8iOJznkedzabhwtp9wZuwjiccHLj44L11RsjGcuvFe+51J2j/ovP3M6hcvr3/JU4H6FFSEkroSNEOvUotavgpGWd8Ur+Xc8xVsMPtoPY1wthDSAwyRYVeALBGDpkae8kEDE0wt2MBgdlZIsiYjTMNfV5aF9jVBEDHYMgnihEhY58pi4IeLwACu1JqNLZQghmVHmHpwALCGQBAKxLAFAFIMLoGC3ZDJERFBgCSIwQwqQMSCSWyWxU2TnBTGmLz8X/7uP8gTN+hnmxvnJuNyfe3LR/eK+eZl5+x//z/8d81G9dzOwmy6Z5hhhj+PBAfR4sLC7sEu7x8dV9q0KvmBZO8RA8KAKWuGmzzv+TWtEJQsfoQWlVP9bK/d/mf/6/9mvsPP5Z/faT+/MNz++L9KolFvvq3gV9OW5A/HHpZMrrLb83t/eP5P+/f3vGO8oJ79XPpqvT2vy08+CfNYN119KVhan1uPB330u9QeYjgEO5qKVpTiJCaeTLrjw2/fuf72/e8fd9pfOumstEuveLLcRlYQB/2Ab4m555cXl9c+0QniJw4vjFfOXVlf+V6Qf0MSHFuyBUIhPeWLgAF2rARFkubmKoEW+9+9Mep0B/1hWQiI8MoLy+cvtRZi7/6d/ptv3O+bSRnY8XAha6/YTRETY9h7+/Xr77xx+7BXdLM8Q0nS97Xe3t148YvPPXN5c3m5CQQP24UogAGfqE7Sa27I6lIo7+7pqnYWoR71BjwYI7VUamO1DRD6LH2QsbY7HvbTiSdERYUbW+uf//nnLlxobq7WhZkTtgmO3u91SwArsEIxjU4IMBDOCTG1R5dSfXyDFeccswJqUKkIdWOuuro0v74w6KfF4dlZPyOtJAnSBJWDfBahFtBwqnRjI0ohqRIo4Yf3e8mwcJmxpeWq0EIRSw6kzimHkpaoLIyTIBISvgdAe9oParWKVrbgLJZCEmWl66XF/eFg7ZmL566+sLG02TW373evzxauGcExw094I4SUUkrp++HWRn7WVTtbZnG+yExeGFkY+5jFRiCIpFBKsBBsHVvDaQFmkmL6BYCNY2vZPvCpBmCBXFIiMQqkbNXlznqws+m15ujH3RgeGSOzc2W/P373vZN//rtnX/+Tj37ywy+qkX4l0i9F2gVySTFbZgdYwPn+ouctShk8hbMjBXlS+Epq/SA8YWZPw/Oc9iALgDznvMJ4xvzQz50n4UkAmGSDSTbY67xLkEuNnYXqRuhVf/w7B6SkUFIr6eX1c4u9/Vit2yIj59gZY6wldsSzzt5PGcVxJJWDtdaUyhcAl3muvYitsRbKj+C4KHKltPCaRXLfjxS7jLkUUpJg6RzgYEvjJFuhfWELI3UghSc9ZbKOVI7YOmuVJi4L8jxi5rJkVzoItqQlwTKEePDlDAOOnZDO2oJdmaVptVolpYhz0AtZ9hZDHB9+9fadg/lmS3vhxfOX/6e//Y9mcznDDDPM8IOQSr345S/Hy0v/+//zj/gk9IvFUvWtSj/0tNzPx3rUH5+eTlb2XPgMxJNHA+z49hvvfPcr3zD33c7k8osnX2hkc5/4V330j3H/IlZqPNdA/OHfht23l15/M77WObl5Jdt+Xl24OLhSmTSkeaKcwndiPvNbEHNhqfeG7mgMxPAtstEDo0sfUAZn/d7h8ZvvvnPsdd1L6XCl2w+6RpgnCnuMVGVoxmKQZL/2a3/p1c9/3vO8n9UsC4kghO8pHQpIKbWIqxXnxGRYpmkxKcv9/dPuqTZJSiC/UVtfXV3d2rz83NLyQpU7FiiBiaeYoPevdw5udL4XX1NwMEX7bNjpj9PS5bAWvNSKd3fXnv/C5pVXNmtzi0AMFEKQEKEQAmClImYPqFrymcPFJaGUCOJa872jm2/clyyZIsqQm1ygKIxKC2++qRYWdGO+1WrW16uV7XMruxeX63NzQjdJzsFEKB7mEBqQjKKAMw/ZjhAoHjaAs0ABeO+zIR8VrCqlrLXOOSCEmFOLSZSOF9rdxXzUTiZlgdNeEVZ1xRcxYAALeIAicr6vFOoR1ETwmGqeIU54Mk7h0grEg3NH7ZzO84kppB/Oh5AaGKMYuTTPcg0onvjwA4Scm9wVKScOeQD8zb/xm7/wq18emaPTZNfT4WzhmhEcM/zUNsXQj3Y2l379V4KlRXt33968k1+7lZ91Hz3B1iOxWPMXapiPi9NRfjrM20ObGX+x6i/W/MUalzZvD/PTUX46YveQhhCULcRyoVJfrHpXzwVrczL0PpWuj9kVpU3Tst9P3nnPXb9d6Q3VD9Eu5kAOzgBH2tOtqLISNZZFXZRltyi6RdF9quknQJHwhAqVlhLWsWVnHysSDXRlo3VptXlhqb4T+T8CVbHSPLfaPO/rn0wXCSJRDZrnll/6FXankxuT4u6wvHXWe8+GVoTKo9mS8LRACECIIh16vqc8KvNUe1qHgS1KKUMlNNgB5HkKUrE586shlxPlSwC2mDA75SsuM9K+cEaoAMRCAM6ARZ7nfqCszU2Z+JXA5anwvMmgF9dqJImkh7IUUcQJg5m0ZpO7MpVxyNawLUhKLT1ASCmNZZQmyU2Jb5pSLLde3dm9srM7m8AZZphhhk/ckSmIorW1jSj3w6FfTxvDMEk/SHAwceEXmT9Jy3DQS47v5WWD8WSCTmNMr93++r/81+/9i7cuuiu7g8troyeyNxq50Wl5esU8t5nuxPZBRmdaxjTLJEsP5L23m9c6dLo4iC9lFz+XvVIdN/3sSaMUH2qeo5pxKutS9wydPgBWGmEAU7C1NiiMHI6Pxsf7R3udzsmlwfDqcLQwSnX6pEFyIcOzUPS9LOf1jfU4/hklpQRSIqoFC2FQaWFhabq5y0oYFznaZ9lwkid5EWoVKKlqQRSr5ry/vrO1dW5na6NS0bKbDbQWSjkybAo+6wxHowQ2m5755UKUQoCgA10PG9u7G5/7/MVLz26vb66E1CCEQC4ECSEeHl9NnewIUMxBrW79QPnRXOiHvnXLw6Kfuu4om2QZUJhS5Lm/2vI3VsLWyvzywvx6db61tNBoLUldJ1cDqiAN5I9OSac96wEHCEylptNyV0sPnEeZnXMfb8nx8LchJGQ9j1bSld1+fzw+7Q5Pu2aUpMJ3vtSlkPKBGsQCAiSE8kIfxGBDmU0dpyYvEoggKnxoAUz1qaU1xloAisljBqyFYcOwTGBBQgltijLNi0GWFoKrjerKSqtRq7rJqFVdj3R1tnDNCI4Zfmprpvb8xYWG5wXLi8lb18ZB0D8+zc/er97kWuDtzIeXVnh3Mb92NLp2NEoz41x1uVa9vKIvrdjMJNcOR+zGZyP3SPohpGpV1DPL9csr0fO70VpThvrTeAOzMWWvP9k7mFy7bq/fcm9fq/WHNXxkqQuPgBFgwCUpz2vF8bl64xLVkSR3mFGW/aeb4CAlhC9lKLUQXMDCsX1MDxHoeGP+8uW1n9taeL4S/AgN3kKvWgmaWvk/qXEGurJU3478anu4fa/3xq12ebf7NtWUDxfrmYLjqYEbQZQ07WwCFgTAAUTgqdQTIKgWyjOwJWdhDJE1WSrISk0A2SKRkOASICgJZ9iBBMoi96MQ0iLP/JBgUwEDy3EY2DSz1nm+KI0VRa7VHIRXJiOHzI8ETI9EU3kXBuOvHB91Vle2/vAPvvGFz/+FpeWX67NCpxlmmGGGHwuC0FRYMl42ikql0g8tp8Q2zE2UsXD50aT/b++bjeIHRBUfjf3r13/7H/+ft+7uLbmNV/d/aW2y8YRDmtisk47kKKwmc490GfkL6eDnBnv3Dm4c37lzNlrKV3/OPbc52q73Wk+o3ZjCE7rlVb0kH+3d1WdnwWQEAKHvWg0ajWk0KOPRQA0O74zvHicjz29vFvvPtSde/uQvoRPZ2I+pU8k4AMTPamYJ0KGcW2utrq4886z34lUBANaKSdHv53vdPC+dZY6rlSiOYx1VYr/S0EFYDf1GEIcoOa64SiUOw7jb6/fHkxwGnkAewBVArrVSvg+gUa1f3Nh96dVnPv8Ll+ZbKxEaWgRSeMADF0xr7ZTjmKokhPCVkhZrnh+2Wt1KXN/abBkzLsr0pFsOJ2aqwHZO1IOwWQmrDY5j35ctLZeFXQVPe6bYqcv4QzrtIbkBAfiAA1LAA2vkAg7wA0fEbKZi9I9IA5ittQCklEQhs7bgsGo3d8fpeHR40k6zfpqklBsrgzQINRADEiVgkDsQ4CMIlfZkKoLUZVlWWELKDwYEFEBuEedQKXKNgphTJAXlCkohMoid0tCcZxhMcDwoRSVcPrd6enIwai8FEW8v7DbixdmSNSM4ZvipLZpSqDiSYeDNNYVSea9ffPs7o8f0AqLuRzvz9uUtvLxdhGqcZGf3OkVWuJWqenYl+tIFO8lT2EFneCZgH+jHIISsL1SazyzXf+5c9dlzqtaUofdpuh/ZvEjvH3a+9sedf/X7lW6/0h3UzvrhR202DJZgC04AK7TnteL4fL3+MtUdQGXZT9O9pzpAAUlBnlCR0iwcA5Y/YAPm62ilcX5n8epm6/KPJMcgEkSCfnI9qJT0KkEj8muRV7XOHnbvnHWtR7ainY1nBMfTAmsyQq59DS6dLaUvwVxMJp4fw1h2jnwFc1rkhVJKKCqyxItkkU9IuNCPQezSQgYBTCHIhy3ZETMApb3IZbnwBDFgHVCWZSYMCall4EsZFMORCnzBJZs+yUppx9FcDVjpdr4B2R4MX7NOPHPhbwL4jd/44mymZphhhhk+JcFRCVy969W+Xw+uBqom7CNhLcDEGeXjeJJdKCb3x2d7Jyb7aB8KZk7Gw1G/Xxp2jhnuq7/3lT/++p/k2jnhvV17O4vGK7xQGcyHSe2HDabURRGlvWh0JtPSkC7fr+w4C7t3GnduHN84tqehkevJ8vnkQnXc1MUnH8AwOA/TsT84pP3T2n2zOPY4jw6NGidkCwBcEmU5GQMCK5O57PCou++S+8+Xna3BqDIo3RO5bxDIJx2OffWeCLpBbWFeKfkznFyltCcj4kq1urSxtQhYtgWSpDbJ40lpHECsfeN7MlANP6j4cSwoJAQkhXNZGAx9X0qpIAQLKAXnyLCEUwD7YRxVa62l6tZG69nzWxcuba6sbAZBQ4uqFFoI+ejGeKSYmH5DJITQLGtaaK0rvt+oVObZtp1t1+by4SgfDTMJVQ/jIKz4QexLoWVAsgnRImqQFXAMTEtRNIyDsVCAmD7GUBbCAe6BvIIJbqrpwMeXQhMRMzPzdIRO+NKvRAutld21q0mm1AG74zy3SZJm1hpmJaUmLViwMQAXpKfNgLXn+0GA1BhnsmQibQDhEwnPU55HWoFhHYRjV9giLwu4aedGIxyTsSafFGVKnp5fbj179VyzShifSA5rQr+68Ysjm85WrRnBMcNPh+AgAhEJQVIGq8vx5YvVz7/swvc1eN5uzZ1vZevxaAnJqs43YrvVcBWv3Kimq/54WdjEz7cXuM8ezRXDQTEeFJOetUm4rLFRCXbno815IPx4N6AftsUCgGN2rjzrpjfuJK99N/naNyLP034QVeK4UkFeIC9QFI+oXwYSwANJAA7IwENwh+DAA+f6zg2sCxw3GBV+OmdEklBCaCEhyDq2whonJLmpt9KUVqiF84FXkUL9LO8cgEgKyDhoLtS215tXd1q/EAeJR1lepMPJ+4ck49SkhS2Nm3lzfJZIx+2wsgAYZgMWgHPOCKfAltjCWUAwE7EFJNg6BjnhhYrLLAoD5sIkYymgPQ0wOwvl5aNxENekkjZnKQIupDMlVABytkx0HMHm48FZpRLBQAds3YCCCL6EG0Y19dqf/BuGd/7i5Uq0NddszOZohhlmmOEnty+jEnPluh/tqXAl9LZl9jjBAUw4FVXVfCUd6pH949Oy/GgfCufca1/7l//8H/9fhwfFKEszpEUhrQNHaRK+dbp98nnx/Jfdyxs3XvgYgqMIsv5iu6MGbZdn8gMt7U/y0zcHb904vu5Oi+fNMzvJ0tzJonRPan+e1Eb3m7e+Kn530Ogsr61sKywcm/eLG/Kc2jkAVgBQFO60nR+s9e/+4qA9387d+EkvJqhCYTwO+S2ulP7y5qKnf5aZjoZG7g1OOR0vCP05IINOEaT1Zll7EDNbVx7AjQgVkvOk5ogiwAcyIXq+T1PzEKmVHwVIUrLGBmAoQIVxfXF+4aWXt1+4unTpQq1WW5R6XqmqUh9W+HykYkLKAAiAhrXzzC0HRZw2qpCc908TjWipWlFRDVGVRk1K6whDhDHCEBmhmAo0GPBhDCYW04YtGQCH+FEkWQIWCJ9ERzPtsWKtfajjEFOKCPXm4rnNhXooJaVJurff6/WTNE0yY6SUEcUBa8E5wHmm8CDK9YIwFHlapFk26Au/xkFA5EWhH4aIPPuoRKYsTJ4XzoFgFBJpBOXWpn3mstKY29xdefWVCxuNMOQUY8Twfm3hL6vlbVFrzRrEzgiOGX7KUxjHlYvnVn7j35/7uVcfPWjl0ET9EfUH999wnGNFVF9eQ+LEpp8Go7x7XbiqXGrWv7Qz/2ozaR/2D691D95I2++Zdeuajj+NGROzy4tyNC67vez6zfKda/7x6YJUtWYzXGjJVgsAOl20u+icwXzEPu3KMjs5Hb3zHpip4iaT20lyVE5SS4bnHJ769EoQaSEYihT5Ako48VSug1KoRrR4cfXVwIuG6d1RdmuUv3MwufN+pp3b3qhMc+dm/MZniLCyYItDIick5enYD7SUVCRjz9M68F1ZCuUJKWFLsNOeJKGsyWALcCEkAyA4dkyCuChI+WyctRYgMBEZiL5DoiuezbqgUsqCJ4kRKgpiIGDm/nBiDffP7q+ub1kxT6ReevWvSVWbTc0MM8www09hL6a5elWRHg5SlNKnoCDn2H4ocYcEo2Sb8Ad/VaTpvWvXkjzvD3rfe/2bYzsxQV5YJHnwzJXm1mYMZYyzv1zoowAAIABJREFURe5G/ftfOxtXG7cXeetZvrKSrYSjinDywy9EiKycLzzfPUhK8yBNq+N2eti+fY9tNu/NX+68sDncFU49kbz01Yx/ORncu3VyfC3t90naULMniBwAsJSuEpNzNJ6YpsvmXLczbmfpYN7vbdJprZ14kx8hJM5l/aRRu90oU/kXfvWX/8pv/mZrofUjBLDOcWcIT1E9/olksFpBynKcD3Jrlao7FzJXAEOChRDOlc5lpAOwkaIJihx8elCF6kPVUF+pLg52Nu+ZI5edIcsKA+MTjCFTIGwEc/ON9d3VlZ2NsBopb0HKqpT+h0b++I/Olc7lROoxt36aKoWFiCCa9rSc3Da3vtkzIuteaG6dm9tYb8LWiCL4ITwPRCADlMDUBENAESJAAUTwNQBQCYiHfqL0iN0gIiHED7uw08enEgzxqG8jaaAuAsY8ti/vEFEY3aUb7cN2mgztKefNSLBnqbACUnkQHqDhlTq28aJ2QzOemKREGSDxSQgOEmOdKX3mEnCEpCyyInOelqEIQz9N07PB4Gw8HpeWS9XbO775neuTSrQYRMtLS/W5BiI9O/KbERwzfCbpdOAHy0uqWnH5+/q9dHI8HL83Tk46h2/EaFZWm7XFNem8iepNVG/S2w/9zfn53erWc3F1Kzm7z3ve+Pppefdts27tnGPvx//4snXlYDC+eaf3+vdwe49u3gkPT+pSBc2mv7khz20DwO09GIte/yMJDi5NfnI6BBedLnwuirOi6BRl4hYNn2PYp31pESAlBJGSJHzBmozA00hwCBKhX11p7NajxdPBjb1OcDY+Pjh959ETSsNJbpPczlbzzwzZpB/EDUlknTFF7oce4JwrvDiEc3ky8cIKULqyFMpntnlhfD+UvmezXEiyrhSAFD5MXo7HOgxQFtZx3Jpzo8SVRs1dBaCDt/evv7G4NP/7X/nqb/9/v/Mf/Yd/49Llq2HQmF9/hYBmAACtldlszDDDDDP89AkOrTd2LzbvDrO7ZyLRfhZOVM5k8ViFMIMdOUcluzTNJs65R73Ce0eHv/P3/u7h4KxvU6+hZCyVYd8LXV67cnX186/MwbnJJG13e/fujPaSs2zhXj26G+c6GCiXO7+IPPd+jYmFzZH7Ts7bavCwQWzqj49b+yfFQf9epyKjLd64MLy8PFl90nd4McN/2u3/wd3Tb94q88yTsirhi4ftNaTgKIRzyIuyWaarpvOn46Pu5OwFv7dR9qKe0eWTRjVO+Llfu9Oo3KlPCnf5+ec3NzefNHZlBsBJbr7xtlhvyZcv/kQmV3vQXpn3+3maFbkWQtPU7pKEEBJImROSc4CUKmaWbO0Dz31IKIGKqC51d8/PJ7bsT4rBRDlRhAQyMCXHYbS41FrZWG2trHkIBDWljD6el2G21uaP9BzMPFVcA0zsUVnJjtvda/ned4dDWXZc4lfE5kIVLoT0oTxICQbYAAUQAApE0MCDNiXiAcEBCyiQ/0CmTTQlzoQQUy3J47rgDw1YCDFlN5gdQNM2KfAIHlZ2qREHRWmz1I6HnWHC/WEuwAQjClKALwqpJWmhWMdWkQeymHBZwpZmIiyRE2lZcukYMEy5oyQ3WVGIiha+lEoOivxwMOilWW44SIed/aN3Jc786lJQwyXIHaEXq4EpJTP/wMhnmBEcM/wkQVLKKJRRiMfWC5lFWWeQ7pl7999YWbxSWWlVF9cCv5afvpu2909OrzeblYXVZrS8HVfXVCvO66N28Gbhm3LD2KbjT+FoydZkJ+3ON7519x/+H/XRpJnmtSxvKk3NJm1tiOcvA4C16A6g7uGjTKNcWWbHp0WnO75+CwRmw2yYrb1s3OjDpxpPJXFAmqSGdML50ikhxVO6CJISnvK9yK8pIUfZwJrv7Lezx/d7dnDMMwXHZ4azdmctbrjSSKngiXzS86ueVGoy7HnS86NqkSRerYrcuIIhpCAmSdl46HuytKWQLCgqx5nWvtYONi1LoxubRb/rRYGoXsXgT9LSHyTm7/+Df/pLf+lXfvmX/4tf+43/cXbZZ5hhhhl+VvCC+NJf/M2enP+377yDw1p23WIn54ol9364Y6VLw7TwCwDf+v63TKWYa4Z1LeOJ7d+5ppv+M5e3/EVtTHZ0v9P7znCurpc3lp99duf8ziKSzJgkPTf3QlUnJryetM/6ZnT/7Eb+rl701wc724MLj15ogskB7mYR1eNdPaliAgBtdfxa+NU7/qFD8PK9L3+u82I9a/4I7/A4wzfPujfPTnojHQTzYdDSKn7kU2aM6A048N18k+OJRXEvz97G2Y317GSl4+SPEPNVympzOBfcDb3DUGqt1Y+mRnZHHfP6NXvrnlpp/ER8O4gQVmQj5ur9wfje6XtvH61tNucXKtP4yhgjhFKqaq1lhrUgYqWmVhaetZY5B7LqQrzz6nrukrLfyUvNFEkCyxKuaK22ds6dm6ssh2gISGZlzA+18HxIH2ilKkTyMb4jZS4AxrC0p8ne9e57d7sTJzLo7qlN2gX6KUIPnkOZwzLgPTTuKyEYvgerUDyylpv+5wCK4AFFCWvheeRpqSWJDzuefsxQAZIyJBLWpoAPzCHUeim4dNV6niZBe/u907PJaJAmQ1WNtFZkB06WgU/V+bgWRX4uMg3doOYwSe4NJ74tFNj5FckBQCiBDElKk0xVg9Bm6PV6Z8NBL00LqxwoR3mS9sdHfF9W5tSgmxc7g/HmcxuLftR0VjUXof3Z8jUjOGb46WSoj2fOj30vtBbaY0JRJBYlfFJVX4ehGEknbGky6ywpJbUHEkJ7IghErDli+ID+VJ7T7NjlRdkfTO7uR8YCQoG0UMgy9Ac4PoUQmCQAEEVQEkJCCkihwCG4BhbsYB2chXXW2NI4Y7k0Djlggaco2aZAR8uN3Zd2fm2pvqT0mRLd7uDM94ynhaeEVkIQiY9tiPV03DwUeNWl+u7l9V8E3g8IsnLcG590x4dno/uzz9png7Xt80n3IKp6MBmXue9HMJkxSRx5gDRpooTgUSLCOvKS2XlxFQV7KiQUcFzCgUrtSZgJyCKOdZLCGekH9w/uNaOTr/z+11Z3r1689Lm/8/f+39nVnmGGGWb42e/FQnhhvLyx3qgoPq1mt9lb7hXVjPE4wWGScJxFExeW796+ngbFxcutnWYgx6VwR+uX6nObKm7Swc2ibUjDX6Xll+mF3ePNeZ6nScZIOS5wFKNfi/LDfdvNmzgKOqNk0vOKRNHKeKGZ1wGUKAboGx0F3rxSfqmySXx2r3bzmryW1/2FaOX83Uu7vQs/+C5ykY38gRUGQOGMgaHACQ0phHSnuHlweO/wbNJb31habTQWdBhnORclhIYQlBfOh2kGI5OfHAzuFcVepbi31O41ByzcE11DQBBVx3HzpCEOlOx7zWYr8J80/2TnOEnN96+Zr34TAJ+s8HCCSkTyU3VgIRLLO+cvvPTKwf4fDTu96zf2KjXVWqwS0bR9IZESQjDbhz9OKzgks2K2zjGz8uOaF65vnnZN52QAGGRJ6QoL0s5CGisk+xrhQ8IiZ/aZxSMG4VGkNzXvBB4YjjIzs3WucC6HK2CLwfFZ5+29d9+5997e6cAUpZJFb9Btj87aSbwaB+qBoIiIGPJh/ji1EaXH5uHRNwSAJCCJ9bSABY9G8onNYh8OXgNgdszErOBJJf3FTSeI02ykdWlt0RvZcVrYwkjDxpSKTSBU5AW+kkyspKz4Ms2KojQOpSQmw9YCDAtbwhTW5QYxI8vLk/ZkkE5SY5QIfeUpUTKoP0pTskPKJnnWzdKxL3IW0pla3NAzgmNGcMzw5x3WodfH3j0YCyXR7aEsUI1BMTwPngdPe+AKGEDkLIoSRYmiKPJ8kmVJmk7bVj9t8HW0VN/+3LZen9s9S97rjN447Z95Oq9GqhYrrf7MfL609Ocrq1fWvrRc33n04DA92++8c+v49WF6NruFPwOM+2eVxrwSVE5GSlkSCoLhHJhBBGdKm4TBClDDeAJf2yJPTju15jaXCZB6nj8pJ+PypFGPYQGDsjPQlfq/+tf/am3nBVOKtXO/9B/85780u84zzDDDDE9dOK5FsxlQF+Vd7r0Ul5hkj2lcrTSTeDipV0wzyzIzOUC+5Jta7JrlQrUZ7+baHCftk9e/3zm8VoZ6bnf4whdf+9XKV2PKPDhHYBIOuUAqd3ir2Rze/PLddnT33btn79a631q68Rs3//KrJ8//4KiScHBn55u3gjeOs8nu6uZz56/O3Wxi/yPGP/IH11rfn3gjAJ18OKaxXs69BgIvCKpZ0B/c7t3sF6NXdnbPLbYWBzLoDJGk8KuQHtKu9fK8fnb/+v133rh/r6F6O363Zsb+1P3xkyFJeEJWu1H1dpQdOVeK9Y3VuBo/4cV3vX72la/z9ds0aQMwr33HnfS9v/oLcqX1qSaVaH7z4vO/VP32a3c748ntvZs7F+aMWVRKTa0ophm+lHJalPF4wi+lJNLGBCQaJOTiRscznZ5pZ7k96BcjKLC6d9ALg5vPXNzY2loGABjAARLQU5WE1u9bwE41I0AJZEIEUkbWZs6lgIPJkfcPbtz49le/9e5e+/5wIJuWZEITe9Buvnu4fLHRDOYFfJ+0p6SyCblMAoAzyPPH9OMP+7Eih5FwgQgD8sk4N331x9Ulj971J11CpVRsrbB2AmgIgepSbb28iravi6Jg6mRpr+wNMmes57PObVHmEQ0oyuzESofARzXkIkNOXuGQ54WX545D9stUJ0aXDGcoG2RZ0s8dGeFR4PmVoBr7nmU3KUqDPMPobjfpZFnfUQ6vsrAcO+jZsjUjOGb4c09wWPQGKC16fXgP14RqBYGHMEQUIgp9gMAeYKxFkiLJkKbpZCKEsMYkef40fn6kV41agV9txAthNxong9P+a0rlzsHXohr+mZkfKWTk1z0dtmrr7+fbWd9XYZIPbhy/PruFPwPcO9i/1Ji3Lg80W5OpMCySsRdA+b4rMrZl4GlAclJSGHA+UULXag2YQgqGp4pxN56vARgOetffvJVPzL/+3T98/nMv/eZ/9rc8f9a5fYYZZpjhKQ7HfVXfrAyuZdwR9W7Vzk0Kf/JIv+DgcsqLMHOtYtI76x5FbrKg4AtfeVFdO9e+Obh3k4b71dph/Yq6ciX93Nx4SQwlpR/OISMAnteqJP21YTc6OTppHxwff3txLqlm9XrjyO2/Obm+nl265Fratx3ZeZffPQ2Pm8uV7YuVZ86HtdoHagruRO8dBLfHphwE/X5t39ZKEapRmaaUqWYJz7EVPE75bHRGtrK6uHh+sbVcC85G0ln0AFs45cyCK+ec9V3fmoPcHO9mvaujrJZamE/UvxIgScRlXE/r4rqXv2ljrl996cW/+tf/ytra2hNefE5ye+2AeimcJBQYDHn/FFn5Ked02vEwqlbmm5X+8HhwcjgZDPI8Z+ZHHMf7JItzzPw400GkpIyYNRAHzUHDTs6dIhsWw5EZcAm4LO13Tu699fpbyLPl9Wa1XgvjqnP5VCTBTNYSEQOGSANSCMGsAA9w1ibMBWyGrNc9PNy/dvvN77z37tGRmK/s7tbiljOFG54U6bh9e29/eWt+kRdhBOCczZgEtIA1cBbOfUBZrQAhAAlSQggo4ZhRAoDwxCMbUXqIJ2GfnCuZGfAAAyKouqpwfW2yyZENG/X73dq9/vHtSb+TFEWeFLZEWpbp0Fc1HQeBpwS80Ku4qmdNbq1QpENBBFOYNM8AQ9Jm6QiMwnHF8+t+EFeiSiWqhIHlMsyMcdqySgnsuN3u3njvrhTCrzXXz+9KzyMhZsvXjOCY4bMECaGF8ADFTM4556ZukVIITwgPkPgMzC+JMLVUGo4wGOEeI/Ax10CzgWYDtQqqFdSqVK14j6ojjMFohOEEo/FISmNtmmVPoY0FERFISE9Lz5NBXmb73u3R2GeBUHMtZufYMT+UBT7d9woJJYWSGvr9E49AV0qTnQzuRl5NCU/QZ3LD/DnG9u4uyrZSzrpcaNj0TCrAosxzKSGlb0swJ8qTtkgIglRtPBzENQmZUZ5BqX/xu//3m9fvvXf99Ohecm7ryj/4+789u6ozzDDDDH8GwvFQ1s9Vza0s63G9XbULk+5C+/FmsYWzxjNolePOkTzLkJ4PoIXUJAhOH+yfvPGdSnqysHH2zK/2/r2W+TjpgSK16M1hcTnYOKM3Ou3Dkz9e+cZbjf0L5y6cnR596+vf/k/Sjat2bRj3DtzhW4NbZSvdvrp98bng3KoRlQ/EM29Vv/V7rd8+SCZWubWKF7civRhOE9ccSJOyN8z67f6w099+5tLWM88sXlirrZDrtTEscAsoxuxxvgbTBICJUidV7+TFs+4XTo1LiT+5PoVAnpD1rLZysjF8Mxl8N1+9OP/qz7/64kuf+1h/hw8l0aAEbEMGBAZCKgpC/IQSV0G0UNMnVJ51OtlomGXZtBTlcf0CM1trp48/HphJ+TAkq+a+dDubE9Pp390bnXAJytm5ZGi++dWis3/0xb90efvCThhXmQtrpz0HlLUCMECqVFUIJeW074ln7cTaMQDYHMP947e/94e/9a0b7UEb7ks/d+G5F7fqDTs8bN/55l6n17lzh1546TwYKMBFaZEiCBB4SAv8/+y9WbBkWXamtdaezujHx+t3vnFvxL0xR+RYmaWsIWtQlVpCtJpGZgzdJmgQWBuNwQMGxgMGmCH6AQEmwBiMbhrjobvBQKCWREkldWmquXKMzJgj7jz77H78zHvg4UZERqayhszKKjIk/x7CItw8/Bxf55zte/177X/p4r1qkwDgBMBGQihjSiotNWSABKn9wIODfJDAGqOUioxBAAcgBdAAPnIXa9ZseWr6XHN6fXv6zt49OtpS/b39YpjJHshuN/EAVhYWpmxBAZhtO5blJJHMM+ETwQUSlGOd9nLQmlCZhDEi4Y5TdZw5p2aXbadsOY6tQXu5NNLS0kssjBIVRtH9O/ePd/csrUqgK2fPUiEmw9dE4JjwU4IQ4fsL8/OfZ8xmTFFqBoPOaNSV0q5Wny+VXgiC89XqWcbcn+x5lHwoV6AcgO3AMIThCEYhIALn4Njge1AOoBxAJYDyY00oiwI4A8oAEWQBcQyMftwDjiRw6mfnntfmbw/j+8ocKr23295tD/IwVoU09hP4qBEkJae+NvuJX3j2b89UTjfLpzidbDj8CWK7AFLlWeR5VBcZZTkwAlqDygm1wHCdAbVAFh0mSqA16CGnQ3Q/CfE337722t//B/90t0PBEdsHg+m5+tSp6UlIJ0yYMOGJoGTzT56ppyuJLvL8VillhVPfS1n6eBuzrJT3T4dip1Ab1vZO2JyJfN9JRsPW+tbh6+PsTrCcLJ/iqw463697q0EwFwAuEzFrVSt10lgbjc2wj7sHnf5wZzxyVT60bLXl3v/9yldlcdxJd7qjfhCUKvUKJSLM08Ezu73s4PhgbxyN07zYn7pnzbgvnp5uzvtzU77jW8R9x27haK/75rfvFWNr5NSXV089dfVMpTZDPUKoMBcOND0swkKhpvN8mI637h1txdlwivTtYoiZRIU/wtqQldtT8VT5VkBfMeV2eeHSyq/+m7/61FNXKaU/SoGAkVIeHKk3rpOoa6QGkAjKoNI0Mag/kitre97Lv/Ir9e+++k/+8W8e7B7dvbN/9uySbXMpx4gAxkBRGGUMs5G9a4r1+Pkjusga1txpr5+7t1Kvp0vIyk7gl7woDG+v325nrfqrb9dqtXLVq1ZK87XpRr3qN0tM2CfbRozRWmcAOUCus1hnUXtnt7Wzc3Tv3v37u+v90F9orK7OP3NuZWWmLsp57ohp6ne7YpyV6zUfEIADUArggKaQIWjxIIukABygyEEZyAEkAoBBo4jSWp/YdBgwSqnHb8sf0C/23UGglLpaS61PfPiQEArAtHYIKSGvN5pG5/Zg607L7VGClBpHgODMo4R6yF1SdjihRBpTCJ7kkiSyyIpRPBxF436SZFIyxp2g6XDbcZ2mU6o6PrOYQOog5dSvU7sgJjVmOJSA0qAklDHbWd85dl+98fKpZXcicEwEjgk/NRCpbdfr9SuO00ySvTjeHA7vSTny/fPl8mnHWXTdWcuqM2b/ZM8j8GFhFhbmoVyBvX3YPYA0A62BM7BPBI4SVMtQq0K1/C6Bg1JABG0gSyEUwBh8vLsxIRLH8merq64IOuPV48Hbe321270bxipMZC71k3kXEVeU5qqrrhW4olRyaoxOthz+pFBZjzIz7LXKtZKOh8ooIkTYP/Jdj5ccM87AEG5XMhlbjqXzXGvN7Nya+iTk1/7B//yPbt3faQ9FNVjsJ3t/62/+85pkv/Ir/+okqhMmTJjwRODZ7lOnLh6tFr1u2j2w3VIYnC/psk6sd/bnZn4xWBi5gaFFfnA4PNgbLC/B+Kh775W7rVtc7dcWyPKKWbbg/TMuY4HxQZ8HuEp4YPl2xWqIuQXV6WStbm80bI0HgcxSIfSuvx2WI5a3cjboZdITgbCsIjP94WhjLtm4MtwQN0bjUQGmyv2Z0tLTa3Nr5+uNetmiHCQAgGE6L6V3Bd14fd21rVKjunJm7vz5+VK5RmwGdkktG1May06kksIqs2hb3t3u7gkYnsKhn8cmR6N/yLTPADXUid3aXt29YZlvm0q1fPbK2atPXQkeXzP7wZ+RpNnXvmnu3KPZ8NHhtG/DYg0/ooUpQmml2Vy5dN42aXvvkHvb83NT5YqldYRKmkImg5HMDC9NC48QDwiliI8Xd2gAbQwHLIFfg6BGbMd1vGniVWYqbs3Zv79+eNy7t79jWbzkWM3Zytzs1IX504uLM7W4JJwKITUhYkKFlpExkdExZKlKks23rm/cuLt+Z68dZ6lvnzk3/4kXL602pqernvISLJVJMN0fsDB2KlUPEIABUAbAINOQ63eMQymABWA0qBykBtCACIga9GMbWFAr80j5ek+tyg+OHyHCGA1w0uOPEsIQ0RgLiItQqQSMTfENf8fmQDnahFIHHco9zr2SsG3uW4IB0VrHhGpTsMgkSTzORqM0DvMcERkXvlsLHL/k2GXL9oRFEJgxXBuXCY9Xcp7FJNWFQY0WIQrRcLK/f6QIefqLn7E9Fz+uzQQmAseEv3gCB2HMpdSy7fp47BdFFIavxvGu5z3r+2fK5bOMeYjvGkN/IpRKMD8DF9ZgehoEhzSDVgfSDDgHx4KSB+UAqhWoV6FRe+d/ZTkggjEgFcQR2BY8CW6dnFqBU/etimcHRuv93vZuKy2kKZQu5JPaZ5UzK6B1364gEoLkJ37D/CWGWiLqHVocQeZaFYwTKKTFbKNSzCQCARRgJFFoCtSAzAKw5e6tf/j7v/3m6291D8e27ZbvbXz9b/zNT1+6wFZOXQ5ATaI6YcKECU8EhFT8ys8vnhd+67iLY2dAFv/kNFzZSS4cPHpPwbLQ77lNx50Vcd7ptraG3enW9t7N1zdwPF0O6sFRxR9WqHz/KZNZBv0cwBSgRNrjhW3SKcNYUGvUK4E/6rU7g5bMMqV1u9M+6HZslhGj0pAN+unBXktEYcbozbvDjYNRVIzqi8HK2YWVm+cWN89U/qntf89igkNMSZ8AYFaN9n721v0s2t3KbNt69uL0yopfrRHOT1IPRLtBaoXl9eR4INvRqIOtQa3z9GD0cl/WYtTyh0fMkCCr1I8q/ncJ3DWRhoWl2uzFWco/SM2vAZKAzt8987lygX/5c+h7H+H1ZUBqxh4eHB4hGVxZqjUY5zGGY9Ua3n5zo32cLixebZ6Zq1/wheNS+o6Fm9aF1onWkSrGR/d2tq5vHg2G9rR7fnWhtmKJQDno0nwEw0JLmcemc9Ad98ZHGy0hbKDcFq5rBV7gOC7nRoFMsywySmqp+u3OeDxWvli4urD8/NrK7NSpRr3kzgEvEZ0gpGBn/gxYyAXhoAGyhwKFLgDkyXaU90YTciAaLAGEPpjPy5NLSQFOtsYDIeRHrK8BAGOkUokxGsAmhBJCCWHGqIc5rI1pCiMwIwDJeMWuI/qW5VqWKyyPlyzKJBZxUuSjbJCH/TTsRWmiMsXyAhQAcMEtx2IuoK3BNlIVaaxsCwCNTCHVEmzgYDxEzYTnU+45UZp1x+1wJPfD0Z/+7ldf+OJnlldPTwSOicAx4acjcOCJQorIbLvpOHNCTGdZ6jhzjjPHeUAIfVwN4dxz3flq9ZJtzwBYWRYnyYixjFKN+GMUTzD6oFIjKIHrgBBACBACjIEQYNvgOuC7JzYcgAgEAQnkBUgFWQ5xArYFnD8o6PjYB5wioYQFTrNeWmmUzpXt83E+Toux1uGTexedfKnJM/WTR3u+A0Ci3pFrM0SUWSH8ALJ+kcbcqwERMI6IVcqlVEay4MVXv/Hf/dp/8l+RYrE2c5ZZhvDwK1/5H2699TtXL09bTnlimDJhwoQJT84PLqXUr0/NTZ8KBsMkPWLF2yWvXAlORYmIC1YAgCQyJmPVLGBZjY6P97bzG9V+b+t4txuuZmvLyUo1qlvpD7I3RwPQAugAWohAYI3ZtlOpVCoVv2XT/nCUJbHM47RQuTLoE0ZJIWUcZb1uIqJkaPLD41ExpIvZ0opcWNNLi+NzMwcr8FCEwTHigCJgUevtBvGG028P8lNr9csXl2ZnK47HkWgADcBQlAlBYttS0vbxaH+YtaawfSrtrvQyleIPcy7jSjipXdsLyrd8vIMitJxp55OffPGF516wxAfZS2sAJeDD5QBDiBGczUxhUPpoU1ZGSbVsDduj/p7eWt+2y3R+nrNkVLQP9+9vrW9HcVzWnghWLW6fWLdJYzQAaBXrfDjstjsH+7ffvL++fiSpmD81ffWF0+U5Sniq7w30sYzzvjTUsRzL0VyoJO+3+8WwX5iCC7SDOvfLXBhCwWidM045Z5QZb8arLlSXLi2de36t4VTK1Ec6hcbDJAfIgOeCG8EQcgsUgAIABaABCgAFwAGiDuUXAAAgAElEQVQBTpa9CgBFHiSV5LEesvBQ3KCPhDzyHv+RD/SMECJOuswaYwAYgJPH/XEvGgyKKAHOLUfYDde3OROECbCklMMkiqI0GWVhEo6y8TBLcpRgAeiTEyUGTAEyUalJZK5oJGkFuA+UatCEEF0QRTiiRy2gxCJg4djkaQZZrx//2R/+kVMNFldOkYnV6ETgmPDTvsbMKZVWlpb+SpYNarVLQgTvGbUJEZ43Nzf3WduuAYQAcb/fybK7lUrDdeucex8+UwrHsH8IXMBxFzZ3oN2FLP/+v1fspF8sSAVRBEMBT+Z4QQmrejMX5l+yuXc42Njr3d5u3ZjchxN+GEEU7jnCCM6RGF0UhBAZJ4xwLiikKWABllvkCbNLlutk0Zt/8rW7qphdWXhq53jHVMJ/41/7eRvvfeKZ0939Y+3VnKVTk5hOmDBhwpP0MxDYpxdr8XYR7hWbewN+6C91Tu3Vdgd+HwAU6FTrdDpPz43VfpzeOj5uMS0hcu2F9pUXD77gFD/IWA23AFsAAIYb3ZDUUjYDjwu/5Feqru2zvaN4PBqj7juWW/dL1apAYo7GoZIyjdneeGDyXlbYp2DlS+N/Zv7ugrUj7D2XHj+WSjzMafNU7t5obfmtEKTXqKytrFYqFWQCQALkADYQmzAOyk7H5u7de7fzwdFLw+Mz3SPo6gebEX4Qfu7XBrXm91zrLTE+xup0cOHi4pc+9YXlxbUfS5hgTFcrxvnoe+BRC6unxFGo+r3BW2/cURY0Gqchj7NxZxSPjqIoGe3yqHrarAAwAKNUqnUGAFCMIentXrt57VvX3t7eHim1sHrh7LkzFy8sC5uqJMOm0TN8f3wPuDs/tTC9mAfVuN0dHh6OdrdH/VYx6kuSIxQUtG3bVqlmlyp+pVJeWHJn50rTM5VyULFtm9MKsiZgCZQFcLK1xIAEkBrMIzNRCZAB6Ad5AQGwAdSJ+yd/mFQiAD58owDkIAA4AiIhhH3AiuyHbWJTpWIAAiCUUlorgBOBg4zH6VGrs92NWqG2LNuzy45dpUVm8iKHfJyEh8PDUZGl2uhU5RnoE+ksBTAMQBR5LnWCGhFjkubIORXuHFbq6Nq2KQE4AIUBZcAhglNBAHybWJykQIa94d7hweFh6+PfSWAicEz4CwghwnGmGHO0zoUIGHPfI1gQwiyrWq2ed93pKNoOw9v9/k4YDjg/L0TOfxzXhdEY9g4hycD1oNuHXh/yHL7fJzIGjg2uC8bAYARCAH1CBQ7q2eX5+tmyN9Xo3rGYG0bdUdqb3IoTfjBS5XmubE4BlEGgaLIkI4ITYet8pCFjnEsA23YB8Nd//X882MjKpdPH7VZedP+tf+Wffe5iU0UtNLkspDNVm8RzwoQJE54sPM5nqsH+alKL49l+GB6R5OtYm522Z53R/ChzU0VlUS7SuZS4IsnJ+DhtNKZXr6zODpeDzcqjzxlY3bZ7BAjK6FhmCUtjNyspp56XAYAaWkpLyXF2dKMl5km9yufqtU5las+KEwqcktNnGmtri5aOw8EoGY4F07ZUWhXa6NXVxpn81ML3ZqvHDYwJCQkW7xUURpX2cXmrnXVoBZ99cfHKs/OzCzW35CLaDxPgHJEBMkiIHEF7rA/c9OhUb1gdFTr9we4bDKiNIli3Ste4vMV46s+tNr/wmZc/++JL87NLH3ghHUELMAwATVEFWGnYz36Wra589Fe20njhl/+WCP40/dr3evu7O/fs1vnpulEsQCfQnEed1s72ltje9uqlioNCRUOVjTPIxsPR4Ki/eWdja2uvF0YpY4PBeByrgvo28YWA6fl83IvPDrrHo6zXazs1yw1YzaXSg33Ibddx3frZ89XFUyXKieVQx+Ou6/teqd70qvVS4JcE99A4QAIkFoABVMAZIAF5YqChAQiAggf/fqRikAcVHCdFOSduosBAE8gfvagANCgGSIDBh/CqQEQAisgA+MNykUdzpgJU2jnubWy2O6ORxKLuep5gVCqGBolOUxknaZhnKWhtUYeKiqGaBScfUyieS64hNpgDWMrIAlFJUGnRx0ihqiIlRFNKAuF43FbAUQNDaYwxkiMypJjn2Z0bd9969dr5yxe8kjfZqDIROCb8lEBEAMKYy5jzcEh6n3dRalNqWVaVEJ4knTAcZFmvUukGQf6uBtcflHAMaQ6tLlAGhYSigEJ+X4GDM3AcCHxABM8F60mt4ABATi1OhWdVGOFJFm62rk0Ejgk/TN5olSsVk45kkTAGFFHrzPFtk6NOJbEdQqTKx47TGI3Zf/Pf/vorr236dF441m7ntT/8g/+t136LDsdgaCduN06d67QPGkuTmE6YMGHCk4SDohEE/qWkYRLWi+9smO7bxdTiAl7Mtu2tgegpKqVf5CbzAgeZGEd6uTL7/Iufmt2YN2+ah/M103aP3pz5DiDkumilw5bTP272lrLm5XAFAB1wT8FK2I2ufefttZdmn3pxdbHWGFTm7vpHeUpd4lx5avFzX76cbG9u30n2DhC1CYwsjCY2e+aZhXOw7N62cYvQFkPzrlnlyRn0p/b3Zm/2ol65bn/551bXzi03Z32AB+08AAqAxBgNxoJxLofZQOmWkx01u2MnJPqHuEdZICqkVHnbcn8beoBsKTj34qXPfP4La/NnP0x6iWA81DaQGPJZpM/MiqevEv7RG/Bz25lZu3pplO+9df1o6+hw3drbvWBNm+kppzpFgp3keHu0w+LbS/ms36hACdq9POyPTH/vYHj/5misxwkmkqAycLB/vHc434k4pdUKc8oLyVI0uLLXSPub39neyNmswdrpsioTqeLM9eqziysvf/bCc8/MW+WEWScesBYxDjIHmQPgAjgAzju7TYgGiwAiyIcxgpPSmxSAAjiPpRLmpM7j4WUtAAhoAu8Y4xZgJOQENIUP1Q7xpDjCmJPjkpPdOyfVJUamkPSO91v37h8Px0MidLkiPABIY24bItR4lCVZnhijBbVcpy7cmuU4jsM5B4BxhqMUJURaZRBjqvMxdbJ+kvfSEUQJxNTYxEhpwKWOYzljCbkpXJqoXEVjkA/To9e/++rda7f+g//sP/zsz708GcEmAseEn7LGAT9gm8ljb0DOfcuqOE5FymFRDNO0LUSFMffEkfQD/3hICVJDkr1LdtUapIQ8hzSFOIEoBnsMlngwUCqlAWS3p7o92elGWW7qNa9Snr56sfLsVWuqQTh/UgJOwPh2da62dmnxM43Swkz1tC18nDgjTHj/wbiZdN8iJrccG3Seh7Go8nQ0sIWHjqvDvtS5qPup1r/xG3/35s1BtbrU7dy5sNb8r/+nX3/z5u8/+8xz4c66xmR67QIUfmP+yiSiEyZMmPDEIZDMC1suBOTTuj4jR+ux6WGxKbzphiIAp3I7EqJlmZGyOblwfv6py83zq6z2z/WK08nh9U5nJ+oP9T1r9yberdX9cs3FOq+VG7bjN7QrcgPgEmAh3C9o2ORjzPZ3t0Y3b2yu39t3WH75mdmzTzcvL9tNun+v1+nuj4uhqs9bqy/UndxyVDo/69kjSsj7z2QyJ0mC8Abdu2laU1frC0+5i/PzJa8OYAMYgPSh06QNOtdF76jdvjtsHZzt9ZvDhITS5D9cKUitclT3ZLlcK68tT3/ipZ/53Ms/Nzc19yEnbK7r/OKXs7Vm9OpXvS/8orV8EdlPsOvnzMVLf+Xf+XflP/ytrb3je3f3fVadWZkqlWvN+mAURmmWXHvt7l2+biOBhKKm1EHuePM/U/FL6Di6Ox52ulF7Vw629r/6f/7hsxevXF474zrUW6ycfr40rgTDWiWL0p0b+wdWNE6zXspWz8w+/fLVudVZu1KlQhJ6olYwNBQIA2AADNEmxEOkxhitU6MMFABSARQPkngOgAAFB0Mf5I4nM3GjIc9BGQAAhsBtAAJKQ5HDya4NjsBsAIIUCf8w1huPHDcopQDFQ8PRAiAZdHtHd7c27u62jltMc0t4BH0wBCCXeYEm11oTANsAGmNr4xpuG5vklBgquGBMOrbMCi4NgQAAHcBqpMORHnUginXaDcMoSR0vY5RzYRU5GCkLSFABgIACSU4Ew8yopEikkpOxayJwTPj4QilznHKjsSKEAhiH4X0pM9edte0TMw72EdRfGQOFhCSDcQTWyT4UBG1gHEF/BI6tlco2tuKN7Xh7R1JKTp8qLy7U5mf8M6eduRkinqROpZzZjdL8lcXPnm4+NV1Zca1gUsA24f2RLcdxQJloMPCqJeHYJhvbvg8FQDwmwhYoTGH2jw4PjrqUeGD0wmLwH/9Hf0cXrSvnz4YHh5ygEKK11bp+9/aFZ9ZmlycxnTBhwoSPOw9XpAHAgFEWEbPCyafkqETqXpS60fgNnkZAB8KNrBKl5bDs7zlqKIXFzl6YP7fWmK/p/NLhcWl8T+7umlG3RA4x6vCxU3KrNae8XLEDCyV6AGUEbPoYKDC7Iu7PdfM4HWzdLtbv7x53w/py6dwzzU98cWWW9NzefjroD9qxyozt8vKCU4m1HxMEHWeZr/Wj9XgD5kEyIWFshUflnS3n+KgUPXeleeHp5nSz6TgVAAsgfWhRyQEoqFQno6Oj9nr3+OhMfzgXZjRWUHy/GRICnKwPWdIqjStVqz49P/Xs08s/89zlpelFStn7BlZJCQ9M9+Eku37PHAwpodUKv3ie4J61cpk55Z/chUZE4bqz586eObt8sLO/fW+nWWErC0tepb6wFGrKj4ZRZzAaYYpYEFIRViXg5ZnZYGm5PNt0ayXe7h0dbbe2THf/qH/z2207BUubxqJfKZHmudKaW42c9M73Ous7/Q6kUgjPa8wtn7r07FqzHNi+DwBaGp2D1mgAqeCUMACCaFHqIlJjtDHKGAkKQOmHe1IAKAChoBloBggo0AgDAFBoyBVoDQBAODAKQAAkFOqBHQuxgQkgAAgEyHvqfX5EtNaIQAgoVWidABCjcpkN2weHt65t7G0fjIYj3294VgkN19oggMylloVWSBFdyhDR0sQ2VABDw5hmwjCB2mYmk6QgSGzCmeUSN9SiB6gzrZJsHKdjkgqdW7bNLUELSpXhJhdAbQRmmG0sh+cpFGkiu/1+kRdc8MkkfyJwTPh4ChzccSr1+ooQWZqOh8O3O50b1eqlev3pUmmRfSTtWrWGooA0hTACxgARtAEpgTPgHBgzRZ5u7ow2twdbO2xxvjo36z9zxV1dYaUStQRS+qQEExEpYb5TtbirtBTMYZRPeltMeF+KPOOMABINqKKEOiSLMtsuQS47/UFjbhHASCwIM3fubkw3znFijnd3aapJRrJ8rIocTIZAXbc5Gg9fef32X11+bhLVCRMmTPjYo5RqG6MBmDaJxap1xH5REIjqzbprOdIr0lSHi4TPnfEtnrZ641udo2FIyvbC5cV63ZebnZvXtq7f3N/rpkXAa2eqT+HCF/O5emumfGeK73KqGO0TJpEzA786ghc6RlYhjrHZv/bK4Na3R/04cefty184fWHNmZeHHiQSIE7zqMhpWURa37rd5aMhhiHsjZshvhierz86fQK6rIAY0qct1X4le0OuZaefbp4731yab1p2HR80PRUA5p163gxgZLpb3b3dveHKMLNzzagBhUa/b4w4oQwJADg286ps9ax7qVo+ezFoNuzvV04y6vb/+P/4J6wx5TTq1aq7uDjXaDTePxfypyrP/PWfxM6U95sZQmParlbVzd3N266w3erSbP3SZ8VK0gnjPBwzbTSisT3bcn1LVC1bOJZy3LKwPKfcaFSOl2sb9+8cv3W9t3H/9q31g8VT9fPnghee9WYWZj5JIbufHEF/AFa5Pvvccy8899T5xWrJs+uMlQEgH3fTnc0kzVNk1YVZr1Gn1CVEPFZnLYBQsAgQAtnDwOYAFIETZEgpRYKGGKWUOSnGORFBpASdAligKZiHLxYUNIAFBowsJBWUuvQDhgsZY1rnUibGSAAkxM7jvLe5s3vr1u2bN0ajoefZ5bJtWSDlADS1gGUFFDkqDULwilcpNChFCRhKMl6yOWNYpEWu8hyMypjRPLNsAM8B9BkyVyWaMINxFuksM+lx2M2KInCDEncCtDhQACh7DmWQhmkuJbfsP/3Dr7f64b/wL/7S1FR9MqJNBI4JHzsIYa5bdpzTjpPs71/vdq8fHFyfmfkcY77jNBj7KLqCGwNFAUkK4wgIgtEgFeQPLZoRdJKmOzujrd3uzq43PdWYnXZOL9uzM48GuycongjIiGBCPD5YT26zCe8ze3MXZXwzHYelRgNkpuXQnprRwx5hVmNxDjSORmHQbPzZ17/ZqM9yBjs7d//Or/6y26iP7rTyJG1MB3GU5Ln0apXf+70/WVhlf/WvT4I6YcKECR8jjDEqS43WQBARkRAkYEwk5SFqA1oA1YwELpgyy2osZGWelcrg5UWhxwF1OW8Oxe5Rnh10SsypBJ4LEB7137rTevvO3sb2wFenmv7sjK4uyoWl4bJ7XLdbAQBgimRAUaHhGtLCVKRJszAKW5324eH48Dj3V0tzT02dvTS9VCtK4+M8yrtdddjPj8I8RqYGib7dIvHYxFF+kDQywdNrM6zr2u5U3qyaKhiIMe5Y3Q1/c7d6MHduevnZ6bmlShCUkDpITgpv35XZxqkedNV+e3DYa0c6VlSZ7+P4RoBSZA5aNeLNQW3Jmllm8+eWG6vN+syc7707YTbGqCLPs7Qo1Nvfe+23/td/TBdP+UsLy6fqzz136crVK6VS5c+v1SGhVLg/pWkhoUuXLl/tj/b+n68f7x2/yr2gOre0Nl8TgVYqjakxFJHaLuW2IKQEhhulCSsh9Ww39Z2g4RlmUWBw7cbw3lZvN+mauGKThk9TNRz2R5nkvDlVWbpw5vnnLq6eXggcjxDLaAI6T3rDw5sbR91hL1drzz27SAOvrB/rq4sAFAgiRUBt9MOaG/3wAiIABWMMFO+E/MGroAEMEgRCjSHvXMx3NsF/yIcGQBqTG5MDgFY6D3u9vf37r9+989b99Z0dISzHdpAQKfMkGYMmFEQSJ3maAwAwAwZyCUWBxGQSMpuBoIyoopBYKGYRY1GkCBQ0QME4OITXwEVpSEl28nEfkzTP+zLUlBJKXWIBUgCwODdg2IiiAkbh/q3bb12//aWf/cxE4JgIHBM+ftk4ntwSPuK8ECYI6NQUUUo5jlUU7fF4B5EgPlJ5CaUWIfzkFWO0MYVSeTpqJdkhqcnGy+fcTqj7SdiPZfiO4xAoCVkK0RgQoMggjmEUgvtOUy5FUFbL3nRTfO7T3uVz/vk1XvKfUGlgImdM+FEokh63lNaaEAJFAUqCVEW7DwQREgQC1HEcC4g7GmS1ajMcjuZm6r/w858f7mzIogiCchRFBKFULgNjZ8+e/ff+0/98EtUJEyZM+FihsvTwm99M0x6WiOtVnZInakBsQGagIJApcGzgHqEY8GzFHhwQbFMGvhEGHApeZ1zbae/ut+NxOD01PV/15L2jG3u9t97cHiM4MPXl5Gcvja6yNrUGwmo7tGAo6YMk8aF3p9aRKdoY7R6vb/3x7+2st6yoXH3mM6tPvzS/UBJl1ScA/a7eWC/uHuTr7ZQAstGg1ZcWGK51Avm+vn+gRtNOc7rS/NTos9WoSoa0Lwbf9L+xP3eQrhUzz1UvfmIxsCgy8f3y2l6s77aKzXB0XAwzU4AxqCSS9ynfYGjZ1AvAW4W5XyTPX2Tzs6TqOExoyjj78xrS0d033/izr928c7i9cdiJ42x/jyXjPGlmSXd359rnv/jX5uaW//+dFtaX1p75fLD+xs4rt9dfea1zeu1zy6sLFdEQjuZ2BiAAbCQPGogAOkgqhApKuZQFco/WcMZxK0tu2dts6nSnM9i70Tm4eTfPkjSO+pqAH3zymbXnPnHp8uX5clAFcLWWWvchHfT3N2+9dv/6xs56t/dFWRH27OxpQ5lmzH9cgaKUGlQKE0gNnPiiaAqZbQyRKCEDKAAsADzpEMsAKHAOFieUIRIp321IgYAEmWBIPvCU2BgpZWQe9qnVMu/t3Nx44+Yrf3z99vbu3rA/1WxawgljLdMkSfqZkRli/EjgQAMIxoAx2PcsN7HsXtflzLY4WA4IpyIsLgQASpSxVidqjQ9CCOY3fSse5KNDbYwBSIs8LjLNvUdxMgbyHNJMgRujRjcBovVklJsIHBM+npATp2JKaalEjEFKtZRGytZgcD1J2o8EDkJEqXTKthucewCoVJqm3fF4J+0dStlis6b5hQtmvWXut0KlwjB55whaQZYCAkgJSQRCgBDwmLMGBiXrykXv3KpYWXIW5q3pKerYkwsz4S/yU8dsJYdCCAqWzDNqJFJCwdZUG0y0SokBbpeNxNs3trudBHXy819+yXExGYzLvleonBDQ2hileu32v/3v/91JSCdMmDDhpyRbKHWwdzAej4GABm1AE6CPGYobSoEgSAXtvf23v/b7cToCl9uWL1yH++AGXrlSbzanGs06aARuKM8SIwUhFQQEE3KqEAKtTZKFh73BUTxoKapykgxGh23GWOPs/GJWbQwXl9srjU4TADBBHJP3mJpnzShZGqzvXtv/v1/NkoOD3f6tHePVvItnplZPlefLrFT06bitB6Pd9dErr46Pjw3n1dmFqUqtbAUl3wFHmMKAVoamoPuj7nH65tEbrc4QVNiix9e8dXqGNr9Uz8+4LYtzKhhyBu9Jalmui0gNDweHOwdbUZ6DsAETfPcaPwFio+DIKXBf+zVZeZbPX8qmFjtgRv2jJI1jlaaSSGl73amlQjg+gFLGjKPwjTe+dWNra9eweGEmn54tGEfbOqz6UR5vfvcNgNInnv8Z0AaMAXLiAQeUIONEcOYFgV+pkZ9kCz9EBMByo/EL//rfKP/xN37r//p/t2/vv+KVLl8+PTNTcV1OCD/x8Dzx1wSwCPEIeeD0j8QnbNGmFred5UuWzd3mRnd/f3DQjroSckoqU5X60tzlyyurq4tBUBbCBkCARMbD+M7u4bW793e3D7r9UZTvHLYaewfB7KJXsZSKCbEQ+cl3N8YAImG2EdqgeaBSAAIDQgkKNMRoqkETAA5gADJABoQZBKM1SAAEYO9cUUREih92ze/EDaSID/vDnePbb924c/PuVqsVSxU4NYtwyDMdE5XnSkrgKBwbObUdCbLQUkoplaEauDIQ5TLOYYQZ58B4ynmWuHxk84BSmzHGuM2YzThlyAHsQtVsoXV5lCZRUVhaC6ORmwc2IwA5AFLgJ2YeaZGZVMNE4JgIHBM+ppyMSZRSZttIiLFtPRrth2F7ONyK43d0CiHKi4tfbjSeZsxBxKIIB4M7+/tfk3HXp15pOaiuXQgrTqh02B4l+49VHmoJmQEpIU2AUiAEKAX6zs+JmJuZrlXcC2e982d5uYSM4ZPaL3bChB9tflwkwp3Nx+08iXzbNUUms4yXayQNwWigTEsd9UO/OkUMDfxqtzUo+e7u9vpczU47Iy1z5iMCDId9v3La8hYnIZ0wYcKEH5+TLpU/mDAMf+O/+I1vfueb4JoEYwnSBY+DeJjtmEoJLA6DMWS5NBAjCAAHDZxk19VydXlh+conL11+qYRJQbiyvARZagyUjfaM3gPIEaeVHEbxfmvQbaX9Y61GUdsKI+xdenr1Z19+en5vqXlnvppM0/b72W2CMWjihUH7k5vfWP/ud77+jZ6GDAWi++kLtRdfaJ5u2nWdYnyk+sdFa7hxu/Xd7w0i1ag2Zi9eOb20PFOtVCsVXQq0oVAUWTwY7ewMb9/rv+688WfsLZPupSbuOe6ZtTOXf6E50s7dTFsWt1C4J+4OeHIaCCBSlbXy7n5/e2//bqYK4QZIQwPm0RYVNMiRBeD56NvgVaW/WFR/CS6dG3ubd+7vbu0eHZLjdtrvpTRJskR20n+Uq9yYeJikMQV28Sy9fIF84ml0/UcRaAG0N9bxlaP1a//L//73/j5EiSmkcR2jGUQQlEStZs3PN174whc/89f+Jct2Poha8aGyL8EXL6y+BOba7/zB7u3dTqR9r+57s543/cgwVWuttSSEnOypOTGjRbQp9QnxAL3mOb++UF6Z2z64d3htY7gzGIs4mlqYX15duXTx1NLCLIAPwIwxYMbFqNV9497e63c3j/f7BVKrdDzob+zvnr06ZYxSKgZAxgSlFBGllACEMU8JZdg7STshhFKKDMGAlFJnBowFkAGkYCwwVCsFBT6o6mAA5sd97owxxmitcm2i4ebW3rdvvfXGnVt7Bz0SC8edteoEY0hjTBmREsDYluNUagQRlDJJVCRJmma5tgpwJcaFTuMCpCwAEgGZA1nPBe6SmhAlx7Vtr+o4gjIUgFQTmVU4VMqVfcDjYmRr44ChFhgwRkJhIEWgwliEateWWqWQKlWcnPmkfHsicEz4uKkbD/5EtDmvcK49DxAhirpheHt//w39sEW5bU953oznzVpWFZHGcavTeXN9/TcpzefnL5dmLrvzU2kYQyeSx0kWfwBXIRoEfGHOWpwX9Sphk1t0wl98hC1AHgkhOHF0XhBKOOVZv21VApB5msR2qekzBpbdbE6vb3WSJJtqTDeb0+PBvs1ROHZB8kLqyunTt1/bPD/RNyZMmDDhoyBPk/uvvx5FcaZ0pkAzwgPKXM4tRi3DOHJgO/2d3efvx5f6iRcRBA9L59lZAuSOvJ6YCACUAEYgKyCReaxDh5QCIHzEeY+zPWEGau9oL3pT3o97p+Yb87O1qbpfslzXJLnIQcjTRgtAD6FIdXSU5JkEF9A19WZw9fSpSzNnLo6W3Z05516Thdb7SzBBtL/Uvslfeeutb+yk630NUQZeYC8tzZxda66sVAIewmige52N271vf6977X6egrewNruysHaFnJ+/caq6NWNTpFUd/ZyMzo41652yw7lmfJPt3473WyM5ApBVBsGDyV4OZlOmudRrxmIMQQAAaNA5hN2ou3nQ2zNhh9gAACAASURBVN7qHR50O6W8szBsV1sja2DQUEQL+ZRsNNJabRRMF6VZ8PV+qPbH15Ibb49Yt5uMRzqOMVeoOfWCkm9hIGA0KjpthxNglTJ+7nPZ5Sthc05a74rGhWnnl2pHjXREjcl7ybif7vWLbqJjCWmSd9I0OepE3/hOV1u1RoMCOJw7XACA0VpnmQZjKKUIHFEIu76w0Fhc/DHz2FKJfupF/41DdRy2r3/ndZLk5ZeetwMbODzspwsPxY5M6wJREMIQ0RgGYCOZobbrLJenK7PPrvbPZqO4iBy/VqpMVaqPCp9TMOPR25utN9dvvHXzfvsIGXLNlAK/YLXcttFnrAQAiPw9EoNS6iRdJ4Q8quxQShFCCBDIAXINJgcKwG0wBpKHbYAfnXsBoN7zVX4ktM60zgEAijGEu/tbu9ev7xzf32ttHe4OBjHNPc4C267ZNgXQ2oyNBE0qIrAszwFXcCDCFCAkD2RFESQUuEG/UCqJwRgthCykzgqTG1Ba6SLtZlFm8oaVpm5WqbqOw7ltgyEAYtoOvKksy2JERMTMyASKpMAwk12tUyRlbpESAcSv/M5XxmH61PNPWZY1GTwnAseEjy0cIABYsG2o1ZjWHNFo/WBnHaUeIXkc71AqALDXuxGGG1ImWhdh2O50NozRmlhibaU5dXH6Sx9gj4moVspPXRGV8qRwY8Jfmjl0SklOqUE0UhdgFLEQCUCeACUECBRSa0GUbrfagnIAjMPYcr3xcWrV6mocFkVqWdZwc3Pt7JlJPCdMmDDhQ2NOVo2l1MYcbG789t/77497vbGGQ5WOfcXPMLdp+1W3VvXLJdsY2RaD3We3I38Uuj0bLR/tgPsUiCmK1IzlY36Mqc5HelxCzZGbroUHDr9L1Cbk28nwMN8aDcaDuSJeoPmiU+Wu7TAGOZq6AUeZPJa6k472I0bI1GK5VnKWZptXL5xbUyuLB4uw2TDbFfrnFpMkypE92q8d3prfeCN69Y3j70hmJGHaYDkonT83v7pSna6RpDfqdlrpYf/GrfCPXo/CwnVq1dXLi1dnzpzZONe8sRx8b5ZIquraPJ0Vl8eadwJr6JXC43sd4kaaGvSc0nzZnTmx6pQSs5ZSXMMKCCBoADWo3BR9kx5Gg629zt5+t9Ue9pfS/upoVA0zVnDN7Zz7hTMbNWYGU5WWNx27i9obbSTd9eR+lAxzmhMbGeeMeRWrVLaCquW54PBsvwddl+pyUCzMwSdfis+e71mOfHfTPT2FizPtORlSpbJuFrUif7vTCZOB0e3WqHMwHKXJ0fUbX3/zOhpwEKZ8v1EKEInKsqzXU8YY1/ItHljCd0tXX/7Cp375l/0gOEl6P9yd5gf+c59/PvzO3cHbB7u37zlAF5uNxmLdm/IRDSH8sVtSG1MgckQ0xhhDEV1CbLBKdNrnU42y6oMaggllLrR2BaMmzYwMk2wYxketN+7vf/f++uH+IE2qjssNGSpwNLE0Y2hT6sLDHTEn3+XkKFrrk7+fCBwPnosTmwkEowxoDUQBo2BZkGVQSEADFIACUA1gQCEo8oHqOIzRxmitEyXDLE6yQSdt3bv7xr1v/cm9Xq8fRmPJKbN52bIrtlO2LAagtFGQUmMsWzjUtYlwOFIKGdjSAAgQFGwEMKAkZA4Agm1BVGTDLMtyTLIiimWcZYMk05FWUYGcMsE45wQtALdqkQrXvUEnzVIASGQe5VGak0iaGIxhzGbC4YIx+ge/+9WN2zu/9hu/NhE4JgLHhI/57eEAMCFoqUQQgfPCGPlwDCLGyPH4fhy3pcwGg7v9/h0px4g6DFtaqyQZVskzwfKab5+x7OaPflQiuKhWqO/BpMRrwl8OiiIXgQUmjUexa9lgs7i949abEI9NmgnHAWZ19jvNYG5pafnt65tCiJ2dnWF7ur44l+ztjUYDv1KOojEipZ43OviTYO5zk6hOmDBhwoejtbl5/VvfOuh0jjv7fVtOX10+MxvQ6sZG+eCo3AVHu5wGzvOeNfdq8coGbI5YHJMs1dIgDujgunzTAlsDSA19E76TYxutwUQmKkxBPCqWeLlRml5rLG3Ppfcw3IgPrq2nOy243PcuLixfmPEcrmkmANIw3r/R232r19sazF9ee/Hptdm6M8Or06OF0uasuTaNmw7tMMzfO2saW+NvL3/7RuXtvdFWyjvzi+XhuEgyEzjW6aXpTzy1tDQVmdHWva343l15eDfa2tVdqMyuzK6dXXzhZ1bOycXSVxbtW3VUJwtOCGBRhU4CcS/qtlvre52dOHRXvNPnp5pPL9YWK4CAZGSwAFkD6gAHoAxA5DAamHS9kOtxtD846Aw7gyQezA6j8yHxeElX3MQuH7nBgettc3kYjUaj0RhvpbSIMpmp6vRibabCbFOu+o2p6qklNj9DGSfZeNzZ3Os5tdHsaufMam95GRpTStjqz62Q3RZT/2XjM1NZXMtSZetabfzp6c2n086oSEaD0aA93LjX3tkdpgOpCgMAozTJlOSWpRSECRjQFs15w4epcq+bvPb6a30qPv3Fzy0ufviaSeY3pl78ly9mX2lt/uZeJ9nZ2P693y2e/tQzT730tGXlhJzMtwUAJ0QgUq1PNo8AIqG0pHWitQIoITJCHTCuUU7UGaX9cbVmWyiL4db9ra3X793prg/Hh5HN6alyY5EFPZ3sZjEKObCK4qGxq9ZaKUUpPdmHcvLKgz0piI8XdGitDRrDDVAKYD9wWeEcKCOUoyYqU0AlWDkIASAop4T+qAuWWkulImMGSnaO7tzfubmxsb67udna3h4Yk1OGNc/3PK/kuB4XLgECXGsSgCOVYpALCpYNjAIiCAFcAWRAOIAAyIEUIDQgAKbgGMaAaA8zj/dtbSWFm2AYxbtxbIaOorwRCIcDAAgFHEEza6xVVBRhGA4Gg0KIgnPhUEGJSwgnxCNOTPPJ4DkROCZ8/EEADsAopY6DnIPnKYAHAoeUeaez3+td7/dbUdTN80GWDaWMACAM20kyHAz2nOWrjZk5v75mOfUPdFgkZKJuTPjLg1eeBwDQPcvmWhYkTlzXjtttt1RCBDAa8qzZbAJQBMIYM8YEgV+eabTuvmYpPT093YsGglLXdZN+//rtrZcmAseECRMmfHBkng87nWvf+rPv/tFXe0ls6tw9W4Z5K5uVcSMa+f0+7WmiI2Q7dD8nuC639/UhAEidKaNzKEId7cCWABsAEpNm5r05jwQpQYIAKogs5ywALxDgcGXD/8fem8VKkp13ft/ZY8t9ufteVbeq9252NxeJ2iWOBrI9kqyxiLEMA7ahBz/YGNhvfjRgwxY8MMYYGDYwwBgejGBDA9JjS7JEURTX7mZ3LV171d3XvDfXyMzYTpzFD7equkk2Oc1FYwmMHwoXmVkZmRlfnAic7x/f+X/oAE37+c5DKAlYnKsEmAnPAYRlLM92ov5JpqyzsNB+/aWNhuWVs4r7YAHdrdtHJTQkOP3uHHK/dPK4uvWud/3I3UIiqdZJvdbe25ucnWcaSBSp49NhFvYdc3Rn12zvZf3jLJxaBa5GNLcAmFLtiPOADZ96UmRI3EHGo3mLnQ2y+9vHh2fjyEB7qTz3QmPmSl2UXAAAlIM1FjOLWU691FqV6z6edkx/L0mPR6eD45NoEEqpyAQHp46XMJaAm1Dv3OWnXB3rqJ8lqUxTM83AWkKoEJZ6hFMKjiP8sletk3YLOwZGU3TczWJK5eJsuroeb3zfGsYh9d6jXkCyGpMAsOKPPw2ZOzSDuJelKEtVmufaGs8RtEzLNeYQEICIgmSqU0FTZVOtI208C55LyhW3Ug444z/WJBtjIvzVFz/1mSS7/tbtg4P+/tYOLXnWc5eXa61WiXOOEDImQ4hhzIzJnt5lpAAMAF90BkCII8StshDJ3v7Z0e459/tEGxOO905OHu8fmhDxjDUdf0V4a4idYDkBGBkda6WttVYboy58ReHCEBShZ14S1trvU6KiAVkg5Ol0nQBcTFIAKwyEACZACADGBH8c31ZrjbXKyIlNB8PBYfdsb/fm1vb9g639Xm+URtp4QrieU69Uy4ErCCEWgwYDxALmRDNAlFjKCKOgNVgLhFBsLBitc5AIiAGCgBIK1oLWnDBPEIUVB4Qc3yVGunCKdaKTYRKjEHHuU8w8aplVTGsH0xw7qU5AgdFaqkyCxkAF4S5lDCNjMKN4HI13Hu84juN6buHEUQgcBX8z1Y0nD/Ic0hSShKapb+0TDw5j5HRKk0QmyWmWnQMA54TzFsYOpQEhPqV+ULvsVhaYVymsNAoKfjCj3u3AV0YrYgGQAcFYao1UmGOjJGYuIAt4/vbtu5iU8lw+/8JmFg6lloEoASKVSiVJBgghKWWSREU8CwoKCn4ETnd3//l/818PzQRX6LVPPI9X3fFC3uEnx/Tgkbt9Qs8jk2HDLSndyG9Z+25qUwUKAC48MpU1Wmcp5BcdTH5wVwUNZmqiRKTHc2e1Vr35Smv5K23/Bt/dPQNEmu3mzKVGbbHcRFQmtHccTSPE5+bm1uauLLbJPaA3K+hPZuE4AEmedYH9MO/Mvf8Xs1/t9Ld9T7/w0tLCIq9XbSzPzoeD4SAb3jndP+n5JBEoGoc2TS1jGmHqIOh2RuEkrTaqJRqJzDxL4nEEwReBPdSTf1sOsuH1R/tng4SwoLZcra2WqfjwkhCN6MgglEFVKxnLbI92983xSTTsnR9E26eylyCNmnfr7ASrkwSiBJtMqmyiJOQWaQBrLQHrAgCziEfplPZNzh1QRlnNEIOEzig73Asffnt4PNu0Cx/r+EaMp5QBgGv0dOqe78GtR5Pjw0739HAsI0CoXa621qrNl0otjhvayoPx4Giype3ZBEYym4QxQWR1pfEzn33j+V/4nHC9Hz+JLc8uvfSrv4kIMtk3HmxFd99/8Pi09yu/8vIrr16q1WqE5EppQjxCHAAJkAGAtVwpBE9G10V9AkDC0BkcPRp88/rDs8k4S1NHGYwAE7wApQVRWiLuLEDTxEObAYBKjYyU1daYXKmIEEGp/+xXXSxL0VorpSilF16nWusLDw6CkJLSGgOOAxdLgSSAAgMGMUR8grEDSHxnb5x/rcChlYpsMoDR8cGNW9ffu9k5mXT60+40yQniTccTtbJTq9a9soNxmsjUJOmTLZHJKDHcdS5qT/IclMKOEBgsQJIrm2lwBBCBAATkFnTCGXM9J4pjnZmyFSUOVgDGCQJ2HsYnQ+l54DGnIYBAbm0G1sHgC0AuzVxXJLmUUUqth3wquEOxTdMUOBx3j/7JH/xPv/P53/nVf+dztMh9CoGj4G8yea7G42w0ksOhtRY9vRJhpSoA87WabTbnnr2ZsSbnC0LMCdGu1a66bhvjYpgVFPxrIARZRJRSxmhDEY4izD1LqckiLARgFI7CinvkuGIcZeVyaffgYH11tVJvOFicHx/7dRcjHIahmJ0dj3eKeBYUFBR83MzKmHGvNxkOc2O27t3ADeLOVtM583BxP2qmYSnp4UHX9vtkENtUg0bALEAGqbQfoSZbsPoj9YaPwoA1WOVYAR9pYcSLuEGr7g0ynkZf+da9y/SFy7PtaRhNjofbvWGIVH2pVkrn+e019HXA33bg1IP4O6ZYllnjmSN//7F3/17pvRAfNZcri0v1y1cWm2XmYt1uQLOt0nQwjbMwVDm3JeHNrwT1lue3HARIjnR3kA3GamerJ+RRG8clX6MII0DIAhlD3knPjk6PVaczmPjt0tJGo764JPwKwnqqg5GpV/CwRCYAOrJyJ0+wjSSedPPz6WQgH54n93q9w+moH0eJxruAzoSJlMqMygETzBh1HZcHnHCLMAXrADIILAOGLUpllvdlOB1NuvQwwCVjJ730Tkd2S9/R7YZp7as8sNoDc0ZFSD+osxBaBUoBgAb0F825ykkv7t3QOfObm5OlWjJTC92KbnrTRdEjKDCgWondiEqTcXB0nG/tDCZ5NJoeMFR9uB0s7Sytr7vej6VxXGzLHW/z07/CvVr+L7+wc9rt7g/ef5dmUl27tjEz0yiVXISyp61Fnu1LCk/aseKLvwhRIML3eL3ExhFJNITalByn6ZfWrHcFnDIyPigGxiOmJszEJCabaJVZizAWAKB1DEARohjjZ2YcF0tUnj41AKm12AACisDQD6qtKQACRBEmGGH08U30jJFGZ2oyjQeDwcnZ4Oy43zt8vLu7tddR2khigBNrQCmJRM6JYianioHlCLS1OSFACSBJCQKMCUIXhecKIYNxDgDAgVjgAMZCJoFCTgBAgEI6y6QGgzgigDDFnLPI9cZ+OppM4lT2exNuCEXYx4gDaJJbgBykNFLKPEvTNNe+62POMMZayzRNsAYs8cHuQee08yN3kCkoBI6Cf0NgjAkRlFY4n3/W9EkpmWWGECiXvVpNfTCk6Bzna5wvCtFmLCDEvah5Kygo+AH0+93FhbIXeNlkzAgBxsNOz3V9HvhZlDJqKqUqmHTjyvLde4cqZ1/+8jf/3r/15rQbdjunM3PNVKXhMJy5fPXGWzfm5xeLeBYUFBR8LHXDWpll3/rCF9768z8d5snyK5cu/fKr57PTndrBO/wbx+QkgTgBkNYinSOw8NSF9ON0kP34xDZOcYqvEqjhjXhuekf+1Xv3w9U2fv1qrxOO97uPB0NXiJW5Rqm3YLfW0J8BPPqIz9Fcy2b2sHXvXzX+KJwOGcIbm5evbK5vrDdcQ8xYtRtyfiGWkwibPAEQjlOuea+8PnvtlZa/UtWZifaGW1vho61wZ2eYnh+8ycbtSs4TjsyTVDZN04OTo2NzNonk8htLV3/2CptfJJwh3Jnq0mG+RpgukQkATLQaqymgCcBZGo3S02F+s5e8P+yexuF0mskMp9i6BnuZQibTtMJFzXXr1bpfCXAJWeIaWwUUWZjkE5TFOpZJGsV5Nz051NgYrU0sYRABVsgHQMYgpQBAqLwu0xkjW0jngMaEXRwqBODneStLACDF5I/nFsvHneeT6UxQr608P/rZl0aby+cA5x8O6Co0If0k6S/ce9+n0cOH3YcH46395Gj4jYdb/b//H/7eS6+/+v0XcXxsmQPjUmP20ic+1X/4zXh63t3q370J3ZFEiAPCghPGDSE5gAtw4V6ZAaRP98k+EdYoBc9tzpQ2VmrWIIzpeZZw16uWayvAr2gwydQqCWAEMzXXdGyk5Fjl0hhEqWdMrPUUwENPuZj/PztNAMBaDZBZa7VBQJ0PqS0ADIABoeSihuLZ2fFdkXn6ur1QFq2xMo9kOkpOTgY7B7s39rb397d6R/0snhpZqwnuU0GZjvIsikEk1MZIWmtdgIsGxDljIDgGI8Baa8FYjMBhNEFYA0hrAQhQAGIhTSGTFoMkDMAFJZWKFDgADgAAxdSjrsel56QeTbNcDvpTawwS0KR+FTng5garHCWZTtNMpkkmtfEqmHgUMFJZniQRUcQ1YpJNM5XbQuEoBI6Cv+EI4TSbrVqtrvXqs2tWksSPHiGlSKXSXFz8oEkKQvMIrWDcRMgrQldQ8LHPMkEZy5OIUgrGGBlXGiWVKRCBMByQC0CBWkzyKA5r1fr+3kMgfpppv+QkWWTAViqV8ODg1dde+/btXhHPgoKCgo+jbnSPjt7/2l892LvrXausX1utz8+77fI2PTqE/a4ZTCBSoDUAAvvsBo+GPDVjY9WP9qUEIYZIbrT+yBTIQWiZCNeWX0Snl298Nd9bOfH5sTYA8+O1N9/75YVwDQ8BnX30h3d593r9vev0/eNBunF5YW29tbiw2GjWgZQlxjawixubolxxUt5xBlNENzZqLz7XWFqh9ZYw4GeG0VL90npeLcdUb4c2fYfezjC8enaVw5NcN0qznZPOtJYsLzbra/N0eR757oVBW5mE6+hRCY+fhNdEebqbHPTjx2dnnbP+6XC6H4/PY6U0JRQLTFzilN3F+ZXZ+aC5QFt11qpwwZ2Qla6T+ce0ecCqGimA3OSISOWlUSDTQMmVwXajs71zt3d0GrkOWA4AUOmcimgKAMr3h7OzkVs+AaOMbaXxiAkMUJaZRXDq+gCgEZKYlMqN9ctvnM/N3nzhWjhXj13/e0MaGcaUPZ25Vv9sGS/trezsTo+O0350srP7zS9/DQt26fIl13V//NHoBNU3f/c/K69+Ff2Lf3pqkniy9fZf9Q8fL6yvrm2+sLK+ufhk9D39i5DAmBmjrM0BLDgU6m7jattWpsAJYJMdJTZJ+qq3Wypz5pWIw7A2Trg/Su5GuoPLngUNYK3SOkUIU1oGoAD4mSphjDHGPPMcNQYBuE/WY+UabAacXzRZeVbx8ezMurAs/V7pR+vU6gTyKB2PJr3e/n5nf+8k7HajcJJboUtBo765Mm+CecMVykfZyeNBpzPtgAXq5+CnEhNjBE8pta4LhIAFkAC5MTKVFGXcJowjygkAaA15DtaCtYAxeC7yiOCEAAGZSwk55AAWAROAGQBygdbBTbhnXD3FGVwssqEMmO8w4Ci3Dig3S1wnlBZp7RDCkZEyTZMkSdJpgqcpKKOLS2shcBT8LeBiJR5j39EimxASBNXhcHp+PkmSD7qgua4MgtT38yCAwl+noOBjMrewAmjc7/dn2w1QCiECjFHGx53T8vIl050en3WWntucn216zo4Bmkk9HYbNxUXdOz7c21pcXpKgEQNAXr2xUMSzoKCg4AfoGlopY4zW6u47X/vGn/6hWK63nm/Pf2pGeuQMdffSg311OLRh8tQi9MOzGQta2R89hyGIMMy1lfo7JRILNrcyFslocWJmAFg8CQbT8Y4+mKkcVwUJ5pPVK3svu33vqYDwoW2pVSQfoMFD5/477lvHokutu7q08NrGek22aa+qzj3bwjALs7Rc8tzhdsemtIkrLzbnP9Wcc3NJT00SiZgLXBO+j5uNrN9Jt6anu/KgRusvo8sAzCAdOaO+c3qe9PAsurq5VF1a8muzOVYGJgDg4djDMQBYY2yq0nAadgbh+93w3e7p2XmvP87SC7kIO1xgsI5LnYDWyrXlhealF92VBW+x7WIGu6hyXT93RmYfu1X1tIjAUXkjS7WRFLR32px5TM5PMr+XkbJrygKhvHR2qg6PpNVhsxl53qTeUI7XSBNf5w4mGMDRasr4iAtqjTCmbrNFl68sbZxcWrr/8pXvd7wSRbRBvYZXbyzNtGYas/XqAzd5sH9yf3T9W2/3pqPP/4PfXbu0gT8qmf/hJtuE+LX25U98Kunu3N558HBv/3jnuH9y0j3qGh05wgbVluuXCcEYX6gJGCEKkAEoAAycA/fKbouXc50iq7RKo8EonSbxPiOZtU1JPCwRDveU3ItR6gFHVAEyYMDmBLkYO/Ch4gt41jLZGISQvhD6gAMAQtaaFKwGqxDCHxYynm6ijMkRonChixkFOpOZzJIsTsI0GeloNO11BycnD7fOHm2dpWmEBJ29tFGfbVeqlfmreGYD7MRER2HNADdmnBrANDUksyDAckdjZKhVWZ5nuUpTSLXJcMbAuhaEI5ji2hilQElsABmwjgCXE0oYBkotBostgNVgDcIIA8FgQQAtIVEVnvS1NMpiLXOZC6s5QQSoNRwIAQxgMSaUEodihozM8jhNY6mSHDIDYGE6mcZRXCqXMC5q2AuBo+BvFYSQUqkqZRrHpN/Pnr0eBAQhw3mhXxYU/BBE49Rzod2eAz1N4rHr+pPz81K5XG43os4xA3dp83LSH7764gv/5H/839auvqaABDX/dOuuj+3S0qpK01RN6mtX/8v//A/+23/0vxfxLCgoKPh+yDS999Wv7uxvdybdSjn7zL/7amO2Ni2hXZPclDdv0NtnJBygcWKzv7a5twvwQVu6ZwJHaMKEpp2ZHgEEWK2OFpYOVjpbYXacvDx3bZGssi7HKfneTzSBDsujPyd/dlNcP4+P2ouNN1/efKW0cLk7y768ivdrxhL4TWT/Y1DTbtY/m2aZScQSvTxzY9V7e5GNEYkQ1ti+buXnFamA8LPGQm/UMdkdxc7lRd1ATtPHy+88at9BPFy9PPPqZ6+h1nyW1HrOKP7OH2Wlzo8H/XtnD946Gh4Mo/MpgMQYhABrCYBggAW2IsAOl/2wg/dSias8m2+hJm+g3PUHwEMgH/ZolYT0hTsGcQzWtjYnCRl5J6UgXd/c5MszQCeTznTUGZ/IKW9UZwCGl6/019bHXEhNSrm0AAPhZIQCQEVm83n8HAkvwahdMc4PLL/In37vEVgxv1mpzn5mcWFu8QGom9F5tH3j8VvNL9touvrii4zzH39wBM2513/790vvfpH+5R+6CHrhdHfvYTodHz44fe0XPr3+3OVKRWB8UVKRWZtbqwEIAL/oY4JJQ3hk4ZpTCsRCxTzYGt7aig6n053eIFAoYGmQhoOQTBPPwYEnKpqwHDGPcIIvSh60tfaZYHHx4KKO4wMh5sJ/1Fprc8DymerxgXqotTESINUamYuVTdkIxvvdw7OjvfPD806n2x/3k2Sa5mk20TQG3l5qraw3X33jhfZsizEmAhAuAIOcDmewJDY/PJhGKhujOKACiADh6DyVyeSo1+sMR8aAJtgIignGAO4YEwvjLLMGfCYMwRIBxsAprfJ6VfhlIbi1FEACaGuEzAAZYA4AIIT8kl9hEI+jPJOj4VAQ7voOMmClGo6SwXA6GI40Jq7ruASo1jJLklwmGBQHwAAZ3L97/8tf+ouf+bmfbbfbxfW2EDgK/lYNHUqr1RohNI6ref7BJMBxPM+rMMaL8o2Cgo/PF7/w//z93/k1q63RSnAGBjvChVKgkwQzYEAgSVzfH55vr60sx1GytLI2DsPecFCdbRNCwiiiAQHKF5aukKCo4CgoKCj4CKy1yXR68OD+23/5p/34FCpmYfNqcK3VLYU70L+Vnt+2d++bBxJAg0Gg/zrmMdqa3ChjP6LBigSZITl2YoIxB1DjObrryF4oInFpemVpukxiB1kLFgAAIABJREFU+swL48Psi/37/oO75NFEZZf7Vy+dLl9trM+zcmVcRXcaaK8EAOjnEZRRPDnHcaKSXEyDNbsy013knRYeEZxgDCBmlKA5MDBalqvtcmNwyo57tfPd+o4nIdfDe6Ubx6XjmdX5S8/NbFxqaeZGSCOcDyBPwCiltMrTcZacReP3jzu3Oyfvd0HbUslvLTaCCo0GORjiB16F8jKl4FiNbZpqo+XwtP84I7KHZjZb54tOx3dGhH94DY9BOKX4wnniWAueOdiImlOZmVuvtGvCg5Fr+jwlseGd3iS6YY/7ZK+jtDKCmfVlW68Sa2d1UtdZY2wX4/way+c09Wpt4Zd+wPH68PcCFUM3aFeEMLC6ezzRcu9weufddw3O5y5f/okIHBgT4ZXXX/g5im3j3bcfPDzYOU2GZ92or0AEcZpdubZQa1Qc10fIWGsAyJMWrUAx9q1FwKjfcARlZY6gembqvb2dzulxOs7Q2CIhWcqobDlLl9vrV+d9nyJkEBbWgjH6w0LGRbaPMTbGWKsBLio4iLXKWgCiwVqECIDVOkXIACgArdNMjcbheDSYDFQOSlmTZTIaZuFp97zX6fTPw3AQxunUUMbLtWCm1SzPtNszYmm5vnFlqVarAxCEKELEUGWwFyC52M1XZqedsRlnMtc6kspK0JlMYz2Os0kSU0oQpmCQJkgTihTCuc5yBQg4ZgZMbrRMtNFoyvSQjwPOK5yVOQchCOUASAPODCgDCCHGmGMdl/kmszLLcmU0YGVBaRvJNMqSNMuoX/JczxeCEyKNlsokEqwFapEm5Lw3fvftO9eee6EQOAqBo+BvGRjjer1RrzeKUBQU/Pi88clPUz+YdjsuQ7hal6d97gV6MpVGu81ZSHn/sFdptTNtMpnU2gv9wdH21v6rn/wMjPt33/nG86+8HCXdaT/c3LxaBLOgoKDgo8UFpb75xS989U++EOLozZ/b/PnPvTzhzjYefRGu37APjng30ZHWuf34zS1/FIFDGqvs9+8gi6y2WkuA8Dzrb6U2I3WoXz3dXB4uYfvRFe/vonf/jHwpB2czff63z/7OwmmbvcdQU2sHkb5AT5JVTAhGSQzDEKaqFPqXooVGt0G69NlvIYQ4DkkBZZK6bsVt+mE7Ttu7aBVXxyHqnb2/v2dy99VXFzdfnms2ESKxNIbpCTPpMdhMZjKa9B4Nzu/0Tr+xN9gbTaVZWZt98cXVa59pNxf8/VsjnKPl1WDeL81wf4rsOEvO+53j3fO9e2e398bvZGev/+IbBq0dX/ZCIez3OQ5RL+zvnfhTW2M1p7zQrLTqJVRfnDTcWnnf8XYO7l9/t2qvzwflaRqHs43z//Q/wu1WM01egNGraOj3a+Wh23BdT5RxsypKP4QwkSHyDmvq2vwvbtZwNiKxftg7jR86v6HUT3CQBPWVzTd+q2ZNGTKXhTtH6uR8/NZX3jo9PuD4k/S5S8J51r2FAyCAFCFBSElrBAgh4rGqR4PyldXj5dcP7n/FPrput4f4PNIj5eYVi+pi/eeXXvvEaqtCBGQIuDFW6wtrj4+MuQHIADCAa63U+uK+JiUksDbXegKQAiQAqRoP5M7R4eO9m9u7kymKJloOB5NJ3I9thrUWGnPOuHAD0V5oXXl5+crV5fWNRQIZwZh7VYAAwEEoIMS1doqYIHXaWLLPb07c/fDgdCrTSV/axCZK4TSFHHHP81yXM8YAIeACHA9SjKTxvAlQwK5vc2nTeBjL8VRGqHuONEKoFQTz9UrFaZQdASA0YrFGz1RHjCgXldxCkkgADuADWAMmAykhAwCPejXRCBwXY4UQ0jkkEXAAgVAqRA582LNZWviMFgJHQUFBwU8xUkprAu66BNvo9NRza2ByQFR4ftKdCFpqLMwBoZ/+7C/9s3/6hXA0yfP8C1/8o1df+E96R0dXn3sxCUMQ5O6DrTgpF8EsKCgo+DBKZuPz48kk7p52trffdeb17OaS2Kw85tEj/Og22r1pHh3as6mZGNAXEsJfaw3qD1I3LnJWxX0V6A4dbGclWp0tz5UPyzwUyH7wuxTN02B6QI8eosfv+9elnX5i/Npr4zfm5ZzHXEsNhBSGCNJnjTBSrdM0D6fZZJqmbGx4X7AJRR+qU8EHln/B2k9gu0lb7Tkpk7Pz7rB3vj18QMchSaf+pfL8pcXlK616yyMUYWwB6ZrJI5sepdPR9ln//aPu4XhwMJl2Mu022Eur6bX1o+c38tWSX+GDawnWcFIXzPOx8FkuSRbbYGkQTA6aEX7Yc7aG+zvdmDzA9Vnf8yfso6UHa4zRBhyPc1aplqvlZslzMYQEu4I6xtjOyVkYjuQoEpjM5t5iZ6u0h1o5WfXYul+iVIiAOMw5cfl7ZX7L/SGyIYtQClTykmis8FbmNxRL0/7R8Ft/+Y03PvNma6aN8I87dp4sD+F+6+Vff33tU5uxuvP2t77+r/44HOukM/j2V9/fP+i3Fg4vb66urC4+XehkEQKEMMYOQhd9TLghhFNgDl59uew3BovT8SRLpc6NoKjkXbsy2666HncREKMTYzAAuSjZ+K7fgzFGiAGAMXDRTQXAAOTppD86vh12R5NBGKkkUbHKExNnaJSdnXf3To9TyyQQjnJU49W2F9RFtc0r1VIQ+IK4lVqttdhqzzQrlToCgUEAcRESAAwhjhAjxEcIDAK/Ml5aW4olGUfyPJ2MJ8lkKjGmjNHAdaueyzxKCIEcCCaUcM2UIZqyFmYMKAMjrRsFRE09lUCc6SxXOVjoDpJMDdI0K7sVnzouMAwAXKA8xpBinBJiHIcTsJClQMGYNM3THIx1BHYZFkhlymg5TqUExR0ACdoAR/jV56/81u/+5vqloqVdIXAUFBQU/BSztLRss24Wp8CkX6uZSCPGkFEqs261CYkennfLzQZHuTFICCfJ4OrVK0k8LZVKg16XUMO48/ILr3guL4JZUFBQ8DSrtwAQnh9/7Z//o1vvbnX6vaU3Z5c/tbTy+mqHqG/EB2/xb92h94eQSiORUX9DLAHd3G1PZ9SpM9qXy5eXF0uL7tQjU/JUH7EW2VQk/fr5++6NP0F/rlDUlNXPjj7x2uR1ANBlbVoan1MyJBfvBwzWRjbvxdlgko0nWezGOQwB5d+RjZM9y/8PZQVFr1DXncEYet2TZDp4/PBxGkeckp9989LLn9qcX6mVSuLJJmBLkAd5ko9Gg3sn+3/8OJymcWyM9PHaKv+Fn588dzVcXX1w8e61J1/UF6LreLNJNMPTVilXs6j7PFtsPGrA7eNHD/pxxF+6Wq6VEr+sKbXku21HkDbEIOYFDnEr5aDkV12nZpGDqSiVgjRPq4+3pyoax0m90pit+qv9g7ndvAaNUmM+oHPggHFsDmTbZX9UhjEyXm4tQhZAY8AA9KJ0BD0J95OBhC4eAFjLLbPOPJRGtHru9Jyzo9H/8t//z2efP/sHv/97XPxk1mgjjFlltlqZrQK4gsrdd/d2s8PT5NY37uG7B7WlpgU7M9NiTD/rzGqtxZgDcABrDDUGYYKAiLnnVmavJiY/sGYMAIA8wAEmM5hwSl1rsdZTAAbgEvKkz+t3CRwAGIACaK210cqaTKt4eLa/9e23jh+dnO2HgywZZmmaZggxz6sbnWVZqgMgZerVK7V6UKvXFpdLy6ul2VatWioh6yLsIeYh5AC4lLYJqXzX9xLiIIStBS9ozS4vhJNsMAiHA5RlcjJJHZfWaqLqNatuBTxAgCAFYZELKOOxQuB4Tcou7FVSC27NgTQ3sY1imSRJNArT4TDNsiyKJ1ldaqfEkEuFD1xgMyUoIyjlzHDmMGRNGmsHtE5klimLsOdilwGzeSTTNA3TTILyPJRYUBJ8gOevrr36+nOUFVl2IXAUFBQU/BRTri+BOkAEcyGiYd8P6gAIASidcRUB8mu1FmChAcVJKDOQUp6fDd3mwmTrrrWqPtPOlLpz5wHmzxfBLCgoKLhASbl14727b3/z5s391qXmxq+uBas+zLiHNr9n927w+3uwP9GRBo3g37Q5OgJgiFiA/EM9WS5ebIXV5+6vn51NBjq72l19WV8L5AcdTC3WUWV8UDp+h90ewOAlu7kwWlqZrC2nax+t8nBrKhqzEfQPpsc7g9NDBXFeTca6546EP/nuuj+VQ5pYxnMKaRmsq3WexJ4btGbaS3Pzc+Ua1wwkAc4BcjCpnY7ivcPDd7eP3+8Nz8D3q6X5ymhhbXTt+eErr6iZtvW+u/1qhjEAhFxISrtgLEACeLS5sV8uO8tVcnasb33bO92bW7kULi6N5+a+a/NqN1naHvOM+9UqRb7WKE4SjDknwcnZwfHhfr9zaKSpV5euXFnduLTUmmuWyg0BDSae2G2ECN6ldgvLjVTOhHppoCQRE0GP67pmzfNjIygDQQEkaA0Z5EZJJC1iRpNkEDr9093B/fTo+LQfh+lIwlBKcef2nbffevvlV16qVKs/2aFSW1j/hd//rw7f+fLdr33l1qOkr5LxaHz9m7eTbvza6y8trs4Bv3D3VAAIwABIAEuIhxC3tmxMYlGMKEM2AsgAOQA+Qm2AQGsJgAEEQowQ+pHSjNbaWg0grdUAZnp+MDja3XvYOdg/Oe4fjcdRIqWoiGqpTDDyXFqvilLgBJ7Hy5wHQghXCEdw7pe9UtVznQBTH8DF2Cc0MAZbiwHED9h94jneQmNpOuVJUnHIdtl9tN2N8nyQZVwkjuUiBUYw5cIlzMMca5uD8jhmWFvIABBCnuuBzHWUWpeQxHWImSBkE6umVufTsdQafHAVYsZS4vm+QxxlbA6Q5QZFJp5MkUw10aLOGQpYIEquddI8SuM0TmMqcN33I0MiQLnKUyWLa28hcBQUFBQUAFDqe6U87bqBD9aCtgZhr1bPo8ykmWg308EQC2cSTefXN9IU9fvd6PxUatXeWDXTMEqz8Xh86WqzCGRBQUHBRS/Ys4O9P/3n/+z4cI/4ztxzS2tvzo/8yREOH8neHXh8j9wb6zi1Gfw1r0n5XhgwAgQjo8EQi57U/gMghChmXuTV96qToRxbuTSeX89X3dx5sl/U5iLv+uf77t4uOawo9yX5wpXxiyvjje/WKUqZZCpWUUoTWcns9MDe3tp5tHN0fJpJNRWDx5X7IzMq6RpFmCEqtMs4p4hmSiSJRZCCTGySpuNo0B/6VVw1UA78eqXELIEcAcYmz/PppLt/sv/+7sG3Ds77JPZn+MocXp3PrlyJLl8ara0p9/s2KUkoS4A9ezqad1C73gpI/T4LbrwnzrvuJDbWSM/LXVd/yMLTCePyaUgZdR0PY2qslUYi0Ek2OT46OD06UjIrlWrtpbWNS+sbl5b8UoXyCkANBAZrwYBGMKaYaf3KVF4e5ZcGKqVm5OAtljeUfqNnBcNW4FxOVJzoqUnyLEKRAaYVCk96o/7J43h3Oh5nYR5raalSGWxtP/6//uUXMUavv/kG5/wn2CKUMFGeWdp481MCjXPz3qOT8bFODh5vjzuDQHicstpchTnUWAnoQuDIECKUegh51lqACMAFHABkACkABXCsLQMIgMxaAGAYM4yxtdoY/aS3K5iL88gYaXUGKsriOJkkncf3Dh/cv3v7/Lg3kRWLPEpqtDlTbTUrjmClgNQrqFGv1WszbsCFy5F10cVRJhxTAeAh5AIIjD1CvIv1Rk99Uj9CBkSIEOER0WjOJ36euRXMXRNH0+O+CZWJcznOkgBjxCjxCKKCUIGVRgYRbAnk1kiwFGHOCAgEVFJGEWeAEWCie2kcynQUR9oYKnhgkWdR4LqCuwEFAAmQjZLxOI2yHCsJFLjPsesJgTlWKJZ5lkmjgDus4jjWgFQmS1KllYXCgKMQOAoKCgqK6XiWj8fjSrMkwx5HFDAmjMfDhImS8B2YhE7F1xI1G3NbWzszc+7K+oLfqtg4DI86hBpC6dWrVxvtehHJgoKCAmvM3W9+46t//IWHZzsbL8x++jMvVtcW0wa5lT56V927y44G0I/1RMH/P13ty7jiIDE0AwOKE6qMeVrHgQFErOE0GY2lRuA7UPVtGT/NAE2g03L6GG0f5vuL4K9FG6/0Xw3kR7gvJZeHw+rpo9GDzvQkTMLk4TDtD0bTeJxkKrOJ2vm/yZBVBfNZmfMGqi7EG3OwPEvmM1VOE1dAko6jg6P+w93T+zv7Fh8cnR3/8q9ddcoOlhi0hjTVZ93Rwd5ffeP223e3t06TdPUae+Mzh9euTtZXpeflnqd/yMYiFuPR4hLT6PLR2J7sHTy8E1jNje2ub0w/1JAizeOJHNW8GvMASGZoDq7oDnePTx7cv//usHPenl+cX15Zu3y52W74pTL2a8DLAD5gBSAhg7rGv2aEMYbFyEPMaxuD8jqktSg1iZ1GdAxRbsaDk87ofBCNkkkSj3WkjdRGhqNJlMS5TigClzJLfMf3LEzSdHLvxj2Zqtu37v7O53+n2fwJ2/A77ctLP1sBa4JbN52T5OB8dNgZfu2rbDyOfu6XP1mf5SAumr1ceGR8IBlg7GDMAczTf8hapDWyFmPsA1it7dOTJjVGAYinrqIAYKxNIZ/CeDR8fLh9c2t3Z+fg+PRcO6RRufriTHPVKc3DjFdqOAHBiGDKqeDCZ06JUhdjB8CFJzIWBsCEBBi7ABiAAGBCLjw+0PeRNwghPkJIa0TqqcOSuVqMmCcnZY/j3W6WSThL88ThvmNdlOaWIYA4A6UtshlDYFMLViGIHBcYsQ4YhAEJYNgNgGDAxqhulEws0CzJME4NsgiM0U8jCek4ySd9zTjGgnPHZcQHIDZXJpVZnCvt8WrgCtd1x/lU4dh8f4edgkLgKCgoKPjpYn9/v1HDkOc8CPQkI0EAShPmYkRBAwCCXBLsGGMWFxdz3W82m0AIxvi401lcmkNAyuUyr79QRLKgoOCnHJkknYP9977+l0enj9afb19+ea393MKZkz6Gs/fg8W20fQhnOWT4e1IRDAgjdJHZ6Kc9FTBQgigHSuDC0kJrUBgofvLUGFC5zSX8EH00LEICvDVTsVZLG5sx0iHOvEwJjThjCbFxhg1i1OPIYcDxk5vqcOCfbjd2d8eHOtNX00vr8XojaT/7X02UdJMBH/VUt5fvnpm9Q+dkzEJTzXlgnYpoB2hWO64gQHGOVSSzKNNxCjrup9O8n0+O7LCMlkvTWSEnchIalctchtNo89rypz/93Ox8nQgCAJBmMMk624ePbz2+fad70tXVWj29vDb9xIvT1fXB3PyPeOQwlr4/mZ3tvvAc86k5eej1hqX376pyxdaqCaEGYwBQOstVzJ2mV/JEiYLNkt7kZGd7+/HdfqdDMFlcW1laXZ9fWjqoV96vlEEEDAtXmTkDi5qByUiWV/LYJEk2no5l2jVpbuJMRkkylYmWKZUmzvQkPB9Eo4nOlLJWEUSwxlhjH3w/4HndFdwvcYRBybx32hn1wukkvHvr/e3H25cvXXrz028G5eAnVceBEAJERLm19ObfweU6+tZXTZqlk+jwaC9HlvlseWOxMV8vByzwOBBuMdE6w9giRAGwteiZ5IEQwhgZkwIojIW16KlTKVirrb1YXqEBEmsyo5JJrzfu9EaHvePHh7sPdgZROtG0vtievTT/3EtzzSXPa5EKdQLsABCwDFkO2EHExdi5MA39cL6JsYOx+O5d+757jRG6aN0C1s0Y1YTjGcR1Jnh5QE5Hx2dpv5+NlZIpyQEDYAQsz3NrFbUEAQYEoC0YbQxBjBBOmDbUaowoo7jKHWU8k9oEdJJNkVUWcs9BDkJIqVzrTKswmo6nU1byhcMIRYRTgkguZZxkscwB4UZQLgeO5zISx7VG5Td++1c++0uf/V4rk4JC4CgoKCj4qYNx4ZVdoEk26jHqyzDhnid8mmc5MgQL3xhrMB6Ne1W32u8P9vdO8tFUyuTS5TXQaio15WRy8qXS/K8UwSwoKPhpZuvWzT/8H/67pExWXl371c89zxq1EeHfTm98PX3vFnt8hnvGZB+ZVBGEHMIAQBmTWnNxX5si4ZCgAp4HHAByyDKIObgcHABQoDKIJ3oq7eTj/8IEsqqlb+g3XEMPYRedCLYdDOb6YSOMvaQcsUqiJTDiukR/R6Z007v/pfrXqxneHK9cHb88I2fQh5bX5CILm/1H+OF1eevg4Hb3/ADXy+V2pT1X2bhSv3K1VhqEQZq6LZf4BACOQ3nYz3rbo95R2nVPd7MwtQcvkPzlic9xT0XDmocqPkMIfv3Xf+Yf/sN/3/McwAAuQJLCsL99b+frbz3cO09xuf7Sq2vnr27e2li3pcqPefgm1dL1T71cXqzN3PPd9x94N+6YjXVYWjx3vQvzDjAS2cRz3XKt4jf8fBiNHx6cvLu1/2jX8nxupbm2sdqeW/FLM99q1f7fZhkQDlTeTpJfytiidiwkuQrjqDce9Yf9weC4Nzjpj/MoSidpNNBKgoXU2tRaow3FqOQ6lXK1Um2VhOt5giy5rh9UxlXBOakgi8I07j+8aZEyxuZJnA7P5R/+r/+is3vyW//Bb3uB/5Mc2ZiImc1FUSK9e2ai8hG+Ow5vbt09GXSvPn/1tTdeubJUCuZK4NYAU60jAE1ISWttzAda3lMn0RwgB2DfszzEAmQAOUBi9TBPeqf3Hz2+vn//5tl5fzRRY7c9X1tfevX1y1efW5hdLDmeh4iLASEgAA4AA0AAHMDFmBFCv2f51w+9GgwhRikFAI0FYY2ymPXdprd45Jwf49unyYPpaJAnCUKWI9AaNAAQjFxwgWBwAdKLYhSOiAAXQOYwjcFYACgxQVHZs+W+DDvJaWIjAqmuOyA4Ummex8Ms6SfhJE1rnisuRj4lBtwoyYcjOck15XyuUg4qDnKBUjo/P/fv/d7nWzMzxUW4EDgKCgoKCqDfH8zMzOssE5WaCmPulQBQNM4cr4SxkycR9V2KieOU0lTOz8+12lXmcULwdBIjrajjHu8+Xn/5Z//4j/7g7/72f1HEs6Cg4KcKq3U6GIyHw3Ayvnf/bbHpXtmYW728FLQXHrCTr8m7N/G9B2RnBCNj8w+nWQgwRYIiwgBW6NoKXj0NjyfTsa+EDm3Uz4nlFJiXAM8RAKSKT1PhCeZQlmagra4IHijXScu8wnmZCY8zjzDPxiwdkyQN4lxInDGMMBKoMvVrYSkbYN53x4NwGplJHpmzDPUkXIHKpXp9w+EYUiETpjKcxHYSsbFb9Y02GSQO0avj2ka4cilar+Y1ahkAGF9LNzuDkxOxt+88Og/Ow2DUbLLl5myrhWvNuNQ4a9TbrdqK8PeF7bOAYoYBAJV0UFfTejJcxgeHrb3TbKfb73QrpcfBc+ul9nyLV/TWcIt8Bb/99p1//I//EACW59uf+7k3zGCy/fadWw8PzpRaem5p4dLcS68svr88d4sxwJgYE+SSGwMACaVTyoJcMmOmjOcf4862xVg6fNJuIXh+2YTPeb07cjDqdNDCogM2yHMcJdM4x1wISqDf7e0c3nrvdjgZtucbmy80167ML67M+K7HCKEenVAKABnQzBGP9g4Xb+6YeJwn46maxtNpNJok0TRJoswAIKiWG1wQIphykHIwtxXu+mSGeMQLkoDWGWuwCvcr2Cm1KUZYUbBQSb1Gax6Np7o7neQYLOO9cXjaPdfmJ7xa4aLYgZVac7/w+6VPZM/3xn/xJ//nu99+SyeDo4ePwt5ovxmsztWbm5utlYVmsyqEtTYzhgCQp+tEcgAOQACotVbr1FoAMMZga5ExOWgFKkmHw+lp96xzcHJ6eLTX6ZyEQ2nEbKU9P7+wOr+4urC4PNOaabpegzEfYw6ALhxyn/p3EACG8UX9xU9krxFCAqESEAc5Dm6KhldBzSbi1aBa6mxPJt0Mcos5kZ5OQm0SAIMyoQBAKOoBQwgZgNxKhXPuWJVDLhHHnHDiC0RiGfaFJkRxllkdpYnO4lEUdyaJzkE4bqlULpcqDDhCOIUsskkMCWZKCM4ItsZImetUE0U5+8m00SkoBI6CgoKCv/XU6/U8z7E1SCeEUrAWCNOgESIXU3GEscH+b/zGb3zpa+91OluULoKWUkqktc+YtrZc8nqH23/3732uCGZBQcFPkbRhLQDIONr90pfe/fpfXb9/u/mLa4u/tPGJ9aVWfTaitbvZzS/oPz/DgxCPL7wHnkobCBtMDPNI2bFM5OYKufIy+uT7Z9f7vdN5Wdcn0NtKjbFgDQ0TmuQIoygBM7blAHkujKbWWKgFKMtATKw37/pzTrlR8uvcqZm+Oz5k/Umrn5QiMnEpoqSEFnqtlcPZ7lYy3o27p+dymGZJlsUml6SZNVqi3lheVFwO3OOUTTIch3gYkhHhTGsV2VHdiJf6Ky+OXp+PlwHAYK2xUqVsXBtuk7sP6Y1tdh3NQmmldvlScHm1vNYa10p9cB9APoQMoHwPiaNnoav5UGsALME09GtlBsjrjKJwsL+lgtnm5fZCtdUu1+d9hNE779y9c2cbwL750uYrcwtJL/zyX944lXlecl97ffWV1y5dWW/HvFnRNrGaKtmMxq7MjIE+4zl3qnHkKKVdDxj7IG8FBAQbwc3/x957BVtypPedX2aWd8eba881fW97g24MvBmOA4ccQ3LEICNWGwpqFbEmtOZBEdqNfdpQcGMZetpQxFDah9VK5EixKwZH2uVoOB4Dj0EDjUb7vn29O/6c8jYz9+E2etAABtMNATMEWL/uh3O6qzIrs6ry1PevzwiEAYK7zcLUtMaGUYGNc8ZGn3rb/Z5cr8mYT8Y+TuKUMkkVZYFm+9vtG1cuvnm+MFmZOzL58BOHjx6dEBUVZ5gHaRHFahDSjHLOHOBba7fe+vH3eRxTlkQST7OMeXGm4swgHGuqahZrNatkCoYKRYwKROczolGM5zkKkLIOyRSwCZD7hhnhshwmlI0SYKAwlUszXPJCurdHQwRYTRCPafIxZZrEgiRX5+UqlFo08nfoYGVB3tXOAAAgAElEQVSvnWy1d65dXtmU1KlqdfmzyeGUiQIxDUEUEkQ0TLS3NYiIc+Bc5BwDYMZCAArAGeWcsoxSFkcsGNgb+523tq5dv3ltbXWc0UQUzGq5uTy5fHpuebE+N11BooZICaCOkE6I8C4J5mO4wTkAAVABVBA0sAzTKplQlw2jXDf29H57bTwY+AGksULdfhLYFBANMwEQspAsAc4YRSwL0ggg02TgHGUpEpCkEKTonGJlf6SFEkG6mnHmh2EQBYMg6rmJJeOiaVhWoaAXIORRlvg8CJgfoYhIIEkAmGeUxllMIwp5+ZRc4MjJycnJucP0/MMsvoR5ag87hVI98RJJV1RVpjTFXBBVCzjK/GG/38uyJAxDjCV77DDGao0q+OHY9SrT9YEb72+tTcyfzOczJyfnbw92d/vWay+9+uMfDmFc/uL8zKnFmZnZVNF3KG5Tfit1O7Sd4UxFGLBMGU15SJAkgVryzJJn1WlJ6PBgxbX9zvn4+WEwCKLAZyEKBO4QZjIwma6KgmnJpgIxpcNIL8iqJWTUYxw0ohOfZcMokWI7TsCGzJWDW2yYxk7KQRFlomQ+pggEnQ8SxwuSyKFZlGENJFPQocT6WWxTuapZVateLgMkqhYEYrpHgpVGp0F2zu5ahb4u2HUR9IQlxfh2PmnXGgwmNvt4rSdu71RtMtH70iSzJkS5iQqVdas00OUUJB9QCkIfUApk/L4TKKvx9OJWRsqAamu78Xbv1rf+4jXKXSwmW1t7cZx8/etf/NrXPg+QaIilkbeyvnlzMJ4+1lo6s3jyVHNmxpA17TTB/x2PQxoGTjBeuTXeHwztrB9E/TCgdpRGqaQJIGKJAwORgaKKIjSrwyceHE1PjiSZ320bF2kylwTHZHmpMdWRqlyVaxBoWTCLHJgm8pny4fm4KG/t3dzY2bllB13k4m5XuXRpg4G3vGTpSIdAPdne+NJe0t7Yc+0xRbHRHzhpv2yV66VCoZ6ICuUZu15ZuFQ/bMtaLGsriiLKIhYISAgkLICGBZmaHOlAFEQ1DipS68KCD593sn2J/7CKKBYY5X5V5bKkbQ+0eN/3I4XIuqiij7k4D0L48ENfqk3Or77w7YsXr8irLPRpOx4GF8/vdndXLrQW55pLizVroqJXDo6EAADnAaU+5wyAA2QAKUCSOn40sLe2up3drt/rD4ZOxw4CP4ytQmm2Um2VjrYKzWatWGkULAuJBSKUETYpvZ1EljHGGCOEfDwCR0ppiJAoCDIAcI4oPUikigoWiMQsa/sTrfb2VntvZ7C363DqhSzcGRBMBJCksiSHkqohTUrlLMwExGOZEyZikGVZFiScohiQXJBLVV1ULckPQi8K7ChKeVpQoF6y6tWSpmkADPE4jfyRP3aTOMZgiKIokwTFJCWQACAA5VdekCknFzhycnJy/iaD5ZNAL5hWCTIqyTLLMiRJjCHgHDAA55KivPLKK5lozs7OXrly5Rtfedjx3dB1CQNZU+zhSLMqsl7JZzInJ+dvCYzSyPOuvfzcqz/4q93OoHCiOv/I3MTUVLFS8YGOeNrmQQykjKsSJgRwGvEoiH3fpSGCUNRHetEzy9REbYDrQhTGHttHKpEklSLARFBLClSRXJNP1k5MlqZkQ6YZjb1Y1mRBIzH2OYDMNBqx2I2DLEh5pgqqlArIBz9KnSSVIMEsSy0ABJIIGYYUOAAgAQkFIiuSRrTAyQKX1mYNbVJKrCSMRqRk7KtjwO6W0VmRdo+0FytpSXYFnd8umJLixBfdHe3Wmv6Gb+xFhT7MpM05/8y8X64KuMCRvIOk/Z/PFPGB+L9oGkUpK9WHnArEbdij6Jodd4Y9P/QklWCinTt38plnnvyD3/8SJH53c/uNn7x2a2u/HcZH6+WjJw/NzmqVgoqB1DxX9wbB0B13hps3bgl7AxJQzfOqnusGaZhR0RIEgnEClAsZFxQkZLU6Vkna7weyJOumolt20Yx0FQAEzlWWlbTChDB7TJUlIZtlfYWnk9jjkxwnxmRxHNv+9vq1vXYnZKEY2oM+uXI5CMN+HBYMrGBXpFvJxLqb3dzSHFvWkKSLgi6pJSg1hKkWNiwAgK3JxUHr8YGieKL8QZea+fYHCXYJL8R8W4FnS4hiBABQLdTc4FS5LvRs3/eOHz985twZSRI/ZoEDyZrRWDhuIK84NTe5Z1+7evnmzRVntOOPh6PNvtue8kfT1Vat1CjLkk5EiRPAPME8zjJGKWOMcp4CxEHXdvcGt9Z2d3e7/sALEUqKarFqTZUK5eXm1KHqqVmraBQxKSKkI6RjUkJI5ZweKBr8bd6WJDjnHCH0kegdnHPOKULiQeZOxhDniHMEIKiqpCh6sagVqrpcUmUFC4kvQawKyWicuVEW0DTLYkoDlUUykXEICiEZJ5qANQJYREjAGRMwlouKJYtEQsiObNv33CwjCJu6VDS1om4AwiyhLI790Bv6DsWYiKKqqqoqI0xZSrOEZQBUwHl52FzgyMnJycn5OX/8T/7h//w//reYUBYHWME4Ay/MLLMEaQqpD0gAWZNVQ5ALjrfz1BOfA84hyzLIYsRl0XD6XkUpkZKSz2ROTs7fEuz9zpt/9b0XXv5xP3CWHj2xfGZiaakcSoYLtINDB2UM3GUyWRf/ECOURfGotzvYHA43/M7KsLc2jJA3Ikki+Vi2UqlUmC1Va4I4a8g11RSJhAgGLFhqtTjxldpXm3oD3jbnEBy8nj8wZxDwn/9BCAEHxIED3A5SeKfRg+76jAAAIeDAOSAMAfVfsH+8SvaVCaKsYZGxTtDZTPYiFr9r4K7o3Ky+dQW/dmnnpcXfmD/02PxMc79RHVqFfSzHSCCAw/udTF3Mpq3AwkhMzS8/9VuHjh5qtHTF4ADRxEQBWACDkbvevvzW5vremCmKbhbKZlkWREhF8NPh6sbqpcs3V7obm6Oxz6gIakWwFNJoqFVNwQauVC1A8niE0jRg1IsGydjext/+DyLHBZy25o7MHDlz/rHTm0stABgR8bJS6MhYpMYi7E3wToISDJmEKK8FGUOj0fb+rf21W6udEQVFTZnvDn23TzZW5Fdf0wTKIUg9JvoMx0FU0I3WbMsoCoKRSSQkSh+wASABgC+KHVVP76fcSVuGf99AEQb6jrMpCMjUcaxQQP5vf+OZc585d5Aa8+MGEdFYeOTo3EPLjB+++MOX/uOfbu3GoyGjyfDaLfv1jesFxSrr1mS9oBXlTAMFuJpRx449L4qikLEMgNnDyB4FAYtTzAjRGjP1Y6cnDy1MtVoNQQJZkUythIkFoGNsEKIjJAKgO7VCCCHvrPbKGKOUvp3N9D8VjEWEzDvpPBA66FcBkChFlALGsm5VWgszdbN8tIndbjDYD65vu7f2vLWuF9JoJ0rVJFaRLGdgKgoCSxBBkyHGCWKEcknCqKRCkKaDftQeOr3IFWRJ0hXFLIhEwEHIkJLGzLXTfhQNISwKellRyoWiKcskSfw0DlEUAoq5wnMXjlzgyMnJycm5w5ee+S0QjXGvUyyI1PNJuWlwOWNAkgSpKgBK44RyGNrjJPIJoMhxgHHAIKtqr9ufXTq5vrIzX8l/XHNycj790Czzx+Mrr7760gvPJlJQP1E3zjVhruEaJReSEQ/bsR0iqsqyHmLFKQz3bGfPDXc92kmFrlT0ioqglGqyWVIlXV+YOXXq0KOFgqrpBBdFQRNljAkCAMCCqErGJJkUkfhxD0rk4ll4aJ7MQTX7zIw/+lwAqlRC5algsvtK/8V//sKx6NhhvDxU++vazTelV4KJN5daKwsP0blj3mShZ2kdEF2EP2QmAFGJzEbPMqAolBemZk+fODlxyFBNDhBEdn+4tT+4vnXj4tr21nhkRwnQrc398y9dMkysikhIYbjd3rmx3hmGbkQLE6XSpF6dFEsytXDCC6ZgGUW1wJnsuECziDMvGNrDjm+sxbujsB97+obAfNASv9jtwvJ8UizYgrizN7yxe33kbgReG0U+xowohIdJ5kW9sbO1M+65qWoVj0+3avpY4c7GetoZhn03oSnlSUIJZpgIIIhI6o39hIl6DD5JApnxTMEKeDjtDleVdaUgElQwkvlWZFmhIPAPdD2ICNp5j+WeKZLbqOJuSRt2q/WaKIq/mhsBIQREJAQIwPzRh3RNsh26v71//dWXN/c7oev2RuM+xcOepRgyVUACkDMee0kUJkESH5RDjmKUUKEypTcmrWq1ONWqzi/WpqcbjUaDU4S4gsUiwhqAiLF6p84rQuggOAUh9M6CuOht7ugdBw4dH65oLueM8wxAQIjcafxAV+FcOUhrikkiioaGaUnjSSOoT/v6bLe4MzA3h4NR4LlxmjKasAQjF7Is9CPgATCFEAkJABSyDFjgxFE3DH2aIkJMVS1oZkE2dCIKmESMhzQapU7MqSZaBd0oG6YlaTInSZpFYWr7DpGLlmV9VIWBc3KBIycnJ+fTQKMxATQ1LJOzkKgGpDRMQ0XRkagBQ4CRIOt+EBhWTTKrLzz/7JMP/z2UGaFrE8ZrtWpna2tyYhGkQj6TOTk5n3q84fC73/zm6zeu7fnDL3z12MRnpjsT+pakbdMCkF4MbtsbcQRNoQyjIFppr/zkxuqFzcQPOBcEuVRdrhx6YqF5tFyaL8pG4fHC02f0Mxj9mo0TDHhKmZ1SZgEAZu/6r/Gh4f/65//bfxH9/QU8t1G8cUF7+bXs+bPHN//z/6ovqyMiYIw4IAZAP7yprAeCGpkVvabIlioqMrlj5nu98d7V9bdevHzt6navGwYJDSB47dWL185fRhgEEVQFUCIyV7QaxeZS5TNPTy8fKzZrgpJ2sL/NzRqXJwRfR4nI+UHUAc2yvjMeL03FK/vejeF4azdZu3IFX7/eXJ6Dv/cN+9hySPTNa1ee/eG/v7G7193vo0EoSlipKgghhoCqcsKEgJuLc3OPfPbskcZ2Ae99/4fe+ctBOEgpIBBIEkVZEKmgjkKvPbhVUtSaqhFDlHS5L3FfjDZFLxy/Ojl6pWjKwtLc+Btf6S0fiojO7z+2ItTUvdZ0aTAo7vU/Es+FD4Fi1GaPfxEAlk7aJvdLV96cGIo3dtq7A2dn4KGheOBegDjIDAjjAeIHTiiiYulW5ci52ZNnJpYXzVJJxgSLogyAESkhVCSCifFBxg10t/rAsyw78OB4p8DxTu+V993mfgSONMs8QlSM360ZYawcqC2MxVkGSJsiSlGtBjJ1rHir2d+fWC121sPhZrLnDHqu44ckCKnt2oM4lBO1KqmWIAMEKIlR6PWieD9NmAimqDUKpaJsakjTRFWSJC8a+OCN0BAL6oQyWbG0kqmoMWJBFgXIcZPBaFRdrDUbRZILHLnAkZOTk5NzB8uygMiu65UsmaUcE0IIAo6Ai8AFoAnlkWGaWBKTMH7yqceAJqPeUFPlLMnSNNK0iu1k9dlD+Uzm5OR8iqGUDnZ23nrh5Z+dv8yP6K3Tx/nRhlvXqEIYigANAIeMcsb5uDvqXNiMt9140/bGoT5dKk9OGZVCwSp/7uTnzi6elTRBkAVMBJNYGOFfe33HDziA6fnpf/2X//qtb731T775x53hbsfbbfOdVuopGpMk/hH1DkCYJBFVlSMaDsfbYma3ndHm9mh3a3d/e2/YHo2CCAusYirlommqXBcBQkgS6mZBQHkoMJ6G8njc25AnDDKjT4hZjToYkjoTSwGz1uTCc0WLc2am8TRUTN0eKxQvJPUgMrfbC+t7N26N2ttr8O3vaM+/WBeQs33r8t5QNsz5YwUDpXpZ0qYtg2AVKHAvCLPuSDHLBUP14yDpedQeBaHrs4ACKCDo9UrZ1CVLlwJN31KKQrUq1KtYIgaBkyyVidtWh+GGl6x6Lk2dYBe/8F3hUskUdMWoyaXG2vLsoFG99+ljhHBBxqKOAP96rx9ZM09+4e8sPfblNMuCOBmPBmvnf9TeuekSwLIkyXIRUTXLAj/daUeX1nyzWJ1cmD18ZGlpabpc0hVFBABMTEIKACpCCsbi+9Z8fTtgBLIse1t0wO8SMg62+dCuDQgJhGjvUjfueI4c9I6xKAg65xKAxZgHRJOIUKqVFwWnUQ2DxciJe2Nv0O7EnV2ntzVIYsTSzE09j/sAgDIgGUq5WpA1TRN0WTKJqgmyKiKaxmM/GEXjIAkUIuuCUlGwBVhJALIkoUkUx0nCOJe/8nvfePKZL2iali/RucCRk5OTk3ObYmkxdlcUWQOMOGcgiCIgBIhmQAQEotjvh4jgKPAqReOJp57cuPQTU7EkWRElPIgGimpyUsqnMScn59PKQRbDwLZ/8m++9dKzL2+O/CO/Mzf3O8cyYGPEAQBBBDhKoiTww8gOh5uDrZdWwj2f2rQ+U5s43Zp5ZKk5P1m1Ck9pTzeF5ido7IqinD17dmdn+0+/+U2VZTIHIggpIR9QtoFzAEoAAAi9d+mGCISIwjgY7exGLF3bX9t99UKn43jjODQ0VdbFso7VqmzOGsUCMWQMTuba8eYI9R2KFAY09my6c50VOZkwagbSmS0hqcjkYqQW35Ia/4c5mTLajP1zuLiAPagCAGCA1vo1sxQNR+POpTb6QcdEWVFKQFO6ZfOBmdrifMkqo+KkWpwtVEWhDBS7G/bIWe/qbiikyaDXc91O2OmGQRiLWMgUIzaaxcnK1IRZquBhsdgrzJCZaWhNMAAxi1thv4H6c3rPvzF2rdHmaLw/GpLLL5thxqlUKC4oU4c9kbsyYQgxUWKqCvcwiRiLgmQeBFP8GsGEmNWJO3lROaPLFdTdsgYCwrqmGnqFJHqSxMP4wpudrb1bpWJ1dn5uYfHQzPQMgHJgIRKiCYL+y8aLMcZZllFKD7SM9woZ75U87m8sWHyv7wbn/CDNxztEkNtWbZZJnMtI0HSzrpsxnwxYGnLohmF/Y320frOzQbJRL/EcPgwiN04o45CJhGuaKBmSXNZlXZYgRogD4CxKEseJ/cSlkFmKUVTUikxkQCTiIUuiNIiShDIggnn2oYcmJifyVToXOHJycnJy7mJsu42pMg/GRNGB8jhLNFXlAj4IUWl3e4PBYKIxaQ82nH67Wq0YatEb22kWmYXC6vrWkceezOcwJyfnU0xnbe2NZ5994/KVuK4efmypPH+IZzWEx0CiO9usXVxdv7jmdYNsmOqOVGtq+kNyabJ25NDJZw5/vWbUCcYK+oTlY/Z976UXfvDKsz99+NiRz35hb3nZQxjNz6IPSGTJU4EOqgg4qQ5AzO6xozRJPcfpvnmBXqFq6IZB0Pei6aXKucXCRFEpagxjRzC6YvGqiKZEXgK0k6ap7zWDMY+HwdquutkW93txf7y3ukMnq8WJcrE5M1Uymwwk4BIA8kVpD+MISW+hn5f9Oul1j23KwZCQDOsFqTxdqi8bzenCRMOYVwNZDdaVQqLGjWBTVasgGQCgQjyN3M1hdnOD9vpebxgNQsmcqc8uTK+1jr3ROokFCEUkychW1S29xAxDVjUAMLPUAVJgZson02bC5KiZDptur7i9n/W7YPcdZzjcfKvy3T30iunLknPk2Pjxp7gk/9LZU1W1Vq8LIvmbdfUgbMw/rM6cmUaAbosQHAPXKT9cujV3/p8R0zBKLVmdEIQawG3VDKF7tRPvZBj9qCqn3EuPgiC8b18YKwihLEMIKYSIFCJAPgdFRubUdM0yKosLlfaevbfr9Xbc/r5vO7EbUD8NxpE79qntEUUQQJSQgAkBXVAMU22SsihgQrCEZZnoJKU0SlwvHYWxRwNiqHW1IUhSvj7nAkdOTk5OzrvRNCMLYswxIiJQxtIMZI4EGRgHobS9+X3T1GkaJr4tCoQgKUmTME5UCQEnhlWFkP68lF1OTk7OpwhGqW/brz/7kx9/9//t67R0ZHrioZY0XQROAFAWZ7ETxl6UePH2a5vbb26iBJuyXqtWjj949Oi5I4ppTJZaLaMlYvGTNXDOeRJHN69d+vN/+acK+F98SvvyF8tHj4uAfYR+YcaN0Ff9oTG6VRDldNIa3kfFUhQzZve6tp2mEpOMQlpfcI+cKp08UZwopUUtxiRCogNyGxIJMg5yF4BCYlEXMTuoremmpdy4FbX7zrWbvNuL+03qy+GMAYYmEIbVLBsRyZZkG27rBVoYVmynuxMV1mPfobJMJqf1qcOlyRPl+RllvkYqmRtk6XYsp37q26NQJVykeOynIy/o2u3NdOsW7/vYzWSsV5S5lvLQcbZ82lk4LcRhmKYA4BNhqCgU39YdRCyOOVaoBQBQAlLix/F4Mhpl1V6xvTnVuTXYCchuUhjueQPa5ajLMpiocqIDSFmtlBp6Qsi78nSgOBb7PY1F5QmDCH+zBA6EEJJULKnvvQqKE62irhHNKBfqilwkxPhwcsPdVyzlnCJEADDn2YFW8tEKH3eCU97vYETOEcYcIcBY5SQFpHEuiEgrluNCscShUJ4YFRujYXXUr9p7+253FPT90HUi342cGHkxzkQBCMEAEwVk6poha5ooEUI4ExiTwswJI3/ohXaSJCKUa4Wp1ryi5gJHLnDk5OTk5LwHs1iK/J5CCI0iIkpGocASSqMIY0wA3nj9zWazOdjb+vxnH1VNzdnf2t/uz87OEaAjN6w2FsFs5XOYk5PzqaS/s/PTf/tvz1+6NDDo5JdbpeWm3JCwHCAhBpSF46B9abd7Zbd3bc+3qUy16lKpvlRuLle+eOIrpxsPAkIYIQzkEzfwJIn/+q/+4tkffG/cD575/OCZzwdlfQbiKsgrQIJftFdvr7F+rXHx9bhYj76yBGX9XruTlcAsDrSAUixXq/XjR/qPnrtV1HRd0iT9FpF6ABngGICD2AZhADgC4CDfJALCJl001WbLeugwWdnAz12VRuPo2s0dBxfGTDy+MC8XtXoYuhiGRL3T40Sv//SFC+mFS5trO17sG1Xx5OnK9KwliaQxbleikVyQs0ys7XQHNn8lphz3gfah1/e79m4v6Lt4GMpGuVlqNq1yKVicvzl/ersyDQCOJPuiBAAMEH1HCokMk4Gs4rfr9yKAESiyVOXK3CPFyUcLlaVqGM2nI+Z2XWd907X2dwvf+TMcmEDqzhceGx0/1FPUlNxlRgm2bVy6aErMODaHP0mmLmJcK0rGtKHq4kdjGDKWUBoQoiEkUhoCgCDo8Cu99QghKkIHHxBChFLOkYQIQ8QE0MqVsqb66WzPGQ02Noa7++NO3+53pEEviiIcRjyIE2BcRnfuQSCMyLLCGI+ioOcM+nbf9WlKBKFg1hemHnnqqG6o+SqdCxw5OTk5Oe/m2rWbR48vpN5AlEQQxMQJJb2EFYmlKQBgIviBs7N17R/86T9ur10oW9Jsq5XEiSRgRa1IZjOfwJycnE8fNMvcweDiiy+9+NILcUkrHpkqHW4aUwWikMgdRW032PVGm+Peat/p2IETFSbLswvzn33kc7OzM0pRbhmLIvlEvlzlnPuee+Pqled/+qzbW3l0mZxeTqdnXEht4AKgDyqYsrUlvXXVGCSGoXDAHYD0tqkWCaP9km/LcYTKE06jZb9rx1qZnTicTohBoiQFszY3yxfmIgG6kGUg7iPhHdujGCB+26L0gQCSwBB6usGqhUAqKalhra7yzbWs19kMM2oqSr+kB0jL7n7hrwXBxN7+Xqc7HI1i8ImMt3ZGru8hoHvgrBAPTClgQreL7BB5HBEEAucqA5aoY1A8zEPgmihgGUVJ6Lfb8SVJHPqlqemgXI7N93Fr5Aild7//j0AAAiCCmyEpEkwl0suxzAdKMFYMfzLo+Wzf8UfjQdi/KKH+TqarSaGEipWwXKKSPLOyUn3jdXlr89gTj3z+8S9Y+sfoS8loFjpjllFgty05yoAgLGIiWRYW7s+444BSEFKOM4Y4/2icLBDCCAkHSUk5pwCUUoKxiH9Vwg9CCCGBMcb5QQlbkXMdQOScAUgARFIsUUw4VLSCTbRBqTmcsYfO2BsPg60db2/X5Xs0iTIEwICkTBzHgccDVVWBQhKmfdfrhjES5UK5OHeodWxpcn5SliSUr9W5wJGTk5OT825mZ1tZmGBJYmnG0lBSCjxMkUCwJFB7c3t7J0mir3356R9+5//52t/5HHN63U53amomCsKEytg4nU9gTk7Opw9vMPz2n/zJhVsr27F/+Mhy8zMtpS5hhQCA1x/0rqzt/3h7uGIHlEtVw5ytzD85++gjDz0z+WVdMD7RA+ecP/+TH/+f//ybFMFjh80/fCyx5hGgDKQtAATAPmDf1Q1+8TpeOFVvLAqCvPpzS96TN95sbd8sD4f41FNr7xU4ppukcZbgaRtbgOI6JikmAKgDQveDe7yNuI/ENtFhqlxrtpqXquJLFC7e2NnbHxTL1cFUfVeccsS7DF2UZcTzM99zQx8gGEXZsz0bUEIgkkASQUghSoBnXBFEQdFAQWBIQn16olgtFxsqjMJwZ0TELKODXi+O1m6pF85XDx+VHnxo7/iJ9xU4Pkg+IIVENWM5AuZLoNd4sdoCSHsoMlau929cH7LXn8ueT5EuZ3OL5Ojp9okTiVU49+yz1ZdfvjXsnTxy6tjssY/1qojc8flv/wt/38l8KlZEKqCxl5Qka8aqL/3eN9Ra7T4FDogQOBkfBbSRfVTleCRBkN5WN4BzSqkHoOFfrWfLnfK0hBBCFISkLMsACAAGzBEGBFwV4xltMDkzpNmAUy8O7ZdfXRVRzAfBOIIQgIIUc8V1e1niqqosUBGFZBREY4qKNaPZmnrywRNL83pDjQTE8rU6FzhycnJyct6Nbk6v3Xhxbr6BMTAGQCRgMXDKaEIMYzgeYwGfOXX4i08su3u7GGWNZm047IuiSkQ9n72cnJxPGYzS/vb2Wy+9fHFtlc5J88cXS0tleVbCChnvjDrX2r0bG/bqHu9ha7I+fbz01LkvPXrkacWSTcPUBO3XXvb1w5GytB3vukNnsD/+wbPPBUn7N7+QPniMWhc2WCMAACAASURBVNNUtDyEDszSX2iL7q+V1i43gvHs7OLsA+fmDx/ZluXX1q5oV8+bSYp8X+h3AgKk3rT04vs0IhRcLFJsBkjmQNYBJYAoQh/U493GLQfggACLLtZXpiaKDx0uDAfg7BBn4I4HTsYYIAScm2nSTOMTmdfs7Ljru+5wCBCCiAVJVmRgjESxSIFwIBREAEqAlwrFmeb0xJRQnNS69WWv0IgEUeh15zc3SgqxZAyQhIE/7I+GUX/wyiWeAs4yp9lMjHuVulYl9GcFInEZAANggDIAAK0jOiOSIana4IbF/qCysx45A/f1nwkrNzkW6JUrSZbNLhwqlsrwgeV+Pxga+/FgM04hznicpGmcJmGSccgAUmAMOEGkvXnr0qVLdoQiKhpjJnAeJRQzIqH1U0SYXV4GggFjABCQIAvS4rHDivY+0ROcsWg0Wn/9Qr8/MCdahYouyR+NYfiO4WNCVM4lAMD4V2d1ck4pjRljAIQxdOcfARKEOMYGYynnCQAAyIiUDurYMj/J/DBpD939vp3wiIiSohlVvVARBiHq+ylPYgKChCVsirNW6djZY8eOT7UWwDIoRhoLeohISNTft55uTi5w5OTk5PzthVKaxoksg8AQBCESVRCAJxkgOYkzgfFnfvc3xzde8ZxxsaSLkiRJUppmarWWT11OTs6nhtsVYR3n+b/4dy+98NNOFkwdn59+Zl4UNAZZYkfd6+2bP7pmb3S4HR8+dKp1dnHqsxO/ceiLLW3hkzZMzu/+3vc6f3nrz6+9emPzZ/vd685iPXrikf6xI8kvb40hoKSzWTr/ozlxYmb56OzxEwv1Gg376tU3yPf+XRlLgCUGajTdgsYCKdTep01s+Njwb3+Rdj68lUsCIFvVmm8t82vrxnZfDMZ2PBhV09SkMWJZ0bHnnPGTXg9trL65tRcGvmaIxFAlDStiFkV0aDMiCIIoKCLGKIsTv14sztbnZx8oW2fqXevYQGkCQKm3M9mwDOAW4SUzZeGot7ZRXAkLN1eJJiCCqCge/IX3K1aKOcOcAwAHxBDaktCWdGAiCQB36QLLhrM4GwCA2t6tv8rCayv4xmVzHEKQBAiZc60zDz5UqdXvV93gnAPnnHMOYO/d2vrRv+i4uOdmfdse9ezRvuNT8BG3cZwRUAVNVrGkgaNYoaSX/USN0yyjthsObP+5Ny7IaYYNFSsSxmiyNr04feSP/tF//YsEju7Fi1e//6PRyFlWSLmqycpHbBgihAn5tZQr4owlnHMAclBQFgAAGECGECZEBUCUpgAcAAOojKZZIob91N4aDTeHo7YbMAM0Q7fKhbpl1mTUVYKxEAY+oEzCrKbJ1aqxfHj28NFmudKVGUBkMrfDeCaVloHk2UZzgSMnJycn5x2oqiapOjCfMYYZA0A8i4ksrly8qKlqb7jX31gtmbKp1jhkvXZbN02ORMVayKcuJyfn00R3e+2N53/42uVXhTr64oMn6MlqIurh1fH45mBnbb/THfaH42LVPPb4Z/7oa//l3OwCUYgqfMLy/DGeDuOVYebaaRL7YTQKot1gbXXl+bd+6nT9bMyOlI0zy4Kp2QD3IHBECu1XY9vwRf/4gnXoRFPE0a23op/9dfXSW/a6Hf/2173PPATApjSdlxvrZtH5uAeITVec2Z6fbw36ha3x/lR/8wt+3yJUiHrrl9ba17avbg3t/X4nHFdmmodmJ+rTCJNg/frOzuYIhVF1uja70Dg1p+kCvXFj0O+j7bXdK2eX7cZjfbEQEAUApLqoGhURQOWszsPFdPBAqTZX3UPl9sv9Hn31LeBciONhq0Xl96nzqqdpMY0BIMFkJMkJ+YXG0b6oekQEgGIdsXOPqRzr7d3hmLkhAkk+e/TMb3/967X6fb9sYIzt3Ly8uXLTdqKdtWubtzYplhKRhHLKyyKu1zFCOoaaKcgFSShpWCVYgJSICISZAIujsLPXXV0PB3aYAgas6rKqFxTdkr7ye7/z1GefMSzrFwkrvhdHMSsUCuWyWiqBLH9qFg8sCBrnAIAPSt4ejBiAIHTwjwfqVQIQArhuf2fv2vVbV1duXt+41YYhbZarlUK5Ui6XDFMWCGo1sSUVvKTvOp47CgPb3owi+UU5GM6fPtacqJeKpTLQCJIYeL5y5wJHTk5OTs7dbO/uNyfLAhFSGsuKDhmLY0/RDv+H7/yJH0WGYZSLRjRoa4bmuTER5IyLslEBlK/nOTk5nyb4xs2rz37/23ZGpxYazeVyF6B7czB8vd270mnvdhOVmU398UeffuozTx9ZPqZInzBpg3POaeraW1dW/7/rw/01L/L7jrs79q7b4cAP44TFXOLkyKJ1ZlEy1HtyCkhDyd4tu06BqUqlZjUrWm9v5/qF3vmfKW5IGrPSkdPeucddSGKADOQ+wunHbmjKCYhJtTkxUafrgyHubx/aulkkLhtuDN/abK90h/3UR0icNCcOzRxfPqSZY9dpZxQAcKmoH1qsnz7beuCQbKKsIEmXrrgXrnmbIdpKzVjSqCgDAIgqmBUAIJRWksim5ULNekDVjml0+GrX2dgkVzBQmsmyX6m8N1YFAT/w4MD8l9imLhFdIgJAYuDJmTltZ72oCWOEsap+5uknnvrC5+qN+i+qXXrXqWcsSxKaZZQxDuDa41d+/L0Lb7zYDbyxHNl6wmTMNGAWKJakFzU5U2UmZVWuV4VKtWFIisx55IbpOFYpTVFKeYxQJotEKRmVUuOBz5ydnG6ounjukccK5dIvvgLBdsMgzqxq0SprmsYxzhhLESL3G2TBGIPbqT3/hgSFIQABIUAIHfiC3Tk2zinnKeeMc2BeEHuDkbe3u7a+9sbK6kZ3Yy8JxaJWLUxP1arVqlUoE0I4o8pEsVy07FDsd/soAtt2B7Z9/cZq7EXgsuS4JZ+SJOYL3GOJi3EBEPmExsflAkdOTk5OzkdPqzWfpQwzJEtmMHC1WlURNYBdN/X0aqmzuY5VVdPUXmcga5qsGhnIHRvPTlXyqcvJyfn0yBschp4/jONj504Z08aW729faG9e67S33ChhRlNrna7NPDT5B8f/YKlyhOBPXvFXYDTYPL/62ncvvPzitba/MYTIozSiiKXFira4NOkOxplnH2mFx1tUV+4pf6EfkLVNfeDUVaumygVwo+sv3Lx06daYx0dOzjzx8NLSYgC4D9I6IA4o+5WNVdRBLNFICp3B7quvvZSOOqP19X0fRUiaatUmJyvyRPVQvdkqlK7d3Ll6fff66kCW5KUTrYceO/TwQ7O6EuHEP0Ug5cJ6j9bsfnL9emdp2b87oSbFeCQpb4K4hgp/WCMP6nEr8CLaRyvXWN8HgtvHjvYPHXr3pAlSTAQAYIAyfB+GvSoIdU3rCpExOfH3/8F/Nr84h+9t9yQMr33vu5s3b+4Phg5CTpaE9jgrKtZDsjvddxrjPrI9FADOZIIVSaqOGpZbGjc6hVLxaXVmBplNmu2vDjcv7V661uvue2mSIC5bWmlmtv7A2Qe+8rW/W6nWANAHqy0c+MjznSwpzE9oRR0AGIsAKCH6hxA4GGMHyTz/htxeB2EpgiC869gYyyj1OWfAaLKz27ux9rObV1c29/b2XKzLxdb8dKlUKJfqtaquV2RSRphwxrLyMIhkcRSxlCYOSjjyHac9HttO0N3oOV5Wnpwpqb4peVnvNaG4jK25d3iO5OQCR05OTs7fbiZnTtDUTvyOJGKlIENqg6Jdef25q5f3vYz9/jeeisJN5m3KhWKaQRSTlBtThz/3obvLslQQxPeYFgkCBDwCjg+yoANinGNEZM4zhCSERM4pAD54R3Hw9gbjPLFWTk7OR0AchrubG3v9TatVlA1u9wdrV/aH247TjfVi8fTRY08/8WSz1TDr+py+IJBP2NMs5zzy/fb6zUvPfefSmy+ubne9TDKIeuSQXS37RASzlFSbEIyF1CsunwgKEy6W78nVwg3Yja3ETolULaUZGw/He3uD4ShS1ELBMou6IMYWGxWw4SIp+1UOmaVAI8hi1vdHF9+8lulqWFvoHm7GlVrYLJmVglSy8NDG253Ntd64H03PTBSmm80T8/6hmUvFZh8zX6FcSHxnt9i56cdhcGVtVJ94l8ABCKWEpEAckN4Qa/9RWZic9JedNOr2mNNG5y9ySaUz0+86tpCQ6D0/gncgjGpZZnT61tqOHwRBEhOUFVicpeFobTXb9UFQJ2ablWr5l6gJnKdx4I8GUcL21jdeeuG5YX8/gnitNh5UYn1GI3VCW7RX6Q8KAxu8kEeI0whQgEkG3FX81IxVptOd0LOH2469fb27eXPU70ScSROTjTOnHz5z6lHTUivVarVWF37xiG4fTBR117bae12pYB46OldvVAAAIYKQ8CEsc/Q2H+E9whg7yJoBgDGW7rfxO8dz8IHzlNIYAFga8ySIRmO/O9h+88r6tdWru51BmGFZLzUKlZmSqjc0s14wK4qoYy5FsRcEo5HdsUd7Tr/njJwojDBGqqbEfpjE8X4wunJlRTOMxZY6N6WVSkjX4vxhKBc4cnJycnLuYjjYqRSkJLQ5BdXQIBquXl2VoKrh/te/fFrivVCIkshVzYrrG1NLD4FYuN8uwihQFAUBPngM4pwiRN5+sKAISQAAKALg6LbTLgYEnMUAwHnMeYqxBgCMpoD4O2u/ZdQXSF7SJScn58Ozdv36P/2f/tHUU1NTZ5pxv79xefdnr64hbBiVxpEzR3/7N7/y5IknPnG6xju58bNX/9U//ePL3Z1RFouqMjVpLS1Uvvr54QMnRwAAMEJon0fLPGlh9TKWO/fYrBNk17YcUNPWvOpHEfPdnuvHXCiZkyIoTn9UwRrlTTST/IoFjtSHeIiYC+O+1+715cceVX7jS90TJ0azrY3bZijs/ejZ4Wsvtrf3JYk/+vgJ69SStzBzSyj9ICtclAu7qgoqnJm78eUwi97ojC9viA+c+YAeL7JCP138h2X6hUM47GfZpQ772UVarvFHHnjXlj1Z/QCBQ2SsGofT11fm//KHe+1O2x4p2JdxkgFshzzy2Ozi7OTMJBF+uedC+8abP/6//ve31sYdjyaKMDVfm1meXDt7zZ4f2sgPIRkjP2RuxFx4W2NgwGOW9bT+UBs1SVMfavwtZ2910Nna2e1FAzuzNGVubuLcI0c///nfm505cu9nZP/yjef+7C82bb95ZPbk6eVqvQIAGCuEfJhQL4zxR/6GgzHGWAIQYixiLN6v7HJHb8IYI4QoDSkNAQDSBKLQ39jef+Pa+TfOX1ndGnJdr9Xn5qbq82Z1xkj5FKBJUapgQEBdP+jvd26t39pob+7G3SGDmGsgakpRVxOACKWRDzdurW+vbjz62Jns4ZNHjjR1yB+BcoEjJycnJ+du7NGoVikoBaA+AY5BP/2v/uUfWbVTS4daaeBwEevGlNePogiaSydBmrrf9sduH4OgKtqBIgEg3FE37oJTAAwHHhwH2cbxwbudn8cwY3LwXOhy4IwxzjlCiDEHY8t1O6bZyM9mTk7O/WIU5KMP1oa+f+t83+2MIptOVWeLZ6bmHj761bNfPTx5WCDCJzTE3XOcN1955fUXfxTr9Mwj85W606jtFPS4pOPZCRB+/mDOudwFIQLBvo+BUuAhKAKUMZIHMbgBBDSMfLe7kcayPxaToynoai0j2p1uGGLjYjgyu33Z8WgYB3FM0phISqYooMoaZTSMg5EHjosgRbVGcu5Ju1S9V32EukY2Km6tk+v7gWMqeGFOOn40PHJktHQ4qFa5IACAlGVWkiSRt86C4NGH2fzs9xZnZqrKspjtC+olUhgIcoYIAPTMysXWqWD9Z+P+dvqBITY+EXdVIxDLCpmcP5kgQcV4B3XW+P/9ne1Hz/aXF+9siThvhP6dryEmrihpNDN9X7twSbi1Tke2t7/X72zqmrBU0QMnCN0kdFOEVKtS/P2/+wdPfvYJXX9/mzZL087q6mg0DpNo48Z5W9MnTpamTE2dsEbWaNPc9ypBSlKHOSFEMU+z27VL77LmZ9zJ2WETtjjZYitbu4onipnSnDOPzjR/8/HfnZ9Z1HTFskpwP+VpndDbHO6CVjQLuq7rsmwQomMs/tIWKKWc83cpGu/ai7GEsRhj+Z0vPz6EaIKQBIARwvfvVMIojQE4gAiAb/uDpBnYQbTf9zZ3evu9wcATkT5ZbjZl0TDLdVK1cE0XykQoMk5Ct+enacySQc+zexlGUqleQ6WGIIGsAxEFTAhNsyiMnVFgjz135K3uDckbNzPKqGRMSJpkFBAR88U8FzhycnJycgAAipV6EDqSKGJQQZsHb7NgVUeuE19dnZv+Ujpqj+2RgETHHhXGfaG+fO8tb25fr9YrBdNAoGY0pJTK0nsyrt0ldjAAAHQQ/o05cODwfs8/HAHnnB5EugLiaTa8rW7wFFD+G5+Tk3NPHJgiDKLmnLl7YWtrtee6/nRz/sEz55q/Mdd6bOm4dFzF6id0aJyxtWtX/tn/8o/1Jmq2tAcemDhySJqbXhGZD3EECr1rKRZGIIzuuXGATECJKCWCkUI5TqWxHw8c5Kc0jpzUiTxi90VNL6hlCVekhApZxhlHjBLaLXnt+taO3h9kTjD2PTHyRcWMDRMVtWLGUycctwe4PyBiShcPu0cf8O9d4Mh8Pdhrbu/S1WHqz9Th3An05a9G9UZfuaOxgBwFpUGP+nZbJdmDZ8OzD16VlD64pbS9K6jr7/iRGmrFK5PLUuEGJ6sU0Q/oNxLEWBAiKIhyvYkRwYgGbrbaC3/4/O7cjH3iKEWYIwQApTgsxfGdHUXKUOZagV/uD0ovvogvXBw4niQkosHq1ZpVKuxu49SnjNLGVH3p2MlHHn+43qi/77nmnI973R9+61vXr14aJm51eaq+MDk70bCmDNIib3BnPdobi07IwzEbxxABAAYsgggACBDmCCWIR2hyr3F4a8F9a+xvhXbiqNWphUOHSsvG3In5h449qkr6fd9ilA5Gw17gNJvNQqWgqIokqYKg3ePuB+kt7gSAwNtFnd/xlVIaof+E3OcIHSQQIQDi/QyNAXAA9HaZWHr7K2eQRNzz6e4gWNnuXbo5CCIHmEa0VlE0dNBkQ6GalBaFrC5gCGN/2O05aZZJUuCnWSzoesEsFiTVUhVJ0xAhB/IOj8Jo2B/u7PZ91u04QXpzk4iECSInMLF0XLHK+ZKeCxw5OTk5OQAAmqpruuWPHF2tAcD/8N/890iQDbV+qFUESQx9gWVquSqVqvKVy8+ffLwE8tFf3ihzUpa1Zo4ktM8hTdNYEosCSX/BU0KIkHpbyUCIA0JwkHPM4uC+3x4WhyEAQ4gzliGEEMIANucYIfN2m5Qhksel5uTkfBC+7/34e3997dLLq7eud4YBEPHYiaO/9eXff+LJ3xR1WZAECUmf0KHFUfT6cz/dWnv9c18/OjVzY6LRKWoVywwJ5oB7gH0g7odvPRNoryoPyzOCZUS8sjGk/jB0B5Ib1phQtWQ/Tdwg3NuUpUzs7hQpE7vtLMiEBGQimZIkmAQTkLlUliyENByJSiIgzgQiYW6Wp8va8oLSMHuTs37Ruo/jciJhd6x3YmpLGmsdTuYPDa1CIN59End34dnvo4zBkVNObSISZTNNHCR8V5rqE+WdG4aC0MH6FDLKidFn92LFiIBVrul6tTI/N++77d5o2GDRKApHsnKQW9QTpPQdSWrrN24+/Nxz6V4v7I20bGA12Oy5+kKdnykHdofsb3ujYSh5zLLMr/zuV3/7d37Xer8irON2+/prr7Udp9Pr7ttu7eTMmXlJmWxo1YYu17aV/Rfgpytobev/Z+9NgyRNzjrP53H394437oiMvLOy7q7qQ32pgZYEEhKjESBY1mxsWGN3bdixGb6wh9kyu7MY7LKG2c4eZmO7rAFroIWZXQYEs4hLICEJSa2rpT6qqrvOrKw8IyOPuOON93T3Zz9kZnW1urrUGmmERMfvU1WGZ8TrEW+Gu//98f/fbAU0CvU4O84AzmGuwIoAYGjuK0c0DfWqMDes/d2uJ8z5hVqjkXvmnT/+yGPvE5bghrAN+5u9U+LB6PYXnr/1lcuWU549ebKxOCvEN7EePDzxobWWUnLO7/pwaa0ZY4cHQxgzhcgz9p1eZmqdah0x5jBmApgAGUAKkAIl0NyXG3u9jf1us9c5kCEDdKAG3AcqKWBREqqmsQ+CqWbU3+z37zQDM19ZOnt2ZorXpk0JgpBZhkImiDk51/JcAyFJk7BcKbt+2XIqw85WPGq/vLa9F2V7w+gDpdm5icAxETgmTJgwYcIhvX7i+suCZSqOuWG8+73v+/Xf+ldurXj24qO3X3hxemqptnjhztc+25iZevjC/O7K1xpnHDCX3uzZ2vurpVKBG1WDtQG6UqZEZIjDvHtDqki84cwt4uFPCgRDAA3ACADAQgjuChZvmFgAY0xrrUkCcc4hk4nWzBAIwEgjF87kk50wYcKDCUajP/q939vfWxOWZnnn5OkzP/yu9z/99LuL5fL3buwiEcksPdhaWfnSHzjF/SeesWfq47I/gLQFmAFqZGPg46/7rShwwsAZ9WUcKqmRMzQMVi5SsajRjtGQAJANjaRjh5kIQzPZLuzdckAym0mvH2VJqJLkBBe+ZY8N2EyynVBu70ZJpP09i8AYjkEJBywvX3Uszy6UHdc+WudrgpFUkigvuGFl4EQFoctm0CgGhXLIXf3W+97pwdWbsMfL0fJMev7CeHF55Hjq2D8Fo8ja3bG2NjBN0/p0unwmqNaI8+k0Shi7xfP665wdEAjA0NzRJoe3EthhALpgpWYpLS9l9V5cb49Kaeh1u8NKFRxx9wPCMIJwTMHIuX51+vJlGI0lqcYJuzrn+w2n7oRlGI3SJO4rBlQu5wtLMxcfPVcqle7elkSk01RKKbVeefnlL//Fnx+oGHy3sjBbWjbsEzouUZDrcdI39J3n4fIu7YcYphQpSgEAARhiDrwpVXUC2x4KMQS4LdSrphGKvJl76qknTi4v1Kv2wtLj+ULp3+HPgUhTluyt3PjiH/7pvlaFqfrMUqM+XTFM5/7HVN9E4KBjDnt9L1prxMPyC/6d/RPTRFJrqfWhLykQZSBjiMfhqB8M+rCym623+3vDoBersXZsnTepyLCAmJdKqVDIMO1ipJK93v5Gr9/sQ4XbzDDcYp45dgqeBmGxGNBI0cvZhmdxhDSzYzRKmuW5cHeteL8VdvpxuNlKonjp3PnKVMNy7In/+kTgmDBhwoQJQIBAkaKIWTFD62A8dKoVs4hh1J2fPxXFg/2b7dn5i5SMdzdvO6VqPNgySg0uXreTE4ZjyzKlDKv1adJKZTvAOFFmGgwPZ7CUIpriTR3FMoAEIQ+QEKUACCABcwQS7zd2cBBAGhE4GgCatDQ4A4YAkggZMlAhcPdo2gEckWktv/M7PBMmTPiu/vbTlEQJAXhFb+axuXe9690/+NSP59z893SntFY3X/xC65U/e+rkTnG+5S60TREBU2DdAXjTuNbuXnXj5uzNy8HOehwm3LZ4qWg8/bh+7LGEN1q8MAKA8Xau/cWp9VF+u2cNm0HQT0LK7LwHAGVhzDjeouk04/BK0N+M5CCCBKOeTEuhWZv2Gu/wK/VCpVJYKNu1im2VPG6J4wsmNQxJkcg7jAYYbwtj1bA3BZdCZCC+CYPS1nb6lc8Fe888pJ56svPoI6PZaWW8duhA9Lvlz/yVB8De875hdapTKEjT8oEqIMfA2dEhyddwpKzFYU6+9QswAD0UwApKmGN/mG/0Crl4wLa2wc2B4wJATqaV8ZhtbcPaHX37eq61m6bJ4tnppbNTJ0/nai5lzd2NW/t/fXVrr6v7ITfKlYXluaefPjs/97p0dp2l+y++uHLzxu3dvXG3K3Lu0w8/VDs57c8UblPrq9HKNqx21B4A70B/DbZiHZLO6LiLDNBiIi/tWlSYX204t0VzvTnuSDYWU2dmzj/5yI+9+yfr5ToC4L/rglln0fDqJ2/8zddWt1r+2YXGmdnZxUK16plm7ps1y7irX2itlVKMMSGEUkpKKcTfgj8OkZQyIGIAttaZ1mOAGOIR7PY6N7dXXt2A3pAGiU4tS1IR0hJRUSJnxITGJEQlCwTbI7UR9rc63YMkTZ2CLpL0FZiOQF9yD5gpAJhhGrYNmYwjieBk5Kes5BSsBUtZNLa0Ztjpdgcrt1b/4v/78/bu3gc+/KFiuTT5Yp8IHBMmTJjwdscwbUCHcWHw9Norz/3bP/v81MKpWxuXH3/imX7/zlTjTGQme3uX6lPlxlQdqPjRj//lhcf0hUffc/jrl19a6/YOfuh9TwMAygxkjKQR2LF6AoCEaCOYD54uACBiCOAiKgBGcGh1/yYDBzOPE900gEbQitTdmDYiQDw634toEGUAbKJuTJgw4R4VQLf391958asVD08tz518dP7cEx84ufyk5+QRv4e3QCkL0u4tGH25XLjRmGs55Q63h0ePYfyGxkIHub0dtrKabjb5VjPdvp30u4rbpu3andSia9lBBItn68VqUUbYelXcuQTdVIcpFpNiXjCyYNayczpyQRsIgImS4/3hIGVGdbrKDfB9cWK5vHiyMH/KK/k6b+oScz3u6VRLDRLtNM2yKHI1cdJhV1ruoFjYYOYeGsNvquPdfWv1avHKzdKWbbeXFnsXz4/rNWk7dz9vr9PJtXY9QiiW+jNzo3wxNU0ASJXcM+0EmX7DMtkhNaWzAhPc8PhbsnjQiBJAI2doO/lifn6q7FVK3LYK7YNCZ8dNu6I/Ft2w3OwWet0cho0Z68Qinz5RmF7O1+u+p2W4J0xypK76NSzmzMbM3PzS/KlTM55nHw+XFA6HzRs3X/qrT+8cNMeWnF6Ynlk6Ob00J2r2wB6sZZsv4dU9vtmnAyCdUBzBWJFk9wg4DjkNWZnaqeQ3nOxWRDvoSvexRx5/4sl3F2rlYq1cLdX47K0uMAAAIABJREFUt5YcJFO5evnGxlYrLbhTJ6dOn58tlR3T5IyJb+pP7F79Au/hsLjjOy5taK0zrRMiCXBoRxqrLIi6e/2tvf1rrd21g9ZW21fK0+gR+MwsGXaeS1enJFMpZUgs0ZCqaC+Lm8AT2/DLldJUvTxbdWxTCJdxx7BcYoJJLbghhK2k0loe2nu4qEikZIfVWooAxDhq2k+S9fXN8SiYmp159Ml35IuFSR3HROCYMGHChLc1nPNf/43/+ef+6S90t55TioTtpDIBFc40qnJ3XaWJZfNSoxRpskXlM596+dOf/vJXL3X+i//y1KVLN377t3/nqaee+ue/+PNHsgPnQBK4YESKNGNMo0ZEgAjAfuAMxgEIj//nAsQPHDIyIAaoERi9NmNDAmJQBBjBGw62aB0QESIxxrQGxnKTz33ChLczaZJ85Nd//eXPf+Lxs9PPvHf5ifc96ubex/j3du0GEWUHX02v/uqJaoEtJ+C0kEUPap8aaq+++iXxh3882o5UT++lYWTYbKouyLVDYs1V+ModfO9oernuRG22utK7dH3XsWQtp0+UlxbdMgDkdFiiAAEkqSAd7I07K/2erDdOnJoFgGLVfuZ9C2fOFRpVYSY7OGym7arsGmnWiYCH3Br2o3DQmy6SKaDVj/Kz28XHr4LIvtm+7265n/yDxWup31my984u9U6f+bq3pthsVppNqM8OpmcOcnl5XNkRMb5i3n9EsIFqIH3DVFZBsLdiP5kBRAARgEIy87Yvapk7P8e8avXOWn73ZmNwtbsTHDSz2oCdyvmLzy6eOmWeqYRmyWYFAAQ1BACwnHyl4fhzRn3ROV2fq5brlM+J4wsmrV/59Gf+9Ld+5+ZOr3qqev4HTpx69szph88ycFrxwbXB2kt4+WXv+QiiFGLUEknDG3JBctpbUgvVtYL3BWtvs6WkWjxz6tn3vO/JJ9/17SqIyDK6tTJuBWgs1pYuzJ07P+269rf4nIh418Ljb2kNT1pHWh/axCoABRCpdNTf2lh58faLz60FwwQAFlw7b1l5zCrCLFm+iRFQqrM4S+WIe32gUTbYUkkLwZpdbswvNU7MeX5dgI3cIZEzLBsYgooFgAMYg5GCAQAGaAekhFwElXwZDJejJlBaku4cdC9fvka//f/sN1s/+g9+0nHdyZf8ROCYMGHChLcvtuNkegywUZ6d//0/+lNhJpnunD3Z2FtrPrx8rt/fGyVy/uR5KXO/9msfffnKBnOK65utf/Jz//SpJ5/5Rz/7Mz/2ox8AgLDTNQwyPK6k4oh0vNPCEQGQAAGCewNf74d7j8ZhAzzAst4ASA9n88ezNgZ0uM8zACi8XttIkFmIhpY9IE2HASwkkRcnH/2ECW9bGMMLy40yO/fQY7Uzj3/QzT2GzPue7hGpsRq/orOPG9Pr6JhoJsDSB69VuwN4/iv6pSu6lWEIBAhggmRq2E+Kwq1MWTVXFE1xsNtrruymPWShsWBXT+asE3l3xrV8Q1GaGJQiwMZ4tDEebgy762k4zhvFkjHl61GahsH40nOD2y+SZUgjTUScRNEgzWwtFHFA5KQQNdvIE6I+6Ch+bfzC5fpszZydEtOndwv1b+CEqnrF4W7upSv08qp303B6587BOx+HEyfvzd9yr7+av/yya9qZXxhMT49qdWUYgIik82nKSY8MK3u9iYOhVD5Lzu/uvmf9Tudg+0CMPiy7u0n/04bXfTOlgwDCbjJYP9htH+x22jvtQbvb7/a3/Wt54fn90I9jXydVtB+1C+dIL+XcvJ0vGo4lPA4+qiKYBuaksyRmS337zMDMMSdveE4BbBc5D/c3KB4fDAbN1u5Xnvv8yDEuvuedCxemT72jXpuZGVH6peyLl+XVW2JtkzZjPVQgGZGBNgBlFCMcFTvY2pymenWzKC7peDPVQ1E9dfLcQxd/+F0fXJw/+e3SANrb21e/8tXru22vXr7wyOm52ZrjuJy7AN+Sa+934DTK4SmYw38fHo05dPpgjGmdaJ1qzY4sRaMRhP3b126vXl/bWN9uNtv7vaFhe/li2bXssmGawJCAU8Ag0wAtFG2CIMoiBrGfFzl7Ie/zqRmr0nDsmmnULLuqmJVxAwQHRHAsiSxCYKBt0CnIJA0HwcGo3+712l5eWA737MrMlBCeYzkWELW7vee/8kJtcfaRxx6517FlwkTgmDBhwoS3F4hs6dRJAkIJl154lQnTseyaL84tL4a9NZPnCvncf/uL/3JzN/adEyAa41SWyv6//OX/fm5uDkAn46FlGm7JAZXqZAxAwJC0UkozLu7uGxF9w6F2DPDWFhiUAppEd7f4GMCR0xgAAwgBjvcudAbMAp0BRgCaQAEQAQFoUF1kHqA1uQEmTHhbcVjWjqQuPHT67Gln5lzeyT/C+Pd8AAFle3LvV8G6xat7D26ZxkYaGnEs76zyL7ykb63BmJumg56FihmEJJThe1Z9yp33U5+y51eH22sjMzaXvNqZUvXhnHHKM5jJidJMDROSPaCV8fBKv7cehANBUHKEzUiFBFmcJHduBDqKQKWmtgy0MhZqU4DnGCbZEFuG51h+EhGR6o+zrIvN5lQyZ9gplmZ6BXhTgUNmIkvM0XZh63r5uU/pS4HfvjCbveMiPPsedRwKy6TkSeJvrJVfeJ4uPhbNLfRm56LSayYFtpKG1mNhwOs9RD1Sp2X86KDzjvX163FX5dQzbDhSgz3Bt7UGgg7yAXJBmicZD8YgJZIMOqsbe7c27+xt3TnYWtsfZKOAhchunwBeykyPchaW6iV/tpQ/hXLKtRlaqD1gHkIJdBkQ0JFsxq018lXoABAQQ+2pDJNh1L7VbL2w96XrN1/eXB/lk6nl+ceePbN4tlZYFiGmLbXz1+lnvypf2uddqRKmFQAgcI6CkICAARMkjFDkQ286qhdueuLLupyfmjp1Yub8wqPveOL0iQuCfxtWaqR1HARf+/hfPvfXn+3YzuOzU488cqJSr5qmB+AAWG+oJvlu+37QWmfHsyNChEPXD8ZMIqlVAkrILI3jQdrZTfe3r33x8ssv3Fg/CEZKmwWrnLfNesExTYcLluksToNohEqlWm8qaBGTiMoyVN62S/l8qcTKJeEXhCgJURJOCRiqYy8YNEwiSDVYWgnKtBwFwcFe687BTmu/2a7N1muNSsUqVCo5o+QSwyRKurudVy5flQKlVs8++wOWZU00jonAMWHChAlvR0zL/Nznv/zjH/iP/9/f+h/jsbb9chQk+4MdoqFMBvnSE3/+qZc3mnp3AMZcsTMKwmj4f/7yr0w1Dg3PxlL1LLSBTQGMSWnOAJhCUobJDi04gAiBjtPiU7h/7GIAQPdWeSBwgOz+ofRoAsSIHtFrc1+G4rju457KzKOtNgV4FCMPAJoIQQEB6AhAA5/krUyY8PYijTtJ2J45/zg3vo8bDL9ns2BfB4vAfvWthL8ebFTXrkzfutm7vRav7kst3Ea1ungyN7/smp6NjKXj2BDcyVmtW1s3b7TbbfLMyrn6zEN+6YKby1MKlOk0ylQ8ijvrFN1kyVowbo0zLOSrnmUb/KAfX2vdmWkUKmXPrVeLljnnOZYveJ7Xc2Y+b2LRYyZnoDjjnBlMEBFkqaa4h+Gen2/mS61cOXhALwadYmtt/uXL+tXran1E7ROzuz/2E9npM+B4yXE5hj0cVtbXXEnswmOdi48Mlk+l3msyOgH2TZsB3ZvbesgM0z9tp+dz0ihDxXGFwRsVPGUG/zVLw4xBCr9rVj7B/VIaF9a2/edeZN09koPL7eZ2vy0lZZIySfml6onTubN5a0Zw6GXGPnN2TAcNR8qc1pBp2Y5Z3uVV/7W6BmQobCROkAMgUBrDKNhpr73SWrm5c2NlZ18acnaq/a47dKHfbwzHdqc9WG+J/W2+v6q3u9TXOj08kwIABDrVh3WR5KFfptL0jXL+VSfYjOOhrKryT3z4Hz71A89yIQzT4OzbEERCRMPdnSuf/puvfeFrYxAPPXrh7IWTtemaaVUACpwbjBkA3+X2EBIgPpotHPmyEIAFYAIYoCWMeoPW1o0b1zZvrjdv7ewOe+0ozHJ2uVifXTpVzRlFS4s863PKt+LxWF6PR/0kHKRppiyyPGehKhyDyaQ/DuP+wBqGuTqrzcwLbhPA4TwmOX5JLTFJQCqdqrDTv727vbJ27dZec/fg4KAfLI2TZXvufLFcdS2vkmg1ClmkOp3+2urOZz71BdL6iSefKJcn2bETgWPChAkT3n4Y3PjkX30h/aW+MArt9rCQW0ij3vvf87TpFq/vqz/6td/shY6dX6rlsDsOZhan5hoPnz5zIk1GRGEaB7l8Ticxo10wGtH4pu1YwmCAGo52ShmQRgA4LP9Gs9PerVQbb7iKHMEQj06yIAADcO6vbhxhAwSIAMABNEAZYAiQAeTu1VAoS4EUcg2QA0xBI4FGRCAE0EQaUYFKgE/qOCZMeDuBKEzHcgvI+N+B3hBpoCGpK2gcPLjlsC321q3Vq+7KVad1YIwSml+gQtWpVv2l0zR/MrHskpJO7yDoHoSd3d7eZrDTlBbkZ/OFC8XqGdedNXgaj8N0LKXoJeHGsLdpphs+djweg2CWQ2hwqcJE92N9vlw4c6ZmWbKSU/MFZRYU+tjw3KJnYyFC834OkekQoxGKHprdr3tER5aMrN5QD0dqPMp29+ztndy11WR1Nx1LnXIi0hjF2O2h7zPTtEZDf3Mjd+1V7edHFx8ZLSyFX7fYQ0yEYFpbWmmtE84BEYnyOltIx49Ebb+zc621OdKobHvv9lq8t29mmZECJLzkVEqmn0/i3OZO7tVXWX9fy2E3DXqoio1ivuAWTXN2Ob94tnCG4XSsJaR8rG0HMFGURMgFaKJIUkwAJgAHAlAMj6xMTQQHslSOxwerB5s3N29c2Vrv9LcoHMzZ/RO6+45hshS9alxOs3EzvrMDu23qpUSKFJK6Z8ueNEgns8tx1R96ua5XvJxzb9jY5cvL55/5/nc9+sRT+Xzh23UfaqWi0ej6l57/0p98fG8YF08unLq4MLvU8PwCYg7RZYx/N5tfHoa/EilEJNIA6q6HKRFoTXF3OD7o9nbWN9dWr16/1dzqtHdH2hdWtVLOV6r1ucUTZwsmODSOeHgQjXrj0aDf2Rz3+0qHxHKm5ed8Xs4rrmV33OkNut2BNUxLsWnmltEtmYaFQjDOOCgEMkBoQA0QZ+NguL+3tbl9505ze6u9f9Ab9JxqKU1TrTnnruM4pXzGa1KNQSndGcc3r9xU4bhg597x1OPCMnDiOToROCZMmDDh7cY7H37vj33gZ5554qFitY5qZGDwY//Bh37l1/7Nyp1xNDCRG7tbw//wH3x4Zsb68Q++l6VahS3TdEExm+dUwhA9rTXKnpsvgc5IEjKDtEYEAAXscP49QvQB4H7qBhClABZhgoAAh9sYCoATKIT7rkCy1+YdgABDAOsw8fbeChE0TAAAUkADAAZoABAQHeovAASgABCU1loxbsFbspGbMGHC9zamVQar9F1eKv/NrMxG2eh/ouQvv2HDnRX7U79bXduDtt5fuHjyifPTjyyLejkxzYGVXzW8HZY9FPTq4zDZu9r+8me3gtQG5p+cmrqY988zXZWhlhDGvUE6DJh3J4i/uNtXFbvQqPpFm2ViZz0Yd0OE2PDskwtz73z6wvc9Vc/hHcdYNbzbTCTEuJGe4+CDuoXyvjkpCmx56LL09evnfnG8Xbl6XV6/Ga3eGrS1HrlDISzTsaMwtnaa9T//GJ46i2cv7J05ExZL1bU17/qrcPXS8Kln2hcuKPP+dTqG1pU4yhjbt11CFKQX0/Bkf180VzdeuvSZz36BwDVN/4YpZCb7/YHMGJDTdfmCxTOtJWd9R4ADQHa95k4tuLOPL87Wc9NazVisbnNa62c7kbVKRgdQgpapTkJu5+5z86UmZMbxABfDYBy3dl/+m6svX13ZGHTklGc/1Og/vLV+Zitwuj2ZddWuRkhNlTElgeDYT/TrqESlp3cfgVey0ZXh6GAUyXRxce5HPvz33v2DHzTNb6e4P9jf/8Rv/ObNq6s7O/3SycWTF5cWHyoVKzkAhzGT8+/2ZSCRlHKMyITIKRVpHd3zUCTlYHjndvPl2y/cvL6y3eoMJHc9/+xioVwsVIqlSqVUKhdLZUNwJDXa2d45aO9sbnb29keg0C2bubpTrrFyAWwRjfsH3W5rr7O3N8BuUom4U54RplVipnRdxYUNqQGEwJhgjMFw0DvYXd+61tre7PdSGQouHcctFcuVimmaApjg3HCm7FKeNHJTw3orHI43rt550flcqa8Wfuhxy594jk4EjgkTJkx4m1Fr1BUlt7dXU8x8y2e88iu//H+NYthtBwxG//gf/8x7P/AjOd+2WAIqiqPI84pZEhl2DogrTcy0gJSWMSAxg2uZgEYUx0dUtMZDm9F73THuI1gczsx8gBFACmDB0UGV109BjiSPI4GDUCMBAANI7xPUoiLgDiAnYoSZxlRDikAADMFkiuPRSzNm5EGGpCWKyYmVCRP+LnN8KP3v0tH0jOQroFcf0CIaGzublfW1Ygz+3Fx6vhbPPLo/e3q0WBO+myALUOwBHwBfH6rgYNPb2Un3Y+a4ouwbhqUyHQdapVKGWdYMOq1wNMDxiHOcKk6dqs4/MisUxMPUHKr1KD6IFUtSOY5u3N5mLKjlx/PT2cnyyLISIgS2CdoG3Ee6X8ILvu6T6XfE6iteu4dDKfVABAfZK7eDvSHw3LSYKVcXyo5lMgKrORoEahT06fo1ttnK37hh5QtOa4d2tsLmRsYMS3PuWtx8TcK24sSOUgDgUrtRkjEmXJMYCq0KURCMep/t7e6v3lm5sy/svJ2Tlgka9Rgyu+gUS8Z0STR8ngFo2+blAhoGABSKvFC1i4uVsu8saigF0utkcgthk0QfWIqHa2XQGoDAQFY1WEkAAkiABMBWh2WLQbfXb25313d213dWNg92zWz3sSRZjPmJaH92b1TsSB1rUCklBEjIQCMAIdG99zQHtDO7ul+vblSSW6lcU2lTTE/VZmdq55emTy3NmOa3atCgkiTq9cI4SrNMarp96dKrl18eZsyaqS6cmztxslZ2weIZQEqUqKPKEg4gGGMPKOUgIq01ADDGvjOuolprAEkUE4UAXGtOBAAmgNRxoLsHrb3W2vbuzo3mzu3d1rA/1ujVa8V6tTJdtd2C7RVcz7Vcx7LN0WCwv7e/vbG+u7XZD1Mq5SszhVyu7juNXC7nWrYJ0B2ngTTiFHQqJc+iJMsk15qD1owRt1CHIs0UgOSgBTDK0jSL+tGgFw9TUKbj2rlcozLXKM7ahoPEuXIMM2dXgOwhuuMUonZLBt3k5o1VIeGnnj47ETgmAseECRMmvO2YXZhe315hFncdT2kgbQ76CQp7aS7/7LPnPvShd/kuz+QgGgUM0fNypJXh5kARkOKGAaRAK8ZRaw1aMo5ARDIFzgAYECESEBHQfecqGsb4WtrrCMA/ljyM+81+DyUPFyB43XMAu8+C5R5/DQRA0Ox16xwAJAANWAQ6DnBRMXB7cktMmDDhewIiAtIA9OBmYWBffWmptVXyl+jh5fETZ0DMr/FK7+vbmdux7G+tLjX3raBQLFeMWoHLINiPwi0m0jjZHQe3ev07o6CPUJ0qvvPi8tmnF5eeWii0B9l2F3eDZGTsZTiKk0Gc9D7ffemKeWJx9vue0NOzYBiASGDsvJVFKxEQQXvH/OwfV19ZYZtJAgBxFqy1dp0Z/wfefWHh6fmpixVETMeZ/WqHrwbxdppubsDG8wXXAdMEgLFMh2nId/aKX3nBrhfNgnf3lYvtQakzBAApIY5AMah6AAxQa2cctdLsFYAwSdIwMiu2Y6UFG+yC4KVieal86kydTTtQtQGAm5aVK7Dj7FIgAgCLeJXb9iBWtzNjBcTWfTqMFuMzJtYN4ACKICFwU7IBiAaDnduXrlx/6fbqyq6slIPz9vD9rLOwP8zdinWW6dfKNJAI6f6JYwbyQuKfXT1nvGy0XtpQMTfN3Kkzp7//yTMP1d1aLf+t3nUAw62NVz/60UvXr621WgdxwrhwXVtUG5WFuRMX5ubnCi6lPBsrsJQihBQQAAwEhwvzAcqF1lpKeRjE9gZd8rVXhzcJVbn76P1kzfu0VEppLY/zfSMiphQA2QQmkFLjUbp2feVrr/zFc69uHoS9iIr1SmNhauHkianperlSSXUuI1cTpZqUhr3dvUsvXtprrg97XStXri/OLb/zRN2tlVkZACglOYBxL00oB2A6yCJExgRjPjIPgAkTTZvFgZnFCiAyATgIkKSRAgzGGABiLueXSuXZ6uK0Pw8AoDlLXduxLd/g+QYvjDLR1zyKRtnG/u7+ePgjYVR6CzbvEyYCx4QJEyb8neLUmeU/+8Qfl4telpEBSIq7Xu32ys3PPfenzGgPhtvRuGtwUxDYXhEItNZcayACEKQkACAjIAWgidRhEKvWmt819iQAltdqxPkbZxjZG0bdQ43jrZwW0QCaEA5Ny/DNTEkBDl1FORkAAjQdqR2oNGoOVQ09hiXACLkDAEqNGbOOz0JPmDBhwnetuqFJXtfxn4C6/eCWrgcXH8Hl5QDMZrUQiWKKXnjfllJTP8mGI0iG8XoY7O5rO4EC4y3fAklhnFmNwiMXZvwT5Zk550xDVWc384WrppUqTz6pLbvIcMXf3I/3ezFlMBrI5lr7q7Hu7daeOkdPnUVe6mFu/A27lsTs2vPVV14qNnt+abF86kzV9SiMR3/8J18mlz9+sVE7NRXnPETkZlY5SVbJqZ1XalTE0QyMNcQEAEGc7o/CJFQq0V7N8vNWASyTFOmxVS5ZSRV0oNNUjUDHSBLQArRIZDII4sFuP2dZ+ZmZk++cXXxH3TRAWqzr2EbBsYsOugJsDgDI+b0GB4KopFUlUNBRsBKIG33WS143GAmTOYjcAHboXCkBxyAEGDbEo7DTba01b13bevXKVpCmeKqQPqzHZ8OgEY6tJNZSEX3Dt44jGiAWtherK7XgKz2nbS4vzC/M1E4s1E+eLs3Nou0ysr6l5W4ahmuXr7z6tS9eufZSmBDWyrMFi0nACNrReH3lVjTYf/krls2Y4bmi4Htu2XHytjDKeX+6Wik2Sn69AGAcrw05gPF1RVVEmVLx4XvGuY1o3KuAaK05528mWxznnjCtNRG9WSXIYct7BBH2WshL2MmGg7W13Z31jc7are29trac2sJU1S3kZ+xSvVzIL3qFiuf7RupFMY6Gm93W7s1+Z2dnb2vrwLHc6RMFf65cbkznxaINBQ4+2DllM637ohhXajXPNvXMDHdFsVqbrnueb6BrSeA6JsUBLITUUiRjkGCLXKlwcmG64DCJZrFcmJkuVywHoA8AGCMfdPKOVy3kh4JsKit7GUquMb3bCQaBTD7915955l3PnD5zSojJrGYicEyYMGHCvwf64TCTydbW5onlxZ2d7d/5nY8US4Wc8P7zn/9v/havyi/5C0uLYTAiLVzD215vPvXO87/6q//deNTk9riQdyGLIEtFsU5BooEzy02jyHR9QKZSyQUCr6i0hVwj4zKNAeneoZSAQPU5L0oZCJG7O4MFsBDhaB8F6fUah/1AjSMGyAEM7lE6jnJa7qeCDBho0AT6+JJQAygA0oAKugwM0AHjOaAY0AbQmmKOucntOmHChO9idUOB7qvwIzr6zW/Y2Hb0ieUYMAV7C1n2oKaM0AJApcO0EyUJS11NviU6lvJt23PcuRPF06fLc4+Vp2epbuya1hZYtzEH2jc8Y9p0CzHaNgdKqZ+oOKJAJxux2GuVzIDNcPAXlYvatBPO9QOuQma8uVpqrjdEMTd7pvHwM/OmmXW67b/5nBsLml+q5GdKu8IARG6qwqzI1VNAdeSydBDDIAOAOMpm+lHQC6NhZJY8L+fVwPW1tBVH5iB6pPsUjqmjqMdgIJip0JIKs50+X+uODLe4fOrUkz8we/E9dQU4QNwSLGYMAAShOEoDISAlieSh6zVBKaNCIKkV0dbQ2Bzdq0aB1sgYChc4J0uQhWBqYJIg0RmP+gf7W5vXL99c2exudBOYYXSKDZ4Me0uDkRGEEGdaPeAdQwAGjINwY9MPnfpKI3+p3HzlNgqr9tjSmVOzF881XHvMsm5nEMfQLvEFzgS8SfEPAjLO7pUGiAiISCtN1Fxd/bf/x/++NW73dVouz1brlepsHmOdtdPB7k6n2w1GI8gAIhCuEEXL98uel7e52SjnRwvV2rBWisscXcEd07FNy7UsD5EdqwyHr5hpfagNMcYMIgGgiBAAtdZaK0Q6zoYnIg2Ah89wmPOKKABeEzjeKG0AaK2V1hqOnL80aA2KZJYkSZoc7AxbzWuXt1bv7HQ7BxK5ma+WKrNefSo3K7xC3tOznpWzTCtLWBaPewe7ze1bWxvNYJzGEivVqdmleulkyS9OOXre5q4hTO2UCTlmzCnF02msVR2QXAcKfq5cyZu+SbapiVMCGjVwABSaIAUJpuXlSwvz89WCnzKnWPZnZgp6SBTETCkjTN1+kne8iioZDmOmLc0ZVrZNKVjXSLsHn/j4J5vNnf/s5362Vq8xhpNSjonAMWHChAnfKmvrza1mc3t7Z319/cWXLqVZnMaJEKw/6BX9nONahtFOMrx5+5/NTNfOn1v+4fe9p5CvfIcv8uLFh9oHXUTBFB9HQa1aeuzxczNz5UFnyzYdAMxiZeQKNBghd4AxBCYEO5wmMMZQlEF1EZEBAumj8fMevQEBAVHroRD3lsVaACGAADjOkT2SHg6nOG9ajgGUAQJAAFAA6B6eT3kzdYMgY3cPJjMAjcAQQAMCAnBgBAYDA5kNAIA26DEiESil+5wVJzfwhAkTvksFDnlThb+hk8+9pdYsBusOoAaUD27o++KRh70ghN3hGLnjWTlOiWlyK1c8ca7xxJPzC6Ufm1POAAAgAElEQVTRTKHv1F5ycj3BEmBH5RgopKgdNCh9F9ZLrufaxZubo4NAzi76BZeZMt3uyd//sny40zhzujhzYtPLP6iOQwhoLAojXymfPFPIW3kzXl3pbr2yM+5GcsrdFULdNa1khjAr3NDIu4AKiMDyYUoDQCFTZ+IEM5VJ1bWtyDBN4FPEzhCYpAAkkK9GUbI2xD3D6BV5ENC41xP7CGMLdL5aPfeOdyzNODUu+iSGoO8GiJa0VSYbAIgSTaM+pzY3AIBpdGLLikKZ9o4LEO5+XlInIRoms12d96GUZ0KAEOQ5sh1Frf3r1zZure3c7gxlsTD30MzqiRu352+GJTUS0UgPJMQPVjdMxh10c1BobJVnXqwEt2F/oxuN0M7zJI7vrLXaB20R7FM4DFLBc1eKjdNCmzoDCaAQwTRBa5AZkGBoFjz3wqMPP/z0Y/y1vQpKDlZbN166fbt74/b6Whz40wsz9alypebnfcsRoEDXFdZq5cHgcPQFBVpKLWVGkEg5HAbt3sFac9W6bJqOUTTccqk6ffr03PLMwkJFCH7Yj+OhX79ekpBKhUQMwDqWJxIixrlLlCkVAZiIJueHwWoxgPWAPRIipVRIdBhhczhDSEEOYTga7u5ub2yurTY3NvZaozjRrFiuO37NLNT9kpcvebly0XaLBhVAUhKke63trebWndWr+/utKIyLxfLizNzM/Pz07FS56ptuSVPVsk3H4ok0dEK2UbAqUC3nEDQgcAaGZZh+SXMnlSgITA1JmslMg7YABICDIi9cqEzzaiXSyA1TGMzIQGmd2qN+MUwaFPlJqrsBsyzLsWu+K6oVVkLa5iyj3Xb7ztXVP/i9P3n/B3/o/PlTk2/OicAxYcKECd8cw2C8v7/353/58UF/sNPaVZL29vYQhZKqVKoUcvk0tmIMHcus+UXPtednZ7rdTsTkq+uvbne856989bd+91+Xi6UTi0tF3/+pn/rJ2dlpwxCI/36zDAum87/9i//1F37hlyjNwqD3kX/9W/lSXmZ38iWeZBkqy+B5CAHQBMsBrZVGFIZKFTDkhiAVaSLGhVYStGKMIzICumvlR0SAmgEnSomOTsMiHu7JaEAC0ggEiHCkdBABIii4f8cZkQQwAPqAh6+ACEhaIHvjtM8ALYEkcNJZwAQHZEAExEgzFAZqQORHMxydAvOQ+kBKa62hh+ggTiw5JkyY8N0ncKhVHX3kLTZGVCAGb6WlZbFazaxUyfZErZr3q15vv89Iz09758/gY0+MKlanIPbB3MDXPyFyQjfyauigSY4UZduy+HrTtnJOKW9Oe2aYBcN4uLljC5OXGtx7oAsEF9RYDCpz7amThXRgt2/pm1c2v/bCerc78hremPE8YwAw1l6qXZcLg6XILUQFcGhRDQBgKuVpRwARgGbCYMIlXgd7ljmmjkGOqZuqQZQIgxlgcpOBqZRFEt0EbbSLlcLc+Sm/yhTKMVAM6JGJpCKQNgiPjAhkCkR4NGrZRHlJ3gitjmJ7CRvJrxfeEQ8Ff6gizCL5SlMoh/HeWrd59WBlu78aBXemA1rKSqeNnemDvcpBRBRTllFE8KCCFwbMQacUFusH9eK1vHHJzQ7GUS8hEolie91xL424qczRAMMoSDFWB8nlK5wE01ymlGWUKEwzmaYJI9PizuJMzbT5Q08+cjgGqywLe53tF75y9blPX7rW7qFg5VJ5Zn5ufqFYLjuOB2BqxZQinitX4gCOyltUMo7SIIyydJwk43EYR+MgGQWDIfSzXoq79sF2P2getPb36pW8V8h5rl+0XI8bwDgCcAAOgFpniFLr9Phpj4LeiQgxIcqIUgBOpBAVkQSQRKg1v6es49BogwAAlKIs0dFAa63AlFJmWRSG/XDQjg/291t7m9utnb3hfi+UecsrlCrl5Xyh7hSLrmc4rmkaeVC2zLJBt9tr7202t5ut7YP9PdK6MV2fbszPzi1XZqfLUxXftVF4scwbphAGZooYKsYtLoqGkxNMM1AKuGYCLBPIBHm0NwQAwBDYYTKc4OBYwEzLMXQq4LDkhGsxIB2LRFmxzFFqZSnEGY88Oylw2yLXTp2aUoSpjlW2027/zWe+aJhmpeCX6xXDmATGTQSOCRMmTHhzPvYnH2+328snTvlF/yP/92/v7e8LW7S7B/VqbdQfHBwc/OIv/hIRWYb9+KOPVcqlQxOK3fU7jflZ0CmFY8zZGsZDHTPufexjn/yLP/vMtZtrG9sdIcxPff7LKumrNHzPs0//Jz/z00uLc2A1/j115M6Na0G3/Yv//J89++7vo7CZJDu2nYHMGPgINjACKYEhSMmFRVhAnQDjRKQyiSgBNCICICIHhgAAUh7VVSABKUAOjCGaiJCmfdO0ABLEHMAASALy4yMqh3krBEAAbyLrIAfSAPLeChGpiWEGcJ8gQEKOvAwA7PBBug7sPAAwNiDJUHj3TBJNoBECIBIyUpCClowlDAuTW33ChAlvoym7EI7rXniofuZc9aXPgxyFT54yLiztzBa+bHAJKAHvf86FORGbbi3UWO0cK1onX71UvN5TBnMfPncK4GAw3Li9k97aTs89qqsPvgBDNhZ2CA6EuLK9Mf38J09/4sWVz16/FcXpKXhtHGzL2kBVFowNk/cBvv4ER8RYix3leSlAA9iUdqvMN3iOQaqlQ7d7cEeZsoS9MTvoopSgIRkZ2chzhVuo+KVlUB7b13ybjVOghnYDyJpMAoAEvc/CIUsBjg7bFJWcTrXfl3YzEyvAgtcPXMLgnAMgMIDpGE4yXSU5yqK13tXn2199oaeqxcFpu/eecLex2hN9MlMNMtZSkn6wugEADLgHhVq7duK5RnA929jsS6UZY5ZlJQpXdgairKyayruuk8tpOgpjd/KOm3OMnpQH0UFr2A0hEtwktA1wG4ZdFndPM/S2Nr/2+/9mfa2129Gh2SjUCoWFarVeL1Uq+XzesgoAxSwVcUzVqs+N8XGoWRSNgzAYH6kRWo+Dca/f1Wqg1bDbHB3sD661WuKSXSmVLyzOXVyemz+1UJ0r20Vg3ACwAWwAfpzYSgD6+FM+9MsApcJ7aj20UjGABCCtM60l5x7nJgBonUo5BtBABHEM4wB6PZmmMeB43BsOO1tbo2az3WpudsNkpIXpOm5jpnayVKlNN8Rp3/WcvEJmA1lZSMF43O93NzdX7qy80ukH4zB2bL64MPXoOx4uF+cso+ZO5+1yjiFKaYBGyADka5epwNDgAUgT0gysjAxIjtKDMgDJgCzjWMchADDAECCQXEbSgoQDB7Cz4UDCECADrXWSkQ6QRgamkAL6nu1aObegqozn+EhkQ8z6u93PfvIz7Rs3f+bnf/bE2Ukdx0TgmDBhwoQ34X/4F//LCy+92B8OGINapbp6Z+WH3/s+S/CP/u6/SrIQOFrMUZBxMABAQ8p0qMKQW9iYdyHe1lkIlOEYkOuCZYyC3n/0E+/6hz/xQWT+Z5776tpa6zN//bkwMJ0yu3Jt7af/03+0NF//0I/+/ff/vQ/Va2e/7X159ZWX/6uf/yfPvvv7INrRMrJdR6uEoc2ZxVAAKeCoCZEBEyalATKTEJUCIM0YU0ozdnc4Psp5A4TDEyt0uHEFADQC9BkBgAMAWvaYAAB9VLtx/MsADEm/aYwjxYgewfDuvJFAC2YQvYnDKDMB4PrLfzgzU2Sgtre3/cL12fnzYCwcqhtxmtjm0ZYfHU0/AYBQa0QAJQn7yCfHVSZMmPB3GdKoh/nhdmHlejYIrMXTs43ZYt63bEOgy04sGjMNZYohYw/yuURGYGamCcLCxbkk7aatgHSKvcxuTE+fWXZz/ppW3Zz9DcwyEcGwMoAMIBwE3q3muNkOE6QLf/+Ri++/6JWOhOkcCzhqk4VHtRt3+0IMtEdAKRvjscETIzSAJQFtBamVhWY8Cra70BpVNbejFDNJaSLTaDCOB6kGNy9ynrBgKLIhS0coCajPkgQ1AAwxzZgeo8yQANCJpR/KCnA/FUaqWEY8AeC2ztkYRpimAACmSZ4DJQWVDBooMxlfD/e3Buu3NzfaOq7x3sVu56HRcKY/zg0HqscQuUZFmuAbG4sKbdbl/Jyerfk5LI3alQTqCooqMcPYTEMhmQPCgYCHDrctwypBYVpOOWCIlAbd/WA4GoWR1qzoOssLxZPL5RMLxUYliPZvjckejNKrzz330qUr4JWtualcwfSr1VJjpuAWPCfPDY9xHyAPjAFqYRC3HADj0B2DYWQY4eFqnQzwk8gfDEkPSY3y3sDNt2FvO0mkzPT2bicex7e2m/mS45ftXNHz8rmi4xednOF5pm0JIdhhlabgIMxjmeNuhNAItAJJRytOLUnKNGmrFNKMxVEQBXthFIZRko6zaBSNut0kTTKAJAnjeDwY4ThUcQIiX56r1vPFQr6Yd2p5zy/loGwZwjBVlEIYRN3Nnf1Wq7XX2u/utHtN2y03pmeL+Vxjpp4rNLx8xbPLwnCZtDMArZhJTNDxDg4iGAYgEAoSDDkjKUAJQUAA8vBdAoDXF6Pi0a4REGEGSAqNjDnaMsCyqWtQj+kxqhhBMgiNlLNhgSw/s0yy8ujh3Bxj6Ju02mu3L19bOfncS4aTn5ouG8ZkYT4ROCZMmDDh9Xz0Yx+7s7HSHx18+Cc+vL+/++ILX/ujP/y9zbX1H/z+dyfJwLLMjJIgC2zDJBBSZVJKm7MkDVzG/3/23jzIsjQt73vebzvrXfPmWmt3VXdP9wzTPZqZHmAkFltgBDbCSAphhZFt2ULhwLKMJeG/BAEobMt2WIGtQLKMZbQEwlhisSVAC0wMA7MwC9MzvVR37VVZmZWZ9+Zdzz3Lt7z+42b1dI9nYxhQxHB/f1RlVd36bp6T59zzfc/3vs+DWACVMAFSwFWeGypDS8dueeLCnMTkm9791Lf+4a/95q9799/6ib8bRfrG7Wtpb2va0E///D976bVbf/JP/sk/9Ow3fWUPZ3Ty8Ft/4K+iOQ1sZRohMFivBA0AoBAkE0tBCt4TyeA9hFBKgCQHr43xriJ4EmDfEAuhJQe/6kY520ELDMEgqEiD5842ymxY+1CvgmbfJGcEkPB+LmXrc32zAVgQzlJemRkQRLRqa/lc0/aiKR689Mr1v/JX/rd+v6+Ueu3GrW5v6x/89K9sDDLAvq5uhLAUooUwZTC/HqtGgRlhbcmxZs2ar26Bw0s76p/e7L74gq1T/dQ7Lw82wL7mwElM5y7QYJPe7Ab9hRUK3t6s/IXipdv6uA53Rn7jav+x53Yvt0eYO5V9SeMwgwPNKr4zaeYW7c32e//D9z777c/iUcZnX56cmT4xVhL7IzFdsu+CAony9cqOlUXmbFKPb9WtZtqy49HhkRjNW86kEACCa1y1mJTF2AMbLZllgWgiqiNRrkY9omolN0yomaxqWBgAstLvjeqWzlM2MtQAmIjThPtdEcJK4AiRCYMenmjoasHMzYkbfbR57ZXRb93Zx+V+9NaN0/fe2r9yUKOwoWGwZ/Zf6smGYj2oz+/Ii+1Ltgo+RVG/vQpXfJPPy3xWJiU7hcoA0FJ1k3Y/tC6U29Ex7P35yXx+8vBkUoo0y/Za6fPvuPDeb7y01RNxPZp8/Kc++ZH9X3v/nalHSLPHLl7cuXKuP0C7s9NpXUpCrJGWlDhOgESCJRyQEZJH6740Mk1kKgAswBmYm16nApcIy43BvL9zlO/r6XheFno6md97eFzPTwVcr9Pd3OtuX+o+1u9e3ujl21t5t5vEiVSSAI5jxOkqN+0NqTIj+CWqGNCIAVtzWZano+V0vij0bDKZntw+OR2djKaLgk7n9sFkUjar5FoQiTjvZ61et9fbvnj+ylNXO+1O2moBK6UGIbAPYrFYnhyP7l578d71a/cPHtRUI8HOuccvX3q62+lm7Q6rNlQeZzlCEpbGgglIQfT65o8UkGb1JSvBseIlyCMC/Erg+IIEkjVk8E5VLvGRRCZ5GYWRCvWZMIJKOtbzpTDO54qVhjZqZ6Od7LQavOb8p/b3f+4X3nftpeP/4gf/g62dPj5PgO6atcCxZs2aP4j8i1/91//kn/5jIfD3f/LvnN/bM8gABMwv7/bLZiyFcOwVMQuvwPPlpJWe0zRt6ibt9NCU1Wgad1pw9XJ8nKYxhGe2xFbnPT45NW2J6jgsT568tPE//Nh/FXScRt2/8bf/9kuv3rx989pvfvjjn/jEJ/7Lv/gD3/5tf+ordTivvPzCD//wX/PlCdhKowEOtRNRwitXM3YBjpkFEYjADPDKZWP1zF4ZmZMAQljNIQkAqZW36JuakJkRZhBtYOUtPxOUAXUI/iz0fmUyygLECO5zN6nQG4t1Vw7qBIL4PM/plz/9vv/ub/wvR0fjnb2vW3nWP//erzsZ7v+jf/h//KUf+NE3+pAJkYYwE6JDPKTV9wAEDqAAcOCxoN764l+zZs1XJY3Dp2/TizdNo835c1tf9/Te/GhyeGMxHbHrLbweQs9+B8MRZP80vxyuDvfC7Wr/2s3H9gr57Cl3HyIdUtR8KWOURXryYOfB3Xy6XD75zrf037qxe2lv9U++aVxdqihWUQwAbNh3ICqScwAgT/IUhDd6VTbL+sGNabhZVreWY1vHoe5OuV8pLc+8HUhHSFrz2aRKafuZXvJ4sq8XFXkJ6odYsBlx1FBFcsahhZABANUkZoiIejJSKg1GVUJ0mDcJi1qcjKh8ZA4aIQxYbCi0k9G9o/3bpy/fKo8rr65sL9/G87cPy43asZ9xseTyzScSWsjA7PjzNqpUtHzFfOKke6uXmqJrR1cq3/e2XRVyWqvSsQN5GAuAyTBlzXE1efE4HNbF8WwxbFqt7qWnti5d3Hri8a3HzpmuK+5+9PDo9uj4+uLe/uJoUUab263dXZXCucV0kiimjtDWeC+XvvaghqMSipAEKElQq7W8MXAO1gHQAkozWER1mmhu62CNLqKolaTJfDYt5rYeT8rT08lptphNnbPzw1F5erovog+pKOsmcWyUV7FRea5qrZ1SUZDk2Ta2ASwAqig4bRU82QD2gb0rq6p2loQAOIQwmS/Hs0ZJCCnag+2uTpXOTERJLNrdft5qm8jEWdeh5ZABCbCyLG1OT47v3b07Ojg9eTg8OLxT1YvNC5t5J8u62U7v0lZ3I+3vRXlXGiOQlWWitZIaEQgSMIAH3ni9e6CBCygZ3gNA/egyVRpKwTZnf/858eAS1mOheLZjqWWN5IahAxKBkjj4ek7NIodroOaAIeSJHlzeWlAxrat6Mb937WO/9isb7/mG91y6fElKuf7oWwsca9as+YPOaHz6N3/8x1+59tL3f//3/Vt/5FsbjMHLmufBO6OVhFTSGakZASEYqYvFJEsyABBSawX2AEdpBA4INt3oc7WQUpCMoI0dHZskxeIUUSKY7eyBSjpNUx0vZv/5f/Yfvfzqrb/7d/72tRcPfOM++Jsf/koJHM65p595dj4/bCVJU1ZsA3xQKmJnWQvBPgQX4AMTgUkEaBkaL7UmIltbIlKxDrYUipjBwQulwGDbkJBAWBmFEgdelVnKjq1HWiulZbCVoIBAIQQSTGcbHSAKZ80ifgH55rhWbv5/W4gCDCD/nC0t11/85Z/8yZ86Opr2B49NZ7S7c65c1g8ezHXU+We/9L6/9AOAP4bcAsChJhGJM/FFgvhsbwe8MkllBOaSKFnfBWvWrPk3AjMD9iwY2x99JUe2yi7i1+7IVx8Y1e6fO7/51PmNlw+KyYOmbigxHuaQVP070DcIlBfJTnj8qc58qW9cn9UnR1jsi8hS5r+EIwUasxjl11/cfHBfQZWXn7305B99i9o9W01w8ME2rB/5LrEER2D/6N0DZPHG4TRYNLYcTpv9UXl3JGo2QWyJVk/FCp7BIBEUGsJMosrM9pMDcyE7VTVIqRDFrAUb4visHoQ1OAEgGBGpWEUmUZFJ45CItg09NANLoRTjmWBACI4l9yV2wS14j4eHixt3RteLatEx6Vu647dOT66OZmZecV2Eslkt2CEIFBAILFfy/ecv6LCi2Re3jrXutDI/kKufU2BX+yKsKgOEByFGFDfKnEh/ox59/JinztZNHufd7dbVt55/8srWE5f6opguD49u//aDl188uH+vntS8FNQXKjJ6tpzZ41qgVbciLPIQNyyDKA2RCpkCERiSEi1jqZWJojTNvQ/WOSFTrWTkJGltZSyIFLEyqdGJMUknn9dlFdpD105GqR4f6+npaTFf1sPqpFlMHUVRUAi+DHGiO724kKISlFgnrK+tq0Mo2ZOEJIqCgBN1BQiSkssgPFGcUZplcdovbVqQymNu56bd3kjzfpT0k1TkKbVavSRNAfgQO24JkQjSVV1W5aIqp3dv3XrpxZcWR+PFZLbgJuvl5x47v7U5aPc6uRrk0Vbc29VxG8wg41ykFARggEAcFIIP7L1fiVVCgAkOQSAIBjOYrRCrAlQCg8JZ5u/nuzXADqFGJXhJgXVQgGJohmE0hCbYBTWzxFaRS1QgQcyRam93t9xmeTp5cPfe8cM7v/Tzv1ja8s9875+RyVrgWAsca9as+YPNiy+++LM/+zN//Uf/OgBGU2PY2DLRmoiFoMottFSaZLNcmLQLzxAiy/twAVjYolCRropp3ErJ+hCWQVRKEiV2OV2kcbs8nSd5DiJ02qG2IolC5SIjlA/L0cMIxde+ZfNr/+Zfg45/+Mf++oP946/UQa0KFKMkXiyKPE1glCtmkKtKDQcEQRxYEAmCRBAIYZUqzyGAAojAnhHAvPqVEABmeGJ61J7CYF5JBYQCgVftKiEEokBgAhPT67ttzIIQhPicTw0L9kyf4xA+C7/c/7lf+LnXbty+e29x7tzTTc3bm/357LSubNXUbZVrNWiaxpitVSQtiUfO+2iBT8EMQWAGBaJVcQoCLeRa4FizZs2/MYWj9OXPsHsFQLAf/goO7Kft5v5gdM8sFvKZt+/tXR4IKYaNvVvX6U6ye7Floi9nIRTF9d7j9xbF5PBWr4fI7Z+XW8ey8yVUgnjpRxuj17of+WB9MBcXnuxuvCXVV7RIzj7tpYmElPSZsNiaaAj6vNJJz/u2DGE3mUzjgxOYiexU8YZWHeFls/RCyihdqMmxOJmIsozbdH5bbrZBY/a5C/mJmJGcOixoZZUg5xAVgJRpO0QbddpdyrjTE3GC/tRXVT0esyloE9E96EK6x9q4msgrwhaL4trkzifKuweq9cxOfbV87bF7w950bOYFZmVYWpy5tyqKlDCNX3rY2vsvxYnDwk39gumsypGZwxuMVwVoz2/vjDbMbxCu2f39o63+xvlLF5++uvPYxW5/W7QNpWFy/bXhtY+fXL9f3x+JY4u5lMs4nk9GB/OJ1qSliKDiOI9b3drVzrnIx0oqzgQ8UCOL0jxrtbe7absbJd0kyZM4jfJWkrUYHWNSUGQNBQNYuJLKhVK+M4i3uKucch2wFdqa3KcVz6qhlmMlZVPappr72kdatpJIqoKJy4JC0FGa2CatljINKpIiZAgmBKQ5tdqiWWrvtGlFWdJumz4iwQkrCSWF0jqOs6zVUUoIAtuEgwFgZGpEL4ugdf3w4PDWzRuvvnbn8PDhaDjMI3T7yWPn3761t7e1ladppLSC2mOzY7JOIg1qDyURQTxSJ7xHteSmaZplrQAlJSIDqZA+8iyrLYJHZKAUgOWy8d4qFSn1eQUOCRFDe0hLPNdNpEPH5jo4iSnBAUGiQD3B5NRg0EJrGblGA0CeRY9f3CAuGiwns9nJ4UkIYf2ZuhY41qxZ8weU2XSstU7S/Jmnn/iRH/lh9gVTADnJPpGKgocIARyrKPgAsIlTOMukiQVAzCDWOo7ZV3GewhbWlloxCemrpZAiyXK2Ic5zSDEZzzo9LUy8nC2SuBWKwtlmsN2Gt25yW0iBOP3L3/89L7583TVj6zhJ+7+bQ2uaitCE4AWQpWnwgRunksxNZyIJ3jdCSkgh/JnPBRjONipK2dvAUklFgl1dKi3ZNwiOZGBbhxBkFLG3wbNUHIIkEoADC7hGxzmHwje1VOS9k4LAIQRPLIgE+8AkQYpIgAwHR0JxcHRW3gEgYq4+I2qc/V5wECQSAPDVB973r/6vn/nHJ/NZ45G2Npe1k0o8PL7V7uTf8ce/5Zu+8ZuLorx169ZvffSjf/i9731UW/KZJQRzBThCGwSw8G4ilQZTYMGhIWHWN8WaNWt+X5UNZvCC7W/78qfgPvEVH//ggbn+yWw8T5JO7/zFfreVFCf2aLQ8qmZveWb5trfO0/TLWQtJFfLO4twl9/Z3hp2eISUgvvg4oYybaXbnlfxTL8d3Z4St/OK79ravtDaywA2jBoDgnLO2ip1VhOrMXVJBGUQuJySUcAghFN5FJDIpFTNLkebK5SY1WkthSNXAXFPWTU0mOdfDmb8xLI8YhYw5z0UaryLImXxJlkTzmQcO7CpHRgWZsck5yqltKCVpOEmwkYrzCS891xUkuFS4KLHJFDend6b3Xjg5GrlZovgJe/LU5O7gwVQWS66aUAZ8JptGkYzJsKjB3p+ZjPAX9ktgcAO3UkIESJAQ0BJSQ6lGqqVqPcij6xE+yXIsktRcujx4+9v2nnx8d2+rnYimGE4Obg1vvnLyyvXTo6JZBKN7aTvWWabRNLAWgAQEXF3PFnVRVraxPiUjJbmxtzXcktpZ0sqzaJbHeSvJOlnaybJOq9dN8/boSEcmi6JW1MnidiwbR7Vz1ghBUhtq4lWljBQ60omIDUJ7HnGhA0rT2GQOlEZUiXJJ1hhTuVnQpFrdpnHLRaniIIwEp0JEWus0E3mLXKnZaZkksclTkctEipSgDAkFQGmZJIaE5CCbinwd4Bu3bIrp4XS2LHly48ard27dPrh3VDUuTlpbO/nebv/8uacHW3utjhBSBi+d2CCdK6EVJBRBSUiGZ3hAEgt4Dx/gBUlHYAFBkAHwkIJBPiWYe+8AACAASURBVHg4LwVoJV0QQb5hy8Z/JhpISkgJJSEUlIYQDIKVoZGeLQAn0ABgEEOQ91gsRVyqLCnGo6P6dFgcV8UEi3ntGopFKOzhwYOb129cefJqkiRrJ461wLFmzZo/YPiq3emxnbhqqLTmAFot9EECAkwMIj7b2pJn9QoMIYg0ExGDlARFQEVCuHKuUq1FBFcSC6lzhNBUCxNrdr6uqu72Di+WVVmlvY35eN5qt02ezQ4ftAdd1W0106GdDNvd1jue2lC4q6T+4K/+gvP6a559vrf9O45WmY0ftns7dTmOdFLXtYoi0sYVC5BSWRz8XCcpXON9I00SGltVTZzmSkehaYTUEsI2jc52lRhyUzI7EUlXFMooqeRiPMxbLRlH8I4BIUJVVnHWBqiaH5tIKaNCsxTswFQuZkmnA1uXRR2nmZCGvYcUrl4ySx23VtMRdiVJBSyY+SySFmFlvhG4AQtCAi6/78/9ufl0Vlp37vHHhpN5ZcPt27efePKx7/j3v/Uv/CfffzY5DcXTz1yRQgMLQW/ugqGExBR0MdhrP/mTP/l9f/4vKn0JfMDMgpmoWs7GaXv79Piwv7W7vj/WrFnz+0Lw1c/7xf+IcPB7MfqLN8KvvB9qY3Duyt753VbCdPJacXh/Oi5P3vb0w69/1ywy7ssefGOnfv5bTpQgpQH5xftTwrSzuL31Gx/kj93DYhDtPL+5/cee3IvFVtPw2KNiAHWxLOfz461okUocVyg8AI08R694XCMWm85ZW0+rsqv0uTg5kmom9S45A9XijOED8MC6eSt+/OlNdV5Qtzr4uHnhvrrvFCNxj3oESCwgCnzeoNYmoJTKJElCikENKa263SS+wLMhT4Y0AJiEaqAazHH/5vjDHzuy212+aq4/fu/exv4BDq13DP6sLFi9ChsTisAlwMFR8F/6OdcktDRAHCHtIEnLxBxF/GvN+LcXqOK9rf7XvO3iu9+1+c7nNrTJlTNqKIevnH7kAyc3D4b7k0nBgbJsd+dC1jUm87Qqw1ydEKCaNotRXTTcBGSKAFfYar7kOQvKI2/E0WgmxkWnPdEmUyYfbG7GcXJ6eqqV6m9sbp3b29zZTYSJKGKROoWlqlXVyFEQ41pPlr2y1sH4qNVDQa6AEkHmltoLzaemznpbpt+Zp/OmLandn9dyPA+P/L7I6Chr5UpJIQAmZsGUEBkBAUFEhLRLUQ4AZEE1yICNySq2BZbVcLJ/59bNg5Ojg+HJg8OTcr7sKnNuZ2/r8ccvXtzY3e1HajtJ2lFLhWCaKpZQIpBsAiQjUlAEAI2HZ8RqtXmitJZSUUmwhJoAC9SIFCLTgDlwXEMyECPJjNa6quBXd5sDSqyqVE2MRCOJ4CVXaKDCox+HFViKz1w8IiCjkMiqgS09FkcHt6/du3H38MGiWICDNy4Ya3J5f//mf//D/+1//Bf+0z/6bX8Ua31jLXCsWbPmDw4cnG0ak8RMsN6pOIb3zI982gkgAtObWmNpJcWL1Y4bMwAhwmL1EqU1rPWukVoheNcslZBaa3iEwFEch/lcRIl2BOfyKHZFoWLTarXscqnTWIDggUBJFFfT0zjJ3/P8O2TeA+JrL7w/ilqXrrxV6OhLPLp2bweYKXZQXW1HAKNZqEgAHlwJCV/WQigpJFtLhDjVYF8vF0bnqyBYKSXcMPhaSCJQqCtlDNjD1nmeQ0pfNVIbYg7OKaXgXAghbrdh62a5MKmxVS1YJknEdUlEcaJCcMJWpNK6XAihpBTwS8h09bQP3pFgYha0qthdpcmSIBnAAH75//3nJ6PxzuaWn04Xi6W3gb34qb/3D5544kpiqLKTSItls4h0LCgAGsitn2nZfnRWKiBGaEHiJ/7Xn/p/fvEX798a/tiP/hiSC+RukHJwIW217HLS39q9e+fWpcuPr2+TNWvW/N4jhPkGZKUvfgLh5hd99WKcntwdZDH3u41oz0RafuHXX9im9z4X0osPNi4N97ZuunH71HckVX2ddRKkif1dLQA0K/0lLc6LWTY+Hhy9Gt9/hW7sYzgPtbR07YjZHxDnznMZYAnQrqlstZi3VGkE5hZ1ABAhS9AOL8moL+e5Ma3YtbJyU59mqhCCCUzktKg6kbANBV9YOITMVIWS5O1B0wytj9udTifZqU7xIDyYHtZl4xpnEiONBBCzasHESRyncdKPe8psVk0uQLpBUNQoKCKKpNjgRLGMGQ6wxE0xLIevLA4f0iTrTJ4sh2+bHPYeTtTE+iZ8rvaTmhsEtrButXblL9yiQooiRVKtzBsYj/Glc81Oz8XhuJrdOJoe2tmxVzdkF/mV58498djgyXOdS3u9LN3gqpwfPbz7ifErn3r40o2hi6ONi5d7XR11W5udvSyJlPGMyvtyMV8E5nYrD9tcF8762HNkBABfe1s1dVXXHEkmUY6dFuj1VPC6rk2sXKjn1XKx8LapZsXi5OTwbksliU4QRa1WNui29Hys3Dx1TRKIOBEwJKTglYkXBUKERrHSLokqoZeIdKdRLRpsp5ykC2Wtc87DSS11niQshDvL0yEFLSFXcoEjIKTCa60sBUIjK2erppxP9mejg+nRw+OHxwcPj8tq2dh6o52nW5s7mxvdzc3WYLC5tdnvbUjXU5RKLzgoQWrVauI5VKGBFRJKKwUlIPh1Gw0igoAjF+DB4FCxny+G89m8COSNiXr5uaTVVlEUPDkiZoQQrLUikDKGnEPwDqrxQhUBHmSVVKnMum5SWISAglHTqrQJTKgCqlK6qaqGSozq6elsOlwU88UCtqFYykxv9vtGypOTyUc/+NHNweDJZ55M82z9IbsWONasWfNVzxKQtqmUksEuhO4mCkBBq2APYiA8ymDHG744e5oBCD4widXDj/ms35K08VXVNE0SJQA7F4QioSO7LLQx0PHp8eHgXEumUTWZRXlHCSqm06zf1Q7Dw8PB7qbK4uLkKO10lOTZbNje2i3Hh4uFe+rJSxS3929dL+vwxDNv/6KHF5pSCFeXc60FmjERQbCrnUo0XMPsScBaqzWk1N4FpRSkhmNrbRQJMJi9EAKCgw1CCTCstVEawTrnnMpjBNE0VSI1AxyCFMp7b62NYwMO1tYmKEYIzoo48ouZ0EromGvnELQ0YJZSC0kcLPyUZIckgvdnHh8MOnMb9YAI3pFoIRS/9C//FUs5ms7b3cGy9gSzvT14+1uvAiiqcRpry2VmYgaH4KUAgDeoGwBi+AXYAHj55Tud7vlPferGH/mGb3n/r/9rkVxlt086Yud0HLl6ceny4w/u75+7cH59t6xZs+b3FCIidZnE97D9WKhOgM+2sQiBQhDBcwjMjJOD/OUPXd7ucny1iC9588UEjqev4MmOU+fuyv4EwGGxtxBvSeNoL+skSn/uh4iHcwIgQRCCiQARvoxS91UwFwfyAacn7ZsvPfbSR4tXXyyGgkri8jgsTvYPP3pjFbQFAqAEYpAHSiY6a9tYZYazYYoTRhark/O9/qWd7mM5ad1sKQAxQiA0iVxsmigEGUKzhJX+WCzGjfANP1jUk8Z2OulOWw9mD4eniwe3H05Hi3rRtDYyk0dgdDlSyONeN9mk/pVkkEUbBUcxe70UNiErEUNAw3ZYxyFtM5XgJfvZYr+59anq4VIXu737b331wdvuTjFahmX4POYaNTc1fyZ7Q3zBcyghI5GkImlBKhAxnq3e9tzyLRcLPX/5/gv/Yvjqg8VoGvJW/9yVjW/6xiefeby9Ja1q5ezadjwa3rr34d+8/cpr04OJu/iWq5efvKouJelGawMbRhgAPozqeliVtfOh1++laSKEIOoK6nzm54h54NMxUFjwiFOB7gaWC0xOg11Ui+kyUtQ0zXwymU0OEdBSSWIiTmmzt43txyMqjJsKX+csPCUsVtoBgQQYxIGwjH1ifCLmDqFiDEx3E/GeNu0oSpZl2ZQOlZLQMZQF+VW8Gjh6FJZWgT0DNZNtZLyU1vGMXVnMFuMHdz59/9Zr92/vny7KQlA7N/1Ocn57e3dvd/vShThLiJBkm2myQcs2uQgN0aNhPUIJ60JAg4igtYaRZ4IUM3CWYG+psdSA2bm5L4cHd+4e3LwftXVnY2DORyrRCsY5cm51O4emqaWUKlZcNhxsQ3FwkpZeBgBK6VZoWze0tYJVWrsphdXVwpJqp8pl7CdRc6IxCeW8aQoOi+BQl4TUaNNpbW50Mpbmtz/+2x9934d+6H/+keeefwfWqbFrgWPNmjVf1cyBVggziCB0p66nq6II78/8NYnAHNHrseVEWAkfKyWDCSSIxOshqXT2fwRsJaMoER7eAxzHMTi4xgpSIMVVNRgMQllSkHEcu8Yqo7JWyxZzbcTGoIemYWuzrF02dRKpFpnq9DgZ7ETKVsVQLIvzF3ZhNj72gV97eDL7d7/7u77AEQqToFlo0gQHjWo6S1RX6diXcyEDRTFXizhPfFPYptZxix27stRRmqcZe09CEaFpGgOl4gTN3Lk60soWc22UMlExGmV5N0mSVYirVKqu6ihvSS0Xo1GWRlmvw9XSaAEO9XQctVJumuXsNIpzpTQHF6UteA6uFkJDdoIdCiGkJD6bMfBZNzQDBCElgF//wAe6/d7hw5O82zs9LVvZzmI6/vM/+L0AbDjRxgXUghgQ3q/KN9ybnk3BQ0jIHKEB8G3f+T0//uM//sST77D61nd97/f9/X/4U61oR3FNirx1q9nLuQvnh8PhYDBY3zNr1qz5vdc5ctX6Ua+/zs9/AHhTTcR02Dve392/uTw4KE8bezJSo3vDvQut2771hzr6ytYXGVh0ZhQ1lC1XfyxLOjoSrZwHW67T+dwr8OFh8ukPDcinvZ7e3aoHW4Xon1JS/Y4PKpA/7U+Pslv33Wt3zav3jh/ed8PSVRGC0XmcJ1ma5SLP0ziPOeMoog6UIgb8tKOKXAFA5TG2tbcl+bCgUKJgLo7Gd/fducnOZdpTO9K16KQXNfAubsJG8Cchc5THOt9Op7q5V04e1M1oxqPq+GExe3AC5no8LxkshaTas5G1dUOvC2RR9DBJZfta2k/iHSG3tja3z5/rtHpZyqgBISANhCKVIICt5aKBg+wPJufv3di5+WBwf+SHDSoH/7u/KFKKU5FElD+G3a+nq21KELhzBHP7zsvX5w/ujO+fOtnffu6JzbdcPffUE7tXntjs9VJF0k2K5e1XXnrh1osvHb54a1GIeHClv33l4valcyJXRmateFOrCMDpqDo5Orp27XRZ2HLSO39hc+/8nok7Osqxmh7VYF4yb7eMDhBNbhF8FCHLbLdrg/VVWW9O5lVdg+2yWC7m8+p0sphPxvPlw4dHd167s5XonVg3IEWyLxphMpiWSAcUD7ioUTsAZBvRTKkRYGMEEEV1uuHbBgaoASehQpBNRVZCJzDQgGBnG+cDAAvrua5OZ9ViWtO0nM3nh7NJORkvT4fD8Wy2ZB1vXug9sdnq9VS3p/NkM8t24uRSHKdaQ+sWkDVgCG+MIQ/YAE2QEo0TgQykej3cnhlNADGMUArKEGAIoVmOJ8f392+9+vDB/unxaNvt5q2BzjOTp3iDuCCEiOOYXEBZOecdWAMCXMFpkIHUIqMYbi+UWRhPSy6yVmm48QDJfsq9rOzFyLJctEycqFzm1nhOloz+5vbu+QsXHt/utiPZSo6Sg6P7++/7lV+vFnjH1z0Tp/H6U3YtcKxZs+arEMaE0A08IiGN6QHLKDr7xJeyBaxmb/GjakBxtsJ+Q4fqKjEEUggIQAApAPAcRK6xSkkA3nsJhhQIzD4ordk5QEAoAaqrJspTZYOva5lEKijbVDpPXDFTRFBSVyXilJjkdOYmp8rkWkApuGK8HI7e9fXPQ+a/9E9/QcfJ81/7zs7G515+l5NRkieAgG201ggW3tJqm8zWJBk+CCGEEHA+BAhSWDXoCLFyIpGKQARXMzMRhRCEEBwCgRMTgT17kNDMAQwlJZyDlMZokgRvVzoFO6s0uKkAxMYAIXhLUPAOICEliBHGRMzsiZnhQY+0jbNNEgAMEX/ko7/14ksvR0lrMi/zTnf/7r2nn37q6aefBCaNLbIoC/AcyMExSykFoFzjlXk9HSDAOZAFCx/w733nd/zsP/m/X71x/cqVKx/9+Ac/8Bsf+45v+XbAhaaUJpVMVTmPk9ZgMCiKeZa11vfOmjVrfm/1DZKQuzL+d9h+D+BsU5wcfKqYHlKgk8P8wZ3etRf0jetqv2yWgWIVeMNuBFHxF/f1FGmJN1R5ELMMfme73jq/aHeaz3qxszQZRtdfan/01zc4pJvb+vKF5e55qbeXJmctJHNw7BVJKYSUQWmhjDSKjQi1F9bBNr5puHFgz+yofpgf32+/cN3ePAoPZtYFRW3VUU2iuKWplZv2IG53Wnk748wnEW+AVlbPo4GZdgwAFA5J9aCY36ynTUNVycvpsjh2y0MU8zlcoy8ruSmJyDe1LRb9XG92E9kEdlg4+3C+vDGdnsxq65hlw4v6eDLL2LUJJtVRFCVNIKBk54IC1zYjZ6lYyKlQU+jxsJxO7aA/77Y7xpg4S7ONjjQaMgIzYMnGrJzbw3ijuHvh1jg+LXjxZVwAEkJCGtaSJQCCkmw2fatPrUxlb1UX/m39tqzWdVGO7tza/9T+9RfHR4VDnl64uHf16uV3PLNz9XI/yZWzNJzw9NbJ8PrNT3z86NqdxYhUa7uz+8TlncsXN3b2CEKqJI0HUmuAm/pgdFIdPFgs5q4duV43k3Q+ilpRnnIEAKTBvmGusyRSSi7T2jqPAKASqAA463qbhbMW3s8Xs8n09CRix3NfleNJ+XB+MIuyZdqqE4M0aqWxFV4r0rKtTCJqCC8AkG8IJTlwqNUy5mnhjpbkDLqBQiRJIvIQzAFgL+G8841vpsW0qSp2wYXKuuXi6GQ+OZ26xXw6X5zMSrcow3JZEYuotdne3tm4dG7Q7SWtTkToCtrQesuYNI6JWXuvLFegIASLVZOsEEEQESkILZQk8fpUEmG1EwMSUBKR1qFuiuX09Pj+reuvTianTdNs+E0plIyMMOqNRhhCCCEM2MK6wMGDFcCAFSCCASmKiETowZm6EEOhmEVslNMk/KBbD9KqFQeZGZ9HSTvptNuOQVqafOf8uStXL2/vbuSZ0XEuBJX1/Lc+9PEbnx5eeebiWuBYCxxr1qz56tM2ZiBH7IFjsZrjYWKbYEwSwlKIFLDA2ac/U7OqIOCV5+jK4pxXDzMFFo8q/dJHE8YWaKS0ZlvbppEKzOzqRiuptAZJIkDr+emkNdiOPPmqkjqWOi6nk6Sb6lSOHtzf2NqEoDCdUGywWFjrda8finoyGnV7mzCKl7adJvXwIOp2vv3bnkOSvfrpa7/6a3e+/Y//qdh8xpujmu0biaQbwWyF8gCNUEkCW1hX6ygGuboYR63IlbXSCbSy1UIIIeOMG1hrTZrABTBLqUColkUcSanIVo1ODOoyeC86PVR1UzdRYoIPglgaY6uKmU2WwJbL+TRNY1uVCJXOsmo+iUwi0jzUtbWN1qYpiyjOIAScBTMpgveNdVIRccBqdhfCKskVIvJ+9JGPfGRR1v2tc6Go7j+8923f9k3/zQ/+FaD2waVRGzBsrZIihLAyLWVXKPOGvlOhESbgANYy+MBFK64e22tzOf36597xvn/+S9/5Ld8OxAFLWCt0FCetpi5MlN24/uqzz71rfQOtWbPm9wOxo9r/E4BQzT75yb/1/l/4WVlTkLD66OGxe1iGkzK0NzpPvvX8e99z/Ee+9pVed/k7fYfNjn33U4toa5TsDuPss9tblnP9wX+5+8nf6tzdRymnWNjkICSfdFGcdE2+bfLa11O36OpWK4rSvG739WA33267QVodLeLjiRgeLo5P3OEpfGm5ttMmnJaL4ZJZZlk+2Ntt7Q7MuflRfz4z01p4L1Cr5VKVQsycaoJ5lGaSarGrBQB4RuNvHpz86r2HwSFY9i74JvgKh0c3P/3Jj4mEKCKlFDGCd3/su97x7j/xzqOD2Z2746Nrxw+PFoezRtR20JU7F7bPpfr87EFuKwGQJMlCTywCXFcEDaAJb7nUXNx6uFwuR0u5v7x3dPTC/n5L5N2ovbm589jje8+8TaZxDhiShkyH0thtn5ym94fRZJgeW/FlepokFLcp37T9LKQAYt/P3M7lafti3druJ+da8XkdzYfD8av3X/v4g2uvnD6Yie7O4N3v3ts5t9nf7G+3XdwMxZQOb84+9usPb+4f3z8+tVUssu6Fi62dixcuXLy6sXk+b20RIkGJlC0CA3VZ2Ol4ClCSJlGuVRJD5YhTxAlW8lcM2EjUGSBIEOKEHKMEcbXaFpKS07TPTY1ymfSz7ka720NvW+UH6fHh6ejhrJjZ66fDcSpOm2iMzk69GIwP8kkvT7od8mfpwMG9eWHpcypBpqFgMujIQDAssITFYikWi6NiPJzsn9ydnp7aybKsyqIum2ZWumrpFck4NkmrPdhtZ8ZAZ0JtqE7WHsSDON7RapOghDBJYpSSQGSta5rKew+gqqozOcKCLOkglFQi0pCPBA5BiORq+8VZBA/jIRs7OT46Pjw4HQ8FiX5vY7Az6Aw6gX3TNFEU4bM6RJREGuuqkc4JAFIiicAABOogGhnJnGQfonsahUOxOO9EX+p5Ty3ypJLdiuMKlLQ2B5sWbpTE1U4kzl8YXLzYT6O+VpnqbhDHJHA9PJhW44B1auxa4FizZs1XlbThwXOGZXZEvOr0DeyIEmO6wOup5quOSwe4MzmDwpm0gfCZBLezvwGzIq5BDcEEXxAcyBMFFSl2DRBWcSwBkGCWMlRVmnfQWM9MxrjGSYcky3xdSRl6G31XFRRcMCBiqEhJWp7Mkna/1W8DKpSNUsb6ZdQyfnkSnJXN4smr21eu7t26/Yl8YzdSeRynP/eLP/9//r3/faOTvfsdb/vGr3/+2Xe+O0663CzAUqmUrWPJJs5gSxUDXIbaaZ0wy3peRVFuIunrWuoIgcvFPE6iKI68rYRkqVUzn5k4ElotHz5MWp0oScGQgkDw5VJFhhjl9DSOdZonITgpWBhdTcdRmgAyFAsIFZnIe0Rpxja4eqmUIsGhCUIKrUVgRxQQVp1BgQMzBybcfTBvrN3ZPXc8Guat7p/9s9/7Z//0dzM3IcwAHzxRYCkkEITk4CtAkuwhMAem1zPnVRdch9AI3YL3t+8fXjj3RFEsl67cf/WlpqmN8sq0QnBNvTRRR5uoqYtnn3vXeDzs9daNKmvWrPk9h0iCWgB0nD31ju+ZT7YevPxCUQ8bXWAydVzFaXTuvHjPe2bPfs3pxXOTL+Mt0lYZXT4W3YnsfrbZx/BWdOfl1qdf6Lw0M6O3nSzTqpHOzBM91+Y06rpol9pVXZ1WSHWUGZmmutNR3QPRT9ExYViE8ZwW42g0UQ8nwS7JV7QEnGbTTnbj+KrAdsSbKW+NbGu8FKMaCmEhQYCHmDpRfaZlRr75e9s7mbz1YLQ6R9CKjBaJBjeYNFwRlNCWjpb25Vnx4mZrs5s0S7eYVEdHU/by8mY/rxbtZrlNdrv2m7M6KpewDjh7XwSEhYQmACHNLCtVFMtZLSbNpK6cLxHKmSiXi6asqibU56+c33nsvEwN6cgl8Ug8fDF69R72K/FFungkhCEtnBJOKqeM12kwNOcwtinFOdJ23TLWeOeVU8qB59bast7gYataJPb4/uH+tXs37pT3h35WQWV+OqukGBenVaFDSzB5f/f29OOfODpZ+gXEzs7uzsWd7afSra29QedCmgx01AneMCsGe+eCc8Q6irubA8dQ7W4nyWITGaE1lKL6bJFHBDD8o25dQmDtgAjQcF4gCKGABqydtU3dNGWA0732RgQ9MPpoOB+Olwv2D3xVFhhJfU7QQMgNIhA1oApBgmIIaOkl1WHpqyGNRUXTgtMmiqyWbL1dNs2sntWziZ2Wp/PZ6ex4clIuSlH74J1jDxWCUkZHWd7q9Tf6G/1ev5dEUCkhl0pm2nekGEixISWUIq2lD6Es55PT48V8Gsd5ZFITRYD0QUhIRUJKBCVJEsnXA+wJkgRYg72F9yCwcqylylutne3dVivd3Oxvbp7r9nrGmDeaX0gJIngPFgJCsLDMDOcBAcjA3MApQVIr6UXQeZPvlJFZ+tmYBStVdrM6bQV0g4u8E1F7t0daqyh4p+Ok02vFcUepnpKZUr7tgquLUbs4qkavXbuRpEm7na+dONYCx5o1a74q9I0wAzcgBnmAV08RolWa14Ih6PVCjDOBIzxKTll1TBABIAaLVREHKLDzpJiI2HtwKQQH1wjJrq7EWbg5EzwCwXkIQSSlUtCKK1ctyyyTjllpCXjXNDKWggJLllrYeqkp9kwclDYZBd0sG6MVQASvjShmx1nelipZFkUqnGonF7ZJmELEsqjtn/jT371/ePAzP/2PGuc+8KEP6bD8oR/6oeee/04AXJz44DhwU1VZz7hmpCISRsEzySiKJSDLxTJpteFs8BxFEUVRNRvFsYawoapNu8XLJVxI+11UPrhSSAUYCC8FQHBVmeQZKCxOj5PUSM3VfB53uq4ogm9MkkEp31giXYynWaut4xghsLeCAAqhqeQqhm01mSIiAQQIYz71wod7vZ4Ndj6f/td/+a9+83uer20VaQKRFBIQkPJs9siNkNo2lZbLqmzi9E3t6WU9juO0cdPR6ZhkcufgcLC56UMj83Q0m+0ONplLgE3UCb4CoDSFsIzj6GMf+413vesPr++mNWvW/H4pHfTU299++YnLB7d+7fDwpePhQ9tcmw2PNjbaX/OW6pu/9tM7W+WXOXJWqKSE+Bw7urc/1P7IL2++VkX3nypH33vkNmquded6Jm7n5WFFp1ItRNmYKSeHTeWtTZcwpyTuFaGufFOFACFMHnW8EAVXFUINREAnNhcvb34NhedHp2oxAwncGPq7Yz8r4P0qbhMMz4zPlhXO8AAAIABJREFUHyfyrA9PaH22Rswz2cvNZk5aMiFsKo6EHLr33z29MZ3/5r9+6YUP33zrhY29vX613X3ymZ1veO7x7Pod+eJNc3Ikh7U/mvrpHPPiTe8rztoj8eJYtvJtZhEr3c/9hm4GciyjEy9uHw1fHE+u7R8+fxq+2ZyPd7Xsyyoq79Hxr+P999wh+Iuc/Ai6I1rGJapI0mXar1rn6r645ZpPz4iJA6rK1mVZF9XM/X/svXmQZelZ3vm833qWu9/MrMzau6vVW6kX1AgsCcEM28hhgYzAHgssa4ABZphgjGFsjFnMYsCYADMeYGIMCAkYQB6WwViAjQHJIBBCyBJS063urq69Kte737N9yzt/3Kzu1mKPWEKgiPuLioysG5Xn3jp5zvm+7/ne93lmNd86ZHpayqydaKuJeHQ03b99BN3lmNaz+mZxNFmMM6a0pixJEimpKme132tCd7hx5uTJ+x995PyLzw0uUG57tjwh0GJOqoqc94yFc65ZeGvbJ3Yu2HTIzP3esN3K0hT0YQs7DSg0BArgGuCAtGKpiRMUFRoGLJSCpOntGzeuXTm8flAXVf/k4NRGOuibK8Pk0mg6G9XLeT0rFlOTLnu9IqWQOJRaNXwAl0BsQrOR3srDMClmE1oeYtamRT6BmIXoF9VyOh2PDnZHi9uTinkRgwvRWtPqdnqdbt7LlU57NsmznHrdfLAx7HQ7rVabCCDJIildMqvSyAqAMdCaiGxVT49mt25c/cBo9/pw8/zGcKff22CkldcprBKiTkIApdAfoVUhBdUOoWYg6igGG1vC0ImN7c2tbGen01RpiG3KW/SCGltjIQhledyD68AOMakb0TCQBoQKlTVWWoOKg80qfTaEgQ6LCbCQpNtaWCuQoUoBazt5t5UNBqQ4Kur7mDmXaNWFTIDSqLKrBtutYXEw+dEfefMrP/uVb/gf/pa1dv10XQsca9as+cQmhCmxF6totZVPOwSOfTXE86Gwx1SrLhXChBCByIjHXt9gEMAEjiAZY1QcQQQO4AgiZg9EEMfolSb4KFfh9sTOO93po6wn+/u94Yl8u1vuH6atLig2RWXbbaAu57N02IVbwBEEEVSIbJIWhKnKRdrdBNAsZqbXzkLa1KXJu1knHx/u9vPUSiESRpi0tJ5O9r/xa//h537mY//6R9/8O7/z+2e2z3zlV/+jN/94/667ziWdsypMEGtQw7FSykBa+NDUCymCFC1IaZVGiAAJSeAA1xgpAIb3UilUFXMQxqJpYKxbVFYbjpF8A2m5rmMIAKOuODiZdfxynCQpnFdCRoC9B0MIxYw0TcHguiEpSUggIkYiBjMzkxAA4djzVQH4wz989wfe/35Sycte/sr/9lM/BYDVCVBLkgD7ulFEgIK2btlARZ2cAZBkAK5f/uCVsztnZOc8gDTZBmDkaGfrrr/7Ja9+61vfxqHpdgfv/eMn8iwHQJQSgWMtZAJuGMwcrDVXr17e2to6e/be9T21Zs2aj4/AAcCmrVP3fPrmmcfquhof/sL1Kz//2EU89oAfdmqj/Z/xyIIhPtz/8sal5Mn3tN7/ntYTBXZfMlk+NitOLH3u4R1fOCh6c77H6UKMqiPhpXTyrsnZraLvUDICgNKVla+SwmAu5kfVfLEcFyUJk6XJIz1xT1sPfHViWdvDGY0ck4+7BaYVGofIH+PHtkrZJEHTIEQ0Dc2WMnoSBEKcCSiiRXzQxTec2XrHaP5Hh4tnIovK/zWSD6WjjUDi6Wv85C2xCFh4LGtUzcrb8qMQF7SoFUBG0nShDpRoicHGRtJpWxP3lNmt9DOXLpfOnbt4YXBhYzFcXhGHoziLFDvIZaNlo7XT2di2920TuIyunpa+9IAyMImwaemT2snolG+8L9K56c66SmohxLIuffBkiVMJZeAhmRKliqK+OT5yIel3T6X9jjVWzAopvRgwlj6M3axp9svgS1cHLgCua7WY7x/daN0KKSVCL0pXE0wIcrlsfCCdZDZvt3sdpK1k2NtZKARSdtjq9SlPCBL1nSqa+gU7RgAEAsg5LZ3UEAgaEIB31aKaHd6+dOXpJ57aP5gGFudUq31u0D67c36naRXVdLycTRaL6UwFVkI5rWZSyBi0CCXgIUCqiaGY1rvL6dhVJcHZNNzIWVOgEOahqasqzD3LfjdNs1aa2TTtpmkrSdN2K+m0U6lSqRNjVJpnaa9jZWKFBVSEaqAIykBZFglBSg/2TT0b7V6+cvk91y4/e7i/f3t3fHJnevGeR/K2MpqFUBBaCyEimrpRQmhIKAFB8JEiE0BeEJNDIEGddtdoUZqs02unaV9L6bxxwVAkncF7hADvVk72gAccVNAEEvDEEaiByGAffAlAiah1gBRR69hyYCdY6gghHVJnDITUSEToSRk0otVpcNbXmqLk2jmESIntnt7ccSGEJ65d+pMPPP7Od97z8MMP9HqddR3HWuBYs2bNJ6y6wQtGFLTyguI7MXSrIg4CEyCYX/icX3lwzBnxTn9JxAu9oSBADI7KyBgc4molzvCNFITg1KqSgRCDF4kmF5mhlQ2LaQzoDYexqf2iTLe2mtHEWG2SpJyOk1SleY6iaFydZJmrvE6UYubgiGX/xAmuqshsOp3pjVvdnQ1TlU01V0r1z55x40NhqJmOACiTDHud+eQ/P/bwxf/r/3jzaHn0tV/7je2s9/q/9z/ZBO/4g3cEt5QiaEuu8VobVAhBmLQDpVB7hEIkORoPYxGjrxsilqmGq1YiT10V1looVU6P0pa0WQJe2WTIej6zeWayZLy31x9021tbXExJECTqxcK22kLKWFQxsEpMjCythQ/OOcVBKAUwJEQkIKxcXBEjhAQTBJVF+V3f/S+/4isv7Zw+Y9Vzfp/O+1oKEZpaKQNhwRyrQrc2AMS4ePbZd9/Yvf62//j2d/zWu6wwr3/9l1x85MGyml68+GjWvxfAow8/+KP/+ieHw1PzOPqMV7y8k2UvWACsrNUix8AcQmi+8Atf/13f9S3f9E3fub6t1qxZ83GUOaRNhjYZtpgvvuSVT7z3nZ/xyOLFLwrK8l/UWwQP14hnPpD92s9tXHFid+DKl4/LxyZVUgURYVCfLHHy+X/fRWuLB/de3nlk7/4RRrWohaIllUuusr20vuqffN/lg/FsWfhuK9nqpJ+6Ix5LWOzNwl7hDuaYL1F8TLUnLAQLEQBeOUsmlrMUC1BVC+dl4+J49mGrtHPD9r137whBTxbFbFosHT+c5ReXHn9yq7l6EG4efkw+BI1D4wDwEn48X72W3RU75/zGpuonaMpw49a1P7566dGqORculPcXt1oTV8FG24m5WqRmkWZFOrzW3nm8s/RxHKrl9VE9qQkpkSISLT/OecFaCEEcvcqz3mCQqNQYXcYSFkmaJEmWpllZkm844XDraP/ydJa226dPbnS20lZLZlUhtUMby3E53VssDyZTVzeSPBAjT+vSjQ7NtUDNgbrdzU3H0R6R5MiL+TKwyntnNs6d62/1ZFe3KEmcEME2cTPaPmUpSuY6ICMAWAJMWLXdCiBDhKwLYSI0CDBMAVy4cjrbvbl76cqlx5/dLwuyWZ6f3DnZMdsvOpnoHeb5fDqbTSdHo2I6b+YlcSijl6owgQFqYMaUFstqtqxvTcv9aj6icgldxqSdcaaZC0EEkcd2d9Drnxhs9AfDQW84SJMUoDTNWu0WAIYCEpgEWYpKUEVAwtAODIVUw0QYZnBwdb2YTQ9uPnXl/X9w4+bhwdECycFi5s70LmQ2T5MolBUSFgKBytCAhIZBAihCE+CPS33BwiMQIU/bqTGJMCbpgYbKgiRCCaFgNEeOzqG+oxaRB1WkYDRpoAQ7XlmeEJwPLkaklrQGoGATEIMdB0IVI9WwUQpIaDImSLDWFGwCaiSTqgtXedfACZ2k/c5QwEoelZNrN2/98P/+pi//ytd9zue+EuvU2LXAsWbNmk9MdWMGMK3UjeM4Vz4WKVZRr0jAHgC4hEgBIC5BEWCiCIpAJGLg+fwUWv34anDiSKsXmIEIDogO5EN0MoCjRxTgCAIimKM2Glpy09R1ZaqKmRHjyoUbADh47zlEeHCIiMwxRHaCSZAMwTFDBtM0HkHEECU7IRhuIUwMIQiQMhYsUcUkUDUdkXWtvPOvfvD73vDFX3nffS9JUn7ly1/2O7/7qxB3sX+f1jY6KSCl1miaUJaMxvuoRZC6jaYJwRGxII5VLSQgOFSVbXfQVCiWabuNGMr5Mk3biAIi2jxBcAiu3+1AEi8XJEiEAJDREq5BVEJrEUVwjRCymo6TVsdYw87FphaSIClGLyRzjBAyhCClYiZikead4N3Jk9tGtYEasD4sCVEIQaSICVLGaslwMj0F7I8OD97yll/4vd9798HoqNvZOH3hk4qiefPP//b8TT8vdfPQi+9/zWs+/9Ne+bLGy1beVVLO50cxNB95CcUYBYMBqRWAxx77pB/4l9/7df/gG9Y315o1az7uSgc9/JLHTu18t7rx08Cv/gUe+eC2ec/beu96j31iWY9eVk//WlldmFe2jPThGooAaSG2ZxsPHF4wj/vxlWsNajuUvbuzDWOrQJeu7V/+k4ODo5HV8sFz5+/r4GIrnA+Rblf+yihOCpTu2PniY8BtbpbD4S6Hkfdz5xchLJnRlraNnVZ2qqpP7+0Z/yGlKLyomsu7n7KV9D7t7nh90R03G7fH9f4UQFyUf56zFA6msaz4KrU3uxfvYiXzJZKnn7xyczI73Wy2e92HZ49ObhyU1+ZiKVG5ytdHVdksl9oqbcQwsXLTGsjMZK2s0xts9ztmc/7J7eq8hDTKWGukVEII3/MAlJRSKilVMPDeNe7IVo9fSi+1sv75/P4+mQ6rpBsJ0VdhGSfd9LBKjOnOWidNVVeHo3HRuGaJg+uhOJxdsoZZVB6ZyjOZOudZCNV6dvPWztnd8xtdM+wauz3IuvlQp6x1I+G4qFE5Z1ahcNAKxqIGwp24ueeuDgsIoF41/fIMmAMOWEXhhGCrqi9lrrRM0kzILM9a5WBRzJeSo+bYY5dwhViALIlO8KF0dasan/CuodSz96iakmNAbqEtkWJteond6HY7eadjbFvKTEArpQENGEnaGCW0BKQDeQCQAkhALAGL0HBZR1TlfLR37dqTN648PT2q6iDZJk3wRb2Yh8lm1WrFtrXO6EqCvFKwFqsUFRcRCEpAMJoIOIDRBESqyTBJSDhhGIymYcfMpq5jOapXiSnPr5wDDAjaQCsDE4NYNDVJ0sZSQxTJQEoQ7pTRGJBg6ZsEISZgR+wgjIaSEjbh4KqqQYiAC5ZJSwurNKdpkDH1zXBzc6suy9FuePxdl7a2tu+771yWr0NV1gLHmjVrPgHVDVBkRPqQoViAV+UbqyaIHLGESMEVsBI1VoUbuPP1uYBYOjYeXaWYxkDy+BsQQyA0TmoR6oq9hyAhAFeDpBCiXC7Tdg+MYnSYdQbtrFscjrJWF+CmKtJeD9wsJvutfldFUy+XxmiwJ4rSGIBGB7cGJ06BlS+Kze0duOibYBKFLLn51JOn7r471oXK25gtkLQXe/utnTOazGy2NCRbee+Xf/kt3/6t3/NLv/gzFx+65++94cv++7/96osPPHD+wqcW00tKyES3m7oGBdPrqMjFYZ3pFoQQLEIIJEXwUSSSK8cxwjcxBKE0wBAUgwMxE0AMpRCCc053Oyjns9msu73hFksjiIzixkfvhVQkrITgyEpJeB9jFFISCBwQmDgCxMwgipElRAwsBEXvYwjGpncmU1DgJjZGJwBJIxGDD6XJz/nq0s/93L/5xV96q/em299WFKRsX7+xGyNcE7dOnElTvn179L3//F/9xBt/erFYdNobQgglFm/+yZ/4yKtIiIz9HMTMMcTxq1712p9402t/6Zd+4Qu+4AvXt9iaNWs+zqRpeur8fS75XD85BB0C0z/P0RYTtZipuuLLT9l3vaPzvlm4cn5efXJRv6JsVBlU+MgfscFsNJ0LhxsPPdvPL0dzdZYitAu90dbR0KLhD1wbH+wdiVSf3Ny898zp+8vRheltOW54dxl2p1zWf6pPWOed8cb2NXK3op/WblSUk7KChZXidCuf6rKaTtsBqdJ5VaSuAcC1C7W7a9Ne2OqGccDEYbJcRWP8OYmLEosSgK38yQ1b9+wy7z116/D2+JDTUnbQW/b5speXWAZBxEh8mtlOK+11TCfXqZQmSlmJzLQ7rc18aDvt7l3Tlw+rCx8i0DCawOG5tp0IEKJqHCUTuz9MssS2U7PRbtIuJ1ooZvazIMPYqHbctqf1tL+RlMvZzWv87K3llb16XJYHQFCKlJCaB1m7Z1vOhxAjapRuPF8cneq2i363XBbdjSrRM4gsIDMZKasM9YROIOGF9wIxSjiBQCSOV90eDAIJCBJMyivFxihrLXOSZEmWKJU4l8fYJlLGCG0SavXyfFm0FswkQW3hDdfs50IqZfLIlEev4nwQQbEDqiAm0yk1tWh3Ya0gCCAndPI8N0nKSIFUwAoWghFhhTBaQALRI8Tjnhoi6IBIHAWcQMPRF8vx0f6N68/sH9yu6hAAaCHqQDFEeK4KWjSZXra0bYQUNu20O9HoqELTiEBSpIoJETGuXNuYOArvJGuCzlioxjNC5BiZvQvRVWG1obVqwI0RqwYXqMgaFBUBrDwLAaEhiYgEQTIQAIEgIADNVETFMSqE1VabUjBCQAvfwPsIYqEgFBELFY2S0YiakiR0uxvDzWa2rI7GV5++8R9//V1bW4O1wLEWONasWfMJA7NnqsUq3JVXYeWrjSheNY8ABJJACg5gD9JgD8g73qKrPwGIQADAHEFMLJhBTGAGBRCFuoo+aqMAjr4RxNFVBAgrgyslCUYkkK+btJVFX0cXs3YHLtSzcdbtrlJXTSutZ2OTiLzdik0TfdBKexe0UMLKejk3Sd7t51wvoyeVtqeHo85wyySdGBZxtDh56iwXS00BxRhScixbpzbccsEs260ugev5gUh7//if/K9f87Vfce3K1R/8vn/+g9/3Fp34r/yqL37153+miPVyeSPPuojWTyNDJWnbN7VKUpKyWc5UK1VKhqoiglTSN7UkAbAvCqFN0ukgBEAw0MxmJsu0ksXhfpan3X6Pl3MlRYwuVo0USkgZYyBuSJgYndA2usYHb2QCgdDUEsQIFCkGD3CMceXHwZFBrLSJ3pGYkkhDvRA6M6rxfimFITSMxuTnfvmXfvCX/9//IJF18tOzqb/r9Isfe6Rz/vzOcJh96ic/+sylK+9+1x/q1DzzwWtPPnFZRLTbbSmMD65y9GNvfNPX/M9f95GXE6k24jRyEBDM9Q/90A+/7nWvm8+XX/zFX6KUXN9ua9as+bhCUm9/muz33fyPEf9cAseVJ9uPv6tz+6a7fSh25+ro0eX4b+yHEz7qGMVH7+TolZ2HDy4+9qx9ydMTNd1KqdXmIh1H897FYWwWddVcq5Rp3/Oyhx95aPuld1v86h83v3MUpwUWFdfNn/YTzh3tV2I/lRNNTkqmlf80KuZLRXm9af6w093J+mdbgxdfe/rsaPf5acB+FfwRDudYlviLUDc+hJkLT07OvnTj1MMd0Ozdl0dPvvOoouB0nbPptYftjmkPk9bZ7MyJwb0b270OZ5kTy8of8ex6EqqOUP1inFTX0kXSaHXthcd2gQ8Wftl8yPlXggd5NFL3bK+Q+mZThGWrqnOhiJk5sLImaQ8ee8nm8N5C9HQ9Gc+e6v767115du/awjVOUDvNzpzZuPfek9sbupvT0XhWTGssMC9xMDmYH95+JnLrfZaFGDmv2LSRvfjlL3nwpQ+fO9fr5ilqLBfFdDqt69z7DImUglKQA5dgOAgHG6wwWdLpbPR654bDeYg6a2+d2uoMOkKsPN0DISFkQNSmassCMIAGqsq7uvJJ6rtd7xtyDVt47ViUgHac9JLURtZKQQhFsARNUEJIgiKkgAGEAgxQQ3AAKnhCDYSVUrSqMSkRPKqCIyNwnC3nR5OjyWRSOSfbRhSVjFXL2o2k3RU9lMuj0eVOzDSyic3R6m5VQ/SyumsPnC2CMWBWqOECFGCgAR0hGghCYhAkKoIxUfm6rolEYhMIIoJNSBDqirkC6lXfNJoGHKU2CUWgJGjEhGuBJgAVQQEJW5ASgOUIVBARBGasBJ8EQssEiYkwQAX4yKiZIqjSUqmko3u9Yb2xnNVl7d3R7pFr3PppuhY41qxZ84kz/SNF8OAIEoIiWILVcTbKqlbxuOy2Yja4U9pBAnfMR1cP/Yi40jjuVOkyiOG9JymkUmUxS1MrlYihpgghyNW1zgyaBr6RSoMDmgYIytrQNFLnwspqViZ51yaKvZOpgPbVYpx0jC8XTVFl7VwowWWllEII0bO1OYRZTpadQVsawb7untqAb5r51LQy8sHXtU4MQgkAVpPnUJU6a4NlOZ+mnb6SDD8xkNYiPzd408/+P9X09ue+5m/8yJve+uM/+6uvfc2nf+nrvwTRzQ7HnY1tCFUcjLIsRz0DkA1aKBaNr0xqIKhcFGm3HWYTaoLqdBFQVUuZdrmJJITtdn1RBNdk/T7gmuXCGGIwQlQmAWgyHvc2t9G4+WzaHpxolgutrBYIrhIMqSWURFUizUzwTTG2WY5QcAxCd1a/T6FOcJggVtIOgDkaKGlBAVQRzs6b3//t3/vNuk6J093dZ77nO7/z0YsPa1sjkc20cPPR/Wf6D97z3zk3k6/9jB/8gR//3fd90LZ6iGE8n50+d9dvv/33PlLgcNVcJ21EFgpg3zSjzY2d7/i2b/sn3/hPx+Pp3//7X7O+3dasWfPxHeAIpIW9V+ObOO4DIda/ws3b/v+l/0hcZMuJ3d2jySIsm+aDj2fPPJ1NQpx03ei+xegls/r+Ev8F2VZAJJSeXQ4/7dntB6/Es3szqmA4ZgzTMBo/dw3VtSiQd9oXzpy7756T587RRD2xvztHVX3sbSkvJIUbUHUO4cQgtRc2JnWzf7gYj4rJuJjMGpcq2myPRBqBbDAg8MZ8vKrjwKJGw6iqY3VDCGgV0tTZZA7mpunN5x/W2/KxEyEDp+WC57vTclHBe1eQzmx/o7+z2To1aGVGdTp242T31Fb/zMYgy9hoh8LPNcpLph6lTHk11vVM7WVuYT4kqdcHHpe+dB/SHCQFuVrWSHa6Z/ZDcTS+2cR2CBt1BY4AoIMWlPJc09SFRjSLWDbkgxDCntjp5L32IN85u7F5T39jkFOaxgGVTdpgiemiHiwKVze+qQTNl3XpF25RxkkD/QF2bn5w43q/N7CwHMkz2nYnSygo7aUMAREcwQgKEAEkdNLu9M6cO5eKMG8qMvr06c3hsG2tFUIBBGWIlHIgqWFtCDoGJZEyBWZo60XSCIaO0ACDYwysAnRItCGoAEBILTVHEY5LbIWEBlQAhIBSx/tUq+LaELBqI0ZEjDG44BhBiZVMxgIBcM4HjqRlq5W12slWp31qs9+ypamWpp4oV+tQpXVJTZU0hWg6OnRr1YfSIbKPJEAkBKQ6fhsESIJSCOAQQ6AglOBAgIxMQkBKIUAEIcESAElmwQjRM7OUAswIDkZACApMAV4IIaBwp9NagiOFQKvJqyfGypw0rI6yClxGvLNhF5hjlJBpkvXbg7LnJ9Pxop6Orz57rT/stNuZEGL9XF0LHGvWrPkrDDOOPZMScCC4lVkl6Nh0A1BggCSwCcyJNEi9wGRJ853WUo6BOCAGUMSxCiIBQcQCETEYaQANdVLEa0BAjMQE5+5sFkVwIAazJyR13WS5DdMiybsQBjESYgze+6qu66Rllda+LhA8EEgRpAouNLXTRimiTrsbayek5hB4PhVGmUSBPTNDMCRzQAhBeQ9huHagBjpRghAaQZGMXYxHrf6WDU1z9Ewy6L3xjT/yD7/pexsvf/pnfuP69YNv/LqvbnVbvpj4JmR5ByBoEYqllAapjpM5PEFFa41fTJUUSK2bTXTWTdIUHKXUANxyqZNEWTM/PMxb1lgNeHZOCKqrkkj2TpyoZ1Nr0na3xSEqJUN0wbM2kgH4QBJCKV7OSUmTmNiUQkqdpXAVyBIBYQQIZo5hKokgFEJg9qs0u+///u9/+qnLm92XPvH+p778y1/z6Ce9iMsJN0W9KCBs3svhHIzxpX/TT77x8vUbJks9yPnQ6/UODw+nk9HB/u1WW6Xp5vMXhDGIFZSOwXlfG5sBi5e/4r8ZjQ/f8573/Obb/9Nnfcanr2+7NWvWfNx1jlQkn3en3lCHj0HgQBThaHj45OAd75BPXqluTqYzkVQtmT1i60fi7kOHk94M/+WVjoQc0OC+5cZnfbCzfTtSIcAgFPShsagGpivz863ByWxDCYlGY7G80+b5p2ZDVyfs7D4g2W4P/uaFfReefXb8+B/ffvopF5mUsefOnCgns6PdW08Md4rW8JOf/cCxwFE3aNzz76sVWrk7sb0cblzh4KeTB5+9YnzxZ/tUIUmqrRNPTPCet1+dh8hCDzr9jbu2z7/03F0vsufOAJOY1WIn6eTthHqaJIFTyhOn9O1rNL5CADGDI5Yz/2E+j6u82o84YbyY+rSVnt96EQ6f2r/5Ab15Ms2xXGC1znc1vMPV9yb7zyQgjGO8Hvau7JdatR66eP6ee8731N3dKmvPvVqAJNpdKVMBC+4tEadADFwt9eVxOd7do2tHy2uT6bVn33/18Q+Idp51Ov1Of2Pn5OaZMw+fpZ1+Wqa2IlkU0GAFAGmAqADSZtAZ9O4zZ+4+tVwchFB1ux1j20SpIAUQLEjAekipkMq6ojrAwGrBSAANgO0d8w4vUaZgsXqRJFABJChN4BxCDQAEsgADJQANSvBcAmpwq1cBADU4xLqsvBBQyUooNGlq84yOA+Yx6A0GG+277hlsdnI530+rqi8p9VDgYVPCVVgcUTFMq7B1IssH7UNCCUqhWclje3oQkNymV2SXAAAgAElEQVRxpQ+MUDYqQkqkgENZITFQsvnQPi0NMuASTUQEkjseJ5bY2DoSI6SkBKUgutM4jQCUABPATQoHxpLgA1BW/AJNEgnAgGMv4FJKeumg7oUjX9X1wdFv/vrbrtzce+1rP7vdztcP1LXAsWbNmr/Kc77nZgoVRA6MgAgKEQ6rwZU1IBClwBKiDQKwAFrPHwAMEINBHBGFBAjROaxi0YQSRGAHD2naqGNd37DGQERfL5VJQj2RVoE51AUjKC2J2dVV1uk3k4WSKVSGOjR1NHleLSd5O+8O7GL/VmplsnXCH+5775N+v14ubdpKiH1gDoFsJmq3XCzyfm96sNvdGEBrrssYndYKHJ2rTSuv50ubKZXnaEJsSm1TIPrglAcRhVkhlTBpmN164u5Tve/+p//4q7/me7Z2Lr7zD559xWd81jt/99dVKpXWCHBVrZWUne7RlSvDUyeTfjcW81g7qeC9l1Ien+UYAeIQWGiKMTin0xTJhRj3BYh9ILmaqDE4GG3gGmuT5WKZb27zrBa9LTFbBlcLmyP4+XRinTYt7ZtGKwshGQGQIOIYSL5w/hdpVYTDMbATgglnJ4v3zcah19k52N37hm/4B6/9O19Ujx63RiGxzXK/sykh57PR0W/9yh/+yq++62AS8v6mNzSdL85snVrMJmmSmEH7N/79W7749V/7/IQIlmOM0YO8VMLYJAbnnTNWfOu3fvN3ffe/+Dc/+3Of/mmv0HLdqLJmzZqP81i3egwTM8vk1SS6fvl/wr/z+CEZKU679SKfVGZ+EObXq8PaHdaxOHKj6exqleydb8bb9SwrinY0OyLsuFlvGSwZ5IGbwB+ldl07tbMYntrrZ9NGVQwWpAwJGX0NkNDWWJdltZpVVbm49MzNrNfSyam61seLdSFgjc8y3+5MCKMYCh98gIHZKBanZkcSH0UE4fGcfRBAbMpCgoDBuLoPvpWTKTKXtrY2Bma7zXd3/J7Jri+leF4tYCK/sVG0WiOOExGmIjbGey54o99vSRwdwXv8qbpmjKkTu9fKDzudI467TEupo0K3l9//Kffede/m6VNWqiYcljji6cQfLPZiiAwKIXoXGuj5kbx5A00htFZEBtBaQSmldWZEbilVIZHRfpTzENHUcE41dZtjarRkUzu74CJ5bv3FEeWcnAsiryZusT8pk6R7/4uGp+XdvYNTwvWrSoUqEAMEdSRIr0pWDXFqDEy73ryn2u7YM2fo7qPy4LBzeGu+v7e8vliOjor5ZLo7Gtmb168/+czOYKu1vZN0e1pniUoTmdpOX+YtA0UESSSEFiohMeAYjM2lbAGSIBhAAyY0DBEJNfkAIpACEzkHQTCrFT8dLywTHJdgaAYY5BAj6gZBgFOggQggDSmQAlIde4CGAOfhHZ6zTwPuiIHPrf6JrDTDbv+BB++blYcFyp7tDlrd/iBNolCLYGe1mjcSUaKRAKSGzuGW4ei2Y+MrYTspp7YxlgNz7RxiBGsIhvQQEkJZkHMUVx4grCHhKMZmWhxW9RKAitq6jNoJt2yQQgipSUQJl1goyau55ir/jyQxOQcXOWgIAW0pMhyAAPYM3xAzYBgB8BqCIB0Ee4YHJEFKCmkqBtv9czpIDjyrig8+8fST7z9//4MXWt18naiyFjjWrFnzV4uyXKbpCxRobkAJeAZaDfqRj9swBREAQWBGpLCA0AA/HwIbj1hIBhEIICI6Lt9YfQWBA5FEZES/KsxUIISIGAQREKWW4AYhQBBFyVEQkRCyKsok76OJzXxuWr1yMjPdrpUSAJdlnqQx1JgulM2IatROQEIb8o1SCoxYlkJbay1C7HR6cAEiMrOUFKMjx0ISorepRQiQAUKQi8FVMm8pAilxPHcMITTTzlY/FPMH7jvzj77+y7752/7Fgxfv63fFy172Oa/5nM/+377u683mpooF2MO5PM8RXDObmcyw88HXSWKbshJLp/MOomzq2uiEmAG21sI5rv+k2+9D8mI0arWMJGpcY9OMPce6llrn7XZ5dJTmg3JvL01bNs/hHcfQ7rSAUC1mSapj9Ki9VAoUUZUkDdgDGhSJV8WltHI5VVrVbmEFrl7Zfe97Lp3cOj8Z7732iz5vsvdHndyEpgqzqnPmc+He85af+qnDo/Ltv/M+lidk1j+c18/eeObMmVP7hwcPPfDgv3/rr1x84PxbfuZnX/u3X5fYEwBWVqakUq5nyhjEMkYvhDRGcXRf9LdetyyqN//UT+/t7Z8+ubO+B9esWfOXpnTILZG8WvhLkccA6mJUzo7C7c78YOP6LN992u//0exyUT/rmiO3LNqVeCDzj3r3imLSWizs81UMihMrMuYY8OECBzEljTm71z+125KFQwAA0lYowxwAIWxmkiJXMTl0zXT+wQ9eQZpn3Q1VcrAyMkWpYpY2w0G1vXOV+Gp048p5L1qc33+0d3I++qhVHnG8iOMFAHd7XD55ACVT4PyL+4Od3iJpLTrDzY2N7R0z7Ibb79ivb071czvcJIK2y82toxObVync4mo/zFnAmObMyVYaOuLabSyWH6PAwUKwlC7Lpp3O5a2Nq3myGwKlOs2SEMLgROfBTznzorvbgzjavTm9dm1KIyoOqyu39paTSiyFr3xdu4XghlgIKCWtNkQZUZpYTqxN7BBqoEVfND3dQEDTC2ppSCAGBI8YRV1ZIMmzJOqqoCkg6QXrL9fAs1f5vArL2SwOd4anTt8/nJ01N4bFAtVHbxIyQCtrc3+7PpUsNk7pyKEcl8Veei2xT2s5ulYeHSxnxbI6PKyIngR3k+z03S/aOnmqv9Hr2n5XDzontzIeKJkLYbyQkFFIaZIuQxISRkJEx+nvDgw0q1KE+s7kSyMQan/sYkEKpAFAMCw/p0/Ae6zKap0DW1ACRBBABkpDAcfBdARmOAcfsDKpeOHCnZk5RhKCQFYa2x30ug/MMRpj1EW3gw6Y1cQny9LOF3LppXbSrPSyFDqLvgyLWeNsqJShLmTHaRNDjIEdXAAr0pFRA9qQsMTBI3oAAkJDC8+urJe7149muxGciKwj+j4Ogx5QmiqlNSgI6QyBCIHdquEm6tVs1ns0gUlBKVgJx+w4ogQ1EWhAq5INAEFDCqhIFBjUgDWYiEJiITttpYkaVPMru7eu33z7r71DuPjoKx6Wa0+xtcCxZs2avzo8/vjjFy9enE7H3W7/znTAMIo7YxoBguEI8bm/ggRDgQRB47mG4zAHtHcBgsSq0zGC4IlZrI4VV+kqApEQ2VUj3elIBdQFOAormnJhWqpZ1By8zVJA1EUFwCQpRYYUUKRiqOdH3ZODsDggxbEsF7NxZ+eErEQxnmTDnsx0OZmkgwFinM0W7U6ftK4XVSKU6vWqw8Nk0GsmEyFZKUCrZrEwVimtqsUs2TiBWVXPpjZrk7X1pMiyFFLE+STJckQVfS07XTc9hI/S3vzrrzp3++Cvf9c/+6H77nno0Yde/du/9f4nn/imL/g7X/A3v+hLYnE71k3SaoFDXZemk0gQB8HMUsrjeQSklgpKsWNSkgKxDzEGaSy4UVKyDyyiQIRzBIocJBkQEUcgqpUzFkfEyNGTlNBSRwmKCIEFAcQxrgQoZiZEXiXaMFaBvZFi9I1UBODX3vpbLbvdzU8Uiw+Gelwsj1ppJ3iyNsP0A1/1VV9v0sHuYSnTs02Ik2Z05q67vvFbvu6lL32pr1w/Nd/zHd/8qs/8/HZ35xUv/8w/+qN3A2nkWpAFoFa9NszMDBIgIiZw9YY3fOn//bM/929/5d9+9Vd91fo2XLNmzV8qRuVfwenrAFy+/NZf/OFvBi8cxzlndaVCBrPTedGWrM/dGu2Ml+2FH/rY8o36ECEjsKvjLPJHWQe3ms6pef/Bq/U9u1Uih6QDu1WHgBAmAxGITK/d2Tp9tqbRtcn1/adGv390+drls6MbOy85NS3NtMCirguEsjxaEpZgbVXH2GFFHXwMe8chYFmsdh/4suBCya2t7s7pu++6cOpMe9gV2X/6D7NbN5P6uPp/2tk4GGxf1foo1HKYnTg9fOSuTr+nu22ddzb1lWl875Mf+8n1vZ7bOflEUJelnllDW727797Z3DBbLezfPlgW9ZX3PX31P7vqaG88K6dLlwujo2oaadUw7XU6nEmyZWeKdtFtI4R6sayYJcUgK3BTunDzqN47JJsU7awctugeS8Pn3t0mxw4PUoYsrzayQDbZnc/3RrvbnOeUfogUFYMpZjlzp3uyL84N52cxb1UF+L/qN2JNnZiy2Je3K8yKw4ODg93dgxt77vZRmDhImSYZrFJ9axQ1AuFw/8Zkcmg7RqvMULuT9drtbns46Aw2Ot0T/Z1h78TA1dp7TZBKSWNBDY51MwHYY4FjRd2sRnnAAyVgnguYBRpAAgZNg8YhRkgBY0B61ZsFUniuhtI5NA7WQEokFg3QAHjufY+vI9+UURljlLJJVxrDaFnut3FCQxvWVAWiJdAYafpJz2K5OgxCg3JEEZI5V1NjuxXlK3nMITiEsJqsGAkGmsp7MOO5+J4AruAo1lU9vfn01ctXn1lgYZOklw/O8b2n2hcs9QTnlTG8qlGBAUlIAwIaAUkwgGFiGHGnxsV5NA1cieAhDEgBFSBXhS+CYA1YEqC9966ORkohyfkWhW5XDrpyOo+TG7dvXj/Ye5ijxFrgWAsca9as+avB7dt7Fy9eBNDufFgPYbwzkEZACJg7qSjH8SgCYCiOBck+4qpDmAEoISKxJIocOXrmEBGUoOOqjpXEwQyQVhJ1heggCCIi1NqA67kSzII4OILQWiISh6BIAFTO52netu1edXiYZDa4SmjT6XZ5PiXibNCFb1zt0jyPZSWyVpqmTdNYmSRZBsg4myVJNtvd73S7IIdYhao0xpAi3xRJnjdHR8ZmNjHsPbHKWhmijwFSp2FRkRFlvVCxtgmQdsqDq6lsfdnrX/t5r3r1v/t3v/szP/kL5+56+Oq1Z3/sJ37mgYsP3H/hnKBYTI+yTLe3tzCfROGhZDmf590uhKwnU6NblLYQV9G5aKpSay3T1C3nWnHa66FeBF/rNF1O5nm7rYQCwnK6yNv9ar5Itk7zZFa7Jul0RIjFfJpmRuZJPT9S0khpXFNLYURi4ByRXKlT4BAhmJkpKqOaCEZ04fZv/Ppv3Xf3S/du7j704vuuXn3i7gfPFYe72ebZt/3yr33/D/zwqfP3HS3ivBHz+VFn0P7yr/jSv/v5d3Je09VMCt/+Hd/yLd/+zTsnT//Yj7/xf/zy/2WlbgBwVaWtJEGSDEfvXAMWJpEAXvKSR9/5zt9fCxxr1qz5y4WIQH0SfQDdrVe1tp66vfvkZHFTp9YMUnMu1VvSnwrxARQ71TwWAR9lvcsI/iPWwas9gUHdPTvbvueoe3qeWpmQ8ojxWPAVghOBvtLneu0zw7tFXKhw4/G969dm124eHPRwftAaLexMoSqF0/AWaSozK3sCG2U8VZS94+r6/yoxorlTbbG3UDLffmiY3nf2/PlTm9vtTi4rZeAblRrWMpA86vWfHQwmGyIO1cYwPXOue/eLhq1cJYYcy6XiozSpWy2QIIrMkSMEkxUibVxWVfSCMwsp5nl7f3DiKusbRplt9M73Nl+0tZFyJy4m4zgaLyZPl8t5WU4ndWOCT11ictMy6BrdTUyvrbuZzcr2SHQWm0M0rhyLOZEn5jgVTeDCVzV7LyrnVFEVirwQEKuthABHc0IVjUo7NNjxbUdmnF47nOyOi06vl1glSa3y4Zgd0UJh0bJ8ot3vx2FeDZcVgo/GRoBCECv/TYgqovbBNc7Vdc1V5Wbl6FLp1WTRHBxND/ZHR7PKlpR0hvlGqhNF2hqdGKLGu3K6VxbFrJ77aZSl19YliUzTzU53eKLXP3PW3cNWEbpiZbkhSK/6UOJx6q3UYI/4AvHquV+yj5AKgoGI6BEbQAECzsF7ABASWkMQ4AGBVREtewggOsQGXgEaECBeTdY+/EKKMZCUShttjGIZglLUyoUDRfggyhquidxYEVpKCj4upSEOcMVqGijjQoZ5xLAhliKSQCSiCAGCEIgBcDEi3vkfChAifIxVOZ1Nbu3dunHrytUxZirV7XZH92x7s9MViVKZDwzPcBwRIpG0UhCJ44oTFgoSkADFEIMv5qPp5MgVUw5OJQOTdFKTCJ2RzoJgIUECxARBxEQOJAAhfTBErTwdtJODTIvxeDYZL/6sJjlrgWPNmjVr/kJhjs657e2NGD0Rv3AYY3jAMqrjuUmUCCkoAA7CH09ZQESrYWJKZJlL5kiIgiA5AJ5ixdww10QcfRRCgSSvPK+JmAnKIMboWWpw5P+PvfeMsi29yzufN+9wcuV7b9VNfbtvRyS6FQYkIzBoGMIgQMKBpBHJ2LOM19gWyzYztrzANiYJMCAYw0gk0wYECtMSQiCRGsWWWmp13+6+sW7lk8/Z8Y3zoW53SxpJaxjbuD+c36dadarO2bXr/+69/8/7vs8TjA5MI9SUOgTvnSeEUiYBYr3VlsiMyEg54yk0Y7HXYDQCMc45pnhwlfeaRSoYYh1AGbShQlFC4b3zICDGOc4kTxoBJLhApQi6dtZwLkCZtQFMAlwbL6gIgdRVFcUJPEXFiJeUhYCMKAeJ+dFuI1rChFk37MTxa7/jNc4N3/72x05cuE/rg5t7w7NnNkNZJWkK6qp+P2pG0Dp4qxoNb62pCtlowRAzz0SUEMphLROCALYsmOAIthgOk14DDvBBRREoLbNMJWmaxPPRMG4uTW9ej6NUMOaKLAQbR5JwYrOZkMI766xnUsF5U2RcxN5aQi2lDISR4AgQEHRVUAFvveRRO1mZDgoK+hVf+aIzd6zdvP50XZF/+m2v7rTW1rYuPnH9xv0ve+kPve7vp2lzbXUjYp9xw6qqLFL09G3Ldz9wZ//g6B3vfOixx5748R/7Sc5ZCJ7LBATB6+ANZZxSTxl3pnLBvOFf/avv+q7v/pmfeeM//If/aDEkFyxY8HxgbWvru//lGy594g+vXfq/T3SitBuzdvowdt5Hrhw1s8+nbnw+GKGSspPl0oXpmZNhs8MihpwICsZBGbxzdRFWBXlJyjZ7jV779mXJu/GVgkyfHg8m9dV+2BvBOs047bZZt5OmnfbWZnNrVbV2DqOrI1GOZTkh+Ks0WHXdIO6lLzrZeNnZRrsllYBzpt3RJ08okzmgpul+wGVRPvCi2+64uNzJC/iy2r/5RL8+6Oux9tlMG6b8mU04T0gVgjYFlOdrkp8ZjG+7ufNcU8wY0niPqQ8UYKuNldPt1otlusJZOb9xpf/RS3uD0SwvdKJUtx2dv7gSVZtydjZ2LW7SOmeoOSc8Trjy1I2bgTrTBmO+bVwUlVLqsoi1Fg6eyzpKimmZZnnKkDKGqAGrURU4qm/k4ebycnvtdPfkXR3TF3yecrdT2lmRpo22TlmHEobgrZsEMg9cNxq4vc0woRgCgBCuu1wRwsoyDgEgDvKgDgdlPhmOBofjIzNzdsdr5kns4zaEAE26y1tr7aVur0fWuvxES0aSUUoB72qbH5bjo3zvaH5jXm/PdTYxWVYdbvf9zi4Xly8MDrPp/OTamW53HTSBjRAYIiABSrCAyMM94+j+6RxbZ0aA9EANZ1AHBAeU8J9VIAaogQieoa5BLBQgPBhQE2gKAEEDFT6r2BlIDBKBRgCFds5WVWBMqahBoOFLlhmS1cQOZBizUJHPNVhcXgQ6i3sGzBlpAleESVSW2EBr7z9TJaSAAg8u1JUdD4bb+1dmxb7DDHBa+8lk1D/c7/Z6qrGeCImawTGAGdQ2lEpHggklwTkASBCKoIHa1cjGB7uXrl39xPRgoHPXXj29unp6c20r7vZ4m2gpDROoQWqP0hxb0RrtQEjwYFLJaCnptZuTJBsXKICFwLEQOBYsWPB8gBAqmUOwhBIgYc+pGxrwzhsSPGMMIM5ljFl4Cy4B77Wjsuk1pbJXzmZKRSABkM5VMpaumLKEo6oQNCWOcGFsLYS0xjPGtfPwXkmFQKaTeavVYmlSzUa1LtudRj4r0kYKGGKt1rVstn1ewhGuJOfe2Yq1k6w/SNOmiJUuCuocZ4JJBUathoiUqbRU0ltNKfXO11WVNDsIzGkjY0W0pd4njCOE6WTcbiouORiB95wIW9dSSIATZ4iQ3loaCAiH1YCjwsNVkmkpOrYslVqxrhCR4YFCiF/4iTe+588ei5orJAq2NsPhIbGOC67rTDYkZzj2HCGCodYBEIwRY5ylQkWgPNSWxFHIawjBBQd1vqoZJUCA80hjVBrOxSo63obbbLVCQHt1DTLSg4FMFJiEKeAcj+RksN9ZXgZl5XweN9tURsEE7xznKMsiTpskeGOMkJx5zwJz4O/83XdIqighhNrXfte3TGZ7m2fueP0/+ZHljbsJ1Ccff+IvP/iRz1dIg/1P/tRP/8zbfu+9K+un06WVJOKtVndnd/9rv/5r/uBd7yWEwWfwjhBCKA/eAUCwTEgGDsT/w0tf8tBD7zp9+vQ3fMM3LkblggUL/rtDKY3Txh33vuzE1qmmYoxOLL3xJ9X20/XemM4t/mrZqGlIVlz3jv3luy63e0PCCx10BUIpFwAcDbbFwgnGV6kX1s7y0cHkYG+cjQpbGUp92m73eu1mS7SE7+isFWjq3HquV4dO7EzozjCMclTlF5rMYMy2WkZGpSVe2hAZA4alpDsdlXu7lbHtTtpQ3C03ss3V/b7yICptTfP5tMzH4/zwJjvKZlaXFapZzuelKAKCVOmFpqW0BEBqEmxakzTzycjKrLzl4gAA8FK43tI0jrddfftydGqrzaKqmkx3r06z3VkxzJXpNmirSRrLLDohpfAniDhFTOK1Yg637hglrEcoVQioK1AGAFbVRBhXRcFyCjBhmK+FkYnkK6ds2p4xls9G8eigQ32tw3hvOqx3pCFtMquy4WxcDiqT7c0ul2HWFu1bGfa0ZFRHDLSyJNOiYqoiqikZt2M9nVdmlAcawIhDPHRibqGLZk64jZOIyliPYk5Ft82SNETct3vdVqfdbIqOFF3HxHPrWkJv2a92y9Uzw415vjXOr1+b37g5r0fVNJ/Udi6l5IRzxyIhkmbghBGnYAECHsAAT+C9hw6gBPzT3EaA48cNHcAt4OGPNwcHsE9LP9UG3II5OAPnQQDKbr1qHRyBO97tYgD73AIOQgjnHIBzjuM4e415eO89pYxAkWN7EEeEDrHxsSMBAgjHG5yDd8EaUEa4gHMwmgfNYL0nDDRmzAlYBOvgA+Pw5BmBkBDCHXPEgcGTEOCD9EQFmOB98N7XdVWXlTcBnoECgcAxCs4A4mmgcAyUBg5CAI7gYOtyMju8crj91N7Vp8ejeVn6Rllr59rNlCWK16lnFiBwnASABkKBgGBx7HjKKBNKthrtbndpcFSDmoXCsRA4FixY8PzA56DH6/+anyF8QAZUnDaB3NuKMjAhEGpw6k1FiaA8AghlALK4RRAKV5csliSfudKwiEJPjKuoZISYLJ8njXhezJqtVeAeyT/hXDBubr3vbHTKbGxmurXUjcAn/b12R5TzUZxEFrVsJ9nRQaRS3u6YaS5UxJiox9NGZxlRMrpxo3fmjJ9NQQII1VluQxAignNFnsVKgFIKSClBiDdWps2grTVeRiybjBrNtLOx4WYD5gEhbTF1waturxqMoliJZjMUpix1urwKbXUIcSzmoyMlINc27HA6GI3Wz63PJwPRXEZZ/8yP//Rjj1WtZNmwUNaT8eioEUey00E9K/ORNIR3u8gm3nuuklF/v7exgTgZXL66vLQB0OMHUCQX9fiDXHIQ5NNp2kyUINV4LBtKTyaUcnBOwnFuGsCot2CMueFQay1Xl1CVVVUpxUiAUgoAgqeUwjpQFxxIYMF6wRmcBaFCCHjP4hjFHJT+5V98YDgYbG4uxa0GOEmajd9/27tu7oyVWt25eXTb7fd+viKa9y/9ve9/HZeNlzzwEhuimhDnDWMiishkMvnWb/tbv/HrD9rgOUFAIAAh9DhDxlnjnRGKf93Xfv173/tHDz744ELgWLBgwfNmAoAkjZWksQIg+LnN80OWPcmu+L96G9N2rdvc2fuur9z3KG+6vvcGIVAVgwsAISL6QoItzjmxg2l2sP+xDz/+4U/cuHa9zDxRvfj8+ZV77739zLnGMqnYI4/z62PeH7H+OBhjnt7z/Rl8+MIhskEIffLkrLXUL2jdLv3KbO6jiijysUvdo+nmfXdfuHDi/GY3rKbTrZUPjACHO1qdwls7mz3xoe1LH3bjULKItBvRyura0tpaOxatBl9ZCpXEIUJA4MBqIK39gn5gEJHPSMr1KqpX13JK52XWWpNbJxrjg/7h9ZuPPXoQc3Gi297s3LNGb1e6mxI086Ku4qJKi4zUn7Y+wWiYZ1rIMr+12rSY37KaeCbpg08JDx5Jy1+4v1rbHOTTnb0rK3XeaVuRF/jU9vVHnpg8TEmivIxClvlK4+reZSVu9uLYalPXVRRFSkkAxuiqKpcbw1Pdo7OnWkzhqU8cXTsc7hZDAa8IQapkI+11uo3l9vLy2vqJlZXWqntsNcrj3imt4jkLU0oIAg9Z2w3V4eQ5ZUzEdOW2pHW6Xt7s31bP62H2oQ8eSkudg3dzbavR6MA70ml3u71O2hFCRgBgQDQkQDlKAucDSgvFPl3gYEAM1AaVQfyZZSAADpSA83AVVAADtIZliCMIAQC2Qnl8kB4oAfvZwl8URVrrsiyfkVMkQPH/kvxEoG0dKec9CTRMj98oOOuqjApFuLg1m4baBVMZRhmLgVIww1AVoIFEeMYkVnJQgtI6BsSIGnGr1Y6aKU0FZv6W/f2tNyOwQAzYgJIISAEJwAEOIQAcx+ZwIYLO88HhzccPrl8e3uzPfCiB6WCXJeKUPZGabloiEAsXAHZ8TgMAD/LMOWFARNBOmrq7caO9j0hjkaCyENKNaxsAACAASURBVDgWLFjwPCADPOBBCDA/1jg8chKUd4bQQGjurTa6YhxcEO8ZgfQgzjHB5GTc73Qb3g8ovb0o3pukXwnAh4+JtIlQQDHKSu0q503aiSlss8ULe53SPUFVVdtG3CVBGwxUg5C4Lsyh5LSzIstyyBumchNQz0ktGppwAmeFSpAu6dFciCZ8ihnprdye704SoRABxEgVe5OXxVRyJhUNwcERIiJblox5qpLh/tHS6kbSjmBNo90EJ/VooFpKl/NQlioWxDk7mURLSyjN5OCg01tLew0zm1EmYimr2jRXtqB1fmWQtpvr5xr7Ow+vnDr1sY9eettv/0G7ueHZDqVFcC5Y8y3f9Kqv+bpXl4Ntb7LGygqoHd14ure+xCNpZrPeiROo66w/XN44gcAHe4fLF+4w4xmbfjJpNoO1dVGm3Q5MWeazuNOx+URGEbjUeeFciDsdBF5NZ6qxMj84aq6sNWJth8OyzJprPQiW7W83Tqy66bSqqnRlA5WeDoft1RPUMG2djCJbG845lHJl7kZzmShC8CM/9u++73X/65NPPn373VsA/7OHH/n5N/3qytLFvcPJfS988U/+xL/4nDU0nDz6G7/5FpG2OFHzYtppS1v7OE5KXUpOO53O4eFhVU8ZhSeggYbgCQGhFAC8tdYLRZaWe8tL3StXrz/88J9/yZe8bDEyFyxY8DzROJ5p7NI4edl9dX9j9MFK5ZUsS1476gEwK7gXEMRTZ4MOz7kiPIerUWUhQzlPRDu3CJSKiPBb1kVUeLWsNavHj9mntstP3ci3+9k4NDcurN8hwklRnvDlxpXt9lDGtnJPH5G9aRiXziM4F6YFAhCprKNGy9GkIJMchdbWP3cYXIJEouTGhHlIRSA1poYlikpqrEM2Tfo3YjN216Lx7rCupmUYZ7Xzg/pgPh+XZc1Fp5PefuH0ijC9Wb9ZZ40bO6S2MvgkgWUhAQJAgRRQkwpXJmww+nRDkAJhF75WzVNRL553qqty3GdksnRX62TKWj3abfv1yPV8ERWALZh13GhqPzOFhkQVjStRF3U12636GkGIlBBCgESISMRKdkC8DzklCUllURSzqdU0jVbqTTyl96/39w9FKLy1c6AgjHPBmGym0W1xdCqOTkeK6MpUBeeccwZgbnRfyIy4vDi8uj0JlAxGRWHyWtRUKR4lSyd6rW4SqeBRF/NqdA2BkLi/FEw0coIxTpAcH3tA5B1zlQ/P/FuY8nOYJbiNRhI3omRt5cKdXHDSSujVfbo9l/PM6tn+1csfr+vJ1tGFjY2zq+uW84RQRQTnlPsacOSWuhEgAEYBAXjUBiJGLAELZ6DMLfmLA8R7Yv1xkVqgAginilCmb2kUHIgiwMIbWIfjBRi1RXls3oHA4TlIpBTn/FhnopQpFVEPVBYgoaZmMqsmg3k59c7FPPJGw+VEKEIZVcnx5NgtDaUG1V41rGG+Bpz1xAYZQODps7655jjW5ZaqlURJr7Os4hZhESE2jaJOa2ljfau3uk5pqOtCRIqSADhwTjgTx08clDzbY1tjppPD3f29naNxBXTWu2GaI6+r4H2goA1DRAXNwbgjsDXjgceB5jWZlm6aBeN42lARS8ANb0Ud0+y0d7f3P/DHj9x7/8XOcnsRFrsQOBYsWPDfB+/mwRvGKeDxTMIJAHLsBUU8EBA8pV4lErDwmlIagmaUgluQ5bR5FDCnNOwevL2R8IA/vXH9+ubm5nw++vhjn5rMpl/+Za948Lffcc89dz/62KN1bdI07XR6s2kWAiLR6LQ7KhI3dq4tLXc21k9u37w+n0w3T5247fzZ5W6TMREoKWpXO9rtLpu8FGlSHG0n7RUPV+oZAlM0ShuRt5oEU0/HqsmjRkPXubG1YpT44IJnjFHKvQfzaLe6cN4awxgIsbCBsRCslkp5WnvnKGdOO1gLxpIkAYItMhcghHDOQlAXShYJcIOYIZiV5Y3HL+383P/5u9NB7fRsubNmrefe9g/2JSWuHMSJLGYhZDMSi97yMoKHc4TQUJbk+CO8B0Kr1cIsY85DsmqeR2kcUQljAMRJ8kyWPa+zXCUJPFxeASxKmgAajRasLed53FDNuBeKwlrdaLWQZYSQtNFCWXob2u12KGvruYzbxXSWLK3AVPl4mLbaTMUwJQ0aRl+++vTp87ft7u+VOvzsz/7HtbWz2dzde+8X/cSPfW51o8Dlf/5//IsnL11dXzlDeJo2+HQ2i+JWVVWBEEp4s9l8+qlLkWoDsHZCKQ0+BBIoowAY5zIAziRxAqCRpj/8wz/80EPvXgzPBQsWPM+UDsZ47x71JV9a/40r+RM75LpTTjMLQqRWyirE3HFbu+CpAwUhlBACGgL3TjhrXV7UY14MW2zZyKYRTCVEUs8DoQGpRZpl+WT30ckjT1V/fqOWDdVcap25beO8NBfnB1F/zm6MAPjK2P7cT3NkeWDMM6ZJsJFEkvRXGzdua+1P2cGYjIuiMNb5EHwIQKPB4wYLikaxbTcYt4QWvKtYktIK4LJ21f5kpx9KCoCEwoXpuKqHVZ5rVwWnmGi04xdcOH0m5O2n+uJwSgZ93c99dmt9RefTz5QxmOfwn6HylMCeD0Y2ttL1aNYt53E2SgVpnl8+l4QlVbdgYC2qAs4iRwwgIIC4QK11xnsfAijPRGPOMDGmPww3SoSIdQBCAcdVUC3S2CAwxgwY60I29/t1Zl1oE8Wm8cp1Or3pMWBUU0KqgBA4nGrztCVbd3Y79zXTe5SQuvRV9uxhj6zeTerHi/zxcrZ90xcm+IqUVHvlEQvWanbXe70lFex4Ns3no9LkdVVhCWccodn4WGxoPFM/wC1rdRCC4BG4HrksJxVP0NiI1FK0tNZNWZU4222yzqy8cXO2vz3t716aTvrTw7w4VwuKuLHCozahieIUNSGBEkUDAnxgBJIQCGiH2iJWaKSoNVB6or0zzjjrCEWAN+R484cDHEFMiOQIBt6AAFyBK6CE1cEHEEAQVBZ1HQjAQqDBc0FUGhFCSEAAKKVKKdQOlUUIKIObzar5mNeZAImZgKm8KSihREgqFIDgHahDcDCBOSjuLHWVDzCOmqAIAkE4VmUICdbjGYM4AsRRTFrdZrOXNnrGopm0N1fPntzYXFpZpZ5YU3IngECIDhxEMoEgn/ttALDWjEZHBwd7B4Mpp6Gx1KpLXWeV50LwmPKmp6ImloIigBrLSBAcvCrZYGTGfTij7FJkG7GLa6XStNluNa9fvv5Lf/Yb3/v6b3/5//SixQVzIXAsWLDgr5unnv7k7RfOEuIoOw43pwgUpPnMbTgO3hJyPMXu4I/DwYzTOSGEquD8jBKv8aQm+KM/eWQ8rD/yoSeODkeMkfO3bT5x6RPOBSa6u3v9//Bz73PB4T8/xhmLoqiu6zLLvcPa6upsmjXjxBMIxUejgVJxVRXeOhWJTrfRbkbz+SSKJaW0qqpv+7vf3uv1Tp80q6sMYjYdjrtL6wCbDw+brS5mGUDVagNF7uYzEUsSxXl/P22mxAGByCSGF+U8j1dPhenU1Jo3Il3XkoO3UlfOKUBj6erK2Vo0m/l4lDa6MokQQggharcgIzseq0SOxzd7PZKeEagPnvz45VFG3vxbf7jXx1L3tNOsMqnXdT4/+MqXf8Vrv/efVMPHhVBJM83HA2mpaES+zrTTUaORDYeNToe2mtXhUKVtubqiB9MgFCjRto5UG45U2SyKBagIVUY4hXPGGCUjgFGXh0AglC6NFAk4l1IiUBBChKJwYDQYT8FAGZwnhIJLaC+iKFinlEJdwvtERdAahAZnEDnCwRWbTKd33PVFv/hLv4XQKUoyGk//6Te/6vPV0uHeYV7RdvdMIK1s7qQUIolrrSnngJ/lWRqLra2t133Xt/7KL//G8ZwGpTwEB09AAXDGoSst4/hrv/ZrH3zwtyeTyYc+9KEXv/jFi3G6YMGC5xvnGuf/9Z3/5lff9Yu//u7/2KWpFdRHgldBaLBYURm7EPsUvsMSkcRSoW3z9ax/5sg39EQMJrvRuNEdu1ZcRm0H14U+GaJuqUV26eroU1dHn/jUpHDtlc2TdzSqraZPMEqPCnJ1aIe5m1UAgvOhttAWgFlaytdWnqTVvjUm93Mtxoc0aaWd00oWcp7r4dSUldFar3TWzp9ff8H9zZMnIykY8Z5YJ91YhMwBjFMVM24b3LQBNPamH3n6SOfFHFV3qXl+bfkOps/xcv2JS8lg4p++bnJDau8rC/u5jEg+Pffi07objzQVS810UxVLtEyXdcIFEtOEVnkOAD7c8tp49o2QHlZ0d398fZ5ndQ3UoAWNGGIera5dFIwSUmujjdawdpz399x+XZb1ZE6kZLFIDh2hQXtCYHjQZW3mNRtBaRmCBqxDWUYNmShrKOrPZZ+QUn5KkEyJqWvmWX9ez+ce2mhTFKZEUfgyzyLObKUJtUzYjmxEceIN/6ztGoRCxQBQl+AcKkZVwnjn/PTmzu6lmweQQUTs/KnGqTW1utVdOt2+09hrT44uN/vX+9XRvOzvXoYuUI9Xz92xfOa89F4BgORgEtDaW+uNpI4y1LdOv85RW/AEget5Pd0/PLx5dLCUpJ20rZINIRsAwCkkBaUe0M/sNiEG8IAFfIB2jpJKMgMDGAHGPLOaBlDxzIYX/ezuFE4Rc9RT+DFgBBUt1Ux9yTANqEPwXpfB1s+dFkloHBNloQACWA9n4QIIoJj1TmvDOZdS6LoOzklwDhpD1mBCiLtvu2NrfWlWjYgjsW80262UK0IU4ZJqyjmVMTWOuRKABw2QDM/6zMF5n7l6bKfjWlc1w9FkVjmsr6yvr6wlTRKnNFaS85iCS+VIcHri3DDj434jVBFM1N+mM+VbzXYimfAjhKkUc+IWF8mFwLFgwYK/bkbjQRyp8+cvABrBggCBI1BQhaBB5DM/GEgI8BakBsrgasKWWNTw8+0nPvbx/mS0e3S0vX909cahdupwUAbWmediZXXtjz48FGqLICgeb5w/V9cVAZGclUWRJkni/Noag7PO6EZCiTW1MVyqM1ubeVn2ekIIUdeaUH80nrnQCyr1zjEpfvaX3y5ldKInmpG+4867W+3OYPRBOHvbmdOnNtZ6qVzuRDA5lGfEBFhXeNWIvK1BFJyrchMpKdOWG80oF3FTepsLyUAsqoJwBBJ8XQKeCWqKWZJE1uiymDXbKyIS1WwsW+eEyq48dTNO2G//4R96b6yl73//I5OJFI3O0sqG9aKwJanLO85tffd3fs+F0+t+fFnSEMqMEJe2mmDBVDkXUlDq6jpJEtTaF2XUbICJMJ8LKUGot7bV67k8d86oOII3ZT6PU0GsCQiN3pIvSmOcTFIKbvNCqIa3ntiaCQUW6mymEsmENGXOJIfzOi9FlBBCytksStvwwVtDiAjekxBA4X0IIYCEEHLiorTbiKPOzd3B7tEgTbdGg9kP/fMf/JKX3vM5yyl4/a//8b8f57rVWyOeOOU1Y5YgECIICR5CyEBI2mhcv379Pe/5/Ve+8lXBTQilBOyW7xlx3oEL6Z376q/+mne+853W2te//vXvf//7F6N1wYIFzzcElScbm//jua8vVqdPXnpkMJ9qLn1ehqKiQhDKvYNOg+6QRDXSKPGtOpxDqrRb01lzetTt7a261Wbc01HLZDbVmTITMR9W0488Pn5yu9pxarURn29Hdwq7GfJwmPmDzF+f+3mBqgYQGPNJUjZUHjDrdia93lVVjbiPA6NK9ZpRU/KIkBF12hNlmGqoKMIdF07ce/fpl760tXmSwVUIHgGk5sQouApWB+PmczOZmbI2s6ry4AlVKbAVifMNeUeRb4wzOu6Hw7nZHXr3/8NJkQJSsbSjOm7e8GWjgSbzoCWMhn6u54ULlcFM26r2ZZJOHe9bNXQhQ+QDUqsbBVeC9driXMKZ89PaVTWtLalJKEo79ZqFOonblehm87kbj0x/VOvaBGOjJOVxpAl1AsxT57w1xtqqsmJQznZgl0OcaE0qe+zCCcAEX3k/r6BrXxlfOJcz75yjmhriDa2Z9UZIKeJum66so9PqdqNGLzdims8HkTMMAGXgAlKBEE+JY5wKxQAnggX3unLjfl3ZIkCLbIVUrd46SVs0jfjJjYZwSBtZcze/cTiaHNTXdZE7k8O4jU3SW1eiw6kijBAEhOAA5wOqQAgYJc6Q0jpmizIbHe7uXt2+9tTOlbVkeaN38uT5uJ1EjB3HpYYQvLPEM0KP15kcx9ACAFhACLBAIJ7DCYAGYgILHrCBMQhKPG6JQ4HAU+K9d8764AkhlFAKT0PpKcDELf3r+PkBIMGDOCesEy4cp9GGZ0JrCUCOV/EcR9h6Y6xxlgQHWBsMqFhbW1vf6OZmakrncyYbLSljTyIXuK+dc94rBOuII4TCA96BhEARPLxzjjBCGYHTVVEa5y0Qt9PVtfXl1VWVRiKSUihAAoxQSrUjZcXKQtTzhLqGrVQ29SXXti3rREV8jYhx0hjE5tnNNwsWAseCBQv+Onj4g3969913xHGzKHeTOCGUwHOwNnx+66ZCAKePdzoSWoJUwCn4xwgJs73Hb1zb/s1f+8/jcclVi8n2ODNEbjrGk8SdvXixu7L21OXrP/D6f/mRj3y81Ure/o4Ht3e3T53egsdoNOl2uzv7u81mcz6cXjh75nB7wClxTqdpyiORO1MFD2NizokQLtiVjfV/8A/+3m/82lueeOJT1tV1XXLWvLlDY9E86O943HTOEfg/ff+VMhsmrNhYkt/8TV994fYtT013qcXSJrwCAkQC42ENYsIkr2dTRWMwEbyhEYUJla5UxMoiU4KwSMAUlALW8EanKVMkEh5RiOdHT73lVx/cvjp6+urN1vpGHVyUxHndMcS14mi/v68aHcLtN37TK77tNa9itSlHR1JKwgmxFox5UzljGGfeGSaZqWqhIgSQogQFbCBcQCiTFSKKXV2zSFITrK45C3EjgaTEVYQQk2ciaSjCTKUp9TxKTG0Fj0CpM4YhqCQGfFWUUSOp5pOo2VTUmroWcSNSnPjgbM14rLWWaQ9VURVFnCTBWyJgEUDdwdHO7XdsuooGwq9e377jwrmv+sov+3wV9fQTTw12i+6pdWu9sbbZ6ozyWVbXzSgmlOjapGkynY5jxdbWTrzpTb/0yle+ihASvA/BUUJAAUIphXOWsiiK03vuuedd7/qD9fXV1772O9785l9djNkFCxY8D3nBCx/Y3Nx890O/+IlPfnSa02w8y6YzU2ld+aqCzszkoNbSzUVR+zLcpAldq++bZhcPbnazxtnsLKeOU/DcXJvMnpg/mc2eGMw/ebmkzd69X3zxPKnO5MPmWNN+abaP/KRA5Z5dK+GiSG9t7SXxU8HvA8OyaMbsxObSfS84c+JUa6kr9h7dv/7oQT8zZeYSpc6db99339L521ZPb3VaLQ6bkXyHeBNCQLzq5Uma74Y8d+Ns58roE0/d3N6f7Y3N1LbPrizdG7AO290biu0DN5g6G2As3H+1nAhnUWSfbY1aYzgNjx2Vu6NseBpba521re4DogXV1WHcc4NeVdJQc+liT4CwLIMX8CoOXHpLnI9caIfTD+x2bzt8/FPZJ56azOxhORjbsgCUCN5HNWNQiSpqFBUGRVnVekgm4yQedFodK+KKhJADNYCpsbt1PS7rSW3GPDZSSVUHpgiaQVGWspV259SJ5TMXT54/H58/CyUUC4JNx+OnzOPvO5mPYgBSQSWgFIK7dqe0hld10urUUhqwznKITzW2SjMuXF/XxeVPDYaPzIjynR5fOdVdva33oo3WHSfzv/jgzvZhPtzfOcryp3ZvvuC++/15v95VPOUl40EwcApC4AJqxxgixQ3BXOti7+bR7pVrVy/vHFzbH94Y4eR4qWycWO00WpFqU+tCqbXhJgipmOCfYR3BKFGKUUIqQIBxCAJCGKRyoB4VIClR/FgGAKCtrytnKmnqBnXcODOr5zQUSoLKCEJ+xgQJEGjLkoaBq1EHBHAH6VFxWI7asYAYglgCa0kRTGVmdabtLPiZVO0o6arUCU6Y7yLiiFKVcKl4Xce6onWdheDyHEKISEko5cDqmrDgIjgNq51T8XLcXeOty0ZXWeHX1pbWN1bXN9baK0s86YG1gAQgHqQGi+G6mAheCokkK1Q5Y27KnCAWVFcikWtJc9ah+0v5sRXsgoXAsWDBgr8OPvnkR1/6khdSNB32VAwEg6AA5WxJGKXPGp4zSYP3dkzYMsIHYK6EMlx5Yv/nf+o/7Rxm6sQybyxPK50NZ9q4w8H2i1/6khOd7r96/Q8kx+7bwCvuPAnge7/hywvcMtcCcCXPh+PJL/zCL3zdq7/lp974E3ffffddd93V7bY/8Bcf+NgTl7qtNmOi1YxmZT0Z9E+sdqm2v/amn/ybr3jpP/6e/7l/tH3nnWez2fgtv/Uuy9Z++3ff1mwt1ZV1gZ07d5uIGoyRQ1O88c0PjwdvTaU8u7l58eLZWLrTp1am09FXfPmXxY0GzPzKox86/8L7wZHvbqebJyYHN1udZtTr5MMjxjzrdVBNnZuxOMZkZgY7Yu307JNX/uzhj33xA6/48Z/8+crHw6Fd3bg488idPhrOkpi88EV3XXvyKvdRp9l42csfePWrv4qh8FUlKWGRKPIsiSUQirpqpArUemttVXFOJ/3DzvoJ0kxNXgmRgAnU2hgvOul4/2B5fYVwRqwnlCA41LXxQdKgdS3iGMFzyjyAEBy8iATq2vmaUQlvvbeU0mC0EgxWexcoJXCWUA4SKAVIsFpLb+E9CYDXJBbVZKoayjlPYE2dM9aazud33nPhjT/9o1+gqHb3r6arHRdsVVQIvH/Yl5GKwZl3hFIEW+paxIku62YS7x3uXnvqsTMXzocwo8cRboTBE+MD48yHgpH2a17zt97/vj8vi2IxB7JgwYLnJ4QQxvjS8trf/Kq/c9uFizeufyQfjWbD6e7h9OBgfrRf5NNgc6djD0H8OvFbNl+a6zivvO63xm3ZrKSrDRlM9M5o+uSVo5s6HGnaaTRXm8ldtVmbjjv7+2Tu3LgO/RyVBgDOnJBHSTxI0wln01hM2nHaiXpddXJZLC1FSYvV+Ww8q27eOHx65+hwVGY1krQZXHCeFHkxOHKDGzUpZ6QakGBDQM2qyot6dljOpsW03Nk313bcYFZby0+3uueBM0XRqrOoyuzR1M/L/0I1g6DKyll9NGhVMjl2pgjwDoyBxaHyw9pO6jo3bOLTKuERiVYSts7NCWVasmayMKgb3jf5cWiGAXA8uw8QMAtGwADGwWO4Ym+4OxgeVkVWKSm7yy3eUUsr3V43jblmcNb57b3yyrZnBJ6SwDAN+ulyHGuuSgpUHsYCmQ+DECy1XmqkURJxSA9PkEgEMEpZ8FVdT8ezg4OKUSRcRVS0KLQn4Rk3Ue9gNQA4RhCYtayuAc+8Pc5/aVAgIi3OO9qNuZsZ36nqeTGbDvZzU7imZHB2dUkV2k6Gsyz3ICSbz3RdBetCOI72CPABDB6wnoQQOHF10Fk13t+/cePG5avb14aT/XkxtaKV2oJAc1OHYiYtIutyx2sYzgSlAoQ/6+wZCHGMAJCAC8SCWPhAwQWnAXDBBpAQ4ELw3sI7G4IPggveSP1KB6SnVakL6U1NiCZeB2cAECaCd8GZIEgA9cZorTMTLAgCRSC3/goXiPOUUsYCoI2ZDft7eTkJvugucxEtG6cop1x6ISkoF5IwRojhhATG8Ix9BwUYHIDgPaGEgJHgAgJVqtNb2tq6fdpcGmVZubQue2vdbudko7Ua8ZhTCtjjrtzDBlegmjBfSRqEK7jNCDRszaqKuoj6pCmWlyhfiXFw7er+6Y2VE2tCysXVciFwLFiw4L8h7/2T95w9d5KiGXBE4CkA4hE84Blnta6VbDk3D7bmqgWfESa8/ujHPvrh0dFw/+b0L97/CUFXV06eGBD96GNPvfo133TmzJnvePU3feEPTT7t6/Npej5NX/wjPwzgxQ888MXra7de+Ja/OwDG8/LB3/xP73no3Y0k+Wf/7H9/47//kclBfmKl9cu/+JZf8fm5sxsvuO+Ol3/pi77ve16bh+j+F95+4cKdwbNf+/UHH3rXewhTgGi32nBi5dRdiVT9vLz2xx/nyIkvEdxbf/99USw31taHw+HR0U+84Q1vqI3uBbpx+oydTd721t/7xu/41qp/8Pu/8jsP3H9vI2JXnvjk/X/jFf/Xz/2HJ566cf+Lv+ytb3v3m3/nT1vd9VlRMEn3D6+MivrsxbMdxb//779u79qN7aevxipKGL79b3+DRHm0f3O1te6Jh3MiikBCMZs1TpxANjZVLSJGuTDZtHPyRMir0Wi8dPIMDM3H47S7wiPqp9Pl8+eRz4rpNFluo8qqMo9iJaMI3qZrK3o4dhZxZ5mBVfNCNbvFeJw0U5mmCMZpx2IhbfDeUHpsc+c9KOC9c5Qy7wllSFZWUJYBLlrqoJzrySBa6piyEkp8//d+7++97U9ErKaz0e+89Ve/8FTExx77eF4X6911xpiQ6WyaNePmbD5hBNPROG21HaPdVq/A1Fkbq+RNb/qlf/vj/y5QD8LgAOMDZYTSAEIJrYtpt9U+e3pzb29nMhq97/3v+fJXvHIxeBcsWPA8hFJ24uTFtbXVuy9mbjLI+7MPXjr4+OMHdaXHJZADUtLlJHo5KV84PTpz0yQaPowaw35LamaKQ4xuukeenj/8dJ/2ep2l7hefbZ81Ye36TXJt3147PO7/n1veIKVtNS+vrX5KRTuTaZrSzeXuffdv3vNFGxtLvMyzD37o2qUndmZX9p48Kq6PtQ8QXFHQwZG69KQ4PJq0IoODMckrIBAghDDNbo5mZX9SDQs7tLAePkDE8Yk4ugvsfFklh4dkOtV58YUDaP8/CxzFeD4YHfHb4lYSrTzX9kjEzVDa3Xl5aZrtEBa3O7f35OmU9PygE7IG4zs41gAAIABJREFUJtBTovcCAvnc+bwBdYm6BIDj4N0nH9+5OX9kt0+zEMml7tKp5W4vunh757aTjTUbSFUcVZMPfGQ62Q6QEAntKOWDPtBTVzlSEiDY4yxVIUIcyYTElCQNJiICcpy/DpIBRaiybLfM93b2PxmHqIkl0V1Luuc3W6lPtb51rLp+dg8Om5MkAAjIiSR4rgFWcZK0VpfS+cl2HYCx291zjw1u9rc/vOeXo7SnLizFa9Re02PU6nOcAeOhHWLuCK3ArHNwrrLTLD/cHVy/dnT9+qBfVXkgiBKQNiIGOa/NfsYpXYqkCCTj3CoFHoOxZ504PVADFIiAYzM2DecJqBLUE5TOHuelameNKWA4aAwRJ1y20iJedh3vh9IdDN3BmIUJCZWvCwAsbgarfZWBdBAC0bWp9EQH6mkMcVz4NZhzlpRWScYYC7zSYTQ8uj6bTAFIudxbIUY3OEuiKHCugRLPDBfGCGMCOJ4nUQgK2gEOIOAUMUFpiGORaK8sn42bzXI+Kedz35mwFmuKzYStxGAUDiiBBKBA7WxWZhOuayAQFBQZgOBKFBl8StCOVdphdEX6T/3xH73/He/9Rz/6Q1u3nVlcJxcCx4IFC/5b0R+OhqPpV37ZKwOGgKOBP2PkbRAMvFBS2nrClQBLXbVNSElF56F3/MH29dG73vXwmbP3kPbtB9O+qQZ33ftFD/76r/wXHs9z6gYAYBlYbsY/9H2v+6Hve93xdzZ7P//Q29/+a2958wvuu1tG5Obe/Mq1y3/y5/3v/G520P/Uq775NXoy2Lu587/9L1/+gz/wmutPXHn00o3BpP6tt/5+7adRnASKShg9R7u50en0nr5y48K5C49en3Y650oa/eAbfkkxdFrq7OZ6XWUf/vCH3/3Ov7zj4j1FWf/CL/+MjOLl5bXRz/0lk1Fn9f5ffOjxtXNfWjlLG/EUOw+ca993Yetvf+u3/+XDf/CSl1+kLPzKBy4RZ6qs/Prv/BqJKh/2GyyC8TRKjC4YZ95ZzjmyDNZyzuEdrKeUwlpCaaPRgAvwPm00UNeSMhBgNoOgURT5PCfBCMbgXPABwZGi4kwEeGjtIRgTsDZJU6c14xySaa0lsYxTeAsSvNbOORE34UNd13EjZmDBe+RzpImdz/14rFIllQqzmfNaxJ1eb0VK1mioyegoAsa17qrPOwsxGA5bne48z4xxINJaa4wJIXjv2+2eccHacHQ06MRxbaqlpW4IzgUnKAcIvAMkYSpYx7nwnikekIjv+Duv+Tf/9kdHg0FRFIvBu2DBgucnx5bJzmFvb7Z7+WDn6vDxK4Pt3dm05ORM3HoZyo355MSEbhm7WjtlQAMAWKarcHB4yK8XR5fG/Up1zp7ZismmwMa8aA0LXDvyoxn8Z/fxttGs1tfDWru30ji7srV+snNya3VjI+p2WNkfbF/Zv/LI1ZvXJ7OhS5Y7LzwXA2CMKx5xwmlRjGpz6HQ5yohxccQV54Jz0Y5kmhb12Aa3Ekda2yKvvGekJiwizFgyz0hd/9dQN5CAbFFWCX1I+6Q15skyt7G1WeFvjM0s7xc2zkMc4vOno7CcFKdF0QBi1PLYjBrhWJb5gv8RZ1id5fXwoDqciLlrbJ7f6iVpr4lurFQU8x5V0VjOxtzbmU+2BTNJPF9aay+vNHqpsiYbjOqd/erm0PNUQBCrTQBAyMkzpy7+P+y9ebguV13n+11jrap65z2efaZ9zskMhyQkQJhMGKVBBQSxpR1ABG0RxetFuE5xbvDxeaRvK9022CAIKILM8yCRKUDmOTnz2WfPe79zTWu8f+wTCCEJQfO02vf9/Lffp2rtWr9VtWqtb/2Gc2bmW76V7Ax9SejYdIXpRRYoHYYlyXVVmIK4kFWD206MoQd2sJaImVZzJvVTcWjuXONZQSZAl8TZ+wgUmuRD2DIWUkoFLubnhYsbU3VsbPDRqCzuGGejgXZZBHB8h8RhAYMd3wftKAmRh4ctYB1c8MEVlupQU7yWtuN4enrmwO7Z3aIo6fKZ5soopZIkNRUnNK0ZJTTzWpSBCVABgAIR4KyvrCeAilgwwYVAdQAFFAOn3z0Q1obgg0fNRa5qocqK/tZKvbI1HZSH3CnTxwVVNcQKSUSaDZpGEfJAI8gYxhMXInjDvFVhp6wfWEREwmNOc+Iqz0HjILh2HpWGsJwDMWBCcM5pQthOslQAgTMvUIHABW8qOIKSwYWd51fwqEamFKKaTHQ844VMWEMSRkEIGCAAR2AFSAAfEKpKHQ0GNBv6KiciIoxTlRDOd4aWC1Gbaktny61N/wB5dicCx4QJEyY8cnz12m/++At/LGBMgkfYyR1FQDzgQehO4nLizU6hN6b2Idz9xc9/4AMfuqbXI51dFw20uOvokSt+4PIf+qHnPuvJT/nfcMGHD+87fPiXnv2Dz/vyl7/8/ve/D8FlWbY9Jr//x/99PL7n2F1nrnrqEy57/OOgq9U7blo8dO7cXJtI9dM//Zxjp07ecOvNb3/HOz7wvg+/710f726Mvvr1b77kx1/4t3/790KqQTFamN9tqqIWRVubayF0i3y0eO5j89Jd87Vb01pjbt+jtPMhrtXnp7Wzd59cJiI+derU4Ysv6vbWX/LC5/zcS5/ZP3VHsXHXEx+9u9i4a5DZn33ZS7/0+d+HdZ/86IeedeUlxPqkNWV6fWuHcb1R+qCEkFJkg620ERMgaO20YULkg0HSaEet2I0KFtUgIjvOjBdxWls7cWx+cS9tNKruepRIog2U8vmIRZHNK+9C1J4pu30XbDo1X/QG8dQsC7Lq94WncbMJW+TZKGml4821JElFHFdFxrmKk8RpjSBYkmyvbExFUkSiyDJTOqE48VYyDuz++teuzbORkHGkOICHUDcAzMzMnDi+CUApFUJQSmmthRDWloGaOKlvLK8wxsw4n2rVOaGf+dzn38RkqYdKRBARHAnBCy6Mt3CeyhjAhYcfs9kbXHDR4auvvvrZz32WQDp5hCdMmPBvjRBCCGE0HN15x+rtty4fuXtzdX041Na3pD2fRU/hwz3d4dzgfmdRLXyPLd+5NbonW14ap0rt3jvzaD86mI/p5tAv9fWZTZgHKMTglHLNpmqo3XPJ4Uv27D9nfn7fvNXDrL+5dGL9xG1La6e2etumKsXiVPPQBVNwgXgAyIdVtll0Kz0sq+HYAGhSklIeE5m2Es5gNywjYWG246wej8eDrmElM4Fq66OigLGPiLliYDfBdqQpNybdLKKaMi1Du2N3Z9dvdvWoFnWaUzNTuxfVcFe4bZZo7r+PsfAeGn5MdDfnZzb48aBk0jx46KK9u5pztW6DWQEABWyf9Ncii66YG1LfixK2MDV9YGGu0+Ku7G2xLOv2j9gijlRU41FR+BA08VPT7UMXnnvRrNld80FTICe8V26pcjsFUOiwPcJWP9/qDcdlPsiLtY0yL0eSnG4ns7J+UFRWWsIYZ4SzIAghhMA73FfgcBbOoswlZUhqSFLWpLFKWjXV1ObkcLx6YqPIBy7kMkScYEd8oCABcPAW4CAULjA4RlDBl3CghFImqUilmmk3VU212o3pqX0z9WmRawz69Y2uojKohmy2eQhWxoQJw3ygNAS+o2sJAvhQGCcEk5x5D2s9TIAgSBhASAiB7Ah+hIAAMM4bB4LYS6opqepbZepnTPAWJBAWQLyjTELFIYlRU65eD7HiwXjqgqDBBbgg4EG9FQgIHgiQlMUiFjyiTnsGKsGo89DGUA7HAIqzC1wXQEAUQBEAFoKEJRTGB2uCJ15jJ0Q2AIxGnEWByxCrkseWqhiEnXUU4jvlcRmshNCB5R6mqmg2QlkEpwkXhAvGhAvB+eADmBC1ejvOS0K7+TjzzhNKCCGT2XIicEyYMOER5q1/9bZXvuLnitFqHDHQnXKwAfCgDoTBMQSfZ92kdR6AUNwExj/72S+/672fr8JCZ197OB4Qkv/Jm//4MYcvbav/rXkRLr38wKWXH3jNa38KwNpWb319/ZX/+Rd27X3WP35z9IWvfLQZfZz67A2ve/XGN2+56PDC2tJ1U9ONgy1SP5+89H1/iOqu5z9+18zi0/TPXhkYffKlMYtb//Tlb37z+jt1CEeW82Zj+uh2tjC/cNvycrPdoM2GJjbP1rUrBjmxxsRS/urP//gVlz7mQ+/72ydcfsnjnvmM5TtvGRy5G8HEUYzKM12LjLEb6zXBWWdq//5dniguvRn2RVMKABYyEDCmR/20UQNcNhikqeRMOmuiKIL3Za+n0g4YKwb9OKlRE1BVs7OzQKi6m1Eag4bhcNiKFSgFwJME1hfb23F7Gp5mW1tpve1GI0ohhCDEmywTtSip1UyR1ep1hABrI6W8I1WRRXEdgbqinNo153XpnIkbNdgSznhnQ3CIln72ZT/1C6/+v3SVB6+3svF0WnuIMZKREkJkpQ6UeIcAWO8ZIc4H53I3Mnv2zr/g+T/60fd/ZDzoS0b37z1vY317eiYGQagqIiUhzoRK0A7u/Q6k6u3pvQc3BqPZ3XMf/NAHX/KCn5w8xRMmTPi3hrP27ptvvvZLn7nm2q8NxmWufdb21S6XXdorD+R6Pq/S6rvPapT1xnZ76W6jTnAamoeUuxyDzrCim6U9se23RrAPvK/no1G6unK+qxGbtXoDPrZ0196lu4d33XDi5NHNXkGnHnv+wbKYOdNrJaG2PWR9S4sAQEvoBFpB14RpUQCCM87AqK2c39RcuCiIuN1YnN8bteb8nV87s310uE6T2OcxyCP11uew0mdNJdvN+pn1YycHx2KZMskg7fze5hUHZnZNJdO1FkOzfyI5Tcn3Jat4mFE4ktM1m1TpHnHeo86LBkmcpbXtBBvJ+rpy5t69VQAllFJvlo3JhK9PSX8ozRbThpOi20ii1eRYKzk1t6c9u6vZ0dl4MDyxNVg9cfoLWWkvnMnTdnW0oauOU4ecFk4zANy52Jcto2NtrbPGufO4L9sD3TqZMT02Jze3VvQoaU7NtOSutt6XSLVTMvaB++JR5jCaZ6OER3M0ru9peanccHl1WBU7BVkFKGgKnkIBNKAQYBwJv4+1WQIBH7gwe89fbMzEemyTZtycb9RAVBXYirNjBw+4gXfbwfRCOWLBcTaPdGrHfcMY51yIop30pdy64CvrOAVj0Gc1uLNlYgXzgijwndonptLW2giMEaF4M0zNG75I7jnjR+WYJi6YWllwKYJqurReNeMhj4ZB5SRlTsjCGkcdWAQHC6JhuffSeO1Rfru2i4HLYRpCcck1JR4WqAB2Njb6rOdJgCYwhAbsZMPQgAUtwDmg4CswUBpFsETqkAjKOSgFgQUqAjigECASgoLyyic9Y03Zi6qmF7FLyL2pwjKLDOAeHLxO6inPeJx89iOfWVvdeNLTn6TieDJbTgSOCRMmPGIcO33q9ttvf8mLXwQ7jiMBGkBNuPezDiUMwYCMwdqq0brp+vd//Zu3nz69dftdp0DitD7TaTaf9MTHX/XUJ+7bvfCv3pf56fb8dPvaa744GGTbW9tZNvrMJ675ypf/8Rd/7b9K6S+6aPZZz7zY3nTy+T/8jKkplm91Q1E1mnU9vrvMtGxO7aqL9lTznBc954XPeEqzPT3OqiMnTw2GfeOsig8vnrPn5PG7KUGn3WzW01atUUvqEmxtZaORmJ/+qRfRvCiO3lmjgZsqEJfng6oai5iK1vxb3/ahvKKG5R/99Adf87qXB4uyMMJxEBZ88CCkqijnIYSgSxFJUOpMRSj1jgCEsgiEuLJUjZrJKiZjUxZUSngPSr0xlIV6p+OLgjB4Y+BsoIKqxFXae8aTxIUQAgkyIlYHBE8JrNVaU0IqU0YiciBOa0EjKqX3wTvLVZwNummtZq0vxwMRC5uPo0ZSFcaNt/fuP/eHnvvMa758XadZD2WJhxQ4br/9rrLSUkprLaVEGyujyBjNpcyH+eMuf8xvXv2bkpIf+5HnvOLlv7C1sVKrq49+6h9+5idfRoP2hFIfTLCEMo+CIADMlppF6Tve+pbXvvaXl86U//C+T/7wD74onqwPJkyY8G9E13C2KnLnw9ba+qc//KEv3/BPp/SGaVu/37sO04s2u2RcdkojSnznh1vuuPAyWY7l3XK8FZjxiwndD7M3y7FR+JWR2xyGrHyw/8uKnG2FmitYNqYbUVZrnlrcuuv27Ttu7dm1caowd1DNBb+LBLo9xor7lsDhUurbDN/1FTkA4zqxNE6CiJia8XKfZwshOBkdV2po2ZbD4iNWLwXUOZ5lskokauvF9tZgKFSk0npdTB2Y7hw83NnfjDs06S/T0tgHybTxXW2SipEyDzonWZWsezYIVaoa7enWvNJKjpXbQpGx4baw9uxelDKkDQRi837ukcymM4ndi+G8iYyUUZ3RRtSvxysLtbn9rT1zYZzFXcU2lkfV5on1o4TpKOHHYl/OWNXAvfvbCLZNCwnPAQ4ooE5gRL+QfOh7rMg0HeeqP2aZc2WVo21npmjbuwfpVYA1sIZWkLGXMY+FqQkjgvaE0bieirSWtDuNel1FSggAwVoETiAoO1sMD+xs/omYcj+9sKfRaoQMqqaSmViNBqI7dNYp7aiv4DO4PBgNZ2kU86Qm21OaE0fhXLAu0J3MJ4RYb4N1lHGAeusJQAPOpioHKKGCkkCIB2BJsDs/Mkpil0y76CDdsrZfFaYytorBg4p1LXGxqqKo4kJTaRCRwGC9A0wAcz44jwDvg7femxCsl4ZIR6sAj2CI9TyAk8B28q1bgp0R2HFPdjvpZ4mnMJRQBwQECsICZfA76ToYQAkBZZyzaCcxDbz3JHiAAgzglHJKAc8EiWTEGfcEYIKS+44Y85ABlFBGokikSVxPb/7GbWvL3UuveOxE4JgIHBMmTHjEeP1v/f7v/s5vH9q3HyhgC0iKYAKsJ97vvK2CIS4D8htu+eLb//oDhM5sbtFmY7E9NbWyevppz3zCr/znl/9b6xQlaLfSdisFcPHFj3odfhHATbeu/Pmf/9kf/ulnk8i+8++++ZQnHO5unHr1L74sK7bPffRBszVYW1rfM7sHlelvru6enwUrhltHn3rx3t6WBQ3tmeZwsNQ+5JqtqeBZPuzXfWW769rJubTR31ozhjabHamUz4ZpY2pr87SK0Zqfgow++IlvnOxFPc8uvmzPX7z2/85GSwltN9ozvqwAUCF9WfAk8uMieCeUlM6DUz0exrW6szZYL+PEG8uY9FUllArGCSl1VdFAIymdLa0tQ3AiTcpRT9UbKB24JNpSwiih3gfKGUmiYtAFfNxMmS2Dc5Izq6soieGJL0opFQLxWos0oVzofJzWa2CMW4CxoMuornwxlhAIFeHd5z3nae98x7vPv+jSpz7lirvuPPoQI5LUaqynCXGEkKLIlUqM1TKSgKuq6sDBg/LeVcBfvf1//OAzrurMpqNsIFjN2A0SPGERD8E6p904EjVCI0E0XFmr1d/2trc/+fFP7W6N3/Xud77q535+8kRPmDDh3wIbK6c//t7/ubKRrWwMltdWex1Hz58ZX7DcP7geOAlRcIkLDxRdEdukU07Jm7j9epU01L7d7AfoeD7TbM2YU1232gv6Ib0WKg1jbZb5eiwWZ9dObN71D9ctjc1oQK4ADpWFuPkMGeZhpe/GOYrS23BWJaAI/IGd5GuLenZ6qkMiD7t7Y6V5so/x9p64TXh6gzYDbR/BLAK+smZ7rFlsEHNHolhpQh0QcyRplDabkarZnK+e6q8tWWvrD2c3xOkokWe2TXeNjFp7+XSyq7Z2QOVN3CoqQ8sKRQZdEmvvnyciN/Zkf5jGC5d2HhvyeNgl2VDUaun01CxEO1HJVHVgfnBRIxnPtIb754f3LJ28++TptaWsh9GBUKtFdZBvt6nBtn1yP1EmFMqbdopsN7J87+qwtba83dvcPrZWrc2bi1R4XHh4xvU+bKwUp4bDQZHLRrKwuLc9PdWemtm90G4nPAGc9wWCByXgCuQ7Y0oFpWmS7IrVVGiCMkJAuSVJFWrwEXEMI4ISAN2J3hn1+KCddgpCWR4L3JtkFM6jctZbDRtpUEerwrCIRZDWeqe9ByhDFHHHSHW2oGyg94pqkjY5ifmMq2wY9NZ1Vc3xtEp5r0mdoAGMSR5FLNfftmjwvqoCEHwEWKBA5a31tlFxa3iGs4dWsIFaHzF4oPyWcFfBW5S4d0CiEHhVVQBCiIRgUQRdMWvgAXiUJYREzFACxntUlTOugheIGGJIAuEATacE4XPJsayz3ZVen63is/No85ixhqWi5Bg1mA1Ro5+Oeo6HOkAnc+ZE4JgwYcIjQFFUv3/1Hz7mgstiSeBNcCXhzvicU1FaypgkcJyUwJbT47e9/e/vWhks9UVDJWlc21g+Oe733/2e/zWzMP3vpb+XHF54y3970/XX3/yJj3/061/5yueuWYoEe8F//N1mJ7zmV372nMW5ix5z/vI9d81Pz8/ubQ663bprLixeMFjZas9fYMbD5WOrremZ+amFU0fuqiVJu9E8s7q9e2ERgZ9ZWl08dAjedzc3eKirRrPfH03PLSIt15fOXHvDmQ998patcjqzxeVXPFpn61PtDop44/jm7DmLcDofDuJUBa3zPG8tzIC67VNnpqZacavli1KkNXiS9Yfp7C6UWlda7YSUWiulRMTy7kaSSrSmtk4emZZCqBiVhqoh0MFg0J6rEUutroQkxBjOuYgEgGw8bjZTqMiXI1AJY7TWojONcVVVJlIBDIJzcO6LIsuy+kwH1vU3VpvNhgsIphLBLJ5/ztOuevJXv37z/t27Xvmql7/1f779wYx/4vgpzuqUBABCsNFoVG80GWPd7tbjHn/4ZT/z0m8vzgudxC1dhdtvPQqAUgqr4TNKdwFnKFjwzphMqjpgB71+s9360zf/l1/+5VffdONXgYnAMWHChH9ljDGry8tfu+bzX/jqlzficbde5JcZuxvYx8a7R9WcfrATCcAITTPVWW35Ja9W6UXEXVSMZwf9eGTs0PntcSjN9/j3IcC5QGkGtgW5ZsLqcNCYaR9YbO07krfO9P1a1w4LNypRVDDm4bhAkOUerQifWoDiylRis0+WVxv7iJ5iDcZFXdpd83bQ58PhI2C+EIJxde0OGCwcms2afLs3KsbWlNmZU5vXX2tWa2li2ekTo+2taFyMW3JhWs0bjQf0dDA+y+wKVSMVWaGivYLXZRyTlmBtn8fleEcaQFXC3181suADR/ulEjGpyaqlDayBM6SgMkvrwdUSliqfsqpR6sjHtQRTnTrdt4+c3BgMR70levcUq6awj927XwsgBt8VyuM5dGShDKmTIop5Y1ex2fDDXOXOd9fd3QpSQTG0KR6gWBklhWDDUdE/M+6tFse6ftycmWkvTO09Z67enK7VputpzBjxlgXOuaQmwFXacA7GOHC2iq4l1AvGUi5iCNAADkg9FKUVZcFtgWACaIAi0MRVvhiSbBiVmVYMkeeMglJQeAvrgyCUMe6rYIxzhBHCoJ2x1nkHgAXCKQkhgFMKEgKx1nsEMFBKOUlcfcq6jFE4U66nCeKoSqSXzRC1CG9bnwjwHc2CIEhCCCOOBM88HODBOOGK07pyJcmzrKiyqqqkVJwwMAJQQN5bNiUQBHhOKeECAA2BWMs8AEGJIIwREHiAc4AGC9gAUhGPsFO9njLCbKCMBUYCAmwAKAtMcE44SuZY8DzsDD33kEwkUqnQqdHpJm+pBOh0qvE2VMrpJAHHROCYMGHCv5yNjY3f+70/eNELX/z0Z16JCroaywYrzVgJbmEYCRyGwAAVCPnz//7O629eLmhN0KnuVpH1N67+jTdc9Ywr/t31Wkr6xCde+sQnXrq1Udx99z3XXXfdjTddu909/q73fLqW4JlXPfYFz322BUjwUVP0B1lkvHGmv7aSqKimIh5oOSxS1UiiCBCdzrx2NHgys2vBacsk78y0rPNF0XfelKU35djT+me/eFM/5zTlFxzYe+WVl6lys1rvRiSZnd+DCtr4pN7wpqSUttptFIXV2dT0NIJFVVEhXFEwlaaNBooCLIoiBkKC9UwqWOPLMqnXrc7oYNBut0GIKzXbOYtG7ZlZm2VMpFFSt5WmKhZR5K2mjDWbTRBnx2MpRLa1lXam01bL9YaEsMbsLHRwVcVkXA4GqpbUo6YeDaTirbm5ajjgjHAuuqeXOgsH3vinf/Spj33hLX/5jhuuu37QHzRbzQe0/LnnnnPs6KoP1nsvRNRoSC54VVVpUjt96uR9j4xi+YIX/sh7/u49dttUZpvBcRW7amTCUaVq4NJ7IXkE5Ma4ZruFYERkHn/F4aNH7hmNT9dr+yZP94QJE/4V2drYeN0v/uKZ9XXX4u7yUFyuN/avVWl5VsN4CB0BRFJWG6nO0fpo06aZfcK2Pj8fmqMrtjL4vsJAVDRM05to3BNC1HDZJTOXnbNQZWv6yClzetM/eITLA+I2Byb3SBegJFDBGIzHSo9bULMyJio204fsyZOPjMABAJgGqVEeX7rXPbpz/J6TR+9cv+vWwW039e64meyeke1E5EOMMzYsjl4YXbavNp8Nv5Xt4TvQfrhR3VBJwtShi9KZ8+I6CdBjPvYiN8ge4nqJgVghfIv61OVJPrqPNSzPMh50GiPh4NaQwVBRptIR+ALde6EahdtG5Znj1Urm+222wB7Gfq2AKILAWirWdu2io5bYVs3Tt+v+V8tvTKPRxoyCfECBg5MsFaeWt4/csnF0C5lo1Q4vXrr/vIW5AzHnHYI2h/SBVJZzLpXioapcWemEeEYZiAUKBBjCDInjiDEAYIACIhN4kYdi4KoxCz5AeTQo+iQYV41JMeBVRi2HD4LHgjIAGsECinMpaK8otfFBqUAJSmdgK1gALFBSERb4Tl2VEIKprIEPMSQYB63imqVzKYhHcarNItmssw7SuhO1ooiJpQpWw5awClwRjgga1t6bdUMI7lhY/MX1AAAgAElEQVQUpuMix3Ct3yyHZVmmaRuIgJ1gEw4QfMttCRFjTCkQAufgfeQRoAJowNnYFUiJIGARbAVXEICAUShJGdROvIsKKBx0ABjXJKmsQ9WTlfA+cjsCh/BoUCFpLaLzTTE/nSRJM8SkTUdTGY/v6+gzYSJwTJgw4Z/FOBv/zu/+9h/9wR9PTU2h6ENyBqK15Vw66zmnoVojCYXpb28Ol5b9124c1doXRJXf3tx++U/+9NOf/sx2O/p3bYHp2Xh69uInP/Vi4BVZNvrUJz/2jW985Z3v/uoNN24+7con3nTD19/wa6/pdMLpe27ds7eTba6ISMkkOF0Mx6PpPXsQ1VdOnFm44HC+tm2Mr9ebvf446/U6nZaS3A7W0wahzFQ53vGuj2wPbGNqZmnr+Ct+5pcVBswortoYWzALx4gJqMdeF5RSUOHK0hjD63VUzlnHuAAIjAcX3rjgDWt1MBxbEEnpeDSqdZqA48F5V7AoAmfEVGACO0s9xggX3ntGKQjgPRCstVIQMAbvvLGQkFLBA84RQgACrUEj7y0LgA9gbKcMACiFrqI4Ds4iiM7UVCgzUpfPef7P/O7v/dG5By9+39+//5WvfMUDGjyWCSe0MIYQQgihlAXvvXOMsdtuveN+B9fqgjLTqEera0uLey8p+sfiViPoEph3doNAg0ZAIsTOMlRcftnTPv7R968sN9/+tr942c/8RKM9B+z6jhbtWI/73UEWJc1xrrOirNUSQh3nfm72wGRCmDBhwr+QEMKg218+sZSVo1vuuXkz6XWvGo4Pl2GvNbOVUfbheKATT4mVZpmOr7OiajbanOYrvp/D+u9D3ZBCx+rI9NSpTmdQbywcmL/kKfv275tOBKvyyhaGzbc9eEkVAFgrNjZYlj3MtgkhO0VYiQ9uo08tFmYXtpL0Rir2U37eI2JK65DlnPdiSvk/Fvz2eJ/TDW32zWBLqG0ls152enM0HuuqYs5Gp8lJ6ppt7EpJ+9vXGZdQ425/Ravurkd14qgeFe26q2ejtCqhNTWamgd3hRERIN1qNrIUC/QcwWbur0QBFcgQxIDs/GkN8jHISo0M5g/Wys5BecfymWK4cXvv83vY3l18t43SwNVDqVs76glo3yelJSxEwMb5cm1oTQ+D2dpABuUzBc8AyAiB5b3yVL880x+sDvXQ1dK95++bWpzbO73Ybs9GrJFGM0p0nJHeC03goQWxUhBKFehOfVMwIAaBACgsDc4FaYJ0vh48xkXIMmIHNGSAJ9AUQ/LtgAtHUBDSAFXGkh3vDOc8AqrSFnkwlQMCiAah3+qdAIsYUynLisHmmc3NtbVBt69Uktbbjan5NE4hgmUSqhXmIgaXUu6pKIiAlcGDeQ+ECpYACiKAl2eT2xIFAg6iEDiYURVtNni7EbUjphACKkMqHRQHKECCCGAeOhBPAOIcKUuIFEwhIqAaRhMLW4SKEKEUZwyOgACUQypoBAcPawgIlIAgINCSOuKhbWH9sCDKkIQQR2PnPEEBEBBiE2lb6VBEI8eL3Icgo9ZU2m71B2uf+/QXL3ncxYuLeymdSB0TgWPChAn/LL7+jWv/x1v+0jkDlIgd4BiLgjMElpESVUZigt7Gm9/853cd2zy5GtUWHnXkZLdD6d+96z2ywf4Ps0aa1l/04p940Yt/wlT29ltv3NhcnVvI3/7uj1943u6Lzttdmjzt1EkiTXdDEN9s1AZbm0QMk7o6fcdNKkqEjPOcUhrSNEYIwSKRsUyjpaWtT33+thtvX0+n9pxcPvXS//TcR5+zmxQZ8XVUHrUURQlPhYpQ5owQACbLRMTjNLXjMY84Yyw4x1Rsc+MrK9MmqNTdnpSxALV5laZ1EFL2B6qZUhaywXbabDDCgrVM1UB41h+ms/N+WLii4DKG99YZzjkI0XkhFZdJ4qqxSFNooysj620YOx4Oa/WOYBzeqXod3hejflyvgaEY5ZR4qYTOC5nWgaq/errVce9611+/6hde//GPfezBBI5HP/pRt992jFIqJQfxVaUZi5RSRZbt3r37u9bQQZe5qkXwBEBcq8EYzkWRn4qT/UBx542faqa1hYWF48dO7tq3rzsY6IrUa62PfuRzn/jwp4K2n/74J9Dav9Pa2p1f+5M//TMDfnp5jcm41mw5j7wsIsEXFuZ+9bWv3bvv0GROmDBhwr9E3TDa3HLTDR/84N8d2757U/byRTt88qj7xB4A+EC8fVgO6J7AMNNFdtw000jUEjsipnTEh+/Df10IX0vX98ysL8w2ovjgebNXPGGRElqsDbNc900gU41CpgOSRpwrY+rD0fcWOAgBpSyAWEerghgDwPczajDXmhml5ChhMZfnKEWMIe4BXCkCpUEIeE+M+R598R5lxcOAW4v1dUg6PVWbmVYHp/n67nR5z/TtN+jV1d7WaKwNkYjXwqqxyYGYEkl3dAIKgOWIB3l1kjfKfZccarkZdneaD9LRWBVjGP09ustE5WXezTNC+PnJHrBa/t06DEhFqbt36+4dqgIoYtqVe84JU9N8NDKny82N8S0Nm89YQvkC4cKCPrQbjwcdIxq7CK4VcblHhONkZUwGmVh3xnvbJJYgeC9ZYKM+Obrsl5eqfhQlrcb84uFz91y4r03aUWgSWyOmEXyqK2uDCVEInlIHSuOIy7ATyRQ8JSRiJAg4HiqAWE+M49oIY/04QzamJqOoABCYnXCWAIbgEAxQAQGEW++1cWc1OAJtvS4tAEoRYAkoIAghDFQEJglh3IzzjVOnbjt+7Oj6+npnemZ+/sCiTDgTVFBKOWWNUG9QkLgUZfAlDByIDSq4AFTESsIFeAVmQAkhgpAIoOKscwb1KuWNetRp1TuxSgml8DZYHRwjOwViKQkcwQbiQRC8D1p7JCAcVFLuYSt47y2MlEQISgjZuac5R8TgAqwLoTQghChOKAFgGWwIxHgXUFnaAo05Kw1jxAtoSmngzNTiqpGOeDSyrDTEh4gmUjVbprf8t3/zgY3t7ite+Z8mAsdE4JgwYcL3zVZ385ZbboqiyDpdFBkXgVLDSAAqQoByiGg7+PK6a279wiev21ifo+TQ9Jx5/n988aUXP2rPzLSM2P/BxhERv+TyxwEAfuRbPzqTfeVzb1ldPqrz/qWHH9Mfdg9fdA6njkrrU9toS1dpXVXteqcYGmo8JfXrbz5x9/HVb9x8vJsrIg4uLZ9+9tOveOGznp6MuTWx9mPZaJWFJiFEsa2qkRQShCB4ynmAd9YSxgB47wnjTltCOaPcWxegaaS8894TKqUtCwHJZAwfvDZSJfAhBFDGbVkyoWQc+0I7H5jgzjlGGROCeAcQxilICM4ywU2WC6lkre7LknJVqykEhEAIYaaqRCy5lKaquIBME1/m3ngaK5uPWC2updJavX/v7ne8869f/epf+qXXvOrqq6+emb6/ZnH+uRdq/X4VcwpYbSgIA2IZmapk7P6fJs8/73C/W87MN37j13/nPX/3YYTEw48Gg3q99cY3Xn3s+FK3u+Vs4IxYl6dJY21lnKSNSLnF/T/Q7w9DKF/686977OWHRuNudzMr8jAacaES0VhwsJqzOI4e9wNP+qFnP29x717O2WRamDBhwr/oxbq+9emPfuJWdvM9TzlyXB3vR2ObUN0piLM7+sfDbYh5MB1a2u0yvdE2z7NRo6ZdRw7HROuHfz1C0EdfvOuCJxyaaYm52ZTzfOtEvnzr9j15OB3FW2PbteOeLs5pT5+nokOg6nu2qCKWJA1w3h8nKyf4qH/2euFTn9fduOYtbddLfkisrIhe7wH27UrpPXtoUcgzZx6WQYzBaAwAFDYvsE5DRHfNdfY98RAvWBgQXdG+sUDsYTXZOmOqLXcEgERIAWMin0e7L2wtXhBftNg2q+mZvDYe8TyDexh1ZbVfMWEZDctJA+GBN5yS83qsxHe9QbynWytNHtMDtXg6WlvvLGf94T3DGy6kaNOo52OLh/vSMa45DrzdHlK2fsfJG4Z9FtOU6YLojKZ1kipbc2xaHTq4q17b3ajvX5xZmOUzQjVtYfNu9+TGkZWtbedDvd4897wLmqQZLKRiXMUVgvauqspI8XqitA5WgwMRQcyty/NuL6v1+8lwRO1328tTjAlyICBY+BJcgDJoB0IgGac4m1GC7BRrIQAE54wLpoMuxoPe6ulTt95z59fXl7f63Ww46LuK7GkdoEkdqRJgIjC2c7/fR9kLHlpbEEDCEurBHQwhPooizigBh/YwHpJSJmXcqLfaM5hO6k0VxzahpQhCg8EBGkbAMe0AeAkwWKCyGZwmYDJw5glEYDIoa21ZllJK3HegNQkGlQ8EJCoJJCABbai2kadOcDQ4s8o5tRqG8FWL8TRN4lbLNNqVapVUVuCBxtah0gaynTTnZ2rd5lmv1AkTgWPChAnfD2/47de/8Q/e9PSrnuW80TaXkglOKUmCzogbwRcg9sYvLb/+t/9o/7mHtwZFvR1vDpcO7l/8sec94/+3RmMifep/eN2HPvz+9/7VW9/6rveee2DvqRMfecxjzv+JH3/B5Y+/4pYbrrOVD4QuHpj+2Kc+99nPXRPF9WGmaTKXV3Rz+/jigfZPPPeK5zzzybOtFKM+b4hxL6cmimQNilk3cD4nYjaYAEoZYwiOhMCkhCkBkBDgPZMxTDDGCSWddZSKEAIllMrIF5WQErb01omIe62Dc6DCGkuZF1FsspJQQRlz1vvgKIN3ju6sPkII1oJ4ESc7nyTojnNHVslak3ggEKe1UEJEUZWNAyVVPkg6HdMbMzOmksEZThUIMwgx9+9+z7tf9QuveNJTL3vtr/7Sq1/1W/c1Y5qmJ4+fuODCA9YZY0MUxdaa8XhMCbU6vOE3Xv/GP37Ttw5+1MWXPuYxhzf73Sddfhn04OrX/9rsdPv6W647tboxvXDBOC+728uMBmvL+fmFO+666SMf/fjdR4587tPXfOlLX2rUU+KDkO1bbl0ejketRtNZ7ZB7PXrB8384TuQTn3DZwu7DZ5dpZnX79JF/+PT1x890l5aW/uZ/vWMyS0yYMOGhCSE463RVOucQAii94e5vvOPGt2ZPyobn9zeaW4WsAuUkOBK+v+oigQRLrZu2/tHW3Z4PB+5kpOqR2hvJyDk497BasY5aO9WWdE5FxPS7veW1zZV7RmfuGJ4ZVhtRNAx2Q+uVUdZI6+cp+XBFE+925SNWVdH2NrPVzo/EWjYYNhg9kNQ7wYcHS5TIWa7ipVq7ZJLF2w3G6ozWslw9RJSI97hX0/GldrE0slYVnm2O83GlnXdU1jvpwvx0IiMBbK6vbg5LB0ggAUxIfNmQutWs7MqKdhtlTwfnU4T4ewT7cEuEHZm13J6J2rtSMcUMu5/dPXGWGU8tAGdhCLz/jlHMR0pUvD0Vq1ilCT/DljdJL8MKt8GjCdIEGg+ddIHAcJrrUGQ2d9WwH3rLW73uwNUSFREnuYsTmnTidLrTmI4701GjsVivndNJmjFR3pB80FtZOXHkxIljZ5ZA2fTMXLOVMhqSpMEFEAAXzpZWBQyCBwggGYkAQmBtafNuUoy51g9wDxOQiDoVKq5zr8vCBiUYp84HQggVlHrmxXeMpHOECyYF8d4UrtjYXF1bO7O9tdLvj4ajilnbqPerqjTWUmMFF6DcubOBtmdTWADYCQw5KwQSD0fhGAJBCCD3ykaBgQRCAudcyBqTERdCCMIpGLgPnARwwMHbYBA8AmC9d86V1FFqKSQhEoxRTqgIzFpvjCMECD7AeUoM5QTgoDpw7ET1eg/j4H0ALAme0xBL325YMTMS0HlmGSsjmSTUJ5GOaiVTDhI+2pk9VNJstGabrTOxkgSTVKMTgWPChAkPm9PLxz/72U+/8Q/eBCCgJCCxlIAH0mD6hHoIAUrf+9a3fuyT1y2e8wTHkyB7U7tmfusPfuO8XQcnBnzB818M2vjLt/zX9Yzsf9RTVgejN735fZz8DRdYXl6OVJJV9sC557POnrXudqPd1pVbXj7yO1f/ygue/zRbrXBBzFZXKGlHfSkVoyKEUBZF0k64ELaoKBWEkPFwWGsnLG6U3fVIMhpFrjSsVoclg0G/OTUNQowpmZKEUVMWjFIqmC3GvK54Go3XzsRxRKIIICpJIKPBZrc5PQcNXVRC1VxVaqNVJEExHowb0y2qoqq3GQluqopSziQHE95rWAsR+0qrRiPoIiuGtU4bOldKIS84F8Q7SGnz0nofKUUJ77QTqhIKcu6h8/7fN/+3PbsOPv+Hv10b5cCBg4EEqeIQJNGaMWaNATxCqNXbn//cNV983jVXPfnKs+uhaiQjEcfJDbfc8R+e+4JnPe3K6265Ia/CgUPn33rnsauuetqb3vjx4eDY5sa6rty5559DRZiZeewzrvzB2279yqDfu/ySx/3Yj/90zOpx0nJ6uL58zzOufPwLf/RHeSQPXvgsABh9A9BmtLm8dOfiOYc/+L531qbOOf6duU4nTJgw4cFYPXHi2k9/Znn5TGWNbDZvW7h1/SWn+53RuJ4bZoBAvPlnNOsRtLdml/FXWt4X7pS/vixKZ6aSOHIOefGwWtE6DEfVYNQ/vbl8z/rplf7J7nDQd/nQE8ISxadaSvfGK6PBDCsOMFnDw1Bhyip2/YMBxDtxn64Fbe3yVrsyV+xn2B7QM1vkATULpXoq/lJFzyCq2p3zmukFUp53akn1+g/TMmaqPnzCuSfG5shbv7y0OVobmYLVL7hw9nnPuUixMO6Ovvj53qn1rQrwCAzwYETTwc3sruOswclMvHeh9qh2vL/G4ocOUSGqYp3R1smNfq9/nrh4trGXQ95P4HDUaDnMMRrl5TjYMvpOgWNHZTKsuxmnzZnpGRlPJ51k9cTq0qnx8UUxq/g5njzqocuCcponckm7pa4+c3JlY3nUH4ycAy8A0Z5Vs/P7Fg8t7F5otrlKGeckTXfX0n3GsKyozGBl6fTdt95189rqSm+rjygOhJw8c4LJeF9tHlSSgEh7GeClsoSWOWRATEgsQS2txjwYQ/wWwoNkouXct5pFJx6o8cAW4yEaFFFCyohTQAEauK+BnSW65EKSGKGUtuLletbvFyUQWxQlKgVYIAcy63yhiYp99G2BJCAAAgCoR1QCBEQBBigFGA+8qojfkQUCBYjSLlhbem2KQmwUlFq0IUEUEMNxzhAp6OC1A2ABgkobU1U6ioRkFNowH5RSjO00KkOA1gTGAqWRwkUskiRmNBTK7XTYWhQVImkVy8vSBQSa8M5MNEPR6YRyMMRwXDo6GnEyRWXkeIKgUFHOQBVVvCHIzOZ0i6XRRN+YCBwTJkx4uNx14sZjd9/18p96MewWnCMyDsZA0ADn3ICLBQCD7ZvW1zc/f+1Njbn5cV5117evvOppv/6rr5lY79saxw8/+7LHH/ovb3rjtV+5IY2arXrb2my63Zw5p3H85DEXwsmN9c3NTcbIozvnvfpnX/K4i3+tvqs9OHNPrS5cYYWksCUXibOEOE7gIkLC0DkXeBTbsqJS1hJl85xzoiIJycthXyWpz8eURs35mZCbyhjVasN47yyjMKaKoohwYvKRELRWr0NyOxqg1vRlRSlr1upwIXgik6bJS5Ek3EmEUpdFo9mEtSYfyzi2VSmSGIGbwlBKVK0GLovBMG40qmE/ikStVjfDkZCccgVvYS04C6XmUcwJ11UmazGcLsYb7/3b9//Ob/56LJu/8f/87pe+9M0//ZM/+5YB01atOxzV6/XAZKktY4iVLPIyTuqdzvRvveH1f/Km33/Sk56ddY9+5CMfO3rk9tk9F1gqpvfMf+Sz1w6HW+eft3jDDbf8wwfeNzO/N1SbQftD5z4JAKqV/tZ2q9MphqcPX3g+xO71kzfWarWRKRUcipOf+dhfrNz+1USNZK3mtj/cWzlZL30xGvaCbbbo+rHbfv6nXvr2932hkSaTm3zChAnfY6dfFksnj1/3T/94/fX/5GI7ahdbzXxtz9Z4b5XzUjMN/Is2KQEok7IvurXzWqyP0RKO5fpzBNPNuDWd7gqiHe4f4JAbUoH4iJbejaqysLZkoTyyNhoXGxvjcWaM83nhR5WPIyqFmGu1ALq81U8liUlgD+dyQ6DGxNkQIXxHgEkIQVs6yOTqlhvmvnyALXGg1DabRb3Vd27EKJlurwviie81ay3OORAxqhiz1hnrSmsjsDkei9iHRJuKacMKa0dx0h2aM9adHla0mbT2xvO7pg4szjY7vNroDleXx+NhEazhHNNwexzhFiCjIEpDe2M7yNeGWrZDv+GXGOpMSgqtWBrLNncR8992Y8nCVrd3Jxqu0dydRC1mIq3vL4gEX1i9RvxYck4I9f4BDUasZWWu8h4RiZ+pIZvqb7Dhyf6qMrShaEwXFGmnMIxWhhaBOAAjWwxNMa5G3g8jPshor4dtHQclazkqxdLp2d2zC7vm9+yanpnptDtpHEci5lRFsiVJjQjvrM6NLrT3IeJcRbGoQnAejKZCNmSUME5AKqIoo4wLarwPTkMb672lkoJ44VlERawYe+BQmsCobSS6Xi94LbAkJhKc2YBgvScwnPr7CHYWzlLiuLeBGg3HtSel9qbSlSnHIP8fe28eZVt6lvc97zft6ewz1HjvrTvf27dbrbkltZAACZFlzGAFG4gZHDCLLHsZxwwJECAI4+UAXjg4mNgYZ2EbMMGYGRJjG9tiEEJosFottdTDvd13rrlOnXkP3/Tmj7qNpLYQWHH+yOL8/qlTVaf2Pvvd3961vme/3/O4tFBnz6ydP7eZl4UymVI5SR0/6Rqij38lYgEoCgEheKEklBSKGBxOUoYYzocYbLQNI4RcSSMIMJAplAIkEaT0ZFvfHE92Z9Ohm099EEGkK+unBitrqdJGkgRIEhTLGAwioGKE9yyZJcDB+xBJKUEM7+AdIsMHEiQYEQiQDXVAIiaZFAWj7xU7qZNszagcwiBKYhBAkqTWTIlK1L279575yNOXH7pclJ2lwLFkyZIln447209fPHv64taGkLCLhSk68A0hADraRqVnOd6eV4tf/vV/9bM/94tnzz00n8whzLd+6zf/mbd93rJ6L+HUZvod3/kNu9tfdvO57Z//F798+erW9u6dezu3f+3//rXd3f2maV7/2sf29nbGw/3HXnkNoZrfu9Hb6IPi8x975uqjj7bzKpGlNAoeEEFqA4h2PlNFQtI2k0maKSU0h4ZSg+BCCJDSt1ZJJUJwzkmpEUMzX7BUmTbe2yRqmSTCR9tUJtdczb0Qqq2E0AAxR3LeOWGkJxKIERS98yZNXTPXRQILAkIIKkaApZRCSBCBqGmarMiTNEWi0VY6y2w1N5og+MRSK8YoQwCxSQtXTYTMBDIAf/O73/Hmt7z15Y++5l3vevff/wc//K3f9O0n1fumb/qm7/6udzz++OPOBSVFmuijo6PVlY2oyGSpFP2f/Il/Rm3zD//BjzLEYDAI0W3v7kKoL/rCP7O60oNvf+5f/uzB/RuaZ7YVqcmayR1JguGLJINvRWwhsurwGcFYX1/du3VUbuRvePiR4c0ndTg63mlNmbswXO8kzXjaSQtS5O2k08lnx0epUhPm5QhfsmTJp53m852bN771r34lgM56+fAbHnGvxp0Lz4x0UzP7wP85m3pRz/hPqFVdq5peJhKSNOe7B+5JDpurxdWtwZtikcXsE98cGfsLGrP0Az0Mzd3RaFhVo6ZqP7bjnr0fimSjXz60PhDCh+hTQqnNZrkC0OrgKDXqJXrFH/OJ60/9SJ8Xjfujc2ejkLa/0nZXeLjIjeytrczq0dP14ulBVw3WMkLP6BVjmqadV81xXfdhXp9vdNZc3JzNJ8l0po8aO6yb4fPDRWLaTnH16sbF16xvvnzllFJ+r967ce/G+547GpIVmtNEXor68xvKgEiYpH6o3P262Vkc7j2f8QuFVBv9c7281JgPklNF55HEDoz7uMAxGu3e3//9tde+bvXCy7Lt0h9yNX9pgwaHKi62ZZx189S81FDjk6rZ1LKp87UNrGzQldP7SMbv3B/LUD9kRmv0hhy9nmhSOVqogyAsCEM+PGgO78/uz5oKyJEKFNg8P+iVqTfH2qxdufaqixdPnz+/AoBgFHqJWM3UiogSDSeZ8waN4KjybmcrRoaJ42mrVNrtbnW7p/I8F8IyWepkwqgkQrWWfVM3s6ptGaVJUhioXOVtX5ojBvMnHNHJqyiF72S26DqxqtNemmc1YENE61lQK4kfvJUDYgsfJCODhaJWsGgZFuDgbVuNBGKvl1+7tnX50sWy18vzTpb1iOiTy0ifVFkJZOwtNw3DiJjJPIeI7CuAGZFt7SM7ahtQ9OupyjWBDGQCeXIJg9lymPvF9t7ze7eeXty7A5mr/lmOr86LXiESAwUGK0bOmq2RASDn4AMUI2XU1tngkQHMqF4c+c4LIAEI8My1TxtnsqANCgA2TXynUDjxHwM+IRZJJTKRUirx1BMf+Z1ff+e3vON/fPPnfzbRn+pejqXAsWTJkk/H/TvXL1x4FICz22A2RREQZs2skyTKO5meD9ObP/+rv/z87TvXr79w+dLDVR2/8iu/+s9+0dtzs/Q6+hR4d2+1O94sizc/9tlf9ecfPx4eb5z9PPinXfDn1i9a21IYn1nRl09fbo520lR3Ntar4U6+Orj6mldhsZCE4FtwkGkXpELdSimLsgjVTEoRpWgWizRTZIxbzABfbKy2x9Mk7yKI6XDY3diCSSf3d8pOH9o0i6pYW4OtZuNhnhtTZNHWwpjU+6au0zKFbZ2DyXPFAiEobRCc863WChKLxayfG53nvpolWcYhBm9VViJQvVhkXTPY2IjOcvCSQ93UWbc03WJxtFd0SwjiEKVSADVVmxap7nTdrDFFMj+82+mt/MzP/MxXfPXXPfzoQz/xT35s83T+1V/x1wF89Zd/+e0bt3/mZ3/26rWrRadjrVvdPDOfzoIKg7mZHX8AACAASURBVI3u8W7bNOLbv+0Hzp45rbRIJI9nR1/+ZW/9iq/8i5lJNlYuAYujnTudIhNKRxukkHXT6CyzLqSZOB4OV/qD6eFhp+jmq+u3X7iZmNV61rzmVZ81Oa5Wy6SfqJ2Du1euDmDr/fm4u7ZWSHc8mRenN3b2n269b5pmOcKXLFnyR9G27VNPPPHBD/7+pZc9dPpqqS6pj26N7qztTOW84baNIcIToEhKUoAGPHBi0CgALSFOfmTBPjb+lve/Aex/ih11ThWDS71iO5XboJHJ06w41StNxKJ+sq2fsyShAQQ4ASmgJ4JrKdU8jZn0Wyk2oNZpnmKW1jadRF0J1crr3eK5wo/aCphJOKFSSsec3mJzHsL8f1k3BqaWJo6kwYXL3cfefPGonu5PZ25EzdhXo6pt3XZjQ920bTuPsYX7QHOcTkiDFjY2Mfpu3jyE+vJ4PljMi7EZbGyW3VMNq/2j20/de/768NkRzUsprlLzqK0eWoQLY+gIJrJaNSp7VF852Hjs/oWD25O97emwOTqqxt4u0jgseEdJIYWQMInQhdGjame3bkZ3bh/M6hXbM23iGInKCt3RyiilAMyrvcP97TaRqtNPhSo+Ya2Jk21QlaYFuGrZtk1VLebNzO27ehTu7c+O2Np5qD86bsrEd9WzPecSci71JkuKPK9KiP7g7MWEpAdUUqR5P887CYTs9hqleltbGyv9VYUVACB1ktL68R4HJ03sbHYvJOfSXk80NrPuTOuC1r0zp3pFxoTGuRgjigRawFosqmY8G44O9ptqce7CFaMzWAknAFTKWW1LFz/JB9x0kPVZdIAOaOBj2jQ+nJzmk1z5JvhIjgU5xyECRkkoExmyhcxR9szK1ukVihfKTrRJlN3k7Nq5siyFkIAHasAAEg/yaPUndHAQtIYGiJRSaZZJpZhh2xdFOufhPEIkkjrpZFPHe4tky6RrOkquTzYYCI0fj+8c7L9w6+ZHd27fdsdHUImompWtC0ywhkgB1rKQgNQeCrCABzNw4jkaAoENrMeJQYmS+AR/UHYLrsbjo53R4XY7PKaI3sZm2t00nVMq7yDPHtwSPn7etBKdXn+rNxiPdsbLO+1S4FiyZMmno5pP80QAx9Phfl7mHlxVrsg7ZaeDmFbTbR4//U//yU+JovPsc3cHg1PzRf01X/O1X/JFb1+W7o8i0zIT5Nr57GBYlqsJT1G9D0LMj8f9/poxWazrZrFQRb6YTtJsDcGG6BHsSVCaUCRAwT+wyorsBUBC+dYzCd3pYGpD8FKQ915rAtHJ0wYoJaWEUnEyKcuSiMGslAiLqUyTsiwBjxCqat4pOgxOez04B9JCEIQgYgDgCKIYPaSBs3meR9sISSSAGIikEAIxgoUQAtZCJwyWkiA4TZPQVFILpSQQwSe2XwJKGc3odqd394ruINimU5bj4cHDL3/F//6jP/I973jHq1752N/6vu8/t3X+c9705wB893d92/Bo9/0f+CABDGptYClZYDSZ9gbr8PHSlWvVdBqjH88PfuhH/pfHXvfyiDgaDpvqlp03RWqEoGi9ENJ7n2WZEABiVTVZlnpvjVHMDKKv+7qv+/Gf/JXC5N/7fT/4+7/9L0fP/rZKce3iucnx7cSolc31mZ1be5zmcffWs71BN02nRVEsR/iSJUs+xRSdOca4u3P/n/70j7U8v/Lqy2den1ZXqrvx+vO8w1i0wTkOAsKQLpCWKLpcRl87V3sGk1IyT6TJhLDAwrvdo73xE3P/izDbOs8T74P3niMTIAT1Hsq3HlsRQxYT4Z1KdNofdHqqLjHenvs7InjprPQt1RSlZF0X0RtKkKa9rHM6DdeCu8p1iXkWWj1zAd7a9UQNXOmeo7aNE+9bpkRmw6CuO/SV6SUJWUv/ZbvYpCCtWqKFNHtRHhJ4g/oPJxff2F91/c2Jb3bb47vTuzcODo/8qHZwPiDYHlVJGImJTIXOkja3QSuzIvhhb99Uz1dn88wbi/4sL+8vJrdHL3zk3gszt50rXIjhZbb5LF+fmbXmGPTgWDQpiDLfXbuadsO03tlx42q0qGLd1NIKEw6TwqrCkk8zkfRTXTt/zGIxHk7a2VQlqZAACiqsGBidam0QeeiHt0Z7qux2irKiaSUOcRIVQtHKyulZIkagaRPqKkznckye4gLH7XjWNMqAIg9FtVC3J8ndYxKGNJK0KHr9bqrzsiiy3orIciGEKIqi7PWI4H3o9SIhHwxWjVqRNCAQkYLMSRiIk04LQpAKWa9ITSqLVQteO+l7IBgtukkmiTxHwV6oCBXRWFRVPRof7B3er2fzstdPRKpsolzwRK1hpDGNIvEn880IRJics4FXnSAKkmWM2toX+1sIACFwZPIQHCJ8JBgJUogO0rOgmKeqt76yoqTvdksuIbpyIAYJ95zVRAx4JgUSeJCsLJgAIkQGMYyCJgBSKEkKBDCcO9FWAMdkAxBJSGnyiEbPlPHKGB0ZNgSA2Edu/OR492Dvxs727Z29XTS1TBLN1Lo6UnCKISJay1HGoEFMRBbsY4zgGKOzgZAKSDjPYAgBpaANgJPTEJz37WS8/8K955863j4KXp66+ND6mbi22SlEgiR7kBQsQQIkBVgDWVGsdbpr0qSgpQ/HUuBYsmTJH8FsNJke757ayl17VA5U4FZEkWkpfOO8f+JD7/3VX/tXt27dzoteWyHE7NpDr/2vv/Ttly5dWpbu0/DO3/iDN7/ltcY3HSNDVfV6a3HuidJB5xwc1cN5muVlpxerxWBlPbgaEuWgF11Tz6usyGOMpBJSIrqGoaTSJKVrFkmWRWdhG11kbBfBtlmRMYf2+DjJM2etTpOsLONk7Emp1MA651uTp962cC0Uees4tHm/B0ZovWxbFkooJUCI0fsgpUBwwkilZLRWJESJJglXL6QSznutBASic0KlypjIHJuGpIwcBIkAVlr50OjMgF0MQQgVYxQhBBY8nhV5HphlsNHOOqVaDG++7XNe9Zu/8Ss//dO/OD0Of+Ovf88XfNGv//d/7Zu3zpz94R/+4eee+dj3fu8PeBKkjCXvHaUqc943s9Hf/N7vsfP9N7759ZPjvaSQ0/E2R6Skpa1ywWAbvGDAM0spBQnb1kIIglBGBG8jUSDvJsOv+Itf8Tu/+5H729vlxtWf+/nf/NLXrIQmDMdDYxKQCOy9r2UaQ6iKbiJlfTwaBbkMn1+yZMmnIMb44SefeN/H3r36+avJ2tliY/AH5YdvxGd3sRd4aqMNzAAKkfa4XPerj4VTb3Nn5wfj/cPRsYWXSb/fK7udPC9Y0PF4/gu/8K6j35ljH2dOr7761VcPj0bD4ci1VgFFajZKc2bipCl83wz3G4Lv981rH07f8HD31jC92eDZldFOPglaOGtdW9dF2yZuHJmUUKnkDodOaFVw0rPwljASc3lpLIQxQ4lbYrg/AbPJ0u2jxe7UXlhd3ewk+v592bb/BYsmOpneWt2RyQ1KbqDYG6B9E20/OvmdzrOPmEce2rgSzk32VuXs+Gg6jQBgtMhl8VnCX24Xab3IqiprJUlSMkgKHR8HlVeeAoGj9+F4NNs+WDx9iOqa6b5RH5w6GG+O/QoH5T5xgUNEbNFsHw7f94FbRy8sxofNwqMNzJGzbm+tf+70lhis0GxCwQatarPwPGHuBZGFZiG8JQBzu9hfLDzJCEZrq7oe+QrzWrnJLt0rKAcSyIjURg8OQiROKKcQjOE856zbNXleNJmythvAUlGSZrnuZEm36GRpCimU6hq9IqQWSmpNSaqyLCdk7FOTepIWqNlrI1aE6EN2NJSGAkmSoMTDSTgFIyKhta3nVNF5hAqxASCUSbOuNgUozxVpBS0lnfQQNPPF6G4z31/Mqts3n50eDdezbj/PkZtFmXJVDHyahQiAuBaoSBtOi3laNklqjHdRuqAAQABGQgoAykaKvjUcdGS0nlSEkeAEvrYysAL3ilSZ1XVoJiHyPJWU2yYFUiCFFlBAYxAjYKEkjEbrEMOLzR2AB1ogAU66j06+DRoQJ68A+CIuzlrRCykDFuQFwXhX23Yy269GB8E2gJBIs0539dT6+bJMmeawGjEDs2+sndeUZFGbCB/ZNxxPhpaBNYiAhiQkQCRUdDLYLJpmsWgms/lkOp7MJtaFJuo7xxlNV9cZHmgAAwiggUqVLkwIrmkQAqCU7PbImOUtdylwLFmy5FPw9Mc+PD3YffxNrxbSIsBVC5MRiIV+Daqnnnzfs//bP/jpkJcbVx6dTCaPXH3ka7/qay9f2VrW7Y/lN/71e/6rP/vF08ObWockE76aqHwAz+PD7f7KSrbRgbPczEWZuVmlU4Hog7cykYXM66pOip6vrXc+G6yDRHU8USoxvV4zHpsiQ7TT4WFRpLLIm8mhkEjW1xY7+8X6FpowGY4HW+dN46vJOEkyo/TseJhlKTI13N/u9grdyevxKOuUJOCa1pRZaFvvOElzbVTwURiD6GMM2khQmBwdrJ05pTtFMx6lvR6s8601nQ4CNVVVdAciMHOkNIFW9nCfUq2MWkyGRdkhCXAUOkWkej7vrnWgtZstTCcJvqqnTafXAR9Us4O/8U1f9je+5a+/47u+8z3v+cDXv+evHRzd+fIv//Kyu3r52tZzN+6xj8ZQarLJaPjaV135ob/zz9vqmdFwFt2dbg/ekYgmS8vD3f1ssCaKFHWtlGHo4AOBovcCJEiQ1j60/OABqAreQdN/85Vf+pP/7GfG08EzN++9/Y19Wc17Sqb5Wot27kbGqBSb7Popn4m+NlnuvF+O8CVLlvwh3vvpdKqMaG393O0nj932pTdszVbsnjl63t+/Ee5ZXni2nqOCNKQH3DvdrFw6WLs46vUm0u1KsSekIxZC9jnbTNZPr3bXssrV//aZQj4ts9z0+0W3m0tF/V6Wau5mcr3MVlMaGDBli5puuOOxI+eo0+s/9PJ+mKipb/Vq5fJYqbZ1tWvbNmmtdi76T5mGEghB2PnazECv9QbEGE8WnU62dmowrg6PxvPrKjeyOFWudGmWNfPP/PGxlKxkTLNGy2MKbZEiTW+a/Hmd7vcxudzYV06m5+gom9skdZIHWtrUNd7FhM0ZUfeadrOlx8lfaOt0vkgWC1NrEoKEiyE+6ESAYS0mjd2ZHN4+ujuaD1eUe8iJ180XvVmdz18qsoB0I9WBmT8Xrj83lLVKs7SpHUVWynT7K2cvnzt/Pl9bS2YTbtsaYtzUWJ2Z0KmiqcWMyQJAsOwatLBVXR3dH83bJkqZ51nezQnWUQskUpJJTvI+DBINIeGcKVRvNc973STvrNgYQ7DshBbapGmSp2neKU2apVplRB2gpAfp7Sf/jKSzwjXRxyg0B8/Rh9rXJDUp4aEUE7OFYnIEx2xBLmWlfIgESEqIBEQKQAqlKBcygdHCk2SQgAAEoIKQToogYoij4bGvg151xiBTWSj77NvazzU1cIGiFFA617FjosiAREkJKZhEOAkw0eJE4EBgEEkl6MHCFQYgwQpsY4xRKuopUzzQJgQLIQCpoJkFHth3AAATQwIiAh5wf7ipj484AJFtDOwgnRKQDAqwzIG8b2M1M3NDFh6IJz0TgsFgSySUyjt5n5l1Siu99c3Vs51OeRIaS3Qi6ET44GSMiAjOw3sJQVJAEoiBAGYhpBbkCEAIIbDnk0sOABERCIje15Nxs5iDGewRW0ABEvTgYIJ30btM625RFN1CKrm89y4FjiVLlryU333Xv3vrWz4LLz9r5yOjSfhKJgFSYj7/D//uh6YT/oVffWcxODcJfjStbt28+8//0U8tbyV/Qr7xG7/92771e//eP/z+4c7HVGI8RwW21vZPbbJt69FBPuhRCLGd6Sz1baWMkEnmm5mUMss7vnG66Okg0DQgnZc9MOaHh53VAVsbgu/2ehwd2jrtdhFsc3BQ9LphPgerwdpanC0gVJ7nkJojl70uOPimWd3cRGhDVWV5DtdG76XRvq5V3pUixqpqWs6Lsm2qJDM6T2O78G2zduaMW8zqxay72p8dHZWDFdPr2PHMZGWxvh5n1WJRlyuDejLKsjTvdXxTRe+LwYBtFVlIpVxVa5N1Nze5bmNs0yy1bWWSrOx3qvk0lWrz3EYz3Ynh8Pu//zv+8Y//9Dt/9/dPnz3/O+9+koQqy55RmkMz3N5v2nh2a/Pz3/ZZdXW9XRxvrJdNPQshaFF4x4uW18+dc5NpnDlldAyhaW2SZNPptCwLknCuDd4mqbTW6iQlYiEBV3/uWx7/sX/841ql16/f3Z9dvZBoRXoyXngdN8+sD4fDe/fuXzhz7mB/2LauyMvZeLgc4UuWLPlDdnd3v/8Hv//aG06ff2R18FD+ud3HVK7eTR98r/u9MQ81uIrecQCQkumLctOtXRitvvLDnfjc4tfv3tsZzQ/ndWAwkZTi7Pmzj75KPPz4RrGuoClN9dbWqknVnXu7pzZWrz10/srF8tKZ/OJKWmghCc2xPdqpGPjYdnN/1+8d92Z4ZNid7Mu9w6w5lKP9uO+E4zQyMcc/ZnlJa+p5OVorBqT1vG77a+Xlq6eq1s0Xiw80i11Wj69fuKIOtvbmn3m9jEan4zY2D/vFB0W1XbfTiZuYtloR6WspPLbYPXsvdGSq12/i9367/t037L2ivNu9c1C5LJYvV7NHZ4dXD9sMXnlme5Iq4jmC48ftGEmkpNT2rP7w7o0P7+6RFa/LFo9Oj9fue/kpFGotZDbJyt9fxRPJ/m574Ux5aqNP22OMPZCvrqxfuri+sbnSH3RXVzlywxjGmHDssxgzzSi+ONPmDriMPBke7/7+uz7s708LZOcunj//6AXClFADlFHap1KUEl0BAdva6XiqE7W60pdaKaH6VAqIUZg4CkQkqC9EQWKqlC6KLakyggAoeL9YLGaz2WQ88S4wExETceQIJmBfiFLKAQFgH+IEIKl6MVQxLqTqKdM1RZGaNBeGZAZVPpB6rIGRyOAaBIvsxZRaI8q+ujxPxNyQW3BDfh5iFwwg7WxAZTXf8rrGpEFgUFJ2pSmRRiVdEkSmpJKaGsDRx70yPEQLSsDJg50Q4E9+bxA1CcjuH54jRmycD55RE6SHDHApnAJbSEZq4D3qBpEhxCfNgAW0AEWumiZ6IV+cFFuwj040s2oxmkxHHbOBAkiABBpBGA6J6sZyQ2wCsHZ1sC7zomf0WlEMRCz+cHKtlBSCWuEtO7SOCUiVIpUgF0BEaNAQKEVGmlhG2zTRBYOUVIe73bJX9nvdMGsrqoBZwAJgyBYaEAWERApPPtSB/UKhXitztL39rjZ6uURlKXAsWbLkk7nx/BNvfcsXtOG6banIZaj3pa6gkzia/tzP/ZuPPjV6/tZssPnocT158+e98fHPfsNbXv34smh/ch56xeuL8sxv/Pq//5Iv+Zx2sWeSDFFFDlAp+VjVNu8ypPZtY8oOmgYRIKlMOjw8XD19WsZoZ5UZrIFDcCyVhtHgOSB88FoSkpSa0NRNmpUgpbVGYICkMYAUkiFfvO1zjCEKScooRA/iGKMUGp61VCDJJNk6SgoRhI4eQpCUIEIM3nshCa1VQnQ6HXY+yxN2jsgIIVzTaKGJKIQAIYwxkBTaRikFcvCOQ2QGQtBaB+8l2hijzHJbNUprROe9N8bYllPDiiKJuZ197Bv+6te894n3HE9E2X9Yp1kzH9eLw1c/cv7v/a1v+4MPvvfRV778ta/7wsnBB/M0JRfJm0QRh5gaxTHGekISrvUUNRG0Um1dDwa9EJ3z1iSqaltrrTaKOURAKeNDI9Pssz/3jf/mX/32hTMXnrp+fO7lW3VTJaYzr46nk3Fw1daZdeuOTp99RdGZHg6PGtcuR/iSJUsAhBCGw/0btz60dqnNV60oyK30drNmhz/yVHx2Nx40PG+59vwgN0XNTTrJ5Q1U16vnbzSYxjlzf2Nw+qFTvVSydbv3hq5q7lzfPX+ut5mvKq/6Rf6Ghy6eP9frDeTqil5bM5vrYrVwA9GauBBh1iapGJjzp8ujRXJ3b3bLHv22vHldHV5Xu3fF/RGPWrSR4p8wk9aRb0TrCw6laFre7Y3xcHvUn/M5X9+Me/vhyao9TPXpjfWVJB0I0ZtOsqqCtR9/ZE4Eo0OWhaIjFgs5HvuVlbYoxhxnFCoRmihaVl7GmQ473XznSri/etyaacxV+ijiVlsViyCFA7RlGst7TxzmH6pHY9ucqfk1i/HWqB5UDggciSM9mP2+uHNIRSYLpmjT6W13/8Z8ZJPpWT9/5eH87Mhq+5LjFUFpq4t7eXG9SJ8p0jbPrqUb66ureWfnYKYUbayfvXjp0sVL5zvlZpYNtPaM1vszkQWgvV2JoVGGAHjLQqZSF/PZ4Wwa83x1sJoOivXzVy5du3ZRuDFCXUcYmfWSns4jm2b75v3D+3s7w3GSFmGRrm2e6a5tpkmiFcD9um7trKUogq+PJ9PaOVILF0NjGwNNEcftfNYsqkWFEDQD0IDQ5IDoAKKEKPPeh2BjrIWQxnThbXRtEJnSWadMe93uoLtalBtZsZ7lvcx0wAI+wrbOIrZEQgUlwdBlZ+P8VizTdHoaPiql0qJIOinSRPkpgp8nmej1szIXiCCa99dkvhJQRpkET5KgJMhHnMhQkqCEAGsO7KNnZqWkgAJ7UIAAIIgVKAIeAiAGRw4MhgI4oPVaRUhXh5nzgUJOgeGCUkZqBRsQTtpkAEYAEZMMmpgA+BddRhnMHKXjohLCchut4kBRhMjEIVVYM3lerG5cYE99WRZSF0SZSDswxguKiAAQInwM4MiMEElIg0RDCjgPDmAJKaKklkAB7GUUAiQRWUqZ9KTqK3Q1bKqM6aTFoGty5kQ0SsNHQUGpRARw631EYCkVQIlA8dzTt7v91bNnTyXJn961KkuBY8mSJbh7Z+f97/9dhv8Lf+FLL1w8XTdPSxWzJIl+rpSHMdXB0a/88juffnZ/ssh1Z3Vu/Vve9rZv/sa/vCzdZ8BXf81f/h++9eu++Is/T6ddN6siuTTvzg4Py/7q2uZZV01D9GmaT+5t9zbX4GtY74NfvfyQOzoMrNKiN9877KxsyG4+2z0ou/3O+no9HiaZAtHi6Kgo87TbddMJCVadjl+0UigIEepW6gRAU1VpmpMQzjZGGA6hqudFkehOpx6PssRAyMlo0ts4ExtXT6dp0tGdTqgamaTRNYtqWm4O/PR4fHzc31il4LxtVJ6B5eTwsLd5DmlnfOd+f7DR3zrnJyPVyeHbqpp3Oh2SYnY8LvsddqirKuuvywBbtUanYJZSkjHRWeagk1wxzQ9HnVKi9yYZ3/ejP/K3QpBJktetONi5Pzne/ql/8r++4Q2f2+x/5C99/bcBdw/uvHvQ69az2bieF0WWZemiHWviwLxz7/7FKw8DYjKZlOVACJ2mKYATFSaEkOWJtRUREZG1ThCnWbKYHX/2mx9/6iPXZ9NRIwZza9nN+v2yVMnw4N7aWr9z4cLukx/odrL5oi7LHtllisqSJUsAoK4Xv/LL/1T0j7/sv3sdaNBw/w7yp+LT74m/s8c7Y140Yea5OZllEZM81ur5NPxrN/xgc7tpeuudS49svOJVZ17+ilMXB0mcLt73u09/+Mbs6Zt79dWLWdfIRqyU2We/7NLjj52+fM0ofSTFCKhi3fijCS12pL1nzLlOdm5r/cLOUarC8c1wbyh3t9XunjochZl9kDHxJ5ZsODbwvmTfQzOmw/7Rsw8fdF6WFZNCvkvNPxSefGF0I9MrK6ev9VcekvrSndv6YB/eI0ScxHYKgSxzq6vNmTN6ZzeZTpuNjfHpUy9w2BH2QNvRqJ6NbEQtOZTdlfljvPsF46hq4k9aOtPGpmzWe8OVyXvnxx+qm04+Xp8dv/IekaMY8WJnwUuQUJnodpqsHGfHt3l2u642+/V5e/DovVB+Cm1aeZ3POuUH+8WHOnLP9E/3z7x+45QosplgZinVufMXrly9eu7CBSXPClrL8grwdQ0fW6Bu5t7ZmKYKQOu9MsIUYnzsq9kkVQO91t3Yurh15eK5C2eTRT82zTAIJGnZLY2ouR1+5PbhR9//9I3huFOsVFtSvfbi2uoFpy2lwXDPVVU1mpE/ts3xzu2j7eFo6qvxYjRajErOFekDqhbkADbMGQNcSKhM1CBXMQiEiLquW2sJ0EpneSZawQ0WzBAY5NjYWN3curh+6vL6xpX1jcupLpgYIaJ2voG1RJQFLQHobra5mZnR5sqCsgxgrmtI2cS0ktV+jOMJNBUrZoWkBhNVWAtYg+iBUthoiKSUcBEuMgAlIEhxlBxq611kkFZEEsGBLCQASSzBAdR8fBqrcJKw2rZovMqCoDCx48q2FDqCNBFlWaqUgW1wYn6BE0UDDKGQnmzFwzWo8WIriQliUGvluYHNYitZ2JaM9GkSO8ikUWKDXcZTXvNIQahl3kplgQcOtSGg+XhbkBQqQSrgGZVjeIgchQoKAYAltAlyQAB1kBCyT6JPoacQKOmUayvdtfW0ZE51IzO0TsYohCEfqXEeqiUjyNqoOZS/9e+f+NX/650/9He/6+Kls0uBY8mSJX/qODx+7kMf/OhvvfP3du8fftEXfsFX/bd/GaGBlAdHRxubpbdj8BhSvu/dz/zA3/6xsriokn6UUAVP5vtLdeMz5mWvfNXDDz/8Mz/1L77ua7+UQ9RlhshZkgKADVplmgO87w0Gfj5XmWFvg+d4cGRMokmB0ekN4KKrpp1OF0x2MjOJJjDHmKYpiLhtmVkr5WYzrXNmAR+lTmDSxWhS9HqI7Lw3SeKslYqLoojRhnmddTqIDOd6/T5sAIs0NQQKVSV1ErwXUpVFh+dzIur1evAeISitYuOEQK83iIuaFr7XHQCIs5lKEr9YqFTneQ7AW1uWJTgKElLKsFiAlMkLRHJto3sri8PDYm1dNE1oWimpU+Qo6Oknfur9Tzz3G7/5tFKn5/PtSxdP9+OpkQAAIABJREFUv/5Vl77j236oKMT95//tanfl4IV39rqDTpLZ2mZJrkkaQ4d7u/3VrGnHWV5unV2vq7lWnaJbCkKI3mgVorO2zfO0aefROW2ImWPwSogQeT6fdjrdV7/q2s7uncWi+ugzyV9482tDNRrb28Ti0tWrzfHk+h+85+rD1z72/o/evnW/2+s98+EXlsN7yZIlAIxRb3zjFZ9sdM3pHW8OWDeQDpiCZ9y2cRbhiEn5pLvfXXl+RTwf+IVGTvpnHll79OVnzm3RxmAySJs+7haVDIGunV+bztM7+8Pf+r0n/t17/uPHbtw9sy7PX55vrO5h3CLuIB4BIB9UY+EXAIQfCSf9aMUtctYplAW44mYaFx7hM5s0+AvOjS3vP2iMmOvZYjAzb9RmKzE3c97l+ZG73gx3F+LJRCb9AXSihDBGAzZytKx95DAaBddykSaxNu1U5D10i/We3Hy8w1vpC7i+o7aPi9vTjTnTHwZ4PkCAtJC968nqe5PprnObUbylka9rif1L7BVewjqvvMY9ltwj+9FquD8/7syq19nFq8dsPqXxCPpH5ebNzfb5KIfp+VPXNl+5vvHGzuIju3efuuucK4put+xrWbYLrVORGPgWLqKuQUJpnYEiCM6RlDLJpVCWebG/d+/O7efq1vcH3bNnV/qDLiOnTi4zqDlFkoCp26PFlIeVm1rnmRfV4t7udjDvPpg9K7XyIUxmi7oJ1kJzK7ge0WLRt7ZLjhw7NdwYuZW6grfCWmUFRcUAtITsSWVIA8mV8bmHRpd20/lU1MU8dILpqZ4Jju38uZvT7Z1F07id3el0eH08tLM5hByk6SAt4LWySISmTFAm5EkQa2i5rgNFkSUyE4jeNnF2sHP7cPv6aHp7OtlvZtTv9R5++bnNtdMr5VrEGqj/oIcCD0wzSQstxMKCI+smhEiOZDAeIcK1MarGqOACQgOtoT5RwnJAAAwiYC0ApKmjylZHu7ee3t3fGc7t+vrpixcvaQ1APnCvAL3oyqFBCoZPjEeVVZkvAETSPvEj5+/e39ns9rdARnRyhmgbVJPQHBmXGK+aqfMp0iLGnuRBBq8RyeGTBTktSEmNRAjZ0ol9KUtnTDDCCMjwYpxt9uIHSyRECru2vkqvuDy7kjpbp7TSXVsT6SrJFES6zEUg21ZwAfAClEELOFKkCymHAsf4zC7xpcCxZMmS/x+zv7/9i7/0Sx94/38Ek2vdm9/0+q/6S18V3K5zEynCYBDARwKzjz1z9//82f/gYlf3H0VWOo5vfevn/tk/87bTpzaXNfx/w/f97R/5iX/0g75VSufwEc4yJHz0jlWWRdsgRFI4WTjrmJNe73h/r9BaBS9T0TQ+ESIKwVrDhcCstYmulloF18oYo5DapCBEDj5EScSMGIOUUWe590FJKaQMMUitibz1rZbEQlhrDQlI6RhKSXCMLJQQrCSDIkGCXQikhWThfNAnzzmYWFBkdt4LkhGIzmekHEMzICQih8BSCSUT11pNkglCClYKgZ1vBakoyE3Gabcbqtp5r8otCP1L//z/qOr2t97z3nHl07x4xcs2XvWyN1y5cua1r7jczF4Yj0I3N4t20cn7FFWwbdpJra3ADUeU3bStZsaY6EITXFZ0F7NKq1QIJkHOtYGhtZrPpnmZNE0bI5gjQ0gppFSRqV7Mik7yoz/8d7/lm/+nm3ttKC/Nq+OiU3Pb7N65nyTJuYsbw+mxM9390fFhY//KX/mry7G9ZMkSAErJaw+fn3I1EeU0xGMEwHu0M26rWDuuJYT2JjnOu8/31t+7hvtNOF6cObX+smvnPv+tFy+emnfiOE5GPF2gho+dc5vnbm2btm6eeu6Fu8PDUwO6trVybnPYTyZxNIXdIz8EPmm5iYxzaoWbN22dslJQAfCWXcOW8ZnkubLk9lRjjmokQjqh5kml66ZcJD2VbeVii5pbsXnBHh35MGG50hEupVoYNqnMMrbS+/mMmyba+YKlEKdXN0/lG+vJqd5Kf6VfrCT8mqx+tbwX7jvvR/G44urEeeGTCssqi0l+N0mfNFPH/rLDmxZ8oaJPO58joOs6V+cX+bY9+vDuUVUt1tvZo7Pm8izql/6hcFI1Jr/TKT/SpcM2153Tl7ZOX1vvnZOjJ+/u7R4RdL/XH/QGiS6bKskkS21d66qmHU9agk+T4GMSoRVL0ipJkwDf1M3+3vbOzt2iXOsNVk+dGnS7JZAKkzCrOPdtY72tZvPxcHi0P1nMvA9Egf1hPWmG433xjDdm4f3ReNiCY5omgFExrHlsCGwmlEgA0wvH1ekxgCBdo2uIBydaQgTRyUWeIO8fFa/Yf6jMx8eYdfZtMZO5K3RcROsPRvXhkZxVsWm8n09MPs5XJk3bRo6sIjQ8ZKJkImVCEIQIRMe+ZaHZGGjAI8hY17Oj/Xu37hze2h3uNBO3urZO/QRms1OuEPWEKHAS3QpEoI1shAAjEHNkHWOE8CSgSRC49mB4oxEjvIcQIH4x1zYQeRIekIig4FmKmCStrWeLw4PtO3dvPr89HNfnL3VTaUyedboC+Um7B7NnbokESflA9xCQUUgvGewpeqnq4Pamx0W9oBg0UsNB1DMeDnl0kIhORkkIU1YC3RIip1XDQoRID9akRH6w6EYQaalkSkQOdUTgiCxIFRSzADzgIyRD0gPnVkNgBdfpdmV2tkNwfi5mvcT0pSwIkpi1URTQLhoOHoAinQgNIiWhUiEhaQ7EpcCxZMmSP2V8x3f+z9UUvd7K9PjgL37V29/+57+wrZ9PMpb6FdX8N3d29s6dvfjUU8/8/R/55dWN1+0ejWXSPXfl7Du+5zs7cpk+9V+AlbUz3e4Zpm41H5cdJbT281onuUoUrCMGaYrOyn4Zp2PJzM2iVxZSa44Ea0PjqEwTaULbklBZUdh6prVE8IgRQslI1lpTFEYFZkGkAAkGAps0dYsFhJBCONvq1CB6AZBSBrFt6khCGMOtIyOYCCFGREESzNpo+BYxKiEQSTITiJnALAkQQgJKJ4CywUPphDg6RwBIENGJt7uWCkTwgVloKZk4BJaJRhuk0TFwiEiT7O6Np7/5W7770qWX7e6NhSnObBRv/twrb//i18HVKqAabhf5oBVSqCJJU7YI3qWpnh4f9vr5eDFNkqytFlmaBguTGG5jFC7RxllvlLaulcJIqaQUeZ4hBhLMHAURCxFjZHYUZZHl072Dh65eu3zu/Ed3d7/iG/72N371W77ws05NF7d0saIzNa+2Refce991N8iUhHj1a167HNtLliwBABJOru+70fNtWDADHvI4Ys+6Pc9zALlIi6owHyrVh2j89N6lza1rn/PoY1e3rp1OVsTtZP822ZvStfABAFEHCtNm9uG7tw8mVTfH179N/rnH29P2hhiScP4ky/M/JQJthI2BURM8IJSQiZD2xVSR/ywixSqbqlxo0ZXjLLuRhKuu6SxcDDGpmjNO9AWuIVoWVnTbJvWZdFoMBe+ps6HYqOXxQbu7X+3sLzZOr165evra69bOXl1N9boxuTTyveZD7x7/x4VptDKrYk3z9DgOX6LFaG+67UqcZlMncC3DK+NoZVQni0+vbhgh4yIeXR/Pr8/u3t92F7R6OPErQ6cmoJdOBLNxufLCVniP3P5gtXVl9ewjm/1XsOpN7C0731vMa7m2unlu6/zG2maa9WpnkmgVH3PrFkejF67fqecjEWfdzbPd9dO9Ts9wiijn1WR/fLC9czSe1Rcunzp37nyv3zcnFgnWhbqaHB/v79473n9+/3jvYHwwHo1aIWKaiDzjfrfaauuz1ezcoh4srDhu/x/23jTY1vSq7/uvZ3ynPZ/pzlPT6tYEQgghgbGgEqdcqSQmJuByJUQhTplQtssFSZzEZVecBFMBuwqcVIqEJP4QPEDs4MQkVSYmcSFEMJKgNbTU6un27dv3nnvGPb7TM618OLdbLYGGdjB80P7V+Xb28+53WGefvf7PWv+F3hEEIIjZMCzBChIEwBd9tB4Agx83SjyOhLROTQ+XiXY1beuBMo+4fOi6u+ujB6uzo6Vr6tA158usbq0Qdro/ubQz3Lt8a+/SE7PpxBgjRC7BBXoBA5KwkAo5wCwQqQ/wAT3ApI0cHxzcsZkd3B8NXy1fvnfUBLr/2nw0cpevDQ20uShTuBiYEhLaUEMmkExRgglQSAIMiAjl4QXYIDgtk5AIgWKAFYhMzmlD2iiAIUGZcpQc2rpZnC/PF33vWQ8xdo/6F5vnVbZf7F23gJRAxsGzc8kY1hIXQ1JgcVHW0YND6tE3htxwikx52TYwPoU+LI6q5dm0XWmqBVClRRPU6RFEL6qq8NbWWgFATOguzD4An4CAYRJWZ8id671zzvYxJSsyCQnkAc6htsgFDIAI9EiRjYjDXBwY0VKpJRm0AcQgAjtJIk8X1SggRTBsAUPY+otuBY4tW75++bEf+7G//T//wt1XXpzuxT/+Jz5A6IkcR3/44H9/7jN3P/qrz7728JeCNj2PP/f8J7/x3d/yr3/P937gA9vk7feSP/kD/+6vfeRXvuu73wt2CC6fVEhps1xVVUVKhLZRRqXVSgigGoBDe3pcZRmxcM6V+3uoXbNaFaMRINbnp4NRFTlQSmY0gu/q9TovDIRo2zYfTBEBZmkKkOjXazscInAITlsbXS8kq6KAa+rNppxM0HbJBTMYxbaDMKoYcBfWm81wMO77zhqli6JZnRWFkcNxWJ1xTCrTXdsqSWqy4882rudy7zJcWM4Xo91pvViX+UDnOfveOWdnI6yXCaS1Dn0fGbYau6ZV0jKhafvq4L1h8dyf/4/+052bb39UuzouJpp+6MP/6s0nJtpv8vFsfbqW2VAWO7z2D189vnXn1ssPPnPtxuXEJHQ6m5/v7e63m7XrqTC2r2tJNBpNjx6dDEczYzSQYoyAV0r50Jvc9u3aOWeMZAaHKKWKEX3XmaiG5cCdnvzkX/urP/wX/5PTB+nhqVzMo0x2UIzO1/PGpU3Qzz1fbzZRKPkvfvsHt4G9ZcsWAJHpJKlDjmdYgpDgen8mg78ZDvYwQII+SeJF7j9O+lU1UOaJa4MPfNPwbXu4lC158RK198if0BubsIJZrI2ORTZ4YjC+sY/vfMfym653SAt8eeefJHJP1VnT10FPpraw+WylNtWsy7szLDu4t3pRTNxlbVbaiR0jZG5BqjcAEjjJ4KuA6vXzTUI7TtFJNuok6l10oOAyc6ryF4zeOHNgzLtNeBevb3c1LUA1gHvta3e7VyhJwQIkvkR4EIl00oOTYnJvEA/Nhjg84fqnN+2g8fIrXQuxyHwuzsTyc/PlYb2kNl13/dO9H9bpixeKIGyTVfeq8uN5/4r0Xk6uzw7eNc2vi7TYrJ47rx9tQlLj8bX9vTtVOTI6c9GG6Nuu5023Pjt69PDF05PDrp6PTo5nl6/dvvm0nO5IK7q22aybPBP7+9XBpfFkkFHXrVb1qnmNu9hsmvsnxyfzw8X68Nyfz8XS3+hc7nqZUHg39Njp0167udy5aQ27DuR8emsb9JRE1uem1mIpzrvF57vnw8N5d7jeHHer4838ZCWIjVWT2XjXjIizndnk1s3Lo8nl0ejKcDTKMiMECUCAgMTwkSXx6yNOJLFLCDFJASGVyYpBxXbcNJN6NT2e930kbQbS5KSNglIk4sU6SYkpRro4kFIQRAAhAoklBBG8IiIoMMdALugQhCBhMkHQxALEDIoRoCTlxfRVH1zbd33oIyWdWWOsMooZ0QeWHhpQIiUEQL8+NzalFH0QMUiEBA5wKWxCaFPkEHrfr+IC7BraHOl+U8VesCd2AjX1clFLuZD21JrpTOthADMoXvjOAEjMMQX2SEBkxARClCkJLyBikogpcSAEqJSQYvSe+4CISIItiamSUWoJVikJAUgQxUSc2HvBQkjNIHBE0oK1UVCSt5/AW4Fjy5avR65dufoX/uMf+fRnfvu/++9/4rd++zcvXxn87b/1d977je//xb/3fzy4vxhVN5lGPQup1U/91H/+9qfesb1jv+eMpvtkbNc6pQIiKxFBpBRBcOwaSAn2oshivfZnZ9mgqCaT2HVSFWYwQNdBqGJY9puNHY7zPAeRAMhYbmpQyItMaOnWy6IcpBCJFKQMfaOUFUJw15E0SilET0TM3C2XWlNZDvx6o40RJPrVyuZVTAhNo1Q2HIy7rpNKwvumXReTMVzTn5/bPGNyyYUsz0GmPz21w1090uvjR4PRZDQds/fldIrkmtWmKDNbDbqTk6zIJCiEpMpK+diu67wYAuT6UExvuJPPfO/3/8D1O08fLVYk4mhEf+E/+FPfcGPkm2MmnN2/P5peDsm8/NK969fuXL58tVkur12/RAh37927devWRFUvvfTiwd7O7u7eerkc7x/4pj988ODSrdvtso3exxizPG+bVsloMnv/lVeuXD1QuupcF2NSSoUQpNCj0bhf1UTJjPfa1n/r+97/S4e/8msfe/FP/zs/gv7ei5/6eFaZ29/0h/7m3/yNw6Mw3bl85fqNbVRv2bLlscCB9HJoH6YFqWMA0bvzzalxxYfkh4TgFNL8t+6dfPTh/c+clEXx9m9+6n3vUu9/8lyt7qf5mWxeFnH1O0vM98c7H3jq+vWr1dtv0+39jwH3v8o5qEkrdh+c16te3Li1e6XIrzxSYg9OopF9J96ywAFiZ10ofFFqQDuEL6utUFqbZoOOQHp/nQ3XL2TDM1mN2zKMhX05a3b7F+88+PzAcYqAuOitOVHzukgurX1yLDQjXsw1fZyxJDnqi9ndcveXs/NHaqlDd/OkfeI8frULEUkW7VAfmfWn5857c0mdPHm+fGqRxJeKQ9rp6aNp9dlCfbSW+Uy+fX/3HbvT2yOpxfrl+dmnHtVHtRBmNL49nj2pdK6UkMYg+nbt/XK5WJws1g8enj84Op3LR4fj+/el2rHZlKRwDCI88cQOSO/tl4ba5sGj+w8fvvDaw6N5f7psNvVJLIW6NE1XKV4W6zvr9tKCM+dkdIiQDMVJMcsETsxvOYM1wewvLhV3y+5T7vTlk4+89n9ySJE5aKOhh8keXN29cuvg0uW9ohyt5mI4nN64dVOZoRQDKUZSGKIOkEAOOKB1PnP+CyW93Cb4iExBCWQqsQ/uLKETQlSDwdgObt9+4tLBbp4jh1BRdH2kyFmmvBJRigKQQA91MfzG93A9ZwhCAPZxDY+p1/lmXRiNLG9goJSUpqfQsqMegOJMs3zDniMhdRAdRsX4YHzz5u3heIDOI+sAvqjWAAD/uHYjcOj7VkeWIAARoUmrdVevztNwr1378/IsFM3a+iODAFjiVqIGkhDemkMKUZxB53k+nAGAQJcRu4AuAuDEvu9979B5lgK5AsBIPboL31bLqoBCTlGEvt/E6ICLEisiXUplMhQJsUWrISyIiFLnXLeSZGw+Ig8E4VDEVBS5sHb7AbwVOLZs+TrmXe98z3/zN/7OL//j/+1nf/bnHjx4+Gu/erizczDcmTlHWa765eJ7v/d7turGP8dvwBE+ysxY6OQ3K13IrMpS1zCTkHlfry1pmWXCU/JeaC2lCZGVoOOHj/YuXYW1cVWntlZFkVwbOJrStIt1URkyytUrUw7A5NveFnl0zsWoylL3lAITJYCRWGgJJNFDKYXEF3NbhVRaWdgirJq27ca7A+5jZvNIDPZZliGllBIzIyXSOjRe2gKdc84ZV5PJioGBDEiaU6RAkCLLCmjtm5W1OcdApkjR901r87ILvU4y+EgRgvmv//h/Ndu5+eq9oyzviTd/6t//t9/xzpuH956zMmqlfO/b9SbEfjYqQ7/qO6+1Sg4kxNX9K6n3ve8vH8yUhOuXQsXN6tTm1WCY9+ulEIaZYuDIvszy9XolUB3s7rm2EzJJEkor1wellFKi69amUAm0Wp9ADcfD/dOzOptVf+5Hf+rD3/eBG9cOereZH8WPP3PkxaxZrH76v/7RbUhv2bLlguDDK59+9ljfn94Q0lgQYooiiYGs1HkbD9dHz202r3UjO7l5afYtV4e38+Ny9SrXHXc1pc2XOkqwE/50QPrKYDLOB0pJQfqrnkPbXpovb56sXj08W8xlWszF4XP8cFLzHu3d2FWXzPnuedRvoRCACQ7B5QHXEhaBT3quv4zGQUjEFz6HbLuk0olyjWh6nmqVI1AC99adyLM1Nm8s6rnv0AX0kQOnhDepGwBkVFUzlqfF8hXvRlLeFG4ndDakr2imaGEGfXnwuVH+bLFeJn8t8ftSutIH01NKXzg+o/BldVIWv2mzF202zDdPdav33P3czaNNtnuHb3sX1qvGdUyU2SLLSkOCJAklDIkYhF8z+kTGDI1eglba2DzPdQZlgy5Yui6ltVstm9XR2YN18CI0fhHaM26Wu4vlzeWmXIRhwvgUY8/jvt1d+XHLmqOIIfp/hr4DSkJFbVpj10a8yvqBkovEp14dGdVBVcnkOi+K2WgyLopppiazwXg2zrI9IaalyYtyWBRTwQNKJcgKIQADECDgBZJgRRfGnK8/HgILBEaMABRlRbE3rFo/C2aU6Xywt7M/qSaZsIDyTAwIhgAUkSUQEBNzSCBAC0msESNipKhIyD6IrtbLtVnVSimZucz1bpB3ZYZEiAoKCcITCQgFNZ7uIItNV5fVIFHa2Z0O9mZFXhgthcBFYYWENMiElJCM6GVMOhkpAQkVgmYAKXFKESlxQuQQ0DnRtSI6wU6gvyiwImIhQhChkbFPMfQRCkqSJRGILhwyIAX7iMgICYLA0F7LJAAfQ/IpBQQCs2+ZSMYkSUJJRCCy96DEAkkKsJaKIFjAg5KURc5MHbyCVJF86Pq263quQ7/EMn59u4xuBY4tW77e+SP/wr/2/m/9rr/0l/7KRz/6USF9nueL1eI73v2uP/H933/r1nZT+p8jTDQY78RmSS5oZeEDUhRFwU2HkGyeI3VICUjMHPpekEICZNq7eRMRbrEoJhMA9WJejoei9/BdMSghQmg3JssQY9/2djjjPkqpiqKMXedanw/HiDGlKKSIXSOtsJMJN0vXtTbPpZSh96qs0Hs7HNvMI8E5Z0cTNDUkCZuxq2OM2WQCVzerVTGe1MfzoigGBwdx06S21fmAXWjrphhN2vl5PsyElNy7lBINBwitb1qhtJKqq5vJcAQkF/ri4H3/1y/89KefeyVgtDeb7c3c9/yx73vPN7/9wd3nBpVtNyutzM7OXtsELUVZ2M55QdFm2enxyc7uTBm53pwxQlnamOLx8aP9g8ubTRtBWpchBOfdZLLn+9g0XVYUSqkQnLFKkd3Ui8Fk2DQrIRQRtW1LkL1DXhRcrwnuO7/tvT/x4z+1yfNXW/7LP/Fzf//n/8qjF5/9p598JR/fSk3zwe/4jslktA3pLVu2PNavnX/1E8+c54f56Ho2HLM1b8z44JMNf/rR2UvHZ/PNnetPPn1r732X5C6fiEef+3JHE+yEPy5h9orLBKpbEeJXz3k364PTs9vnm8PDs+PufEF9r9pO5Zk9KPa/fde8L1uP11H1b6lrP3DqrQ83vXiZ0r0O6/j4sr78QaIMUYYeTRNrCrJy0F2OAAaveHPMZ194aQqCL3oXQPyl6ZmKutqMMFfHp7W6pdW7VRiTY6Yv1kG++L8sCmFn3eDSpwbp2ezEBX+tFx/0XATxZl2EIVgMuuH4cKR/nUxt8rcPFx+8f/LBu/ejfxgv7/qZ8qnu+hByKSqTS5MnISEhMyiyuaPkpQwqG1QHw2FfbVaTyXT/YL8cSp13yhDTsu9P5g+OHt27+3A1n7vUIFOXh/Zmld6+8m877281dbnp0voLcQIwaTC/NXWDQSBKJJ3Kurw6rYaHlfoIxDMpdH0SZPKyulRV14rBrNydTZ6eXr08LkfjKCWlJNbL3b7dKUZTYwuQhC+FGyBXuEj9LypHgmQHZPSGgykBUBJCoA0ICYAxpamux3GyLK6M5sIWGrvDfJQjbwGHx9N8+fFQE24ZPiW4CEFQQnEUHDqERCmH0X0nz87NsrVrB0BrGvWyF6P5cMqwgg3s42EqCiKDznYPSj3hyKvJOMZFVk3z4SA3RabNY3mDoVgrGBiGjGi9CkIhZ0WwSbdtAn1hUsuFYygnxCRqL7iVtqUvPCcGKCjR56pldn1kASFhQYAIALSEFmge35mLJcZr6zQjOQ4BCIgBEc4JUA6jlGTNzIDjELsEZgShpRVgQkyROiBBlrmLoev6nI1I5PpN19R1k9beLWieaCtwbNmy5eub0XD4N376r2/vw+8z3/C2d4EgtV6tz4ezMTi252e5UjIz0TnIC7MtIilFSiklACoziCG1GyEsEYESOt91XYkhgOS94HThMaGIkg+2LEPXKV2ARXJOGitdAtHrP4mIIATamoTQWoMYIKV16jqwFuhTYiFAROh7UILgfr00VmirU70mwUVRwKeiGJAk9F7KTJKCpxhkURTwfV7lSKl3jc2FAvWrNSMZKQg9fMiyAYJzblnszrD8jZ//h7+iZk+m+cl3fOu7P/zD39fP7y3Oz43SKaWqKjhR0zRFPvJBtG0rtTVWd107GFZ9U8fkc2NBqmtqKcV0OvWut9aSVN77osiVRlOvBVRVFM1qba0G4JzLMq21rJdLpSkh+hCEkAJZisO+VuREZWFz99uf+Cff+s0fosn+ZP893/eDP1mVhjCuffna8dlf/pd+ZBvPW7Zs+UKqHnnxane/PmPmS+9woxvjCmAlBcFtQnPY9g2pfHj9bVdu3I5D+VsGD7/qMfd2/fu/ZUUmGpvGX9FW84L75+efuf9w1SZr8uEQmcotoW1dB16+GLuRmtzaXavFxmzeWgZt4HYS3YV7xdBZbl3ulUvya86mLrocNAAQR4pvqgHhr1ROQrXQL1h5aJxNq+vr9Ts2/XD1O3WQL3233mBlz84TUZTvEPXNdl0cd6p982uyYMquyJ619Iwhc6b7AAAgAElEQVRFXyyvuwffdXdza96nkMCoHV45dZ+Xy0cYjHb3rn7DznCay1zIIgrTIhgkKeSwGuGSHw5ptJt2DtRkZgdDy+GVF599qT1rj89ODueHoQ7eqPSdOe3VfXG+GZ2mMfOkSePO6RDYf8mkW+KIt+gFWwRbNUV1NJSviO65BnNyDXIuJ0+OdmZ7k2owUJktBqYaqMzlVpZqFzzkaFwovSvLYjTIC1/ryNp1UgsjcwVJb+hb8BFEbKWPIbYOgJWy0sbT6w1L4iKlTwDy8UwXGUwvpBWYaVnh9TqQCz2iAy6UgugjMZtKsBAuIYTk2yANaaUESLpoV65YneX1OQApCR0Fv+sgYzFCbi7CKkOMoBYSdUjCV6ay08uJd5S2Slr1umQhAQMKIP+7CHhAgovcvykWxcabk9r6VUnNyORlAtCy71LoAQiyIzWVqli9WdQDPBigAsaBAhiAEMqYIrAPrWPqow2962PoybXi9Z6jxHHFrQ9r75Zdg64VQW4gvIIwSmeZ7mNwISBCkJJ5qU1uTAYaEBuOC2Dz9T4editwbNmyZcsfLDu7u//T//AzP/iD/1Y1GPbrtTUyryoQhaaRWoW2VgYQ4JiAJLVEkrF3shi381U5zHRVhbqWUs8O9uEdCSGkbJbLvNQ2rxA9SZlA0XuVSUQOIRhT6CyLXSeVJCQOQWiFFPuuNRets0gcIpNMJJU2KTIzA0kpBSQhJSiCiLSKoavrdVFYabOwafRgisBd42xWQsjYR6l0IgnvWESpkoAHaymJEWLoSSgOirRCv4TNdDn+h3/3H/2tX/x/ohg3q7vve+f1D//Q97Tnr85PD8vKSqW6fqWzLIaUoui6LnhBQofEKSWplGQwM3NgFswBnIgghUgMZtZCQIoYQgiJSEMgRA9KnFJMgQT3rgMgjQRHAoQgAqXk+7Aq82JQaUq1Fsyu/pVf+cWf+4V/8OIrL33ms+fSWCnK2f7+z/yPP7O/O9nG85YtW96Uq3Nax9Xd9f3eITL73hidZaYo9HwdVkeb0FNRDq7fvHTtynHZvKzx1VWG0aCvZmegBZKXvv6qicyqaed1XQ6zG9PJzp4oC5VpffTw/Oi0Pjwh3NOTh7Oow2b21gSOpNmNg1ApnUm9yTJfJBG/FoHj9U3wGCUnAQkQ81dVKC5WEgtRS3oZ8kTrqnL758urJxQDfXk3CgGSkOWyKA4H7TlFFdJT7K41a7t8k4JAKol8lQ+OB/qFkh5mfkev375+9O7DmPciJWKRNmnz/Dy8nNVLuX9pdvXq9clomGkDmTOU5ygBI0QxrJSNgxB03ki5zopIVD86vnf8cH3yoFu2qzUv4tjgutTv9/3trq3mrW287t58mV+kbnw1xediiWQho6QgUIM2qNpytB6M7k3l86L+pCSvlR3sPjG9dOfg+o1be6PJEErRSGDMWBK8kGMpBsyD4EfeDYeDIteq8aHrqYuKFUEzEjimBEZIcEyGoBBC8CEIkFGQInlCTCyYiQBJJARBZOWIqxEAsBKwCjIBBLw+t4R9SkSCAA5MnGSpkgA6Tj4FF61QkojIU+hp06hmkXcnQAQSaoC91LnakdB5EoKIZEqRyJNCH8CptENkxeuBByEMhIgpCWYZU2KCADFT4kQEQQLgxCleVGuAgYjo4Lh3atUbtTFojTCSBaeA6DmEwGCd2XLQVxVby0JcLINAFCxBEkSJERJC5BQDtX1fd90yaCVI1Jsm9r10/UXXrwAS+zqtuu602xw1jehaDbWB7BnJSlWaovau8Q6cCEqZYVkNx+NRTuOMCol169auWce+Qwzgr2ur0a3AsWXLli1/MJTl+OxsDpOtTx6NZiOw7+dzO6hUnoW+UVYh+RTC428xkUkKmRluurIsfdv3/bqaTn1dr85PZ5cuwTkkLoZDkPd1owtLgZrlqpzsx96nBFMMkLiuN9VkB8nH3iujY18LyXY8RN941xlrSSv2UWkRvCNIQIauSwlG5q5vbZXbPI/9JrEf7u4guHa9zLPM1+c6G2RV4TtPISpbghU3vTDGNWtpSWsFaWO3UoaV1n7jdF50i3U2yqGyP//nfiyq/Q6XR5n7L/7DP/3U+556+ZO/ngs1LPLg2/l6sbe/c3x4uL93laVKECyl1ooBh2SMWJ6ej0YjpVTXb5ijsVJQWi+XeTFwzjELZs1JMAtrJTNCDNaaGKOSglRKKSYORirvIydSWjNz5FblPgm3XDTj8cTXS2vnzvU/8OE/Sjb7L3/8r376U58LqfkzP/yDW3Vjy5YtX4IUdGVfvXaXl5+r757dPX3mwcH+zq1be1ffvt+vwvxsqViNB9W12Wx31Mtefi3briJuqL8PIjBT6r/q6ye2fGJ/79a7h8NdvjYzuRXEeOkz5XOfP//kw+bsLKmPVw3WmL21S4sytkWbFTIvrJJGxspx67+mmSwpUu+i820pPPRbeVPtrdzI5uHKNJp3Jsg1xfCVqxssmYEor72yu/PM7qNlfb63Xt5eNntv3miHiWrgivylgfntgZjP4kyv33e0uXMC3V8oL9pbv9TPf76WD0U0eVYNR6NRXmW2koLgPZx7/LzNpEDvw7loN2eP7n9mfrZZLJuVc04ajMbljcnOzuj5J184vPWQZikV3kkfxf/fzXbBVLmi2ORynsnPCfkJ1o0UrVq3vQ12VOwe7M8uX9udHUzGO+M8Lwy0xEhiqjBhjIVknVttcyEKfPEDkRK5hVAAAy7GEBxCZAkY41nHiJQkyEDJKNoutggeyUapINBHmciavL8woQAkyEAkoHkjigBERheVYaNlD4SIfhWZgAT4CMC7mGJvTOPieR/nNvVAElwTHICiF3ouGyPbLG+yoiXp+hAkYD2QSEiTjZQUABzQgzUpSli51kXPHUMZFNq4KAI7rckKCwTne+cMUgI1gIObY95ieHHOIYZV30ffDNNKKoOsqj18MSwORmFvGmd7SAUY5CATMisCQosQPeCiaNumWZ41R0177to59Rxbv5gvfPIyk00f6saXgCEOHALXLi45WIo5KDD5QK0kZanYRK5TRN8l56JPRWlHO0XkijkvEa1gJckt5mhrvMU5O1uBY8uWLVu2/N7w7X/oDwOzaniWOicQbVnAmLhZkSYwQ0oBIAVmIiEAICYXk7WlzkUIETFqY2ZXriBGjhGKECMkExFSShFlWYa2kypjZt+1uqiMMQDALJQCe1AircJmpfLMiIxjJJDQulmvi9Geb50QUlkLCES21oLTZjXPc62zjLuOBPKq8l2jywLU+a4RopIigyMIFrlJXWPKIbxzXWssSVJoGdJoPWhWD4obt8Op/2P/xg/J0RNQnWsefui7vuXJO9OXP/Fru9ORhO7bWgja3511Tb2/u8fMdV1Pdy41rW/btihLLWTbbgbDsu+amFxZWkaq66WxajqbrNd1llVCibrpRnmpZLZcN1LacjCsN5s8z6QWm/XcZsYouVrO8zLnlJxja3PJunc+EA2mB+u6M+Woi5EEK/Yi4vTe4VAWddOURb4N4y1btnxpQq7UN955sj0+e/7eq4uz1aOjeTdrcd5VPhzfm5+vXFTKSmWhFQpW48ROpPYrH5MQKIWv/Rx2xz3ntb4ch1Paq0grwYnN7Uomcbp4lDYh3avKO8MBDTruPPzXLHCEplhTLnNtqLbpNIm9OczXspKoJTSI/mLIqfwa35GYspjZzrpFEOztJVYV01fr3ZAkM2H0qdGvWULy47re3fTVF01Osa2Znk7FizY+K/lmDE+G5ql5t7Pii2o+FlVfFqtqfeQqL3cPLu9dOtjdnRVVJhRxJGNEnktjIon+dHV6cvzg6LWX7t995d79455jMLDVoJyW+vpouGvGO3T35vPN3sIkpZLKUoYO5MAWv1Ps8eQDhSjiGz4XjxWNRCZq21q7sb5JqUmDVZavMrm0+kWpn5OZ0EYbGJNNq/HO5MqlveuX9wfVpKhGMrNCFcBAohKoYgQB2kpNiryiCGYOAZ6QpBAEoQABJCAxJSZJQgAypJh8TAlMIAWRmNvoXYiJma2EFLiwrfDEIAhACiJSj0svAIAvOlMYiMw+JSCk6DklT5KEksITAUgXI2RDT/06xTPiFXFL6Cl1HINsSQpL1Uo0dUMqKksgIgAiIAFQMAIGQBIMlTgkcCAGM2KMRAkSHFNK0QsSiU1MwTnve2uFFsm53jsvWSir1UCTFxRZkZcEFiWrjJVxMnZFzmXe5rmzeXQKLkXvfdt06+WqWS9WNUJK3pOrN+3iuD7q3Sq4jQ6KPLp6HSkJpzw4CHaAUmKQk9AhktBSaWm9zxJHYTVHmVymVg7LZtG0XdtcVNP6DTepb6NY+N4QFSbfNC1iePnFewdXrpRlJoTYChxbtmzZsuX3j4ODS7F5KItBOz/KMw0p0dYApM2as5NimEErdIGZSSm41Edvh5NusckGo3w6Rdt677WUSImJoO1mcVqNSjUYcNMIIWFtXDlVZCqibVrR9mYwdquVkFDWdE2XGQljmnkztAZSJu9jiNqIlAAphVAAECPAMbIQRDEKIWSeA2G9XldVLsqcegY8IkBEglNKHD0lKZCEFAg9jI4uhLpWuWUf0UcqZDG79E//8Uf+25/9pfH+21qqXLf61m+6/W0ffOfJo/ul0YOsXK1WUlCWqRgcOIbgmVEURbupnWcSoq5rECdOCgQwEaWUEntQYk7B+aqsQhSUuMwLZt5sNlZbJmqbWkrhQx8TvPc2U977qip674zOmLnvWyWzTJeJVWAjcxVVaNuuKjLXrgfZPq9j3MQqr7QU2zDesmXLl2C1/Y53f2ggU3V59alPdC88v37+7PDw+Pz06LRduPMaWYEUuVmGZmisvkKp/6oCx1tl7+Bsou6SZBFJrh9rBQeXbsLuPP+5s9UibhZm0I32xf5RPH4rAoff6KXMVI4RnRtxT1CpMPiaBA41z+RSpXhRfvI1CxygPGWZL3xHmfWDqxsz/Fpn3Da1X66DK4s4K7oyeh3frBiYjd15ead5Mc7vN+o75uG9vasWnrs3hJVxOxqvR7Hphll+54knb96+eenKnpAiJbgOo5Hc38+k7JvN6vlnPvuZZ5559qXnTs6Wm7W/9t7pjXfu7o4vFbsFrjiRMWQqbCZZDFyRh1KlnBaC5uAZXi8ReExCWstNo+rONPzFOo5KcujK6dF05+7u5mFfH3bqKMk1U4LxMkO2ezDePRiPJqN8OhHT8TibztSOFjOtZvl0JosSEARipq7l1IOIyDO6iBSA6BwIxFo+FiHeEFZIWKOhAtD1HTrHDCgQgIDUwcODEqGQFzNQo4tdFxmAIGQERQD062nnhfvGRflKCBxiaNlHpAzaSMqsDE48/mOIEDXrTav52HAt4YDEKcauRlQgb9pOdM2xyEOurVWkZIRyaCN7vD7HOBlAwTlHPmgGgy7OG5E8pwTXOpaeREs9+w4+z7VSsWnXsQ0jHlfVyOwV8kxph7GBkRVTxUJGYs47XxgP2SZqGQCYk3ObzfrB6fLzhycPXjs+SRsX2y5Q3XO/STFxAvOonAyyMqukkpII2dgW04yAMhfXL6uqFEyclZUtBquViJEGoxA8rZfq5MWzw+ePP9vWKZnhzmRUVCNbrUK3cvVqs65dXHaUnAfwv/7df7Q4D//KH/9QUWZbgWPLli1btvz+cfvJ9/ziz//sv/xHvzuzefItxURCSAm3WRZlDsLq+Hi4uytIbk5Pq9meahN6n812eVO3i00xHuu83JyeVqOBNCbU62pnJ9TLsFlnwyGEWh+fDWZXulWtlMmnO4h8/uDh9PJl+C6GkJVl9DWa9XB/n5u6b9osz6UUwYdqNgtNw0lqbWDs6uRsOJ6m5FLyxWjErmb2w8kInJrT02JUrhdza8ammvg2etcUxQDW9CdzOyzQr9nX+Thzmzo5iDwDfOCN6nZ+8q/9gpzdVqbi5cOhaD/8J//NqkzGqdGlyw+f+2xRysGwEDKdHB2PRqMYAkNIia5rOofd/X0GHh0dXr1+7fz4NM+MlDYml1KY7u9361Xb1llBIcjg/XhnXK/atvU7O8OQsFptZvv77XoZUxgNBz60Xd+MRzvtacsy2LxsN63vfVlNQlSvPji5euvGfP2osEUKgVyE41KNNmG5OF743m3DeMuWLb8DYTG+vvMuKvTV8uHd669+7uUXTudnx6+ce8cxoa2bwweHH/nox16ZYob4tmvDp29ChKXg3zOZw+Bcs0PA6/aPYBBJaeNsnKtMF0d1ko3a9ZPJqmxiczI6W+u65d+9+UWCFEntVbUsDx7M1Mu2T314QBEpv1/IA6kuWcwiTx0ZguTofYD32gfECJYgAy3rgmpL3HsV2qwDhPE5NIGBwJBEUlinVPgi7UN5efXuXvZCflSv04jjQUwDMD12Tfpy6NZW7TguxDq2dNOrWx20f72GACLJ0pfZo3LzMR87Kd+dN9fOm9HSq/6i80WAsqTG98z4BXsSWA6q6XQ2GVVVIX2bYvCm6NrN2XOHpyeLR4cnD+/evXeyOKFdXLo9M+P8zpXRpWkZWtecrudH67XvV71buUa7IgXNQhorRaepVVyGlH3BMoFCVD7kQiiVV9kgXQ/+na3wUi6VvQd1BNFIXnJ96mIjbFcVrhrYbDIRtpQqVzvj6c5wmhcTU0xFPs3U2MixUUNjh4pLEQ00QmTvOTEgQCBCArOUyiolhACTBvh101AmoBQX41ApCgSJGBlQEPp191EGoEAJSCm6EBAFkzKCfEJiuJhC6oE3dgMipz4FIsq0EkQAC1BMCQEpwfsU4+sjSoIPi4VdbYa9sMkmSIEOJITOWGpmeCF7Y8koKSmEFMFQSUEIZMQCBK1BCswUoBMTwUshlFIxUow9EJGgPTikNsYgOSnRuuQ71jqrqnw4UlkhhRIkKDLqgGVwG9pk1lirfaXjKG+GakX1an6vncf6vFttjpbr00Uzb/tV59ZWU1HAlnlR7QzHE1FKznlIeiBlmQetGIAupC01YIzRk5E0RgDQNle66p1hyCxLIfi26U3bNodqOCmpKi9dvzwsx7kaDeO67lfzRb5crupV05DrgLOT49NHD1P6OvUc3QocW7Zs2fIHyen5QpuMMkG9PH715b1Le0hRCAnFsa9DCGBGil3rsqZXpgh94MVC26yYThFCO18VRcEhEMUYo2ic0lqS4N4TpaIognNKKVWU9clZOZ2ORqNY19JaTq5Z18W4CO0azpFSBgbMYBZSX3Rv6iwLvROxL4oKWZY2vRTi4lePx68Iaa1NkQeTXTgdWq+zoTbo64a6zlZ57DYkgihU7GsWqQ1toRJl6oVPvvRn/+yf+aZv+SO/+dkXr1zCe5++9t0f/MZbd66tHt6XyM/vHVbVsCjp0aPXRuPBaDwMwQuphMBqvZiM9iqR1evNYDQ82L+0PD8fDYZd3+DCSyyl08OHSonRaDRfrrNspLU4Pz01uiiKou97JjkcDtfzsyzLlFZt22gjqqpql4uyLJjRbFZSWGPsenFWDnYO9nf6dqOlEux8cBx7KDGejh4ene/t7cUYtjG8ZcuWL4Up9tlQ33r6yv5Tl0/Pnr77f38kffy3ms8+dxQgdZ41dVuv1vPFemyzPZHTh6on31YRe4TfM4FDxiXi8otOChRqKRqXm4Eytl36vDc7fjZZDr0Pnymff9UcevaRGQyRCIk4Pq4h0CQzUnmd796fPfEbt7rn+1fDo/gwxYfIkVd7Q/OeEZ50iWtZESy7pu7RNmXbwfcpGJJZbdS5pZXh2Dv2iT1qkbkChUQitBGGyMhBnee9ZQbAzCDAdPLSszvqWX1eN0GnbhCSkiJYkAPFi09+4EtH1domGx5N3YJrbs0dyDsbUk68btupohrVY/ugWD3Tyycy+UHbXG2W2eILCZIQWdLDu7p63hwlIapqNBpXhTEy+tbBRzNtj0/vPfuJZz579/mXH77agIrd/MYTs0tvn+w9Pb3ZmtEivnLy6uHd49deXR2u6kdt0y47U5cB8DnTOElJgFYgBrUXRpgAtVE0UUVBVAg7Cd/m2r1zVWfmtaz6VcZzYd20fQotaptlRVHmo72d2eTGTZ3tMmY8ocmIZoJmSuxYuSvEiNTQZJm1Fh4AQyB49C0IkPyFe6aV0rkCIBgWSBcdJcxMQCFIAA3QC3QaACEYKA3x+CEBUAwwQkwxOXhltMoNOMAl+JTwRR4tkVOHoJUwWhM4pUiJI5JL5DnGkPzjiarMwfn1uVw3495K1gmBEISMkCohiyCndZtllBlJomt9TMwSGjlRBkAIGAMpwUwt6wQBJCkpyzLnXIwdAGJYRy7GBh5Kwqqmc6FORuXlICsnpC1zZGbyLJaRNtGd0GYkipEtucjbQsyzcNafnZ+dz++fnR+enq0erPveocoLmgx5PLXjaT6dTS4fXHni5m2zZ3jK+aYtQ1dUvTZvOGUQqIJ4U7UFW8E56ZykBpDCJsWz9T3zWiEG48qI7NqNq9VgV8lJSkvXL0Znw5Ojw0f9y10bOiD4ht3m69ZqdCtwbNmyZcsfJLPd3dVmo+oo4feu3wQHv6l1pldnR8Od8dTss48pYbq7I5R1Lppqcvzqg71LFRht3eTlAEpAifrksJwNT++/tLMzoclk89prRVFJm7uejbEgcs6VTLIcuNXCbzbZsOi6dWg6VVYnD+/t7u+Jooh1nWLUebY8PRvtXg1t3/euHA0EBPo+kVBarObHRWFUkTXzk6IqZVG4VWOGE+a+67pKDSGtICaRYAnRiVEVl8vFejG7ftmmvm4Wm9P2f/kH/6Q4uPVbn/vsj/57H/7Yr/3yX/zPfiSdPnzw7ItVOQwcT87u37lzRanAKRCxsZaZpdIXnlk6MylRXW+EkkVRgClEl2XmxReff+rpb/B98n1jra3rWivFzFprF0JZliGS90kKKaTs+z7LMiJKKRAp3/cxBWjtfQAghAi+jaF2fVKq5ChzSRQaRcmOC79+lI3lw/lr733bN48mo20Mb9my5XflVz/267/4//697/muD3zD1dl6vtmsmpRSENIDPUEX2e71G+++bt93efnEtfRWB4L+M9P7+OrpZtGWly5N37k7+ebB1Cqz9P1UTp+JLzwrn3XOi46Gj4b6genutmmTACQfKEQZZLNqn3t4n9aE/rGXgoCjI5c+5vB84kGANlIpK4yS0qosIkVOcIEawqOVP5btyuMTTHN4YpLKZFaSRGSffODIcCHFLsC54HpXKj0g8/LZgzQXi1UjX1D4+xjeHg/vDOs7q2an6UTrVO/VFzJoAmkhskbZQxkb1VM8K07XxSLS491sTcK2Sn5S5a/m2fVi/s7lo3cddaPH02QESAuZkcmQe6ejN7OsuDKbXL02hvOvPffg8P7D07PjOs43zXK9XOcFnnrb1a5XbfSLz6/qB/MHH3/lmVVI67DuXc+CTRnfpsbXhCbRkOhE57JuUbYkpWTzjvDUlXQlgssg9rxeruvzxbp7dbE6XB0ums2n+2aBzHmxSWfHnFYEMiAFoGmapmu7Lq5Wh/fuB1uyLbm0VWknZXFjZ/fOjZvFoCot4L3nmDSk1BKQmiH+P/beNEi6NC3Pu593O+85J/esqqzt23v9pqe7EWIE0yOxG9ty6Ac2ICkChfVLXkIRBi8KyREEyFg4kAhbYRNasAN5EUGYkEAgYEDyIGGhkYdZeqZ7eu/+1tqrcj3ru/pHfd3TMwyEBIJBIq+oX1lZGW+d8+TJfO/zPPcdSb07MxI4GS3AHVABCZiAunT6hDXWOSsBwRgq/iVjTB7RwjkXYADRgHswJnmipeaCc8C8l1nKCIqBEWKECbCAQTBNE1bH5w/uH94pLlaIcnL9g4P+TldlnHOdcsQymirSIwmAYs1Q03uLEIwlkqua4cIaYSiPEc77tvZKKSkBIAQ0DYgsYL2/1MAEwAECJECAibAtnMOlpyzJQCBfxGpxPr24WC58HK9Mc9rUNpcpU70qT1ZZuirK6ni1mD4MZ2/5I+vnJq7awFoIRttXx7e3+hube6MxH4+tUi5JkOhelg37HcUyTUqKXi5CEJIzJgH5qLuF5BfPbTGCAPHLBykmzID8AQHag0MK6mmWpUTgWUhEZ9xLvFrNV6vqPCtLU1Wr5TLEP6BWo2uBY82aNWu+kvz7f/zbf+6n/+53/Kk/4+rDi6PD4ajHpXTG9MYjb03wnnNOxEII0XrBkna+2rpyHZGtLs67k4lfrlxtVcLTLG1n843tHfh2fvfuYDJBQDROCB0BV9aD8SZCLBfzfGMDTWOaKu/1EVpf15s7O9EaW5dSJpyRb0x/cytaB1DeGyLGerVMewPBfbRtb7wRTenqOss7IDSLldIdXzeMJZ1OD+DeOpYkTES7nMlUmuWKy2SwsTs9W1nrfurvffTFl94uqoyF5ru/85ueucH/g2/9c8WbnyubZjwcGVszEa4/tt+0lVsVWzu7iHY+n/WG/bY1jKjX66wW86rxo9HIh/jwwcHe3u7x8cPxeHjz5s3ZbGZtNRr1jbV1U+adoRAy+JDnedsaY0OWdZlIi+VyPB6vlktnKckyZ6sYY5IkxjRSpYy4tQGgXn/AhKyrUqsMgXMePBwE+/Ef/4lff/mlya1r//Rf/H9/fXt/XcNr1qz5DcTgm9fe+vzf/dmf2syFsB88Pp6uypoJ0olgucw0+p38yZuT559gX3urzERFvkH83e0IixGrgp9O+eGiNTy7dWPwVbvXXkivQjbn9dLMQlkuTs2dsmpjwQYP+uqdtHytQAHJBIfnFKVAACoLLilT6bxyobY9JvjK14vmcs5Cx5gxJrKEZQJ54mO0zpWLVVM0obLeW8/QecgHx8LHhBjPlRScAzC2NdZkChLwFUqSiyTNODLC1DWF8a0J7DCE8zg8HHSOOmxFtM9JctXV1A9OOS+dZ0EwlpPKlwm/E6gSXrMyr8q0iCwAQISyKp2l8jXNZoo/zc3T9RFe5voAACAASURBVOLKGXlHj/QRMCJBQkExkipJ9wb9yShPqJmfnJ8eTA8PD87nR0U8IxmlTjqpzoVmAW1jV/PWzQs2L6dFtbLGZUwMO70JS5506rZjaeQ6RLJWNSZxoMghogt5kyVLPZizyQI65V4Rm7YVL61t2/uteRsC8IzqREDLXicVggNoTWu9DaoufH16VtGRld4lmU6zabcTrt3sjLcfTzMkgPc++iAACgQiwZkges/b1ALgAItAAGIkBAYPRCCEEEKABVGEBTwDLm1H4VkIgIk+ugDnEV2M3ssgCYpxDgYXKcQYYwiRiAnBAoPzgT3y+XTGrWbV+Tv3Xv7ca59dHF4Iyp5k+uoVpfpCay0ERW8Qa4aGogEiwTK8zyNWMMo4TxwTtY+1ixKcX675smvh0lvTOVz+K++eWxWC8B4hUIysrsqqmC2XiwjSWdZLOkplEJ7B1KuyKJs6ROOiN6HVWa2TmHKmDOTydFU8mC9Pz83FyhS+aUl6kQ/yfGOje/32+Nqtnav7N8YbcjAyiC2iA8sBTTEjrplIIAEwojzG5F3N5dLQ9f0qJ10KiJdHnLyjVpMVcGCW86gYZZxlggRBRC5JikSmRIqBK6BtqqIsYlh3cKxZs2bNmt9zdNp76eVX/8NmZut2MBozFuuyVIpVq1XWTblUrm0Zg9A5rK8bm27uzu4fDkeb3d7AzBYqy7hn4NG2Pun1ivPDTjcdbG+7ohBKEzEPhNaoNHfWC8nyrW07m4GCStNidpZ3JO90lqcHveFA8bStWw4mku785Gywd4MVjWuMSNJ0OIYxIUTBWDlb5F0ttFidnXQ6me52fd3wtBca71wrezm3oS0KpYQcjJr5hd7+BhSf/emf+bm7D49/9Vc/ubF1s2qHJ2cPv/G5yZ/9098EtPdffXHQ3RuPtxbLqU4J5N5+88FjN2900tHrr7+0u7e1uT15+PBefzhq27qs2snkSt5V52fzXnd47cq15Wqxf+1aUy4OD4+u37gCvXHvjVd3dnaGw+Fq1ahe17TWmYaR0mmnbay1TW+8sbg4HeztxXJ+cPhw/8Z+ME3dVFon1ljnWqU0Y6pqAqOYZnldt9xLnnhrW6bo7/30L/YmT0xX1VPPPLcu4DVr1nw5KcE7d+rdPAK/9uKLR8dHJ8eHrfP5QA+Hnc1BdytTu8POrRv6ypaRDMwtuD37lwl//R0KHO/c0Z95Jz8zrrcvPvjV3f1rQ8YHYXFXnh1tHBztvDadvBTOCqwsVk2DJnjvc6l7erC7O9zZ7Y36SDV8RFE0q3nx2isXx2+vnlYjTXi7mS+jbYHNmExi0o/Q3R6e2i+iWy6WBwcnZ2HRAnDQhOc7nY/0+kXIPERPtIp5PNqaBsaQWWwRK66O7n14b9VelPOT+4erh4fVwVHbGtvE5uzh+XzG+TucejzR6eB6f/epyWpzsRwt67SRCRvJjjyE+9TSyyRuS3Q9lH3Urh+RnnW6d8fy4bAZhIuPHC93Zu8PnfWIrXeKeSLkXbWz39u/uq8j7n3mU/cPTw5OLwJJPZLXntrWfU6MHb18fue14+PZquZMbW+ox3vyA8glBYVpNqv1tE6OWR5ZxwlBkcc6GE8eIYCA6F5iL500JzsvXlWvxOad87Y1jXWruS1XpjbGOAAIeRq6/XzUycfZZDvRmgEIMcQYGTHbumJaLI9Wy3vzAO29KoqyWNWwGuGLDSZ9ROMhIxJh3vVmiSGg9RAcWgAsBDTvlqFSSgjBGBDe0wgAAzjYxIOAFoCBquATWG04ordowYkBCCGGEE3rRGB5JmrramOSwDk8RLUqTs6PXnvnztv3HpzZ5TKV5uzwXj8dTTqb3vnGRdM6WjV9e6Gw+jI7VomQA5kincCbiAo848RSKMYYES4j49oWMb6/M4JdtnWEYIOvD++/df/tzx88eENl+trjT13Zu97N9/DF8b2iK5Pd3Hep5Lau6PzCPDhdPXg4Pz4pDKls0Lv5+JXRZj/v9XfG6fZmNpjo3qCf5X2lJBfh3UYZDkgge1fLACAY6wDkfQMIQL3PevW9TboEWsACLXyNpkbtYk2mSozSITADFaiHWDhXzWaHhyf3zk/O6lUJoDGmapuItcCxZs2aNWu+Ety+fXu5XOZaXH7fUEpxSZnIgWCbhohijK6uhUy1VliV/X4fRJBKCWmKlUoEnBOMwTmtNYgQAuccIYBL8uwLIWFEKEqZ53BtcK7T7UJ4tG1vPIaz1lilFEXyxgw2N1HXTKcskilr5QK0ptrEiHw4hKtDY7r9PgSzxUomCqGxzlnPRC2JKSklCWkWq2T4GMo3/8bf+L/Ozhaf+sxLvY2tpV2dnT/4vu/5My989VPF+WlrQn98tdsdPnx4OBgMjGnIYzLcCW2obbu3d8XBLObLyWRSVnW32wtRFWXpXZumqU7T+WzBGDs5PMwytbGxUdf14uRiNBqtVqs0SxKtrbVElCSJVFnw7NKXxFZVv9+vz8+lot3t7Wax9PBccGutMY5zGWNsrVVJt7XegIm0y2yCTIZZ819+739zZXfv/sX5hz/yjd/yLd/y+7aoLuPy1vybtiuO64Pwb8FJLFare2+8+Zlf/dgbD94c93pCO+TNtduTXi6GPTHqpaNOupnHjZzGnaqjljJcMLdgofxdXdi0HB4tJ5+9l71+ZJNBd+fqYHOiQ7U6eOmd84O3Tg/uPXh4fnxvzu7qkewN85w6PdpO4sBlQg5COk6SXHCKPoQoOReMIkUCsoina77n2XWjiygMsBHEmImOBdtO6xtbC9SLE1vN1IKpzkaagffb8LUh+XAhqsB8pIyReHS5Ypd7Pw6mtTzQ4oG3pm2LunV1IMsk41EFLhm5gEVMvUxKiUR22kQsmBrJtK9ZLlTGezq1n69Wd8vwfJc/HnzXOPIRYIFxK5N3Mv1GLvqivFEs9qZNXtIXv/UCIoFLSvqJ7nLuFqvTxcXZvUVLbdILg92euMbntxYrBd0k8ztuKsLyetVsOLEfxE0vH6vbpG2S2qnaidbh0ZmVxBiRpfBo2xmBAHPqq3fa01fO4+uhPlxyRTzl6KedcXcz4VHxNqG808l7PdnL8oEejkSSSi5lGqOyrjhfzU9W501rBF+QQEw4yzudQa/T1VIoxuSjvT15sEgMLLIYufUOl7MfHs7DeYDBcM4DJwTLQAycGGOMMc5BIXhHkXnAcQfhqG3bpl4VF+eBG5bFTrqTJXn08Iiex/fSbYmIFI/ETE0BYD4GH6IPMTAfQu3Kpqls2ThjLRnrKh/LyOsABs89IDnTUigufuPnWZDM9VSjVS0SSC2RACKAezBAEIHzy29DcI6FwL748xFEEXB1uZxdnJ6eHqTddGN3y5ptRI4YEH10NdoWZbTGFG5ZnZfGVChWi/n8dGpWTrBhZzTo7+4Pn3tuc2urm3fzcb8z7HeSNJUqI96lRyMnX/RDJIjEZVcLY1mMHrg0YH0vlZcDjDGKkd73iRBgDJa1Kdq6dVKlSZ6knCWwFBarZr4ozo+Oj07Pzn1rszRVWfLC17/wwh97IU3/gCbZrwWONWvWrPkK8/TTt//aX/sff/AHv9/WM04x+hAoMOa9NcG6pNcFUbOshIgg8s7zNA+1qZfLvNtV3a4pFoJHcOZNLYZDFMtmudSDAUwAGOOCmGjrOumPYe10Oh1NJpDam4LFGK23rlGdxBrjnJM6hYc1Le8kqL2vW97pqSSWZZ2CAhFjBC5gybvABCEE01quFTV1otJE5a5pCZHnXQDVRTHoVz/wfX/1/oPjRVmlnUEkX5Wnf+UH/ounJolidtmWzonxeDJfrk7OT3Z2JtOiGuQdtbE5O7zLuO9vj3yzmi4uev2OTmJd1508bRvbNGY86jd1fXFxsbe346NijEklqqpQSmmdAWhq0x9269pLkSmtjfXz2XIy2W2MLatynPSNMYwroVSMdYgh19lyOe92BzFSVRqVJEpIJfWsnOkkDwgi6x2/eefwdJH1tkf99Jc++tH/7i/+pXX1rlmz5v1473/hH/yDv/U//y+vvfOO4vz6ZHL79vYzX7V77daVvVG+JYzi4BSluGBhFmczXp4Ic4/i73oe0/3Z1X/+9td99t4rZ9X8mdtP3Lw5UZKfvX1v/vmDl+4cvnH/9Oi0cpBpv7+7P9m5tat3t9ROHndqMg07berXzqdvP5gZYxEzpazzRdMu5k3i41Pz+usa4aKMEBHgIHYpp1+Tx3v5SoQS/t7r8SiKq/vjG0o/ObVP3a0fv1dGVBEgxC/ZvhYdcf8mvVKcfPxX3zgri1XZhFJbK7iK3Q7XaUoNuKf+KM26EoR61hy/fS+wGAVRmvCOQMe1x83irM4nK/msdN3GRg+Ae6mbXL6S8tek+iZbPVO2cum+3MHnUBr5gGdJ6d965fXTaX2+Ck89v/fMh/auf9Xw9Ors/6BPFct263TcDDrNtUHyQm0fPznvvO4SQyJGihEx0Bc5INgYvuSGOnnaeHky/uTW9O7MzUOS9DuTtLOX5aO8N8y2RmkYJbOR6GnZV5KIEQNjJHSadHo7wfdX5d1PNnfuN6tFxarLvotEyv7e/rVrV/e6GVIeU0gAAdRAOE7QUdmQ1s5AWABoED3wKDY1TcEZoZFgAullDiwSBUZUgUfvASshWOTNrJof37vz9qesCGo8vn5NZ71NNIAD3renJk5JnjjHVnNwznQijXHGRkTNkMs8SxPZBQqAOGTGRR6RlBGCQiYyprnOVhtJzVAtv1TgSIQd5KtEL5GQHqSUo/EmMv+FFglwDq3Rtmjf1xp1+aC1sJennRgSDaUBwCcwOVSJ6GGXKEvMYzldHKft/TsHs4sZYlScp0pu7Q66e+nO3tb16+Onn+x1O5IYE2IgxIhoCMoABihAv9uXcXlQaiLFeR4fDaOxL27ZAEBAQiQ5F95XMdZfGFppPWZNvayXpukOOt2BHiiWYkV+Pl3MTs4u7j88KWarnCf9jd5wf/yd3/2dN2/d/AN7HV4LHGvWrFnzFebmrSdfevk1JHuxXDjfEIuMAhC5YK7x8BbgDOHyZoT3kZqGpZrbBhyhKlSqEa03K+8tNwxScqfgI0B13ehUgzEfA6wFMJpMbFUJwYWUxXzWyRMldaxbQZwLgnUhksiz6mKe9ScUgq9acMaUZGniTUVS2rLkLAqhEB0c8m4PziNKQKPxgguw6MpZjHFw/crf/OG/eXFhPHUsTGmXwwz/03//PYOUYO1yNhOISaqWs+Mk0c994MmmXnZ6MoTm/tsPJptDKf3x/ftpJnt5dzVfuRCFTFfLSsmMUm2MaZp2e3vLWtPt5j6Ypqk6naxu4nQ6HY0GjLGyKCOSTkffu39/snWl3++XdeVjSFLVWKPzjHO+mM3STKVaNWXRyVPrzKqox/s32otFUxec81zKGFyAQeh8z1/8K8ONK7OVnS6qn/6pn/39X1r/6O6D9fvr3wi+9fqV9UH4t4DFfP7ipz758z//Dz/32qvzsvyjf/jmd3zbs7tXaXuPD8dVV9RZXYpmwdyCWIlQx6aBKyga+t3sJA+UBDE4X/HX3j42gff6XdTV8Rt3L94xxVm1OKrmhoLcurqNEUu2k86QdXuLxNslm5bqUFkfyiLePzZnq+pk0dQ25JpHROv9qrUN4WUd+jE+2aD77n3yIFnYypK9Qa/XLVZ2PmXGSdXp7F7de7Jlt195MJla6eKX+KoGLY1Wr4v4pg53m+J+sAXFLO/1x+NM9tJUp72Y9UTWSfIQcgSdC5lwALOz1fHBdGVp2cbFtK7nTTlHVUarkqbjYs954RlIMJbWOj/p0jKpgi/7q6K/8OxLfU+kF6lLto+Gu/fG01eK4qS2kXZvbDxzpf/YU9u3npgMdzU6rbRhmc3K8dI/q/01Hm6szLiwsg7sX8XWkcXqRiEStnpm4VvfQG4Pnn5q+AGVqSThmvugSWY84UzzL/QgOFM3x0X1oAh3F/dfPz09WBaFI2Rb4/7m1u729t7+1d3JVl9JFsi3cBAiCO5BxCAZkWA14KyNl3mvYIDlYCIyD1YDgOc+igaMCARLjASLABgHNDEQs6TLlk0PZseB+JhldlJRrKRMGTFDDo7IwsJ5FiVJgHuJQCEgkCTJuAMlrDNi1/avE1G3MUuZsP2bk/Gwx0MmhBZagDMRmNGy4KE1qxxtLgAgMgGZ2bRbprIVHY+edQzkZCSBqBEgQJIzhkDRUnQSkSBBLJBzCAHGwHuA0Onlm3tbQVndybb29vN+GkXlm0WzmC7n04vl8UVVFYf6YKkWJxfwfmN7c7wz2Nnu7t0a794Yd3uD4aA7GCRKSUAQpcRyxgaXGS4hhBgdYwpgIXAgAppIEjEiH4L1ngHgPA0hxHipg0TAxOi9ZzHad98gHmibUJXtatG0VR0MirY4nN+be2vaYjkrm3ndBBc2J90b+4MPvfCR5/7Qh/av7P9BbuRcCxxr1qxZ8xWmO5jcuPUYgBijSJJyNstHmatqoVWyMXKzRQRTw2GsnI1R9XvVxUKFoMdjM5spKRAdtDbNIt3cXD68k6ZajkZ+vnAB6XDczBs96mVc2LqWSiMGmaZNsdI8AQClEK0zTqYJeQchZqfnw+0rjLUgzqSwTS040jyN3gR4IDZ12dGSODV1qbWCUrFsSaRQ6erkpLu1DQIFL7LeJ37lX/yzj3+OUfede6/9iW//ltvP7/873/yHFw9fzyQ5HxF4N+/VlbXWaS2sMSGEEIxkpFMeuXPOMYrexaYxAASTgsmz6WJ70ldan56eb25sE5E18N6rRBwcnO/sbiZJ4r07Pz/f2touyto6W1eNTjLGWNMaMKEyFWMkMIoQnLTWSitvqhgpRsY4T5JkdnDQ7w9N2cgkh9IXZ+ejyf4P/eBfvX7rmQeHF6ui+d7v/a/2tgbr0l2zZs37ef2Vl/6Hv/yXPvPKW/Oq0Il4/gOT7/6PPkjsmLMp4mmsKrdaUn3IzdHv5ao8dEs7Fyu6e/+d4c6w1+k08+Xdh9Pz47OqlW3Mx5vb28ONWx19M8hrDRcthcOwqs9DtF29UTFxDnsUXOnCfOFK4203cIEYo4nUCvp0BsWwYaFilBEEiorb62N/Y1PpjjlZHR7H0gieJ+PJxu6F2z21+cJFXI4KfGGdTaou+umvp/h10Z66IoSYZdnm9nBrdzDs9sYDvTGK3b7OOp1N7kbCQXIwhhhPz2cPD/VxS4dze++lg4d3q5NFqDyFVLcswjtpZc5SzWU676QPOraRrQ6rzqJJl1/UZBHBA9dNMlh1t14dbn5ycHByalt/Zbz3+HP7H/qjezs74/GoG2M49mcpqNXlTC4x+u2fmsjj6vGZfbKs0Xh4AKl87jH5BIDLvWv0TgFwIbYu+BhCRAzVfDU/OZ9/ejr93PzsvG0tZXnW6/a3N0fXb1y7cm1/OB7nWU9EGYAWLgqBhOHRjQhmBDUCCIa8A7LLxBQBpklWYBYRaGXw3FAEEcgSIC/P0+WchQNrSddGLI+LGQ9pL/e+aeArLlPirIaNNsJQA2OZ18xLISAQCI6gpZCSe0SlOiN9jYluZzQJYSGlGwxHGR9x1+WklSICJ86aVBgVWawYOU2XB00g75usUybK8hysa52LsByCgSkESIKKl4etQYwcYCQAEeA9nI/eAhFErDvobsdJ2kt0lk12r+SJjihMPS9nF/P57GJ1elqfh1ohJsq6zVFvuDe6dnvn5uPDJx6/euP6LqABdeldCuh3DWo7nF8+WHtfMNYh0jG6GOO7B/CRZhFCJFKcd2JsY3wvH9riMln3/XUJ04T6zJSL1tZ1iFgZMy1O6nLVrmYtgRKd7N24evPJ/Wee2//wCx/enlz/A34pXgsca9asWfOV59lnn0WsmqZhhHw4DPVMJAliaM/Pk7wLJux8KbMeM9EuV1m3C2B5dNTb2EBTt1WdBKul8LPz3miE4M30TKUdFsiXZZLlsWmccYxLMHJ1Q8R0r+vrZWfQs8VSSMg8RfB1VaV5ZzQe+7rWWY6mgCcpOBDtci47aQIPZ7o9DWdjU+lUQVBsiphlDSTzbbqzHVX+8O27dx48/H8+9vE3X58y2Z9s6R/4yz847ludtLO3f63TS0OIrTGabRaLNrgkzTq+pbPzi+Go77xjKgzHaVUtgnGjjQ3nTFGshqNBXRtjzPbOTnBhfnGxsbXV1m1ZlnneqcuirNz+/n7TFlVVaZ0I0a2qSutMQ3sfNzY2QCI2tpNnDr41Nkt425SMpJDRtZWzRgodnGRSQYiOZlVd6rzTWB9aN77ywR//X//Wpz7zynBj0jTV93//933khQ+vi3bNmjVfwrXrg+/4Ux88/7GzPPHf+nVX/9hzj/F2M5hjb8+4vSBbiMaQr36PV1UU+t755sFJXWFRz/1Jw1NykkXenVwfdPdZ77qWOy70D8re0vYWLYuIMY58ExEkbzxogkDbCW3uCb2sh+LJ53elpqIojx7Mp0fLuAz3fPjH/fhchT9UgQCvs/mTXzW/vlsU1b3D1b1784tZUTL24N7DoRfqarJHbuvUhFzHVL63zk9I/7FYTqH4IP3Q7cFkKMfEup1hR/eShwv9xkInkHYpytOUIrRgT9/AxiC4tpelN29uTZS5bsrdlD6bHJ18bm7LACB8SmZl74/cuj4YJZzY6dvF4SvLLJfuGbfccG3iLqNuL0lssrna6r6Z6U/K9ogOF6vNm5s71/s39rdubYz3835HDsA6C3d+HqoC4V/LWFEVm9ZbB3dpzNH4qm0WAGIIMbw7v3C88vfnZ6flclaGoiiKZlo2binQyI3+uNvtjLe7w/FgOBx2u5Nub6PX35By05sRh1JgxnLvoRAkJ1Lv+4cRgfZRm4AgKJ5wK6MHWEBsYCW4goAJcO/rtWEWiY2r6Ja+qRrJGQDfxHYV0CXGeYSF4EhVphRx772HizCPnDQtvEcUYIy04bE7QGcgldwRxMllwXedzK2PsXFKZUIhDtD4uonzUNWuNQBiJrGHdpS0GAeZQ0m0IgTXwBEIEBGXebQUfQAMwAFlARcRLj0uVITj1GadfMC51Z2OFLIjtSIRQjiZLu+dnE/NsvENaxA5WCqv3rj11O3rX/MNt65dHWz0VL+/BYwurUM5Ty/tNrwPMfoQWsAxljKmiLpEkog4548iaS6FIq6JyPsmRud9GeN7gyqXWkkEvrS42hbTeWxWNlZ1YduaGet9monR1qDTya9eu/HH/8R37V+9liTickp3LXCsWbNmzZqvMHme/52//df/4z/7p4FmfvDmYLNnq6VUIukPfVlGWNnpucoEplWaNUWppO5tbJiiUDpJSIF8QOR56ssCFFSSgDGKnkvlreWCyzSFDbapZZoDKOfTfJjPTh4MN4Zg3hQLlet02LOrKpJQ+cAWRuoepIR1gJTdTXhrWy+liG1BCackhW8gOGleVUXe3wSYDfSTP/l/n56af/TRl3SS+1B/0zft/vn/9Nvtcvr2q6/tbm5Putdm5ZH1pp9tLGeLRGfDrfT87EjK7rVbN5uiYJLShB3dP9y/stdWs9nFhUxEnudNXTsXddp7cP/+5sbO5ubmW2+9s7W5M7lyZXl+Phj0fTBHR0dXb+zXZdk0dZJIpXRR1nmeSZlMZzOp8k4+KFYNZ3mSJG276nRz75uyLLNMCynbtoInLfvtqupMrrFol8ViuP+1aA7+27/wX79994R4fnxy8Qu/8NF1ua5Zs+bLQgIqBePIEnl1q5ciObzru2KZ0ynsMQu/19JGBPfozsvhG3eTh2dNjWDbmlnGhRok6XaSPy57T/LOtbberGo6t2ze8EVJXzQ48ujGshUj0h3lc8uT23IgOZZgB/v6eGtoj1futHjjour5+GRDOsAyOsySgxAXb5288dbxncPZrLVOsIf3DqVM6sSfZdhPsJXJNE9mzJcxtgGfIf8ZcvtR3mLi2V7/aldsNk5ZIVrQg4qOFgCwdHRhKAJpwhZjbMto62yLdW+qcR5a8JyyJum8Lgy0twnssUiKdLQcT0YdAW7unR6/U7GvD3Tb+IHx3D1q4AhIK92dd4cPB9nLOfucjErakRo+uXHj2Z0nr2zvy+6oTr1IyhhObX3iqyK09l9HrK+PkQFpTFlkANIWolnVtWuNd84542zj/J2peefi+KRcXRS0XFgTmiDSdNTLuzuD4WRrNLoyGmyP+pvjSCPi4zQbMtY31GGBGMDBWIACLr06CYFHF6JFsIAlRoxxEowUF7BwAOM2Bhe8R3QIzBPzBEaIERGXzRHR8NDw6KP3zlStrayrA9NRyAgG4oxxkSTEua/bxjmPyFgAIQZQBBQYi8zGmCSkUpWlqWS6XYjGMBcotM56YiyBFJxHFxvDimq5FGUJIOTCjZPQyaMckswgObMxhOjgIwGMIQIuwgZ4Dx4uLTkCcBlQ+8gcA0SG6aQrBEndcLBMqgBf2+piuTydzRvXEsWEcRPBQbtX9p5+/ulnvurqzlaeghF6QA6ASDLWZUwAiNGF4IA2xgBExsR7G23OOd61kSYiIgkgBBeji9HHeFmFnIjHyN+1Gn03NfbSjLYOs7lt28A517lSqeAijobZZGe0f/2pW08899Tt20mi1xfhtcCxZs2aNb9fePzxx+/f8VAiLsosy+C9EAwA2pYLBWIwhnNJxHzbcs6ZUr6uhWCIEUTgPLYeHiEEYhExwhgP8IT71nMpYU1rbKLz0LZMSyk5rE3TFFKiaZTW0VrfNFKqSCIaI3WCy69ujECAsxCSMwHBKCYQAQER4jJvnnOGJEUUv/T3P/oT/+fP6nwry7rOrf7kd33rN3/DjfLiAXPhxpV928S2tUrmOu1Gy3u9nuCqKpadTsZZcnF0lHZSZ+va+cGwV5arYA1RlFJ6752zXCTW2itXriCK+Xx+/fp1pbL56akQoqoqncrxeLxaLBhjeZ7P59M8JyGkc856lnd7gifeey11onJj6lR3jGnAqdPvmdAiuLyf13VjbDMcJScyAAAAIABJREFUDcrZeSA+nOy8+flf+dEf/bGqicZRfzj80R/+oXWtrlmz5jfj858//KEf/sWHD2dJpF/+lYcP30ye3qMPf+Ct29cOKZjf+/V46Bq3T5rBK4ez+7O6QSolhlnyTG/zWS8/MGuG0eZxkS0KWTSwkVz4zcxAJifL7rK51UniwnXvv8K9d87X3/3M6tuuHd45fPDiwf1/8rBYmoeSTVyMTfn6W7/28jmbHp8/OLu4N58LrxImDu4cTol9vkxyLwdD8R0ST1D4NVm+Ht1xS56rGyr/RsefPQmdX52n1uh5xSInMJSGWnepB8AEAGAlFS9CSR49JCElxqPicSLZU1BncXw4ofk2vzgtl6v69bfeuStFH7psPAgXV5bFk8tW1/TuHXUW2M7Dyfi1kfuca+YRvd7ms8Pt5wf5OOPjXp7vpbJHKV+Gi9P2/G6zeOjLFVtZan7n5yhnehB7m26cRg3g5nKweVrfub86O1qtlov52XJ2sCxrU1tHiiuOHlPDXN+U3Uk6nuTjrUGv1xlzsZPI7TSfGDaybMC5BMC0sVHUkBKUgAgcBBAkHEPT+tL5FgBjSuuUP9oRKvAIzbjxuiUL38AkEIwJJAwBaD0sg1cIHc77OsltYZeHMzNpECO1BpwjiZyHBI4bihQQIhiHTjhFhdCCBxAQ4D21CEE24AxpkElQhOjRNpAiCN2m5ITX9UBp8A2eDC7ILwA4xpZSkBpkeQ9cEpAgMKBFEgVDAligAYIBj9ASjCNGBeIBbYt3RSkHGPCMI0tNJRlpJoswL32zNMu6LbVXlOR2hKKwsGZrmO5Ohn2ZJ+gCyZfdQXPOGaPLXxHxL/ktY4yI3ueLwYCEKOGch9CEUHOuAe79ZVFpwD7q4/BAC1Pa1bI0TOrJ1s2ne+MrutvzW3m6k/c3nvx3u+PrnK839WuBY82aNWt+P9Htdq5fv+6WS0GkNjfc+UORJ7B2uVj0NidgvDxf5MMNCrxYlr3RBlQyPT7Y3N9F0zpn4QwlfHF+0t/fQ11cnJ6Od/Y5UTGddfoT3zRN0+b9IbxvTa1ZVFlmm6UeD1EurWlknpCn85Pz7Sc/4C5miJCd1DW1ByUqDd4XZdUbDqECfANy8M4FBxKtc87F3qj3iV/6xUWh//cf+5lR54mT86Ose/Shr7n1kT8yGSixPPWSkxQhzeNseZF3B5zpxlR52vGOmir0BrngyXT6cCfbDd6YUI1Gvdn0wjZmazIx1sxmFxsbG1VtLhNzGdFqtRptbRezVVmWw+HQOj+drrb295cXx8vlcjwe9fvD6XTa622EgACfacVILVZ1RyfgETESlLGGoiDN6rq0bVsYK0nxCO8qrQPvjH79E5/42//bTyxXjU56XKof+ZEfGY1761pds2bNbyQGH1312udffu3V41RIlaXLio4uqoxOPnhtzkLze7+k2Wp8vtx8sFSvHrZ3FjU66rHt0dhi17HbMX28dDenJnEBMbKiYa39rV8tbZxufd9FMGJFA6KYyJhrc2vYUxd8hbPP2YOZ+VjDhyJAmhdPHtyd+sVFtTAtFK7tDHaGHcJyMW8frsw5p+NMfhz2Idynbb1gyDJ9w+DGyn3Q+Gve4hzUGlY09Fu4rzYG75+3ADijrJPupeJrJC6EXHaTw2gPmD2Yl8tgpsJlm8Nrj22/sf9q3S+Ct5fpsPki7593u6/k/FVlz5TuD0ZPb04+uLF5e5RTHtRwRt2ANGF43R+85l88RPU2DlexiPRl/EQJxIkIApFdthRwTpHgAWkFC7CyJcYUkmEYjMJwo5SDQuozbhd+VbXL2cUrU3d0XJ1P66ZxrrG8Qjfp9Pqql4tcsKyJG1HvI5/IdCJENwTpo2cJeI/4BqGHmItIYMERQqDgwRE4CIJF5iPa5fnRxcnD2cVFVZZSiNHmZP/GYzJhYDxhkDGQCWQ8jPcMgSOgAeOc5ZFxHyI8IQYmlcqzTq83b2bzZlrYZRMrwTqSJYyYBBOIPnoXAwMJRg4hggWIiBgQrCCAokWEgOdty2KMnDNIipGxyDgJqMgYkeKMDxgEIfdYAQiRKEim+hA5SCIgAIEoCg4JCMB6BA8BYiQCBQYvwAAREAIQgjOOOS+IwCU4J4cYfOujbRHr6NvGuMJGIxKeq54LZdvyTm886G8losOhAUUkid4TMh7VIBH9Rl3jC4XxRerGZeVetnWwGAlAjJ4I7+aqMMAhGjjAGjTGFU01Kx1iMuzcuHXjiQ9cHU22OkmWM8m7V0jI9UV4LXCsWbNmze8v9vb2/GYf8DFGP58xIULTMMZ6g4ErSxDL+304ByZ7/aGtWumxublpi0JqRT7yNAm26m9u+PmccYy3thBC9L7T7zdVqfsbORfRWiLSWhOnerVIMoW2RnRSyWa1EoJt37wZphcAk3m+OL3ojzYEl3A+RqRpGmwbo4Xw5XyW91KRiraohOT5cPTOW+/8/D/++Gc/fazU1sXZ/Plnn3rsCfYnv+ubO6lYniyzdMjJte2sai/GG8OLWeVd2+/mF+ezPO+PRpsPHxxOdnYef/yxxjUkcsnZ6enDrb2dWLjzs5M0z0ajUdM0nEsQWy6XWdq7cuXK6eFhqjvj8bhpmjTT3V7n1c9+9tatG1mWTacXnU5nc3OrblyapyLpLqel0izPc9u2LESp08VyPtgcFc389HTaG6S6r9u2gUen04MP3plf+Ie/8GN/52e4HubZYDqff+SFb1yrG2vWrPlNBQ5b2ocfe+PFf8qJxlm2MegPNkYilxWVHvYrsqTDs2sv3bn2iTfv3lkWK5HceHLz2Q9ce+xBuPbAbBzPumfL5HxFPgBA/JfLcImRFzUARIRc+1GHUiVZ3BlU9ebqpc3qc6ftWwsedEACMSNPqEIUWo4z9aEX9r/69jZbXbz++vkvLU9XDj7Dr6ChNlTL5slUf+NWdvvQXD8oBcAfLSf+K2fLhMhX1bigAWBLbVf83lC+rbLXlvEtax/kNLo6uf31H5jtHR6gAR7JE+Oz4Y2Xr1afLquHJown20/tPPct292tQdIbwm3ZOHjHM/KegF/xb/y/8ZcrUTes8b7+skvgRJoJogxewnkOpIJbTm1E12bS0kpOGWd9jJ8JTz9rb2+fm/Te4vzzdx+8fbI8mL9aH3/CsRAAEkIPNzb7Nx4fjMaDUb+7SUgbby5sb8W2KzkKdd/XVDRBCgfbEqtjBssoOKUFGPfg0jlZewBghJTATMTs6P4rL/3zj987eDCfz7pZ/sTt53r9YdoTxClVyELg84aZAECpRGh5jrKOSKA9Fz4VaBwcZMayge4PB6tiNTPTOaYlFokapglpCA4GwMA7BA0BwKN1UA4J0ERybaKhCABFAWhrmxCaNE3BOVItHqWqEkDQQMyA1KPjcSkU8gwZSFw+IQItuGUR+l0HT1iQRaIZmK6DDdFfvhwhSUDG+6aRkaeQkAwCgKhqP2+qWFtRMGqND1WFMlNiMBgUhtc86s52lu0xRpdyBlEiRPY+qeK3e92I0Xt/WYohNAC9LzmlQWxggLpBXfmiqqeV45DDbH/nyuPXn1f9yW+hp6wFjjVr1qxZ8xUm6+1+/J/8/a/70Achs/M7dyZbPW8DEZHWIjTWeRAh66xOl/2+Zow5Y0SWwLblYpFvjdEum6bJhI4xeh+ElPB+MV8Ntrr8cuiWc9cYIQSlGpdDLpzqokgzBRbp8h5ZXTPGnIvBul53hFYiyRC8q6qkl/u2pGjhyzT1EC18jVAl6aBZHH/sn33i8wcmZHshim/7957983/hz5mLu8Xi8HxVBEuBh2BqBs8YLZdzkLYheNjIrFLMtmWnkzpvpe76eYNIQublypnCkAtCCK1109bGWGLReRcDl0LVdS2lFEIAYIycc4lWw+HQex9izPOO9945J5Vq29ZZklI5F7yznMuqbROOvJuUxVxpOeyOojeBHMHJlLehuXvn5Cd/4udeeeVud3RlPq+ITH8w+s/+8/9kXaVr1qz5zaiK+lO//OLqpLi1t/f8448/cWtw5VrTzSjlfH+44WRgbsFi+5v9ueedyPsAEA1zcxZ/m5rIZSLs/QP12lvizdN4f3ZaCIz3hrvj0f71na2t4e7LB7tvn+pVJcuWvKeICIQsiYkAMJXJvTQneB3MTmMGtaHaMB++sI2LCILFNAk7m7i+Nzft+adfvvfGG69+/ujX37FnLdwwJHm32+/evKrTNM6KujvIt7b7z++FCT9563R+erKsfOAqyfN+U9TEw2M3J887PH1Ubk+NDr+juNzLFVKMDOClVaHYKxGS+ECoIHjTOhmyrWRzP+6e290ZW7bBwEI+UM2LZKtespvtPr+9/dRQd6SQnDOCqBD9e30abZw2dsUt+q3W9SA5ZvJObBq0NuKRjCW5i8IHjxhAnJSIXICCICeiKCP3tD2cKMkyi9ieHrTuaOmwsH7WliZ1I7WZZFdUNr24mC+asuVJ0r3x2PVJfzRO+xkgisbV054xWyFqQ8IRCRWDoLMyZiXGjQ08krTA5c6fQBGwggIP0i6K86OHD19/45WX79y/s6jrOsIbuzLGx5hQTEUgb0xd5bOZWpWibgQXJIRWKev2sq3G9Thy4YgHcAKTiRyNRvOLs/lJVUzn5yfnMu1JqVjocC6iRG2Nj1FlSkqhwaOj6LxDcDHAGDAGreKjraiInMWUYiCU5HhsZJQgAiwu+xtIIJGPnkwEeemsYS2sDd5bIKCNYAAgyTEVrbMxkAnRO0JNkPKyzYEEQ6KcY43jcIwCZCQmSCUCJHiUeT7M1XhlF0VTPzDWt/lW+v+z997RlmZneeez05e/78Sb761c3dXV1UlqJSQQCgibkYwkglkYTBRBBgwzi7G9hgFb9pgxSR7GeBgjBo2QJTyMQAF5BJKQQAGFDupWd3V1daVbVTefHL6w4/xxqlot0ZJaa4a1aHR+f91w9nf23fs95579fO/7vO20JvxaSTmdGYs6Z42xlFIA1hpCyKwC5Su9Nm+YjGrgRu9YoLp5GOdAcPNqFjCAAnwQH0JBWUgiK0wsoYm/sLK0evSUly6QWarQnLnAMWfOnDl/axkMBmDMFZPlkyfdYJfHMaQc7e5mjZZgHrQ2cpwkSZXnfpTCWl0UIopE6KvBgHETRpHKJyIIANPb328ur9XX1ye7nbi2gEpKKb2sDmNG+/vZ8iI3qppOwywDZD4YRe0mqmLYG9QWlj2f6VxxHsLRyUEvadT9pcV8dytqxlKOPO6oH6rBgDHh15rlsPydt7zj/X95NkiODfr7//znfvIV33jHpfs/dHh1SVjTHQwWFhbHwzGnJs788UiVRb5+20k1KTq7+yunT1fX98ajaXv5EETw+IOPHjl6VDl7cNA5cuTEYNCxsmgtLw563W63e2jjcFEqQUX70OHJXrc3HB06dYcZjff29pZWlnvd7UqWy6urg15HShnFAaV0MBwmadMB1lruMWqpdfDDgHlCGykYDTkfjfr1dh2C9/Y3m0utypB3vuO97/2TvxR8KW4du3Dx8ktf+o2v+tZXfuOLXzKPzzlz5nwlgWNafeLPH6tG5tZjh178gjued1d88vjlKCidc6aX2aGiJsfTCRzGUKlFReuSLVmAuCLU2qcTj6uv6fDiHFFGSJdWdvHcdvxn9/kHblT5w9X12sr6wsLqarPVrmdpK7+cXj+QBFPrDIVz1gI6ZDYJKCVXouQztRYhumbyO8clH0wiqWcCh2ZUc2qcgy94MzFrTX1iZXu0+fgnL37mvs1zm8WeyphPkprO4nR5cfH5L2q1W9jf77YWmoeOrmadR/Or29ub4+u7WlMvy5LFZqOnHDc4ffLIHZ3yyCPnwkL//7gjVGoidXNEdMD4UiB9WpWGm6BB6kfdhjTdbbY3cbkurL8fm8uMtLNoo75xptlcCa005aQ0lsNOiAMBnINzTqseUzoqw7hI00kzfkSEf2XHUzeVoFYyUEpDWmlalgqFJpp6PjSzORyz1rOyKChcs9WKOWXlQNvOjtsdGCJJkEX1oN3wVsPDrYX1pPnE+fOXL+9P9pznJStrG2vpYovXYIzDCFyldFTnpdPOAYR7xDLezV1tgipnzAeFcg7OgcDBWecUg2KWTAeD7SuP33f/xc1LO/u7CEJ4oaRUEUKAgCJlKMtK5yPS3+XdbjAYEcCCBfG6aLFYTHVAXS3ILZOaEUl8IVqNZjeOdoycDIb7u3txKwuCkFrOPR8MlTbOwTHCPM4IdzBWawsQECjtBEcU3PAEBScM8AlKQipoz2lmAcoBCWcJQAjAGDiZDb+xI1AKUgJQBJpIOGut1YYr7UxVEoBrzyOOwsBRilkdB2Ng1FQwhkA7CksBQqnncTBBqZ9lrUayOOJ7nXzcnYwWgnSxsZhl1EsKyjjgA55zM1WFE0KstTOB4+lele6pXxtjAAlUhFBCBG74gXCAAZRSQQhxTjknAQUEIB68wsnKVdDSFQ7tdvvYiWOt5VXKvfm77lzgmDNnzpy/7Zy85daqkh6lstMTPtPTgodhEKcg1CjN/ASaOEpBnZGSCAHOnayUMzz0KaRWBefCKkV9ntZbMFYNx1GtYaTigS8ot2VJgKRWM5OJ0dqLonzYixIvqtfLXi+IwtrioivKUrogasii4gFPFiPHzXQiu/nexz/0F62FuNvZadbqZWE3N/cvXTwY9BRBtl6/69ZbVn/4176tP7o+7jy8shSMe+dHo9HK8tqodxAGflirPXbuYe2q1cOH3v2H7zl9+o7V1UO7556oZVlWjwe9A7j4yLFTZT4mXLXa2dbW9fZC3TKM+31KydraCohjjHIRdK5eTeLawsLSYGuLc9FsNge9vu+Hns+2rl1fWGiGYVhWuXWu1WrnhY6TkHvxaFwK4QciKCqlmGOM6arwmKk3g3xwBYFoZOEnP/KJT9x3+TMP7VRYg9+KF9Ze/5wX/cQbvj/w5x8j5syZ81UopL7v0m79UPqcWxtn7sw3Fna87mNAThyYVE5WxD29DUd32Hxi8+TVPbXVmYzheMBPLNx2ar13++EnPG6e+QSk8q7undjcq1/eK6+N5STVZ1546OgdK8tp2ohrQVjzw6bv1eLbd/p7vYeJu5RXu71JWeRaTQtTWhnGiSdZ2ZFjOB44vh3Q21PvhT2yAADYW0qvr9Q6pQo5vauZTWrF+elnP3dlcK4/lMQ7dLr9zWeOF8N858L10mnhjVdW1k4cFscXRr43jbzrZy93Hn5wcv+eGQXJrWdW11fra0vx5Uu2GKPZTsMcf0O3om3sq4hPyiKX2nIKgIK8wD9+b5TsksFePtrtjpFyco/X920Zuv1H93rnCYASsrKaDgzLnQdorfOq2mEHod/wEp8KT2pjB66InDxk0WCNaauJrJZGdYK6sQ6mkHpnv+x15GQg80me5xNrPA0yGU4V54R7K8cXNm5r+jb1SCyYxwJBQrYYNJo06V8f7bCKkomS3nhYy6OVNGmTgz3a7dOBxCQ3ekqMBpyTJZyAnxmtZVkaT8EDpIUDPKbhJJSZwqlqOh0Met1et1vkOQAoySiLG60sSSJG4Ggphai8ICfBKBf5jQIcAhtUHTfU3r6kLAtYKF2N6NCzLhN8Jc1GrebeYitXk2s7lxsrjTRuUD8JDPNK7tGQCEY1gTTwmAJVEAYMMF/SBtUDPEtYeaP1rlZKW0kQ+GAeLOUEHjEEBZwPMju7ag0pYW6+RCiIBybLfjneeezy+atb26FJ2gvrR24/49cTeH9NDxAAcaikM1ZCKINCKm4Z1+livcWOrzQWRle2xROXuiKMUIcnSOA4gQ+EQAhYoLCWEMIpDSj9sqUixhjcdBjlfFZW4xHCCaGMRdZaawmgAA3M0kPkFy+OtLqQowITmcB900u/4fTz7wmCebeUucAxZ86cOc8GHn748ydOfzsmB9PptMYE5xxac0IA4qyFlMyLnbQAY1zAGGcN8blniZE5hCOUaKlF4MM4YqyDETyAcY4wp5S1YNwHpdN+N2k1kOdWyijLYIpJr5e0m5By0u0mraXQ52qqhBeSJJSF3Lxy8Nu//dYPfPBjd9/9gtE0X2zXr1/7LOesVqsttA4P5VYtyxxxn/r0gx//5ANZLdnauXj3XbdXk3w0GAoCBzOYjOBHtYW1K9eH0J+O7SRg9//mm//HxcWNfDLIJ92VjQ1YvbX1+dXVdamIUtX6xtJo1B/2OhuHDhVlsbm5ub5+iBAxHA5rtQWj7XgySpMapWx3d3d1Yy2fDIzB2pGj+bArpQyjwAHj8SSttay1/V7PDzNK6Xg8zhoLVLtp2c0yCI9evfBELWt/5H2feuzc9vXtwViJacnqS40f/NEfetXzXzCPya8rBt3uR//kvf/1ne84csutL3z5K04/997ljY0vOsHm+cWzjz74iY9//jOfqbdap5/73BO3n7nt7nsYn3+U+rrGOVeV5da1rYqwtdXw7lPekcW9Jt9G/zrRJb58gb6xvDDZVn/xcxcbl64Or+8NujA0ZPsrGWPq1nX6TAQOR4Qj/iT3OoPo7NXWhe1kZyhI3R66FbfeXj9xuhErj0lSlUVejqbWDKwa1dhZ7i5GXpfFVWWVsdp4nPFmTIVnfSKZtF5lFaMTgrwWH/iyp9TFlF2skU5II0psUI3U8POd3as99Ct++JbF2+5YuPfepd714SPFcH9UCL9o1fly2yfUTIaj3tXOuQuDBy+rbSWyhfrxExvHV4P1pvOYGXRtnRhfSgL3N7I7lDhKQAwhBiBaV1UxbnUQl7GrrOmh2EbZ0YpYJ4tiWnQvV85YSlGQPEfBCs2M9T1IIydlXgbUJlQT62JZQqIG1OAO2WDBS7try0WrxkiqdVopA88rbX/ohOdYQHzliIYvKBUspZ4feEj8pROLh84stdFKSUao50CtdQmNfetnaTcKJx6tjCTjIZvUgixMRNEVhSPawTpYO3NOcWbmN+HgrLXqRsNR4wADQpxzloMawLhSW2WtIVYInsYJGPGiaHFxcaHZ4oxaS7Xjoea+osxYajWBJM4RwFMlpjnvVI7UOcmE7wRjlNJARGmS1er1Rru+2xnudbb3t9qRiNyiz0MakYwJjwgOa4wGFXCEWjbroGpnKRnUwRlYCwJCAKuMVbPUDGOt09QxCg+OWVAQB6cBDeecg7FGwSpKAOastY44R6jWxWDSvXr5/MOPnHsiRnb46KixvlQPuKCxsdBwX8iyIBbUgJjZbKyDtc45RgmP4pqjC6Ixmmp5dTOP0ri2XEviMGAeveFiSgELWOcIIY7Sp0/feOpbxEzjAAAwdwNQ6gHWWg3M9mrWMlbebBMLQANK63I0HgRp/PyXvejk6VNxHM/fdecCx5w5c+Y8Ozh27ASMllXV2Niww114Higte4MojLkQcKSaTv1soeyMkiQFXN4Zpl6CJKl2+5HwGKUsCGANhFDTnHsBAFlVXpA5R63VjFIY43keCKGUGgsYg1nVaKUAFwYxnIMxnHNCGIz7v/7wj979ng9SXv+Gb3hlIUmUJLsHnVpzOS8GZ889Khh/zWte88DnHtrd3qwlyWQijEgW10+dvXjgiyCLliolKSGLGyfGVVUqnjaidi0NqsG0v9loto0e+b7PKYFRlSq5IISxvD/iAs5xVVWNRmM8GnFP1Go1ay0hNooi55zn+aSQUZpWedFsNhkBpZRzng+HzjlK6cyJgzEmZcW5D0YJGOccRMJqamwahCIQn/jIh4bj/O1v/w+jscmyZe5nw7KyTv/Wf/j3DS+aB+TfMYo8H3a7X6JZzPj0n//5W/7dL195/Nzs28vnzn3kve8BUG+3f+dPP1RvtYzW7/it//Vtb/6Np4568jG/8vZ3HD1123yFv35Dqyje9Y53nH/w4Rfec9u9J7q31y5loy24HsxX6Qtbmfja9M5zXe/zW9dzaUTLFyhLyEv9/SO9obH2mTy7ZYkRy5e32mcvRA9f6E4hV+44fOpkcuYYnxTT/mcfu7wzPTiodrpqktOq4M1uFRZqGKARRbcuLbBgCb6tF6KhSJMUlrIRjeJung3GwWjCGbOHlx4k5mPDwa6bDLYPqO8Rah/qjgtnxw7HTrRectvic5+3cXwjzFh/Lx/JY0F2XVogZIBUpje++Ej3rx6cPLqrdioR+rWVxsLa2tJaYlbM2CyEA6GCz2+xrQG0+ZvYHTatPKta617DE9tjUxSD7sGF3Sd2p/2Drf6wMy3HlRkOq/GgUrCawArBPOILsAahbWKOwaxANWE8GIs8mEzCivAv9nb0kSGO2C3ZJqrzB52dzmi/MzVBbkRFjHTEaC/z4/VGK2z6WT1aCVpRGqFOg5oXwmuRRo21aNAy1qukgSckA28ciuqjkHeg5HA0HO4P4iqslVIwisQDQiaJK3OnvpAWxDj8EPmTEzNAZTinLIwQwETUiUY0bTc3Fr3YM4UhIY2y5Mjy8aXlNU25cpgZdlnGZJIQNQjGB9TdDEI1wqBvTcuoVVEPklo4DQInqIkrXktrjWy/P5qM+pvnHiVFyThLl70gaxEKA6PADKgPCAHGUJZSawVYBh6AKEWqapbAYIDKOQNAgDOE1KNGoAJzQAAIEAonAWkMqoprEoITEOtsVTljVSXyUX6w37+eT3q6HHeRh3kymW5l0ygkqQtQwAVP6o1Ko5RwHgHz4QQDCQUAa11ZhgWpGdRhdlDmrVrt2NETrVbL931KKWCAAhBAxBijlH1lp0/GmHPuS8wyZmkdjN0YSKlHqW9taa0EDDArhNFAARhpqv3JbvP03Xfc9SIxTymdCxxz5syZ8yyiVquBbXhJfnD5fGshglLw/SAI4BwcBeOCU0iVNJsoS61V2miYaloOB/FCCzpXZSHSWA36gvMwjkF4MS3CKDPGMs8ThFsptdZeo4Hp2BjDAn882E+zIG40Rp1OliWs2cJwlJc2zJZ0Ybkh3/eD/8Nfffz+j37s02tHhjt7u8dPHc3V9ste8soj6/c857lQypd9AAAgAElEQVQ/t7O1vbS49k//6fd8+oHP7nW7Kqfb1w7++F3vOXbsxP7OVhishXEmK15VwhbTSu8utcjjjz50bOPwbneTZeL8A4/destxgHe6A07jZnasvz/lIoarLjxx9fjRNRp61y+cb7Yby4cOjbt951wUhZcuXVtbPbS4vr55/mKW1RoLCwe7W1kWC0E3NzePHFkPw3Caj7Ux9XpzOC6iyGM+L3PDGEvTGoz2qESQPPzJxz7w/rOXru2w8Gjk6ZKY/vD681/4vH/3S78+D8W/Y7rGw5/61Lt+93ce/MTHZ3rEN7/6Nfd+0zff+03fNMu8eOS+z/7CD/8AsgyveQ1OncLRowBw+TLOnRu8731v+NZX/tJv/6e3vfk3HvzEx3HqFF78Yhw7hnYbADodXLo0+N3f/bG/96rX/uAP/ZN/+ab5an99orU+d/asnF76ppccPZL0m7jOZI+44isMcYCjyVTXz19hFy7byUSlQbiQpfWq3y+LTjXdGXlnd08dXpwu1EbETKh7Gq3EINRY2u/F1/a9x6+6i9uq7xiPHPSgsz99uCLjwWQymuqJVhWhxksVSXMsDXV9KJ2HJGSLScF9Dp9klU2Vi21lCZkSF4yKaFQS5boC97PyAWLOUs0XvGzBqxHrlN7u+1EUri80br+tceZU/eQhv51IUhY6KvWC8jTrj8kTD29eeESVe7uPXxx/7vGip0XuRFwU/Z2DJx4Tfc/VbDliJs8VruXJuHwsLP2QcspFZbiyADglPmOaEE0IZ5wxCqBdmiO5fuatIxxn1Bcp5wlVDGXvYP+xh820dzDq9/eH+dRY67OyrYujSolKcW08RgX1OHjGaIOTFePaFimspyxkIUolvrAXxFJuuNj1+TXRu9Rlm1W5MyirsnLMC6LUS9PMZ77nQ9SpaHKRZkkjzRaTlpfWqix0jBKQwGtR0aRezWhqtSRgzlo/SNMkrflNUorBtV6L9rQXOafgHJQlFoRyUOoAwgQC3yXc+cQaaGsl0e5mkgEzjBsKgFDmR3FzeeW4O50Ph3qaE58GYbRaX0/iNmxklJCElsQyYTxmGTHEKXKz0Yxz1CpKisobT2hcgOmJ9R380Gs2GusrhyaTidUTVVblbmfP377sB1FWa4Qi4Tyw2sFaImGpNbDO3Tx+WmYksdoQO0s4MRrKwQJgIIwwTgllBCCzzAcKAoDNMn0MYYQwTogBsY5QKKPKfNAZdre7/VFeSGssI4ZobUrnNGOEEVB7o6RFcBjrjDHGSG0554xQQkFhlSXK86lQwbTwpBaO8UYzPHo4zVLGmLnR2OVGeoVxbpaOURLCCJk5aNxgVpMy0zWeqm5Yq6xVwBfJIs7dMMalVABilsMCGOcMbM4DsXrXi7Ll4yLw566ic4Fjzpw5c55NJFndFVcJcRaOCmELqYZjP01hrNGOOEvrTdWfoLKcC+770EpryxiD1nBOaS2kJIToouBhAuOCIAClTjsYwDlCGGMO0wKUa10ywzzPc9oShyzLIITudnmYhCCQkhBhy6ocPfJbb/mj//rHv1tJff/DD/zSv/rlylylpIw8bzodLtUPc+bnk97LXnKv4PF4UkRh46d/8idqjSPA8Cfe+FO72+PYr+9sX15s0eVl8rrXvfgFL3jj/l63kTUG25cPH944OOjEUY2L2Giel8oPU6vLMBIri0tSSlNMl1ZWyzLv7h0kYWwcG0+m6+uHhoOJcWJpabksy1Gv5/uBcbrKq43D69oaVUnheQIoqtIPIyK4LiwoBecMjKQZqsnvv+XtT1wZXN2ZiGSxPxpHtfT8pYfe+Qf/54n1W+Zx+HeGQbf7b3/mp2a6BgCcOoWTJwcPPPDut/7eu9/6e0dPnfqV//wHAP7VT/wYAPziLyJNvzD4xAmcOIFTpwa/+qs/952vB4CXvxzf+Z1gTzlYtdtot3HbbXjLW9791t+77e57Xv7a182X/esQQkhci1ea9Pkv6Iq9HdrdxjOotjC8OdKts4/0L18Cs/56o3mqsTDs2a1CPYhqb7T8iYt3mmCnsXCZV9eeNhnEoDbFPeevqY/8xdXdyf7YufYtK2mC6fVL5z8/udCTSeg3kmilmR1abJ1aXW1WYdoXS/3zjd4WAEJKgt3Z/exZgQBxDgTRLFmewDaSTsw+mu89pvWkcLedXDvzkqWVcd/0i8f2FlprC8+599DqklisOZ5vkmIAuNTXQX1KEOYOH/uzh89fHfSkHZRkVDrfpx4hVdEZ7u9dvHTeUc/CpyjhtLEBLCeZ8wM/8nja0+FUA4gFa/g0p6SgNAwD3/MA3NstN74WgcPGPrIodIikJij3tqbj3R1pi1JX48o5jwdewJ/D09fwUVJIfyKtNnA54BhzjBOrCLE37/p/aTddZrgv4+yRWvqJaPORrc2ugu/iQ+3myY2N1tJacxGtehiGdSAcjUV/kNFGTTSyNDVRu8cWLRUAgb8kgxpApJUFKT3DuLEh51ns1cOlaV/2LvRWki5WM8DAOEwkpIZ/M/q8EGnsWr4NWVWgJKagyoWzHiPwjOUFAUCo84NgYWWtuVTLp9180gHAich4m5paKTOjwwoMvmVeVTeFp+UXS3LMICHOC2UhmTKh1aV2xs+CFm1RloQudyKXV3u9znRiN6+IKK6ttNrheuZHvjUwDhU0VAkNBEAAwJiZ3KCBEoCFq2BnaTw+FIf1EHr4oq0mgA8CUICDEYQcpYGB8yGNHIz6u73Btc6kVyhJSOD5vucTQsCBEIKBO1JWIAQBI7NMCSkLrQmJanxmouEksdMkhDNsf5+UmsOPm23v8AZNYgVUN20yQqACCmthLQEKSn0+czAFjDGzlI2nFSOslcZMGEsZ83CzemXmP8qYz1gEwJjCmMlMCHVmEsZR1j5FCJ+rG3OBY86cOXOeZfhhSDiz0i4dOmSm+8z3OHQ5zrkX8CCyypn+UETppDcQQQDG8skwDH0S1Gw+gJNRmub9btRqwphiPOHcE7UFOyoID2AwnebxygrLp8Nur7bUDjJhioEfRIApp4MgikCEcYpIzYJE5VqkNSinxyNML33b635E9R9/3Wv/XlVsU5lHjdhORnI4bSwsmFIxVbFJUZZTTgRIVWscq/TBuYuPj4vcj7NyOnj96+8hdusNP/pdhNpzn3vg1O2nxwd7gjDBa2FYn+R6ZW1Ny2I8HgvuBOPDwbC5WhvtX69K7YXttLn0xOOPcxYSKoxjoCJOG/s7e4cPH623Fi+cPXvizK3TskM4CZOgqqpBd5Q16mFa7x10wtDrDUfN1iqsl+dy88r2Bz/00fNXrnT6RalIlIRKj5JGstfd/bVf/eXb1u+YB+HfJXXjDd/6ykGng5e/HKdP45Zb4PsA8OpXo6rwwQ9eft/7vuu5d68dOTLodPDzP/9F6sZTZY5XvAIf/jC+4zvwqlc9/TOlKd74RvzCL/zyz/7MX7ftmPN3G+fc9rXtRz73wHLCDjeaZHiAqnwmXhLWkstXo0c3k/1h7nn8cJadbmSnQr9Ia0vEFeW0R+nV3d5ttxxhzTOk9z7k/S+SNrSYDE5sd9tn93qPbI7O7fWNgAvozv7eYExTSsJ2/cy6OJql637U6KO5i9bF3ahifkHj/bHnyOzM+hQhxj3lDOkAWGBQqn3hBh6fOJI7NT6Y9s8f+GpM8xI9PanGTxSdSx6j1BE5dGpqtLKldEW1k/OdMd3pyYIFYcatb53QzjJBxUKt3miE6UJIhHDgBApw7kZCfhAlIom56Ro3sQAEVSFXIQkkfLjS2kopdck3f1TSoyUOSdSNDZ92sddbePGtaEYQ2NzdOb/febA3ujAejqsprTG+6Fv4NGDBYasWbZXJ4rg0dSm9QjFtnZ0th4MBcY58aeEMsSTUvj8NeSfh16m4av1N4Xdovb2QrYRRFgYNETRZIxIe5VHJM8MagD8WdOJ7sBy5NyQujZJlo+PI+ZGywpQOcALU8wNoGKuzdGlxaVIdVZfdtYtXt5J+0Bo3As+PGUEsQDmcvhGDqoQsAGu9wKR1xpKABM4ZUIAzZh00wClhBEZQ54hAGDLBEwCw1OrQUN9R6pQhuvR0FVSKFMpJTd1To8JQTKGcy2EKqwtiDcAIJTTiyQJZxeE+Z0X5uNvZ7xwc7IaeyBihx5W3QmFnbVChQYAAcIRUnItZgYYC0/ChCKSGLm5IHJw5QaayKowSIPSGwsQBIQQ4CEC0MarUKJ0rtVTTfNTpHmx2Dq73ej1jbJqkG8vtwxsraaNGOC9KKQgXlsEYSWxVOhhDACECzlhAQUAUAhhHpKtoXqiiHA7oWGau5om04nzr8t7O4zuAyJqLi2uHmedwQ9BglEaU8pm08WRHFULITOmglD7VoYNSASSUCuestZVzYExYq5yT1vqABZS1EnCAgi1JYQgnJKRzdWMucMyZM2fOs4+svu7c1BSdfNyLYgrtjLF+FBHm61JxHiLwdVEkWQZKoVQYRQRWj8dcMAemptMoSVBVRqkwDME9NRgIP9HagtE4zVS/TymtNVuolCynwqeynHCKIMmcUWZaeF5AhF+OJkFSL/s94cVZI4Oqqr3PeWEAmYuq9AXPd/Z836tHqZ7k1tosy8zUiCghTufFXuTLD37g47/+67+3unSMKnvm1oXv/q4XJQnpHuyU43xp48Tu7nicqzj2R6PJ+sYx0pvubO8kYeARbgvroAXj+9d3kjQOIjHoD/2gWl/bMIaC8FqcdTrDNKltHDmR5wVyeejYif7OQVQPHfEGBxPOaau1PJlMJqO9xuLypx84u98rL1z4wN7ecDCcDvq5H6al0taGVSW/5ZUv/uxn/0rKshb4H/3TD7/yRd86D8JnHbvXrp29/76jp06FcfKkuPAFdePnfx4nTvw1KdHHq1+Ne+7Br/7q1pUrePGLn+YxM6oKH/4w1ta+rLrx5AV/9mfxpjf9xj//73/lP79zvilfP1hrP/ynH/6L977re15zx4l24Pp9J8uvLouAWojL1/yHz/mDvGgH3m3txqk4Ou4LE6c16nYFkaXdPtgbm3to/Xlk8lnkDz85XDteqGT34Ni5C+nHHvv8hX53Ny+yVhALfzIeS+sly42VpXRjMTkTp8eM5w+mYmvIHz+g5TM1uTBARXDgzAG4CxPqtFWTcSffPVtIWgpdjsf50LrOBTKWNFfEOaeNUrpyxlLrugpTiLSZ1RaiWuyV0iRTVRYQzju6uLS63FxcyzxBKRyMg3UAYANik6TOkxoZ9FHks4kUwNDSzJCoqjplOcirskfMpUL2etqNHOOBTxmBI4yA0RvaDBxOr+Lb71XLaUXk+U+qT9+381B3dE2Pc6G8JSJOWYC6huAvNOaIzKOyxES6/It1nlmL1S+sGHGEOkYqsJLG0zDp1LzLbfaoJQ9NiSNMkMZ6Y2mx1WjUOCuBAdG6mhbR1BMMIefRGN6QA5qbKVeG1vwobBgR2yjMDbHaOEBwGniedCbXJo7b7XYlD/W3Bpt757fqg/pSb3mh0Wpw6hJPQ+ipISAg1BkNrRwhzg9crc5Z6DnflRpwxBfQ2mpDOCGMogIxIIz4IvBFAw7GuKKAIQAHcYYYK7QSpUapnbIAnLM301YMhbKAQaBLpwpYBkedtc7jgccDvrrOo7wz6g9G/c52Z8foqCp9HvpBKMIG4xEBJcQnxHMoAMM5E4ISwIFpMBjAgSgQY5yDc8QwVynlNAIQ7ggcQEAJp8RRauGgna2kQgVUWpWlHI8no06RD7SugsCLgvTY4dWNQytZrUFFIKUxzIBoOK2cKaURICFhQgSMCN9p4yAdd8aDNorllarK0chOy9D4snJ7g/H0wq7qjBnlh44drSd1v+ZTwQE76zA766LinLVWcy5mioadtUgh5KnNYgkRjAkAzmlrK0IoYz4AY5RzzBgLlMAs8DRxJUpFuMPfjAXvXOCYM2fOnDl/49z36Y8+74VnBK+s7IIKLwytsc4q7vkwzlYVD2KVF8Jn4MSUknPOfe6MJIIL5lX51I9CJjylFHdEhBG0hSOgNB+NonYbzo3399N2w2OBqSZeLYNW+aAbhj7PMjWeQrkgTWVeBVkNlubjSRQnfhyX45HncVCmqzxq1CHlZDxMmg2rVJXnXpTpqjROJ7WsKKbvfNvba8EiUWHkVydOHPmt//jWRq3Zai08+MBD933uERHWjdNcqCQMvuWlL3v1q161fvy2Yme/yvMkSjSrJnl/cf3wqN8b9nsrG6sgfPfatSRtMMb6/eHyytp0lG9d3z5y7KjVZnt7e2V1OZ8WjPEsaldyMjgYZPXMW2qXhfq9t76rspk03FgmeEgCf5znRT54/T/4jp/86Tcin/zi5ce3tg9Gw/H73/3+f/Mvf2Uegc8KZrYa9/3lRz/6J+8bdDpP/dU//rn/9jvf8OP/9md+6suqG0+ytoaNDZw/j+/5ni/7mA9+EAC+93u/+pzW1nDq1IOf+HiR52E0d6j9OsLjXs3XTX4+sXtcb1Kbf3VZhGWSt7fH5Hpn6EOtCXELqgXnAQIAszaqpJ8rXbJK5QUKD0Y8ZXhXLVzPVx7eHj+23b+uqgHBmCGknu/XDp9cOHakfsfRqN3R4fm8tduLDyo2MHQoibTP/I8aUrLvs8fX4s6xxh23rbSm5fnHdrSZbB5Mn9CVkqWaVj6naeJ5nuARV6WsuMsXOStcMDTawvPju+8+c+RwI+CFtrzQkTXgFVaGpFYi3EKMIjYl6SsytQBIYehYs5rP6sFTen8aQE1qsmhkMTGOhX0ab69k15aavbMHn9wq/HvuTtaWfUjW9LGcggKwjknEgrSwdWXz7GObn3r0wucuHOyMZdny0zuT4sxo7/YtAM4D2s4Iq5020F91TQId1qoaPSfoObBtTTvSTnpmyGxOifNKKq5sDnb3Jp4nPGGEJwnpMOInJFlJmidX1k4qrJXVTCjxrHJjxJdAKkJowmKBkEvAWFdWurK6hDKwlAsvXYjr7WYrmuaDJy48sXQ6iBcarBZqXZFBmVI/DjkAE6baj00YIQ2hhNWQPgWcR2FhJaQnnWAcnAIcFcApPAplqHK+vXl0FiDE2jGvKhbdDBYrK6erL4hrcShrWcF5UVXG9yxzstKWwotBXRB4C6ur65M8H4zlpKjObV0r/LBXlUeO39pqrAU2FdwKX0tY7SAlnLYeLGYlJ1pSqnyfKcWl1FobVzjmxUxwCgntIOEJyzxllNYAnGduFOEAjPIgjthCyx5hvr+w3ALgCbG2uthsrYbxAqUNuIiHDIJBcm5ViIpCAJ7nMUaJlFxWVSEnzhhAcUoF9QpHunq4X+6oT21f2bxfV8YjwWLattRvLzSaZCmN24ACjDHEOZ+xEJCAAphzdJbNcUPTdM6YL5IXKaWUMs7jm995hFBjZhUrPqBuXqqAzOHiub4xFzjmzJkz59nK0aNHobWqKsEZrAOcc46QWT813LAzdxQwcGT2X5MQEOqgJIixN/rGEUopodxUFWMBEwKcCyEAoCrTegpYaMU4MdMxIy6KgpmzOWOM8sCUkjMB4+BsFMcArJRBEADWOUUpNXnOhAjD0CpFCPHj2OSF4CFzCUjzjT/+w8eOPefq1b6jqqKTP/3Lh3o9nWbDR899ZmPtFiPuWWwtXbn8xIlb1nzB//CPP/3RDz/wlv/476VCvdYCoXKyH9fIxYuPrK6uJjaSk+kkL5vNpgMvKxVE0c7Ojiei1bWNybSgIMurK5WUcaOmjMxV7oWikbbzPC/7o6y5duftL/k/3vbehcUVyr1Gw/c4RER+5Ae+79tf+23b5z++evzkP/ru/+YNP/7zp++6x0/8D/3FB1/50m+ZB+HfcnavXfvp1/2DG7rG2toNZ9CiQKeDj33sbW/+jRu9Tu699yupGwCqCufP43nPg/flTen//t/H4cNf5TpP8tKX4ty5/+ed73j9j/zofJu+TiBAGoVLdZaxzcDuM9N/JknkkyI5yFf3+8U0VydrwdHQX4KNrbZaOms4SAYSWqeUlEpqDcEPwzsJdd04GNS3e4uPXE/PXhvv7RdZBU97dYdVE63b5AhPT9D4dCWiA4ULkl0es738Gf4ts6wNQwiAbujt1oJ8uR6uN5eWG43KQvmDaXc46R7sm/6kRMkazaS21G5mSSMKVFHlRI0y68aK71f5XqGd32yurbdbDdUTkhIEcEYYmY1Kv1dhqmJTpKZAV5GJAUALSUe5jXybhl8ysXFDFq2ixsE8OvBE0hTecuPSmupFQfm8I+7WY+AKTYHFwGqnZDksOtN+v7h+8dHPX//M/VfO7/SvTyflCnAbtS8w8tZifHT0Ne0y1VSUXtSNo92Ufp7jUejruRlpSgz1OIsDon1iuLNaKQ0Qa522rMxzVQ6p7Y/T3HPeoh9RwoR13BpnjNOSSkOjlDUWlRcoP9Qg2jmtnZmlTBDGRJSm7XZ7cXmpPR6Wezvb15dW4jho+UHghxM25Q6MCnBi/FCyQFJ+o5iDwPkEIDBwgAWMNQSgnkfBUDlQ5sCscU5bxiidGWEyUG7VmOWa1NzNQLbGqQqUkVmRhc9JMzEeV9o4z8HBaEsNAMppFIqFxYVDRSmHo2pvb384GGztbUk46nEYspQc8hgjILMCIGMMjKOABSUggHXQhNzoNmKtc84IAQECEAtrHTgMB4zR5obNpwMABjAqEMSk3jQrSRpY2wbAGM/qjTBaYCwjJAA4GNOEWDj6hWUisJY4ZzU1Gk4pR7QjSlf5dDwejcf96aBbHKhtVgyCeKHWbHOREB4aSyaONG++buyTk/kS343Z1zdawj7FbuPmb2/4kgJwjgICkDdzN2YXsSCGxi3qLWBenzIXOObMmTPnWcoHPvCB7/vuV5dlKTLutNJaiTAFE6aQjIeMC1lKLwzhtFWKCwFnVFWJkANUGxsmidPKGMuDCIxPB4OsEStlhC5EFJnp1FojkgCy1FrykMuJ9DhlaYw8txZU+KBUqSqIYiMlCyJQBqmMMdQTsNYCTIhimoeMMN+Hs1przp3RhqU1avz7P/7QzlbZG18hnHkRBbS1Yli4iSyW10/6cf30HccefeAz/9O/ftMfvutdne5gae2WcfdiVKvJ8dgQ2LJ0lFoCQnkldej709GYUM65p40DZWEQExc4cD+OzWQCgHHPSeWIJcQppRyQiIhQURSlmE5/9Md+aHHtxHd8x/f+w+/9R0EQ5MW019l71Su/WWu60AwhR7fee9c/eeOP/ae3vqO1vvYH/+WP5wLH33Ieue+zNyw/f+RHcNddN2w1nuRlL8OFC/jN30RVYTTCePz0zho3Pv5w/NRPIQy/0vMxhjuesTPL7bcD+N/+9b8699Dnfu5//pV5HsfXh8JB2o3k8EoS4RGme89w0N5u/NATywcHezGrzmQrt8S+RyqnK2cUrOWUNsMolpDTQmtAhgi/FW4Zw7drTaZ4zoXLo/s/1R/1i8bEPl+HmYuMs8tlvDjwokc60SN7YU7Y1GKiSfU1NF6VwB6nBaMADhpxf7W5vFBPeSp2dVLLgucershwMtlnn3zkUmXhR4dObtz5kjuONVrrSeasy1XRLYej/nDSGdn7r+1uF9192tdYHbiFg362P2KDKRuXTFqqHYylsMxZaAfjABDr4BwtKiLVl0wsG07j6x1OAEpahJC1hrhtjTQbvVtF85Y4OCJoLYYtUHR0vxzt9x99/OHzl69cvT64sF9c6FTWMSyz8LWo7pketHsyLr/WTeaVaO60/M8H5pMwI+OmKCUn3Pe9IGlF0UrERoSXJKuJWj2q1TPnUEm1fWV3b7s3qmRHjXb0zu7S0sHKYkPKVCsrc6CiAajqo+j5eRiRsKBUg+CGeSapqPM9EtddubTS2Th8VV3r7g0uXb/qUbK4sR76KbLxdFKVlXE+N8KzjhFpxbgADQjzPJ8AIAU4KAWXMCW0D05Bn7LjxhATeAHlDAB3EMaMGSngFr5E4vFCKnwALE28dlRYjqdGlqEouHBp5Hmu5hwo47i2GVzdpHllDvZ2CYitdONM6jFqQN2NbITKQJTw3c0pWWurSmltvzgqHWANc0XoLIGFszODFFRPrdrwwQQPSdY0Lp5pBASM+RllEcABDRilAq2ZtbPMCMx+qKcwisIFwlIGz1GtSLl1sLV59cLB1uao08tzu1SvHzq8fPzMxuETi4cWkqXlhYXlugj8L/yfYDGlAgClPiEeIRQgM4cR55y11jnHGJtpGbPMjllyx5M/tNZaa5yrbs7NPbn0rH2csHQucMwFjjlz5sx5tnLnnXcijGIVWz2hnEMbZwzBrOEbxezegNagjlI6y+iglM7u9zAhYGc9zGC1po4lSQbCCHHOOmIt44wxXg37fhRwzmF1EASEOBQFACqEVoZb43uhs5YJD4zpac6FJ3xfVyWllsLCqjCKnNVWFixOoXWV555XQ04rbe95/jf+8q8d/+/+xb/Y619ZWK7necm5+v5//F2f+tinXvGKl2uT//D3/0NTvJaFtfe/X2a1cGf3sgjtRA9pQvYO9lMv8YIkL9X6xsnxZFgUZRzHXhD1+8MwSn0vkFInzfZ0XHQ6nfbaBrQedA88j5bTASOIPF8pNe6XQRx5GRmMD7Il73Xf9Q3jcvP33/G/v/jF33LXnS9kg8kPfP9P/Jc/eIs2nh3nNPErVQZxoqy/tTMaFlUt9Odx+LeT3/9f3vy2N/8Gsgw/+7NYW3v6B504gd/8TbzrXfizP8Ob3oR/9s9utHT9/yhePBNmakuafuS97/nIe9/z5v/7j87c+7z5rv0dJp/m169c0cOzJ1aHIZ8Sp57hwO5IPX59UlWy6bsVQdqMMEfgbjg+WOcqrQ2jfi0RPoM1iJfg3wW3Ly/vj85iek7rvq45HOL0toK0DQVoNnWJkhQVkRpTkK+hHgUWmFIyomTKCDiLPN6yLu5PG86JqZusrPi1ZqO+nmtfyYI63+dJq7Vwm1d//pVy5WqnTYcAJvUoPbE+CaWra6gAACAASURBVJbKcLB1sTo42CeEeaOq8VinsT+IBxM6KWn11ZbIOmK/VJShyjx5VmFAWsusDulGPL0zbCy7iu0PrhXd7W732p4qZD6eXrl+7eJW54mdcZfaok3cIeNudbhbVYeLyptaar/WjbbMVlGpl7U+7Q7jyCrZKApJLM2iJEi4SFAb0TgnRlji4JVmMJh2euNufzjOKwYv8sM4FSE3XjFhs8wIa0AcgSa6RDExWWWp4Yw5DnBdjKfFcNSZTJWTjboXxtnh5aO2dM66Qg6vHVxbST0bevVaGPrCk9ZGsUqzKhGUGi+fKu4kh4GjlPqWM0qJx6GtcUYpZUHgLAMYGAMFLLEO1oFTXRlTag+UCVZxXTAVazdT8QhlhHEAVnDjc0NC61Lm+YIzAIxRWGoJdZQHvm1mlhBLwShB72A8HOTd/T2itW/N0trJxvLJOPaDQADOWq01BQicgzYwsJQ4RqAdpVTcNLIAQCg4CIGzzkHDWquhKQgHBSPgMHCgTPgpx5PKMgX1CfU458Q6GKedts4AGsZBA4yAcUs0IYYYpXVeqN5wutcf725eu7Szc13Drayvn6hHtx7PTp2oLR9qL67Um1mapPUgigkNAQEYQggh3DnrXEWImCkdeEr6Bm4k2xLAOSedAzBzDHXWVs5RSgVgnCsBBTw1PhmIDxaQp3iUzpkLHHPmzJnzLKPVaqHIKefFuAzrDWGQF4XgToQplDW6EmFtdNBJs5gEXjUaeP8ve28eZFl6lnc+3372u2dWZmXt1bu6RavRYsB2gJlgxtgMixyEYZgACw94kMTgGDyEzRjbgQfbIsDBiBkwBgY0jCcYEIttDLNgFkmAkJDUUkvdXdXVteR6M+9+9m+bP7JK6pYEamSFoDvuL+qfm1kn89z7fffmeZ/zvs+jBItDVy3bOg+yaDGddHo9zmVZVJxDpoN6tuJRRimfTybd7S040zSNSkMQauqWKwJn89Uq2dhAWTeN5klIKHcGRAXQRmvNGQe7G+furHNWi1AS+LZqQ2UYY4QARHmDql5q0Mdfe/8v/Pw7pvlhlCnJeVUeDLri277pjZTA6uXh7gfP7Gx96D3vOty/NSv9xmbvscceCWO1yhd5vdwYDI3RnMuyLDudznJcyjBu6tp65ynxnmhj67J21ud5GS3mptVCBZx5Z4h1Wgmloqitam8sC2SWxbpdeucoi+Ko/93f/ZYf/1/fcWZzw5vFc8/fubozsm1RzMb/9d/5Fs3Ej/7EO85evlIWq7XA8eeTX/6Zn/7ZH/4hnD2L7/quP6kv45Sv+zrcfz/e/nZ8+MP40i/9/J3lgw9ifx9vfjPe/vZ//O3/zU/8xv/bHQzWa/dK5cMf+PDbvvd7vvW/8K96YCla/dKH5Gf16rnZXgw3VHKAMnlx9qhxblKVFRHZsBfEHKRGHIJfBPmG9g/+YP5LvwqU3cD3Y3ZF4PzS97UDQHT9WT8RD0wYmXIKIONsMwnFsuIHM4Dkm2eW6RVDNhgGTbmaT5CvQEl6buehx5bV63/tejBZ8mUJIHj8vvo7vibZSIRcfCAbk3AVRrSTl6Nnd7Pp6nPoICCZ7AXd/uU+fSImPp/e2b/27uc+/L7dJz+8byMPRZ1V04LfWoTkLDoPscWXLfLHl3VYWK4/u99olJ5uT3AGeB3eEPyFL+Vf2hQL75xKOt7oJl9cqOSwIM8vlke3j/MPHezeOPzorcNVA+fkhc65rd5w61J3s3WD6QkNU/AXzMQZg7pqiKkDcEa5cohMvhrPxrdv7o5L5889dDmTwYXNy8TDS3d79/bB7PaTY1ac2bgy7A4pFZ552tVBtOozJyyvVoTDMl+VTgghgphxCkZQaa99295NflWgDBCgwnM0Hs6B0bo2elYPPYmUqJWmtY4+xZnEABXQRrEPBvzFNaQG0eABzdKAcS4IoUK5TJwcmqOn93evHR+u7ty679HVg3IYhr0wFADa1hlTf+J4SxAyMMA4zmkQyBcW+uHHN2sLr30DzUE5JAKAo8Xp2Mon981RSpVSTHtvTQXjTjtPLFADkoMFEJWnGrapzWxS3Lpx69kbN67t7u02TbV15uxDD1954jUPPPggLl20hBBCFed9QlMgBEIgAKq75+W1MSvGko8LHC88h7tKmdPG5IAAQkopIc7aihBKKf94Vu6nK9LXvRtrgWPNmjVrXs7s7u6ePf94fXIYJJEvS0JFlGWwpFqtwrjLGEPbZr2e1TVrWxXH8LacTqNuHDDnddPpdkGI0zpKU4BXs1nYHTVFwwPVHQ6bxUIIlg16CNT4+rMb28NiOY0CmaQJmqZt2zCMwHm7amSYuLKkUobdri+rMl/FSQJi4SCiqF7OgyQMOx3baGutTDvttJJx1I1ZtdrTed3vDvu94dHR7vBMNqvnoQ191VhnFvPxmZ0zerL4rd/8/bZyWRwXq/nf/c4ffP7ah3pKXr580VQrYwsRommK5XzV6/VWyyUhLIkza9G0TRj2xuPxaGPrwsXL89VSCRVlcb6cSiWCNFuNx9IoFUWmNW3dRFmnKYzjJEmDW8+/9xu/4a+/8+d/2pgxlcHTzz9z9WrfGRNnspre/Ft/6yuf+KIH/4e//71VOQWG6334542qLH/0+/4hzp7FP/gHYOwlHfPoo/jBH/zMUsjnlre+9e7pffd3z9/2tr/9FV/+s7/z7vWsyisVD0uQc7cSdkVfWvuGQa/BxdL4qir7nayTdlWcMhHcq5FcUU0m9Wy3Kur+6NzFc91+FwA0gfGoTU6x2w225+3VeRvkpOcQG/wn3ttdUjITdP/KRj1Kz7V2MCvF0ZJXDfUAPPEeIPFieeaZcpwf7M6mnLrzMX20zC/kNbeOWkeMAxDcGp/5N785fWj7+IFRs1oxY7vJmS4xjDDyOVI3XBy582fxqnP80d7xcnb0f1/fPzjZ3Z3duTWf1G1xqRtKxj2ODss5b9VlWn9BMf6SVXu+acLWMfvZ14kEACgjglIhmCA0zp1Z5dNZXh6XzfOLk3lrl+2iaebTfH5rvsxLHciNTncUD+7bunBu2Bl1bbwyrBSECRBKZQhCQIgj2tHC0RK0JkQuV/Oj/Wu3n75+66M3DqdzFobdzSwebYRZP9XLQTudH09Plic3b93Mp9NpNjh3duPMmQ0ZRTzqKC4pyyjpacIcIVJISlnTNFpwcE6kCBgD4BzaFjCEVAaEIqAAwAgIWMBJLyQQVmpbbjpboxkTLikhzmpvKfoDk3ZaEhJGlWi1abTxxihKOReMc0KYt9paMM8HWdcFCU/ZOBGZi/h4clTlq2t3nhpX5eWzmxd3tjfPXQqiDBZABBpDaM89KGGeCUJAaA0H7YgjQoR382RP10KCMKaQEE69oPCGnMoW5NTGwgIGuCu/OOebpqWOeQgLRmAFnGfOBNZTC9RwhTFlWedHBzdv3XhyupoQXz/26NXhZv/M+TPnz/Uv72TDfihPG/SI5KwDwp07/RWU0pBSQgh9sUr5ifwUSqlzjfcGEN4TxuJTqzRCCCEUkM5ZYwrvzadISRpVjcZh4LFu4FgLHGvWrFnz8uXRRx9t5jMuhDM1Zdw7b+uaMaWCCFzYWhNKvbUsCGBaq1vGIEPp2tq6hkpu6lpICUqNMcR7pgJ4zzn31jqtVRJrXeuqYnW+ce6sq1ZBpIiQuioZ9TKKvCW2qrhQzjkSbcEtmrJUKgg4a8pcCgrO2nwZJAlg6+UyiBJKqasqHii4hS+rMBCtLeqTUvHuZqdnJ+OOjIhFni+pQP/iaDmZ/sLP/84zN2ouokce2nnTm75x79q1vuhy7efTWZaAWEIsp0YEgVgsVknWcdq2xnGpAhVYw7bOXSBETOfLMAyllIvFUqmwBasWbZiNnGnnqzzNUgJdlnkoU8pVs1ydSTto9E//yI/86m/+9k//wjt/5v/61fuu3v/A/Y+202cEL2BWFzbor7/z556+Pn/Xe/7wp37654b9wZve9I2XL10Qgq235Z85P/w9fw8AvuEbXqq6ccrnWd0APnF6V6/izW+ev/3tv/ATP/5N3/ld6xV8RcI4jWMmsWRm/hIPMTYr7MNFe1K3zwZc9uJEqJByBUIJIdaaxao9qFZHxvo4vHJlazjsEsbgiLPW1tUK7X7Kn5ixJ1afg5u6FrAEi0Qe9KP55SHf6maLuqMtuVGT9u6cCLFGFEU0Ptr0lSmmB/U8VPy8Yg+u8u1FTbTBvZwINZ6p33hvsbhvufGErippzMCpPlGMCc8pANhTueRP1IxOS1bCQendDn/niTHe2kayepCUFzf8TkZ65sbewbWb1569Od2dV0tKyCCU26ny3FZuwcuVatmDxL62mP2Fk89a0yCeEEeJJcQStOCeKiYc0bmZd27N9XR+4vPl7aL52Op4WsxWNYCqbqfTkoU86SfbG1tXz5x/6Nz5jUQxOw9s60JLnSXOEyY9gfEEsJa1jjan7pL5cn7rxjPPfOyj1z5yfVUVab9/bnZ50BvwTpq4wbDdmKezfLI6nIwXk/lUzBfwqyTNQgxFsEkjyTJHEofWeCe4BKjRNYj3lIaUBVQA0MZrwFtjraGKE8lxz8WcBxyKES8t17bYNNVK5zNG4a2wde6pRxa3SdJSblxt2kld53XjjetxGQU0oJIwThtjLaFgcRjwThDFyGIRISVyD7fuVCfzO7f3b60Oz6yOLzVGDze2OZNcjliQgWpHHCFgoAFhDfGtczCWOko5IwBBS0BAAEGoYBLKC4rAo3FoT4dzGSA9tIOm4IACgYdpdU1AAA4wAsrgwLTlxtraaqPLeV3OF/l8fHL76M5NBL43SF7zxP0PPHzf4Nyg12U91TKSAdlp1UxZ7L0DCoADjhB+LyAWAMULZlKsteyuqKSdawBPiGBMem+9t94TgHjPAOtc9SLhFB4wQIOqQgH01gEqa4FjzZo1a17OWGtDyb0hBIRQ6q0jhBJCnHGwljHuCTNVxXjkrKUUzmrOKZw7deIglFBCQAnlAp650oJQZ1pCCAuCJl+pSHnPSZpW40MZMCYErBVhCMar6VwGCQsTVxniHdFTeK+kRNs63ao4BjGkaaSUui44p0KwU29wKkOvW0QKRegskyBIQrTwiwUToskrHtK4n9JQHIzv/Ny/+Xe/9PMf3Nl+QEXN3/97bzrZv9NVXVNYQQMuO1I5a60SiTcU8GkWWafzqup0+5QFq8IIwVfLQogwidOmaYytVBAYa6hKOaXT2VGWhGk3MLqmnDImdKul5DwITeuayTzrbvxX3/zWd/zKry0L8vV/881f/pde9/3/8M2c54SZXi+x1fz+C5vs4fNXrjzyrd/+d771v/3v7rt89p/8o+/d2T673pl/hhzeufMff/VX8OCDLzXN5M8JDz+MLPuVd/zsN3zHWxhfX2u9AlE8GGZnA3EMvGSBo6LVsSpnQY0wMRg1NQdzylEZgjDjcT3HRwrZRv3tsxuPPBif3UrDrMeY1GUxd9PjZnpSrirdfk7Ov6I4YXT66Fb1xefPnhT9vXF2Y07GOV7g8hgsV1sf+CNsJfRsVJVV3jRXLm1c5HzjmUl6NOOTFW0/TcBqIGTP4ux7379hCJXEDDJ4T1cVqz7DmbtRaHc6UEOojCrunfOtJUdjPZ9cu9B/rsOer5+Zvf/J6n2utE1DjDiX9R7f2knU8rg8fG52e1kUuvZd4h4ws784rS6Vn90rQ0EkZaqVslZ8ruhY4jZhFaWEHBzv/tbk16n1aJ1ujK2tqw0lqhP3AShSI0ASJ6Pe6Ox9FzYvnh8lw54P/LJr+fw4mCT5MqpKAA0ROQk5hJKxYxxwcI2rKnNcLOfFuCqKqtJlOV8uqqqARxIN6CYzD4LFgt8JptPpcT5pr7vZfHX+fksvYXBmhwrXQDtXwWvUnnEpJaw3beVPy3vgNIzNGDgHrzSEBxQDe4Fe5lpQ67JOpQcnmNFl4cvGSw4pIKjjtQ2We5PDvclqtcwdUdnofNzZDDFSUNJx7ggDawFrgqZiPHU95X3mgphnKjw4OjycHC/d6sm9p/eK8UZ3e6N3aePsA6PtAHCEeqE4YwQhuCW0pmDCSWhaO5AXzI4KgOE0O7YC7pq2nKYsUwM0cAqeE0B5gKIJ4E9na+BBWgjKIGRdzWeT8Wz/2Zvz8VSkkgXi8mOv6e8EGxfiq+e3tkZDFSVScAp3mt987xqtJIRznjrXOlc5R71ngAIY56n3xJyG2L5IyxOnmoX32hjivQe8c/SenPFJpjAOaO5mqRiDWsOvBY61wLFmzZo1L2eklCTixdFeGANN07Y27AxAZbmYp0EMpfQil1EE740xspv4YlHmedRNAJSzk2g4RFVXZR12JLyv61ok3lNKQECpEKIqirCTQOumaYKk43TpjWVRCGM450ww31Rt64MoME0DSnmc+Xbetq3oZmh0q7US9vQvN6WUUHp6+65yCIgwClYbZ00MA+68aIgknCnGYTEFuh/9wMF7fvO5zc1LxycH3/atf+Vo72PDLKtm8ywdOQ0qAvAKiram9N62jSaEW2+tg7GeOuesB797h4QwyqVwzlJKifXSEQofeKKIZ94550EYJYqJ+HhSZb3QMaN9CywU5K//0r/9+m/85v5DDz351PWvfuO3/NiP/+OL5/rgjClfVWPJ463Nwb//pZ85XB599Vd+9fd///e/9a1vffjBh9ab88+Kn3rbPweAb/qml9l5M4a/8TcWP/mT7/ud33n9l33Zeh1fgRfQQsRJh3Px0g9pNZ2sWNlwzkUExNYw0zrKQFlhyUnTPle0e+DJzub2+WSnM+lRK+pjAL6qnDlu7WGpK+3c52Qs32aiPReTc3ESyI3FyeD2hO8uSP6iWRveNtnBfm2CgveYdQNP7lvq+6nvLSuVV6xqPj5+4inxgjvBAHDGQ+u7N25lrQfgOYNg3ljnPNGGuE9TsHnJXCLcdt9f2cLZC+j1DUyxLOfjZW6W8wbPxv5G2NzWs1KXXnumpMxCeTFVGzFvvR3bYl7Ow3y1WYlLTD9S5Q+tbGY+o5BBPIUjvGWs4cgJSrjWEQ3mCK+lqBWbKXGsxD5nNQeYnetlfoIw5SwIjRKcIkGWJkkU1XU7ny7qVSWYlER1O5uj7UuJ6ARagljoYNVYUtXUloLCc+pUoOPQx8py6RzVtinKYj4vl0WdG90abY3x9wrlUHYUz/yOZYrKkO3u8d09U1bl3t4uCSLirS+rKJuxsBNyEghOHKAcYYyBiXutBXCewHJmvAcc8c7DeEjA3c2ygffWOefgVaA7vRzblk8sW0gpWCCRBi01VX7y/N7B0zcPy0XBRDjSzYiQYdSFo9SCglMCTmEJN+BCpkq5gWRKhWmQJGmq4uhouZiulnf2b82P54tB0VhCuQziKIwCaSXnApzDGljDhKCUWWedJ4aBgjIwgJ7qBcQD5rRpjgDcEwYK7wkc95SAewgABI555wAD64jz1jttVq7aP9zfv3Vzf/z8vimay4PLZ84PBmeS4fl4uB2PsiQLYiC8Vybbe7Em3vvTd58AToUMd++KSFKqrLXO2VMDUcB4750j99bQnybG3t3wXuNPcqbxABCkjAWn9q5r1gLHmjVr1rxcUdE5NM8GQeCauRBRQIWuKiGQdjoA6vlcqqjO8yCUMgxRVd77IAigdV0uwzhp53M5GCrr8/k86QzSzU2zLJiKiIxW43E66oeKN8uF97o72nTNinIKhsV43BmORBiCEGN0EKXOGi5CcL7Y2+sM+3ESF0cHUlEZBE05DZIQ3rZ1LYOIWOLaOlRZVVhCKAULs2xxfJSokIXSlCtw6nxLGfu9333PO3/hPWl8drWsvvDVD/3F1z+2tRU2J/NIJfAegi6KZZhRz2lR5XEQompOppPtnbNchKuyEhxR2mtb39/YqJblcpkPN0fwfjo5iuNA64pTdEddU63ms0V3MLDalVUjVBSk0TyfdzpZHKWz+bFxPI6Dr/+qv/ZT7/jfur1B06o3fdv3/Pd/99uvXDy3tdkPu5ea6jBSAEB9+QP/9J/865/4me/7vu/7gR/4gauXr6z35+efqiz/46/+Cl772j82DOXPM088gZ/8yf/vl9+5FjhemTBCYgb+p9AaSoJd6iuJfoDg4xfg1ri6uJPrJ1f19Tovu/yBV2+ev+DjxR/x2RhmCoAj6NBBTD2B+1ydvjwbdb7qbHffyn9/LTiY81nxx8XKVov26Pqs01FfGIs3vP/5q9pL+cmyjufcdGIXB/eelGOrkhcGgI0D141dHDjO+bz41CBYAK4jzX09bG/TzUv0S+5zFzvN8cH+s8WHptNnMLthFvXtie0Qdi7afNVo53yPM+YY6kjPT1Y333s4PSpWrsUXIfxiPs9mZVrY+DOoGwSQlDPL0Yp4EsXjGM8xfwv6RDcz3S5bY2EdiG0lXDcIGGMAHw26WzudSI1C2ZFRSAUDQbdHg9AfHZ3ceM7tHhzP6lpPJ/fXaZ/dR4PExUwlteNCW1+stCtMXyBIYzYYFptJ3uVEKmP5oq7GVb5XFItWEyAAUsY7cRoFMQg4DQSL0HEq4MNNDDeDLO3u7e9PppP9o+dOpgdPPfXUcDg4uz3aGe6c6W+LDI6iRiSECsOAgMB51IYBQQBoipaTj8tkxqGx8AB86yk8954gyAwPCoia216vEyURGClmyzvP7z19ffcjNw9dWUipFs67sDe8+DAY9UALwylkIDSFhTct9zoJVBhspr1+J+6Pwu6F3vjW0dHe/sGkqKo7Rx9zxMK4ravnVTyCU3AhWNySsqGriHSFi4OaGubr0EtwBgU0gAE8IPCJhwAFAs8Np01MT79z2iQRAODwFHWDtoZdFfO98f5TTz9385kbuwHH+a2NL3zdhfseOhMPjQwUl6Fg8T0b0dN3aX0vvZUCyntuzF0PjtOXD2gBAtztMqGUEmKNqZ1jzpF7ZyhfUHSfxtzqTy+7IQBaoOadLcrXAbFrgWPNmjVrXv44Y7iUjfbgnHDpy8oaw6IU2mutg0SaPLeWMc6aplGKgTLTlpxzIjjVFGVJhUhE6FpDXUMptW3rakMpBWNoGhUEIOLU8ltQT6Mo0i0oQavBKGMMkqG0ENS1WggBa+GdEIJST4kVQpwaZFFKYa3VlhBGaheFfeQrSGFmRSfb8G1rKstlz9EJhAbJfuM/vH98kKdJZMvVX3rir2z009XtMaOBBiHONHCqE5cwnnAeBIvlajQaMsGbpoGnSZxyHrTahmGmqyaMI09oU5bOuTAMnbcqoavVQjVSBkEAojWqpo2TpHUV0GZZSGCKVZOE/SDIyoP9r3vj1ziU//yH/9WDr3o1i5N/9i//z3ObW0nkvuWbv+ILn3j9T/wvb4ui/rt//wPjSclFFIbhD/3QD73tX7wtXrtFft45vH0LAB577OVZADMA88lkvY6vTH0DJCSCkj+FAWBj9EmxXFWVM/AO1ttS53WLucHTub1eWtaNzl+KHrjU7PRmQXmd6RPYBQBKEx6wWKaDpBvOa6D57M7ZAzmFJiSxni918vSS7rfiRkGL+tMOm3hKXSByxfYUZYqcE35UlMnK+DiAsS+6Ax1wst0R/U5MYgFBAGId0RYArVusqAsEFHdJ4PW90oMQdAISBp5Is93Vj27khC9dfnL76fkM+f7xwd705tFsmrTNo1k8oOFQqc24t5l0N9LVcrmYLKa7+Wx/Ma2L1bkiv1j6x529ZGtRmj8+MIWCMELVIpALxeecTuFPnFpQufThQqpcsVZ47zXXIpRKSQCC0ygSnEVA0t2MBhtJh2VpkCZZRnlgIaIIlBqts+NjyPCoWVXLwpS5bkpjQgERUipI1JKs9sNly9ucg6fKD6XuBz6JCZMgnEoZpGl/88xsPitnExao/miQdDthnCqWEaosYVRkIfMy4kCP06M4kwcHdHywmE8m1s+W+Xix3B1nu71sqJJhnPTTqJN2s2zQCYJASSkZo4wSRpym1hIABIR5TrwnxlgISwTnYCDwEWUBC6igzCYpjyMIVlu9gD9uTuaVLaoGxhFFuRBccDAKyh24gbbEKwoKwMBb6Ry11nBGAyEH/Q7jG2mmslSFPDyZjFflyclkdzmvjxe3z5w5M+xthnGHqZAFTIbM+8Z5YmC9B7OUwgItKByBgfewgGagDELDUOIU5Z4T6wmIgX6BBsGI59T7la7G88PDw/3bd/aem80WMcWlyxsPP3Lhwn39je1MxJ5SDkhCYkKUc/6udAIPgBBJCHXOAaeWH/buIAk8pRJg1lrnHE77NLwF3L1mk9N/H1dD8ILJFHHPceOF71HjXQ23QrC1DohdCxxr1qxZ80qAxml+eBgnsasbAie7XRisjo/T4Sjd3Gxnq2Rz067m1aoIOwkIFuO9Tq+DMDKLKU9SX1WN9kEWU0pW02XaG8LAeRtvbKAqrdEskADdff76zn0X5oe7catF1kFdt42WaeKa1iwLmXRN2RBCo+HQ53ldFuGwj2ZZ1XnYjYvpOAxDHoemapvWxVlSz9vAFggj1C2ngascDUKghuRNa3TZ/PDb/vXhXrNclro6GmQsFIZ7jI9m2zsXk9H2wc1bySChgsYynk1XSZi0rHHOJ53eKl8REKUECLPWNbXOiyKO0zhKl6t527a9XlbWSw7SGfSP9vbjOE66XVvX3AnGeVuUSdp3npSrilIZqLSczUNF2tnNr/mqr9g+d+W7v+d/FDLK0s2qosUy/7Ef+98vXXzX/sHJ4dEiivpwBM7OpzNO2a//h9/4uq/7mvX+/Dzz/NNPA8Dlyy/XJ/Da137g3e9ar+Mr8wLa09gJ7v8UFYjW7Xw+W610VcMmcN7kbb5o9bMVblR034qrW9uPPJQ+fHY+4rewuE3siwr1UIZbvWFycvKfInDMKMkZPedscqfkdz6DS4Xn1HWiVSL2QnQit0mdYiDGkcWnHBgKstNVw36XdCXkC79Dak1r7QepT0OXhS/4a0fI5SHZHFjSMTsj89j20Z3nY1WTwgAAIABJREFUrj391Ad+6861yfH8qG4dRRhuPDo6+5ozZ141yLaTjx86yQ9vjPfG71uU01ZtCv16U/21WQ3dOvsZZClCAsI7s258PcNHmX+2tc+toJ2nVbwZDkdhd9RXSgHodLNer/uC1yICur5HWZf0gIEKhp0eZZ3WJwBpG5MmvSR2YXQ9z01dYbEq5otZ0ukCMXzAeUKTpjnTMx09BxACffBMsjCDFQRUhmF/OLp8+aqez/T4gKVqsLMZ97tB1Al5TxNXw4JKQkcco15vlKZZb0iHfbxv9tz8KK9RlfV0fALgY5TyMBgOs+HFwWBjZzi8OOoPBr1+jyapkLFHpL1vrD1dAeUZhyfeGMQ1SSIBRglcSikPAk7iVOCctPBtW9h8jnZOTmoiQQikEknaGwzS5HRdhIdsYdypaYQBKgJID9a2zkEyxGlgk27b6dFel3ek2t0ltw+qm3eOb+9d618PN/sbl668ujsaqYyPts9uhmfhaoe2Ig0HDY2ipAQoSOKIquEdNKADRBSyRcmBFMxxYjlQG9QGYHeHuZQHh3PTMr9+85lnnrtx59ZkMkiSi6PhG5544LHXXh5tJzKWQAhQgFAaE8KdW71QeqA0IIQ6lwMO4IC+9zYUlKbeE2vv7j3nHD59p5UD6hdMphBAAu7FAocDGvjcmxm8WX/MrgWONWvWrHkl4GsbBpmrZ4xzMOGK0rQu6XVgrS4WIk7q2SwIVSiFyXPOWKczgq7bYinjoJxOo05fUt+sSiHCZLAJ470HlaKezFQYsDB15YpKtrN9FnXd7Xa99+2qlCqUcapzLWTs4G1lOJMg3JzMuQzCqOtWFeVMBbJankSdAN5pXXGVxErphogksZTYcimDBJbrplRxwIORbnff/6Frv/Zvf/vW9UmxrL79b3/jznb/4oWNTicsivz8/Q8Qxo92nx+e22DeTycnvX435ipf5r3epnamXuRhlDiHujJCSsZDZ3mnkxDwxbxIO30wUuaLIMh0mbtW9/sjxshyOg3DkEmVr0olY12hqpsoSDgXxWIiA6GpaeoiMPiixy/9P+/8qVWu3/17f/j0h59dldVTTz91PDsGY44NTOP7iXrLW77r6aee+oq/+tf/2f/0L17/utfvnNteb9E1a9YAMM7ldf3xquYl6degAYKQIQzAGBqHOw32a/t0Zeygt3l29Mjj/JGrVWRXri5Pu9vvVkKuYe1hv6/ue/0Ob+WdMQWgnO9af6ol2Eh6IWhZU/2J87GR8oEEUBuzrNt5yOexGC2bzcoo/xlsPLxg7uEL7WY3r9vDYvl8PvsCw857Frd3D7Rd5bZiOq7YpAJOYy+JEr6buEB6T4lNQwtOi/rUdIMVtdcvKtg8Y6tge9JX1w/3j595fnWbHq7mB/PpLKars2n9Ot3tZOeDi9koTTaiZLMnuTDj5ez546Nnj46PZ0We+x3rHm8nO7P6Ytl6beA++Vl5cCuF5cJTkSt+nGLPYU+ThSQ5GTWB4EE9FN4wyuTOw6Ot88N+0A9YAECqTqAyoAQcEBGEgHSeYAkJVNTfXqwcqZwXYRRLzpVeDHiz3UklRKVlP04j71hdQghwqkNoHrls07cBbypPmZMJUQMe9dGkxCpCtJKq3x3c98gDozMhESxMu8Osxz1ra2MFICDAGPFe1q3W1mI6qW/dWCxnpWlaJ1woVCoSojwEaY2o2mpvvj+uj/geD4JMBYkQIpA8UoIR5sGqVjvrYxFIzillw+2HN3YelTKUQiJgjpCGEkskASMURApF0Rt0zrt+0wyJr5iIOr3R2QsXN/obfaIA79BIeOp8U9fevXCyglvQGkxYI2oEfNTtcaI7TGUiiaJstz88LJaoW3vz4GPk+LojJO0kvV46yAadtK+yThJnaZjIIBRBAGcdYRaeaE2b2vC+Ex0LTThvvCfMAlpYz8A0iIMDtFnN9fHJnTtP3rn1sf0be7o1V89v3nel//ADgwtXs16fSUkIIQAhRFEqvWfe+3vGpThNe/Weeu8ATwihlDlHvCeUKkKkc977U73j1ABVA57S0HvnfUUpA4Rz9t5kzQv1xvbTOnFQNmLyCmXJ+mN2LXCsWbNmzSsBIgO91EoKODhrqYoFd6bWQgqhIhgXRBGstVZzqeC1LgsRCRlIp3WUZXDeaK2CFFQWi2XcG7hKC5Cg17f5kjpLlYKu89Uq7oTeGm2tCiJnna5KFXVgfJ4XWXcIC28Jj1PY0piaRxGstq0Nw0GTl4xywWVbtiBaBl3TMh4kTIWuLSmv1IZCu7z1kSff+8Eb/8cv/0YDky/3Hnvw3Jd++eVuL23nxcnBzV5vo248IX5z++pquQTIYHCuKJeEsN6gf3JyFCdh1u/nec65TDv9ptHekThJ8lWtlOgMh1W+AnFJ1smXUyE4vK2qOghkHMdt27atybJuVSOKo0Dx5TInYHHaaeq8WK56/XQ+Oe52YoE2C9r/7C9f+NqvfDWJOh/+wPX3/P77+hsbr3788fvvfw3ak6aqX/u6x9qyVYq8+Tu+ozX6137t36136ZqXyh/+4eNf/CXrl+EViXWualvr/hSmGJyyRAah0pzb2pvj1p/Ubk/7PYozW8m5L9i88tDywnDhpjNf5C9MTyDQzEw7acYerKd36NHzISlNXBvlrSbEMMqzgCchKaVvDLQ5PdZFgY5kTtxS06Xw05DPYrlR6oF9CbkMjLqdQX1pczKeHR3W44WhNTYawu8FofhI2O2UlBaT03wKeDApSSdzgfCUkSZVNaGBNtQ4AMZb01rjnXFeW+8JvKCHXt9E/UfFwe3J0bxaTqWeB052RuyqtG8wvS06kKkgArBSMb7E6s7q5EOHz//BcwXX1cDpy2gfqRdnZzr85HwWAlDLaEtVEapSqYaqSSxvDfGc9c+1nJFMiSujWHbIiaWtCSCyrXNndq6MMpx2oDhnI2ejttXOtoCghBHq7MK5wjdA65qFnVtvKJD1ukkcYb7w9SwWXEeRdAHzbb08WTFC2tLG0ghWKyLjlEPRqoCRzvchUxKlzknnqYcRQsZJL4iwfakPgEJx9JgX1lpnKaGeETBqjS/aZrmcLY72Z3duz1bL0hpDOEmCZLu7xVOCgCwL3zRN4/P5oi73a++E98J5r7jvRTSMAxUFy7IxjU1JEgQBS9VV0eueediCea7A7w1geE4cdxSUMEF9N+tKvmmbIuDgspd0RqPtnX4y6FBVe9PASAAOxt3rPHKn+kAIwjU8sZRZJlWXxxHf6PAgVqns9MONTXXrdn14lOfVcTmr8sIx5gKF0WBjNNgajc53u8MsyWSSyCQiADkd/6gaWuQ82xHZFheK+Ugzx5gjaBkRnHIL6lxr9LKc7+dHN25fu3bj9q2yyjeGnVc9uP2qV48efrQXJWkQSsLv9npQKhiLjDHOOUCezpIQwinlxph7DqOUUuY99Z4Sogjh1mqgBT6+CTVAKQ28N9a2hEhCuHPtizs1yL3/+cnSIuAoiynrkLX7xlrgWLNmzZpXCG0LwDnHiDCtlZEkhJhVJQIBEbTLXAbSO2OtZZLDeucNmAK4bzSYgL47BQrnmqaJvaeMmbblAGMMlMBqEMI5JwRESmktAO89YwzWek+UUt45IgJiKLwFBeUEvgE1nHO0RskYDiBMZimM803DqGrziYxTai26j+Dk/R/58HNPXz/64R/9uY3L59Ou+ZH/+V82qyMVutnRnm39xuawbbwQoXViOS+TdFBVRWu485xx39jWc8oDVVVVGMbWuLIsOZcAtNZxHOdlZR0IIYRS3VRCCsF9q40UASGkaRrOWZqGxhjGVNu2RrdSSkppXZYECHhUryolObyhRHNuvDHW57yxVy6NHn3tt6I2EPLo9gejUDrnqnrV6W5oXQnFk0623qGfH6qyfPL3f/9f/cA/BYDZ7GVpMrpaAXj0da9br+aaU8KIntnhuwtf3KyeatsbhDTW+izonx1efOTMgw/1Mz53sykt96hZfGqXO8c4xe/Nrl6q/I5637jZXR0KlkfiuKuu9MLzgxTndkC52xujbgFgUizz8rdltYrcpYHcWNgH9vNe/dL63rXFtf06z5+P3FTabq8bH5Z8npOPW3WUjhy0KMy9skw4ktIgDPouDX1AMc38oaJnEEsDDz/OMFZmVlfjot1bGcccDbB3++nxTJVa1z00r07KK5PywvFKzWxCMGjK4HjGj6z30oi/evjExo3O9d+9tnc8WY3o8hGTvypvNpu21xj5yVUiBRGURfM4PuzQm5zeZu7AuSVtbd7vdjdfs91Ng3Nd+toNUx3Mf+9d1YlWNcKk6KSTTuVFgRbIi+JwMa8O78yW04LAMcGDQDVl25S6BVrvtG85vARkHPMwgNZt0+RVpSttG/Phav/WQdrNtke90eagL5OQxmpjc9Ttdtqgz12gbBKGcRAEq8Y0rXZwlvBaRFQ76TgASmRA+4xLSLQVTOVbnmuXLyeTvVvXbn70yVuHt46mBy0aKBpQORxuXH30gc4gDROlbV5Vy3y5WMyb+czYumnrptaNByRXSRqnWZp2LPEkE6EKQ5GG/a0+Io6IIH7BS9kADVqAOOJaEfh+nCTicrxxZoPqULBUdvtKpaAcrfs01XoLaiGV9dy1sBrOwUtNmZFAHKUbQSY6/c5gsdHpLM6enVZVbzZbTY7avF7Vbb4slrpqmuP5VIacC8OZY1wBp76drbXa2guXH7pw5aH+1lWpItC7o1utIFYwAZiinM139+9c27t1fXFQhujvvG7n/oeGr3/g7OZmN+3HjMeERyAJID8pnIgx5r12rnZOen+a/EqB4DQL1nsOUOcAtJ8wOv2E+ymsLSnlnCfOaeeKF6sbuNfr0fxJMbFr1gLHmjVr1rwyqOsq6PfryS0Wx8I5tAZUhkkHnrqylUFUrBZxrGQUtcVcSK86CdqqbSrZSYrpNO72AxXqthWC9be3XVk7z0QU1ctlEIcIeHM8VVkUxDFcDSUIY8V8GWdd8KBdlFKGqttt5rmKUhBbFEUcKCpUW02EBKG0WhZhksDZum4DQxBFRDjLWtl9NZbvAePtzXe/5Tv/0bLIjnN75aE3nLtPfu0bvyBis34/JEYSREnMuRBauyDp6NrN5qusryLKx5Px5uawqo7LajUcbRblSutWqhCU1FUtPQtUVNVNmiVCCN1qGQaMEW0qwalzmlLKhfCwjDGAWOvLog7jyFkYY8JQAWjbNgpi1emZasI4aXWhTROFiexEk/3DMKBEBPnhnTjq1YvCVk06iI+Pj4yh3X6/bQtj68Xxcr1FPw985H1/+F1v/NpPPB6Pcd99L7+n8eyzAM5euLRe0Fck2uhFnjdOOhoTV72UfJMwMNubxc6JPTgIqIBQtBOpdBj3LyQXL5IL2SrJT0g1pu2M+k/jssFQMpTRmUESnhVN1Mb+zqo5ZH4/0nOJMWVR4qNYSpqklGSROn5298bu8qPMUcUeSNJhXWyvik/9sZ7AdzpecLpYnkaceM6c4r6tdE7mSjKQhyA2taf1J0pYUht6XLa9Yb5z0WhtOsr3ZOvy5ric5JOlLp4iZO4xUiRQlDJ6lLJxSGeZn4PNidO1tqU5rFczOidXvbsKe5UUV/L6fN46e+pfWoMs6cyDxDo4ur3hP1zuPj09zFb1a3T5WFE+ULSicewFLgmWUstFHvCcsZUPj6PwIJLHgZoEchUywtA3Zy8Nrty3vRnyncA9GBVHqybSxLe2cu30cIHKTrWzvhG0KupquSpPTqqqqCVMGFBnldZtY01LBBgLJRSFBFq4pm4kvOCIU+mURdM27vh4NsmL5WJxdDzpyiASSk02N7qDAZdhJ+hvhBAx8+BgLYQFoR4MVjDKpAvt6YL7EIyAWxBjbVvWJ7PV4cHR7dvPPXvrmafzdmltYwm4CmLVGQw2z57d6QyGSSehPG+a+Xw2Wy3a5cLZutRNVenWekaRJGmYdkIAjJJIKBUolYSyt6mygIXMce8siPXUeaIBA8coQGApo5GUWVf5uBuhVsQqyBBcgTLuGPH843mqzjinHRwlhDFGCIO3zlhnnKeUeEYcEYxngYwUT2I5iOSk35/UTW82Wx2nzWI5WS5P2rxklYmLUuUNgJVuFlYLygmnLaNOKaioagutC++0J/Ac3gMOHs45bdpqNT+Y7N+YHO3OZtNelgxHG+dfO7j60PDK1igIQsoVIAEFKIC98E1xbyyFvKBDy94TI7z3d5s1vDeAATRACJH3Hp7G8mrvQYjw/jRcFgABGPBJDh0v/qL1qBqEBuH6I3YtcKxZs2bNK4WqqoIkZFyAUe818RbGaGOEiigXcOCcA4DVlFLAwhowUEphDGPsNGedUgYAbUuF8AYwhnMKzprZTCkFrZ3VhHqUJSgVQsA51DXnHJTq5VJFic2XRPAoCb22bdUqETvXOGfCKIZziOIgSk2hka94KBmDbz/4/j968hd//lfe/bsfvHDpC5a26Z4ZvP+Dv/3Gv/ntD1/ZmB3vOhZ41QmDFK6dTGZxPNBN7cB6g35VrkBpmsUO1sCrKKzr2hiTpd3VasUY73Q61hDvfRRFdVkGYezQAM45QinVVhNvGSVt21qnw1DVdW2tDoIA3gshCBFGW0q9UopzupoexYko6yqKQhXKsmmrw5PBaLMoSte2gYxPxvvd7nA0yOaTcRqrsrIQm6PRYPdo2jTNeot+/tSNN78ZDzyAt7wF730vvviLX37P5Bd/EcAzT37wy776q9fL+gr8rK7rO4dHK5MYscHbPeLbz3hIpKrz8X57KeFuK+j6bCS3dzY6XSLDBW9P+OqWqp7nevwnmwv2knmYHrbpcP+h5Ma18e3x/GSZP7UkfiHO1MWZUW+zn96/PXh4Z/BRd/R+b44bfoEl59PhICDA/NP8RErt5XMuy8STHyXTOQAXStOP/YbyvcAJtbXSTyyqbv2iu8q00dSYyV/8ouO//IbVfN62x4IfjvObt991/NTN45v54rmWUIAIqEAGgdIm0q0ygzQ5x84+wOqb9ezJkhcN31gt/suj8oGiEcZK45zxnygofe1MQqPYRTevzw6f1NMJmd/n5v/5sUtrL40nLxKVuJFBkXSe3xRP8/YjBVn6Vrt0GGxubFx47EpnK/Fn6p1ucCVNRmXTXVWYkeq41HlUFmZCT/Lq0Dk9XdTUk64UENIFUo1k71zWh+hGtNslBM55CtYNgmDY80qCAJMFLVZkABBgAmibezs/GVfzWdPoallWB9OxrynRlHMuA5ENwgs7lx+7+oVe7rDukFKnQlrRgHIVQEoXBvA1oK2ta0OtRQ3vGsOWh4e3b95+5tpzHzoe76+KRaJ4V4bzClSk2Wir19vq8kFIB4JmKtxQQUHIcZrq/5+9Nw+2LMvK+761hzPec8d335gvp8qszKx56nYDDQho3GCQHXJgYztAsh0gJocU2MIKCww2ARaoAQXhCLCDaIWEJDscQi0QSICFGmhEN+7qscauyqqsHN98353PtIflP26+rCy6G2RJ3e4u7i/yj3zx7nDO2fved/a31/q+9Q0we/beMxMihW6UUpLdvXSCKAiCOI5tsFLrREryHmXJsvBR6e6uxEMFQQDs3YV4AhKIYhiFmuEFIiRKK6lKwBIAmFldFRUHmsMAMUnyUcmVtVXlTOiMBANwQV1mmhtNtaKavSQeGO61Wnm76fPxQTHc4+FUT4osd4FnANcmwxvzsQsiJGGcBo1ev7u63ev2m42m8gKW0QjgPaoaxto8Hw1vDXau7b/xaj2btiQef3r9oSe3189mrU4n0j0SGlj0uwh8XkcaBURCKCmltQV/7s84A0wUKNVwbu59edKrwt4b7y0QAhFQAjiJgK0Bs7DqWLzFmx0utcdhid5S4FgKHEuWLFnyNkIobYtKhBGssa4O4oRrW5SVDiOE2kxmYZqyLaqqjJIIvijyadxKlZCmmEfNpq9tXbmo0YUX0/E4W10nb21VqCCAtWWZh2t9VDNXGx0pV5VCqiBLXV5XpU2aPTjMZrNO1nFlJRSpIICz7CVET1hjeCQjuHxmJ7XUijRLSQjEjZv7P/UTPz8Yu8LyxhNfWaC6+HD78UfO/q/f8JfaKUkz21rd9NZPRuOssWKN0mGqgrAsayG1kq7KZ0KIZjOZTAagQofy6HCQZdnCyouEkiqQSpS510EwM7kOQUTM7NgzHIGlEM7Vi7h45xwzh2EY6Kg2AhBETAQiycwOJsq8F4UjUROKogJ82k6KKnfswyCbTYu0EXs/IeIolJJEoxGj3Ll9e6eZtZ98atlu8IVlNBj84Lf9x2g28aM/iiwDgMuXvyzP5KMfxWCAIPjA33n/f/nX/vt4mTH8NryBdqoqP/qcGRyJzcbWZt9urtXONzyHUkwlpsJN6a2l5gp5gjtb65tBd0MniJuq2+VITEV+ncsZF4WwQ2LzJ79vgLEUt3QH3bh7sdPrHKXjw+nNcbU7NUf5eLyf356lu8X0+mRydf/4jvOilTV1ElonP1/CCIFCUCZ8FrFNABS9bNZvDpriluA7xVTNc2MmOqhEVsXOEvvSwwvJSh4eXh0874o8r+uR56NpPhlN58e+qk5RHGTUEma9LDJvo8Jx5aQwTdnpxu2NRtKI1ik1VwczWTR05iM7D3Mv3iJYCC+k09Hrjegz7elLgeGo+86V+mk/6N7wyhCzJKFYaqPkNJLDRN9AcEclxyKbJV3d12cD7smsk7a6rV4/W+k0VrL2uvbrwjXSNFSxseO0PV9fb+Xj0tV2lJfzymqdra5kl883kjQNk7Sx3siacQqVBHUc5yQUKAQlQRBkKSspATWdu6owDdQEPwOsb4E703E9n5na2vm4nu4V84LnjvICVe09T44Orz1fuZv7r2SvNgQCHaTp2mqY9rXqC6VJC1gFB2b23sLV48nh8fHOtesv3bxxdbh/EAVi88pm6grKi9dL70h2uyutbj9u9nS0IkRbMhS1qNHmk2IBJkCBIKUJZMw69WQlnAIgtJCJZp9oK2HBzGrRmirl3RBkQSBACzD72kFpkhJOwgtIFkIogITwzGS99HdDVKAhI6FiSTG897bynmpQVTvBpVSQSkqliEhaoSnpaI68bYRi1hRlR0stpDAHqh6HwkXOhqh7IttKY9eIbRbYJun2StzeCJutKMviKNRKkhRSQgGT8cHw6M6dN14fHeya+bS7maw/uHHp0tqZcyuNVjMIMyBa+Il+9qfBuRxQi10iIiFlgMV2Ciki9r4GCFD3aSIL91B4zye2OQwQoAF/8lt5klkrFg0sJ2IRAA8YwN/Ni1VCrp4XSXv5BbsUOJYsWbLk7UMja0ltzWwOX8tAwBkSqtnKwN5OxzoIsUh3EwLOgRYFHQKuUnd/JYg8mEGUdbuoaliv0tQXeVnlrbU1Nx7KRqiUYu9lHMNZl+dShmEo4b23vrOyUkwm8UofZTHaP2q3WlGzUQwnUaBVEMxG+41eG5Ux3kSt7tHu7q/+g3/04T98rjIN0o1GGuZ28u6vffo7v+Ob+o3AuwK10UE6Ojxot1vt9fZs74CCREXBvJw0mj1T+8HosJ21gySZj4dxHILZlvOVbk8oube3v3n6NFt/fHzcSNtC6ulkonVcFAUzh6FmtnVtGo2YfF1XttFqAa7IZ1LqIMmKyVQFzbqurfVp0mCm+XzOkI4NkZOB9OyMq+NYezjjrFAK5OMkCEPNvh4Oh91uH0HiS/fTP/XTVWlYqf/xh39kOUW/oPzC//xjAPA933NX3QDwgz/45XcaVYX3vx/NJr77u/GzP/srv/S/f+df/cHl4L7NiCVacB/8yPgPguAdD1x411PonprU5pRxrVjdDummdsUfEziEL0W9u7qSrG6dOlkIjTG6g90Xhav/Nd9XurFwcwqx3tfrFy/Wc10eVJ8+Hj2/d/zSc7u3b42K24fPX9NxEhNRlIRnNtJWEPF+YeuKwHRX08C9FRoD4IJFYJoBqAFguto6XGu/BPtaObs9PprMRx/yBWKI2PdMIY05NqhVwHE8/sy/mn/6XwIwhKmC1EEcRcE51TiX9DdX4/O6eng4bE2OgmmFeYWqAOCyYb3eijZPpaujcT44CLrHqzSSw/7ECU9vOVMVlUn8bCv8tU6Fhr7QOfutW/JCfZPYOBAQSBm7MCnjcLcbvrYmPjSjF3LEprOtnn7qgfSxDh6J7p1q0/EV1+xWeZIPqddCFgvy3fHs3AMdeTQNRvmrB9Ii6HYuPP7k1te/p7vSzLKw0Wg2ozgGwDxhHIASiPvESg6IY6YSyOGn99lM0r1LWx/Oi1cGB7XdU+JgQAcH5d6t24d7+5+6dcs5BkP6tNXqX3zy0qkzF1f7zmeRF5qrhEwAAvsadno82Hn9xqtXX3/ucOc2ldi+uPb0V5wXhzfmN24c7dc5c7fTaa/0w/YKqT7JljBOKw4SzfcaLwQhAWAwzxEwJ8A8JhcuFugFAYZFyQCkIJkS5Em3yb2KmlCgdigsIgkRoLZgj1hJISKgZK49o/awHgDYc4Qggo4YCYzxOQxTwWpW28BVYYJQah8KW0tbkkOYsGy4IoWfRjjuMVackMe5lDlinfqiw+5M0hyrBreiqiUmnbqM2pXqmKyJNIuCWAcKBCk4kn5v59bunU+9/uKrxTjv9XobD26949suretmR2dAB4gBCBEolQHg+9x8nZs7N1cqkzLEiT2Zc845r1REpJkds8Bb6isM4JnZOXffxZJAtAjLBQxggfhE2lCAAoqT2bIw3WAwA5UIIpmuEcnlF+xS4FiyZMmStw8yOpXP9ghRrNnUpYAnRUU+j6MMgWLyvjZSk1bamFIp0kHkjRNCwPuF0SYke4C8t9ZoHXghuKpq76M4rmeThTJSsZWOJdh7B6Eg4JwRioXWrjZRHPvJ3FMQR23PZGZHcYsdGW8RtmOWbmeyNxpP/tHP/2/X3zhixJVfhUptVcTOtSl++Q9f+YHf+sg0Hz/+9BOT2TRWqpu5c8XYAAAgAElEQVQED53bagbVqVO9808+dDgdrHRWS5urKOkkfTMvqtEwbCSuLr1hScqWRmr0+6vj4xGRzLKms+zZhUlSV16pgKSwzghBaZrUdRlpkSRJkc8Aljok5vHRUSNrV7VRKtE6LMtSShnFMTHDNqU2ZT2QITdTVZYlpIwDXZvKuDKgeDQcx0EjTPuziT86vvOp51588YVrrf7m3/q5n1/Ozy8oe7du/e4//TW84x24cOHL+0z+/t8HgL/4F/Hgg9ja+uW//XPf9t3fsyzieLuJ0c3k4cfPBjd4MJtfKw4Hn7IfvTr3Pg9049Lp1sX1zvnenVh/rmfODnH7uTd/rGfw9v/jm3thj1AIT6TEmbR95mKWhq2gPqrqid8tCwtXcunm9XyEKp9PhdrLbTr2KvIy4IzoYhW23WJ3Hlbgpd0b18c+n5SuBhBUg0FhxBB+ytZxrRrU6TWbnXYjS0M3mQ7Gd16eHOe+LKkWyjZFoIKknayfbpRn58OzR0WMIp2P21PVJdGoclVPUXuuPBsLEOyupq7MgDUAbFEPyIyF7ysmR/xmEUd6kG6+eLp6g8Zcbp5rbz6SbWx0NnHx0o7ZP5gfHMzz0cTOnTJxhnZHZvuuGkYIpJ6U9Pze5Mpm8lTRRCJUINt10PZou0kQRKJ5lqIWVIQka51pP9horNw5PnVjVBiouXznMw888sTGqQ2ZRL0wWNE6JZ1KEYIcUHhvPd+fQSPAisgBFnyv72CxS0+AA+aqPY4uZH1vU0GbBRVFnU+aw9Hs4MiWx8PqeHB91x5PBjdeeunoxkGjebXZb7VWO/2Vi61WX4fueHTr+mdevHHz9p3dPXb27LmNyw92LpzOHtiKblbZa7bXSOoo6bVb7ShuQTZAAFXQClqCFv4QrEGKgWpxwBEKT4UHBAQA+Ap1BQUbCAMEYIXyLemlGhCLRFNFiBUkgYBAAACRA0rAWg/roQhCwHgYkAE02Dkzmh7s3bz68guj4XFZlr2VzV5no5+sUaPNUePu+xgLC3gmKPgGuDjRCXziy5hrAmKupZ+ziWvuhmn3OG3NZZNVRi41FRxXIB5Oj+aH119/7fk7t24p1Tz30Jknnjl1/pHeum7Gog00AU2khHizfIOZvfcL042ThhF571fOObrry05EUsqFBatyrjrpWCEhYkB6D6JQCOV9yUxCSGZ/X03HvRQVBeiTGXIvJtaCa8zHEA7tPy3DeclS4FiyZMmSLzuSxjq8d/kdCMcgYg9m5wyxIx3JKABbb4zW2vu6ysuoEcF6AoRjBBRIzdaTChbPhjUyUDEYkaZZqSLty1mkNfuavAeRdw5CSSkXf1KllN4YQVpEoQoVTKGktKayVASpH02K3/jAH37sozdeubp35uzFWZFpHZqi1jQLuL72+q1Tpy5Zr0q3Qqr5wks3qvE45jSQzavPl6UbDce7zVa8dWr9ykMX/vP/4i+MJ4P+aifpPwb73Gy4K4l1qKrSSEhnYOq6kWYQcjAYtJrdJEyr0mutAfJ+sWHiGZ7Zl2UpBdV1laZpns+azbaUBsxSKgDOOSEEEXlntJJasXEcUwbj6jxvpZ2yymeTeaPRNNYJLeNIhWtPj67+1of/6Orfet8vnto+Yx1+4md/JI6j5eT8gvLSxz8GAN/8zV/ep+EcALzjHXj0UQD4pm/C+98/HgyWAsfbTeBoxVee2o5b+Wu39l48KK5dz4vDeRiXK51Ky3Y/iVxb4HMJHFROUP5b2RUTvHQTKi17qChWydZW2IhjeqM12kmKaUY+RNiUbuDdpHKT4QFzAehGLJuNKPR9IaIirl0gpGTva/b7283jTjwH7GKBp41XeXV4C8WsHUfNZtzpJEmzGybNvJJj5cvrJrem0JJ6El1yoaL1tP1Qe3zFHD6UlxUbyz6cQDlQbeArZvKO2EuIijBQYh6UCAQJkCF7pOxQMb9phSCcCEqd3c56H+sMDyrbrBvbQXsjiC1a+41z187duj5Nb07Gw+OithQkzZVsZaNZpmXeqZVRpeFre6ONvaw1WuXKhRHOUtwEeUwoSES6SSoiBAg7jX6SrMmWDhtT0c8KGwaPPrZ95aGNbs8pvarUOhACsVSpEBqAtVO4/P4CjYWj5GJYiCxQMksgBARggGPVGMu4E8G274aMOvjVWVEcDU2+s5PfUmFj9Or1+ez2/v7O4R1xLV1ptTZWzj9g7dYkSOzt21eff/6PBgfjPK82z6w9eHn1q97dP9sPVshNPtOwphWEddRstZqdNGkKmYIAMncFDsCDDYPYCwa8AAkgIONE5REJDtgDzrKrmJR1gRVCEd6SXkonAocX8ESCmQU84KUAM5g9YAnsmZ1nIZiwqEeQluDY1tV0uL/zxssvPf8H+weD2dycO3/h3Jl5vB6EcUw+ghMMJs8ghvfCCWUDZQBTwTsJn3AVwgIIYUMPOGG4KaMzZZJIBbgEPrYe7CvP5eHerduvfOr6zZvjyfjShYsXHj/31LvP9vtppCXQAjKAiLQQESAWugbudqCAyAMCCJnFoqyD2XtvpFRC6EWZBpE6GWzLXAOCSAmhmQXghRBCkPcCgBDCe7pPDbsnYjIgAQEssmkXjzDMuR2NhWTV4uW361LgWLJkyZK3Icxt5iMdBnVeCYE4a8PayXjW7Cfj/f1WryOzbH60lyRRtLLip0NTFGGaFEWRRTHFST0pNUuZNGGd8VZlD+W7H03Cpk6SejIMQgmtivEk6Xf8dFLXVkWJZLBzzCxUaIo6bCSoy6OdnZXTa1IEs+m8sdb/x7/yD3/9Nz90eFCnydlu63xd6jRs60jX4zvnzvTnRf7f/MxP/9qvf3A6q1mKb/rmr/uW/+AryPuP/8HHfu5nf6nRWSmnyN0srJPbt4prb3zkV/7xP9/Y7G6sdf/y9/6lw4Pbjz92JW6l3nZd/Vyj0zVFNRnMlVJJI0uTjJnruvZ+4aZqHXspiYi891JKQFRVnjbSqqqklFVVJUlSlpUONAPWWq0C51xZliKJ63IuYFnAmcKyAZQUXpATAgSaFUX71BbmH/+d3/+D3/rtT565cLnRaAZhfPrM9nJafqG5c+M6gC/LRNj7kRLf9V13ZQ4AW1sL7WZ9ezmF3l5KdFtf+sr+9gWx/nKv/IM9PzooMN88t3HlofWnHjAXVo5DZb+gB0C+UvUu3Azlq6L5laK+YIeJ9tm5S6trZ7OzDzTjo6kcTYbVtHa1AhBlIml3mZuAZ2XCKGoktqzZ8re85zs72xf57noWIDhb33rlXwxv/J6SQgdVGM7fuDp99ZWDq7vDW4PcaGqfjlfXmvJJ767U+8HoOJkWzUGZTkZ+IlUcy2Tdd2xd3ZJ3LFkCg1lAZCJRFFYQJlVYj4NUhUbwQUKHczKO9N3yjSgPt69tpS+k+WdG7bX2qSvraSsqDqfX/9lhMZyNj6Z2br1Dtt3ubrf0qaZuhoj0VitciZvjo+PhKB/sFMed6I2tXj46Ctk3Hnok2twIslWhE7IRnAQAD7KhqHuTm6NbL1iJ3uqpdrbZibp9qVOlOkq1AAnIz2oZCE6yShdaBgAIsdgm8M6x9yyEIGLnIEQmlfK+dr64+2AepmKmgtKplo07KxtHj108vv788RvXZ9f2islgfjTa3dvfD7NMSn88GN++udfP0nPn+v/eV517+OHeRqdqQinTsdVkVtLUIlG61eq20lYMbd786rm7zIsBW5vcOUQBpASgFUVCQZIHKjArG4raGVkUcRhK/blUOSEQhtCVS/K6DFShdVU75zwApUQYyFqJClzPjXUOiqWiMFaW7WwyfuONF6698fxgtF/kcxS8f+c2KFhdvdRRIVUwZGvYINBCEiobllU7r6LJsRjuUpX/CfM/EqKn1JRlsYgfqYtyfjy89fruK6+wEKubvYe/un/l8VarK7WOgAxIgWSRs2bt3dQSKaUQQinlfW1tKUSgVOi9twvX9rs9JjGgnCu8N/fdpNlF7QaR8L4AlFIxc2ltxWwB6Zxl/pzJSovXXCgd9x5gvc/Hu8dSIDzFctmhshQ4lixZsuTtB8lE6VZdTIRKiWg2yRvtdrMb+aJotTLYGqZMmw3A+8lIBDpwgTcm6/dh3eTgoNldh6N6Og3CKNDaHj2ftNtwxlTzIAighctnSTvLD/bDJE5aDRhraq/DCJbLeRGlTRgDVitnzqCeVnXeWFurZvU/+HsfjeLzq71mWRmt5eDwqDYlPH/j17zjr/3oj6IoEUfv/vqvuXsObgx7jMC/6z2X/o+v/RmlN1579Y1bN/c++H//7oc+9CEiGcfbrcbpGzd2v+97/xchyiefuPTeb373xQdXTp/p7O2+1O+ur13Yzvdm+7sHnU4nCKLptEzi9ryowjAOhHDOkGClwsoUWoosy2b5vNFIFt0oR0dHvd5KbazSOgx1XRspZdpI2PkwzhC58eEbnc0uGPlwn6Ron+67WSFVlB9Xv/Q3f9bU9NGPvxDGPctiOM3/8S//3eWc/CJw6/XXASAM3w4nc+8Wtdl8U7tZ8jZCR0FnvSeLOlJjOAqk7jSzSxdWn3ly/Vz7VkdXqmR8IfdiCY78HH4Oszcqz+9MTw1GhmWwdXb94uXWQxfSdJrJeWvkiwoOAKuUgnabEAVp1Tovko6OQmest9jcfkQHb6kwYubmk1/nLmwDyMfXDm78bjkbHx1MjZVpr926FIf9RtzPjh7dP7w4LNVkKoopYH1luFYktNDOG8fWsmO86azBYAfvYCrFRSKRKZ0EdRVQocgzgcmjMWm0bjeTTzXCW5FI0NlMO2fT+UFxfGte7E4La6uAw1aQduLOla32+RW1lUDDW9tyGjrUr1pTmdFwPh9Mb18/OL61J41fSc+Eja2NVkfJ4CTrE7DgAn7Gx3v19dtFsN1eOb3a6iRRnAh0iBrM0aL6781rTkqIRaro3ZJHIPDeAU6IxT4/mJ33lkgKQcwMMImIYAROBA4kQs50UAAJh82276+uHXX0fis7SBtHrx+MbxxPD3aLakc5QErRaIdf/efe/ZXvevrc+ZXVlUhxIb0il4Q9X9bXWGoVJVEUBzoAIEAAOQBgdd9cectZSIJcFJ4wASRICYIXzn22trHIRpVkPdWVnM2D45nTkVGRZTgpEASAYiImgEGeyTFLCCVUoI3Ny2J8eHjn8HBvXtR17bx109k0Ho9tXYMZAHmQJxIgz8rb0JWJmUXFPJxXxFLLQLg3j5zBtbC1sB6spWqGsUVQM9X1vJgdTY5v5kd7viw2z5/afmj7ykOb26f7sWpJ0ViIFIvEE+aF78aiJwVERETMbw70fa4cDDhm57333jM7YOF0phb1F0JoImHtvdRYZr5boMFs8BYLHgkIImJ2J1Gy4r7L7GF92N3U8SqJpbyxFDiWLFmy5O1KdMZOX1ZC6kA6W8EwtAIIzZRHwzyfpes9zKdHR0era6sURagKGAOlpZSmLHXU8N5CCHKehIAx0JKIEGiwKcsyCZA0m6auJBHAUkp4D1AUx+wcEcHVYHK2JiI7zcOst7Z2dv+wPh7uCWmfeceTVy5tp2n8V/7b/84M9zE/YhG5cm7ZsS+EK2w5iyNlqkKERDoGuNsWF86/4+ve8xXV7K+9cvX693/fX/3EJ1/ur/ba7TPdXuPZTz7//CtvPPzw+qntxvpm5/z27NKpsLV1VqljAJPxNE1bAKIoWtibSylB3jmzuKnI83kUhUVRCCGqqmhkSV3XEAkze+8WDbTWWq3lvByF0iftAKisqVWSeo/f+Cf/rKpRGfnL//CfRHGHobPO1vFoFgTB333/31lOxiX/5mQZgJuvvba8Em87Ams6d167dvXFg1u7x45w7tTGM5d6X3ElDefq7h7tF4ubNwefuHH95vgYzXBlvbfZDddkLZqC2lnSXEGgAaCMRJFSRrJ5Kmq8Sy7aGe6tgD9bo4s3ZLwOIOftT3z8w594GdcnwZlL2w9d7vGlkNpaKHGncecz+objyju7WH8CsFxN2RRiArC5r9vBw099oagKpC59NbTWtLXaiGHeXOkJJ9ZvrXU+3Rl/uJKBOP3MVrapVcOMP3lw+OqksGFrq3nu4W50PovPtjZW+81mg5SwdVHPpnRO2KZsFnk+tMdjNlW1d+v27s2RqVR2ahr2y94GB+GbR4MKflqZweBwMLg2Hp99vH/6bLOTqIV64b333iql5H376SfeDYvLtZADhLWV9xU+qx+JSCgVO+etXfQ+JCdPbAIhUCCOETYF99PG2vmgv7q6e/nMnQ9f3a1fOdzbqYsxV8D2mfbTT21/+3d828ULD4HulynQe3BszG8nWTPLMiGVhXcwAVQAVQIWLEAGKIFQ61gTTp587zUEEIIARZBaQynQH58IBqiByJfO7A9oeFBND71rCDRFpkUr9Z2OFdI5ezc4REktBQhQEpHC3HgznU8n81ntXWjgKrgIgPeiqoStOYuVU6qSZAhkQ2W0nMMPYmM6JoFkCqSwE5yUTnhgqk2pa01eSZ2EWSlECTOfDyfDW0c3XjOzcbfXe+qpS49/xaX1jaypWxLdu2oWDGCdw0n4q1RK3TeyWgjpnLfWLlSPN+et9967E9eMkkgr1XDOee9P2kwiZlhrAXXi32GB6r4CDQICokCpRSVIDmhA3U3dBWAgrGo/8KAMGp89BkuWAseSJUuWvH1I+leqwQ1jOE1apnb1ZJR2s8nt21kjTrstczTQoVrd2vTFXDBI6elolK300253djyTIojSFEIY58I4ngz2m72OCkPYqi6n6cpKfryXrHS1FOV0GiUtIZUrLSBllpjhJGikCBzKkRBSxmmeV2Y2/um//ePPvfCxIAh/8if+5jd90zu/6qu+Aozj3RebrTaS+PD27dX1dSVFNS3CJA7TGHWpmbguJGxZHbWylrN7dVUHcfjYk+v/6o9+8+Mf+/QffeTjH/y93//Ep16WMlS6+dxz1Y3rtLP7cjv7f77x3Y+/6+mHn37HO8uybLa7ZVFXZd3qrpiiNt4pJZi9MbXSwrpiscESRcHBwcHq6jog8nkVaPLe17VtNBrOuaoqokaStdRkejibzt2IjweznTuHH/nIJydTc+v2gUEQtx5wQjjvn3vtjf/oW//89//l72+30uVU/OLw0NNP/+4//TUcHX3Zd6ks+TNAcVy99pG9Tz+/e3MwW1vtrK+pyw8El04XDXuH6l1hhmD7RTgMg67B1p3j4I3dA9nQ3fVWPwnbqhlKRZGmOFPdB0XYBAAryElWIJ0IkRKJP+FlTxZ4i46V+HBHjoawLFY3mucu9Hlbz2MeWSu1YkHCBwSyfM8xkT1cTZ8jldbDW2Z4zjGeyF1rCzGHyN3KpL1tnvF7lb1j+MWIr4V91e1tt9YfXUUTNdfJZt6nKFhptre7a+e7qh/rXpwlaRgEAMjVXlArCUOWsq0nGXltxjO7c5MHw0oGklUkg/itS0cLLo6PD65+8tYbe5O6oTvb61tnz8RxUyAEQiIthKS3rjY/50WjhesEwGy9r71fSAeLayiJPHAvW3QRDqru/hMRCQnEkmLZVyJUYUetzVz/6nyEOknFqQdOfcPXf/U3fs1XnznzgPjsvoUwzEFxs9VqtZWSOCmQAZyEhPO1dWAEEEpJEsIaAND6zcvAJ84Q+m4dw+eQucCKipmeTOPxgR4dqvFA0yxUs1hkLmTjssrrnEhKL4S3GswEI+EB42tbl7YyznpvgRpwDGo1OivtNShdesvGCBaL60ewijyMM9OqnOdFOY8lFJVMJzKB1KRDL4WV7LR0BGOqylbGTg4Pru/uXJ+Nj1Z6ybmz2w9e6W9upknSUJQCwSKrdWGWAWBhjfHHTpiZvWeAFnoWs/e+BLwQMTMzV4shEyIGhPdgJoC8r4kWdT0CgPc13415difJr/fNN8B7S0RSJoBmhvcLJ1qbH42qg8HK45dJiOVX61LgWLJkyZK3OWHvjKvmvhhL6UXArrRpIyNBrjQqDCFgi1JKODjyNmtnsK6YTxrdNZMbO6+DMNYU+KJsZE1fV1Ux04kOGmkxHCStFs/nzvuokcFTNZ2Hja73VB4Pokbb1zV7K4KYiMrpLIpCRxVw+5nHN7QMP/B//aJSka+GxWze7Xastd6UKysdbwrUPgxDWFsV8zAOBAnIyJk6DAP4qjYuTuJ5PopTlPn0yScvX7p46vu+9zuIMBnNXn71tf29gw984DfObreszz/5ysGHPvYCfvHv/fhP/tjZJIHnMMrmk7nWmkh675wr40DUpgpChUhYa0pT9da7hcmt8VHSsKaSAqCqKqwgaq1um9nNa2/ceunq6//kA/98ltdVCanSPDfrG9sqOzMbTb76HV+1sbHx7nc9s7W11YiWrqJfVC48/AgA7O5+GQgc0+mbQbZ/MlUFoN3rLcf3bcb0KH/hd659/PadgsrHL1x45gn5zDsrPh764UCWt6SffKEPYGGZUfu1Cb9jZ3JnZzhYv7J16tTKaqAbsq2CNYoika2q5BwJvVjF/pvhHeXH0uQkQ+r2wq21WMRyn+zI1YHUDW4wwXJZsHP0p2s6Hlx7l4vRVN3mQtJA0IzXhr2nqqf4Rjl9dvzJqzvjqTl/+vTG5W7nSjyVrs7rziW59gCvPdxtrLbDrPVmxu2im4CZPHe17IWyTrETGyOK6UxUh6KAbyWy0WxmWeP+WgxmCz86ONz78EdvDGwl+2n/7KnNs+ciAIiBWIjgZK3L9xQf5s/bdMQM76218xPjC5wYVTqgOhE1zEl7Au4KC4tRURGakAlFPZW9PO3YvQjDZjd4/N0XvvY9X/vg2Uc+p/ZgGXMhNprNZrstlTpJ4/CeETHDcVGWmkWCADE5oroGcFKmwXfHogITIEECb6njocUPrOCZZuNwuNfOj+V8aMdjEc5EMqXacBXW1oyCMCeppdfaFgrWCTgBx3DOGFN6w8wkPIlKCCel7HdW19e2EcW591wZcbKkF2xj9r729cjl84LKkQoRkOEToZB0IOIGycBJaQJVwhfFzLjjIt/d2Xn99s6O8MUDG/13fu2l1c1Guy2AAAgAsWgVESKUctGH5dyi4Oi+0VwEpkgp7w26tQWRUipzLncuB2IgECI4SYQFwN6XRJAyE3f7Spxz5ef5sBpm4xykTKRsAPDeeE9gC87ne4fDF++0Lxu1tKJeChxLlixZ8mcBGaZSATINhjeJK1c6mQZSKq4rSFJSghimEkHAzpEK4zSth+MgyhDFsB4goZQxuRIUp6mxc2gdNzNTzHSolQ6K4TiOm2GrjdqTI6mUsUY3GiidrUsVykBrASNQK/LeWVsWYdwop7Oou54mia9qKUPSq87sSClB0jsjlAzTGFwzPBFkEHgPAGGg2dgkSGA40Rp2Ggsj3ASuakX+XU9uIXqs3fK/8y9//zPXBvtTE4Tds1vtCxceGuzdXGutca2jrDEbjZJmVNWztBHl03EQJ6TMYHgQRYEOVF4U3nslw7LKA5U5Z48Hg7MPXcF88vrzv/eb/+L3PvzsK8O53dg6Mzi+9cDFy1/3nveee+DiQ5cu9+LlXPv/mVPnzgPAjRt380e+ZKkq/PiPY3MT3//9f7pjyHQK4MoTTy7H923GqJh/cu9mLcKtleCxs6PtjP3A0Wxf1QfEX4wGFabQ6+7NW+oTL17fHaHZ7517cOXBi93NZqN75lKwehlCkJCgf9tbfSVpoxfe2MftwfQPP/j61VcOkz65lbDsJZvN3tenTxZUDaPxbudgEoxzzIx3jv913UcYXFFZDGfFJyeja4M7z+/lSgenm3gmxEUJhVgIGYfi8roWOumGKgoBslXp6urei8STsnNUFvPxa0ezqx99fe/qkRzZgAMkCBBkSbSZBf1YqvsW8Lbiyc3i8OZ0MBskp7ZOP/5Qv9cLQQLBIuxzsfBeLGXvOXEsSgWllID3vly4SBIJKRvM5N8a97uoAmB2UsZEill6HzIvuhgYiO+LDgWAamAmV6d7V0e700lrs3v27Mqj261u8nkdGdg7W+bsnCdRyliJIAAUpGJha+PBzAxJCCSUJarDEIAgWlQ0GNRSeAoD61hUdaCU1YGpoT1kgBNX1XqGYoKjnI8MFznqqeAR1QSvXOVYBFjdVJLiSEkpSegQ0IIQCiiCRjoOsmm83u1xvdlqZ44DIRsPnD19arOXNuIo0AqBVlppMa+rurZm5mTu9Um0Ktclo8aJVScjcrLtshY3VyC1r6t6Ptu989rO7vXpKG+24jNnupcfWun3ZRw3gDYQEJEQ0nvHDO8rZrdQw+6tf+8fX6UUMy/sRReJsETipPQmBiTgnKuJhJSh9555YTIK73kx9ERaqWwhnzlXAgIIhJBE7FxJBCHiRRWJc6X3BZCjGGF4eHRz5/VbgzPWLTdVlgLHkiVLlvzZETlSLo8dIwiDonCaPSR7ODgntQTgnJSIaOFoJdiT8VwIHYINe0AIhoAQkMQ1wVpmR0LAMzyk0OyZdOjy3NQuamRFabSUIG+tVaESSoGd9xCSqqpKkgxCDQYHW2GGIBZS2drLcs87SCEWDmsQBEHsmcEkCCwEPACGYzhBobW8aH/13ksAFJl6prXy9Z3x7Mb+0SuBth2pe63GYxfOR1HcC/uiUqa0gE+idD49TJphUdRB3MzzkiRFQS+MVZXPbS66nR5B1FUFVh7h2Yffe/2FD/7+H/zeRz7+7GA4VyrTWj777LM/9D/8jXd95dc8ePrUcn59idDu9dorK6Nf/3VcvowLF76Eb50UnnkGH/wgfuRH8Nf/+p9Sb3LtGoBzly8vx/dtAzNbY3cODnby8cbqytkt+cD64UpYYFRTfSjt8At+AAAoKH02nPSv3lbPvnCo19fWL2499OijF85vdlUS9s6IsPHv7O+PpJVuGIaYzYqXntt59ZWDZg/RZhpsd1a66almfyYK1ZblKUuJ0CRrMoa8gFwILIJIQtTKWPlm00pqkrgM89oYX9eo5kMMPnV0eOtw9/ZReul0+8MyjO8AACAASURBVFwvfbihN0KhZeg5kghWWioI2XsGe2ddXdoih2FfO18YMSij3fzwaLy3e3zr5d3RoGqolo21VRAi7rRbq62omyopFlUJDLZ1XuxdH+7dGc9hNtc7lx+72Ot2AqhFVcWiFWVhw8HMRHqh0XtvvXdEnmixV+8ASNmQMrLWnlQE+IUVJSCYHcBEAZEEmEgzS8ADRBQsIlZx1/fSFcNi7+XjvVvjsfVPPvH4lacuPXh+tdto/QnzkL2TQkipPWlPEoAioUlWvvbwQgiSkhUxHPtakfOeqrKyNrd2pmwiKRJEIO2cFMIAtYWwLIT3BCKQqAuZj8Qkp0nFroItBefkmJ1gIzlpkS0VuVDDQzBLwRAEoYkCQoS0DNtJa3N9M45oZgqmRAatrc1Ov9eWSIhD8kEgtJbCkDVMrmRX31dV4QxzDSEBBntQwKLBcdvFDSu4LKbj44M712/cvHlDdbsbp3sPP9I9f6Hf6oRCpUADIKJFRYZ0TjDbk/4RDSjmRdw8M4OIiUC0GHEmYiGEEOFJ4Yw6KW6xzBWRXlSCeA8iQUTeu4XUJQQt9IvF5wYQgCLSRAzUwN2UWe8r73N2c7i5GR2X1+/s39y7uT+z1i+/XZcCx5IlS5b8GYKibgAG53HSYK5dVaoogC2tKZVSQdzwtROBAtF0NMrWNtysrKbHYdIQnr3zQRhCiKqYhHEMV0yn02anyXVlZrMga0FHx9evdzdOyzQqhuOo2TTHYyIZRRGIqrwII0FEzpkky0xRV3W1srLCzMO9ve76KaHk4j7Ce0+4Gyxvq0pIZrwlR4A8kdJ1WQc6NVWltdaB9K4WKgQALX/z1/75h/7VhwaDYRBmWohLD1z4rv/6vwI2onA6G03iKJ6XQ8e22Q3yegooawnwYRQxUzGbBVpmnawqZ66s007f1By1u8Xh1b/xYz9ZexckqY471uA//fa/8J5vfO/66sZyXn2p8Uu//Tvf/d73jN73PvzQD33pahxS4tu/HefO4f3vxw//MH7yJ/8kjeO55wB0+qvLwX3bMBtPPvirv/XCC59aW1l54vL2Q6c5jkfkDqTZF7784kxBp1f2j3of/ljjpTtuH/bKdu/Rdz766OPf3G73BQji3+XtPUkKu1rFkoEKdWFMMYCf5Oa1g0YcJUloI2vbzm66LOn01Rq3DaWIOYvCIGxxLIOUo73e0bD5ZtvO1mTt9P7G1dGNWT603o2G+XPjGVvoRvrIuc2zl89gLZEdpYhMkfu6AuCdNcXcOweAnYVjHFduZ5q/NtjbGY8PJ8PJfDIrTO3Tbmd7+3Rd18fD40ajt31qu91vh1lIku4KRPW0GO9cvfbq7cEwWtvcemDt0qUsSVIgBCSzd27RSOKZK2DxnovOhQqoFzbcb83IuB8HFIAg0lLG3nvn7toxCCGkFM4VRELKxHvp70a6eLbVtBheG1w/zGdBuvreb/32C1celFLIzz+UQsggbjSyVjOJE1SBqyATaCECGYICSCAgS8htDe/gQl8U5exwMh0OdyfjnXbrVNbajLAaJ2kWspR3/1R776uq9o5CyKAwUVUHmEo5g3/L+YpQImCyo9poODZW1U4t5LAwkNISciQyEx0RxFi1m84X84JmpWwkiaSURBM65SA2hfdzI72MoQ0+y4FCSBEm8M7fFxnrYOd+fDA/urF//ebw8Ni5p85vPvbEqYcvxb1+h3QPIgIIWOTdiJMSjOr+ehnvK2YjRCyEdC5fjCazAgLnCmZImdJ91U9SSoDvZfBKKRdB9YuKnkXfivfVSUMNAQHggdy5aCFvMTvnZgvfVmYHV2IynNw6euOT+9evj4al/deve1qyFDiWLFmy5O1C1GMbsp0TaWvnihSkVAvLbmYHEkxgunvjI6WpKwBMix0KCQKzAxOiKKxCb62QUjhGbUE+jFNAoqriNIWH1toZD35TnmBm8sTGax1458JmEzXCMIT3BAESAgwiEN707yJiz3AMIjADBCZwIslDSnKO4YgcCWfLuW43wfzcp1+/9tq403tA63B/584nPv78z/zMz/9n/8m3njq1FndRVeMwjiAxK2dSkRAWrg7iwPEkCJTMK7LeKbLI43YDGdHI3Xj10z/8P/2UU4lWsVJqNptJKR955ImluvGlSbvX+6Xf/p3v+ve/Yfy+9+FbvgXf8i2QX6qZee98J7pdvO99+IVfwA//8Oc+zqMjPPvsn/vz/+HSg+PtxHQy/Y1f+UCn6R87l13esqc684hHwo6Em35x8g+sl3vj7is7vU9dsxMK1y72nvmar3n6nV/Zaq1Jqf+dv10Qpw9+7Xs/M3Z/+OqdLEmTLOp0dWXq4WjODn7m7MzbiceQlRIBAmoJSjnwUmhyKVuJmtl1iDOpBUgSK2knPB3MZjtFXlQeXNfVrJzFcdhpZ6CaqkIdWj+ThUE+mVT5LEpngSRZTevK5JUvrKsri2Ft9/P81nhyXIymJQR0GHfXOqtr3e2t3v7O4GjPZKtpf2UljgMJB+MgJRPKg+no9cM7Nw+mFfXPXVjdWu90EiA4ScGQd+NdiQA62b33zAuLUALcZ5lxLPw67SKIFHAn/2Fmz7zwknTMkghiUUgCc/Iw5+qq3J8c3hi+fmc4d6K7vr66vhGGn7dt0jtXzGZ3bt6ySksdBirQJOXCAFUQpGBH8CwhCMTkvbVFOT04ujE42t09Ojoe7Y8nh2vdydp6vSoTJSIfgKRwEqScurtWByTDlijmyswCNxVmBlueeL8QSUEaIqyFqsHOe+Ec48SV1bFzzkkhkyjjaDPmDrkyLXySsyJJUkM3oAJIsPCOmECKpA8ElK38tIEqkbgruTBbiBIhCzhlfOSNqA+H453dnZ3btx2VK1vJhQcbD15sr642oqRFIiNaJN1IZuE9L3pSiJhooVKJE1sVce/f3bookicBrnySC7u4pRJERCSZw0V1z70JQEQn6bB3XxNYBODySS2PYfZEEiBmA1TgAs7ZfD7b3b39xp3PXDtonjl3+dErabOx/HZdChxLlixZ8mcOBs1K12pG0sWmLom8ilJfllVRRFFijNFBkHV69XAaBFGUdWA9A1JrUxWkKIojU0+10GHSMFUulFRJVk/nwiFd2+BJnud1urpWTqZRuyNLU87GURqFSQJfMrNUajqdZGvroUY5GimVpOvrmFeevSRnrVdag8hZJ6WSQQBf3Y2bXzQDgwnSlyyD2DurlPLeV2UVJYHKEj+fvPra9U9+4qWV3hnraDQtm63t6fT4Qx/+9Eee/egP/MB39ldap8+eDRMtw9hUVRplpAhVaazXWTw82O20OpCUz8aN9oqz4lf/z1998YU3rt08nBVor/Rm82o2La3FX/mr3/PE408s59KXssbx4KOPPft7v4t/9v+y9+ZBlt1nleD5fstd35Z7VmZV1qaqkkq7Spbl3RY2GC8YmzGLPQ24megJuhkaEz0EE9MBETQz7OEOoLtZxgwe99CmaWhshqUN2O1FbmNZlixLKtVeWZWZldvLfPtdfss3f9zMsmQabAwYy34nKipe3HjLvff75Xv3O/d85/whPvYxnDoFAC984VejMcctt+CNb8Qf/AEefRQPPPDfecJ73wvg+37kR8dl/VqC9Xats3r68PSrTof1dCXBqjZXpBt9xXagNOKZaxOfvtS83F1fODn1oofufNFLHpqbXfr7ahXC6NAdD969W/72H3/40OLS8Vvm7jpTL0uzfKXf2e11O/3ObtHtD/rtrs2GgzyDZE/eYr1wfmgZIAI54SF9LYCKpI2jHfRW7Y1+xxYjMMgan5e50t56cenG9YEaHFnX0stOD53d3rDfS8OwEdA0ZcN+cb1dbAzz3ayEZw+ySglEmuPFucbSwakjxw/PTKex6g/a7d2N7PDhsNVqBOyRZQAQBKyD3qX+xqPtresjnpk6cuzo1MwcEANqLzgVCiAhhJTSWjCzlJq5dC4DNBAB+bO1APsER1GNIXx+E3trR8weiAADFN4TkZAyZWZrh/sxosYOh7tnt1ef2L10pUgnWwcPLyr91zVow07nw+95z0ceO1fpAUAKMoXY8wPyHkUBWI5gpdaIFYZmONh8/Mm/uHLx3M5me2DK3PlO4osFWW8uuWCiIEkBOEIUGyUoB0MCkTfdIQ06jXwQFQMa7uALHDQ10ALS/eMgIBBQEgQLkyOPECkEhIZwCXKbeA4DLsgaAUQxAOQl4DkG5SBGEEqbl0O/MUeDyQDsAet8McwQdkTqteCo4JYvg/z6xWvXr6y1r20unmzdctfM6dvUwYMURE0SDSC+aeNaeWrskxSRlJWvinfOCREotfdMpdL9wlV8lqp0N5UcQ8qbgbJCqXT/JPvKlJSInNsjvIQIqzgb70trR/uLpASUlAkzKnNTADCm6HavX756/tL1c+udt73trXe96H4aB8SOCY4xxhhjjK9DCJVCRiy0p0hraYq+MmAmqTwJKwRAEk54R4CCBaAEecAL6YVg50opyZdl9UNtrVFS6zAiFeXb7ag2keq42N2Nkgb6I2ghJYGZnSVBAgTva2nK/YHzQkqptEaeG2N1ELInAOw9gUEM7wAD4ps/10QEX82reGcLIeChAEEIncFot12fmzt18vQ9d9///g/816PHj62sb09NHZqYOj4YbXn0/vWv/fbm1tpb3/rWlWtXdtudlz/4yqcefyzvt7/7bd9x5p67dq7dCNOgX+af/IvPbN0YXrq4srmxK1S8stk3ZTozdfTG9cvNiVbamv75X/iFmZn6eCF9NePKM2cf+a8fxv334+678fDDeOQRAKjXv0qdR7/5m/GRj+Dd78aZM18o4rh4Ec8886pvedP8oUPjsn4tQQo1PXFgtrYzE7SV70jfFT6jv3Jg4e8MnmKvGjc2ossr0SMXyuXeYObI5Cte88qHvvE1U5Pzf3/dERGBKIlrMSVsiVg207loSteCoix6ed7v9keD0Sgvs3zoi74QyD2yLswgc8Nd7y0DsNaURZkPc84ooVhyyWUBY9m50sFY573PC9PpjNy1jazT3dGSHWU5mdJ6a4JIRgGtCWNz2x86CDGd1NJGvTZRa8ymYS3ScTgVTk7VWhOH4iCE6QiI1NsgThrNVmuvQdUasJwPdvrdjbzgqdbk0bkTpyZnZhJAALoaUQEYKJkr3w0DOO8tUACj0U5/0O52u53ubn+wWyQTramjB6dnFiYnNfNzYkG9LwBPJIXQgLrp5SFEQKQAD2jAgB2y3dH2tWfOX1je2FKN2su++dUvesWLa42/7nfKGdu+vNrfaHNhQw4iisibgEykAuttUXjnvGAAsM6akjObZ7YYlbafl53RcJDnhfWtKDOqVKoIpddCegHLTEZIIUIlJPkQVpcuGBVq1BN5F66gfb9PMPvS0cBRm5mBFEoSS2E8vPWFFt4RG5nBMYrK90IpLQCCNwDBKwspCFpbax07qYWgwHJsdYMnpnPrBqM8kmEgJYCQdIOkbzX9zPT2IN/sdpbPXx1m5czc1MnjC7efWpydng+jKRI1olSIdF96o72nm9oKZjjnAcvsAckM5xhwRCSEYPbel/vzLHvLvjKafW6g7LP/yqr4WKoKylwya+eEENV0UrRP/IAZzO6mHoSZhzu7W9fWls9v3VgflZEO66kYB8SOCY4xxhhjjK9bNCePs89V3BJioIODxWBFSiV04b0VOoBAlhVRUmeLkn0YhN7mUggHJvbGWy2VDAPT7wkthQqscVIG3ngKIyhd9oZho1VkRaADbwpI6b0tvQuJS2OUFkTwzESkkhQG5XAY1Fu+dCIIJRjkmX2VpueclRJERJLyYRalKYT0uZFhYIwlhJ6EJFIBe1ek9Va+sxPW6z/wg9/z5re+/tOPfe5tb//eKxeX//zDHyPc8od//MfWNZbmlv7g9x6P41SK2m//zseTWAW6/nO/8ruB/I+uHPX6/dtuv3Nnd9Dt5xChh7auCMNJx8Wdd5/5iZ/83ycnWnFt7FD+PMB/+Lf/BgDe/GZMT39eFuHcV+nuSonXvQ7vex+uXHmOacjFi/jVXwXwzp/+2XFNv8agtT64cHy6fi3lz8F+JT6xmgqwVCvE4oX15qeeis5t9LhFZ+499sIXv2h+7uhX4N6vhEw5KoflcGDItSZqExM1DsORUqNBOShcCWA4EN2u0NTx6K0zul2brxpfMjPnedbrDpav75a5b6SxK/oF75Qiz1B6LyBEIDUYo5EVG71iq3elgPMAEIVRFAZsSgSVMycSreYnGwemJ2cPLiwenjl8tJHMhjQp1c6kyFI7uTPKhzt9bbnOiNO00Wy1tJYsJaIQRZdH7e2ss4FSH5w+cGrh+MlGoxHumyYEAIASKJgrw4WCfWmt9y63frCzcmnj/KVrK5ury+2NK93pW47d+tCLpUyazcbNbna/iS2dc0rVhAiwPxYhRCBlDMB7ACHg2ee+t91du/K5SxduDDF77MgLXvbCpaOHvxjXxZwzCiPKMuYookiaPNDU1KJb+swRCCDB7K33uTGZKQp2LEPo2EplmJ21SKAmKIxsHPhI6ZK8hYWRUmoZKS1s7FxgOMityvoovjD2mI3zfYcN9hIcQylJJF1mLdhJRVag0COUJUoASioZRwyw8wwIRlh6pRXiMCc451QglFA+I1KTNHUoGxQ7253pIAoVgRGCIwATzXx69trlSzcuXlu9uFKbmVg6feLWU4dvO34waU4J2QBiokTKmwQHiPxNBYf3ft8ehYCYufJGAVDlpxjnhoAGYoCrjUJUoyv03MrepLHY+6KKiWX2zuXMcE4CkFLuR9IyAO+dtf1K4MPeOWM7m1trF1eWL3S2h1bPN0Qgx9+rY4JjjDHGGOPrGiQiKSKgISTCJsEP2hsXpyZr2TAXguMwhRJsnWIPRcIJlGUADWLpSim46OyGaVrkozDWQikzKnXcFJmB80pJFIXwTILhrVYSgURvQCoIg8B6w96rIIIXXBSehVIaZQmvfJE753SoIciXFoqlBJwFbD4sokaj6A2UCqQOXDHUcZ2NUEo5U3hX6ECVWR41Gq7oNRpeheHSkRcVo0uHl9T3fc9DStf/yTu+a3119Cu/8n+9/c331xtTn/nsY4ePLVxfv/7wJz5pw9gF3nH94C1373bdKFc6wSjPDNM73/lD995xdG527H3wPMOHP/B+3HrrF9p2yq/i67/778f73odHH/08wXHxIn7u5wC86z/9Xpwk45p+jUFqOXloKm5+5SrLFHo9tbLRfPKSeuZK3qfmP/3xHz1++8koDuuNxleoYRCchrZTUj8DZEtGE4BhUXcEpYYkDQCRWI2C0roPy6iPIs7LRpe9BeCsLUtzx3DROw6U3Nkerq/uPnZuudce3TV/eG52ojEdCCUIUBICMB6eASBNkcYoTebJh3HcUJgQ1gcJh0mcpmnaiPVUYGpiEAuEpLUow1G/39/Z7g+QATKK0npNpgIRs85dLyu2Rus3trcGneO33XXixKFA14F4PwfU74+ZVLffMyAz/U7vwo0rl68+tXypuzvMByZK42Rm+o4Tk7OL8wsHVCPNgc7+zf/9EFZoQDlXeF9gz5Qh9t4y9/ebZAb6zu1cPrfy5KfWLm+YO1/ysrd8+5tn5+e+BMKLDedKUS1JqEaMTK4OPdNAao1kWkVoiVLLXil9QIgRgmtBPNmazBcPNFJhTOE9Lxy85dDBI3GcQBIiqZyILUkI2jcjIaBQVMZK92sapUD2Bb6qViKLMVAiMxoOjm2emUqaQiAAAaSALCHgCbm3LEoot3ee2QEl9jw5DZwV3kUMGyBrjloT29TlvMhzg8xEQF2hnW+tdQaP31i9uDVQNDW/uHT8gRMzx1txK5ZBDISVyYVzAwCAkDLCF7qWimpUxHsC7H6ZpHNDIpIyJZLMsgr3dS70ngEjRCBl9GyCwzlHREppQOynsewFBgshnzUXY4Fyv9wOKIHhsL3VXdn43CeeufL0au703OHa7B1ps6XH36tjgmOMMcYYY4yb19pTEHrq4Dfw8Il4ehLMndW1er0h05rMTd7bCZR23qs0RZmbkrVCWKv5ogjrNZ+Xzltdq0Po/ubOZFQXcTxqd5JWC9Z576XW8M6aErUAHt7aIIrhvHVWyUgwW1sKIUFSSALIlqUgSAmwL0bDIFAMr5SEEEIIVxoZhrCcD7pRMmOKgoh0WHNmpCpjPM/5cJi0mqNeXwZByWKY5Wmk0jSYX1Q//lM/SCoF8NDr7sOo/fPv+oQZ3YgbE6ykTKhbbvXyQb3Wkl6X3exHfvidr37o/vHqeN4hG40AYGHh+bTT9ToWF/HpT+M7vgP9Pj79abzvfa3p6V/6zx8YD6d8TUJLHFrwTfH3HnnApD10nutRmQxo8ulr8Sc/S/H80Tvuu//eF72g3mx8JY9aSiQh2gOXl+wQQaVClexD5zVoJMkKIWSQhzz0Tc8JN0n4MHdTu0zPUrkIMNh7t3qtI3XtmfVBVMQnb7n11pMHZ5dSpcHeMyQAggcxgLjm48SXgyGcC9OkqXlKmA7CHgIAgiPJU9LXZJEQERSkSzCkYWc7G3kHBFonUSxDQBlwkfdHnZXe5uZwUGDx0IGlwwtKpUBClDALwO3biArAeV/kg053dW31yXNnnz7/2KXzPkyjxuTSfDp3bGLpZDA10WoGYRhbYAjU9z1Kee9QIZgNswNclejBnDMbwFcdvi+6trexfGHl7Nn13QyLR44tHFz8UkYVmOClIyWVCKEINtftLRoVxvlU1NO4Jm2YpdHAJZ6lioSSkpPa/MJUEBflQFl2nmhu5sjM1IEkTaGkk5KYJZhICEG6ipABSiU4UFZGTBG4+AKCwwvkAQpJzgvvrbPOFMwklBSQAoCCJJAXCsRg5wEnpQeIPbzzzKV37D0xHDM8gwCtRdB0k9N5LR/s7rpO33tXY9aB3Mh2z62tXrixsz2kien5pWMHjt42NzUVBbWK3Qj2zUHzykdDiID5OeILIiGEYub9gZGyCnNldkRiP82XiCp/0Iq2sMzSe3/TaMR7572RUleJsN6Tr8gNUkIoKaW11u9tcoBlrhaVdcXQDje3Ly9fe/LShSeu37gxOnDLkWO3L518YKHRaIy/V8cExxhjjDHGGM/+0W4AgGz6vBRa6jiV9aYdDJgpajVRlCYvlPfecdJoIrCu3xZC2OHQMwVR4otCSNloNMDMeZ6kqTdGaKkDDWO8NbVGA+yKLNORtkWxp9usLMUlIIh8JcL0DI8qb4UghAB5IlZKmn5PhyEUOC+EFEKydyOiWIrAlx5OAZaHuQxDIRzyIg6D0uaCZS2QsAM7NGxK3awhW7l29vzSkRM/9XO//PSF5SgKHcr1rZ1Iy4MHF0ohpXJu5OCLV7/mZeN18XxEt90GgKNHn2f7PTeH1VW861145hkArenpX/8vfzZOTvlaRaSKM9NP1fNN/D1THE42Sppf3p68shKc3+xe3TTXtuhf/PNvf/GrXhZE4Vf4qKWQcZTIzDjn8qIovAvjQJSScxQFABmGgWBBjmTODJAEh3VFczcV/kyM2Bs2tshZXQW2a7LmktrswuL80tLsfE1w6UxhOPEstMgEHAAfK0Qq1ZDWw5fWux32XiWRjgEQJLEm8RyFl3fODHIqTCXMiKqIVwsqsbs2uPjMRmc3lHp2YmqpMTEvpRYiESJ1Lme2lXWCcwXgnHGr51cvP3X+wvnLQ18s3n34wKnFhVsOHIjTyTSMU6HDWKtEagUIKWMgcC7fZwEM4KWMAHafN6CtmvCy8hx17e3i8vUbV66v7+5MTMw0G1+qJoiIgjiyWg1G4EwGIxe5dlB0aWAESTcIa34inpoXE/WR1rlwiMKgEQTT83NDHm5z35oBaL7Vmq03laqzj4uC2FvAREGotYQgBxQSLPBFtXNKujgwhckcF0ACPGdlCkIYAEoIkAYJIAd7DxSAc8hcNa6DEmQAQFJAE42AF0MTalp2yg5bZQnpRePKtUvnlq/s7Li40brtwebpu2sHmyYJ0v0KV1MhZt8LNnAON20vnrNLooq938/o3Xuhc24EKCAUItxXfzCgvYe1BigAD4TMDqg4FOlc5r2XMiGKgIofuUkISiEks3ZuxDwCesXO5s7nrp9/7OnHP/tkJwuCickjdy7c8eALlo6f1joef6+OCY4xxhhjjDH+0hVPdDjrXw1J6GgCMslMv95omCyz1sUzU4O1G7VmHT4vd3elYKqnvtsJZg74bo9IlXkeNCYxMqPRKJ2eK3Z3Y51AazfKhASkgDUAQGI47DRbk0IoOOtZCh2ByNoClq21cZJAwBQDqaBD7V1BgkyWC1JsLKnAlrkQIkiSMhsFus5OjnpFrVGDyAGRd7ejNB7sbqcNHQbEgx3SAXQd6WmUT3/mw39+9fLmxtbm7/7+j546/RInJ6yyFOP+ex54zcteaobZ+//T+7c2tr333/X2bxuvh+dr61gNdGxuPs/2e3UVAJ555lu/9x2veMMbb7vnXqnG11dfu5fOZObUZSF2/058RYd5st2f6g/McJgryfJZ9+9Laox8vLyqVrdwIxNzJ+59+Xe+5O4HzkTJP0A7RERKqVC4APDOecfwCsxERmsBCCJNQpCmvZjUatpkr6WHlCDJCFm6gu0oTWampvOlY3JU8MLxhcn5mTRNyOfOZBYRs1CkpWQpZSECI1QoWSrnTe6cH1kIqrpQSEn7ogm3H/DpwMzWEUPpINQi0l5Kxzb3ncHOWufilfaoDKNWPU7rYZQAYJbMkkgJIYQIAM/sKqY+CIPaZDJzrD6j4+ZsOn98ce7wgSYFETSgIDTJQIiEKNn76L2kWFQSAMDtJ4ZWcyvVdoMyQzbYWd6+/rm19e1RPDP78te/7rbTp750LxX2npglsZQlZFbwSJhhXJahQMQy7BtSsha1RNIiHTsRWSEpnZdRFMhG5EyDfSOcUboJWWOvia1n59mzpEp8wYAjIAiQpHmwq6WPXCAZRLINIQAAIABJREFUBEMAE/k0sPWwCFSv6PeyTme33e0NLLXi+syBAwdDGVZdPqRQ8MITAA/n4SVIMhEzMQUODMFg4611XkEIKUlIEk1oaZrGS58X3M/yreHw4u7g2naum/MHTy6dvvfQkVum63EiVcVihdWwScVoECmiYF92Ua1FWYX7eg8hVHWDBtCAJ7JChMy8HwMM5oC5oir2VheR3592qYJg1c04WGZmNkSaSDOz9w6AEAAMc2Vxyt461+/vXF079+jZZ566cunqNuKJmUnRmkknJye1Tsb5KWOCY4wxxhhjjP8+kvoRAKPOcmBUfWIBUurgKA0v8mhYm5/Kdrc1uSAMILwf9HQQ2J22dQw4rdLh9nYSN9JazfV6cRxzUZASACgI8n5HKg6jwJdFvV4HO2eclCEAk4+UjoXQUgVKKfYW7IUQgC+yTGmC90JAKgGmfNiP0ro1nPWzqLE06nQDnaZ1BWVgh7boRY3Q54PaZBNcQoJCBSFg/JXP/P7axva/+/X3jkZQWk/MHd5o765sbh4+cWBt9fr3ft9bXv/gG/7xP33rcHfUSOJarXbw4MHxYnieYk/1sL7+PNvvOI5rtd/+1KNjx42vC3ijyhW4/t/Jm7X7k5+5fO/FK/3r1zbTmMPg87KQUa4GpRnYGxyhdqD2yje++pWvfqP4h/OjISAGkj1BBNFIAAWRaTQihipyYlJVSuhzXwQAWiMIACLFgljONA6Ex6a4NZEjP3jiQD2ZoEKSkErK6vWERGsVRbEuRWGYkENAhokrUBiQIXKII0hZBbtWYyAaUMB+lKnSiFId6yhiCko37Jmd7a0b7Usru745MdmC3Pc9qFwVpAyklFVPq5Sydih1uXhqcfZodEfZAHIhSYcTKmgIxPR52w4iSqWMnRt6b/AcVQ87l1UPALuv7HBAhmyAG7ur57b/4rHNjaE4fN/tr37tNzW+5Jkj9r7IcmVsTYggHdkk3IV1zDGQSjS1F2Wv7AmhIl1TUTCXO20yVVBi1ZysuQlfhijKQmaFQhQriSgqTOGL4i99UJK6qan+zqrvOyrSyEmJPaGFm0qLucYoDW50ti9fe/rapZX1jbZsTCweuy2eqjeiCQCspVAU5144BmBgC9gQKoAiBkARNAAPzlHmMDEC5UA5XBBkYRMNeBmUu669de369ZXzW90NH95z6s7bX3TH6TsmZ2brUiZAsm+hEjhXjZaASEgp911F8/3RoRJwzoGZlFKAAiKgAArgpgWGBZz38M9yjJVSKqX3W2bat2ipHoRA4dyIOVSq9qzsWDg32tePMJeuXO1tnF159LHHr6z1tjOSsLWiDCW0GoenjAmOMcYYY4wxvhjqrc8bsPe2L4Pz9/77X/8n/9P3xFMPwD0Gb1DkzEySyixjqHR6GiWX3X6S1BDERb+TpCmbgrwlwXDWujLUIZxnsAw1l9Y5LxULQumcVMxCQkoidsY7b4TwBHbeBFDOORWGbNy+hFgTa5OXccKeS1KetENworPy6dbCNIQXsoDAtWcuChmePXv2A3/4wde/6X/8yMOPPfH0clBbtJT1B8NWPfLl6Dd/7ed/8z2//tv//uFs9NTVix85dXDpifYzWT+rJTOveej142Xw/MW9L3npYw9/HO94x1e1segX4OrVB7/lTWN24+sHtH+z9wupD9nwIhK2K7j46xpUwMsmKBCuA9bCN4XWPjXPbK/lZbY0M5WmIQKoSE/IYH5KHDp96r6XvO7k6fuElP9QN3sFZIDQwhR7NhVEXO0LW0t797cJIKqmM/a7SkgJpcCMsiQAzkniKEk4SuKgsWC4aAZaektwRASKbx6esTADay05x1p7Qd7bUoGbIZnMFyM/yEmGOk1JKVlNRnhvrOX+oNxo7+Zl3qhHaSqjwMsyy3r9re2dG7vdrVF28o7bTtxzS9rQgAMiIk0kAOucAVR1LERKyhoRScVBzGALaCmbUjUAzUze8z4/4r0vmN1z2Y3nnIRqdQAWvoTNBt3+9srWpdWtle7wG7/zzfe86P5avfY3qyxzCc6Ybe5lzhGoJWlCI5YQ7Nlk5CmQu74z6wYm84ERyocEYjIMjhxH0nnJACQTDGmQD8ECtOez6oitZKHRCHlhwgRlv2+yTik6gBYIA5VIF/uhGO4OtjevrW6227vZaHpqOgglOOMygQ+YLDPDk2O28BaOwRYOnmEBSGgFcgwnQAGUAFVWrawECBC6gN7O1fXd8uLKtqjVbjt29N7750+frjWbgVLBPrtROcLaynSDuZqgZSLDbAG13+0qQAqhAO/cyPtq0SrmaiIJgH4WD7W/7IVAxYvsBccSs/O+ECIg0tWKB5i5dG7ovQDkvseHB3Lm0XC7u7uyefnxs+efPL/eGw6ttSxK5oFHXgbejvNTxgTHGGOMMcYYfxM0po8B+P4f/D+7vY7ZvKzU1MXzj184d75WDwNt77j3tlaqzp377OLCYuvwJApnTC+ZbpjciDABSmGNM2WaJKRgs0LFut/vxLWalgE7770NkwhCcJE5WzKTimJprLHWuDKqReQzNhm7EcLIFFnUSK0bUZRE0cTm9rnW9NE/+qPfmpmdcv7h7k5/5eqH1le3wyTaHfbjxuQnP/nJ+enJQc//4i/9JkTcmlh48UsfKPLdu+65Y6IWnLxlsd5M/9WP/chg7S/ihvmDD/yXRx89H4RJGFOzMTmu+/Mar33rtz/28Mfx0Y/iVa96fuxxvw/g9Jkz49qN4WXdqSa5HH89wcFU8KRFTTkLiutRLW2QzqOrV3vtXnd2cWZmflJPpVNxPFWLZ443Ttzz0uMnXynlP2TUgoAIERmMRuyt98xcDXEwc1nevHO+13ozWyCuOnYpKQwpy1CWN903gzCiKKYJFs4WoxG8LQGAAuYIe8p/X5RlnhcACwEhQMI6M9RsUy36WTHcNR1oWYvCUCiVAjGQM5dlicHQbO7sFmXRaiS1RIbK8Wg02ulc32yvd3t9Z2ePL5y690TarBJPQqJASrK2ZDZAVEWISKmlDAD2YFkFgyCWslINsPfG+wFgsZcIW/6lE2YAC4h9gqM6RQX7DKOs1+6dv7pxeb29Y+39L3lg4dDi33ileZSMzLEZOhm7FtOUFpMhgZmd9WVOBgF1fXdgu5mnyESSHYMc8tJyYBFEcCExWBimEUQIF8ETiIlLgL2A0RwEiCJemLE19Lbb7DLaUdBKpnE91jZwI/T7w93O1u4gK0yg6xOtVqumUMIUMIqohCeGduCcSw8GwYCMJ5QgUiwVCQ9YCSkrAwsJjgAB9szeZcasD+zybrG81b/zzKEzL77j3jMzR48EpBWggQiIgADIABYiYBbOYZ9iqDimeH+ISQMkRJUIm+2/XAPO+wwQQAzQs4lLIpJSeF8FyjIRESlm69xo/62qNBxmts7ZykrWew9YwHs3tGZr5/q1K09c+eSnnr5+fSt33iopJOfgoaNRHlo77sTHBMcYY4wxxhhfxoWpTCcm0urxAw8u3XfS/OIvvesTn/qz3eFvLBya3u1vLy9f+a63fUe30z9z5gV333HP/OxSM03Kbj+oJdLbUWcr8kJN1O1Ouz43vb61WZNRrTElZdxZXWtOTItkpty9EtdboLK9sz518ACCtLNxrTU3YTqD7e3u5PSB//s3/9/BsLj7njNPPnPuiSeeuHz5yvTswSRu7uwMG/UpZygKG6OhiVOMrF1vPzXZmF3f6pxYWrrzobu+6TWvW7rt9nxnLUox2tkMUyUD09m+Kn2tXo9Y5x/++Kdz05hM6rfddvyH3/nOccWf13jFG974737yJzrvex/uvx/1+vNgjzc2ABw4dHhcuzGE3SU3JM6+aHf69KV4eftAFC9MTM4fvf3g4x/7zIc/+9kbOztzM8nLX774km940/zJV2odSEFSiyCMhfgHvmKXEnHMUuXOD0ejfp7nSRxXZERZFgwTBnsER1k6axkohDRhAGt1llWOj1yUJcEFASwlGSUo4XLKsgLgIACRZWRlgaIs8myrNN65KI1EHFMEIZCXtL291bm8Mlxdbm9tDdO5xbkjh6YmU+yFeGoiCsMyjpAGcFFN6skQoR/08+31zWsrZ8+t9TKeXTy4sJjOz+GmTytz4ZxlFoAGDBELEQNwzhGFSmnAem+8r+Jg2LnMe7sXh7rnrPGXETxXvmGAEsi4GJarvfbZtYuPne8P84mFKan+xvfwPWOYkbBUY6c6W5AGbm832OTelKQCoTQwlG5H5dsUKECHCFjKIo5gPEw2hB8yh4VkJxFqA88wIayCBAKEhFTBpeSUi7ThOHPSughqOq0jbQWDdDbXkaORiLWerk83oxkdHDk8tTBXr4eCUBryALGjAsKXRTHqsXYigUSdOSzICojAhRqRFpEJrFUMQArSpBxcwWW3v76xfn790vms22vOLhw7dfjOuw5PTjdINUCtZ53/SilD+wNB8T7dIIkCIXRFxwEl4J0LicR+IqzwPmM2+8NNRBQKEXhPzNXCMM5lRFrKwPsMYEASaaXqzMI5w1zs5wpXdjNVtDCAAuh0Vq/eOH/+ic+uXTi33e9w3JycmQsH/f7O1q7s2CDLTUZmrOAYExxjjDHGGGP8bfHIyqMffVic3w024lsOv+L66hali6dOP/jhh9tClI888YFA/l4zoX/0tm8/duzIZz79yMtf/tKlg/Nwzva7olm7dPXSocNHlBOjQTcJfS1JSWkqN+LpBiRZM7qyfe2RZz7jrTty7NjnLl5573vfNzu5ePXCNaXTle32B/70fLPZrNUP1WYO5ZIH/TJJ58+evzAz28q6l2bnazujYqo2+fbXv/z20yfvu+/uerMJiniYZ2tXwlrIo16SREjUcLtbj5sCQa+3MzTtOE7TxlS/3737vntrtfGYwPMbUqkf/5Vfe+f/8Bb8xE/gh34Ii4tf1bvrHH7rtwDc9eCD49qNIfwIGH2RJYO45PrVleTxq2lzYeGArnG9d3n7xqUbN1784he/4iX3vvKb7zpx50tV7dBXlfWgEIgDltI770zprXH7Yn7pPRie+ebfBJcGQjhFjll4vxdXwczeeyIHeM/eOekLYXNhbTXCSN6zsUW3O9jZbbc3l/PSMWrNVLbq1AgEUd4uNreu7Wye7Vxbae/28mNO1qYmjXHOQYjKWhJS5EpaSRxFUdqY1iTz/uDGtY3LV9avrPV0OnXq6NLiwVazKauIUCJitryXAKKICiFISuGc956V0nJvVi5nHlXJGszV7EPyrBv+fDP8tTpbgNrfWNEiFmxgjRlk21e31y6sr13bnLr9xIkX3xenf+PfLGYyloRTMQllcpQDGM/GemvYFOysCCJSmuGJC3AGFIAVUB4SQkBYwFiwBcN6yQwpPHwpWTErBwiGFNAghOQD1oFlbWq+pAanTsdeJ2TRKlmQcEkjbi02aoalCGqpgs8HnU3raeSrqVWGgC8z1+9y6KhG0jeBxEgRBbqZJKwmoFoW7EUV0iolw9nCFL32xvUb1y/vbK7pILzl2PETtx46cnQ6DFOSdWBin0cgIjBX/WzJTIBkrqxeA0ARMVVen3uerwbQQkgiAdC+e0tYdcREIBI3/+yq4SMppZQCgPfM7IkUUei98d4AN+eSaC8fx+dwRZH1er3N5acvXXzk3Lnl4dqWqSVJazqeWqqFnV3A22wkSjPYGWTDYvy1OSY4xhhjjDHG+Fvgs+2z7//T443JM9/4bWfvevla6Z64fGmt2wbUbUu3PvXMY4ORmZ5NEsW/8FP/BkrOLxx4z3t/76FXvWJ1+crp209+9sknZg/Mb25uDgbDe+66d3N1a2ujPTU5MzM58fjTj991370yCj7x3z4Zh0l7s61UABk0WjNFmatkftQfTU0cvLR8LUlle2fkKKrraDDqmv7oox/+4Hv+n1+NU/ZyuDA/+9qXfQOKkUrj4U6n1x4kYVPJUJAVjjc2b8wdWsAoM4VLWzUUhVJqc32Y52UkfbfX+eAHP/im179uXOfnO+64/wU/+Rvv+Zf/+HvwEz+Bhx7CmTM4dAhhiH4fZ8/ittu+QsqOD38YwBeZlHn0Uayufvc7f3hswDHGlwiDxQFu74x6/WG/2dBPbqy/5//7+OWVtVar9WM/9mMPPvjCQEup9FfbbksgliQRea5LTEpElX0jURyGewzIPnIiGwbQWgoR3uw1hBBRGAJEVKA0sMNylDlT6MArKYnCorSjUXn9+qVL589fenplp9sv4JIYaYJJAfJmY9Qfdspyxw4ZIqkdDARFYV6KyOzLMZi9yU2Rj4yXkZialyIw7U7+qae2zl7u7/jgnuMLr3r57fNLc5UzJVEkpfbe75tKCiFSIQRAf4nfCYiqrvgL2qhqSxV8aoECkPtRqXtpqPuPgRGyDXP23Or561uFUC/9xm94wUMvCXTw5VYklpSIRkMkAa33MBp6N4T3lZCGoTzqVjdMHDshfWW+6h3yAs4D0CAFkjc3aoU4QulgCSHBeQwclICWQCCplcggqg/9xJCN6RtmaCgfx8nMfFPoqX7X93t+e2t7/foqZ0VeFgNTDHbzbGQRQQgXOGsFlwQqtEKUTs/Ozk8dXJyKw0ktWxHVwyDWqfSByEHlsJfvbq6du7By/ZqBO3HL/EseOnP8eCuKIEQAhPuJOUIIIYR0jplZiComNhciEiKw1jNb50rmSl6hAQEY5tI5AgIgYH5O1LP3JbMRIq5s1L23bs+Rg4SIibxz2J9LqrQbGgj2q5wDGXwfvfX21dXPfGb5/LkbVy5v1ienDp+cD2txkAZCq0iGkzoaRpt5YVevXu5s38l8cJyiMiY4xhhjjDHG+Jtj0wwe/uzW4+fmfZh0CzdYPhbXDwK3HTq+9M3futvd2ejuPDpUh289cX7l0n97/JFTEy/Phdnd7qBQf/pn50vpP7fyZC2Kl6+sHj9+otdfe+SJndHQNmpL56/1zq1tHDhy3+//yWPTzYnJ1klj3IG5o95YZuqP8s88+blWq1YLwtsPH/mXv/xzv/wb706a6Stf9sI3ve4fAYDbhN3+ge9+PUUBgG53RUW9bLQ+3DLN6cPIeWN9ZW5hKYxg7Wju0AGX9cvCtibnTD8fZZ3m4lz7U4+SUMaVh5aW/tX/8ZPjUn9t4IUPPfQ7jz7+I2//zisf+hA+9KG9/qnqQr7zO79C9hzvex9uvfWv+6yiwO/8Tmt6+m3/7H8Zl+zrBxTNyLt/ilff79f+6Mt4+UZbnV+Pb3SGu3nev3Lxenv9kacvvva1r33LW95y5syZJEm/Oo9aKESplOC8KEeDXj6scxEhECS9lHt9vhDVJEsUBNXICTvHQngphXPwnqSssjlZkBDkrIAnwZ69gIBnZudI61jKcKczuL66OSiyZpMmW9JGQajIeeNgM5QF6UCpqF5L66nWksgBJUDem1FWDoemGNq4UYZJduPGcHM0PHtheyfz04fnlk7OHT45G9QmgDogiaQQldoi9L7KOqmMKvc4j+p/IQQzmEWlFyDSle4DqGQgbi/8dc93o2pW7f6/Pe6EmfPtQfvK5sXLK2Ky+YY3fuPpM3eFYfhlLUFAMwklKKKg7rQemVHNSQhFApVhCSCYNAvtlRJSaiVYkGfvnffsHVhWkTXP7e+llhJUCHKewZBMkuEceyuAGsuQdMw0YlEQXGmy3c3Nnfba1uaNYd8M+mbYz/M8d3ZE5IUg7yEDtuSZ2CtUKgqmnKmQIrA5dtaL3KyNCp+iUYuayVQtbSb1WtTb2Ny+fn352vKgyE6cXrr9rqVbb51utVKlQiAAKqZJMgtmYhb7J1kCXgglhBZCS1ll9MpKdANIQBEBqBxAsT9aUkXGVjIPz2yYJbMQQle8w77syDG7/WAU7Nea997HlXBlb2eju7nWvr589dKNp8/ubHbKEYKJeq01MxkndRlGrHXoTFIW7T6GnfWNztb1a8sn+ieTWirkeFZlTHCMMcYYY4zxJWP90YuzJshW2hMUN2IlVGi7XYUi8jSR1DY++UiQpDNavfmelwy9qTWW3vwDr//Qwx9a77ddIMoy7xYDakbLa8tFNmrMHSoyiqJ54WWdalERqii12m2uDuemjk+1pvKsIECo0HN2YHry9WduP3n6B2rNZPX6tQfvujutN37lF38+zwdx6F33XD4axIkqikyRcAOOwiRxZrS5bGHTWmPQXq0156Ymay4fOuO0lrbfVVEQ6whQ3nOSxgB/7smLUZzsDkc/+M//2WStNi731wxaU1O/9id/un79+vKFCw9/8E/++H3/AWGI7/9+nDz5lfj4TgcATpz4K5+wvY2f+Rn0ev/iN94j1fhq6usJuimPvt3r+pdHcFy9lv35J7fbxrfz4uzHP77db5dl+Y53vOMNb3jDV/ONXKFFOKEkmXK4u7N7udeRCxOHQQbSAXFFcEiJKEIcp8wBEazNsqyjlA9Dlec3ozclEClFYQggAMk8G1nnZOwASCkXFo8bIx9/8qJbR55jakJPNKPmxESrGTca3OkMlq92d3uATFqt1sREI01lGFT3z+G87Y9ct+tMv4gCB+w+9dR6++r2xsZo6tD07XcfPHpqNp6MSTSB1r5dAoQIiRTzkDl3jp4dhuK9Z2YiYmZrrdxDTGSsHQDVsZu9u/fP8eMogS90Hu3daK+dv3p5+fqL3/yGV33rNyn95ep0CEiq0A9iqhcUWd9PycpIUhXrAXq2MkFrGUUaJCzYAQZcgKNABUH4bLqW8jycSIJQ9guUDpAyBAnmoiis8UDELkYeBQFFdUMoB5u7zzz99KVnLly9cMW7jNkwhywUYp5spPOt1syhVmMqHmaFe/ZpZUghkzR0Q7e7snP5xrXLG8sx4lo0MXFgceHQ3OHD02sXrl1+8tKNQW96sXX/A6fuve/ozIxUKgaagABISsksnHNVxG/1xs45IaSU9UpoI2VFPwXWjphHQASEUsbM7NxNHioAIKV+9vt4nzM7ovpNZsraqsTPrm9lLzrYS421OfLO1vmz5x9/8tOPX7221sttnEy2ppZm0ulGWEvquqWjhqnXZKQo4Ov9ts83t4re55556vDhuRN335U0GuNv1jHBMcYYY4wxxheHKcxH//yj6ZNbhQmCwk9PzW2srmplknozK4wDIra6kYyGw8WZA+tXL0gl7lk80Pv0J17XbMUn71q+fF1G7sDxI09+7rH0tlNFIj7SvfJUe0W6kRqUbzz9wGzSvNHt7Aw6OolHwPX2dse6gR0abbwYlWZod+n0gRNJKk/NHy9U3h30ExvErEzXykCHcWNYjqK0BW+FKawbKBWQa2pF8FKLwgz6QtXhnYMJtCbSILLWsrVaxwUVGtwbsZDBdvtGt9sZV/xrD/OHDs0fOvTChx6658EX/dQP/SAefhi33falvrjf//KHWT72MQDY2UFR4C/fZf3Up/DudwP43/71L77woYfGZfq6AlVNpIy+9Jd4Ul4225300tXoI0/aj108WwCHTtzys//rzx46vATgzjvvFEJ8VROO84de9O3/86XR72z/xePeOxaEMCzZ+4KTRAdaA5aZyxKsDTQIgSPlofPS5b1MKx0Eylp47wDrnCxL7T2kEEEQEjERohBB4Dsd6z3SqDY9NZumdNf9jbvur82IPPImG9mLI1wuTKgn4saBRmMySetKxc7BGKsUnDP9/mand6Nne/22z5/Miu0evFu66+CJ00t3nF6Ym50RcgKI9gdJJEDeVzyGqpwUiEgIUW0SQhBR1UhjX9ABgLly3Hh2yfSzAlNyoBqC2FNwjHZ3BxtbZ588//S5awOwbtT+Nom/AhyBje32iqL0RxDX/IEk65W7wzLmIoQjHfpE2WbNTqeuHjEpEAyxB4VQkJIDkkp5eGOsAiU6cEpbohGL0kB6hPAgC6NyI52DJ0ADvkAx2mhf7HSudLrd7Y3NG8vX+t0dHYmDBycXFpJaOhmnia6LWhLVo7jWisJUG2O9M+ASJEFh9RektXS5HXXyw+fzQ+dsuzfqjYb94drK9W4xWDGDImmKO29ZPHJq8fip2amZulKxEAEgAU0UEAnAARmgAF2VaZ/m8ETlvvMoAEvEUibeC2ZU4b5Sau9L5oqBIu9NJd8AAFQ5PsI5DwgpE+89c/4svcbe5VUl4nBZYdrtjavLVy+cv355dfXaxu7Q6lqjHk+0pmdn5g/UJieTtKVNRD6kPCBrofJEy0hGu6PR5mZvdXnn0EmTjPmNMcExxhhjjDHGF8UHPvhnv/Xu37zFpC/UBx589RuHG1url5dnJibDev3G8nJrcSHvdobd4cTERD1otNfWWrV6FMXtCytKR9aKte7Vucnp4cZW/5nLxyZm6wsHbixf+abFO1Po31v9xES9gUGe9sS3tA7y8JAbhCMqh42j7VmzWuzc6Lc7Pt/aHv7ulbM/82u//ZqX3fe93/ttt7/g1mZ8f9l/erczTOq1PC8CIetSIy+LvBfWImuN91YpCQ8Yp6KULYrcBmEYRtpar4LYm0yQsgyhdTkqYjS2O8OiNAsLB+68845x0b+G8dC3vvlPfuc/Pvbwx/HCF+LOO7/4C971Lqyt4ad/Gl+e9PeRRwDg4Yfx8MN44xsxO4tjx3D5Mp54AufOoddrTU//0n/+wPyhQ+PSfJ3SHCpF7RjyTdjBX/UcBgHSOVFyVPipK+3pj3y28eRGe1DbAHDirpPf8q1vqj8vooIAHSULJ24/fOrJT/zF4wCgFKLIlqUzTggdBBqwZYk8hxcGypGQJAWENqXP+2aiJbWGcwA8UDqnndMApBRCVE0vggBau85u15QmCdOZyVnI9K4HDrzidZNzw2W/uXX5fL7GKIZFUE+nJhcajVYUJ0KE1rqitERgdsPBdm+wOfDDfjtb+//Ze/MoS67qzHfvc07Mceccq7Ky5kFSoXkekQyYQYzGGD+3GGwDNu6mDd2vbb9+q7sNuN3Pbz1jjG14xuCBZYyfbRASnsAGCRtbEiWpNNZcWZWV83BfYcTEAAAgAElEQVTnG9MZ9vsj8qZKJQnsBtZqUPxWLq3SvZE3b5yIjLz7i72/b22t7FpbxqsHrt192RW79u4c8/wRgNrQxCH/7+ZAihg6TeajNHlHAEMEpRQR5FtqrZ/jLUpDOSMnBUiGcbMGSAPRoNlcOnr86adPHp1bC7aNV0cb30m3DgL4iNr0u6onIQPPYlvCTKRr/UFNKQYZF5ZxLTVeMmMhVTxIBWmSQEDgEgfByBEAYIxSmWSIjrAzIbTgsSFuyAN0gABkrFBmDICAG8OlVl0dLc+deerEiSfml5q9dleoJCzzLdvDK66auOzS8dHRLbV61S8JLviwRSLPI0nBDAAdYOF5DyZgBvumnX2N0lPzCycX1+fW+v1+R/WoVqlObhvZf/mO/Qe3T+8cCcshgDc00RDD/JSNuaRc4Mj1Qa21MQogAdCwEa6TcO5wHhBJIm3Mhm8HkSFK8zeZqx7Dg2gDIAAak58JXt7ac8FvNumYVKKMTtZ70cn544ce/8Y/PtRsyijDYGu9PjZSb4w1alvGattEucacUtYzJiNMAExKELmCu8JL036zFS/OtbJEFlfUQuAoKCgoKHh+ZjtrHPDYNx+/5557jpw7O2qHV27d++p916XLq3EUbZ3epvpptNaenNiaxXHg+zXX7bRajLFaudLpdKJ+FJQrqJmUamy01l5vWgw8x1PGLB497gVea2bp8m3bH9kyu7i6/MTTT73ylT8aP35mlMZIcZfJwKUKs8ec0X12LbJYh8OhtfFqWHv6yImffM8v/uiPvean3yXrpUZ1vDropaVymeJY9geWazmuA5SlFNu23W92K+U62JaJU+aXbYaZlAbQtp1+P7YF2ratSaWZCoJSlqrVtZZwSp5jT09sKU6AH2x++ZOfetutN7V/67fgta+FO+/8NlvfdBN86lPw8MNw7bX/6p+0tgbLy294xztvu/O1v/wz727fe+/5T+7Yf+DWn/rpN7/rPYWx6Ita4Khfbd30OX30N8zZz77QNoaXtWjMz1fnFpyzy70TC62j5wav++m3v+wNrwIA3/eDIPj+2msB4JznwGlbFgmhtY5jA0B5fwNmiAZsOxUCiNB1fL/OEXSa5htwADfvfbAs4BzSFBgD235GimQIrgCHQwZQEtPj7uWe2DuIFyWcS9MjSbQwsiWcnh7xfSc38hSCfC9/KQQIAcpAoY5TPYh23Lj9yuv3X3b53unpSccrIy8DeIzZeexurjLktXHesvG8hxEgRWSMecakRNl5WoYe1tIXLJL3TECs1pBl3bXOzJnl2W7k7dzxzn/7jr0H9nxHAgdjjudyzwcAHYYYNMpRFSve+g5j+o5KEuQWDxy75kLFg9ADjphJR4LWkILUIACEDYDIwXE4IuBm/4lEMGyjt8W1ADhosCnRUXulubIwszh7bPbcmeXV5Wq1tOOybbt22hMT1tioPTJSqzdqnj/quBVhOYjOcJVydxINxADFsPA0G7m5pOrTq8ILRwfll3R7C2uy3011FNWrjbHR8bGtoyPjY64zAhACiHzGBEAPnVyftc55Ro8xKUCKaDHmaZ0fTXf4QyWA5NwDyFtycncVF5FpnSAiY54xiijeDFXJY2KJBvkA1BAJIPXKcrS4ema5Pbewvja7fPbc0mySeo436ofj5UalXHXLftUt1aEaJVYmQfDA+CwDBRlACqLUsKttbLf7/e6ZM6eiKCquqIXAUVBQUFDw/NQqtb//ypf/6o//QiZpYDlWone6NS6czmCVkKHrZ92kE0XoOEqZLIkrXGSpBIDSlq3Z8orrOByNVAkjEhS4RiOC7Tmy0w6FUFJO2uHx+bURvzQzOFUe2fnAE4/c3NhherG0kxg0MConVhiZWMsMMSEzXtpyzSXT97Ig3nH5oX9YPvzPH77rHa+483Wv8oJJ6K6hQQE2ABKBRk0eZAh2qW7IYoohcynTGtBxHI2oNbiuTzoDzgBSxw/Bu+RXfvndiEII8djhR9a7zUa5XpwDP8B4vv/Jv/27d/3wyzYUh1e96lt1Z1x1Ffzpn8Lv/z5cfjnY/8qcggceAIBXv/XHdx646M8OPRpHUWd9/emHD+08cGB6z97CcaMAAFB4UL4Iq9ebcw8NBxcgSZIkTTIpldLGmAyDFMunzlaX2g13ZHzbpF9+Cdz6iju2b9/+fbrXHNFmFkcHGCdBHDgSkjHSmHyAwxhghjGDDDUjAECOQjh2mqZK5YGpfLMoFQKEACmBMbQsxphRCgQHx8rjOzizXd8ZC6y9zKprKxgkg37kxakVhOHkZD0MHc6Jc8VY3nNhiEBr0ApJoSs8t+rs27/7iqsu2bFja7VaBXABAgCbMcEY28gOJdps2dicQDHGEGkAlefCAhhElmeFaq2HTqI07OC4cJGGzqMagLSUst1ZXVw/dWa1T3p6x/jufbv870wbZYiObQvbAQUkXBQl4QpjYVZRvW5fR5EFYFfLpuor103I1oIxA0wa1KCAyBhQChnnDC3LynWaPJUEtAYyBsgAA2AIUvAsVd1ed2Vu5tTszIlzsyeipM8tmtpRu/iSiZdcEm6ZcBs1C9EHFjJeZ6wE4AB4iD5RLmSkAAzRz487UW7mGudxJEHd8yreOI2lWbSzI/u9JOn3K2G1Vhvx/Irt1lHUADxEJLLy8N2hNJRno8CmVJQfUERgzOLcGQ6eMKJ84MhsHixjNgJ9ERGRIwpERGSIuR0pGx5ZaUwKEJFJZJymUZrGMs0GmRzEZ5Y6M0snltZnl9trq91+JpVlh04wYZen7KCKDtPgGR5gkEoyGizfYZZQG5nBJihXy1Hd91bSqD+7MB+lcXFFLQSOgoKCgoLnpwT80r0H7s6yuB+Plqt7yqP7xqdXjp+qNRoScWVuDhVs2X9g5fhxr1YRKltdXJoYG1NSLj99pBz4Xql05sSxbVu2qswk6+syScpB2F5edh1HkEjiaDQs7/Bro3Jt19Zts8tru6YafSONipltIQEDJhQDpSnNbAMTYRhJbq/LV+244hunj3ru1jOrJz7xe3/8ax/96Jf/6kFeKgNn2OuQidBmmsiz3cEg9YMw6kWO5Qu0ZJpJAisIBbKsnzmlgGJsrq7Wx0ZIy/7a4X17X/Lgob8RUt31v/04aFWcAD/wVBuNzz3wzV96+12P3nsv3H8/vPrVcOON8LxJBDMz0O8DAHziE/C+9/0rfsb8PNx77479B3YeuGhTWPF8v5hGKXiOyIEgLtH2T6Qp5Pf+59bOzS0urLZa3f4gTZN+Hzq9wTol2y6b/Nl3v3ts61YisB37+3ePmbAtN+SiymyPfAOSQZaXlxoglYrSFBzHYczOMpAbffeKSL9Ac8T5ooADIBFV6EHogyQAy22MjNh+EAO4AJnMmuvNVmcQkWv5lVq9Foa274HngTE8TV2AlEinWTuJ1yjuT06OHDi49/JrXrJ7917PKw3bRqzNYnjTWYMxlnuHbrZyaK2JsmGngLXZcpJHwABkuXjxLfcoA5AAJo3i5tz82VOLR091Gjsre/ZUc6HkOzrvAHwOFgIY4DEHyeOAW7xWQj+rtDqqW2GEnpeWwlRbSQssy7KYADAcyAMrVTo1SeY6yKy84o8BMNdrMsCNP6QaIBEiYXZ/ZfH0zMzJxx47vra2nibR9h2Vvfsbe6/euXPX+FRgh77LLReRA9iAdYAAgCF6nIdaR0QawEG0OC8h8uGy52eGAgBk4xxrAJHLo1ErqdeU0VpwIYTNeR1ZBTBEdDjnxpAxxLnHGEPkwxYMxoduJpznzUE24rOE77w3h0gAcK3h/I4brRNEwblLRMN3mx+7ZBj+agBirQaducWVmeX50+vLq+ur3WZzud9tDWJUKZFJrUqpvG00GJNiXInxzJSaMXZTGI8gPP8U5x4wcJTxxAiFOqmt1uuLKpvvdOKsGFEpBI6CgoKCghdm146dICxbWP5adM1VO9BQ4Pk6zVIi0obSDHq9wLKw37fRhGHYXVosl8sjodtuNwXoShikaRxFCYLlOm4vijzP7zXbpWrFUixd7IQj/g3bLumRfnhtvXzpnsWHFy4pjco0EZk2RsUWMME4uA7xOEpZBltdKMVqpL71Sb3ulrfPUE2PTv7cf/q5d731bXt2To9srWGWdtdWA9/lseXIiJw18iAzGrPAsl0OSqcDbQQDa9DqBp5bLVcgi9Bx++3k/q89MDmxpdVpHbzkkkZtrDj6Lwa4EL/6h5+5/0v3fvzDH2x/7nMbYa6lElx66cYWgwEcPgxHj1Yaje179z3+wD/DQw/9SwdVej34jd8AgA/93qeLpS74NhCcnR88+cByPwNGYAMsNHsrHRnFpJRAVtpz2XW3XHWT5NSYmpyYnrZt+/t9jxkzCCrLZBLLLJZIyAmVUgCac0akz/PjPG+ZhlqAEGLTK0FrrRQQAefAOQFopYxUAGAhdw06yI3juJYAbjJMjerq9vqgHykmPMt2bdsGYFqj1pyIA2iTpLIbddZ7g37quNb2XZM33nb5zl2TpVIJoATgMMaIOFEe/ImbEbB5eUxEuato3tyByAEsorzFQwAYrdPhiA08X+OG2Cza8702UurWoDmz8vRjs3NzTY14wy23XXvTjd/5aeCWy1e/+S1Lf/21mb97SGdxajLL8pjtcQTwHWShRiMtS9leqt1UWwyElaelgtFgDAJwRsMjBYwZwZXWRmsH0OYCALXOtIwGg7X+YGXu1LHZmZPtlXOO40xP7zx4sHrJJfXxPZONkVoZbcE8ZB4iAnDEKqIHAIg2YxaRQ5TrX5woD+VFIkaU94voZ9bKDDiLuciGjRUC0QIIiVyifFpEITLG8jzXZ3J8c0fYod6IxigilR/J8zW1YfuGyX1kz1c/iDa/RW1M0wCATiFtR71erz3o9vvtTm/pzMLK7Nr6wqDbj/oyilJIyQLbsmzba5RGXXuLj6MxjpIYZa5jWBZn2O1a64tZUDZ+CViKDLmxgDO0mBeGlaRW8fwm420pDZnialoIHAUFBQUFL1ygLazH/UHJsFdddcvN+y9dfOL0tmtujJ54YtDvT11xZf/IkcVTJyZ37OytrQqOfKTRmztnCebXamVPLi8sT0xMdLtdjmhbNijl2bbWular9bpd13ZBZdBLApZuY8Gxkfr/e/fnfqJxcJtVLpGtdKqUMqiAM4sYGGCM6SQL0PI49z3PiNLY2Mj8Q/80NjGyMHP6/b/43wwl//CNvyVk5anpZGEejXKq4crS8bEdO9KEdJRx4TEAqaRBRLRVqhRLhWdngyYqNbnzwPEjM+Pbdnmu+9sf+61bb77Z9Qoj8heLxnHHG954252vPfT1r//93Z//2j1fBBjagg65/XWvf+9//WXH8952603tT30KPO/bW5OmKXzwg9DtfuTPP1/0axR8WwzR4aeOffqzn+8A2AAVgIFjKdeq+FQv2dV69eYfufOyG27/QdplBhJ0v99v99r9eC3lPmc2T9OUAHzPBVDPMaR4BkS0bTufiUiSRGstJWgNngdCaACtFMQxJspVEAILgGUAIEB5FENfqyZ1mlmSgOv6QlhEkGUQxQzA5VwBxKbfz1a6zcVBv0dBpbJ737abbr6IcwaAAA5iwDnX2mzWxjD0E80FjlyaQUREFEIACCInN2vgnBMprftDE8rnJX/8mc4OSlV6em3p0XMPPXSmmfQrY8H1N790avq7MJ1kue70Ndde2Uu/8qWvZboTQezzcc29GMB2he0EBCQRAZCEB8IFwFyQ0UAxKCMEeA7EKSQJAIAlgLtKySxJfdfzbBcAskTFSX9laeHMmROLJ462ls4B9Xbs2n/j7dddtN/btd3mbsCEj+DBxhcCMMbKnOf9dHlLRe6aAVpvmLPmnTLD6RLaVB+IgIhvPoLoCxECoDGklCLKtI459zm3c2nsBSVHypTqD906LiADUJuRxuf/Hmu9aYGhNuw21AA6C70zc6eOzZ88056Z68w31zqDlCvf852g6of1UtULAMF1nVqjVkvjSnNlDPko2nU7BGTtpO3229X5E7BlDwbhQMSKE5qNulv4oVtKQ8vyEbC4khYCR0FBQUHBt6bTj0opXjY2fXF9S/PUXLVcXX/0EUuIycZI8/Bh1Lo+NtZdXhKumyZJ/+TZan0MAFuLLdeyJxtbeyudwPFBG8xSqaVxbE2QcIUIkGbkCkrSbRmTlr0yOvWoSh+JVi5z95ZarkZGjrQt5BxAIxKj1Ag7iJQ2yLGv9rPKzhRvve2uLz/+cGvb3kfrsyfXz971zv9gW3LfVO22W6685YbLZb891tiRtKQx3HcskINIxcL1LYZGm1IYIpm027ZcwcqVh/7+H3bt3D/IpNAoNHvbj9/16jtfc9c738m5VZwGLxKZ47o77rjujjv+j9/8La3U6uJi/rjr+9VGY3OzDduO3Jr0W9h23H8/3HMP9Ptve/8HDl59TbG8Bd8WRNi1o/GKH9q1JmOPiRHL23HHj01edKXgIDhalhjbMv2deEn+L4gFwgEbCBkj1wZDMkmJc844R2TwLYs1IpJSblanrpvncRqlpFISQCnFARjHTEAEJgaj80LZGDPodtab6+3+QEsZItrPrCoOv0BZtnIDwbnFQBITgtu2GPqiciKtdYooOLc2/URzOcNskCJSnmEKG3kcJs/XGFpy5I4SBiAPUrEAzHktG/mUQW4wISHqpqtrp46fOHpiZmW9c+OdP3TrK186Pjn5XTkf8hcRtsMtO07jQdSvGQPIAEArOwOeaxkSiEgx05QAjKHnWkCIEQlEAUwCaESwBFgChj0sUspEazBZuzW/MHd0YXZ2aX4hTmVl65YdF43uv3j64EWN0UbJ9gJgAjH32nAYy51nkTGLKF9JzpiDiMZQvtr5BNCzd/+Zg8i5S/TMH27GrHzMhDESQgwHiay8X+P8F7kgXBnR4jwAyKdRchsUOXQkhTzBZ3jIkmdZh2YaIhn1m73e2tr6emdtPVtdW1nunl0ctCLVTTV6lXrZDr2K5zu2y7ntMMsGAFc4Nb/umR5nfYbESLOsJUCXdapBdiNg0VopCagyEfNAK0ZoAQ8zPciY8UqOFzqshU8/dmzX1HRtrCqsojAvBI6CgoKCgudw6tjMuCldP7p/RLpuWFlYmBubGO+sN/uDuN4Y6ywt9VbWRiYnB+02aapXKv1+nyFzLUvJTMksKLlaKk3KJu4wW2lgiKlUjMDSmDmgpQmZu4+zpbXu7a9404c+84k5O64brQU4rmPSlBnmOW4UJciAtBQMmUZgwiA6wPtHVm7xd2nuvKQ+Mlvdc7g9tyDbh4/1vn74zyuf/LP/+L6fuuri7YDSdVHJnhJCe3aiqcy4JdzVpbWRRt2pja131hrM76skUl3h+A2olL0gAvrLL9738d/9w5e/5o5/9/PvGq9MFyfDi0rseKGei2qj8bG77/2//+MHHs9tO267Da6/HkZGAAC0hiNH4AtfgLm5ze3v+cwfbd2+4443vLFY1YJvU2cC7t49VnrNFS0C33LrbnXkhjut8vgPdNkgbHLQEENj26S0lpI8z7Mt6/za+4VQSuXKgm3bjuNgfvc8VtrklacFZCOlSDGYBIHl1SwR9aNeq9vqxpExVHYczxJ5gCsAGWNyYcLYrvF9YTGLkTRsKHzYQwcNbUzKeV5L06bDKFEuZCiADAA27/wTkTEb7RjG5MaiNLQOhaGdh362wEEABCSBYtludefmj584eeLc/ECZi6+4dOfevd/l048zsEQURb1OV45LxzGIqLSljA1EinQMEtK+SHqGSFhsZLTChEcgLLJcQAI0jJElQHAgAiIk0DJLtJRpa2nx5PETj3YW16LWwBurb7to23Uvv2zvrsaWquCsBlDNr7sADqJ9/k0FYzJjEkQ7T//N5aFNYWJTV7pgXxizh6cPXiDlDDs+Nl6N82diU/JBIaLNGShEFLnFCRFpnYtN6TBfdmgcawwoo02kTWwIgYADUD+Va4O11YXFpXMzM7OLc8uDZtIe4Fpm85JrV9xKpVKpVmuNum1b5426oINuRVREygG7HCOOCaq+RdIC6Gtqg/CSTpB0pd6q0YlBEXKDbmYGksgNPS/wOcPDDz0xYpdf+obbStWwuK4WAkdBQUFBwYUsnj73iitu3l/dKmI5aK6HYSCECILA9GJIE0uIyuhEZ3nZsS3b4jJJbcaVUowAjTbGKND5ZwilDejcBJ8xzhkyABj0+o1GfbC4IgL7isbWbz7wxM5du56YP3ntxLUqTrModiwbCVQsuYGMNBljASMAbYwEjmA85CiN7PS3ubzm1ccnq/edOLwibKEJAX7p//y1/+vD/+Ha6y+DqK/TxHEdabDklbNYo0lHx+smS+JO5voB8Knf/OTv2FZgZXj1rqtHwvp83Hn43HHmW0dOn/mRH/s3P3THzb/473/BcyrFKVHw6V/7H/WRkV/6jd/8+Ic/2L73Xnh27CsAwDXXwMQEjI3B44+3jx371Z9/3+c+8Tsf/9JfF4EpBd9a4XDC0tjFt26ZuELYIUPG3dIP/E4bI2XaSeNBHINtW55ni2HNaQnBPI+/QJNUPqJCRFmWKaXiOLYBGBEYM4z8ZETQj6EzYAo827HLparjuPm3a4ABAJTL41un6pNbwjAMAiGESbOUgAF4nGWOQ5nJYqWIlYD5w+kJF4AjIudh3heQj6XkbpdK5VkbxJjNuYV4/q987ieaf9GziyYDkD7HiUMDZKASyOKFY+dOHDpy5NxCS2RTF4+GVee7fiAIdKb77fmmh2u1ShPRCsMQbAFcQJox1Rd6ZXFx7syJ2cGgb8hsm9g2MTE1OjFllxmAb9s20zrNlMkkANhacwCP0ixaOzd35OTMiZmzS3Xf3XvR9MXXjO6+ZGJ8i18ObIbOcFVh2BABAFbeAzNUKwLG+OZBF0IYY5RSm6G8zzlDSOuYyHDu5u0z/7LzMDMmBsijVTIA5NwjUsbEALnpb266kcscBiAGikj3Tberl7rNTnu12x3EnDI+ajDqdGaWF+fW2ovrvViqTBnNXKcabCvVqpN+Zdy37Zpt1T2nzpjR0GMQcAyBexbyADQqYaysaq/UTWaDz8kAgIc+YxXLdghM1OsyAnAoI57FAmKwU8fxRoOgWWKzYOKOapsXHu8qKASOgoKCghc1rXOLlwY7yuNbVx55hDHmho3Z2dlaqVwqha3lVQD0VdbvtiEIPddNs8TmwkgFgKQNEJEGIuIcJBkwRkiDnHPHIoAMTD0ot9fWg3pJGmnW+1P16rSrV1Zm5qPmmLJCYWVo4iyrom2kNDZHQCRSCJIZjSCM4goEMrBZEMsws0b7bNfEFUfitaXG9gdXj8WlyZ//pV99z9ve+qOveY3f2AJRjK11qwFWyY9abTczDIgZ6XDR6z4NDpPIqtpPDp/Z8ZJG6HpPdXvKyTLmVcpTD/3jkZ87/m8//Eu/sGX3weKseDHz5KFv5iYdr3/HO//s0KNPHvrmyaeefPrhh6PB4MG//zs4cADuumujoQMArr0W0hTuvnvmq1+9/0v3Fn0cBd9a4RDVraI8wcKtiOzFsMPEESxGaLQxUoLj8M3eDQDgXHBuD6vKZ5GXtZZlGWOklHk9LBiwjRv2DIAhAudaKogT0pkRAhybMY6SqJ/KbpzGMuNeeWTLVLlWdxzH5sAw94cEAuQMAUBJbTQ6fslygqFlxsZoA2P8/CYCRCQCoo08V0QXQBBpIrVZnBPpocCxoeEA8PPK5guLboAk7bfi1fXTx84+fXS+GauRXdM33n7j6MR3v6+HyMgsaSfrtr061RuomoQQABAQgHSW9Fqt2bmzJ48eP93prCul1pfW9+2VYbnuh7Vcd0BEozPSmhEok6Y66nVW1pdnT50+stxcA49NbK9femDqsqsbU7sanJWQBQAegDNMlTWbliubTTG5FehmHs3mUsMwxvXZG28+pYyRiFY+k4TIAdiwNcPknRz5sTuvB0Qbk+ZPEWUAgMgBMmMGQ3HKGKVMKtMoSgb9KI2TdKBlRzbb2UJ7ebW1sN5VVLIh6HPe73WOLM2vDrJWAlbgC7/MAj+slbeM1xsTpepYCFBmUOZQNqQz43HjCwqZ41tIXtZG5IYJJz/DAPNxIQHAQXMlVZqyKALBNUeDDhgOinNyHbvkOYHLWDqIV1eb38JbpKAQOAoKCgpe1GzzqnW0YObcyMhInCbUH9SqVZNKhSoohSZVaac7PjqWxYnOJGUqBYUExBjP2zUMaG2UIkQkAKaJkVFMGwaZ1ihlYHvdLAMwnmLjPKhjtOI5yxiPIXeQZSCJiHHOdWYxbhAYIaAhYIggAFybS5kajRbjDoLsZzW7JsTImKW2Xr71L576KmvwP/nzr3zx81/ZGpZ/+I7b7vyJnwDKslT6JR/6HSDt1kqg9e9+9Lc84RLZDbd6MNi7lZeilebrr775C6tHjnZXKk4I4LcWWu967wcSnXz5777CwSnOjRchWqkP/sy7839/8Gfe/ScPfPPg1dccvPqaN7z9nb/y734OAJ6lbuQ4Drz5zXDo0Mc//MHb7nxt0cRR8C1g/kReC79YdtgVUPUsv8qt4PmeznM6k+cW/5Zl2bbNGDPnxatsyAXJRieEECAEcA6gle510Yq0bmUU942Z6w7m1ttpv19xypVS1XEcIIAUuOCe4xAzAHGWURyBGjBLu/VaIwxL5ykv/HyzhtxPlHNOhFojQAqQaZ0XzBt9GYy5nDtaM6J8PkIBxMPI2PT51A3Io1XbKwtnH3n6iWNzx9eS6uSWG2962e13vNz1/O/B1Q10pNu0bmWrtpEbf+GkApmB7Heaq08+eXJ2drbVWh9E60olCwBhbWRXgmXNh6oTOA4IA46GbtLupvNPH3/i9InTy+vt0kR48IY91+2fuHLXeFgNOK8A1AFKAN5wKVwAkXfHXLDCm2MmecV+gftGrlPkT4lnX1211sZogIQxj3NvGCibIgohgvy3bPM1h7vAGeNaM5K8mYEAACAASURBVCKp9QAgBYiGYlOqk1663F46PTN3/PiZlWRxPUqSOEmzWOp2K+q00qmpHRPjIq740vJjb7RctUZC1wp9yw+ZVQlLXqNuuU7VgmquVyBwbWwpA51Io6RVji1MWWdd9FfQLKdysJ7qiomdjRzcAWBbo1bgkqOMpKxn0ELPcVIHNNN+zD1EBtBeimYfX5dJIXAUAkdBQUFBwfNxcHy6uq5X5+ZFya+Nj547d3asPpKC7A+ish9E/YiULpXLJLhSyhaWUiq/8UUGiQgZogYwmjsWDOdmkQg0ccYsg4nMpEO+5wYppa3B3j1jD5sj/VGbrwta7/OK57gWxFpwoTQZBsTQNsiINANCikGCDUQQgU6EDMcrZxcXx0cnIE7g7OCWxkX3NbFtlztJ5/RA/sFf//2n/uxezxU33nL9e9/300ajqFZAAzDn1qtuOH2m3W5mnJMzWZ9faG6vjS4Pou2+u9STjmIWc7eO7T+eLjPVvfXmmz7yPz587U03ABYTKy8uPvvbH2utrb3pTW8CgM9//vOf/e2P3fXv3w8AS+fO3XfvPXDNNReqG8N6CH70R9uf+lTRxFHwLUBEeNFlIGggaUxG5nkrfDo/RmRYgm6MJCilNsWF/CllwACY4eZEoDUZigEiFJrZnuNXGGM66aWtrmzHFmE5cMcnypVyYNsWA4UcOefAEEAMsjiKEpUZwXgptD03r4EVIkPk+c1/vBA+fC/MGCLKhlYaYEyWB9oCIAA/b0RFP7c/JSfpR92ls8ceO/HYPx9fHuj6rvEfetUrL7/6Ks8Pvrtes0rK9sryscOPxbGUDtOc1EZMCiCRMVrpNEqjTqefpYktIBMCyGaCcQ6CG2YMpJoLZAwUgzTutleX5lZnz6yePXP6bLvTDieCPRePXn3Z2L6p8cboGPISYgmxBOAQCUSGaDYaFGAjg2azF+M5vyD5kd1Y/FwEyf9NpLVOGON5KCxjDEAAEICV90MhbmbKotYmb+CAZ1t4ECkiQ7qd9FvdlXYW9Yzsd7rpoJ9IFadRHLeSleXlpaW5pTXZ6RvX99DhxmLa9XjJDcdHq1vGLdsBSaFV9ctWqeqiEzA7sFnJ9Tw/tG0MLQi13nCc5ZrbxDUkCjPQDFOAZXJ6zAaXscThyJGj0aQkgCKANOklg7ZSXQCHWS7ajNuIaQK6r0iloGNI0lRa3ZY2RVhsIXAUFBQUFDyH7hefEEudQV+PbptqN9d7a81KqSy7A8EY2Hav3wetQz9orqyGQagzyQBIG2HZQCS1Aa01IzRkIWOSyAAJTmyj9dM1nAtmAUMTJ3HmCS9gfmkxGa3UP3/8wdhsubYy7ZJEafr5J06GGpE4aAZoEIkYMCSUUlrIURud6l6/NVqtqSSxlJy2nIqqb69fuYxxm2Jj4VMLp1uT1Ey6X//GU1998L1X3nrVaK2WtDsH977k0P0PL620y051i1/2Ej0mfNFP6wbvqEyP1J2/Pfl4qey8fueBoyv1iX3bPv9Xf/GRD31s71Vf3r57qhIGL/vh13ueZzsevmDgX8EPAkvnzv3RR359fHz80ksvBYBvfOMbf/SRX3/5m948sW3bX3zqkwAAr3rVC37zZZcBwOc+8TuFwFFQcH5tTXFPxU0tB88vf0B8YaUhhOu6SZLE8YVPSfns11agNSndB95jPtphNahts4UNUYu3OnYnDbnTqJe2bqtUKqHn2ef9LAEg0rQ/6PeVUpxD4IMzbGkAMAAWESql+JDz316eCEvUJ0rPq5wzrbPz3h0fGk8kL7Q2Uat35uEjh7/x9P3fmJm6dPK6q3feePvNQfDdDy/vrK78wX/+xYeeOttPU+EHwnZihilAsCEyUUIyMYqAHJvbZQehkkiqVuqVsu872iIJsbI8IWzQAO3O2qnjDz11/NSRmXkypjoW7r5q+porJq7fXw69KopG3rvBuUVEWitER/zL+to21zn34Njs8sitQ7XOk3ddzi3OvfO+7xk/UURU6pmOj/zB/GVzZYooVSojtTxYP3Pm0LHu0nLWa5061Tp3rjuI40hBRN7Awtg1NABXeNunxupjoetLmfEssfce2Ds5OqG7mKTkjZmgzEplnpmQ0PeZYwsfeMlB2zZWkkmSGgAsAAsgsjEFoQGyvo4WHU+Ww4A1hKw7fQTfSE5a5W8xUnEvbSm9jty1S66xkThg1IZ4JSbTA9WFKAYjoFV4cBQCR0FBQUHBhZy690Hr0JnpymRPra82V0uOx4gGcVIu13srKwPSE1u2DJZXO62W67hZmgJRbiEqsyx3qydknMAQCcZBagMkGRrGiAFXxFOdWSZjVHF8KWUiU+RsTPFbd118Ml75u/Z8iv6tztaG5TWTVAhhSSACRaByx3mDFjJSKMi2mBBKaiI39Nu9AXNtz7WZMv6AxrmdWU7fBKlk1+zZ/tXO7Bxv+y6bi9ePPNX6x/VjKOVTh+Y67bbtV6WCbtQpl8iKE2FzL2a7KAzq5YdL87PNhfWZIz956Q+dObe852VvX3fU1489+IXPfEkE/JOf/EPB7HK5/LM/+3PXX3+D/T34AFrwvwL/5V0/CQBvfetb8/9961vf+tGPfvS/vOsnf/dvvnLbna+9+w9+Hx59FLZuff5vPncOAG551auLZSwoeJYMoSkd6G4v6fd6iEBElm0jQCYlZ8yyrAvu5GutkyRBRMdxcveN531VAAkSIFWoXG2CQWRsn6olv8QtN5ZGQkwwAExBAPOQAWKadxAAIEiEDEhGGtoRZdryarXpMKgOh0r4ZlG96Q1BROf5REgiSSQvkF8A1NDDEoatOhc8qPJ0WJmkazNnjj914oFDs63U2n31S17/46+/9KorPC/8XuQEZ1LNzC92ZcQrlkaVZgOtO8Z0QFmAiKQdRIcJBEyliQdZGPpbKpWJbbuntu60bAuFJjeL1CDpdedXTp2dOXrq6Sc6kazWKvsuH9t78ejuHaPTk6OeOyqsEc4bAG7eYWGMAUCiTOuUMYexb2MIev5YSr74RLSZ0UuEnPsATOt8GfVQSLIQN7p+EA1iSmSGRatlTG4dmkWtpe7SzPx8c2lxfdBfajfXVheb/U4n7ffXVrq9rnTKVatSLnlho+zbFd+zwbWF7VYsO7AcRxgutBX444rXyHO4xXwC1+O2ZfHMMpprAxItwZlWlEllNCEgABBK4ilLJc+MsDwWeLg7dDodt7eWqaidGp9SYTKgC9p8iDDT0FlfXlhd7KytLUZxN6wGUXvd07YGnWbpseMna/WK7/s/YNnShcBRUFBQUPA/T/PUuV2GwyA2DI1gUkuXCUoycJUgLLl+c3HZYczzPDAkhNBKAQFjzGhDRAgADLUh5AwRDREBGUNKGUQUBsFoxTgIxpSxgWWCIVBJs5HFwR3bLvrjtX+YDnQvTmoJOYS24EgGgWulKdNCMCEEGSO4UEplxmjPkqD7MkJOQikBxgCkTHNhWQShQldBuK5f427rh1uzODstq8eWVxJra4dFnbWe44a+cI2g2bh5Si/ucUsVCtXAOD7PVDLeqJ6TK49R/8rm6q5SrbsWT1X86Z23HXSn4hr/q4fuUw5PjPrY733mw7/+257nvffd77ru2qur1WpxFv3A8NW7vzBz9OhLX/rSWq2WP1Kr1V760pfed999X737C3e84Y07DxyYufdeePnLN2/1PovPfhYA3vyu9xQrWVDwTJVmQCoTxyaKVZIktusIy2KcI4CUkjjfNFzY9JXUWmutHccRQuRTKhe85HCwRYImVAbJMSZIEjIGSmXPE8BSyqQZGJMwppjF0MV8e/AALAACbSAF0KmBOAMNIgxLE55XAcgARB7Owhie31CQCxxERmuZe3AMgz9p+K7yH3FB3sfmgwSQj7REWSJ76+2ZJx578tETDx9f3753z403XHHFtddvXnm+m+tPRES9bm8lSrVrhWW3181k2pdpW2dd0h4yzgAdZJ5wXM+3LTeBuNGobZveMrVzX70+6QiXhNZi0Ou2V5fnjx4/NHv65NLsYnl0dMfurTfevvuyqyZH0HZZA61JxkLO/aG4k8esGiKptQYQ5yfOfOuanDG2OZwyzFsxiIxzT2tljDzP1sQCYJznXrC0Eey6kdGLuQuszFKjeq3F2YWnnjj8+Jkjx+Z6nc4gy1LOkixLokQlGUM+Uhupjk2UK+VarVqvV8sjzHGx3QSZeULUfBQBMukGEnwmAsYtF9GyLMYsAWjIRCSVAQEolVGZRkAyRulMw8DwroyNSYUbOLZnQ8m3LGLdZqpikiQo45RtzjExQAZopJJRP+L9pbOzxx8/ea7dik22bWrM0uSCnYFMk+Sxw09t3TqxZ88uURg/FQJHQUFBQUHOFrdc92DhxEziW7uuuLx17MTq6uro6Gi0tm45dipV4LgqSUhvTLEyxsCcN5O88TkFiEgaBWQAgCETAGiAE4DghEBEpIkBIBAYAkUNA3Wlbrnqhq/dd9++HTeE7paS4ixOiXFjyGJc2BwYU0gZaaYzAkLOgTMOwBhw4k7uOgZKA4DWFnEHrACZlswzWEdhFK9bo9sqQZfLhaybTbCBbf7pyUfC8Rp38Sg0w6rvDFRprLLaXqlOjI5gtVodmUuSU+3lbXu3BVK1l5qTW7eN7b3mSHu+dtPrHp059o+PfrM8XhcxWhw//YlP/cp//dBP/fQ73/5T7yhOpB8A4ij61Z9/XxiGt9xyy/mP33LLLYcOHfrVn3/fDa/44fd9+L+//81vgrvvhje/GS6ILXzoIZiff9v7P+D5frGYBQWbKK3SVBrbWJYVlkpBELiOk8sWjm0boiiOHcdxbNu2bQDIsiy/XS+l1Fo/X/uGGYawOsJn3NcijTiAD+ALwXwvtpTMzPqgF0UD3w8qlSDw4bzkFg2QgWUgAEhtDlUfLA2UGpkZAPAZCxA9Y8AYtVlpD7sD8pCUBAAB/FyX0TqXMLJh68cFAsfmgwYgBdMj3T771OyJx88eeWJ2Ya3TGGEvf8X1t9/+Ct/7nlw6lJSHv/7AP37tPghqU5Wy67mnTp2CtNdaXm9UxsdGxoE5gBbouFQp77/k4I6pKdPthiNOqV6qlyqB4wk3kKbf6cyfO3F29vTZU4uzRtH+/bv3XbXz4uv3TE2FDSu0sYxYAfCNMUr1ABwABMhygYMxmzHXGJYf97w741++C5xzRNA6IUKlgEgCZIzZjHkbgsCGr0eeHasYczfDXwEMQE9Ga+25syceP3X4oZkTS0tL3U7JcUqVatn1CVEr7SBzHcdv1L1SzXGqJccrC4eDq9FxSuCB51kNCwUHIAMkiaUKwRjHUUpHhlwhuM0dsBABESQoBdoBK8v6i83T/e6i7DeZEzhBY6vteVbViY2KzJoyFQIbGbN8RsJkcf4hyrd8w/zOUndpYflM1jy1tHRqfrEPqbbYwiL6tmt7gqnURIPmSre5HtNuKq4zhcBRUFBQUAAAAH298OTxanlqy/R0H9TCkaNM6XKlots9bolBHIVBKY1TnUnM71wxRkRAlA/H5iMqAEBABEQAiogjcgKuAQ0hguaMGBnShoADcwzktlu+hF2Ov7jeue6Sy7544gna714beyOJ0KFnGCBjhFyBiY1WjCymORARWJI4Yxy4QdCMlFGKUABDxYgQBQfONJiMNAJ6AAGxSR4OKNvO2IDxZcccHakt6aTkeJ89dqizV73GnWRpt1SyV5rtV97ysoc+96mmGhzKzq63OtcduGzqiouXT56SLXP5gYvPnTm1f88N77n9jX95/1cW+q35zlonjUaC+j33/tWDjzz8nve+57JLimTZ728+8ov/CQDe8pa3XPDJm3P+lre85dOf/vSv/8L//p8/9ts7DxyY+epX4dAhePWrYWQE6nWYn4e/+RuYn6+OjBTtGwUFF0AExugsS43WtmM7tmtZrjERAQkhpFJKKcuy4Fm39BGAGWOMUbmIMJQ5aJgzavIpRgRCNADAAB1wHOFavq25SlXWjQaZUvXGWL1esW3NOWwMp+SvgwZYHt2KCMg52i4ImwFYjDmItlKKyGzmjOb1M5EiUoiQ9y8C4Hlf5wsoZpiKukkGKoO0l3TWe63lE48dPfzI6cU1XRkfv+nmg1deeVUYht+DlSet1Mrs3Jf/9O4jJ05WpycmGmOh7bbXVlrdaHV1uTE2kZntLgjBXGA6CMtbHQtHRuwsYQETnuNhSXDHMNZttxeXTs6cnlk8t6hAT0zUrrho20XXbt97xZQLlg0uQBUgQHSJEmM2fUliMhmQHHR5GrEszVDwUq3seB7n/1I1Z3gzhYhwOMNhABRjHmMOPWesAwAZs4nQmARAAwGYQdJbWzw1c/ro2WMnVpsm1Y7rTTRqlaonqoBCAYSu5/u+47tMuNo4Dtic2aBckJ4tmG0FoVNjxLUxWkoyWW7mIoADcQBOXCDnltGIwIAppjXT/XjQaS3NzD3dXJ1LW007LJXr44FbDYQQqdKSSwgMGAB5/umDADZDl5EyaRT3u+1Wu9Vp9fvKygB4HMe2sEsVL0kS6g7a673Wer9wGi0EjoKCgoKCzU9cqm6HUsqUmOPZqI3jOCqRkCRk2Y7j9LsDAYgEBETaGJPbmBMaUkohIme5yrGRnALaGAJhiOVWXkAKjTFktNYGBEOBDAGJgUDWUGIPuolJzjb8R6OFSb6lUqkzozhyRQbJZMZoQMuyGAJDoxOtpBZMMGYRaKWV4gCIDLkwDAhRgdQqA0XMIAfUyDPpcOa7tidYTyoTy1t2X3rf0cN+zMyW8ZPp+pOCa6e60/ZdSe3Ti9u8kcVW50i65Iw7TRaH7VVFKrDc/olTZcISD+KF9u27DvZ0Vtoydv8jDybczLaWz55b/O8f+G833HTTXW/7icaOseK0+n7kyUPf/No9Xzx48OD09PRzn52enj548OB9997z+re/4+Nf+uv7v3Tvxz/8wfbnPnf+Nm97/wfe/K73FO0bBQUXYAnOGfb63UGUh3FaiJ7jEIFmz8q2oDRN838AWAAOQIqoHMchoiRJnlEKQAE4AAIAVSyzNFapQhCCyg4PfI9xnSXpYBDHBvn01PT42AhjKYAD4A1FBxdUBnEKaqChHUHmOMH4qFcr2xeU1kKITbdLRKPUABGFCLTOjImNGcolG8MFCiCv7fOY2PxnSYAEIIW0D8trzePzJ56YeeLU7LHF9XJj8qqbbrjz9XcG3wN1I+fc009//e4vnT236I80tu/eMeKPCCPqI6NdOb/UnK+2xvfo1CXwmA0OCIMwIO7arltB7jJmM+Ba6iSK5s4uHn7i2OryitFy3/7pyy/bev3VE7Wxqg+AEACUAfzcSVRrZkx+mDRADKZLurN0qnXuWLvXGwS18r5rDo5MTjnOv+5SiciECPJEFK1lXtIT0eYEU95lM3QeZUN7FAWUQRoPmr1Tp1bPzrU6gzgYLU9uqTT2NGrlemVQU1oMCLxS6PuBb7laqnavk2nHQNlLma2FcT3BfQ9so8ikxrYF8zEFYAZddFA45DqMIWgDaSIQHFegBZrk3PLZs3NHjp18urm2Gg96Lme10kKlVHVclkHgMj8QExbTQH2TxoYy2PANAYSYCxtHyhbWK10rdJittMmayHQY2LWKX62V0kHUJuo1e7127zkqT0EhcBQUFBS8WGn907ERr1T2Sv1uX64NSrYHSImUoe+vdbsuua5wVJLaFtfA0BAQ4PD2l9i4y22IiAFjyAAZEzyfQGEEyMAwzMCgAU4GAAgNGEIykgMClS13Z6a27r544Uz3+PJsrUq2b1088EDpHmQeOFwDZ0wwkUFmEBggECoCMsYAEZHFueFMamMhtw0jrTXXiMY2JIAhM9ImZeMg7WlALnjDsKv8xkjlYs+2/r/5B+dx/bMri9fVpt9SCye8+vzps7sr1ROJ15Kth5eeumLb1Ln15kVTF2dR2u13a5Njs2dnvCCYGBu3m83Bk+de1tg3MjH++MzJfW+86m++/rVHHn7q/3n8Q7fe+dJXvuNHilPr+wut1Ad/5t0A8LrXve6Ftnnd61735JNPfvBn3v0nD3zzjje88Y43vPHrf/mXn/vE75x44vF8g3s+80cA8Np/87Zqo1EsaUHBM6Upw3yOI0vTOIosK0LkQhDnBKA4M7Ztc8aMMUprABCcC0cIxwOtQCsiTYS2bWuttVbDARDOGOMcjGYy5XGS9vr9vo5TI5kkzP5/9t48StLrLPN83rt8W3yxZeRWWVVZVarSXiotluUNWfIKdNvGVhsh4NjQbMMZ5gANY+gGmjPAdHOmG2yMmzOnaXD32GO36QaBbWyMjW1ZtmxLKstaSiqVVGtmZVWusce33nvf+SMyyyWZ7vYANm4Uvz+qMjIiv8i4cfOL7z73fZ/H8qhwhQVREIRKeUXhAFLqUnGWBAs4gLWAryBDLavNIKh4AJwrxs4PRHCudG7sAiEAZi6JNJEkkoACDHD57vm4wETtlIqMzSAytiPb6SSrm5un1549sfz4U+fWczO9sPf1b3zjrS++rRLHY7OJv3OY+eLS0pOPP+Y81Zqfnts1G6opW8j67GI1tcO1bpqOktGoIvPIZxl4gknlgGAnhJJaSQ0gy7rd3oV2+0K/29a+P9WavvHm/YcPz83urnlBLFAFAkAL4QHkXM48Ytuz3WHa7W/2e4NhN0v6y89uLJ9qd4d5dWaGq1NWVIIgktL7H3qOXi42AZLZMTORFCJgts5lzDTuIhqX/zhnAL7ssKUzWXJxs316fe18NylEPL+rtWd+Zvdca7ZaDete2DBOhcyeCpRUyiWDXvv02VPW6TBsLs7uiqNpJl/Bc2AS5CllpIOECzzhpEQglZKCjHHOOpBiyQYMlOTStLfe31gZtTdGg15a5okxeV6sr681arNe1ZeeEvXKyASm1EUeVq2oI2OinDxSqvCkjqKaF+R+dbcRmUOnH5XOTM8sTNWqcaS6QcjaS/LB2oWl7vr67MI8STmxGp0IHBMmTJjwQsedXc27fWFISgkhteWiyCt+WJiy0WjYwnBeelLDOcmwlpmdlILAxrlQ+xZu/F2AnTXOGiIJAIJY0Lhol+AkoLQHQY5d6ZglkYAl6pphUVWnl069eHbvtVdd8Uf3f2JDp98VHbguq0aJ1B6YRFmUJrFOOoA99pTng2HZWRgIBSkAx7YswZASDA2hIErhDFs4JlLCqYpXY6KstA0mXsO8m3clV675rk+vH/9cuvyA6QTrj9++59DC4ly3OyxloqGFjv7oyQf/6evfcvLM2T1BI4qCUbs7Oz1TFmb13PlGbWpqttVd3egNVw7VZtoPHX/5zBU3Ty8OZPbw8af/zTt+ZfGqg//on7ylNjXxH/2fgw/+3ns6m5t33XXX2ALgr8XzvLvuuuvee+/94O+9520/88/SJPmNn/pJALjmGrz2tdjc7H7+8+971zuXT536pd/9d5MhnTDh6ynLcjgcSqWITBRFUgLIlFJKBQA558YVHDIMVaDCZog0tWmWZQWRDoKgKAprzU7mJoRAEKAQKrP+MM3ava222Zo2czxyyBkjB7O9rW0MkhRC4K/zYYwEGhF0rEXUCHRFA3AuHxdiMGMnaRRf1wWggABInitwjNHYThMvgRRI2YzMyurW0+cff/LiY+dWHl9Zac3vveW6I3e++tW1Wu2buijtDoer/W5t7/6phemp6ZZBzeSqNnugOXLrW6kty6zfz4I0Ixf4AUhjSM66PIUIt6WkvBhutk8Phxfh0vn5/Yeu3n/bS/bv21cjAlADtl1Rd+xXh0AXdtOsLLdPnn/89MXltV67nba3OludXjtFdXYPNQ54lebCQpWo9o0LHJckG2OMlEpKz9qhcxkQEkm5vbZn5zJmS1S9TOAY9U5fXH9qZXN1yF5l/sC+uT2L8/ML09rzZCUNq45UDFACzrI8aW+unHvsq0cdUbPZmqq/fE91ngoNiBzWVypQKkVpQb4/noeBhAtgsqIsHBAERjmDDDaFGZh+u2xv8WiAMgeQlCYzycZ6Z7bRa4VzxhfG99hoFL4owxbSCIWFaouYtc9+4InalK7BFyS8KJLnN1qD3M3MztZC5bvEDyL4QWL6S2efPHt0tvaKl4WzkwLSicAxYcKECS9wHlwRnTQOYueYndVCFqM08vzBcCA8jSL3hTbWBFoXhQEgQYCQJJidZFhjmMe7VRhbhbN1zlkhpJGSCcTsmImoNFYJKSFKU5RsoaQTXLrCtipPyf5SkaSPnrrmRUduue6mY+ee+WAy+L6pG15cNgHjDMNYTX6gg9xYZslSOedYQCgvK1MqjZYUSlUam4GUFn7ulFJWCWaCs4oElUJCJFkW1qpFVsbSY+sGRVpT6nU3vPKhh+/Nq3ios5b07OFwdGrrQk7Zy3ff5Iz4wtLTP/f7v/O2w7e+7sqbaq7i6zjPLJGcnt2Vpmk57MUz9bIs01FvYff+zZOn6qFszFTS+cUvLh17/wc+8J8/+ie/+55379t3cDLRvs1ZXV5+37veOTc3d+TIkf/+I48cOfLAAw+8713vfN1db/3UvX8MAO94Bw4d2r77Va/CH/zBZz/y4R95xy/O7907GdgJE8aEUsVSmyItinxcSj/uRjEGgGMAIK1LJYzvybFbpM3zrNOByZ2BtSCyeZ7bbbGhBBygneM8L60FUNo05dxUorharYQhZf10a6vbzfJcIowprlIUQqkS4K/FtUogRLKZdNqd/mjAWrVX06lqVmngskhXACDSQvjOjQNBinHHCrMBiq9TNxQQAgpjYwXkQDo8t9E+tXrq8ZOnn105u9oZKLP74K43f+8PvujWl8Zx/M1TN5Je79Sjjx9/+KRWe5tTByrVhZKrSoSxJ3fN1rOkdua0XF9fO/qVB68/4rw44l5dSu0cS0laf81D2RgMR+gPTLefxbWBLftgI8T41zZAOnYStcVG2h8N1tsb5y+sn7+wvtFe3ewsrXeLwvnC45B8SDIpCeNFoRfGUsVCjpHeKgAAIABJREFUeN/4y3FuXK8BKT3AWpsSSSGkc4aIiZRzhXP5uLjG2ozZAIyitKNkfWu40k76zvqBv7s+VY+qoQydjAoOkEuSBA2orKTexe7yxa3zxbBXMgEYdZNy6LRkQYQMRln2WECEkNhOx8kJREwEEBxTIYg0pBEBVKyqTd2cok6bskImo4r2/LgW1gIVShLkVMReqBYC2Zzlzsaot3F6FAQ5aUOjyM/qsfMbuVcvAucFaqpaRdwvynKqFYVSiMSMBibpptbkZlRkpS2Zw8m5ZiJwTJgwYcILnVPrtpsGKqgEQbfTSfvDZrWW5bmWmiyxoyLLBciwE1qMc/uctbBS7HycO+scmIiElkJKoBQASQFJFgwLgBzgtMoIlCRSkXCwgtucKYFBkpxRg0c762W3XVvtvHb3lY3AfDG98OlkpVmtHBihLqRVABeclJUg7DvDqhhlacX32djAU8aYMndgEYjQOMG2BInClIaglVSQ1jhLhoT0fIlkqEhkzpAgKDGa5oeXHlV5SkO5vLq5ML/nvvWLW6NhMiz3tYI3v/l75z/zkY90evcvnyqUvOua2+xWX6gqQEVR5KNhGPpFnrBkQxbt4XRYvzhYnd5Vr4+oKfzmnvmLw/Vnn35w776qwGRT5duaX/3xHwFwzz33fCMPvueee9797nf/6o/90zMnTqBW+5q6Mea7vxsPP/wnf/gffur/+PXJwE6YMMZXuqI1m4ExxrEY23Naa63FONYTcAQjfat1QKQB2KKwRUFE47hWZi6KYud4474P5ZwritI5tjYvs9TmJgzCSiXwPB4UWa8/GpamlIiqMo6F55EQ7jkZrhIgZHnS6/SGaSr8aNjJ81GOxtgc9NJiRwgxFjjszlOzcwYogfJSrudlSyQJMFwJl5liWGT91WeWzz505pFjp89c3ErJ7b5+7zW3XXPrbbfNzHxzPxrWzp7703f+7sVh3W/sakztDeM5wzWfvMCTwXRjOGpEUbC+vtlubzZa0zPzu8jKwK8SkVIUBJfEHQDSGVUUlGYmTQZJrzNoD3s1H2BwBh5YTqxNXZEO1nubZzbOPrVy5pmLF+A2TZnkZTUMF6Z85WdKCXQdKYT1OKjEUgbbJZ//I3bCX41zBZGUUlhbOJdLGQshmRPAMrNzhXOZUlUiacyA2QBAUdphstlOVvt5QjIOo5l6MwhiXwYsImd9MhAEIlhZljTY6K1tdNZNkTpWRVbkiSkSKysQAAysYAvrQ2sogMHWcMmQjgRv+7AYwUKzYvZJVPx6K5qZjTrtPMsoy7xKpTo9VWtUwoontYAfIoxkraF5xlRV1i6GG0l9aFupSqvhoF5j2XBe3YXWk3XNHFT6bNNqVSoH13PD2qhf3drYzJJh0hnleWknp5qJwDFhwoQJL2hGH3+sc+zZ2Uodxmxtbgba6+W5CY1UmgsDZgVpJYjBBLbOOcfMl0LpiYjZCSHGl3fOOSKSUhMMJBnAOQcHCAIJrWSZpiEpIk6lW7WjY/mGy7I9+/cNkyysVu0uPHth9VBeef2eI0UvOrGxdG6Py7L+gvUXp1p5e6Sh8rQQVc0ePCGLNAuURm6kc8IRkbBMEMwQubAA1DiFhdk6xwJMOzbszloWLAhK5CZbWj4VKzEs3bWHbzy9tqmqsfPCWa1edujwk/f+xQ3TzZnvfMt/PvrZBy+eaQh9x+6b/bKoVGqd9mY9DKNa9dzpZ2Xozy0ubjy7OtOcakxN9zod60a33nTjBz70JX+m9md//OEvPfLlH/jBtx9cvHUy5b49+cyf/emZp5++8847m83mN/L4ZrN555133nfffdfefMvxrz6CzU1MT3/t7q9+FcAdb3jjZGAnTLiE0xpB4AuSUIWLLXsAPM8jIC8KycZDagqVsA48qS9bZGitpdR5PjZWuBTM4QFqJ6MkLE2RpPkwK5Iyt84Za9M0vWQ8KaWKKhWlwzSD7ynP874mcBgggx2WJimc0DIMwlB4Wl1mDgoiJWXEbI0ZMOud749jYiUQAjnwvIUlAwVMhkHaObt27snTj5946qnTJzu9wpuJb7jhwCtf/49uvOXlURR/s4c9y8sL6z2arVR3e9FU7AVV4aqAR0oGvpia6i/umcmz4fL59fWVtQv1Jf9QLQrrvu8rdenlw/fQqMS7681OvbpR9cpBsnLiwsMyPN2KgJSKErnpl8kwT/MsTQbJoD0YpmVq4LdmFmZ3BVHUaPjTLX3u9Mn1kxuJVbFfrc40o5pvzJBUKGXwjbwWazPmQghfCL0jP4XOERHGSbHGWOa/LkokNa6ddofZwFAQzATVWVOtuqAKFXsUKKkQQHnkBXKYJn2HYepGOZwXVsPG3Oxer1JPBLSP7V9TAEAJYSGAnA1REVhlU8+47dwczxrOCsPslJPNxrRdXPRssl7x17daUew3m9XF6dZcoxo1PBkoaE8aLaxS8SKEBKio5VuWytmWaExJO0VU95lhweAw8hxyC22ME8iBkMH9YtDpDh87tXToRf2ZPQuTs81E4JgwYcKEFyjFY8sYFvkocaE/6PddaeKF3WysK40Q1rGBcZIE0TgRlsf5bMwspXTWEm+H+RGRIGJm65yUUinF7MiBAWfZMgSTYPAob/iR6Q1dReQNb0Wmx4keffzEdxfxodYu0Vn7ePvk3MHrqCQ6t/F9e6/6C9C//9InX3bdzYfiWqe/eXVlyvaYHI2KwhrjCVIAlaVyQjAxU6E40TkDY+dR4UTIrBnb3mMgZ8cxL1Kwk44sI2fMOu+W+QNfSi70h93OWoekTNkkW/2Xzt9g0vyKhb3cy/Y1GyeuuPbohZMfeuyhxZm9R/y5zmAzikMBal9cmW5O6zjqDkYzV+/Ju4PSUm5dVPf/6uEvtKbnUym3NjpLG8efOvZrgdD/97/7vaC+azL3vq1Ik+Q3f/an4zi+/fbbv/Gfuv32248ePXr8q48AwPvfjze+EQcOIElw9Cg++tH9V19z+NYXT8Z2woSdRTItHDx486vuONP71DhLVUqhtQ6CgADHTKUhZ5wTppQlWWIrARLiUo/E+P+vpcRaAAQBiLHGYfGcOgoGjDFFnhfWOqGER76iAEyXzDsIEAAzuW2hBJBKaK01KSnGjxk/81gNYWbmcTYtE8kdiUQBmrl8vsDBjDLNO93e6c3Tx849+dVTz/bWu8CRO24/dPXViwcXDh06HMffXN8N51yeJMtnlzcKt6teacw2K3EchbGkmlaapFBaVqszuxf3jzIzSm3gB8wOrgQslIAcL/TGGbrC88PW9NS++Tk72Bpt9WhQbJ1p52sDSWk26ifDXrvM+0WRF4U17ByCaq3Smmrumm/MtKq1ahSRH5biXFSmUkKFYdRsVSpVj54zZnwpB2QnFPZ5g2qcK6UMAGIumBlQzA5wUnrMdOldGG+3XDpakWXDbq/T7w+ywm9M+ZWaDCKlQiUCAbE9FSSIACJmAmsl41qNW82Z3Qt7q/Wq8AkCoPHDaNyrywxnHQxRSQy25LYPZcEOtrQECIgwqDendimbh1E1aAyjim7Uo1ZzNqrWdBRKz4NQYAJL4U8LJQhkbMEAqjURNqSpCg7HL8o6p1QVFOZGWy4BoYNq1GiqrQujYf/syXNLZ5euvHq/7/tEYnLamQgcEyZMmPCC45kHHw3W09lmq+hncRgZbdrL5xWoWonT4YjHBcQAEcaFoeKyz0vnHBxLKWlcFiHIObf9pRClcwJEgACRIAhBRL728tHID30nAGtD39vTmF0+uPeiLJqEI9de/9m1U6c2LrQb1UOVpr7Qu3XX7qWD1335+ONLlSm9cH0lFn4xaqowdAJOeqS9yC/TTEISMzML4ZiMA1uwJGJnnaOSFEvhiIiFdU4obaQgycowOcfG8GrvZYev8vXuD37+U05Ro9k6v7R8694rb6juFik7Y4OSTj/27Ote9iIRBMfI/9LZJ/deV9GeH1cCTvJKGGkvzEoejJKZK/ZdOHOyWZ3Wyu/m3c6ot7G5Vt21K81yGXjdzqgeVt7whje/7cd++I5XvXL/4vWTGfhtwrv++S8AuPvuu6WU3/hPSSnvvvvu9773vbMLu9effhpPP335vb/07t+dDOyECZezcODAa+568wNPPDscpZ4YBl4lCsMo3HYMyChLs9yhBJuigCsQAtLzEMqyLK01ngcp+bKU2ALOwg8gBACtEIWIAy/SvhRGSQQBnC2Gg6ExBoKQKmW8oCqF3P4gE0AAGKVyKWUcqjgQ6uvPAAR4zGTMaMdPtACslOG4iWYs1hgjnh/Q6RjD4fDcyrHPPX3smfNPXdxUU+FV11/3/T/0o7t27x5/UH6zBzzp9e77fz9w/8NP9KL4wNTuVmtP7MfVIAoq9aIQ1jIBQTS9a9/1LGuVqLVr7775+T1BRNalGUIPMgSNnTXywncyqMxPX20PHhDehXOnuu0traRPsqKiFdffzNK+4EwrVsIPKtVqa8/svoWZvbqpdFVLKdM06bY7SdfDKK4LmqsE03VRjbVSFSHkJYHjsqIb+d86IVtrxrU8zONCm7EHihJCE9E4ntY91wx2mA3X+hubnc1hkoXz80GoK8qLhOdD5TB2rJYZjBxZY4QQFS+ers1PxTPN6cbs7unpqUqjoqQlFEAARSKAAuCcyTNYa4EMhmEBHyCHIid7mbjnAq2na/NSV1vx1DCIw6gaa6mNrrCOIXxg7PciQCGrOePVJaAwDqZTUGo8uYrc5kUZGO1TEDAZcAFUGlNz3pWdbtf2s/apU48/8MChq6b3HbgmCCqTc85E4JgwYcKEFxb9B8/Y8909rX1bJ8606q2k25EkJJGWKhmOrCmISQiws44tACJyDGYed6dgZ4PFOcvMYMLYf9RxXhaOnSBBJKQQBGJQYW2fbVCLrHXkXGvElVwfFnVjmvevLnc7g87xo81anRz/+YXj3tWV2/ypKy6mPx5fc+bw/ieSrfuTix9bffIf33h9be38i+2ueKClocRl0vNKCetKdk4wgoLAIMBXwpqicC5XxghJLKURQkojnBHOgTWgGV5R7tFqsNIx6F41v/94f7W9tv7m+VvunLluFtJ3cZIPu0V65S03t0+tvE7vntsffeyRT35s9auv3XMjtZdCE9Rndvc6/aQoG7X47OOPzs7PiJxyh5XN/vTeRa9/rjs89ZH/+r7l8xt/cu+fHDt6shrt+eM/+vS9f/Lp6anqwYOHmq3Gq19zx+zMdKPZ2rlcnvAt5djRhz/7kQ8fPnx4cXHx/+/PLi4uHj58+NixY7/xh/9x9fzyxz74gb1XHLzpFa/4rrfe7QXBZGwnTLhskUdEVInjKAhMnlciXwqUZZmmKQkBQCnFPgNwzMYY67gAFLNiLsuSwTuZrF+TGEHAtsklhICUpISQQoz3/qVEak07K2CtLyAUk2YppRI0rvdga42xJXMGWEBKERCFQvhaS3n5Gsdu7+8DgCESQqjx6Zq5HJcdXFa+YQHTXeu2L2yun31m+dlzJ57e6OVZZXfwite+7kUveen8rgWlvkULqCzNjn7x6MagmFvc35idr9SnokpV68A5xZJYshEeeZVmc0owxzqsNprVuBYFVe2FIHmZSQkzWzijWHjKj6NYVKvTpgj92Cf4Lp2q1Gcjv1fB0KcMkOSHojY9Pd2YnpJhIDzhkPW3upunN7pbSSmDg1fvu+Hma6dryhM5s2b2Li834OdrRV9DCA2Ma3DGVhdjXUkyw9pCCBbCI1KAR6SI4BxgC5hsc7V96pmN9c4ohQii0Av8km1qSmsLoYTa0bzgIFRYqbYW9izGYWTzVEW+53uSyeXOkVEOQWlUUSDLARAJT/jsBy4IpVJSUiqMYYexImHAEhCkrUdMHCgtK1omQaiCUIM8IQISniVhwJKgxvUhECwVLAmzU1oCWOuMsQ6lkjkX0mSss0Q54wtAaxNVplrNQbfW2dhYPrN07EuPT0/tmQgcE4FjwoQJE154AseZlSkXbD51avfsQp6MCOT7vsmLNE08qWBZEJyz7ByzJSJygq1VtJ2vPt5aYWDbmGvnuoSdcw6kBBMJy4JZMQhwjkty0lNZmQuQyawqSXfMK8M9Q1t8evOUnKpOsyjSNJmpfOTso+H8DS+KZypb/Zd5lSON1l+5lTO7W3/0lUcHZf8l+wYvn5uZTWieKkFGHjzFQkKzEaVlrZRWGtlIsoSQxgldSMtEJKSFYBDDWmcFK0FaiIJd1yTx1bOrj5xqn754fXNxD/lRmnm1hfbq+fmrD3od78mjX929uOfATMOscvfQi/7qxBeOPfPUz3/vjwYX+NSTT+46eM1UTSWdzf0Le08cf2paBzMH51xuHjt5jASdPXU28MWV18z+0i//TH8zfeKxk5/53EMPfPGhZ9aWttZ7C3tmHrj/vixPN9prv/l//evbXnqbQn0yOb9lWGN+/Sd/AsCb3vSmv9kR3vSmNx07duydv/iOn/gXv3z2xImzJ058/i8+/p5f+eXf/8QnD1xz7WSEJ0x4jswBeECkVRzHIErSNElTKWUUhkqp8crfWps4Z9lmgE9QQFGWxhhwoLUYayXbthDPg5/T4wBgZF27KIXjimQZGfgOtJ3dmgKlc3mW5c6lgClLYoRALEQYBp6nL+t3KQAFREABZELEUkYArM2sHVx62M7zGiDdWFp68otPfuUrX3n23MU2KrsPtF504+ydr3/lrl37v5WjXVp3eq2nm7OHrryqNTcX1mpRXAUHaQYOHXwq4Al21WoUKTkVtcYKQhhNab+yM6Ljd0yCUzIZJYYKJxjTYRDY6oyshmWB0YCnps3c1NY0t2tuE8hHjDaoFlFdKI7ByqFMu8O1E0vt4agM/OteetNtr7hhuq41J9Yyc5VIAc9/+75eI5MyFOLSA3xrjbUW0AA5lwFGiHHwDQmhiKxzYJMjaa+fWz/x+Pp6JzNxParWvCBIXJmZVLOaiqJQehjH2QPsB14U71cyn2kU3c2hKYfMJnVFaWxURq4Mk4Q7m2VnHQzh+X5rnqZnnF/xI8/3pUsTUzr4YAIZOMXw4KXKZ806UqIqUAS6CKSFqo5rN3K4FBxgLHDsvNhxLs1ORq9zLstKTxSBzsuRLfupv7UWSOW15qQkI2WzVeskza1+d32t8+QXjt/6ijtac5PzzUTgmDBhwoQXGB4rQdrzQziH8a6XYwGqVeLRYOhrzcyOHQmM4/qIRWkMCRJCjC9BxmqGlGKnlGPbghRElgCwYFaODZMQAkpKJfrJSMAFnu8FoZZi2O9Xc/tzb/z+rU9/aNkMyn7q+V5fM0/FJ7prh6aqCzpUIwebXh81YmHU3HVrlD6zflbE+YIK3vySa9KNwcZmLzIqNspLnTMWpOFpO2IWZKViIYWFcCDtlXnheSQEhCAr4AiSeCCK/bfe+P6H/9yrx4v16VcePHyNnp71q1matGamk83NJC/27NnjhV57fWN/tTVStryZ/vT+D/+n+z/2Hf7B17/qzb3TF4o8jaKgs9FeXNgVxv5q+7yRNCrsxkbn3b/1bmsBLlnYxnTl5bcfuf01rwFw/6c/f//99//5n//5zMxsVK3dcMP+f/Wvfrvd33j9d73uLW99601XTuxIvxV88Pfe09ncvOuuuzzP+xv+HXneXXfdde+99/7Ov/xl1Gp4+9uxuYkPfeg3f/anf/8Tn5qM8IQJz5UgUABJaYbDYSWu+L6/vXjLc7EjlDtm55wQwtNaaQ3A01oIYYxhZq21JlLA80wvFJTgoByZbFgGohLqyni9SkLGjbnGzGwlrnlaf01n0ZqUKhnKFSFKsmUxykbGpnCMDEgBXHLruBzncmYLgHlsxjGOVslsmZRJt71yceXZc8efOHv8qbPr3c7Vt9zw5h/8oV17dkWhajSnv2XjbK29ePLsg/c/aKLq/J65vXuacRwF8EShHbDtjcoaJZh1oWssCsgCWrHnFUob8HiZp0HwAAKGEoUCIyqKen+IBCKXigZwBcAktfLiUEcV6feddIGHaV9XAhnqvJt0NleW1k4unz69srlRmWoc2r9wYDGcmRZa+0AIhMziUmfKWMgQQvy33EnGFx47PT4GGPcskRDBTn2HATLnBJEB0mzYGawsr1xcu9AfRJ4f1WpaSkUiEp5gT7K24AJGQ44njEnKkp2DJ4Ip3Qxjdj7DI1+Sx1qjk/ZW0qotWh4Xg3bez5PBluzsqnUzb6om64GwROPuXgcAxljjrOeUIglAKRGGnhQSAqAQ8AEolCEKuaNuCIgAvlAOoYECEWmtFSmkcEVZjow+2w82ejPUJV8OiOJYVkMvqs1FrWIUd/rD4VNnTz38+QcCX7R271Z6Uhk6ETgmTJgw4QXDU48/caOeq83vXj15UnlaC8qSVIIssyTBO/+OnUStsQA751iwc84YI6UcX4KMHcv58qYVSePLI01swFYAGpliUlKU8KCFcWxdSaTDaMoU5z/54K1quiq9JbXVtgUif3Wz0/U8BlRubRwmZXaAalO99Bq5uF6MTldrD7XPPtJ59jNrS3v2Leybmz5Qb+mV1RtUrW5FLjgtShH5LFUpUZY2YEiS1rLRamQKL9AUyuFoFGsdWFdMhR8++vl1k61u9udH2XXVxkzbkyVckOtwem1pqTFT9Sv+1sam7/uB9PYUYbRw5MxtGw88+Yhs6ju8tChHvqHc8zwpTZkCZtMM24XzKzN8YalZbWrpJ1mmNVnXN2xs2ZU6euVrbv+OO172A9/39ge++PB7/9P7zi930jy94sobn3h0+aGjv1FreP/bT/3kkcPX1b2JI+k3i9Xl5fe9651zc3NHjhz52xznyJEjDzzwwNraGq64AjfcAAAf//iZp5+2xkg1uVKaMOG5a28gty5LSz9wvj+u/+OyLGlsKbqzxJVSep43ls6FEArIrXXGCCkBKCHscwUOgpLwytyZwlbCWiUMiYgdg0VQqcWNWc8Px4WHDnCAkFISlb6V1kkuuSizQZYYm8MxSmAcRiv/ugW2GQsc4yONw9KLYjTqbvQvrpx54vSTDz19dmVjtdOfvWL3S++845YX3/w31k//xpii/PyH//Lz9z8ka82p+dm52aZEqKFQSicYKOE0rEQpGNLpmEUJnZOnyfOsgAXgmABNDAII5KQwQhhbyfLmKHGZ5YIlRoCBkKR94Vc8rxXoWsie8wIXhkIbIM0Gaxsr5585cWJzaz2HvWJX/cbDC/v2VBqNsaGJDyhmXB59Mn73L7cIvSRtXCZwgIiZzaV3SgifSDJb5hIomMFsgDwZ9laXzl9cXV8fDGbm5lv1uu/5WngBBYI8COWAEk5BOjCDy9wU1sH3hO/JoO4B7MbZrwxyxtm0k1RlUokznW2JXi/jTTnMokzIfMaVdakCqTxICSIIMLOxVjk5nkpjYxGCJgi3HQMEAfaEBfPYzlVCSNKQBtIQICG0VGA4YUsnyszp9qiy1qlWemwosS5GVFdBJaiIRmupUR8m/aX1i/d96lOiGL7+B74/bjQm55yJwDFhwoQJLxQOLB4oz3VhhlrruFJJ+n1JIvB8OFc65xhSgADaTll1cKyFvHSRMS7WYGa507x6SeMQQhAcMUsHYjDgmNkyM0vLgkhCOmJHAKBY1gt7jaxWgiD2gqeTzeVs4Fei0xcuDCoHEDd76TCIq/lWd1elVmRmVtV2xVP1VuvEcM+JztKJs+ePPvXkVOQfqs2Yxr795E9HdeRltTLd7w5txtUgigJl8gJSwBRCsi1TY52vWProyPKJsrtVlYOLuUyKw3OLqpcFMi6HQ478dre9a//u7qibj/rNWp2dy7qDsBT2Qi9MdSWaWqXsDz75x3cdfIlMkdmyzoLZXMi6tSt3rx19/PTSxbd8z1sP7T+QZ2lcjQfdNRFKkg5EZW4sOy0au/fMvu3H7nrbj921fK7z/7zvfZ+9/75GqxrHtSTpvuMdv3DVoYNSyp//2Z+/5srrFEWTSft3y6/++I8AuOeee/72h7rnnnve/e534/RpvOMdANDvv/2f/dxE3Zgw4evxgAC+wpSAAuB5ICAvoKQaKxqXVrlCiLIs86IY31RKgTnLMtYavv+8UFYDGMAGQtVlraHihiABFA4jC8nOuSzLiiL0fd+MN9eLgsdLaAPkyHrFsDsyhfkGXsGlso4MSJwbGFNcXHl66cSZU1++ePpM90x70JwJXnTr/jfc9bYDB6/Sfx9b6MzcK8tcqlZrOq7MKEwRtANnMNuaQWlgGdoTUgUEq1QekjbsZRaeBIDCCiHgA0MrHHskfDivPwzTDIBACgwJBspD0ECljjAsgtBUotgPKMegN+puXez3V7bOrV44d37j4lpYC6+94epbb5296aaZ1lxtXLsBCCADPMAbb5lYay9/Fdbasd7hnBvfdal2w5iE+dL75axNxn4VO/LTNsNheu7c2tpmZ1hkM5VK0GoF9brnV0UZQ2noy/OCXQHjPAcGBIQQvu8bY8qiRAFYB5UoGnqVoRhuZGurYdaOkU35LERPJ8t522UWXpxH1chVa/D0WAMjJpWL566fhd42NzUAoAT8AEWJzKAA4OBlkAxAQ3qsRMHWOQ7gSYp8STPC5G6QDcPMzQFeJ1UjoZqIvOTAniChSscNVza2Hn/izB2FiSdnnInAMWHChAkvHOqVqhH9br9Xq9XKIg/DUICS4cgZG2jPFQXDsQURE4SAhIAkyZYdeNylYrbLRImZyfHYtJxAisknAee0ZWUJUpAVwhjrxlcqAgqGiAEJUQrjrNtrglj5lThiwtpGB1rparTJaTuTUVy1pQmqlZKZyIVEM6PipTa8Tu9drjfOqnY6L3uiPLG19Olk44deecfpLz9+MJzu9S7Ox3OmPRC9vrVWhkoJ6cPAWLBzXOaa2qZ3flotz0cf/uLnOC2u1FP79XRdxYlm9mVJNLIjyT6FXr89guY4CAdpVp+Z91aHd8zfcOPVR37nv/z7dmWjZuXbvvOfnDu1EinZs3bVK06unvrkw1/PLxniAAAgAElEQVTcd/31n/zEx//FO/73fHAyTzrVppelPSUiogjWg/MtF35M7bXNqbnZ+d3+r/zLn7n9C9f92v/5G1Mzc9nIzc9e2V43Sslf+aV/u7W+cccdt/+v/8tPzE5Pq8CfzN6/PZ/5sz898/TTd955Z7PZ/Nsfrdls3nnnnffdd1/knBcEP/hrv/7GH3zbZJAnTLh8sVrk+fkzZ3vr6yRCxlgQh1JSEDmGFEprPW51HFcIbisdlx1ifNMBl+sQ2wvg0piydM5JIYJKoLQos7RMU5sWInTjpbJ1DjsVHDt5s7AMa1BaW7LTnuf7ntYkxLbd4+XPshMsdgkLZP2tta3V1aefevLkk2eXHhtEM/te/eY7FnbXFxdnDl51te+H3/pxLotidWWlO0iDRnN+YbrZnPK8unVgKCgphBx7rDqClJCCYZwQrBRr55RlCwJIwhAUQzrL1rKWxIWx3ZEbZFxYsoVAgbEBCY/fTDghjZAMZEl/88KFCxtn1zeX025alKP5PeGefTPX37zv2mube/Y3SVaBgMgfW8puFzJs14Ty85pTxiUbl8o3xkH1zI65uMwnZWzesS1ebWsexros628Ozy/3+kkhAy+oVqP6lB/UpayQ81mIyzuQiAAphBKC2RaO7HNih8GAJUnsxVYkmRn1FcpYQWgHkbhyg4fKOYpkrEJnXVCyLCAlkYaCxLYRLRGEBIG3g47HTyABCQsYgAFiwMKOC43Akq21xjkwC0VSCo6IQy6yUpd5QKQKlmQF66DCexvxoGiu9gfZMD99bmX59FJcjb3A/6amEU8EjgkTJkyY8O1CFASrSTIXVpMkUVIYY1xeMrMnVVkU6tInOgnAKVJCCDiUrmSCUmp8wTFWOpgZly4+wGydlgIQkhiSSEkI4Vm2jolIamEIZnypOt6Tcexntu5o0fMSf2o5bp0dbblGeDbvXh3VMRqEKnBCjEwWask2Vw61UgZS1FT1QL0x9OWptD13RevhlWP/+n1/eOfC/tzT1aiaoVOPWZZOa22pJGWZnXMG5FjLrsmShn8C7S89c3G6NV/ZHL5yz+Hr9IIPMXK5dZCGZlvNzU57MEwX9+wlU3Q6/dbUbL+7Od1qXbW4//Onjn7vd33PsyvPfmX5VPnJe99w86t7m2s9Ly1a8V9+8j6vFT9z5vhHP/pfe93TtUg4h2zQk1oIFs6RIF95FVukEHGzlSfDdVIkRHLHd7zuM5943SDdOPbks7/12+82DivLF8Kwsmv3/scfO/72t/3o4vTMT/7Ej9566y2iWZvM4b8xaZL85s/+dBzHt99++9/VMW+//fajR48Oh8MPPfSVMJqU20yY8PyF9yNf+MIHf/+9Tx87ffDwtYbbDjUgAjwpVRhsSxlFUZTGhEEgdqJVtvtKnMvzHETBzl2XkFIGQVCUQ6QpRiVSEqhao4a9rWzQM2mqvf9eXcbYxcF4QsU6dtV6vRZF0vPGDRRfa5lRSo2XmUC5I7CkQLpy8tyj9z/2xBNLy8tt5/x77n75G+55s9Zq3LD59zLUT33l6Mf+y59uDcK53Xv37Ws1p+pBXM0yOCeDMBpnsmbgguCRIGOLLJPKhQGEhtOUkQQoDIwEAF14wjimzOXDwm0l3MsqqZF2R0cwBVwbiY+0BmOMsf2BWTm3fOLRo+fWLlzsdauV6t691dteNnvo0NSehXolbgg1BcRAIKVmLi+r2Nip03nuTWvtuCtWKTX2YbH2ef1JAATgA27HkgMAXGGy9V53pb+ykhqnm7NRY2oqDhsKVXJ/TcqVUkoEEgAblyWZtTZDtj0FPEAK5KEUkVdXaiAACC+QenyNVEoMgkIoLrzGXOGkzfy+5QH5djwFfIDGabYKQWCQG5R8ST4xFi6jlFGMW3Z2Hpyj9K2RDgBbRgojYSTUTtFJ6cpe3q9yGruU8kpQjXctVLMG2lOjs1n3wurqR95/b95PXvSql0ycOCYCx4QJEya8AOiWK+cv1oOwhIRgY0vBGLu4QYgojNL+AAISQkIY44wxQohLofQM2J3m2PFlHBMTIByDwc5JELMzxFaQ05CKUJDHipmZyBEcgZ3znBSsrEBqne/8ua1S+JJbBx+shI90lh+zZl9auTGcc6kpBVSoczYsWVgBKeDglzbMzUxCu1hnThyeuuXJxqFns86XV5ZD6WpKfMd1R9wwma03Bu12lqcyDlOF9XTQKVLny3PnVjMSe2m2lev9wcKt0f5a4VTJ1gohSAuYtf5CpZZEnh0mzrmp2blkMIQv8iJdf+TYjTOz05W62ex/QWyUydrVF569ad/iVnf48aNHu5JGNHrTW18bekL4rswyrSuaNUE4A+ucEAbk4BTSnrEmCsIiT4vhSIemzFPPw81Hdn3gP/5bFt7ZMxdq8eza2uZffOKz55ZXLqyv/9xv/naRJbt3zeTZyOajV77iZYPeVjP2rz242GpNrayueGwqc7NW4qYXv3Z2dm44HFWrdaIKcwomEgEAdimRBim4DOI5l3pJMvwHP/3f9c9/AcDdd999aUr/7ZFS3n333e9973vf+Yvv+OX3/N7kHDNhAoCyKC4uLzu40hSPPvTFlaVzo7K0cmwPycwoSwumsWhujCmNudx5QVzmyqG0ds6VxqjL6jsAEDkhSguTWjccJcPBoFmOjK3lpUodFdK16tHsVK0SBb5SPmBRWjhAwQLGyLLUAGxh80ykQqVSFiSsgyjHPptCeIB0LhuHwgKlKbJkq93ZXF9bu/js8TPPnLmYgg/dfN3tr/7OW176Yt/3/n43zDc3OmdPXZg5cGOtNS28Wmn0KHHMkoiMsaQIWloQxiIBG2uSfndjMLgI5wkZBc1dcaUWKIIS0JBEzChghbAygCu8giKVlapkgZzg4IwlW0qzsbWydGH5/Hp/+cKFpeUlK/O5eX1wf/OqK2euu7YxN9+s16aEnCKaGgtbzl0SJhjInWNAX7IXHTekXLrpnLt8VjCL5xl07NQ/ADDgEsakg+65C0tnL15s91JRiadnphuVuCKELiwJyyFJSRKi3NFKrCNTCgUWDlrKcaGFYWfBsIBhUGkDKqhR9GMKtWRLxgYukxiXr+ayGHkdR1LlsipkxMSsCBJwcOyMtdvVsKWF4+1ltAEJAaWUYKFdKS0zUAIlyHFRWuusMCYbjnpbnTDkeo2sGCLOvZJkKkNjvLKEK6j0RFJ6W3lTq/27FkaGuuXa8VMn9586e9MrX6wm+sZE4JgwYcKEf/Cc/vgX9k+3ts53ybLv+0rKQbsrHXzPF46T4RCOCCSEEI7IEhuGBAsWQkB8zfqLmQWJSzeFEOzYgXPJcJAO5ByXbJwzcEZAOgh2BCFJkpSS4cixUk6xBVdy3lVwIPz52mI95AeTM/9h7eG3X/GyfawX1BRy5yy8IBaaTVEATjCssyRUSLpiRGDUtJ6+JZjKDxxa7W6sjTa/+Lmj3XJ0eunMgasOjkZDIUSj1oz8yOVOOPGi1tW7RXWXi67at7csCu7mFenn6ag1VU9tmeRFpdHoJakXBRLgUdG/uB41q6q0MSk0dXfYFW3zvTd9p/WiT37xk49Xa1dfvX9zlJ09vSqanuXyLW99g+eZ4VYa+TXKSVZqbAYA+zqA9FBaRmZMyVZAVDxh4XtFMgw9VRSp0qI0hedjcU/dUjm9a/6mW37YQaUZPXXy6TCsfPbTn3nve9/barW+fPzpXrtjSvupB5/u9/u1Wi2O43FZjfv9v1xdXY2iqFaPD193ba0eP3Xs2O/+zm8FvvqjD77vyPVXD/vtz93/xYUD1wkZnnzmWSLx6te85v0f+tA/7Ml/7OjDn/3Ihw8fPry4uPh3e+TFxcXDhw/f99GPfM8P/fDhW188Oc9MeMFy6UNhc23t3/z8z5d+Hs9V89WRHwYcwCnN2x0nKIrCWhsJURqTpRkIl4sXfJmS7nteURRJmnqeN97nHy99mR1zXqJM2PVGw36/UxZdY1u5C1NSuUZrurp3fqpWrYSeDoAMxqIAQjhClkvnQoCK3IyG6FfQH0fIWmgLBIAnRMAMa/tgx3Ds8jLZ2jpz4pknTj7yyJmLg2HXFQuLrVvveNGr//HrfD/4+x12Zi5KlBzUWs242TSoDlOZJkUY+toTWZ6DHXQAIoCLsWeqGW6snjx+/EEuY9+bPXANe/PaRTFCSQoeSLJLYVk7v65Yhlmq/A6LkgmG4ACUiofarJxfOn7u4vHTK2v9ZEh0xaHa9de3XnrLrisP7oprNR00SY3Vje0odOccQEAAZEDunGAWlypfxlWi9LUQeme3y0bGUW7C2ucJHMXO1wYuQZ6O+msnzp8+tbrSHSXT0/PTc3sbYRwxI8/JKzioaCE9SDfuswGMRWYRwkm2nhSQAuCUuXROFEBp2Uts5NKoWfRqZaxpyJQVTZsGKAEAQ6KuXAe7sKguIGCAWRE8IIMrOYeR7EJmKgkFOAQIyEFKsgqUdlqXDmxKR/mlEBaT57kYjdqbF08tPztdD/3d00L0XC2LrNRCNTNLDtYwmCk3tNqPp+O9+/dsuvJC2l3r9863t+xzR/Lv/G/8MqnxH0gjzETgmDBhwoT/KXn8oaOusjvb2Dp823fkS2cHo8T3fZSW7Y51qJAArHPjgguhlVTKOYNxTOzOxtrY4v5Sdj1tbwqxJIIk4eCMhXVM/x97bxpsW1ZWC45vdqvb7elvf7O5NxuyIelbTXiKyisSTRFSLUvCLowyQuyqMarCH/55L6KqoBA1sCl5oiI+FJAniqKQIAiSNIlk5s3M2zenb/Y+u1ndbL76sc65mfB4lmGhQnJGxL1xz95n37n22nPPZsxvjAGPgMAusGaSEAokQEQcCFISiKppkYlImiwZTw4p86Le8QvFYD0yn9g+nxx5Vp85mgSjTagdC6RSBwqWQVoUdZ0laVGUCuKwTHNbF4WdFTN33nD8tkM3XdheedVzXj4sJkrJSGjULlNJSrGbVnGQp5KFjpPV6m6rkwYRucLGJvFlDQlmchxIi63h4MSdd138+8/Nz/TTTmf76rVu2vaKiqLoR+2FpRtvvXZWveyVZ6+eeWyw7tutrNsd16Ms0TctPmsyOitICaHgHOc5pYptbYMX7Nh7qQmewOCiIGJYb7RhVwmhCIGDs1URRQYknS9LOwHpJOq/8I7nAbj9phv/x5/40Q/91Ycf/NuPdzuzhw4d/vjHPnnP4cNHjx79vd/7PXgiD0Wi31tKW1mk1bXlzeGjT6RJ9J2vfu1ML3vxS17wkQc/UhX5C174kj/94IfGo/LE0WNVUV66/M5JVT6De7537pd/8icA3Hffff8S//999933yCOP/PJP/sQffvqhA5PRA3zTshvby8tXzj1ZABsbKzc978bFIzQ7K889tPpYtRGtW5raMGSkQGtvo1tWlWiIBqVh9HWOwzlXW2u0llI26hUAeZ5PxuN2u52mKYBQocyRT+rpdBIkRJYI3Q3BTCfTapyHvIZmajFE5SFLaAcNCEBCBMRwFrUFw0iRoiXRE0gjaL13jI48BGIGkGO8y4Odi5dWL11YvnTx0sbWcLfyc0fnTh/t3nhDfPvtXSn/jTd4m5ubH/qLDz35yBP9I3PZTK+dZl0deZN51RYhQBC0ht4fl4i1cXm+efXywxfOPXHpynpdrUXRRmehOzubslHQElCwgRxHSvtWu3BzglZl2NFiJDCm/dqHlfX1J4ebj13bvDQYV8DhG2YP3Th3+lTnllO9pbmZNOtLs0Ci3aSiAiWg92UYct+09cscT/C0Ncb+Rtphj0dACII5fLlDxld2QUzHdmVz55H1rUu7o8DzUdzpzMhsMcR9wPB+rg2BIigP1FAkRayhLNiFOkzLejrJx+NiMimmmZlL43aqfAwYghKZk0uKtp6uiCFloOMp22q6LQbXSBDah8kJ5v06lRrwoHJP4UQWLAADIVnDKSVIqshCCGdjzxZkoYW3Ybw+OHtt5eKllWvj3YSrnYW53ozu7o4rjEEBmUcMZFyJwLmINXSXukvtpWPzVTm8euZzjzz4V596wUvumZ3vfW0JCK7LavPyYFyOJkU5zg/ddPPC8ePPDI7jYOY+wAEOcIBvSDzntjtaO56Px4PL54QLRspQWWKOjPG1VUq52kqlCfDeSS0BeO+YSQgVELz3xhhmruua9oBGIltVFQcmxyGE2ocQAhPgOFJKKDRG6CEEpZSQkomdr8lBkiClR8FRCCKOlBe9UX1X79gnq2tny0G5/HD3lpd2y6LrrHScmCwUFlqwkZWzKjKFr0ICYZnzHIISrTMp7LA6CXM0Ow4Llcwzs7OWiLmGAEmVKJAopi6oyJhQV54Dg0Pw7EUIkNqU0zxtt7TW608+fuTEEdPrrlw815ufn07zemIXZhcS0lc/8tGb53rr9fqy839+5mFXW9GOq5XlG08eqt1Kq9MOeeF8rozwHFxhlY58cAGIVOy9F0KqNAl1HThIJcDsXJBSe1sncQKSzvrAXmlFwngXwN7yABSISJuZ17zqNa951WsAgMc/+N3fnrba7Otve/GpW2+/y1v16Jkzjz322Dve8QfbpWOUQojdXTO/eKLdj/7swx/L0u7s3NLHHnqyN3tSx8Xl5a3jx45sbGz0+t1ncM9/16+9bbC1df/99/8LBTcaY+6///73vve97/q1t/3Qm372YKg5wDcbQgh1WX7+wQf/4j+/a5rFx245/JwXnrrppJpt2WqtWr44NmJHeM81mlBMAgjsvZeMSAjSmrW+HpnhrHVVraVkIaxzjVjSOZdPp3Ec77cIlKIufFEUNQIrrWQKJ8vRqJwUtrSsmWIOsC44T5pIgSUCAwGGQwi29ByIhEJCyARiCU2NESfYh8o7a+tqt1hZnl668sg/XD1zdnV9MKRY9Y/M3nr3rafuPH1sCXPzR76Gkrd/Hh5//PEf+/Efe8HzXvCce14sExNFSSa1jUwdRShrACLWLCUzEALBSy5tOVhbu7C2dnV7MJ5OJkrv3LB9cnp4yS7MackCgA8iQGhNSVqFbm13ysImqtIo6rpyITjg/HD6cDG5ulOMiXo3LNx4+9Lddx+56cbusSMd4oyoS2qWxHW/1XqfzrAAExlm9RUEWePwhb3ynMaM8ylv2X21igD4y2mOhvUIgbnenYxWt7cubo2382B03Eo7nbaOukG3IQRLvedGKkhABpAFNCFWTCHUrh6ON7Z317YHW6Px7ngy7vdPzPYPL8pWLIxURFEm24dkVYRq6IJ07CUCkYRUrq6qYqBGmxx3RDrHlkKQ3MTFBAoOoQ4gIkEUAEHQgiQUHAnJUgonpCCLPY8RJYNw+XB0dXXrwvr2Zr6r/WSH6BbTm6tLUMURWDFiQMEbdgWCIp1RNpfNHp4rVy6tXT13/l2/875Op/PSVzz3a8JdgkNj+rp77eLlv/mTx5Y3L6xs7qysf8sDr3/VG35Qa/PfJJ6YAFAgJf4tHWoOCI4DHOAAB3jGIs/znspyn5Nzc63ueGvHVzaLk7wsDElSUoRAUnBjOs9MREwEKUIIRKyU2s+i/8opam9R4oIUgrT03lvv2HuhFHO4nm8vQRQ4MBOBuAlEgxMACcnCWOoHfUvc3265x8bF2mTyJbd1JJbHnJ+N4vF40lNtZmErp7RiHwJCINIkJAGBQ+UkKyUpZcksYEEFcwiAbC4bAFEgIsfQkhgBASAQMUgIJUmK4EPSSq21tbVpFA/Hu30l2mkGDuujwezsLBHVdT2TtacBN80s6a3s3GAjVmoymhLCj77xvzdEu5ubnXZGwZe2irMMlolIkQgAwwkSRMrbWioCNIeKwNoYZqejiL0PIUhSUkr2BAGjouA8M3gvBGCLiJl98DawNyLYaa6NOnVyiewYQd/z7NtvvfXED3z/D/3Je95X2lG/P1NV4vLly+953x+86Wd/5sKF1Q/+xQfb7faTn/3M6773e2++4bs+9KG/WNtYO3b80DO1269dvfrOt7x5cXHxrrvu+pdr5a677vrkJz/5zre8+dvvf93SsWMHo80Bvqmwvbr+N+/+00efPFP3Zk7ffuiW2xduO93ttCVbK9WMSsamP1R9LXsEAzSmikIgivaqNoQMIVR13RAc0ocUkNfTJqSMo6gJCr0evyqNjNJIBcVbyAuXT+soIKkrDMZVkY+baI2AsoKQ2AuhYkZdgS0iFq6KplO4sUfOiAEPVIAECsDAC4x3p+vr1y5fevKxS48/dvnaqJg6LM0vnb518Z6XLJw8/cqZ2dNSQgj5VOLovx2cc2ceP8Nkjtx0l59FEYDaIdQIQWgRJeQJdQnUDra0k2k9KNgFY2S/HVlbWOuHW7s7G5PZBa2UiSPASDAgSBOlieQo8dQb63Ighis7a1vTyRC4Wvnlik1n5uQNC8/6jptuurl3rKc77a5QfeIeqA0yX75OkETCexAJKVUTnfN0jsx7L6Ukgvc5cwA0oL6ixGOfK7FP+7H57IIPvLxVnVubrtkp2nR8fm5pMet0QGWNqgpRBA8qgAhsUENYNDYjhEJB2wrjx88/cuHikzuD7aqqnHP9/s7S/Gbib0/m59GS1Guzkl5uOd4ZTeBr0eKcXIXgUgaIBpUvizrJx1WCSqYNk4JIehHyqoaWpGUEoUhARB6hgCXXJKdw8IwK5J8ibbgMKAMYg8Fgsr4GkD80OSxCJ2WUgAcDU4pyiv1+D8witdhLFw7P5SFsbl4aj3e+Nt2LQ7l6ZvXCoxfWds89evGJz57ZDtVEOdkTfzH52BdWLyODU/a/fh0xlDfpIOtf7L/y1m+7+dipr+dB7IDgOMABDnCAb0ioLCm2aq7dYndmPBgaY4Qy+XiSxLEtKgIaGuLpCWwApCTnXAj74SkIJPZktBy4katcX6Y0DL2UMuzlt+3RH82vNeH2zCxJKhJEhICYWQYpPUFQHGVzOzuvfdad2dh9euvMf37kM6cXFp+nus/uLM4g2d11mcmSIG1pSZFjKWsoDZaBrPDNeaAQJAQY7EMIAWHvROjpAm8hhBDCBWb2LNCob4hISOkpNEyQ874/O1MN7fbG5tKNN2xcvXLkxHGp9dbqerU7uem5zy2uXpxV0S0zh87sXKspKKWkiFauLT/3ec/uzsxMhjtpbIJzCEFK6QMTQYJCCIIkAASGFPs3mUlQCEFChhCYicHUSFsZgIckQLAn7El0ObDTmgTYe8ccrHVam7qutdb5eEBEFNn7v/u/EyYCUBVllMQ/+zM/CiSB3Zt+6ke7rdkzT3z2lltuEVA//MP3P/nkucOHjv32b//WM7Lb/9KP/wiABx544F+6oQceeOCtb33rL/34j/zmhz58MNoc4JsEzrmdnZ0H/+qvf/8d/+n4nadvvOvk7XfO33DD7PxcX0pZTOsonsbJUMWpjFMZZ0KpZq7RWkEpD1jvXVU65/z+PKKlSuLYK+MhIulArJQy+xtgBIZ3kIElgT3QlBsErUEyFGXlrBOAVkprve9W+dSeCyQBKWAVCUKwrtgaDKrqsDFdKbvMdnP52rULFzevXl27trxy9dr5i2vnLm2OAYrjwtPtzz99+o6X9/o3ChF//XwKQoj+TH9pYW5Wm4yloJSDJO+bEksNEtyIPggghEDBAwxGaKSpWiqVEhlvbfCOKYIhFuwdJBAZUUsqEdbrfHsyPL+9s5HnE2NUp98/PHvkxOyJWxdO33X40GK7I6WSHSG6QAtoajcEkWrKMYQQRDIETSSFEMxu30FjjyRqlgfMIYTG2LUhs3jvg2t8OxvJx17eatNhHOB8WVTD0dUrWxeuDsal12n70NKRfn8ujjJnlW9mTw7WOxMkwB4hhADvApGVXPtisDtev7axenllMNmpbBWCF5C9rFc7diwkQ0QJTMLVrOfdAiJMuBU8vAuuroIvyBQ+2ECKyINrduwQmjRdAhSRIDAcfGAgOMADtYIQJPYICtpLR3bsq+BK62vHzOxC7erx2uaqpJAszrYSnQZJtayCsqSt1JUSVolABBVnaXd+bn43L1cur9r6n6k8ZQ6hLpy11rP3Ybo7fPLjf/nI5/7uzNp0vay2uRot5tWCTeZ0OX9lY/oXZSicrr+yT4Kkl+nVTu/szMLn59RA9lq9NI60EpI8mL1jaTKpogOC4wAHOMABDvDPx+Hbb17/2y/1o8iWlQACOISgkyh4T0qwdQwKzAwmQY0ZHHNgCBCY2XnX1OI2daREFILfi3wNnkgIIudcs9hqztms900o2l6mvfPNKRyErBACEQjGE0JAEEFwGarDuj340vor0yO3npp7aLL86MblTy3gE+evPnDrSxZ5gmDbtdKQAUKCiLhm6UWQBoKYA3sfvA9EhMBN4apzvrlaIgpgcPNevHWeiffoBoADE7MgGg13ZxbmJkW+vbnFhG63u3ttOcta4/FYaN3qd7M0HVy+JKw7nLaflS2c2bkWjJwOpm/8ge97zXe/cTx4zEiRpnFwVZJG7OoA4T2EIkHK+0CSOHipFHsf2AFMxMFbAldFobUSQjhnwUHpiCCstSQNkdiXBRGza8p0nfVKK0hiDyJjNHMoYwlhtJtsS5PWoy2llIZhVxXTTRMpH9AywtXDUzd0fb3iWBDUqRtmhPDPyD7/kfe/7+Ljj9977739fv9fuq1+v3/vvfc++OCDH3n/+1753d9zMOAc4JsBm5ubb3rTmz77mc8U48kLv/tFr7j3jsXDodXtKX2YhFS6SrNRmrWEyAQ6CjMCBAqIDLQGka3rsiynk0ld12mWNSIylcRJt1dWBBvSCAxXPZ2lCAFV5X0oiWyeE5AAmYJuwSYYlghAR4h2kmStNE3FdfcJECEyzU5SaBKpIG3qujx//pHnvPDOXu+IlAmA7fXLf/yOD/ztFx++vLburK2tq61vKgDPn7/wsm/7llb7DiLzdfUpGGNe8YpXfPtLX3HSLBhEheqVhBpBa220oYoEoEDQmjUFLvREkkBl/XBUBZZZ1p1dOtabm1M0RlBABIOgUbii4V0AACAASURBVOWMwEwoUY3D8Nzu6rm15Ytb43EQspc+59StL37pXadO8eHDKkoyLdpSdYkaauN6Do5WKvM+D6He2/Yixt5G3gJFc/mAEUI2QqQQ3NP0DhaonvZCCwz3zS3s0xxGYUe702vXrpy7fPnihs1Fvz83N39jKzukxIyLouA1iByChzVQMRiw8AEle8WFDIPhdGN1t9qyGAMB1tm6KrUwraQn0laIIpAFaagYhxZcnA+tC+wOOUHVNHi35eyAKgohKF0nnVxRgbqxc2Gw1ipOtKgFF6GAq1Dvu3hwAm2EaNQmiMEVqEId3NTX4xByRgCiREVJNC52r25yb74TRymAHTLK+z6kFjRIVJkoSMEihdIzvXxxMt1a2fpnd6dQF7uP/NmFJ889eW2yuja6tjK4dHF5N7c+67jTyt5hN+/YHR7flORZBR+5IL6KPkWRiJ1uP9pKPhtV18Yf3H3/o5cffeGzjj375rk5tc75aPmaP3LH988evfvrRLdyQHAc4AAHOMA3JNKXnS4+9fDhKAnbU2VUXdVVkSdx7JyLtAkA186DwSyI0KxBBFlbSymVksxMBGbsHaMBQOPRzUSQktiHp4e97dV1EDNzUxsC2veQQ3CEWkARqUDM3NiyByFgQ7+gE9ns3Hj35tm7r568612P/304fPwPzj70siNLN1F6R2fRreaaM4JhFXmlSnaSak2sSGKv6kSSgLfOuaZskoUgABCCwcGHwJ45YL/eBEoyEfvgA3c7ncFg4MFLx46NdnZGo1G32y3qWhJFkMUkn4zGx44eDdNiMpqejHqxUMNqLElcPH8egNFxpMm5ipiJOTAITCQEJBFJoQnMgK0rbaQk4Z1ndkIJW1daK2Zm9lJSYHLWSgEdx7ZG437fFMUE9gguEEwU1dVUkFLGVEUuQDqLUNdwrJJ5LsamlZW7O1rUAjJNpC3HWkmhFeoywIsoClUtdMJ1Hpx95nX4Is//w8/8dKvVevnLX/6v0+LLX/7yz372s//hZ376xa/6jiRND8acAzzjUdf1P/zDP1y8fLnTaWXddH5pvt0hY1ISETmBMtRjX08se5KSopTjWEWRFkphv6qumSBMFEVR1BAc2hihJGA91UVRB+cs0FiNWmsRgpISgLWuLjlMuLZcefgKLvflpGJAJYY58jYmkBAEVIACKUVEgAWIJKR84bfee+vznj9+61uJIGXzJE6cvu2Hfvpnv2t396HPf/5XfuVXXv1t3/Z93/d919/vbbfdprX5erMSEMBC7Q9NKuFHyEw6GyVGBSWd177yNQLjegiarx1VlRGqHUVZmgyjyPT6/e5sknZklLE0DLB1sMH5Is+H69d2zm9dubhx5dLG8sa4CjM3njx1pHvs5v6pUyduvqk/vyg6HUPcBrWIEqIUeHptC4VQEQkhEmZi5qZ8o+E+GkaJGSGUgGr2mFIqIA7BMzduX0kIYT8R1u3XcVT7e1KHukJZbl9bu3Dm0srK1rQOrYVDc4eX+rNpkhiCJOfJgbUWUiglwagqF1SAALRxbG1Vea5lFFrzrbnQjxzXLnHOHj68MDPXyzKpJZFPpIilipxerNtsj2Ji9JXNQSrIGBO81TqjbhRa8HGlYXyQoNqGaVHsbOd5Pq1hIaF6C0eydk9DkiAoCBJEUEIgwLngvHfsfFWEyWQyHjlbz2VZFmdJzCvro7LmcV5PM9/vpdDkQCN4JXwp9WQyHl04y+0usiwYnfWyVj9+5JF/OH7D8dO3nU6z/4/JyNXVaP1KUYfKBmfd1uqVxz/zsavXVpa3y0EdBsLu3jkq+5Xvjewh647W00MD2y9d8F/1ayC8UF7313q9yz1xJtKbOkokpb6irfMXp/lVkdj1ane8vBZOrc7f/ZIoTqRW8DbUdagqd+T4iU73q5iCMTO85TpHAJkYOvrafg0PCI4DHOAAB/hGxW5dTAqejcz2aJS1WpKRT6eZib33Tdmw957BzLheL/DUpCWE9x4ISommZAP7Mhbm0CS9PfXIfuGGUnK/7nSPNwGgeN+IXRBJ4REkExFsURmjknarHk2iEHinOBlab5h57pl66+N6+c+2zt7WmhnZ4p75pXhQaksesRdBCSs8QMTYa4Uby4oQritTmn8/7X0JIQTTUwlnIQTnvJekpc6SbJrnOxub1tpuvzcspoLRSTNXhVREIg2mP3Ph0ufnDy2cmO3zI5UykFp//vOf3159YnZpBlWe50WnHU3Ho6w/GyqvlGIGM4QQwUMQgQKzoOYPAgcWYIEQOITmpoAYxMzwnkgQLJEnAsghuEDWOS+VDr40aQzyRIVOO75yJBKwYmtdiNywzPpH4G2Zj7TQOuvWZaFqLnKbddt+UlWVT9uSSF2vZHkm4S3/6/8M4PWvf/2/mguglPL1r3/97/zO77z5f/mf/re3/drBgHOAZzyEEN1uN0kSKWQUmzhuk4iZFQKjDjz15U6ZD3JvvZQhTus4ia4bhV5HFMdElCZJU/qnlWIw68qjKMaVL5+qL7POee+TNGUhSu/qmt0o5DXnHm4Kx86OCkYQmXFe20JzWwIOKJgjgtR7DDsCM5hvufMOFUUPfuITdf1ULUCn37/z+c8HcPudd370ox/9/u///u/4ju/4+rz5zWxrrRWBs81BenGlIocZ7kYcZ5mgbIf1iFDBhX2CI4RQFFzkkdIzrdbObG/Q6XZm5+e6MyZqUZRJrQSYbRVKV/NoZ7B84fEnPnPx8vLyyrao834nueOe2573oqMvfGE3TVLBhnRKsgX093mNeD82pSHlK++nUmZSJt575iCl3NeNGsAACKH2fswsgVhKLaUCNFB7PyKKpMyYHXNT7hGACCiBEkgADQSuqrC9s3Zx5ZFHL69tDp00C0eOzh1d7HSkkYD1ovQyKCelkiaJDVdUlR4poBVk5KpQFpakS7uif7Ir24szpebgiDC3cGh2rp9lpInJxUrGEamC5qok4qOYKoymVS8yM5IAJCYJM0lohxBN2QuqkyCsczuT0dmr15YvXtoKgeO4dbe5t5V1I1JSCo73ZCkakixCGTyHApbKHKPRdDgMtj40Ozsz2866ycRe2dgcTCZ13nXcTUmrEMSYpwwP8Hg4uLq2FRaX5NGjnRZFnaQzl37i4w/+2Xs++PY/+I277rnrq/acp1aG68sfftsvnl0pLq3n28PhOLg8iYKUTMwL/XBj6r9lVN80Hrd2ClQ1ewAifNUeCQIpq+Mim318afEzS5OrRXAhO57OHu8dOzEzeGzj4uPrxWA4HlXDnD76hfd0P/DXJ0+a+RkxXivWrk3OXR7+7//x//x33/mdeCoQ+qlL9ZN1v/IocojDp9Whk18RWfv/k+84IDgOcIADHOAbFVG/Q6WDlUmWWu9ASNPU1VaCpJSMIJid94ynCA4ppbW2IQi891JSFEV1XQsh9p0793gQKaVzvjHakFoRkbdWKdW4b3jvm1aISASWPnjPQiE00hJiBM7ixNrSs2VmLVVsoum4Ojy1/dlFdfOz//iLf/PFfG3ot8KN8e2zc60JK1sKljEY+xMhM4fGUjQwmLXaczLbs0cVe0JfJRUar3xurDqIQ6hdnXY7GxsbcTtL07RyNonioqoCIWu1x+vbUZoJJWd6/auPPpq0W0mWrq2s3H7k5ENr51lhNNk1cbqzsdnKTKffr6eDrN/3eSFUREJ4J7xnoQWzYwhtjLMVMaSRxL4sp1qJqqqMMVJI74MQQao4eC6mpTYJCEyMwCSYGABHrdROR3EnradT51yapXC1tVBakZS2tlGSatb5eJgkJkp1VQ5BJIRjhKyT2knhak5nF5Hb6STPWjPPsK7+yGcf+ugH/vSOO+44fvz4v2a7x48fv+OOOx78Lx947Q+/8Y7nPf9gzDnAMxtLS0vvfve73/+e9/3mW37dPumWH1wNbRe1kGXopC3JCnIUdF7ZfDKc7F4biSXBYGOMUgqAUipNkrqunffVfiKsD4HBHkEGGavIGvd0AoKZq6qSguMIO7LYdYOaa0hQC578aDitihoEEzuTOhJCQhkkUxsKVzTn/h4QZS7zCcI/Js2bnZ19+9vfPjs7+3V786fT6V//9V//8R//cfOjCXXfrZlhYUTuovkqZnUoStqKnQwgALWmIGFAvdDV8uR8P5qenCXdipL+4sLRbtJXdURBwRSTwebm5vrG8qVrV89dunReSbrxhsWTt0UnT7VvPLR4dKkXJX2husQdkAIM0CIyQsgQHHMhREIE7ysiCNECKu9zohaRCiEPQQCmMcPy3jNDiJTZh1CEUDFLQDMTEDMH78fMTZxKeNpWNAFUo2TZHVWrZzfPPLH95KXROJik1znUkb3aleemJueoLpK5ju+bEoa8ogIQComC3OtRSskkMUxdo7Vb8EkcV9OeVj7NRJociqMZRpp7Zho6SgM6HkyQEl3ROa5unrFhMqACAEvFUYKIBBBE7US1uvrE8tqFqytXdza3xzu7LHXc7q6vn09iPdc7bmSCAoakhLLwjV2HgkxhVof5lbWdoqqFMaY/a/qpyURqlPF+azSKu+15dDotFRkHdpUttnZ3ruSbF9ZW69FIDbdvv/XETC9Zmj3sSuxO8q9i0gqMtrbOPvz5ygXrg3O4eO7MQ2cHZSzLE6p+flL1J8PWsDSlVTWSVe4IPpQ7U1iuHcI/xhEE1am7rSez7O9Tc03n24VKpUqNNGJ7eTi+sl2tFeUgrzssTrb6rX6rn2TzJt/KL17KdwfFzm419vzxv/2b7lz2rGc9J01bAMA+5GtcV3AcpsugHFEUyk0/kADgHSRE3KJkfl/6dEBwHOAABzjANxn6R5fCYH13MJLKGGMmu6Msih3XVVWLKPLOSZDWusyLJEm01kVREJFzTmvd8OjOOSklMzd2943zKIC6rkHaOZ8kiZRykk9DCMoYa21TL0FEFPbSTERgRVCgYL0jZiFZEpEAh0hpYnYEK/yknlLgIwrF1vCVcmHpRff//t/95dVu+ltXHn/ZkVNHGXdnvcNlGka+s7Q0WF+TUUxSNTyHklJFynvPnr33LMhoTUTeeyFE7Wxz8UIKAA0pE8exq2ujtQRxCFEUWWtNkngW0ocsTavaKqXYsUliitTWaBiRXDItPa6mCawQH/7oR+9/7auLyQDeExGsFUI46yl4EkoK4b0XUhCYA0spg/PYT3hp3FGJqHE95UAMTySNMQLG1t5EMSR8lUvFQmmfF0JIP81NlMCVQAxvlXIqORaqs5HWwRdSKUl5Vdq4fbsUy8xWqVCXE4m2kpFOU1RlCCLLZlwtnkn93Dv3yz/5EwDuu+++f/3W77vvvkceeeSXf/In/vDTD0l1sGo6wDMZWusbbrjhVa981UPv/lS0bVa/sLJpBjKre106cmix1+uUduKpcq60RZnvlkmn0i2ltAhMHARAUimytplcrlMYAAQRkZAEf/2weC9fFs46MogNWNR5mEJYpYPUzlVuPJla63UipXZCVkSCYCQMQuW89QQCAiPRqt3vTafTUFZbW1udTuerbHiUOnHixNfnbWdma+2jjz76cz/3c7vrGzfNzneU0dZ2bRkFR95OZagiitqGEu185IUgCS/JKTKRiWSnnUnv25bnHSeQWb/di0WCSrq6rt14e+XC1QvnLl29tLG9PplOj5+Yv/VZR+5+aff0s3qzqpOIrlAzRD2gCxCRBGIiRSSIGmmJAhg89hW7KpoWG4UdtbrH47QrZQ2o69EzjeOGlBFzFULOLJgDIABFFDEXzOWeN+pTxhxibysbHHw93hmfe2LtwsXt1Y0iXZzvzfTmo6hd+WpnHA2LTjnVkn0kRqyChzTGpSLEJoS9ziallDICIh9i9BHHaTntRya0WyTRBbetjzxckIWVWsEDIChJXWSZyNiFwRS7+xcmCakKGhysn25vr165cunS1dXJ7i4XU+i4CmE83sjzBdtekiFCAJNgwnXWQIAlwmQy2d4ehpp1nKh2W7VSlVBsjBIYFcV2Xg+tNq1WnGoS8NV4kI/WXLk83a0mI5WPjy51+524laVpmgRFG5tbjQF58xXjEEB49POf+aNff/MWF7vB5R6FcUXisqXYHFX16Xp8qNrNhnk0teafZFNKjXlvpdI8mdnutR/L4k8aXyqvvZonKYUt7GRU5ttT7Ugq4vkoO9zuz88mLaUSP1ivh6vj0dROC18TfeLTn1hee/Knf+aXbr3lDiKqpzvV1U9hvI3aBSmDkN7HfnvIl57kqqS6EC0RLZ7onHiZijM8rYiDSNB/ZTJ8QHAc4AAHOMAzcTHay67urD370PGN5XXjTLvdHg2G5EO707ZFSUR1VRuttdbXqzaaczYiqqoqiiJmKorCGLPnB7H/O1KqKq8Q0LwQ18NTeC9WtqnzaF5FAkRCNNoLsCV2RBDgEBRBsG8WoYJZcpDWzaooHoaRUD/4vO/6zM6V85vX/vbaEyfS9PyVJ+6/9SVzMh0O1ludrPIAiUaiQgznHDM39EogNAG3zBw4KKWcc865xhojEISUkgQJ6s30h+ORc3Zu/tjmyvJgbXf+2JF8OFKO+ydu2Lp6eVKXiyePn73whPfuyOL8Ud959Yu/9b889hlrwv/x5rfef///kGRuc/3qbC8pi8LoWGtdWSb2JkpAsFWp46guChNpouCsJcFRFNkqN2niq8q7oJQGYK2XSsg48VNnlEHcRTmR0nhfsq+VFiAuq8p7b1o9N61V5zZVPgFcmY6n7U5/dXllYWEp6pwCrg3WP9mfnYEybrJj2rM8yUlnAIpiKkVkTMQ+PJP6+bt+7W2Dra3777+/kfT/K8MYc//997/3ve9916+97Yfe9LMHw84BnvE42j32ky/9qVycWx6ee2j58rCeaoXbbz5x6sThra2JrWACjIHs7ssXUHsfyioKwROqp8eFNtuwIs+jKJJSVlVl94kPAAYQT/eWBAhIYtZs5WRYlG5UT4SRnU7Le58XkySB1ygQkdapUlEEIlQV5mZmZmZnP/3pT//2//M7n/jEJ97whjd8Y91wa+373//+3/3d311fX/93J2/+3jvvOa5amHqvsuAhi21DnmwtNylnMYh6NtMmAzyoJKO0Ni1wUtuMq06spYmkVhpwIS5Gw8HW5vb5R7946ckntso8ace33HP7zc9eOHXPwvGZaE5mRvaF6AAtIANSKaUQEhAhsPee2QPB+11wHuxwujIcnhmdXb62Otm96Z4XHD99y+LivDHGew4hMHvmkoj2A1OwxzV43otjCzIEABqQ+/kpeMpe1NUYDyfL61fPXB5uDKWk+fnO0YXZbt3pWKvlsJ+ovoppnBdus0q61JvvLCzmyhQxqgreX9/YpgAEuVgHIRIRz5Bz1gYHRaS1NkZFoPgpIScpyJ4EInhLAl4BAEmIBD4iq1yV19Pgyxg+A0vXWIY4i7qKo7iTdTIZRzAASBM3c5QDVahRFGK39tuynrR8opBISEGxlIlMM5kZmlpr69Fkt6MltKYUUgMSMpK6H6EIikMxmQyH2yGMJtVuUeCd7/yDixfPv+ENb4iM+eiH/+rypQvSmAvLT6wekTuH7HC+nPQ5T8elGchEiFiELLjI1ar2/2TrcUkiYp1td7qXOvOPtug8FXURmXZqonJ9Mr1WlwBliZhbas/q/pw0i4h7yhhZDuzOlXK0WkyntfVayihOMNwtHvrCk29/+6/eevp0r5W0lZ+jiaER0bgapMWuHhc+L6uyLuA94NOZuDN3ZX5uLe12VaZI7DEa/cMnF2++k+Q/lbg4IDgOcIADHOAbFQsnj52xOS3NqcGudDSajJVSxsg8z2OlA/uniU328lCmRZ5lWQjBxJFUajTKkyRRWocQvLeBGeCGJ28qTrFnvaGasJXgfcMy7C0MiJjZCg6CpBDUvJ6YKXjAKQoehoP0LJg1mAGv4ylA5Lvr1YLrnqjnto7PfU5v/v3lMzsz9J7BmW+dO7XIqu+tIS33qRQOwXsvSAQCqX1PVObGegPETEySpBRExBwaeUscxdsbm8LoODI7KytFURw9ciQvy9RELMJ4azXrt8uyzkejubm5fre7u7LyklN3fGzl8UP9ufGwnFtYesc73vbGH3qgNzPrXa6kEUI5F6Q0JHRwe7wPO2fipDFBFRKC4a2VUrqyJCIlBDvPJJTSBApFLrUEyI83BCnSgphBHsoX+W7S6/qyBgVI9fCnP/ixv3nw4YcfOXLs5NmzZ48eOzEeTyeT0W/8xlt//Vd/74nHzrQ7yeu+59/nk8kLX/yiMxf+7sixozeevsVXJUyhoxueMZ187erVd77lzYuLi3fddde/1TXcddddn/zkJ9/5ljd/+/2vWzp27GDkOcAzG62odcehu740XB0OJiuD7d06zzJTokLkPdgHBIAlKCIlhAoqWB/IOScCB8JTVoXNtvY6J379kcYfKvjQHOJLloIBeAUdi0RAMQNC+BDKokxVaoyRUgoCkWcED5CUCizZE4KSiJJEKr29M/jzP//z173uda9+9av/1Zx6viZwzj344IObm5u/+Iu/eLLmOyd1PC6TOkgECh6hlDQFIowHMkoiRCGGZRE8kSdphNIGAJNiRFrDGAa882Xhpps7qxfPn7127fJwvNNfbJ+8ee7uO48cu3X+0I2zHcSJyEi0SCRN9AkgmcHsAc9cMxeoi1Dlo9Fod3cwGmzsLm+PLuyujiZjIY7ZXAgLCGbR6E2Ym785hBoIRBGgGwqLiIVQzNe7Bj+tgoPBDt5Xk8nOpfUrF9aW13ac55lud7GbLaS6NbRZVZh6EgVJKJFDVqZd5lBS9rpxFZGRzsPvVZE0+hcQQZGBkNCB9ygUT8RSSaUUIOED6gAJSJJkJJrU13SPByABTgQrKUVQQegkzjqdbq+fd0D1VEHJuN3qZ0lLa91YhgEgJg7sEQIzAaUvcj/cnQ5GxdhErVa7myRpopNExEpp0pKEAwKhqlw5KCTX5bgYbu9sDSfjwgVmB8+raxuTaiLjajidMOrPfe6htbVrt932rO5854MXP/DI8heDItcN9qidLk2m81XR4yqeWjX+RxQeEsRAwFempRAgSGQ2bU/b2dkkfTQO57Tb9EXp2dQIqs4RoOIZZY52oxsXe3O6MyOiNivlqbbFuCxdSZlKDndbkRZSAqh382rHX3jiC6sXvtRqxTNZtthqRbqWsix2dDmSeelr63wTtUs+zqI4Won4ySjWcVuxoABI4MipZz03mKw/y83QAhCYACJqdbsm+kqP0gOC4wAHOMABvlFhjvdXebo23ggIRkZKaUWiLkqlVF1bYiilQmD4IEiAEQJHJiqLkpmlUlVV9/t9efPN5ZkzzNedOgSR4ACltCTRMAUNid7oQQDsuXUE3jclJQ8RACJwADMILNA4iodmfqLQWGvI2pKWynOedFHZjYVIBmdPHzn82Oq13LlHUG2tnrnDtV66eHrWSlOFhqARREKQVqrRyDRXBSKpZODgvFdKNYqVvZAXKQUon07TLHXEYM66XSFkMZnGaVzBFa7K5hfHOztaRbaurS03dqeZlHZ1dFM0e0v/UOHra+tXP/2ZL7zxjT/u6ykB0hjnQiApIQkSIOYAAmRmq5FWSkpJIgRvvfdKEYQAEzMDgkgwQBAMCiBigGB9CWYir+Kl4Lc2t+uzn/rU1Wvrj585t7Y62B0VSmVKzTz0yLJ1anx5e2tzN4r1ax74sVYWS7R8mf7fv/neKq9+5bf+TEXxocOHAb+4OFeUkzvvvPUZ08l/6cd/BMADDzzwb3sZDzzwwFvf+tZf+vEf+c0Pffhg5DnANwMqj4IRIrS75tjR3ul7Zk/fMlsU03AZ1X7ZhWET+7isCic8uKIv3zIJIeIoariGZvsRRXslH1VVlb6qAQmKQ6QCE4pYJB0146poXFeu1YMdhUkdIkNEcZIkaSbE0/Nluc5rYssxgL2qkJtuuukXfuEXTp48+fUWjPJPwWtf+9qf//mfn5y9sPKOP2xpdOAJ46coAQ51NXHFoJu0YdV2ETVz7lM7umYOIgAeKGvrh6NiZWX57ONf2N6ZyMzc/dzjz3nuoVtP99qdjjEdgT6hta8Que7PXezLPabAAPnUbU+vnd08e3b17BNXdqeTIH13aXHpxPGl4/25OSNEeFrBThP46rzPhTBKtbwPITTRsKKxIAUA1F8uUWkeq6c7o0e/dOXRJ1ZWJnm/2z+8uLiYpT3UGUamLmhUlAEVCICRZhaoyu6wLM1ItKwvkk5tIoDwVGgrAJZADAFlIBs3U9sc+gAxrEVVIQZJRHAMrmCDV1S3ru+glRJRpBFnPqF+mLViV+hRJ8Nw17SSxV7ncCvrenCB2kICSKzWTtawFgGMss6L6WhjMFgbj48szHYXZ3q9ficyKT11L7RCK0PFxZWdsh5u7W6vX9q6vLq9s709VTJEBoPLBZZ1PBNp6aJ4CvDGxubb3/576d3xuRc/sfmKwaicVHFRmzKowIKDROPs9d8CAUZIBsrgvuIpAYqE6k9n5lcW1OdL/zDvWNgCIUeRF0LYSPfai53Fu7Ps1o65pSe1kAIQ8FWlBkMkAQt1p99LKYtnWCcAEO/YbGMu36img2po7aW1zYd3zlOQGroKdfBOcmJ0FCcRiRqhEgPyliqQJEoEaqAGEiD97Lm//NAngokqADAEFaGKBSdx/AM/9VPPfslLvuK9HBAcBzjAAQ7wjbwGbamHLpy5Jz1uJ3ViouFg0MvaClTWU4BDYAHSJqqqyjkbRZHz3lqXJAkRgWGtlRcvNgYcRKIRgHjvg/PsQgDtFXEEFkIIIhBft/mUoKcdzQliEAdq6AdQY6YOwCN4QVACgGTVzbo7G6t2hp9MtuZOHf34pz7rTfrwJ7ZYwMgoj9S6CmK8O2PXXxSfTDyFEBiBSJIQzIEI+9IYBiGwd87V1htjGgORhqRh5rquVRx551hSWdbCaIQmzA0uOKvBRSEYwbnYpDKYuiogyA7GWaZffdsL9TGgLQAAIABJREFU1ZPq2uWrn/rM59717t9/w+v+fW0ndZ5nceYdAnFzesBgMAe7S0E0zquSIJUSkr2vpRB7B5SgEBgcQCCSwUoSTmi2XJAik6TT8dYH/+yv/uiP/nRnOM6ydrfXm+Z+UvqZubQO9Ccf+MCFyxfuuuXGacDly9dGk/U777jtD3733f/pd97x5v/rP148d+lX3/abSzOHr66WSuDRM4+eOHFsZfVLz4zu/ZH3v+/i44/fe++9/X7/3/ZK+v3+vffe++CDD37k/e975Xd/z8HIc4BnMGhBtB5oPcfee2jn5NwX/rKqV48ezm5YTDpmqqVrFAiJUmmakiErrNAq+mql4wKQzgmAlWoCU57+bBxHADjA1x4h6BJC1qo1jZRXLuTTfFwUEx8iEemoI1UEiNqC4bVqdBAMSQwFeioV2xiTZdn1vK2vfzDzxsbGxz72sS9+8YunT582xsRZSgRJJAnXWQDiSvCEQ+rha1MHFQzLWssgRe0FaiiFxhrLgj1Ig2yZj9au7Kwtb+2M0lb38NHZW2+dv/GGfrfXM7ojKG1KNgC734oDSiC35TTfGg22tre2N0brO6PN3d2xmNaczCetm6NkHvMzc4fmurNzRikAFUCA2ucsHBCEiIC9sFghZAiaGd6HEAiIiAQRQqgAC1igZC7c7niyvL1ybmVzc+SSNJtbWDh8LMkMAItCMUzII0IsQnCV8mUcSE3/X/bePMq27C4P+357OOOda6736o09qOnWAEIgCXdQBAaBQis0ihDYwQZbQkAQIo4AwwoL5CwrC7PAmEAMyQKlbUAYMQcxGFoCjaCnnofXbx5qrrp1xzPu4Zc/br1WtxbGrNh/9BP1/VV1q+6tfW7te84+3/6GXd4OTG+xxqIMEk1sNNgL2IBgAA9oAggG5EGzw6RbohJjUVuuFaSGshAM9gAkIZQ4PCQpAGOc1xBaho20ZeeY6yROu3PDKJhPksVWtxMmYRA4UGHYVlCzXjXljKuKcrTZP7iWZSPLlnRl3cFgdzxmx9Zubd2cDMZ5Zff2+cmnnmNwXVtnqqqspoXVcbhwRjpBUKp3PIk7OhBO1pby5v71YrRtrx1s09jtxluT9kGZllYaJ+3fwGgoErMln2XPYMv+r6VAlAsadUtfSPw5Za8FriDBsex4eafw3dp3zCjZn3QPpqtqZW7tZKMnxaFOiqFdq6G973on80iWSk2cckxzotfiVcuVQtYSO2UQD0QIP5rYce6c8d4CxtnQiZAbjbjRas41ozDSQ7CydbcqRVbLvO5gGthxPspKpetUJKgS1BoGQlfc3X3mYxsnurNmPWPhjHelOyI4jnCEIxzhNkZzeX7z3KUvbpwMkrjOina7PR2OF3pzJTIhhBTkrTtMyiACoHUYBJG1dVmWQRCU07KuzGEGBx3GcDjnnLWCyTPPlBHGWSISUlpnnn81wmHaqAW8R+KIPACwJEvEQhE7Yu9n4g4mYgh24/0bQTe82asuJ/w7j36MBGXTrGo3rm5ut9K2h1Mh+rLgxVY+NE0EzyuNiTBbH8/oFdwyyHjv0zS11nrvZ1tY3ntjrXWOtAQLZqFUUBY1AMve1YXspNP1LWXQiOJGq7OzvZ3Ece/48e1rV5fv+6KdS89tP/7cUhrfceJ0Lut/+wv/1z/4ln9q5EBB1dZaQ3EUkxB1ZUAchsrUdRA1nSmdczrQEHC1U1JVZRGGMZR2tWcmJSV7VKWJkrR2fSlqEeWBfvlo8siH//DPf/3X/1DJ+aWl48aWTzz59Fe/6f4f+9Ef3t/aPH3ylAjw8juPeYxT0TpzLI2CU5Xpf8tbv/offNPXBBqvfdXLHnzLG1USbvV3P/pnH3/VK7/8e/+n906G1RfA3C7y/P3veXej0bj//vtfCuO5//77z5079/73vPt1X/O1cZIcnXyO8IUKEVFwJpjHStfNtY7npjq/2AONi3x3qthKIAISrRuNBgVUUZWESaCDz7tvBwBjkBfswVLVtTHmc2kbYRgmcQzAOlf43FknK7AoqTEMdR04W0wn4zyfMndUrKOOlAEz6hqAU9IdXhKCmKBuRTncrviDP/iD7/zO7+x0OlEUee+9m2WnvvgelSvhrUDXCS5C6wKOoL2SVSBNTrAsBWb+DwNvwBJsqmy8c324tzOeVosrnZNrx4+tNjqtkDmxLhIsiDxQsc/ZW+bD2jLmvBgP9i7evHZh+7kLO5ub2/3BsDN3YvHUytmXLyzeFXVO0WLQ6MmmUCHAgAHkrf1yBmoiIWXKXFs7kbJJFHqPW0HmAoiEkETsvQEcUIELdkXZH46u721f3RkOC9mdaywszS0fI5AvraFSwwU4iKXvKOdsCeelJ5VRUNR9KSdJR3obCGtDyUbAhreollkUiGM4HOaJzoQkDBQWVQkTgxSohgI8QNDM6pAU0JC+5rI0TEwBgihO23OSdKvVdn5AoqV0J2o2gigIZWWct740nomRyJBM5cb70/6NnZ0rWT70sJ6meVGM+pO8yrKqHPXL6dSUoLwu9wcHECVERUmiwjjWaasXp8c597qk8NQb5udOBvJgaPum2KOy7A/3R3lcVdF0F3u1GOM/l0wlQIGQggQze8+W2fBfn9KlnE7ylrwU1J9ihuJISg7oGPOr4c46fyIfNg+mekrOuppPlC8DC3j2ntmTDWMZu05syoLqwpp9g5hFoJS3HTJoo2poWYZRFLRJ39CTsZ9Ir8mgrskKsOcwjedWOnff1ZlbTvYF4jpfzcbpzjjdGy/5YViU/d20jAK3qOZpPIcDABnSHSFu3Pzz3/uNRxy4rnn/AMPtYnRjeERwHOEIRzjCbb0SDfbK8TTwS1GUjyYgkSTJzubWXLtTFEUYx1k1qetaB0oI4eDIsbU2CAIdaKWllPGMs2D4Gad/aFMRQjC89yQFEdiyg5dMz5MLEochHSyInCcLdk547yU5Jg8mYq0lrPDMFszeAbYmVzZcnpbP+oNPbly/srcdUKh0PDqYNhZ7b/6qN23dvH7u3CcRRx+/9Mzcwr1Cxw0KIk/SKsHkmCDIswdDSqkgLHsQJUvz5cEwn0wFkSDy1gsgCkPvILV0zATfSNOD0UBSKoRwRdXrdOaihjNua2t9ZW0tH44GGxvtXnf36aeEVl927ys/cf3ZbpBIL5ZPnTwYX28IKZRwzgeB9t4LcmEUEIO9C8KkmE7jJIzjmGG9MQThnQvTJpxj66XQzMIYJ4WI05TBnq0iaCUcnn7m/KVf/MUPNJJVZ82Z06s/8EPfNz/fK0xfEZ89vVpnI5S5DuUkHydxAVdNq4kkNNO2K6u6zHXqB/ubndW5hbnwrW99k0D6Jx/+fWc5TsLbfW7/9A/9AIC3ve1tLxE7vZTybW972y/90i/91A++90d+9ueOTj5H+MK/vgi9uvzauj5NfAFJpRp5mJ5Pk0EzSaIgBCBRKXLiMMHhRQRHVdfeWoDZgYvnMyAhpQy0VrcKicRh45UpTT3OMehjVKKSSNvwjNYLxPxECAMAyAsQAEIYQAGon3eo3K54zWte8+M//uOn1tZunH9Wnr8+LxoR3AuPik3l2UNbkcyEMYRIwTsUBi4AJEpvydWwAjISTLp0sDWFhgIAu+s3Hp3sbm/p5dV0YaG3stRaXm6GSVOwrnYn+TAbTfPxuJpM6qoui6IYj6dV6UwtOicXz3zZ2ZMnVpZWOs15EXejKGrEMhXUlHJZiJZzs6Qp5b1nJiESIQSRYFZA4j0BM4sKgACwgPF+pq+5NSFy48fZzcubT1+8cS0vsjCam59Pk4RAKZIYRmNHYwwwm8rbCs4C7MsMQYgQWqkkCnIp4D3KFxSYHP45AAEUIWBUBu5zwgWtpRD0gouLBOJDUUkNWNSwTJKjCJTB5eS05pYk6aLQhi0iDShXm2m5X3CR5dPRZDw9mJSjXJGsTDGc7o/z0aQYTzNvLTZ3jAqotAbOkHdVOwwWWssqDRIyzUosKr2o0yhMwigKm1b5HNPak4NMlyJo4dstX5bYL1Q3Cs86vCZzL+8jNX+b2eXBlXcEx4Djv8m9YshOZeZfTnHbj6JpoWryhAZj3vmW8YmtqZKOtYm0DQFQlvM4n27Vk91i3J/40VSOM8PaWanHlfSOnqCbkp8mD8A5FDkqw8baaWXqsvYu8CQRVU6asvA716vhzv5ou7Gy0jy+0FlcTU8eXyoCnZNzQ6Wt6c4NrZwyRITi8H8Wh+nC8snFhcX5uN8fbW0Nd/uj0V5+YKsjguMIRzjCEW5j3HnvPX/6u3/4B09/8sG1Lzkdp9v9fqTCpeWV4eZu2m7VxrKSJMnDOWJiVkIHWoG9loLYEwkthRTkPfsZqc8QgFBi5viw7BieAsnwnqFnv+k9A957TwJMcITaAd5JYSUsOTALD6GVLa2mREi2VAlRDSgbzUU3ZHGd7cRx7eXaieMq0A9+9X/77Q/+D7ZmFdA3f83bblzbL9uNP48vvnp+9Us6pyfXBp06CigirSvBjjkQWnoIsCLhtO5vbxJREAQSJC0kFAPOwRNcbUQgtZbW5EmqapcHsuEK521di2A0GqWtBkI9no4bjQbggySGkqi8zOu11tw9J0995uJjn/irv/qG132p59p4H2tlGSBPRHAe1gNKHBbQwFpPHkpr59gZSxBCSPAsWk+A4WzJDCFIqrOT4olf+/UP/dZ/eLjTPJWm7V679WM/+i4dTk09FLXQYWrrWgglpCKWSdBky4EK4CNJ3pY5MYchcT3stSNtYWrLgsuiDsGhuu1rYp8695mP/N7v3nfffSdOnHjpjOrEiRP33XffR3//997yj/7xfV/6mqPzzxG+sEFEWqdKrVkrPI9lcqD19VCKWIeh1kpBCa/JiVt3TTMD4+wLY8yhJ+UweUjMQgeVUjNHIZjhvQCEVNBcGlPVyDLUrDjQUpNWUAQtoCQTMRGEgPMwBkSQgtk6gFAzbvPaqPm5uZfdfXdDB4/+8X9c3BjPixg0fTFhRMwCWlKooDWUgiB4hvezm1ZnrYfzcAIsaaaZVDJux41Wu5mYLNtcH2z3ffOSWlxI1tZaJ9ZaUZJIlsVmNtmf9EfjLOOqIOsNS0YikzRqdRsn71w8dc/xM2tLc70mkxMyFofdObEQLSCe2VuI/KE3lUDEzHbWDjsrZwMswIAAHOCZLeABz2zAVT2ZTNf3r17evHBjd9/4qJ0uzM03my2hQ+USTaWCE7AA2HuQo5n/iD3DQ5LWHGhfCO/Ywdhb0pdw5kMBACjQLP9K3IogZUBIqaRgeMAxhANLeAFBTMyWvWFPBlpBhdYUdT0qS2FKT7kzwtfsmUpvXT4clfnI+tE0G4/H0/HOoDiYSilKLvt26L2XjhBGOok48i4ip0mLIACCXitqNY4FraQp7JwRa7E+nibEsVJx2iys7Y+j2edHEQByqRRNCtu+syptMxzfNynOZloL54Ujj78xcIYBy3+rT4gjm6mMT7E7WY+SUaYz8odvKXkSLLXVSRlF4zTIg7Kc2kHh9ifjG+VgczrcHvisUrWpk5AD1SzzsDQoYQM5TaRiL51HiZooi6QnGUcNj8gzsZ0okCLlajspKlvZ4qBKjtsu8bATOhYulCxJKa8a+QtYG1hoFzWilflgqddp6XKYcWbstDB1zWFwRHAc4QhHOMJtjKUTK303eWbsvnmxWV/PWmmDnc9Ho0arabzzBCEEO8/MxHxrVfG55SswM7Ac1o7glpNlJig99DkfXk3A7N3spT73KMPzrJXVY5ZFyiBi4VmIsjKShYp0mY85cmNV02rvWr6zIfmp9Zu7o+mbvvbNP/LP3jMbyvZ4t+mlqlq//if/4bmnN7/re9/18LULm6P+eXHjdYt3nNR6nlBmBUFKkCTOs2xWoeID5SUkec+zhDsBeA8BnpXaCiGE994ZL0LdCOMiq0UYKKYsy3UUpo3G1rVrYRxFaTIcDeaPHe/vbV9+9sKXf9mXXn/sI6r0iyvL7/uX//Lrf/93BUmlRVGbIIhAVNclPGmhvKnDdsPkU+dZxyG8LKdDFSgCGN45x3SoiyEBwBHIeQfsPPT//MYf//FH8pyVxHg4+l//+XuSlizGewDiqGvKzDkXBhEJYYzTKmTBxlRR3KjLiTdGB8Jb660Nwsib0tZOhmEapFxa0rf3xd1Z+753vRPAAw888FIb2wMPPPDUU0+9713v/LVPf0aqo0XUEf4uQCm15qI+ooOZqwAeSiKOEPiQbEC3Ev2MtVVVze7I3a3sSa0QhgD07Ndm58LDF64NvEMYznbPNUBEaZpKqfJMDScYeyxopAmUgvcob3nvtEaoIWoDC/yNm9K3Ba5fvvzxD3/4zuW1KFcRIiD//N/QLagGZIdFgrgJEaB00BKRQGmdMyVYgSJoC1eyD+soorn5pcKbooliZzAdT7NYlfDFwfZksF8/9XQhnYG3np311li73Fs5ceJYazFYWI2On0haDVKyjtNW3GymSVfoBaBBIlYq9B7es3OeKAcCZu9cxRwAwrmJ9xYImWdsQojDchMHlIAGIqACLFDBT9kOD3bXrz975fzVzRv9QoXJQrd3vN3rtnu61csnVBc2Ri9GKTEVOhRaf+49CRMkWupS0oFBUEO+YB7M0j1mM7CEnZFBwS3Wg4DosJ7WAI4RVmBCBWiPABUskwmVkQJwIs/7w/H+ZJLl08JOTVYcTKpdJu+MHe0PptNRhdwItlKKymrhm1EYpWq+0QmsTosAK1otxgvdpbgXuPmKtBcAtBJKRaRUHKhWLBKNUIwm41FVARNJ1FFiAs6dT4WUhLF1QTdsNsK5rl4d2WeX+kWk21UqmCdB/l/tyitdRbnlagphhCX/OfOXcjqq07ms29pphReTaF3v71w2Y1/n1njvnW2aSMeJbulJGiESL+Phgi/hkURJI222XZ66Ch47CJ4VackNcAMQxtaT8R45n6pYRUzaZX2X5+bc+ujJwSh++uZrOvLLm5Dm8zVaHnKIrtULzbk0D8T2QfXslerSBVsibi922sH80bX5CEc4whFuYyTzcaFM2gw/+sRn39K6s6HjmmuO1GAySXQsQUpKZmbHAiBS1h+GSx2GgWK2FuXPIzgAkGdPPEvZwGH3mxeAuBUsSkQz0y9LYiLDSoEVg2BrIivJWaHhOdtnYUYwZm3+kYMb6+Xg6b3NPa6/4Rve8v3f9Z0AKlOP60mig1hInmY0bd197+rDD//ev/3Ab37woYfGYV7x7tkwu5daayKlzMcy9M42ukntYJjhKHBM7CHgiD15TyByAFgQS1myY0MklaglO5jaN9MgLwqpZCNpGGOV0s6zarZoPO7v7EqtT508/ewTz7z2nlf91ZWnZKpEGLFQeZmxFJCCZx5iIbwgK8mzEHXmyRKxd5bZi4Ag3Gwniz2YvCAiMUuqJ2dt2Gz88i//0p/80SekaJ09Oy+l/KZvfOCue05MBrtJ1Pbee29UQOSkY0/OCSmtdwQopVxdS6lJEtgJaBDVValCipU0dUWkpYqKcf+2ntW/+nM/O9jff/DBB4MgeKmNLQiCBx988Ld+67d+9ed+9n/8vu8/OgUd4QseRARIqdo6PaUbFyvPBbNlSA9m6QBYP6tVmak2pISQEFICAoDWUiu6daP7+S8NIZTSRB5ktZZEUBICXGe2zK1h1rFud5I4VlrPXoSkhFaQki07a620hm/1Qezv7587d+71r399p9N56RepVFW1sbGxvLz8jne9w/pssLc9rxYhzdSXIbsXnvtqLcswoFCT1kpqL5XzJKXQiqCZ4Z3zEEpJxQ7sQURhGM/NLSTKLHfE3N5omI2bzSob7V09f3kwKvLaH1/qLiylYdPLEABW5hfXlpZbC+HcUriyHKexIhAohWiQ6JFoEXWJFLO/tcdRMHsiAThma6pJmU0PtnbAYn7leNhIZCCJgpkMCCDmWeiGmG2gwGfT4V5/Y/3SU5fPP3X18lY2tnJupb2w1Es6bRkk3mmv2cWK0wR1zLWuPeXwoYAWBKBmrqrcu4Ko9Fwwh0pHlrl2VspZyb3wPLsoMxxgCUyQVkBIK0gwS/bes+dACUFMcKWpsnE+Hg/LYgJv4Gqu62E2GWaTvMjKorKFK9w0p0FDJ4kMdKuOI4Pcce2NsUJASNQwwgn25K2v6lpUVlTM1VT4VEUybOg4UKIVcyiLuhZaJ62G9b6oKmIGOK9rqryf1OUgL8aFUFIwj0ujBIkoEONA5Ny8grl+migZpVHQysu4qoLasfkv1TLRTGhxyGtIT4EL5EiLHRWMdTiJwmks+6HaCNQQcpLrOG50G2CShICg4kg1G0m937YHZ6jsUg0gCkQSyqYrY18D6MPPgSYcVkwRcmGzTOfsfKyMikgEPGE71nYAs1P4a/tlayzTjrxp9ZJKzrbKpn7+AFnCUj3VezfGvnV+L9nYEZlvR52gk7aicPmI4DjCEY5whNsYQsmv+sa//8hHHr1ohhtNPpXXXFZVrEUamcoFDopn4eaKFUAEY2YdpTQTOIBI0EzsyY6JCHTIfQghZ+32xIeFsMRgz7P8MybmWY/I7Dsw3ZLLSpCCcF6CKAgMtB+EZtAJnzPDR6cHe8WgakX/9Fu/461vfsBYB+fJ1w0dCOG8MyKW3ufGBJEO/sm3Pfgtb33zlSuXf/kD/+5jn/3MFy+tvn7xxKJUHadaPoy9CyhQpY1E7C17kGXPBE+eiAUDYMnSOXaehQoCCslQVdRpu5lXpQrD7uLC5tZ6FKfNxbn+9t6Nq5fb7fYkmypoMuV8pzO6sfMVZ+/d3Xm0rKsr1zZOHO+xApE01ghmpQInqWCrlCgzEyoIImsNEUulvbNEkkhACnjhvQSkEFIIknH0wYf+/WOfvWjKSGrd7qTf9V3ffseZ07WZ6lBby0EYl+U4CJSQCizA7JlntS3MnkFgMDN5TxBSaBCzcMZUoWpzTZ68im/jAI7tmzcf+umfWlpaesUrXvHSHOErXvGKT3ziEw/99E/9/Qffury2dnQWOsLfDQRRspbOr+XABCgtUKBWqAmoK5hDHhwzeUVAQIhbko3/5EuGARGFSSyVB0NvaQDwFde5zXJXVgDiJO7NdZvNMInpeUUAEZh9hdL7MignsIdhBBcuXHjnO9/53ve+93u+53v0C3f7X5J49tln3/GOdzz00ENvfOMbnnzyY5Nru5Ftm8lw30/mYF5IcOTSjsIyjZwMETGYyEUqEKQBhKEVoiiKWTCHrkgZUGilEj10VC8Mg4Xl3b1JNeid4p3Na/lkx7uhmJSve/1dr/2KL+otmCg+rGOXQghJQpIUBNEmuUyUAvEs0kJKzeycm+IFkStSyll+aJmv769fevzPrsM1X/1V6dxJFQfxbJEiZcJsnLOABRzAYMdufLC18ehfPP3EM9efubI5qaOwObe00plf7XG7Wdeaxy5oibAjQy8la/ZRNi7q3PdCaAEAZVUeTKtouSfBcIVAHIXNzHHhTBjIMAgBOGurwvpZ7Vqdw3nEUrFMSg8NyJlYw6dhoEMHLkc7e3u7O/u7Vw8Gu+OJrcZTNxpNnJn6W5tAzL4p/IJstzsrnaXoWEuoSbFh+5vj7c0hAc75cV7WpcMIpqzLoowHSG7KorXVWOnEo4XeQhL3UpW2XJxMqwPlXApMy2J/NGxLkUgxsq7o5+byuLi0X948GAHe2CKrhKRBGhMEgCgWx3ud8XHfWnW9Rbu7dNCPBqWbONT/Feen9LJVJfG1pv54Q20w7fk6cyOXGc1hM+j2gvl75zsn58RQUCEI4GZK3c6rr37kizYvKmIxsy+ByAjCocJ2AbgD4gBz+zRZxE5bD7jtmfG8rovnOe9Fu1j4zDD+k9JdGVXr40Jk6Z1J8A/v3GvqwwOU8B0MMRqLx68NRsee3LvLNxvR4lxnrtNp9NrqSMFxhCMc4Qi3M/7wrz7syZ45ceL8Z5/7xOJ6jJV5rRgcBJqsEd7DOjB7SRUBYK2UuJWz5axjsIQkQQSSQjIzMRFIQEipZsYWj0ODpyBJOAwZnbltMXuAGB7ae7BjKSClgIQDO+MS22+YC6m5zJNnNvvb2fjm7sabv+mBt775gcxx4NjlRdRteZ8L0YSCKw9k0pbA/qg/355Lpb7n3nv/zU/9749e23rnP/qHF7PR2XZnWUan4rkzrXna6p9pL/FoIikiJsce7JlJgMmDPEEKgg/DgB1XZRYGQafV3J/02yvz2zvbZtvOdvm219c7nU5naenGhYvH145Psumg3293msuqkTcWl8e9jbT3R//vH7z7vT9WjK+wRCC0cITaeCVlqKyxzWbHVaVzVgrF7KwxUobOOhJSCAUIIsEQgAT8X376z//wjz6R5xRH3dN3HPvf3v+/hNp7lztTRUEEqZidUoGQwrvZPQMxQwoB9sxQSnnPcJYBZgiQJAUp68yEWpHQts493caW9B99x3cAePvb3/5SHuTb3/72n/mZn/nRd3zHL/7Rfzw6Cx3h7wS8rUZ7ezsbo7LMyqI2NTwEakVOqITE5+7HmVEZCpSU8nNhQLOKKwDOOWstZiwFACJjrfMWqCWrhmxrkUIY8KETUgghhLSOjGGtjffOWGilhBA6ICIZqVgGCsBXfMVXfPCDH/yFX/iFvb09vh18K2VZXrt2TUqpVCD0Qi1dKSOhBDFnlmE4kVCCAESkvUwhIsNBZZVVEoqILLFT0KGQQRhK48LRpIYxcDZTTitOAhKCIeKUHdHw5tbW5Wx3X3jRXlxJj51cOn5yIUmd0gpIcBhrqom0ECGJlKhFFDDLW7kq1SxE4wWZGvC+tPmgHm5efPSZi09eGuz4uZWmSllFs0M0AHsvbrlFwOzhx/l458ZzzzzzxKVzT19fXx+MJ3bheLqyNr/cmWuKliq1ElKnIgxICWXabV8bOaoC6hOPphbe2YhrL5VLEqu0R+hFzAhrI2YaVWstiJTSIGKCgFTQRpWeDKwHwJpIWLZVXU7yfDw4GFfFKB+NDoaT/fHAcJ8OAAAgAElEQVQknw5ykxWabKPwc6Px4mAyPzFAk1t3uTNNnzB7yvN+uR5u1KHyEctAKyVEWZuyNtZ5AURaeyEjrRybqnB7ZTHMTDgY7aXNm0lbLg+i5WZ3pZMuB1ZnzUme7lbj3Wn/INuZFNWgpgNX9cflYAoo9mzrWpLwhSIigHIpeSj8gPkacUN2uu10Pi5OZfliPmnkNZX/JUyHcCowQWe/mWwn4oaS1wN5NRRjljl3G3G3k6wuN7vtoJXKdKnZaAW9ltI2KHKduzCvgq7jlvg8R8mLeo4CONA4hGtgEqP+/AARiVCWGkNOVXPZ3wgaG7JX7RSy4um4maFIGjkRCJDwNctxnUxs6jiM02aj1w7jWKlAK31EcBzhCEc4wm2ME6dOZfvZ8On9Vq/7iWcfX1mTr+muyanxZRVBQ5KDIOOtZwsiIuk8PL/QBT3Tazz/7WybQggBzzzLtGC4w15YzJJHP/dEAhFZMCTczBUiFZRyJJwzcYytKP8rv/vpzZ3r2dSxnEzzN77pa773Pd8HIJU06I+7iz0AQiSWp4oaQh+2b8635wCoWOamNDL44lMr3/SN3/QrP/+B6+HBqROrHy1u3rm08I+/+us+8vCn/l7jRDotvScm8gCTskJDgDwUpGBmawx8DeuEhUcrTTCpekkziuOqMJNsemrl2EG/Py42llu98U5faLnSmSvL0nnbiOMT3dXNbPjkY88erF/sdNoMSJ6FnDnypFlLljZngViwsWVNgrVOmK0W8MTEXsqZEtvDM8LV3//d35ciqauMRfGTP/kTACp/rconjbhVTE0cCxEqWF2UdRzFdW3ZIwi0tZbYa62qchrGGlK5ysxK6POiCCiKo5bLrQwj3Qg8ytt0Pj/8O7999fz5N7zhDd1u96U8zm63+4Y3vOGjH/3ow7/z22/877/x6ER0hC9gzM75dtrfP//xq5eeHWR5URXGGue9IiOEU7opDrfrASDLUVeQAi+sP1JKhWGIWzaWWSHXzO5YVxXDMJfCiYZsKhEzTf2hcpABYhbGoKpZyto5lCUQhmEYaMVKqShuyEADmJ+ff8tb3rKxsTGdTq21WuuXrEvlsJE1z5m5rmvv2bpWJWyhQ621Fnpia1NDh5gFRsciDFRjQknOYWm1swKKSVhwrQENFZMQVaH7Y4prF8LXTRMELgyYiCwEeXLlxpPDK88Ndvfk/EL3xJmV5WML3fkWACABeoe5GIiIEqWaQgS3xumZLbPxvrrVS2LBFhx4z5WbFHvr2c0L5z/13BOfvTm/trbaSaMuBQkDBFjA+s+RG957Z4r9g+0rT37q8XOPX3tiY1hlCHywutq7686ltpoP0aRCy5Rk7MizZ5RxQkk30DVUKeRk7Ljyvusrm5JvBi6MPGKWqaeoroWFI8AZ652nWMwOQUEHiLx2ThrKrAfbyJMvXDHJJ3v7B1u7O1cPtrcGW/sjNhPFAHNIvKT8qsHx6fiLdsZ3b1csAnPsWPHK5b02bxbXr+xt7Iz0MGnpZPVEHAQijWXtDVuOIxlq2U5jJQUzj/NynJVZXuR7U7GbW5da3/UROqvN137lqwIODY26w7K1kR08sb19aW/rYOJrNFRqha0JApJAQnsJoZwmgmfkNbncR33MWlpbUSNeUPn91ei+KdQgC4cFLBMzPU/zEV7wJRiH9OHnfT4YBArKIBk3li8vt55tTx63bjjzIkOHtLjYOX2yfdcd7VZDA0yAtnatI2OiA4SDgeRB5TI/NrN82VuCX2ZBJAgCUIKV4ITyBP/J6BAN28Wgm+DlCT7bbn8mWRyqjca2L6bNTMg4LejWcdUc9P1cJnoqbjRa7U6n+/xRHREcRzjCEY5wG+PO43dee+LK8GA0yqek+MJo53Rn8UyzbfZHhXCShCY49g7sPUkprbXCsRBCSjmjOaSUs6z757M2Zl/PNm0g6PkfzdYneLHkmJmJIIiFADMzCZAWzI5chnxbl/ly98mPfLa5uhqR/tr/7uu/5zv+yeyJVem6iz3kNZIAgKIGAJLR5x1gS0cA9urih97z3d/77d/9sU9+6kd+7EdaC40nx/v/4oO/fF9vKXXJ2eZiUAlpWUJqkGBiIZiI2SspKlNCIW2ETvG4GvQabeMhlFTzyf6VK81OCw1pdqYgbb33oh4Mxqdf/9q9Rx4RSh0/fTZ+5qqdTEfC9I7fydmekMTGkGNoJaRwdR1IbZ2BIAWWCiBBbK0pKYml94CHAIKTAGDWXXF9NC4Hw6rd6y2udADUbt8YjqLAeK9kSCS99XVdJ42GNxQGMTOcY61D8s6YMgxDZ2v2tZTkuYZDFEUMrXRcoZSwdTEN0uB2nMxFnr//Pe9uNBr333//S3+0999//7lz597/nne/7mu+Nk6So3PREb5g4a2b7l658OSnH33q2csbB/1MCu1Ae9mkg1YaJ8Qv8sSFAZTG55U7G2O898+n6hhjjDEBoIkQhA6oakyqYmj6WbZVTPamDSqNYUAgVugSBEBAAPjZs713gCOgAJoOM35FSvlt3/ZtV69e/c3f/M3Xv/71Z8+efWm+o3mef/jDH/7Qhz5UFsWn/uxPZWmyfR8JDQDJkptTWXa1zHe7hz0g4BCcAAoeXMKyM0EJaAkZ1NXUjCduexDmLI1uNdFtqDpGLjAqPQeMAMVgMtzY2riyPh2OV5Y6r3r1qb93/93H15aBBAiBWVJGKkTL+xftvXtfeV/OaCYpI2bnfQEA3mG6PTrYe25j/fqFmxvP3HQUrL7mnrvvPXHm7pU4nclvYqAG/K3G1syU02oyfuaRp55+/Jmnnty8sZsZy+25zmJnsdU9RWrNpV3WcSD0dLI93NoYbZfe09ypZkuHjY6q4qbKK+xUUaF9KxCRevENugdKBR+DgIBZuco6OGa2MB7e2hHXY1HkRVFsV0VVlCYvh+PNg9FOfzCoeSpWXXEmPzg7BUqv6rpZu4bjJtv2xFnXrJvxfrj93O7g6rBYz6ajSZlVqZBRMz22rJfaYeNLWv1aTC3awiQSgZKzlVJtbV6ZzWHVH0/Ho9Foh4fbNPDGToubjzxXbkS9ReyP8+nudH07HwxqglxqNU8vLUSLrbAbz/siZl+JWLFLuCDAeexnGBVclnYwyvcOJhNXDvcm+Uedv4aVV3WLtWi8mBbRtA5ndaoCCGCAmhEQBMF4y8aoGvQioVPgdMNEwcVG9EzD3ZDZPlzYUCsUa0sEeAzysjhfb2yOYuUDqkEQjAZLBV0hqaysapwri6BYsFMDB6W1987Vth3obqAWNJ9olnctjCP9txWZpmm0uNCtdnMaMfLPf5YzVEzCihsIu7HutmW3AAQkII4IjiMc4QhHuI0xj0WyyjFIB3HS7JfVzenBcqRbnfTmZBgIuViS1bK2FbEi62fSjcPEUCEAOOdmPSOzLTUhDmtH2HkiYgYzQ84IkcO2FSJiImZ2zEIIDa/BpjRhmHpW5KiqcwpMnuAasg/9+bmVhbWNmztf+cavfJ7dABBGEpWfsRv/WSwEsXectulNX/e6u+74wA/+8x/eWN9ygf7U7t7+Ml4WuTXZOK2avZJSwxGRJ6698ZFkW0Ua0DQY7IS9xsrZ43vbGyIKDLvdja10oVmKbHdzu6L8Zfe8/NrFi51ed26h9cRffvjYmZMqTh69/ngcutNri09dPw/fp3QB9QY1jwEAbwpaFQDsjoqW4G6iLEgRojtRX1DhvJ/c3NjYWrvjLjDdeOpPTpw8eeHi5X/9M/+nQVsH5JH95E/+34yiyOu00YQfwUsRxSQEwQYRGWedEUoqFXbIj0kIzCLNBQlgOBk3GzFLUgKkApO7oi7iZguoJuP+XGvhdpzMP/1DPwAgTdPf/u3fvi0GnKbpdDr9qR9874/87M8dnYuO8IWH2QZ+Me5vPvnJv3zsqb988tLVm3tZYdJOO4zD0nuPQFLj+dtMJp7tOCs+tJ9ACCYP9nbWKy4cs59dgOraKEFQalYAagxKZwqXGZs5k1emst5rIBBBoBMlnRQEaCIvpQe88xYQAFn4vMobvimFJhKdTueOO+54+OGHz58/v7i4mCSJlPKl9sYOh8Of+Imf8N5/67d+62h39+K5R8LFe8K4S0yc9HwvNqMJ6rxUmRIWAEWSG9IGwgp41HASTkBKSHLW+unEbm2pgpVMk1qElc7bEszwScW+proYDg62d3Z29mu402eP3/uKk6/84pNAeovg0ERSiFjKCMiZHUDMntl5X3k/q66RQEhkgbqcTIvRJN9Z31xff/z6+sb68GAru+O+O+585dk7X7ayvNzWoQIEDjkpAOSt8/XoYGNj8+rNpx957umn17eHpaGg1YgXFhdWV441O6sqXBJRk5W0Ptsfbly/9Ozu9alz4qRYWlleUekx22hR26u6YF1R04URaaVMGDAR4ASMFxAMwYIgHZOx1sEI9s5WhSnKyZ6ZDmRR5tN8Jxub0rNB4fYn6O+kB6aVJ8f85N7h6N4DoPBU1Lp00rNUYS3jSdrebkZXdf/xPq0rc+DiBHNputBKTh8Pzh7jk8tqtaWHPshZ9oRJxItMGXnFV7bdxl5zfy/al8WurYJKHFRmcG232kTZEXllRnlVQYdxuthIzyz37jm53Fqdayy2l9wkZS51W7KNzJAEW0Z/5A8yMyqKvd3RTkzXpn59WhbXjejL1DQb06Tr2kVjUEZjU3tnhfPald4WToSKpPSVs1xXuhSKlQRLwQH5xMcuaGepvpKox+KgjJQM9GKaNGQrcFxRnfnxtDyYmPG4DqgOUQmpiAXKnECIci+kd1RxWJlVM65gvU5UVVbZpOiF4UKglrS9o0RJZSP0SgglhCLS8AIv4lkYsA6eiIUcTrWPvS11ZcJdW3Mp9kYqJIpATY2iDsZDKiKBREsVK9lQQgDeuvqI4DjCEY5whNsbZ9bOPGz/VJO0xBdHu8dbcyeCFhHFjZhy670zBK11JIM6L7WUMy/JbM03E8rOFBy4VZXyfJgWH0aOEs+UHbfEHUIInnWp3KqPBYFEUNcuTuQoH8mIbEddRv/RwYZutW/cWP+Lj3/krxl6KP72hynk4SL6zJ0nfuND//7Jx577uZ//xZs7G09Nxjf74zuSuXHn2AL0y1rzSVUJ47pzvcF0UFKlwtBJFqvtfVsQqmEvHOSjYTZpdztFvgMpdKyjdvzU6OYwKEVPX71+vXtm/jO712SYpIu9/QvXrl6+ls7Nv/xVr/53v/xLW+s3L1+73Jrrrh47trGxEbNamZvbH+1C8PxCr67rzc1fWTt2fH194/HHn7x+7ebu7n6z1bnrrnsuX7qa5/nyygmldWWHr7z3XgCD8X6v1cvyURhosGAwe4JQTCyIRBg6K201VVLbuiZ2WuuqygKN7uKir3LnbV7XiVCQFDfSQf+g1W5055Z+9QO/cttN4+2bNwH8N1/39bfRmHtrJ+6+NfijtNEjfCESHH6wv37+8Uc++ZFPX7h48+r63igzKopWVnory3PNZks39GEG5QyKOfJUilnmKIRAEkEY9jmVARtd1+ZFhnwdIAxAArdsDCDSUapjQ1IFqJtAGrqoaZIkCEM9498TIYAKMLNiWaAajy8X5dPHV18fhm0AjUbju7/7u5988sl3v/vd73vf+9Zeqp/Nd73rXW//5m++9NijG89dDZMkCNtUKY6nLOrE9mRSTia7hS0BxI047KR5HNWaNHIwgaLDJlSRgFqA0Bi3/FgMbTWgfn/fd+cXlpYzlrvOTMa7+6PtYV22V9pf9OX3rJ5ZnL37QAQIIiVlIoQGSIgIAJHwvnZuRnbM4L3PmDNgsH/t4vUnLl66tHlzZ7Rn0F1sv+aNx++59/SZO46laRgEWog2EAIl4AEGal8Oy92NZz796Ef+7FwNhUgfv3NeqkhzGjdbabfd7HTiRjMNIlNO+qObV25eefbS9XqcKaGwDiW7i0kLiZSBTNmqrMzk1DZUp9POgk6lpUIZEJVRgpkW6DCBwkvvQldMJ1uT4Y316zf7u32iwHuqnU3TRrvVaS0uxvN0pb25294RrSpPxmUwBjzIe3IAyNnudG5pezH8mJJPULk3bqjGQnvu1N0rp++YO91zq52q1R7FYa4UdSCaDH0rX/N5SAiMU32A9gQslViUijnMzM618d4g353UaRq3W3Onj88fW547022v9drHe60gDmSgA+5JoZuRIs+iWEEIVj7pFEtmUouDbCgn2+Ezw/iZvejyhf1+vy4/a+dH3bViTkcTpunBXjmZmKK2WVZPplUoI0lB5djCe/JJzI0UvhnbRVXfWSmBaE/jOtCn1tlOerwZzotGHLQQFutilLFOrQ18IxGBgoBXYUvpSHCfqIAUppZ1oTzIOe+7FqhFo+wPxvUWl4K22G3W9bN7/Be7aSPQjTBsh1FXyx6KEC/SDRmHUYlSaB8l9Q5KdW0wsHXh+gp2ovOd5pLXa1K/vI1Yyp1pPRYTqHElehmRTmJmM5n0jwiOIxzhCEe4vfHF931JNi06upGE8eBk+PGD6zJWd5TJK/VcVDsTCQsSDoH1gVCGvZ/VlzLP1iwzRcaM75g5U2aPkBIAGHDsieG9h/NKSsx+KsQsZIzBlnxu6yTqsqVpmfkUG8FoPbJPRPWF3eL0yTt/89fe77x3hIBexGiwZxL/fzzS3ruXv+run//5f+U9/ujDH/2t3/29R9evPV4O7j179s+ynTON9mLBq37SbOkyVSNR3pgOr6/vTouctp7lZjqqytLUdv1q2mpubG20W608y5qNRlVW+vxTTCASZVZ0khY9zuQ5io8PHN/3qq99zw/8ZBRqkqBADYfDpfkFN6nhHRqaAjbWlmXZSBLwY1VVE6TUx8KlZQ7jc5dGx4698hV33HXl4uXJaDgY9v/n7/9njstOq5OXoyAI4GLAQFgmIpKC2gCYZBBq72omKbQkisGlThKwYz82LKXqCR6V1l28fHFra2dh8dQzf3xx+8b6M49duu2m8fLa2g//m//j6ON8hCO8NKgNrqpyd2fz6XN/+eRjT124sj3JbZw24hW05xqnV+YXl5s60F7IykMJwMNZAFCawLO4SkWkpJCenXUkBUvtAfKeASMEB4EWBFgHOFj7PIEe6TjWFawFmyBSKtRSK3kro3TGsM8KvqTURLCWrR2X1d50uimIPLOUQRRFQRA89NBDr33tax944IHFxcWXoI5jbW2t0Wz25pc3LuwKjoHAkIAKIFK9tCyaymbCVWPUVZ0KOJMDVkiJQIgASkAQCFJCaxFqiguj6oxrC8tBNSU7iVyBuVa3F9/I8mqamapk34zCSKuZcJIBN6s1YZ79X4JZjCgzvC+Zc8AwO3hXF+VkfzQa7A9G+zuXNrav7uxb6zvRWpqcOLVwx8tWj6+tzM8/z5vMym4cUDlTlKOsv76x8dz5ixfW9ydmdbU1t9Smlha6oV1b/H/svWmQpVl55/c8Z3v3u+dalbV1d3XR9C4axKZtLBhLSEJYyJIjHBJjj83g0ciWsEeD7dAEnrAksCeMQhobBR5LMo6JGJnRmAGBAbF2szQ0TW/Q3VXVlVVZuefd77ud7fGHW9ULYmsZWtMx9/chI/PmmyfPPeee95zzf5/zf1jKRRYHyxFvSIRCV4PB/mB4MJoNra4FSugPltoFkWAiY5GCrvepcVC4RJhOpm1SW07IGaLgNSADT9bMjM6neVXMpn7WH412j4Y7o8GkKk0YN1Wi0lRmK1my1ul3L22396fNWRHlTowNlJ7qZ/Q3J0MX9nYaK483qgsOhryzkp1YCW9eV8dOifUNXE1dM9CMGWQOnk4t85xxBEd76mCXH+740aGvRjiu/dBoVEFTBbodh5HgzJ84Hpw5Ha2sRsvdeDVc6iTdZtpgjAMgQAxcQWTBE3AA0t5VVltXYG1dPfE6J5h5lVPieeFZOdXmSjn2eSwMR3ATBpVghoVGchcpZAI5MWY81JWX0srQ+UCwlmADhsLjyNNVhErEvN1Nl+ImxZGIKAgbQdASSaNSdnxS7yRUAwCXJaisH3fKIONKamfLulIAwiFNpffehlXcGoXZCACs1bPpoBjnV4eaFzyoVSp5xiG1LESuOAVCKR4I4cmDrphBRT6A0oCvI+2QXI4wsXJUJlOPY44V44nih4bGZTkd9oMo4YFKWZN8PervLgSOBQsWLHhxI6U0jSQdwM+ceInuRe/7yL/6sHii6wW2X3qraonKyigRIddTrRjz5AmJiCxZ7z0iMs4IiBgxxhixp9OoC2QAYMkzD4QECAwRAYjAk8f5ahQIEAQKGaiiLGur04jnsavP9v7y4Xsf3N8Jwux/+Z/eNS/wr64u/3rqBgAwxgGACcYA3vDGn3jDG3/iS5/5yj/+H3774cceCkL+hODcGElwz2139vf747IaVPXY6opBddS3l6pQRdMybzab1e5+s9k8d8dd93/hi+O8TtMUGev2uo899tgbfu5n/69/8f61lfXJXj+KEx2pgqqf/4Vf/tTnPj0aH/37r/7xy5c2v/LAg3fdfrfTZm//0E51o9nllMcUTqej1aXlP/mTP378iUcZY2dvugUAxrN+M+3O6z/LR1HUBAALGgGEEN5KZIzxisB7YOQcoBBMAgDjCgBwbigKivT48talD334X//Yj/1IWVX/4+/+ThI3OYVFXk/yIo7jWIl8UizGxYIFC/7/8PjjX/vgB/7l5Uf3Z7mmSKSd9lo7bp6FznLU5Z1OkiCCNuAszC1oigqEQwEIMHejjBhA6MkYcDVTgQ1iDxBq7cuyklIIEWFZQV1c22tfJ+KhQeWrwjvLEoUqJIj+6rwHIJUCRHCOc97lPJr0n8oHD0110endurL0Q3OZ5rd+67fuu+++97znPf/W+hYTBgQt0KFjWIIhFCia0Gtw2QAUUO7DeDga+8lsxpWRgYyxCTKESAIikFe8CpQNQggm5AuDAILskh7A4AjGw9gcT+KTF0oHpYOidNMiPyj1ugEIATRc84BE52YADYAmQAnXjD80QAFQAlTkynJweOXB848/euWxJ3eNVqiS7ss3zp7r3rIcrbazRrspgx5A9+m5/fo3udOHwytbTz54/gtfeHTmVevE6VvOdk8dzwaINcYIHZo1KW+F0BY+AMh1rQf9YVFOCEsNVDv0k0me50SEEHOW6hQgBQSCkNWJcIUHixpjjkzBTAiBIpxO+nW5098e7uzs9nc3B6PJaFo1smar3W51us3VKNmA4NQKnlr6Etz3EH7NonVkKj+j54YShDbslctLlxrdr8idIy86jZt/9I6X3+RfubIVyCFnY4Y0j3D9Dv27+WTy+KNJ7ooid2Uf90u9Z4arrU6rkawdzyIlllR8x63mrrsM45r5glWS8wbGPbgmcETAOUTltSinkfbDcrSfHxzlR0ezwXgynBb94Wg0mYDDGAXG1WhydOXBfgSgGFFIxAVBGAdRKwkQSyFsHAhdw9Do0tiRrqCq4DKnp0IQHn0FTnKWybKbFRupBUmIAEnSSNcT2xgt6dkrLj7eyw8AABwWpv0V9R/stm4Ns0zLYQ5XWwip4zRu11UwA9/qTk5sjABAm3I42Dza2zu4OsonvqyoMrPDWtsCFaNGRJ0waPMkUi5GSFFIP3/7nFCSmpZg+wAInIGosdqCetdEElEBuLwyxREQElbedbzVh1ubC4FjwYIFC170UKBOrizdlq1e7vd//uWv/ZMnP38k/EVeLDe7vTEyXTIREvl5Oli8njkFAOaxG/OojfnXawUSWWc9gvfeAwEA59wTsOvRH/Pr5ulEnKE0jiiuAWgiq7wXfe7C16cIzUb3JTff8sK0wCt+9GUf+dEPb1+49Otv/w0QSFlUEX328vkAeKVtbV1F/jf+4T9M4+zw4pWlVhclOzjsrx1fk0y+8pV3fMsy/6Nf/cUPfOADL7/l7sFgdOz0sfu/8LVf/dVf+PW/9x9/r3Uy5bmbb51/q8tBM+3WxTCI20U5SZMWAOTlRAUyCptFkYdcIrsm+RAxAg70HEWoLjUDL6OQq+Y7/tFvX75y8WMf/0yt63anM50aZ3Gpt2r9ESM7mozP3ngLfOxji3GxYMGC54VzdjQ+nA3Ho8PRJz71qa89fAkq1l3Kjt3QS5IoTGT7uM/acSDWQtZCRCFACuAMAFwYGMYYkkSUgAJU6JnQWjtrkXCeGVZKROSIAQAiIEgJjAEABxeCSWTYUu3wpB81/dZVDag6rXaz1YwC5ByAMVASvAdtACyiQxSIAhEQFQCzZA0RqTg3bjrrWz34zV9/0x13v+6uu1+dpmld1w8//PB4PBZC3HPPPUmS/I20sPf+woULH/rQh3Z2duavMBnwtGk4ciAFQggmJIIwXoQaOqNp/+oTO/29yXjo1Mq0vTY+s3Fzgy9JRJQEzBqbg6+cQpQYAaAvGdQMNBB4O3J5bI+ysK6a3IuAjib7X/zSp8fDU4PtU8ur3U6vkaRMSIFczE3GAQzYCspRNZvN8nLQP+gfHQ4H08P90fZmv6g1NMJjJ9dWTq0tn8hWVrLVrJGEqQoS5PH1o0oOQOtqqsvh9qWdw8sH9e54sjfridZ6t9M4sb7WwVCqDLsSM0uRSVKjGgABENdWWoq4bDCWAgUARspgub3abHdc4n2giEfGOPJOcue8qOvQeQLmgazRtnZVWeazcb67fXFvf2s8LqfVLIdpccOkWB+VzX7VWFpNT9Ypf7LxsGk9CkJumUdrO7BcWyzpWYenBIgU09aw0/1G1z8RjwfBDaeap061X3JKnOlUSQic0TdlP/12rB7nwKJJ2TGl48XsYDrcniXdY+3WUpDGo0TahLvVFYpC9D4B6jDWZdSAWgDOI5XGxlSzq8VwMD46GI4ODsZH/eHMTyudm9wxg4KmjKZKGbTMUaBVO1RZGncj2cpEvMzjiGdepGmYdkLGRpzVgjWslWXpyllVzWowUFncc+pwWg6OhpOZK0ra2zkEVOuw1F5pZ40WVw2WpqSWGtPwaPcAACAASURBVKaKgYd43f6WuWa2hAFbPvwEdzsaxiEC481++hPj9ipZHnhNVElugYp2qxmqbDZ5Iq/HRTWX0ohLqj2MKuhw1ot5i2EmKEAWeBtQjQDoKSqF9mInpkPh+l4fWRo60rU2lgxJC1UNtdktRrMDEUfkqR7nC4FjwYIFC170+Now8LGB9tjemES/+dO//N4P/8utjCwcvTxsHKvQF6W13nMupcS5vQbiPJEKXE/+OnfieNp59JqZKNHch2OueniaKx6EjD2tkggeTScFBLVpuP0GRWeXh/c9vrPbF2H0n/ynv/rCtMCkHjeCZtZp/Df/1W++733/vHbeM2YVGm24cHfcdNPv/ZN/fO3Sl931LUvQ2iolnPFcXjtHs5w1/t6vvuXpC265+UZrfS2oLvNO1IC8giSsta2sE2hCycfjcZZl1lqOxBhD5CYfhXFaVXUYdQAgiNsAEEfzzHyQRA0AcMZLgYg1ogMSNLfpAya5AADnDOcSAIJIAYDVRij5X/7Gf/3ud7/bg0+zXrPVEUGua2t8zpm+685b73nlD//4j//Ue/7ZwvZywYIF3yvzm/l0Orr3vg8+/LmvXnjg4pWZrZk4ttpZO9W57c4TSgnGsdlwQZq4YBVMAiWTnAI19672nBsiTiQBJCKCDAhAV+U82s9acI4YIyJGpAAIkEAJIkFEiCYAl4VhJ27DCoRdvzuYkAmXVo+3O814HsDBkJQA60FrAIdoAPg8qReiABAETWKxiJQF2DvYbDX13//P37hy4vVB1AOAvb2df/pP/+dPf/ozeZ5/8pOfvPvuu+F6RrAXMpus1vq9733v+973vtXVVSEEEXkmeJpZjgAQgoi4CCSW4GrHnI+uHtr7H7l6uHUwGxTh2vj4rOx02lEUcS8YelTG2sK6inHgDFLvkEoOxbzNGVpTjKqjNDS6E4o4lUeTgwe/tj3cPRhcLm6+df3Ujd1ej0dxwFTEWY448eCpzqm/NT0aHRxVm5e2nnrqytbVyd5ROa7ZysnOS192/MZXnbr57pNLzKU8YLyNLAWIABSQByLva2em0+H28HDz0S9uXX7kKK1ZxuVG2u0tr3U3jgHLHbCYrTFsVh5cFFGSQEmkyTrmMVJRR8omg4SzMgqTteXjnd4SpEhKAMTGa/JGcPKe+0oRgkfr61GppzNTHh0dHO5sP3Xpws7+VSedy4CWhbttYl91OE3KPJ7egq+cQvVlemhK++BLMN5bo1Xh+XPUCgGy5dudw07jqw17RWkbvOSm3svvaJ1o2TSqGNL33uPrJ6G7KobjLlSq4YuDYXrlKI5PZY1VOp4WmbQAmgiJhPcZ2Bbp1FrhqCby3lugo3I2OtjKNzf3z1/Z2tnfOxwOKx5ToGSGaZt3MuWV4qmKWInGsmkYREnYbq61k5Ve2DnBuxmuWEqaKlwKGOcMK+d6RBEA1MO67tcAMDHw2IQ/vj29iFzr6XhU7e8dOsuyuNMKsihZFbLJWCxc0dBNQc+oBwyxGQQZjE7ufTQpLs9fLMMVf8MdJjvnfcuBAPCh1JIXDZ8Z4zYvbcNoUkPNGROcK0lUUVWACNkS4ApgiwNDCr3JfMmAmIMmZZ6ClqQ9Ue/5WtZINZ9Z0s4DZ8QssHI2HvX7PndEqFKRLQSOBQsWLHhxU1baV1XSDPVkdryzFEFlr45/5PhLvvzUxS/s7ubr536+cy5GITiCo/nxWiJCzoCAALz3QijnjPdA6Nk8MazzQgVw7QiJJwQGCN4Z8EReETICj4AEDklbG0Sh53XFzKih/o8P/6sZMcNYr9U4efLErLZp8AOfaxpBs7TFz7zx52KZtFtdGQSmtv3pdHt/513vetcbfvJHv2sJSgkAeFrdAIDCjjjnAWbPLHoEE9eFCUhCAAiUCJQACIybdLrNyWzSSBvWGiJwzodJWpU1F98pUwyXDG0AqAkBWRsB5LN/y+U3bULqqnjFD7/mH/238m1ve9vq6vHd3Qu9leWyriEMwjgZjiabm5tKBYtxsWDBgucjcPjt7ace+MoXPv6XX7z61P54apaOtY6dbN10U299bXWp25MqZjJQUjIZEsTABUTMOVdWVaCUEBwgNBZrDYECJQkqPS/3Obev+mmDAwNgAJQnrusakZQK4qbqbbCZSUMLxzYcououdXu9MIoAABwZXdfkEIBJGUvJOeeILAyByFzzHEVOjANYDMHqWOvl/tG2VCPCwlr2u7/7Ox/5yP/7a7/2a7//+78/Fzhe+9rX3nXXXS+kwDHnTW9609vf/nbO+dce/Np0BAARADjACjhY8ORKoFxXo9Hm5uXNC9v92bSyRNFs2pxOnXOOdOWGkgIFHADIkJm4fFrxatQQRjDvdQkATEW81sF4kqXxyurJcwJVPz0a7U4n04ceeuDS5a9njSAIWBTILIyypBEl2dTNimKiD0dFaaaeT/NiNsvzwhgl4iQ9drJ7y629U8uqx3zIE+QpYAIQAUQAHigHrYujo51LFy48+dTjT2weHlgzxpviuBHwbm56B0WXT83qUt1qOYg5QDhPtgPAuUalFfg0xGbWaKt2F3uu5dJutnxsudNtpjJQjqPFgEtSHJkCsuBmNZmizvs7F/b3NneP9qfTosq9DSfhzebwJQfT9alOje9VPq6MoBLsF+jDDvwQtg3N0GvgREiEz8k/KpEHmuMBmM16enlwLl279aal2zfS9SZEwYix8nn1NbKpCky7NQTdkvUKzyUQFFeOcFTbmyvozIdG7F0DKDBFNTt/aTjEQ1NN82k+mxg9LYt8PCoHE32UWwiC9OTxlaXG6mp844ZoNXgQMOvQeQBw4D0aEFKLsAplEKgoasxCpSNPQjHOOWAN6BgfAU0BIGh4GTgAUB7uMNjt4Uq3Fz9IelY5BpyrLFuP4yVEBgDc5RsHH1wdfC7UB88sisx0bevPiIlAHz3TgGa8vv1BkR9d6r3RBhmwUoOvTVXOxtPplLyfd/pyu92JY64rM65mZTnPtR5R1dEuzePABJIYAhCSlsahXZ5FMYdGCJ0wPubUoMZccuqpqOOzlt29Otzenlw5Ml6Ex0+tLwSOBQsWLHhxM7iykwnWjBQybhlQ6Ta0aCSnTt3Yu089/kg9epkqQbOuCDl6Y51UofeorRVczsMxoDaMIQF6Qg+IzikRGIcMOYB3nogcMs7IsUB574VGAegZGAYOjLaaMUQii/zC0VHdbGzv7R87ufG+/+0PAeAFUDdgfuBbxP/e637qQx/8cO3p6s72nXfe9eM//tpf+/V/kIV/zQrEovW9akx1EQUN46o4aToPQjS8NwRamzqMvksgtDE1oBdMwrc4Z/7NyEDV2hDo229/6Ze++MD5C49/9YGH/vd//n8KmQ1znUTi/FO7n7//K7t7u4txsWDBgu9N2iDv3XhwdN+nP/Hxv/zUN57cERg0W+0Tp5bOvmTp7M0rrcaSgB4XMVfRPKsoAAAH4FCUpdaaMQYoORNEOJ9SAADIzy0wAfBZeVbg6QOO8xQb1888IoAMYsVFwMoEeMaY4pxljWaaKu8tY8DAobHkOUAAnKNSCJwBMObnpg/OCSIADwjEUADGDqLZaOTcVcdH3d4Na6s33HbrubM3n5zNxvfff/+99967ubm5tra2vLwsxAu6ITp37ty5c+eODo4+87HPLi2fabSOz4NRCLgDZ7x1QHVtBv3+4dFgMK21JSZErKTggixZY5wwnARAwJggJpwH770jR+TnwZbztmbWSl+lne5Sp3tDHMhmmvZlf/9otD+e5TN31ZOzimEiZSPLkjQZ2UlR534KqBS2EuTMxwn5mhmSUhD6WZ7PhtMiiiAQlmlrR8ZMjeXOV1bn9aQY7OxffuLC5pX9zZ0B92ED4g7CCkLHueakTHFUhUsQxqESnqMGEuCVt4x7RGAeYxW2mu2V5XU79azhk268tLbUaDfjMEbNvLNCchJIZKtyWs7Go3IymPZ3rzy+v7/Znx4Uoa66LFx1sFFNbz8crw21rIARARBy7c0FeBCAaqjJO0buWjbb54wHUKTiWRQ+JcUmwgSOb0T3vLRxbBVbseYsR2aeh7qBgFgzVgsxdt7oYctMbD0wo/GQxAwta3cZBwJUwEiShWleXqn6Q7Oty8PhYX9wMC2rWVnlZVU5XkF8/OTS2snu+unGmdPhSzegEeO3+qdTxmvvgMgzXjNW/5ULrmk0LLq27ggAMoAkDZO0Nd4vtp4cTBwgMsYkgnCWIQL3ujN9ZGnylWcXxX3VHD34TeULV7VGD9deifQVxhelm1jrdJ0Xw6uHe/tlXlvjAEBxHkvJHClJMqRYCABgRIJcZE1gxdy6zaMnRYxBRjxhKgrDBvI2iR1gY8ko5nEDG10qhrTHLDnnOaBkC4FjwYIFC17cFLNST/LlMy1WQqV1Nc037rgr/9IXTnXiW/72m37nY//ii0ebOl1WXLRRBFwVeYlcBFFUa0MAEjkQza2yENB7j9ah9yyIvSMCAgTG2FwK0eTYfH5EnBtrIWIQ8qPxYbQU7fvaN5K9vYvGu7f9/f/ihWyE+WT23/9377jj7h86f/78L/3SL3nvN9aWAaDQLlY/WP/8KIgBQPIQACzVAMCYBDIAYFw1f/1pnPOcP7OkkvJ5RFtYqxlDY0vnnBDFyRPHbrrx3Bve8LMf/PDHPvhvPry7t91sJCurxz9/3xcW42LBggXfI3ubF+/9yIc+ee8DF546mJXu7pvXXnHrTdGqbK82s2QjCDoIKSKfHwn5q3+utfbeh0EgBecMGANAhDDgHAJfMRAAwbNuYraqKgAJwAEYZxgEwbVJRSjJs6VGs7vEizzzZIUQ3vPBoAxDEAK9V/ObvQbtwEYQsWuepg4AjAFj5toLDyAUnhgQSCAlKeih49P9J7g/fOtb/8PXve6X46j5jne848///M83Nzff+c533n777S98s3MULdmJoyjIOLvesAwcglFAUkNVg7EiDCLOpZRyY+PEsfUTTEtbOplyAAkYKQkYVdiUSRG1i5aiKaDnQQQAcM2aGqJAdFqp7fbSY73VOjraGR1u5YWpy7qy5czosnZmxqDUlSUugnbabi+vtY+daQvJTW0vfWN7d+swn+WPPzb6+pMX77rzxrvuqE42Zwnjs/F0NJr1x7O8Kif57GB7MuhX49Jl3XT53LFexdZrcSsEaygEoIASZpb2EwCerq5QFE29NWAAvGQpx0xbG3DeaaK4JeicWlWyEAqYaEdpFqWZKY2vZsBjIuPcbv9o/8qFo62DK7tHV6fjgZdleozDXXrww4c6rIyqTFQ6qeH6cRIkB86bazaiHr+NMygSRnXWPGx2H4nCKw2Mmmvr7VM3yigecl7Ac11Inxf1uO5/vd/fLMbb+ePD6V49eegRSAWk5FU2k9m4TWmbZ72kIRiPeaSYJIAJYh+xBLAAHqDbCm4/1Tx1U7i6Rmk05Pxb1QcdADA+BSoAn4cckyp+oh2sZ0E7COqaO1dPp9vpOGC4HoUMnmecE7MzkT9Z9IOt0XA6zWeTcTU7zCfT8bAqtSGA4XBoJrPQywRV1mwGXAJAycKxZJCViq6F1aDHtIgCCHk7ZCG2eAxmbOuZIIASYQdHE727Xz2xn18cmIFWzhp96amFwLFgwYIFL26+9OADSyrp8thpH3Q6GcHBY19f6a16bw+/dP5N67e9/8LnL7nxm1ZvPaPDruMyjai2TtehVFY7APJEiMQROCAyzhkxQI9QO0fecoHAkNARAhE5gJqRA++RAXpO4E2VraaXO/4Sp3vPf60/PPxn737Pnbfe8jfSGj/7U68HeP01KcETZ/iDVje+WWph15byiseeLMNvnmefrW4878KFIkIPDtFbXwHD2ewwjMM3v/n1v/Dm102msz/7wJ9d3tz5+iNPLsbFggULvivG6KPD/Xs/9+mP/eWnLu+WGEanblg9eeP62sm2bKVxoy1lj/MUQD0tbXgPxgKRQ7BPOzcxxhCRzdUNAEAQ6Bmi95IIn23H6OfJIK4/Oqe5rxMAYwyZRIiFCJBxDDLvLFg02hnjas21YQiecSM4kCOnkTjzyK1186gQIriWCtaTsU4wxpVwLiCQQkqGTuu81Uhfdvvt7UbsiW67/fg3Hpcf/eiH77zzzjAMAaDRaCwvLzPGXpjGR4ZBopAxcoBCcuDgPDAPgjhwpYJGI1lbWzHaW17xiE6uHl/vLIVpxmWiOOcoAL3nDKVgipGCOgBuQXkEfm3e0cwVQltwzqOI4lgGmGLAyiyqCzOtbe6qsjD52E4FiQADAJBSNVvd3nJreTXx5OqypjqKw8ZgsHt19/DKlf4TfE9P4WK6rdCXs7yYVXleV85XztuKPEjVbLXX2+unW+2J7o5tMGFYe0GGWSAAPtwTgAUx3W7bJCTOgEnPBBInDoypgAcNyaJGLFiFQNYHgZJcEpG3Xg+Gh8Ph4XiyvbdzsHNlOJCHo87h6NTAd+rGmipums1O9TXTlgz6Z1SM63tzmjuJPnurjoABSg4cAGStgjxsjVvp1QR2eJOlp+84duq0Shszxip8PmIBAHiviML6kMq+m0yLwW6+d2HvcD8/7A+O8mKsrZnwGpkn1mj4oFFyFvEYUAETxLWTxMIgWgnStOFLUxrGSEU33hyevdEsLVOWOMaqeXrab4ObKx3PY4HBbRrmkSLFIqgrQzNT58AoarSyJGiBVur6TcDGpFvQNdiscVRi9UzLVGWQ6/BIhNt18FR+eWvmt0fjorZVXZs691YzySKUaC1ZVxijgWkIDEsQK1/52slZgC1mg+vnhhAwBavIkndgAIwZFPlhOd6qRN9iBbYcmSLQB5WvrGRBKFjALC4EjgULFix4cfPlB+6/Y/l0ZHmy0h2Oh5aokWSTyThHt9rqZoeHjVf/zAcf++IHrj7ystM3n6r0LarTc0xUzprKGBtlaQHWMWIeAIAhGMUZY9x7JZAc894SRxEob1wgRO18jU4TMPQcGPfghbuKs08O9h73Yy3dj7765Xfecce/DS3DGf7NVoD9ACZZRMlBcg4O+o5sEHNtayFlWeskS9/6lrcBQFFPk/DPFkNjwYIF35nd3a3/9Q//ySOPbG5tjYKgc/Ls2p1/6+xqGoJgUbaUJCucR8/1BQLnoazAeYtQzu+wSikln3MNAimqwYqqCr03AN/WtsATVVWFjHHO516hWnvijmIOTqBlUlac66JS2jCEKlBORIAG0CJE6FBV1bUEmkEAc7cOY1zlKs9FFEW6VNZBBMA4h0g2IcxUY3KwWZjxa16zVtUvv3Rp/93vfvcf/uEfAsCb3/zmd73rXWmavkAChwBsgCPSOfFUAQgoHSgPAgBUECSrq60oPLWytGHSCTTyHvYavCNlK+SNCCSiA6g0B+TAACruTFAyctGzDCUq7gZB6W1lcpMHZGUqIG62KGt4C31POQEVlPepn0DWwRYACCGyRkMFChHzPHcmP36m111bH/Qz9ojsX632L08PtiY1VgYsEEmSAYUYxipNN473Vle6nW6nvaQ6PVSDEcfJdEKiMm0/E+ABUCB4a6Y5jAvnz6yBSICnBsCghRDAAThQyBXn88AfxVEwJCh5gNy7nZ1Hn/jGY5tXDobjcZEX8hVIrzCTOw5ma+P9eWp7Mujoe5/7ObAMk4BJAMjKdnbYDvcEXsbpwDROJq/9W8fOtAecH3znXLDfEqLI2d7kAu0/XD21WVwdTvf8ZFqMi6rvKIwxjoMwE7ILbFnRMoNGGEZRCJxpa2GWCw+NKNvIOioOc1HoBG0WvPTc7MyN42v58J5/lb7b6qLmXCMSUGxnIys9OauSqHVspZdQl4roqWvaH+mWm7wEzkzxxiF/Yu/ZAsdsmu5Mul+Nu+dNuDe6OsyLSZFTEIMKCFQoZSP1TqMuocrLWpsZzKaaHVVVn+ojqI/y1lKUdCJ49tlixBLRwowBGqDZwXR4kM/GJh45PILCgAUEHgRhFAVppETcwGQhcCxYsGDBi5jt2XAyHmsts5OZrmtHPg4j6ZFxkTSSstZdFo0H7hVrN/7F8P7PXvy6v+m24eHl23R6EzQkcp4Ek7qUUQiMe+vAeWLoiQCIESACQ/LkiRhcO03KGZBD9ECAIAE4wRDN6t0373/50tXR0Zljx37nt9+16JcXQr4BDgw4co+OrI9EqMvKxVBVRRJ2F+2zYMGC74DW+sITj9/3uc8+8dC2qdnxY+unzqyfPrtxw+pKKGMFgVQpIkNkz4rd8MZa55yS8/1VgIAAIK4n5Hpma+fBaABw3utnhW94AAOAAOJp5wOGqJRCREQEIUFJScQBiHmHaGMEzZhhSgrBEUBxTjCvEKHWISL33l47L2mBKjAA1oMnsA6qGqwz3jutwVoGIMExYNxxwSFL1U133Kb+s7+TlUWtjf70Z+6/99573//+9586dQoA7rnnnm73B3sjRRCCdZBlwAJAB0xD4IE778nqqbU6ipYAJOKQZMgUz4I4kk3OlHAGdWGNtCAAQGIY946R9uVIT1wftI1EKLkEABFHSScZtJJpgzsVAQvRa6GElJJBypkDqY3XvboEYIJxU3vmQVrFeQhSpaoTgzNmFvMkiQJyDW8z5woCbUE44POZSICIGjJpRK1mL00aURyFERMc4ixOfJNPRuRmzHhGBETgLNazJDE1+XzqAElIFEIwxowxRAIwmUdeSAmI3tT1ZDzZ2unn0+F4eLS5ubk7O8xPTmfd4WD5gG8gHHN1ZwqyJgAGoIA58o6+y+afIwrkUst4HHevLIeH0o8NzribVtUwgD53h8CWWFgomTKMvlcpgYh5n+RjONyeDo4mw1HRv+j6V/RoNM1NbaRPOHTDdiJFMwhXslaT8dhoDjn6ksxwNKtnuRvW9nCqj3w15CY1ekl1Tx/vdFbSuBuudkZAI8AZov6+fyCJFPm0NrNpVdSMVcxfKfaSydbq9LTl3su+XbnJzB+F9SeMLuGsgssV5tc8Pi5Pg6+P0p28uW+yscxKGYU9Wus114l4woIGb3eCTobdwFSWJjUVe9NZfzYuptNCzwqCQrE8mHhVe+prI6wHgMoYbR2XUiBXNreeSgCnjTV+xn0RKJJpqIIoiJM0ibM0CKMwjKJgIXAsWLBgwYuZRx962BTV2dOnSmSj8dHJ1ePlYHh1d3f1+DFS3PN6OisaIzjB8LUbL/nKaOuPv/KXLzt5tt1rLvd1u2aVAgo5R0Igy8AhMA7CEPeICI5IACCiB9JOM49oHGdIggMAJ48EAlnjzLH33veJ3XpSzKo3vv6nFp3yAlCbAecMAB0SInpbBGHCUczGk2azU5WTRRMtWLDg22xjiIj2dnfe83u/d/7xS87w7npv44bVO1926sTGajfrOEgNxdefEj8HYwx5E8UouAIIAXBemvf+mkjxzJUAQADXt2GIBEDeAiGiePpCxtjcgwMAQHBQihMpAiDQCFYheEILgZqXEdKzNq7Wzg/OXLMhIAfOwXVBBb3HugYAh6CtBQA+V04IkFjAWCRYcvONK2c2ziC4siyn0+LTn73/D/7gD4qi2Nra+sAHPvDTP/3T86M33/cuKMvSaG2Nl7wNPEURATrgc8UAwJOpC+dcmLQZMqKcQyp5UwZMKMUAUWuA3LpYEwMiRImtJZfbOizGdW1N0WZhxENAxpI07bb6mapSxXjIIACwQqowSUIIFeMQluQ95VhCXbIKyFHt0CIyBTIJVSQFL/NDxVQWtxhvCJl4PwYokLUQIu89ACKwRguypmTQQojmHU8AKvYhL/2AXO18geAdkrdV4U2dCF8i+cJA6IiIMc45s0YTMsDIAwE44I68qar8YH//0tbFw8GV/mh7WJZFq3K31OWto8lL94kTEKEzzAAzIiARgihk7cS33/8TMGKBk5ENommQbjdaX+4EFxTtauNrA5rXyK0IGTWAB6UXlr6HMYUATNdeV6BNcLjrzz/stjZn27vFYGhmM8cYhtKnklIe9lhzKabVVG6kcQLMVW5S25GeTS0N3fSwzI8qOyihD2YgrPI6T+CU6nWb8XInDgLwHjjTz4ys7x/OiLpK8qLIde0EMxJ2ZvvZ0eXT+5stzm2ndms3uu4xIuJXvizGD+DM0hSsF8ZL4935SfzJ/d4OpmPZbLNGM01aqWokYTuJVaPOOn7jZLzaZF2spk4c1qq8PB5fHR+OJnvjyd50Ojks84N6VsDQONKacxBC5t4XVjME4XVQlobEjKUpYMLZLAATMB6GUdxsZ91Ot93uNLMgDqNIJOFC4FiwYMGCFzEXHv0GTPWppWPKGNVsFNMJeX/yztt2L10KVVDnRZLEqXHHGNeE1Mag09je2fm82VxfeikNLDGPBK42gjkAZAiABNfzyHpjLDlEBHDGOAWSyHHgMBc4HHHyyOCx/St1N9n/xuXTx0+dPXnjolNeAAKZ1KaUQjjnlJDACCAiO2k2V8hUjNiiiRYsWPAt8d4/8rUvf+IvPrp1eT8MovZqduaWYyfObSyd3IhbbSEiMhIMSAlKwrfyo2AA6rqz8zPJX5VSnH97wyMlPQurCaDzgUL+LUUDbcB7Q9dCPq4lk7TuaSlEKeW91/rprZ25tmG9/oOb/xXwufgCAAqkQA4KHPi6vmZHqg0QsSwLmJQEIARFqfn5n/vbr3/dT951z4+cP3/xbW972x/90R/t7+//4i/+YrPZ/L53wQOfv/8z/+YTcXM1SpcBE2SSMX2t7gAACCzynmrNyQUCOiKQUnFvqdYawEvGVZIKJPQFqx1YmjjwkTBn1mtdloX2hy42BtJAtjCMIFRJjA3rjQcGPAYmYW7USgy0t8RqpixKh7GLiEkCBGAESAaMBVOS05ZBrhjE7U6HIGXow6iBKMqyBB8wyJQCBaiYEsABwBBoAg0wwtKl4yrJcVI3tI59lZOoRCJAAGiAMUAE0CqKkpzlWDPOgEXGFrWZDIeHk+HeztbO3n7/oD8oVsflrcPhcn+2MqlWdd2aAenrZuysQAAAIABJREFULhOkZnH78lo2SLKx3Lptqzpz8G0/iU6kJm5d6rSe7OGewQMyRwWWEIfNTlM2W2JJBEtKtBPYOCGOrV+Nk/J7GFMR+eaFx8YXvzE5mF49mtT9UTUalaNRWczIaWxlMgwYIJTaHJopAVQGnxqU5JGcnbl8QlWpXelYznVONAOoJNcqqIty86ntj4ynX+tk673m3Xe3brst/gHdGSaD6sqTB/s7QyeKRsADhpOD4tBtPVZ/NVAnlzfWWCeQwoKrscrg6wgA1ou9yfKViTo/mV6GxiTtpWmjnTY6vU6aNsMgW13pnNjoNFpV1qyjkARVpsrdRMiZQilwJbDtVtEfDra29WE1KMuqBOPIK99ut1bXN9YC76Dq749Gg+kEQAZBt9EKWMSgZNqC8VDXBJWDOloL2r2uEk0pIpR8IXAsWLBgwYuYh+69/0xrpZNkeFgAZ1u728ePHwfJSqOpNr1GqzZVyQx3eEqHQVW99p7XfLD8wsce/2r3xPorNnrrYwiHpdEUxYkicOQr6z1HlMKSY5wxdu1xHwAgMomcGLPOSSm5Y4LhJB/Xy+GT/aOy0Hfdevfpl96mp32V/c0ckbBPL7r/XZA4BCCStQXnjLFE1zMVNMhr7TwTfDE0FixY8E0QEXg/Pex//F//Px/58EcYa6wd7506s3Lm3PH1G4+n7aVIJRyk9YDWC8GkfCZtinPOOYfoGUcE6T06Z+FallmP39WYExGQEQkg/x22iaC9A3AAnPN5bb9joXNBw1/LRMuQcJ58du5g6gEsZ1wy4Rh4sgAWgAEgWQ8EggHn0ttEKpCBv/OOW6WIlo6fTpL0rW9968c//vF3vvOdp0+fftWrXhVF0dNxHHNBpyyf2fRmWfZ8s8xeeerS/R//9Ll7XrNxxxqAI2+dK6x1AGAtGUN1Zec/gtfga0HaUmkK5wwBgFAqiCJgBN5h5ciR40DMQ+JtLOs4YnVZ1gAZhoGPoDbGA5D3uYbKMulRciEBAAE5SMdEzb1WqDnIigmPBiyh40BGG1vpvCis1UKi88h5xCESnEVRxARjjJEPOKTXTSE4MiYFMI9g0QMaxm3asNkEDovaUIq2hsAwwbmrhEVFwD14bY31zojAegJdmeFkfzjeno12+/293cP9Qzcctkb2RGXOFdMTg6I7qwNNaNB7JECPsgqS/bTxWJbtNJNRLJcHdAPOwyqeJctxTkJpGQ+Dxm6cPtYMH03FkHhN2LCtlfR4o9vtxd2uWgv9coidRGbtKmqOmKBvM5qQSOqaTUc2z7Eq6cmv04Unqa91gZYC4SOJpUbjAcBwV5AnS7nVoP2EQCHMLCfG41Bg5ClQkzGVtYdI+oALKVuJkqHwo9yVeng0qMbj0d6+VKvEemlYNTLoLoEKvl93BiRSk5G98I3JeAxJpyVbVJOxm1Vx1L+oH++u8rUTSftUwlqKqsoFXGMyrfSw5Fuj9FKePFnHZaOlltfa7V6n2+ustrNGMxDNleXGxkaWpXUoa1OXZV7kOikr0CUYb0q0Mw8zjbPcVtY7wSHgHLhMWLq80jtxIoysp7zM3XhiMFNxq7G+tiS49VQFRV7MSj2uydo8n5V5YUoTNLkIYoHRQuBYsGDBghcrf/zeP0nG7u5jp6ur/UbcmBazMzedLWeTKztXw05jLWzO9g4ceWYJjWvJKOK+fmzvx2Bl7cZXf/7ypYeqb/xk+4a7W8vtArQx3oNQEryfn28mJI8ERMhQMsWIJAl0AJ6k5OAsd9aQdS116HPN5Okbbvi7f/fvAABG35NDmyfH8Pu8D/93akpjGHjygUIGAYFTQerIc6a4ZGLx9GLBggXfivrq0eaHPnvhSxfIBisbrTM3r5297WT7+PGssxzzUIFCCAEMgAZQAPJpswxjjDZaKS8FZwyMsWVVAQAiKqWkEN8l+UitGZpIeBDwXd2f58EaRFRV1bPUD6+1pm/2VnAA9TxkQwgQAuoa3LWn+hagAhl6obQGYzlANN/NBVAheA6aA48AEAABQhF4Z4/2L0dR8+1vf/vZs2d/5Vd+5R3veMdb3vKWt7zlLfM0K3OB46Mf/eif/umfPl2Dd73rXTfe+PxCF1XIe8txkjEPBYJxriyKmTEGAPKZn029tWNPFQAAeQCPCMiQ/LV3j4iMcWQJZwl4khKSBvKqgPGIQJPHaRDmCoAzZjROnOXKCe8JKl9P3TRuxN43AUCASHiLKxlFtoj8MPXN7ZBNqICRDESUdMrxOD8cTp3zgrIGGuOmEx8BxtyXULIAvfcAtYMBAHhiuY8Vk60QuRWRF5UHxzg0srpq6mw8FAHzrl3yAH1fFXXsebMFSoCbKUYoIEwwL4vBYLh56RtXLj8+Gs9mrq5TPzk3Gb7iStWZ6UZpI/LSAxm8rpQxy1oHrex8Jh/U9qiemriecWIcnXu2DafAMPFpb9xOvx6pT0N11R8OB0vZUmets357fPOJ5Ic6SRoIISgUQ8kNhw6XCr7Th5p51xgdqce+Ort6udzfu2IZo1D2TjaTnuy0aXaQH14cHfXr/rAcTKcHpWEAjmoLmufAPDIVddrxifV447haXZabW/VgRHEUiiz17Wa7zVup11dG5VE5sVAUs3py+JWv5vd9dedks/fSm9PX/CT0lr9f2qfwrjWe1Befmtp4ZePsKh3fL+gIPA6v6v397Scflgm3y9GxpTig8UFeFANYeWykHz/wIwdVwNnJ0ytLS41eb6l3Zml5o3Oy2ekmTRVHgQ5Uzq1yOZuOYDaRRdHO62LixuMZHB3qzSu7u9vbRzvbTIrWcocolDJOm0l3qdNb6jk/zvO81kAu6LazteNrp89scI4A1vlxPhv0t/d29qZX94/YJrOFOXkLRUEY86XFGmjBggULXpTsXtz5zAf+4h+87hfWddCueVGWSRxvX7i4tLTUStLpdHp16/JKs2NqDYa892VdcWBpCTdA1CvcmZe86v1bX/6/L301+omfXt+tWiNzvL2cD8bAuGSSeSBGyJFxQURANH8c5o2RMgTyVT6Lw7AEN+uqI1M89vDDr3n1K9Mk1mAr0BJg7n/+Hffn19QN5yvOwkWH/rU0DgYQENQIQemLiMUAsFA3FixY8C0Uhqq+unnl/Ke+/MBffPLR8+eP9ERzs3Hrsd6J41mjE8tYgeKgADjnoBQyJgD4s0UHzgV5sI5JREQUQgjOOefzNLHfbQdFSPTtc2QzAM6YF8IBCMaEEMI5h4hPKxpzgePa/xVifhzGe7TWzVUYxriQ3HPgDsCBs+SctUySUOANJ7B2/nbIAQP6/9h701jLsqvOc609nOmeO7775hcRL+aIjJycmXambYwNBjM2hS1Vo6KklsDV6pYooFWFaNTUh6K7pFLRqITaVFVDM7RpkBpoXLaxweABGye2c3LOmZEZ8SLizcN9dz7jnlZ/uBGRs52ZJu2y6v4+Xb173tnn7LP3PWf/z1r/ZZUuhRNAAiyCQiF8xq12SoJhzN12260f+chH/uRP/uSxxx6z9oVym4h45syZD33oQwDwwAMP/PZv//a73vWuH/3RF8ynVlZWarXaa52nlPKnf/qnz5047vb3Ua01ePL8pXxzKx+X5Tgdjcf9LDNFTs6lUlCzFgsRGBISkCNpMHaSvmMBDKCMmAwAwBOsHnmgSpWmgBrIgDEAAEJcj6vACrAAAJRRuUq9SlSp1wUYgcCxIoXn+ZjUcVxj8aH0xmQh9YSoeLW0N0p6owIIBdZrUhs3HBkf0EMgTzvhLAAxDlxIROYg04wLXq+B5zwsfSOEE8CZ8ouRz0rwlLPKgY04DWxoyjQoC0DuQJsyKcs031O9/mB/9+BgsLOvOoMjw3ErtQ1VHO+nJ3raL4zQhAwAEdxNlQwJpfLE2DOH3KWcV+V1r5UXxhZyZJEJ4kElfiLyHvfVOkUumJ+tnDvRPH6y1j4eHJnD1arymAJwyEoAS5QB2NcyYHEu0GWwv87Xr9jLazZNpAha80vYWsSojZWGiKNAtXHcVsNRtTukze54v58PhmW3O0oPDSjwfW/p6OyJk5XbT/LleTnTkK3F+jgRgfREJLDK4oofedI2jBqL1IR5HhapfvaKu7zO9jtFFPjHNttMuGZz/K24xBCBTuV44G3smacvuX0TxUfqzXsba43LO3a7kNo+g8FTrNPbfviJzPf7e1cjOR6km93BnthK/D3wdMWTjVZ96cTCysLSSrs9s9xuz0XtMI55RTDOgAjK1KYDNxiIcUqlMsNx0ht2Dzqd3f3O9lY/H+Wxh7V61Gy1fC/0/AiiRhBXg8DvD/hggKWW3K+22svH6+wuWhMOABxAlsp8v+bmnNeSLMvVYNiNOg0uY9GIpo9BU6ZMmfJdyWf+7JMnqnOzGHtaD5LEk1ICm2m3wNkqcACuq3HBqSAdx4EdGlaS53nAocySZq2pNsY/EB//9An4za9+6kfmz723dWSx0HXHLWOFNlZwhpwhYwycc85N3hxhUK2M08SLgyDytSoL344iONgfvfd73/XPf+6/B4DCjn0hs+Eoiqu2LHjU+MZnYV3GWTS9mm8OR8ZCKrEOAOG0G6dMmfLaXLl05Wc/+N8ZZdIi2RrtJiq7vIen3nFLdX6pQtIHCRBMwuCkEPIVORdSSs5lVoAzwDlMVIYgCDzPy7LsxRLAm4IBBEKoMLQAEsADgJft0zlXlCXn/GbTAKC1sBbo+st8gSzwKwAAkEOZM2tBY2S5DHwLaM11N1JQAJYIVCmFA+BgEAxEoSc98AGUGm9sHB47durcuQ/nef7MM8+8+DAQ8fz58+fPnweAO++886Mf/eiv/uqv/tqv/drNDT760Y9O5I9XP0/G7rrrrpPHjv3Rv//3dvzIgsTPPl584ct6BLTb3V1ff8YYRQQAVI/jc8ePhZVW7qIKsBApgbSY1M4oATKAECAAAPBI1qCiiI+BADNwKWQ5AEAUAudwPYwBAQAUQQYgA4yigKUCVU4gyKtBLCoei/2btUc9CxXL0qxIS0UAkvNaGGhrx3kBAOScLtJSqwLAeR4ElRjRd26cpxZ1VAEPA0EVFvtexa/JuF3hc03LeG5cihVIRZEqH4cjZF2qWV0Jk9FO72Dr6rXDvb3Dfr9nGqhXsP/e0ejW/dLbt6IARjfkDPcaigNTRSBEEMxJCADdC4OHIwZMVLRfOQjk36O5SAMH55bn337y9Pfcg7ecRERgPBG8i/hiJav/jXQBVynS+uXHkmefTrezor3YOnvu6OkzxZEjqRAdQO1szOYlnmXWzKZlfKVbXt5KLl4a0OMH/S0DAGGlevb2k++8J3rnuWEcOgBcPTFLrg4AyMZcdJzj5GK+IAh8Z9uAMWN89kETSLu+MdgblJfW5v1QNRrfksABBGU/2FsTX/zaeK0HSVCvXYir78cravOx8sngqLfYrJ/otbf39i8/u93t7C1GldhYW5RZZny/GlRa4Uwcz823508eObp85txCqxXW6yEgIEzqQzsASFPd7eleIlNFBga9/sH++tbm/v5Op9cfFlUPVpers41mqz7TrHoijDrQLNEHgDTBgwNWuEBWZXNu5VRw9b7+57wb5jspRPtyobPQOFyJH7w2evZgvLvfNRjIwE4FjilTpkz57mPnyv6jX37gjDezGNT7e9uEwDzZ6/WWV1aybu/a2pXl5WXf95MkAc5yq4lB7HnOWEvOEQKxRR4TBs/5M+Nm9lhnYyaIeVHcMbPI0oJbq4Fw8pB1w4CDAUfGsiKvNmv9ZCTRRb6vRbo2PujaZO3K9tlTF8p8z/c8NDqqxqA1CrK2NI58GbziWUQTaGSEDBykzoLglellfeNPJhbAEgwR6tPemDJlyqtSluXDDz/8iY994vLuFQCwzua6nPy2c8IIpECG1yueOACJ+CqBFojIGPgeGGNVqblgnpTGmIkHxxv+7RKOJKFCtJO2HEBprS0KANA37TZ939dav1I9uVmxhXMMAtQajQGtc4ICtAQAMNoaA2BAoXNWkbtRrFYDaEDjHJQlOAtSArMatFEgrRMAAJb75OXJMEmSy5eff+ihh/7wD/9wZWXllWfxla98pSxLpdTE9/QDH/jAL/7iL1Yqlb/4i7/4ZmLTpU9/8YuVsPeFx9iJpYV/+o+bCiDJW6PReXdjZe5Lr9WoSRlokh6gAFCABh0AgAXQAOJ6WiYn5oF0gOVEyCAPTBUAQIgXTGLLKu3cBaN5MACMg5ACNQOrARgxDzwmOfNeFLDjQBJqY7RxAMAZekI455SxkycDZ7R11gAQ58Clh1Da5PHka3tqHUkJzqVkZZqa/mhgBwmn7V1lTa7L3Asklx5Ar9oYLBxVrBNph1sHG51uJ8tM2h4X7+wm7SRpZcWxRAWp5eoFdeMVPcmR+Sh5HmIWgmXl6qh4f7c8MsDrshkKxmp5rTluxRd9/+nQ7kdxo3Hs7PzbVmrvWMaV+cTzSgBAVIju9SsFBxvl1uVs89DaOLzlVHNpJThytJyZGXnekLESABz2ETUiIiCkNtnaP7jY21xLysLOHmmtzlZPHotvvwNOHimigBAj5yqCWxBdAEAsER3DjJhlWAI6YgNAi4hHj9UQ/bl21Sp2rFXU/eINTz3HHcW24HqswRERpkVjVMXDtx1u47DXcLtnrvrG7aodZlB5ee848B8G/FrYesQfdLIEVEWIRrUyszhXa8w0WjMzywszCwvt9vLcXH1mphKGgjEC0GBL0HmRuTSjw27aGxf5iKVJOsr3dje2tq9sJVa1RPme+d0VP2lGLhRdz+yP4JaEL8fYsqXqjrq9Xn88Gtei5mIsLsDmEbMpQfMbkzmEYhYPYxovWC+Zq6p6NR9l5nB7Ix9MBY4pU6ZM+e7jT//zn8vc/eC970x2uz5KCHmii+bcTD4cZmWxdPZkMhqzrAwZL8hppRlDItTWCOnJAA1Hp1SjwB8W8ydqla8EO59cf1wdv71fbL2Dz6Al8jg6JOssWCICYJwxIrII3X5vbmmxf7jXG/XKtpg9t3rtcw//3C/8jwDgMwJTqtJBxVN5gtXAsjLgrxKsa51i7GbssQNEbRIp4umVfUNw9Bkk2qQe08DaoPsgmwBAVk87Z8qUKRMGg8Gv/Mqv3H///a/8SgALQdxYOeqJ6AEAjOEN/4LJVwSAjKHvAWeUZYqAC86N0dbqidpACEQABAgv+HFe18dfmcDCASSBwRtLFQegrAVjiEhNJAwpZRAEzrmbAsdNXeOmqoLopCTnwBjQutRaIQaICFBeL8NiOVg0NxIWiKxziggIwJiJROLQWGaMUcJc7xMeAE+Hg4PB4aB3uLm+/ou/8Ase85th85XSz3y0ABFYZ/p5//Tp0/fdd9+TTz75kz/5k845wUQzbAYyvLm0RC8F8ZIV6bPX+L/6+eZP/Mgko9MH+Mb+3K/HUvLVt6Fk1l28Bw4ugK4AvSUu1EPTlUl2qTBa9xgLpWiOt4ZpmhUlFEYnI6tKpwuwIbeSrNqtDdIUgDupc3tlvHOohiKSdLQw7++NZg4HQf+btogAnhVBGfCujwNPCFIro/G9u8q/bgHLiUU2qA8ac5tz8hGLT7I0CxonZt5+98m7lu0dzYTzhPHkTZxs0ledrTQDUVmML9w2s7Rgm62EiyHn12u0cz4iQiJRFjDqlZ21w/1Lh909E9arR1dbdx+fvfVEdPzMsN4sAMBaj1yF8e6LDwaxALg+WpCPJx8WFvxmo96Iw2Jk52plNVRAgsghvorISAQA3Fk0hhCuJ4hZK4oyTAd8vEdkEZlUUbVfNYcL6W5j72AuzcRQqVGgPO6glCqdBfS99npQY+JgqFJVhH4AUbVdb4TtVnNx/viZ48sry61WM469IJgkRVmA0pnMJlnSc90edNN0MM5UTw96g4P+9t7Wdnd/r1Llq7XsB+sHp4LrnWaM/yycHmMcQNAvym6nPxwMy7Jcmj262mTn8OvLdpu9UGwIJJgGDBoEYKHfPKZF/fDqsLM3ONiflomdMmXKlO82Lm3u3P/Xn/+dn/tXB1972jiaabYSnUnP41IMO70orjig0hmuVBzXRkkSeiE5XRalL6VSpR8EuVaIzDOwkAKvxm7l3OFo8PGLD/3Iuburw+4pHnPlOPctgbGGiDjnANxZRwKE8Af9Pufcm62OG3h5bz8pszNnj4He7h/sNWfmvcB3ydir1QqdSRm97J0LmdwBMCQgQ44ACQAQGH0zjcM5w9j0nvVyDg57f/R//0FVRAJ4tVY7e/bc2fMX/Fpr2jNTpkx53UzMRJUxtlSFFNL35Y2ADn8SXiGl53keAGgDAKC0yfLc98Dz0PN8EKwEIg2oXpAArLWlUoJz33/FqlsjOgbm5W/MCUAp5Zzzfd9aWxTFzfAQxlgQBNeVmBfCOgiAJptoDcaS5ykpOIA3MeaQMuRclmU52Y/WUCqwFhii5/sIUBRFFARhrVoaY4kmi7MCwIEMw+YHf/QnFpqzf/Lxj5/wT/3MvR8OX1ArXsJh0vn9B3/v85//vO/7V69encg67Ur7Z97x4TuX77yxYHW4+kU2/9RLdB6OF043vh1XOBixE1+gqEvXvhdU7a1oIWTx26PvO9teckuPYLLIdu4yUptFax045yw456yzljjvlp37r/3F5mDz6jOXDfOcL9w9hX+uOGxuFfOpayoly2/aHAfmMRZ3q9G1Kjxk4FrZnI9pCTteavmNKJgynB0tNp+thI+44WWt+hhXxJEGu7uVH4tzLnqI6s2d7MJxEzXwpApRyGajrEQpF91J7MaLHloiZ2vXLrnnn0qff9aN09rC0fat56v33lZpxn4jpiBkN8Z2hqhfz8EwlnqBWjrqjJIerwvPdy5CGHKevmonOVsfDeX+tg6Ya1UAALLCre0Nr23n17ZHJGpepd0+Q9kxvVXp9cL9jFJjFZDWwiIBMVc5qBx57KhZs8OikJFoBpzbMh0eXHw+KUa57yScWAkjF0WFlObm1AfIVZ4Od8eHHXvYQ2Vskardze3tvd3N7oEP48U5dXfUuzUazMuXV+F1RmXZfnf/8NrmviHWmplpL8zM1cr5cb9uhgivXtTmeN5psaSM3NVG+OVicfqwOGXKlCnfZXz69/74luZib+1q3fdmWnOd3d3CmPbs7O727pGl5fF4nPUGgRDNI0f3Ll8NfenynFmSgptScQSrSgFkAYAJn/v1XN1yiN6Juz4zv/7xtUfy+upS9dTSgGwkNKFgMsnGtVpsjUYHTIrS6IrhBu0BjgdRZa+f33HbnYuLzdIUUatOAowpkAssCqaJg33x+ySjcyEEqZJxxzhqVRJYKaXRGrmHiHqiibw6L7mraZNJERlbCB4Uqgz+oaqlfbcx3z798APPH+52dana7Vav/4d333WHNsl0mkyZMoWInNHdvW3mbKvRkn6l3apUq6EDjsgYg2PHVq6vFkEAOCAD2mRFOR4ZrYfWKc5CxgXn5HnM97mQEoDKsiwVlSXkmWbMSimBcy1A52jG6EkpfS8MQ2SMnCOOABqAw4sqUqB7sU3kjT8iCs61UnTj4M1N2wwAxpiUchK7MQGAARBcDwJhBAxosq5BgJsOqQxx4kTxkpqzE7NSIDLWAucgJTgHdpIdgwSMIQ/D8NZbLwQYdp4fxVm94lXOz59fba2+sp8Pxgcbg40HNx589JOPAcD7Tn4fACzVln743A/ffeTuG01avL3Pjg++IyMBRQmtK1DWaPOdb1ETHvNXvJMURVQngAUM3obBKwQscof51UvdgeQsJzUwaTYH5VGo3Al0R57UO7mfv56zYSh8JaPSq1yO/Ccjs+U5RHUhV8czLTSyyQgQsYrbnfngKrinsryvS80bNdYI3ZF41AxyxrI3fbLVloub2llDVAKUyFLG0pdluOQJGx3Ka8+NrlwuEl2rz/qLZ2ffdkG87RYAIEDNmLsxGjXi64q7RKYF07UG6JIVY6/fcYNRAUxxYbwAkUGpHCBxDlo7rZhW/qhv99aLqsS5ptQASWHXOvl2r9gfIoswZGCtNlAosEBWaEXcEHfASJaieVBrXWxUnoghJVy0jblK6AtIi+GoPBzmo1FnZ1teuVIBWY5mG61mXK9Hns+FBKDcqCIbFYOBOuzbbJwOev2NzfVe0jPMrETphcrgTu/wtDd+ydmRi9VBbK/2xnw8yvLCVOv1xbn68cpoVRy2sB/Aa6bktEzWggw84BXzXKU5FTimTJky5buJT/wfH21uJu8/8/bFsJENDze21mdm2p4yvW63vbR02D1EwGq7ne53uvv7UTV2Wc4tccCiKDzGnbUCmWQMEByC5LxBgTcsfe212mcfP1v/uyuP1yPvA9WlmjNCgRSsGvnKKV94XItxqTxPslKhb4uYLvY2tkZZntuYKpaKXKeAGefCUclQS+mDUWQNer61qQUjpNSKBBNkS2NKIRggWlMy5FpliJ70YmsVAHIuJ+frrGLcI6fA5c4RMkRES4AA2ow5Cxzp16NuONIM5bfzSlmyHPlb2gSRRaTf/K3f2tra/bu/e+DRRx6FsH7p2oCcmc6UKVOmELnd5x9/+DMf81V57sT5xvzqe9558ty5ZeUiLmXgQ6t1076HAfgCGIPisHO4vrs9HG6W5dAPKn5QD4MWZzmXRb1RC4LAkSMHjmA8GifjcVkaAghCL0theEiNRr3Zbi2vLDeaTd/3OTcAOUAwsQ79BgghfN8HIq31K7NaGGOTsI6yvPme3AOwAOmkzKsnJQnBGNwo/ApwPdbDeJ4TAvL8uitFUcLE6UIIwRibxHE45yaxKhzQh4AJdB6W4K8unfmfvu9f/O0DX/rf/ubXPnzfP/vwvf/slUfejJo/e++H/9s7f+olC37uzcVz/9WNuXQGL78brHyNG7F96uAzf7/16ecGg16g2RIr3z3qvqc/qFgMjeava5HPgPusUkmj6mbofZXxhxmvt7ILeu99V/LF/uTKM2Axi1qqPnMwU+4khwe90jgQkztyyXiXMfqWT9V4q0mMAAAgAElEQVQxPgSYLNFfJUOkt6MuPTS+emXUH+rm6dXV0/FdZ+1sc8jFROS6qc29GUzOBuvBc892Hnv6oiXBPb+1JFBSt1uAcH5Ew54aD2xR9HTq3KioVqJGsz4GSJFpn4eV+tGjzaDGZN2JajZ26UxazbE9Bhz4ScIzwXhrWDlz/xHxdKW3XZ5YmT/79oWjtzeabZ/6Zn2t+9QTO/t7g+d3n9r83ObMo3NHl4/ecv7YnbevzsxXanVJJidbAlDpir4ZrV+9urW22R8P4xnv/K1L98DgnmQrfoWmw8Asjp8gu3V5fFypeq1WX1yaObkY3Zk+cLr/XGhHr0to881MO50KHFOmTJnyXcPu5s7w8taPnbprxsmDa7uO4ZEjR/f3940ytWazv78/22o5a7sbm/VqLfD9/sFhJCRzoLMCnDMAUgrA6/6h6AgJGGBdhnFh564U7Wqzevd7PvHQF/M59u7oyFHpl8PxTLXOOdPKIXKuufBY2IpLGgx8pmvxzs6luXgeNOcOIp87VKocR5Wq1jk5Kxga5TiW3EMg65xCYNY4RMuYc9YCMM6Es9aTHgBYnTMRAEBZFEJIACKrrU65QOcMADEEIkBihIDEHWQMwtcWNQxDod14kk3uqEDgnEVEBvEtv/05NBzeQoHDwBDAgmPz8wvz8wt33/22m1/99V9+/ZN//Z+n82XKlO+4vkBUADl4jbBqQPZqzok3/91OAgoQEJABAYAD58A6Mo6sIzDGgnHgrCVnrbPOWesIHAPgRC4dDR/5wmceeeCRXGkvrsYRazSbswvLGFSCIKwJCWxSN2JyGNyBNYCF1uNRsnFlv9vdRckF8wIWGSytKCuVyPcCSQIZkoA8GxdZUigAywImsxIGY2rNtFZWlhrNWnu2wTljTEwsPF55gpzzG9Ve3cSvdBKyMfnjK3qDJtsAAOeToAzrHBnDGUMhwBh2I0bDAphJHAeRNsZZBwhABM4ZY8A5cERKKebLIBDOobVOCEBEY7gxZI0SIDgXHDCMeeVs7K7atd7aZy5+xuP+u4+/+8TMiRcfm+Ryub78jYZCbQPbz0N1+zs8IqMOHvkKdc5D/9Rb1AJaD/JXV7I2Bpef7z7+cPbos9W9/SM0ahucL9PziV7OjLOvlXrwKgKHQ99yuSHwyxK2IgqD8nye3THMFoa6UuCkZoxDzwSsK7OLhdqzBgWXQIyN0/H2vnj60uzpVbs09y2V/pmYTRCBc+GLCio7xnJEAwBBzGdW/NNRvKRt7ZhbWE6X5nTgZa8zWOM1fxYs6Mzr78LapYPnr/Sv7hnHkQXmEMii7fYKcDrkOisgKyjPUpNbyI3MtF9qDcIw7gIIK2mSF2xE1DNin0q/HMkcQx5WQsMQmBdKHo4D9RSze45n1IxbR+ePn949nN04oNS1++UMBddmgu2mylLtskF3z120g2FnvVGP6rUorPukMN+163u9tf1Orzs0wiyfbC0eq5463zzS3Wrnr5KFhECBTUSBo8Gsle2VlaMnFtjZVrJYdGPTe539U+Pmlmg4FTimTJky5Vvi6xsP3HX03m9PW1/+9OePVmdrMnKDXDhmtD3c3kegWiVWSRL5vlZqUj8vz3OJjBGAJWdBCI8jAoBjROQcICfGAdE6AkiNdc7UorBdZrdcLXcWz97fX/eCYMzj83GktEXwrNFWmAi5StJhoXtN2mH40Pa1kRv923/xb8bFluDMaQPookpsCBygAyKrGAh06BRqYgAg0JBTyAkntVQIgSyCZEDkLDlAsojIwJE1nCMhERASAFlEB+66NSkyRABH4CgDNOwVRVIJNBBZNwSg60/XBA4tEgIgwlt++5PwFmbNWBgQARFnJGByZi8K//6hH71r8uEHV49MZ+iUKd85gSNX6kkyOVj1quoGyghf21rImj7ZMVKAGKIMwVkyOY4TGmbqIFejkdLdbqp2B1iMB+V4MEh6g/FolOROVzg1i6xIs3w/yw61HQDUXU6mm6T5IKM4tpEHAfkGuH3JDwvkAAbAOerspGuXOznkVOY8y1IGGQdEkCRiGzGP25AY5AyUgQi0FDnmDhKAVnNmOCredvcZ//o690a1j1f+SEo5sedQSpkbvHZn0qRYCQAIAderxGqw1uMcggCKAm587wCKG+1q51SWAgKEERgD+fUgd1JKCUGex41BOymnwpi1fmlVVhS+owhEAOAC3T0yGswPiNFnnv2rR7ce/Y2f+I2XCRzfnPZFvO1PAeg7PCJr21jbIZG/dQLHN+Di4df/9On/c39RdU+LwfeZ9HhRePvEDb7BIjzMQVAAvwz6L4ktVOFsNXnXpeTcDvn5C0VkCXnumX04eLLHDjmEoQSw1g7GvUvX5N8/coazfGmu+IeY49K5FtDN271GPJgIHK1F2Zir3kJVAiVk51vJiHlJiw6LXnC44Z557srlPdOnCniOBW6Yu0LpYV6yNA/zHKPQSpGDKsEoQGNym2chhAJEnuamawCgYFRwCC34hAAgJQRRUC0Dr4QwBObTLuUB2hZE1ag14y/P/cUzC09dBID5evXsYmvzdHVzOdzbZXs9u593Lz939aGvjAIXVIPa3PnlarUmx7Cz37m8u+1XWjPzc3fft7p6slZvmNZFH9Zf8wS1od5IUzs8vnrqltbuOW+r0nkDVikNpu/y+lOBY8qUKVPePA/u3f/0M8982wSO3acu//g9H9h9/HLV8Vq1bq3tj8fS9xigtW5+9djTDz00Pz/fPn5859mLg8GgXonVKLVKRZ5vtAIABDLkLCBDxhw4gImHaBzHRTIOuTiS8PtOre779rNPPXrk/T92ea23ZOQsMiGFIhDaOeeg7vX4+Im9nQMy+7299pII0FrjOGec+8N+EgURkgikUNpy32Ocq0I54zyfG50K6YCcsxYZonPGGE9wo0sEIWVsTM6YkFJorYk4TI4RnHOKcWCEDggAkDiRAgRkEkCUxRgAhJBcBKpMPb+C4BwVgIRkJ7b+BATEyBlATqjwNeKlHSgGHgBYSjj+l1jYRdMQABCRLHAhS5UQEXImGOcsmM7KKVO+A1qGHrn9L1FKWYJPHbr9zBHR5ubapUsPkzMT16MJty4v33NiNYdSkSUlDZHipVakFQKAc6S1dk4D02QtOULijHvSD8g6Vea+VrzUeW7zPC/KkbKgnVekZVkq4xGK0BOccUlgh2XRcdmeylNHPJKlMbsH2bVru5Vq47hcrQpWCqSX2gZwDmEI1RrUW+jFHguqPoQLR6Nzp2b8GHhEAKCycrQ/3j3INvczXYLRWBjjtGPOa860Ti8vrBydOXFqcWamcmPfBkADeBOZY2KlwRib1Fgpy1JKKQSGIWpN1/UNhuB5jJEkZZSwlr+4diwAGANFAVICIiCitVAUYO1E2tCTjbUxWuXSM5yh70kAQFRC8DCUANo5qxVYC2UJE33EOTAGiYBzEQYB59wBKY8oYDKq3fPud/wS/+ef/Zu/fezhp/+fh/9wd7T7k7d+cLG++DqHByIg0nd8lE5K0CB++4SWxAyeGH5lQ+320VtrPL7//fn+Sr9/JC0XnfYUcftC0Z3Xc/wGq/1avBGFj0t+rU5LreyeUXbPRrHS117hmOMoJQZBKcNuED1Y9Z+JY6qGt1WDWyJ7kBcH6WH3MC3Ti5cu52P33KU8qvC4GlQbjdnYWw4piLmMObIEwBBVASxjCbnQ2jhNvVFKnSwfDnTas5aUcWWWp3neK4sDctdfMMSRvOv2xeNHq3G1y1iO2Jkoh4yp11+D9tWfTJxPrto7tJ1dvXExv7ZRbuQyONK6e6U9e9Bv9cZMBnoWxy3TKdP98bi/r3t9XfoecikD8BkICV4zDKphxWuHnvCkkJXAqwQ+ZUBqBGS1FkWejV2SADplnM6MNsqVZfHc2lPF+DBV+YVqfXFnxx+Nsdeb2wnCRrBYq6ZBlGO824jXq+HOCHoFru/0GR8xBekoz1IIQ4iY85KkksBsk8fs1WNntGNPJAtP5XO2NbdwtH58VTQZwxzeUNdNNp4KHFOmTJnyJrmm1v7u/i+dWD7x7Wnub/7gY8f9hkhNEFdDGUgvGm5tt6p1v17tHh6EgZ92Oq1WKwxDNxxKIZglozUAMQBjjLWE5BCJMXCc4SQqmBEASMBsOGa+VLqca7ST3vj7m6ufO2Z+/c//+IO3ve0Hjp1dSHm5O5L1tunnsubvw/DYvefTBzrpGI4url57/OKd506WQEmharHfqLYhUeCHkGvhYY4FB4cCfItcWyJwxjJGnDlrCYkYMqcVoETGyYzAMXLkkBAcEICz5AyCQ3LgHDJEckQIaBH45BOBFowRIVkDAjy/AgDgSgYWwBFYACAiBGbJOgAk54iALBcvSW+ZpLQw8CwlRBaADA0Ee8MW9wWUwesK3+gUSgXeMgA4GDOovp6dG2fBeYiOQDMEgML3WKZKX4QcAgDIinEUVNNsAOCiMBinw0olIrBKKSJiZIJgxVAvz1TAPFRWCL9McvKZ5xsWLpbD53/5f/7Vw4EpDVbqrY/+3u9OZ/qUKd9I2iCy1g62Hj/41D91G27rCv76I+Yru07g9cfyiXMQ3HCGeP+Fc/E9+ZDyzCibIQqDtVyVUOYIANa4oigdFYAFkOdskObOOKxUArJUZGUzoKoPGWBmbFkUnIsg8MsStWOyEsTVoB46AegM65aQDs3QWZBisR0TRar0kjQf9IYuJzBCCWQwSZ9h18tZCfI4Bb6LfMcll2FUj/yzty6/7/vPtlquUjHgbO+g/8zTV+gpOugrcAEh94QiD8EF88uzd9x+9sTp5tHVmUYjekE0BgPAJokw/EZRFedcWZbGGMYY504IsvZFaxQhGXfSGbLcWok4UeMnC3NmrbP2umowqUWrFF6P0wMD4ACYs6CN4RykYJ4nicA5zRgPhABwxjpnyTkqCheGGEU8zydFaolzLgRHBsTQ+o4kkxScu3D2luPz2ThbW1v/4rUvpip9z4nvff0Cx39tFDbLzNhY19E7Xy2+8Jh9dsvzyuWBPZN0l/vjmfEblmYAGHGhZG2jVn20yr/MnV/RZ4Ps7vX+3ddubiNBhhTXh5X4WgUf8P2duD7fqt3WjN/X0FfG6cZAH+h0M9u73OkO4elrrhaLRpPa87XVGShqFLeEbErBCLlzjAN3jClyoTZy0AsPBnRtqPYPzGCPGbSly/vZeJiNyjwn6xAAc9byq8jnfRmt+uMwLBj7B/CUJQfOsLLw8jzavKLWLtnLz+adrsJQHluKbz3ePp7my7sjhtxJmc36V5l8pvA3VOIleeCzQiL4GAhWkYwvVcJ2dSGIG2EYhWGtXq3VYwFDrUedflYMEhiOxwWMCtR5XqoyMWaUlYNR1h/tjnv7cfVYWK3FsCeHI97pNq9VG35DnxG0IHkQ71T5XIs/iKpry34/U9YyBlQ4awnIkM6yTjcJ8tL3smHhCmkn3jkIkjvOrbJsWHpPj2eetsvRcnPxaP3IkqgWAZgKvPEKelOBY8qUKVPeDJe7a5/67Cfeed99OrffhuYOn9r46z/6s1/50M9ee/b5M7fcOuwcpp39oBL5szMHmxvcE5OHxWazmef58LAX+H69Gl+7vDZba3AhdFYwREREBwzIY8gRDVkCQETGGBNcSqmL0pZqjnvj1NzZXh2cGD3c3TJOv58fuWPx2KCXNOOw9PTQo68++Qiv1HRnb7W1cNfbf8DtP01kFxZX8t6oMGVQacJ4ZI3BoJGnGedlM6qCBcgyGbKsVNIXKLnNcwYow6BIyyDwgHNTasYFAugy8/2QyBmrCTQSQzDkDHCJZImIgAM6JESy1ikhA7KkdOFs6fk+IBlTchEhJIQWCQgQwTIAssYiIRDiy/O8ibTDkib7JwfoENHSkGPdUcHw9QZHMPgmEbektg4ODr720Ne63eH73vfDJ069DQkc5AzDb/yP1moAyzkA2VIp3xO6KIXvhV4wyrN6WAGAKKgCAGeBEGycjCtxNcsSLoAxSJK0Xgu03kxHulZtgoW81AK5X4+0Sli4+OD9H7t0+cr2QS+MZwe97r/79d+czvQpU77JWq4oPvaxj335s3+2/kTuUspTvNh3sRedmJsLpQQA35dSSgDgQAHA/Ey8WRymuS21IwnHlvi990SBZM4iADgi5ypEFtACsbxkX3kk2zxwM7OBdNyNwlvOsNOn0QJaR9ZZROSMWwdEiB4TEj1OZuQXvVDmNt3TuQhqizPveM/ZKK44J6qVuWZjsdFs+J6HOKlvogB8YIJ8B85hCWqgkvXE9JN6AG97x5E77zl54ZZV38s4jmjUL4qkc+mgu96DVFcrlajaqM9UwsgH4osLR0+ePL0w5zfjwBPei9YaCGAAips+o8YYpZS1dhLEMYlueKHKiXNQFBZZQYFzFqDwPIHIlVLOMQAPQAEYpQDREqmJQ+r1X1/wJ5kgQkDE4IZXKTfWqhK4MIHvAARjQRCUxtiiKISsAISeB4xZpRSi8zxgvgDfJ0bWajUeM2V9CN71jndZkn/1V38F5XTgfyM2kuceOfziYTLaZ91rZ9e2ju3tzo90Pae4LMM33Hcc0GM8LKvhII4e9NmTEuJWeuu4994nioXhjdsuSsYj7VeLqPloLX6omh0IMVuNv78VHI8AQMyHlapYPhWrvcwu5mpQqLQY9NVga7y7nVzx8aGYCAMDfoCKh9YtHFBkERTAoXOeVrzQkGldSDSrnqukOkoHVZV5ubWpcOQTiiej8Zr92qU1R+1Wu+37gvPRt96ZVvGiG25vwOW1zrX18fZeppw3x+TbB3b56V5tO69ub4iDfeSCeazyMByda9SW5k64dq8tVMWzC549I+vtaKYe60oD/KiGRciFlHXp+VIKBG23Oquf/7rZSijGfDkoTgbOVhXHURwlWifD8dZOerBbjFJxRXhzp86JvZ3GtTV0OWgjNkZ0IJGJ5mLzzMm5Xe3t+QIhMILimFSRJYNxToMre4POgXziWd6ssOUyW8lnRwCc0S0+LFaKenO4NYie7dRHDBpNtXA0XlmJa5Hww2UuItx8aipwTJkyZcpbS78/+N3f/4O//sKnG/O15x5/+t533Afn39oWd69u/8d//W9/5n3/iPfLldml3uZulmUzS4ujXm98uCurkSuV07o1N9fd30fExtJi0e11Op1jx47lgzFjJD0PiUhpyThDIoslaceIE+fANDjgaEtd8QLnHBi3wPj3svrpW9/7Hy/+7f1JF4QsPXk28MdlkUTeGhVP7HWvDFUFPBpkv/Wvf+mOu84dWz2uOoczJ04Bs5YSFyHxCijbBJ+jsP0hDzwIyBktGOeM6zSXXAJRMRpLL7RaoXGIHAFLlQdB5Kwy2nBBiKh1LgSRUYXK/cBnBMYZwSVjnJyV3DdKIaBghABW5wCOCbSqC2CQsckDMxIA49ZaRMEFAoEph4z7yBgCOnKIzKgEGQjOLRmy1gEioEPDUTqwBJJz71V1B84lkCWyWivphUbnQpBDztAHygFDZ0ZaK87wwb/91Oe/cP8o1WtXd2QY/s7v/7+/9Z/+wz13fI+iHieLwPmryRyf/ewnpUe3Xrhrpt0k56wdBH6TnEYAsmitrYpYFZkXRADgrBPIwVqBzJYqkNxa7bRuRKEuciGwHjFX9FGEXgWtFEQaffupP/+/vnD/g888vx1V5//Xf/PvjiwvC86m833KlJdhjBkMBu7Gcvzy5csf+chHdjaePHdyllUhArgLoBlVTi3Mh9K7IXAIAOAAAQD65AKjcjSGQUjHV/npk14UvrohcV64RENj3zZnfEkcEjh3hp08/U0mZn4YpqL6VCg5Y81qZXFp6cyF8816xJxD1vS8RqXiC3FdD2AA9qXmENlY9feyMrdRJTh5/tjpcyfm5hYZDVRu97r7W+vj3Z1MG7aw0JxZaM7MN2qNelSJPCFrzcWZ+flGxatEUvox4561eKMRN/H+dE5rLZRSRVEwxjjn1r7iJQEBGEPADfAbjqH8xTaljHHGwFo7uQjWOue0lJxz5hwQIQDn3HHuAIAIrLX2ukHpZCecIWPCEjljASYhIwIAQGtgDKQEktxJCWRAOzAFWASIjh07UtryoQe/Bjuve7h4I6juQLzzX9AIjjow9xSMlqBo/UPOC6eHukMAddnew4MH+EO79X4nHqQnktHJ4Wi+b+WbeRvEAX3tRWUYbcbRWsyv+c56xe16dOdwfGYPxPWRy4mHJqodVBsb1fDJWFyNqrGITkXh6VC2PADAWHqx9CCiWszirOgXxTAfbo7ynaTopKOxvtZ1RgXWhLzu3JxSs6lhyt1MpvAmybEMqhxbHlQKG5dpi1RkAHLpSAHzfLQeX1s78DbM/OPi5IqYb3uV2AThG3MZIeJEfp65PHVZUoz7erBn19fNc1fK/U4yTFVlprXM+emyXOqPYF2zUYdn/RvdBc2OqqWyycJMhiC4M2A1VDU0DarZBbu46LuMA2e8ijcKvbmucHvGPT+AmLQKjAsAQEuR1aAgWyZ6yYrtoJZbPwDOuABv8iBk0Bkc5jAEAIis9rk8GQRFJTw80XCzcqZKSb/X2Vb73aLbK3cGyXrhmIUFwZZ9ngFIBv2QH6njLMJ60risW67meTEyMuU4Odw+9GRFaj6rkQMrIXA2QBsoziynKvR8yAFAgygh8KD0QE8FjilTpkx5M/QOe7/7O7/9y7/yyw987Uuz0czmc5tV/ix88C1s8eufuf8Pfu03/uVPfTgaaGat5lww3mq1yJjOsH/+tlu3NzcrQsZhPOh2Pc+TUqbdbhSEZGySpugsZ8wBMQeIjIzVnLQPJAQpS9YBke8EETgAK5kR3CnwMhNaNNr9+JHb/37/ua/2t3pp8SFx5EJ1uZf3qqeWxs9tyypkqtiA9Nrl9JNP7srsL5ebMyePLtei4Md+8keP3naLGvQEEkNWZqlfq4Fgo+Gg4iEacqXinBldep4X+D4A5kUZVjxVKmI68AOjcwThhYEuMq3zKJRFkfoek5yrImMoPD8g58pS+TLOi5EUITJGzgHipOSKSkshyZGWTAIAWU3EBPcFMucMF4ErDQ/aoMe61EKIiR+IZODAkjWccSLfOAdEXAJCTmQAwRgSYqVUB743BwDWWVW4MJI6U4CGM+uhBptx7gOrM7cJJEHZP//jP1u7vP53X/r75SPHL2/sHFs9fnh42G63B6POYrtxzx3fAwBgLIjCOJbbNPbaADAad2rVGCAEgK/e/5XPfe5vpGB33X3HP/knP5Vlyfe890PIDlggABpcAOh1LzgGAJB3UVRAjRmHkBvwF6m4JILTAAD2Se4tlGpbCMnDC5BfZGGoKNnZ3Pnt//0/PfrcHvj1sD7faNaPH526k06Z8hqK8+7uz//8z4/H18PsB4PBxYsXf/z7Zn/15y5wcV16EIz5Qk4yU9iNFJWJoABIgECERACMPA8D/zUFC9/Dt98e3GmAc0RAcBC8bvPiBM3IM7VaZWFptrGw1KgEXqmYVxVexLkBUACBAOEBL4EpB1hMlAhIcnMwKAoSlVq9tXK8NnuMsRpYp4rBw48nX3twtDESjbnmhfNHj56ozy3EeeZxrDSrDR7XXCUMsCpEFAQRIBaFupFXMinpWlqbFwWUpcqLIvD9Vy2YclM6Bigm2svEXpSIAByAE0J6XlAUhTEOIDBGFWVRl34QiKIorQWAAMAAlBN1uygBiPwAOBMAPly3ZA6EIMZACgDIbygrdEPGgoKAqCBdgHMEvACQATRr6El4A56H1W0890ms/RckcODss1Ddo4v/Dey84x9wt6XNL40edWBva7xnUFfPN0bd1WSwnOa1Qx2lVrwZdYMBeExEWVTbbHlfYuIBRrVmcas7+MCVbKVLnG6KXsKIuGg0nmu1P9/K9kUBfOWOoHarj9HLJ1dQ9epnfCRw2gx3u8m1vnpa9reK/YGqiDAIouSWcnxBJWeTtDkqvRxumKcQIjEBjBAdMgLuHAfHCIBKoAzQP2fDukWE5y/2Dz4+vPvE4nvvOb56KllYfmNupuQCa2cO983mlWJzLd3c7G53k25Kw9LXhgjRcSq4AUh5MYD+AF9aGJ71BphkdcBYSphpwUZIX0cuGPOE/z+0YOks8hkECS+p8jZkoNmwA5sDfhnAYwBACDXOHRE5t3RkKTtytB/XmLAra1crg0Oglxu5TNq9pbm4fPJI575Zuqs5L6B3NVh/slhb99cgW8+S/VQNCziA4tlcBQ58hs+EYb2szKezLmy5VqM1h9XI7V3tDDaG25XtMKxUJdwxGkjwutBWZoGni73QL0J1Gh6ehS0AyCDqwNwMHHowmAocU6ZMmfJmEJL98v/ySypP/78/+/iHPvjjgQjSQfrWNTdc73z+Tz7xL//xz3qHucst1ut5nsVeIITY7RzMt2fLPPelHI2GXEqt9czCQq/btdYaYyqVSj5KGKJWWgohJM+TBBgYJI2EHAEBnaNJBIcjQiAHxjEAEAylw3rubg3rMH/6Y8X4uWLwTFirmArO1p7d2/Ia1e1nnvyhf/RDf/nlT1kRdPvphZUTe93/n703D7fsLOtE3/eb1rTnfeap5qRSqVRCAsFAICEQUW5EWm1au5Vu6VZo+3bDA2g3atvS5lGv9OO9aKM23W3jA4JeEEUaECGQhCQkZKhUUqlKaj51qs64z57W/I33j11VGSCgBi+D5/ecP85ee+/1rfV937v2+n7rfX+/QfzkWersBz/2qX/6U298/etft2PPAqQxEyiLIQjBBQIaSsGBMUYjgjGaCs9KwwiCM+AsJwLAIiKAA6MQHaXUWUsQAUBrZa1hXACgMwats1qjQ+u0lYgMCBBjLCXIOAGQjBClJDqgjKJDoyQA48yzZUFEALKrpObCN0oTTpzRhFlw1lxgOhw44wDAEeeMdZZSioQ5u+6JCesGBOtaZ0Hog1MEMsoI8BroFZAZivTJg3f1uv07v3Tf0vn1srCDQdGe3b64Pli47JfDyk0AACAASURBVCoHtDYm/DqPsFw6e3Jz/Xh7bIzTSiEHgRcqIw1oqXWtWiuzxAsDAPjlX/pPX7n3/larcfTIsV/9T7cjcXfc8aVKtfJjP/pGSheH/eV9V1/jilPIPQhmTbbMKh4oBQwAlo+dOE7w2NTUxHDYt3Rtanbu5PGztUr62GOPPfDQgwXao4eP8SJyLrKGSlm873f+51akb+G7Hc65lZWV9fX1b/mev/zlL3/+858/cFn7RVdOIclwTt2wf+6GF43v2lal3+qkJ0KwVvlbu033E3XmfLLWtxqiqYUdCzt21MJaJRR+oA2EcKHajgKAAaIBCAVBQGvQGrXGpCgG5SCoiqnJ9nijVfUjRLu2Pjh9Yvnoyf56SsZ2b9u+rb5nd6s1NV6ttyq5T11Q8SPwhGacMQ8Y04I7bUspEe0of8VaojUAWs7sCH+TYbw4mArAAbBRMoi1Rimw1o4EPih1nDGtbZop5wgCACitjTZ2RHAYM8rZEISwS+s6ztE5GLnGluWFXA9KARGkBI3GYuGgAKPQMgBqAQhBzpCQv43mIZMYdtFLvoMIDpED1cCLb6HU6Kn+seP9J48MDte95p6KTKbiczOL2WRRNAtFc0f13z6AgRrulV6lV/MWIzgSwjlBRFi7fDy4Ju/NKKxIMEABKVBPBdWNqH0sEo/x4XnrVXk4Hfo7Knwyspx4XES+lxaFUsojhFOQiERK0EWxNkwW+/FGEWul61ZOp9l8HO/I0/k0nxiWYa6ZvJQ55AAc0aP/0NlnSrWOiDdXLRwAuYpo1NlBzte7xQN8T4dtX+BjNVEPaeQBDwgLn7v6NrlRmR4ObDzUSZ6nWZllyXoHVjfs2mZvvTfsDPKsBK11UKlUm9XZneNzFvyVPmYKdIkAIzkLAAAoUBvUOQGghIA1MLiYdkoJdiWif1EOyAJQAAqgcZRgZRTkBUm/TmAK16loFm33BkF4LKo0/GAnwHMudqN2I+iK88x/JMyVKcdJbyNd75t+YrMSDWVBlYX1AKoOappuSsis5eEQWZEo7lKfE5L62jGu0FiEAnKXpcL4bvo8rXZNGJc8H2SDxBYCz0C9CQYAChAJsAgaIfgIigLwC/lYW9jCFrawhb8BlleXJsfH48GaEB4AvOUtb3n3u3+REt7tdlut1t9Hi+//td+6dmxbdaDbYTvGJM8L3w+1Navnz02NjyulemvrUbUSttqbm52FhYVzS+fAuZnJqWF/0I+H9ahSDhKChBAqS0kFV04bAgCAxoA16KwmTjFARGGAGkONRkRCkTJbNzbaYOHk7LGZ7OHeycNeNjkBvayzqNMTw5US0h2Xj//Cy37m8VOPD3rxQ58/GITVKGwPh/ryl93yp3fc/4ef+sy/+Zc//rNvfht1Z9Xaeb91gxo+6AxKXXLBCVoqRBbHWJaUecKvGq0RkXCvKHLf9512WZz4vmC+kFlMKRgprbUe58gYKG2kFsIzDvwg1Eobo0QQgYM8iwVDyok1FolzVqMDdJQ4MM7RUcGKMUQLZ6wzFuyoK8AZDejAaXDaGQ1QEuIQOThhFUeM0PkAKFXJvYRwCtBDdABVQKBhAwAgP75y9tyRJ4+dOHX2yeOnv3TPV6560XXduCBCmHplZThsz7c3i64t2Vvf+taHH7k3PpnN7dn38lfd+ou//M6f+ol/FXpTUq/41FeZYcTPsyyI6uCsVoqJ4N/82597/PDBT33qL9vt5sZG9wt33BWEtbvvPJgUsdLDsfHmm9/8Zt/34zgZxIPxybHNjY7WliDt95OPfvhP9++/ZunsqgMZhMym0On1du+9zAtEZ3VN8GZmo7nZ8Xf9wjuuuHJhK9K38N1Lalz6Xyn1/ve//9d//dcR8W9j1PA3xf9x8963/fRLKFsnNP1O64fOoDx0Kl/pOOcaczsv3757T11EFY96HuS5r5Q3WswDgAZnEH0OgoIxYLTLcxcXaay7rdb0wvTYZLVW4RQgO3tu5YGHTxxf7BbU2/fivZfvDLc3DPiTKGYbQVVcWFyBB2C5Mb616LS0eVlyqhkFgMA5VkpABEa/yfDhc10THIAcSYeOVlXPMJS1ACVjjLEgy4s0k77vCw4AhdK2eMaDc0pGFULkYhMgxMg5BYyBPB/RSS4IwNrRS4UgEUoACxCMaBHnnHNbcXZpVNylUXus88gXFj93vsj3NPe9elYl7d7qVSf/7mHnABwK5YX9Rv2paTzkFY8YWqvRXc2Jl46bff21iBUOCgBKaOBEvWw2ztfG7/STJbKcFTsvq01cXRFzdVvzASDyvMlGa7W7mWhdocSB60rt+glZ7208vLx2sLOZoW6gt5PFN8TDG/uFSDVXX4cYAkBrHFJHGVgN9rk5KYaprK7ti5ytWpY3TjzRP3Jfd/eZmcvnp/dvD3ZNeNN1V5kQAX9uFWrRL7LV4vQptbiYLXeK9U53s9tPnUjBy8M8Jyq34AzQvKy3W2MzY3v3z16e6/CeJUyfeXQRAAJIgAsHhtZCnFyasI5RKKyz/KIZ9ChefQTpXDFyKXq+EaPrXTJIeKXRm4vua0/MDbNtZ5eoM1/7eZr1yZmMftypBzePX8WecvKpQdnryv7QSCrq7WCu1WYLnpml+bG4XC4RwyxJeqvnOCTWDaxqF9Vmo1kTYQR+ULA0ofkQ9ljFY5N35Orq4HSmfOWCOtR8bIADCjnDVEPLgmCQeAARRFsExxa2sIUt/I2w3u/OTM2XphPWhDF6fePka3/gh44effKvP/fFs2fP/n0QHO9/92/+1Gt+WJ1aDzOWbmxGE+18OGjUG93O+lizJbPcC4NCSVVKwlmlUkmSZCRQn5WFlLJer+fDhCIAQCmltcbn3DkHBC041JY4oIjGOoYERqLxyhBtAcFRkK6kBiqSFwO4dnbbRj44E5//8tknL9+7/8h9j2Kb+3X4yMc/8Eu/+q6bJq+uB+3vv/amg/ccffDuJyiJQMHCxLZ+UvnCF+/ZOHdqbqr56pteXnNfqbXrtkh8TobDXhQERmnhMUoEIM3iAROBAw7GCOHneYnW+b4wRpnCCiGKfCg4pZQqpYgBSjghRJeaMqqLgnkBWuekArCcEkpJkSdcEGMUQwQkRpUWKUVKOJF5KXgg84QgE8JTUhKKzmhEa4y1TjlnNDokBgmgtc5q5yg6Z8FYaz1OHeg8zbgAwSulOvLkY4cnW2NLSyv/75/+2YGrXvxnH/8LQ72w0dp7zXXnBz1RDyXVTtirX3bV+upKuhJTXnvPe//z97/mplfccsvnP/fX+w5c+78++CfHnzrzq7/yS4JNy2KN04AgACeyzEVYRaeNlLf98Btv++HX/fzPv+PTf/XZV778xkGS3n77b3XW+0FQn23PlTr79d/4nbHxVpIk3BfDZNBut9M0dxqrlebs/N6iFNMzlw0Gm7VGQBqCVwYKfKI4Y61uL9m+Z/4Pfvc3+ZbJ7Ba+e5db2tkVe+LMiUeXHwWAzc3NL37xi1dMXvEjV/1oO2p/y5u7vjqHxyow/2VonP5O64o4Ls8sphpofaJRnaxE7SCIAgBbFNqYC36rxoBU4Pss8IVzICU4B6gVz2KdJnGuZqJ2ozXNGBTDQbLWPfv42uLhjtB2YjLc3WhO+G2wnNsWh0ogIgpUKTVa66JCp51UsdVOcA4W8lxzDpSiJwRlLAgCz/OCMHTPTuJQWmuluBD8uc9fEUAgOs6Jc6CetfYkI2ETAOCcI6LROtPgQBA0QaAA+AV7WsRn8iaXTvnZDIuVUjk3Oio2+iIC8FE+Ici8UFlB9m6fZr6oBOIfeMQNcfM0eWJx89zZpc7J6sml67rL02ud8ZWkeW5p/NQL2TM1XEh/crkdna7LQ6TSa+zZPk92IdmD0YQYWoSSUx74DCxImVi4m7mj0VBW/Ssre3dU6xMhb/sYMYYYUeJZLZOh7wwAqP4wPtffeGIzGeR5XqTnk7zl4GZU28vBRL+czpXILflG1TQUgAGYSyzCc1kQp1iZzQDeopthdTqppTJ54szS5mb0RCgaAkhgbWCNVGidzyOkRIEsY10M7SA3ca5lXmRFETs3KpfKJUgE58BRagMxvXP8ugMz+/rp7Om+yNWzOaHkYl7Gs2c1923UOlH3Hm+w8skn1R9+BEAzZz3rWOixajgeNcYH+QTnYaNNuw5sAlBcPNcQwAKkAADWwvo6Q171Wj6p2/aCiztYxBeDJQTQABkAgNUkXq8t55exSqVWmwhnsmu8YpqbkFSCYDpsyIpIQhbsLTAuhrHaWB8un62vr/a664M07soiA5sKPtVs13U9K6v5oJIkXG7KpJt3e9kG0aFwETA/yqtjy80GQL2iHHIAgtCiAHxUdraFLWxhC1v4pvjIRz7y9p/7PxWUSueciCBiAOk1115z8tSZu+6665prrvnWNvfIZ+6ZE43jdz54eWvaq9fPbGy4xXR2dvbh++6/7qabssWzealSrad3b188cbxE0mq1VlZWJicnK/X6scePTI1PBLXa5up6TYQWtDWGEuKs5YACuARtjRZAKDhjDWrrEC0jBoBZgs4Z50rUjjgrPFvIK2Kekam/Up1Nau967JGZmbn1fGnbnrFX/sA1QWTLDl871vmLT/zV4snlwIYhUDIoJuutqaixHG9++eGnwsj7wz/57BU7d77htte86ub9nucq9YB6fjmIEajW2q+Nm7jgiM6h1pZyZoxB6wj1tCqNKbkIrDbEF2Cts1bK0vcpJUIrBcZIbZjnAYBSCtFRRoBzkxkO6JwDtM5a59A5C4jEWDDWoQFjHXXgHDiLjlptCAVjNSAQQpxxVvuUUgfgnGNUI0mNTRxa8HagWw34zOKZBx8/+sThw09+6pOfAUfrlSZBfvDwHbXmtlqjvplsGF00tjV6xcatb3gV+LraCm6oL/TOdP/0f34umAzvvP+u2VNz27ftfuSBh5Ke+PIXHrnpr2++5747hT/pTFepxFjj+36ZbyClWZY1BA7jHoB93W0/SADr7cbv//4f/MRP/Pg//kdvfO9v/Xaz2fZYc+VcRghviXarOpb2k/n5ff1uZ+X8ypVX7FtaOhvH6fTU/MFHj0xvnxsba8lU5pk0TvzG//Vf9h3YtcVubOG7jNFwDiwYa4w1AJB1suU/X/3Lz33ygw9+8JKSwo07X/GmF79ptjE3emnRaC9Dh0yG6F5wOclSH8IlJwbgDZCa74g+0QLKWtLdWF5ZI82x5li90vCDiHHKtNJFCYiWkJFlidPaASBjIEvQyjmw6DRVpS2VLK3wKpVKnVCXxcnKmY2zxzfOn+5PzTUXptrzzVbNH1euwsH3nCeoGF1+LyzxNAFjTFE4AE8IbYnSQIil1Hke51xcsomVstRaWmsvPB23VmvNnsVujCRQLQBDRMbgawRJLw2i5YwQ5EWeKw2OeL4gYWCs5QACEUbkhnNwceXolBp9117M2HfOGaX0xSUiAQBEpECYAwtWElVoU0q6fWLco6zAJFbDCqt+Tb7J9z6MM0M5XLSnHsEHHouPHB6cKRdscbVav2I5Hes/aR/8u/eIA3RE9P3KRq1xuh2dqcWb2Aha27Zvd/tKvScHgNgRajxGPUAHsSPnUTwa8bN1u1CvXtne9vJx4y4UQBEAgQSNzrLESmXjbHh2o/P42up9q32Ucc1aYd02x16J5Z68F/WtU8R9k0AmzjFnnXPGATpEIMQBWkRNLswmidYaOZuT6aBWpWsb+eowXluLPWACQIOSrlRlidbV/AZhpIBCaVSGmqohPlSAoo+F73MQAgRoDcYRZy1QS1lQ88fq4dTR5fGlTV4WF2mWUWZTefG6d0nW1wIAUGH9Rmesfngu6K+vpevnrHXM2EBrXuWs6c9UZ+ddsE3JRuh7QSUyGCKjZUE1AngXcz0AjMVOn0EYTLSoV5Xjs9SU4gLBMXIvGg07QUdoNoxMEWlZnQzGZyOza8a+vI11Gvl+m0WZ431Lm8QKLTubw5WVwbn5sacOLx5T5aCfFFnep1qEfr09kUf5cG6wOdHvRsNNFQ8hTUkW2KzmckUbZBjUTvA5rG9rB6Oy5pHIsHV2i+DYwha2sIVvjt/7wH9/67/+V7nrgzNSShF4vu/F6fDmm25NkvS//u7vve1tb/tW3j3ExZf++C9ee/UNU/McY7nW2WhNjlPANIn379sbnzrtnGtPTqysra4uLtZqNWdsnue7du/ubmwcXVzcvrCj19ks0sz3fXSIiJ7nybI0Dhml1CEgU85wIIBowIA2SNBRRESgCMYaZwjjEpQG6wNAN3/x2PQyy+8++WjUbqg45r7f73Ve+bLXfvTDHy5WzKN3HmtWGl5C5iq1SdHYPjYeeSF63qHO0uF4uSjtwtyV3c34N37z/R/4H2RiKnrTT/2za6+92q+0rDZlqQBcdbqt4wLRMe6Gg/Vao+207fd61YovKtWkt+kFQsrclCqo1MC6Iiu5IF4UlYWMqqEzZSnLsBICYp4MA+pFFV/rkjIsSwmOUMFhlMmChBAmVel5gbOgypR7gbHKWEUYcaAIAqXEWG2kcoQBgANAfwpwoEqptL3j8x9cWd6YnVm44wt3Hzp0OCv0ws79xoLvVZIkkSJ3gXe+u379jdeeWT35pp/9yaHcBJJJkg+Kbmd9ZWpi+pZbb+ycS44dWnRaxXH8vvf97tpS733/z296fmXflVd95E8+dM1Vtxiz4nMP0TpjGCeMuDTp+oIagCIfEkIIYcamH//Yp+J4rV6tv/z7XtEcH/vqVx7Z7A6/fM89rXYLibn//q8Ixn/hne+QMv9nP/nTVg2PPnlm31UH3vbv33HmzJl21Hrq6Mn/+B9/7fqXXrEV41v47iM4MlAH9ecOf/be0/cCwLAzXHz07OWVy9/7Q++9tOZsR2OtZ6RvaC/tzj9ODGstHWAqeKFHoCO3+EqXt8mOL0LU/Y7olHjanrpFnX0sz880Jv16NQqtJUlRplxazB14ggvBAYAxHWCJAEUBzIAHVkJpGcioyni1CgG1pbVDgMlhUZ7Y6J8dDHpa7d+2sGPv3qje9vyIQ0AIBYCyLOHZ9UGEEM/ztDFlWRJqAx+0VmVpazXP8wARlNJSSsaM59myLK1FAI8zRgl5huwoBfAA0pG/rLW8LL9W2dA8Y10nCFAPQBBwHng+8/1ASmoMeB6M9irlKAFklMbvj9ajAAxAwIVqFH6RNCEAKIRH0ClJNAHne8AZAvraT9LBPeauvY3khrGXU6T/0EIv09nd63c/0j14vljpTPT0zcVgd2+wfVhWcrQviOkjlgnpVx9tNO5u2TRy1er8y1u16YYOU6hd2DMjrOpFGe2ntlt9stZ8ZLydzjfnJ8OXhROXN6db7V4Sx3kGANq5gdYEwTmIz68NTq12H1rvnU76A2dfosktMhVpUZE4CUYYsArhmxcgGbClddY5cMi15xnhWcISwXoeAkIJsEhwQAgiOUN7cVEq68CVUBYgNQXiGDeRrfiEuZIyigjgkyhk9ZBN5aLhJmzVB2EACBCwkAzSrJdla0WZqLLMT5xYIUMz7ewCaIDBhdwKCAB8gBguqN96ABWAZCSdi1KzXjrfqN1I6mfH3WrVlKVWRWnKwhpZJPHh9ZOHEhP2B5VC1SfwQDRztV9pnD4ebWwADJ92WLIAMUAANmKFz7sRtNMVceGyNzqYETMYAngAQ1AKeoMQCAPr2A6Y2AUcGaUcacURD5ADJ5SOj+lK1J+ZXJ1o4dQEnDi2vrjYW++lyZmVbh9Uo59dvdbxO0M+lFQr0AaNdEXhUpAOPQq7oS4qlcpOgoRY6+WlK8pc51sExxa2sIUtfCNsdNbf977/++zSqbf+zJtKnRELHg2McgiWUVoUmz/wAz/4sT/7+B995I/++T/959+qRr/ygU/+5Iu/33WGnIElpFptFsOhQSSUZIxQnxGCa92OFwaMc2udsZYRtrG85qydm5zNhrEvPI97ppSoLSEELVBA55w0GgwQQOKoGj0BpYwQYqxzpQYA65AAIFCwEIrADPJQeK5Utm+ujdrD8Z2rLutYqXJO9dTP/8T7VVaggba30MjogbkDl4uxZuZmdYVlzhHc6+156dT8sIIHF49Dsz0TTfTSdOVccvvtf15pfKYoh0HAdu9eWJibIqDDQFxx5RV7LtslIrLZW2zWJmqTCzZfLdI+j4TSqaBAOephjzKP+761Ok/7IqiUZexFodBGFgPKGWO6yHNCgXKWZpkQHBEcGq0lEx44Z6wkQMps6Pk+oeBUrLT0KoGSCeWAbHx99bFGu440Pnz0CT+snltef+rMGvL6Aw8+1t1MdQEC/aR3h4/+eHWHC0xZaPQh0YPmfOO1L7u5Wq/s27l3fmoBCUVCKYAAggSVs9LqPE9n8UR/56Cq7z186Aks5Pt/57ff/vZ/97FPfPj237g9c+Yd/+E919/wmT3bd7zultta9boXNEzZDYVzxGmdck4IMUoph4RTEfeejMLaD/7AjcPe0Ej+kuuvVGVx6603AAI4+/Z/9zNokjxLvICq9ERZ5ldc1rrjf3+0jvINt9z0mte+fmxiKgyDrTDfwncFyrLs9XqXXq4eXTvxxye+evKrT6wdHm1BgOndjatfNIOI1IqwnBSm8mxSBNFStBS+JUoKlsNwAUQCxvtO6SNZge5u2V9Lcj3hVRvNiUD4xKGxWhuqHQh+IcWegCMAYI3WigAZiQ0yQinzuBCc0SxL+4N+URRJnKyurGZFySuV9tTU+PSM8CuUBxQ4gAVQ1tKvERwc9bYDRADigDgwiMY5Yi1aq5UqtR7ZxAIAWOuM0YRQzvkz+xdAXfxDADSGXNRzvMCAWOuMMe7CFkTrKLGEEGBAKQHAUTGBc885Qnym2gBjhHMmJTHGXnyXEoKEACJ1F3JILDgAUNbleWG7SSHV2XYw7+AfkCZHX2+u6XNprjvZ8AH98OHo8GajX+yK7TVJPNHPmzHA3112g2ji5Z7YDLyVsHWq3Y7HSFQNZ2vNy1rBpOee4QBq0WqidMfCKU7WORO8sr1WH2tEO7nfEs45Bw6sRanKrOwOSygMLezG4vLm6Y3sWJZCmVxp8VrJDhQFzwsunzktLk5doJYxyVjJ0IEz4DrOJQAAyJF4BBDAIEs4l9yzREiP5z76FJDAwMJIUlaYfN6UCNaSShwyFLLOOHrCeuAB4U4AlCTt0o6tOmw4M55jRYSqXndVAFBZUcZpSIjLsCQGnALQ6+sbqp89UA9yJb3ACYw4BLOFnZTPkXF9elqi1VjG7UG0d7VWjfyJGpdMlJxKbaVHSo9tMjUgpgzEpmJdSZgIHa2OpeMT1k0N80CVFzvHgSpRlzR0KhSbgCEXtadDVT6jaQcjBZCy5IMBB2dSLUt/0EtymRpjtZJaSmOZtRQAkChGVK3d2n994LeqvLmsntjodtV6Z133MpmV/SCLITFMXxwhpa3sGmY9W1ZTT3iB1yAWibYVZrmwWqotgmMLW9jCFp4XH/vYxz760T/mgl734gMEPaMtoWCtI5Sgw9HNGyH2D/7g99/1zp9/44/8k8D/FmT5f/WDn2nlCPkwJFyVMkmSqnOMMaUUIQTznAkhpaw3Gr1eDwnxPK+UUjACAL7wjDG+5yulEFEb45QSiNoZSqk2yiKgA2stJQQcOnAWkDFqjLbGOuccICBhAEyhLTXhPLfGY8LL7DUp2VW/YoWWTxXd473Vze4w8IIdE3umeVTPbUPQWVerZtxmpcdAWYsE2wZqhWcKvLa234S86xe9hj7dXYNG/Ym11S4pTy2tagwffmpV+Kh0lnz83moEadKfalRftveyfft2Vyea23dua9SjMKAAALqAiRrEqcoSP6pyP1AmZ7TdX8urUVMEHHThTEYsYQgySauNqisToxXljKGhqLUmRPhlmgXNMeA71Nmv+gvX+wCweUQE/KEHv2I9du/D9z986Mj584Nma/rs4nIUNsbrMyo5F9CQ98xUUHnRZfuWkhN7Z7bvnJz/vpte/ldPfPkDn/4ImaytLC+/5Uf+2/ON7IU1kGjO1ucA4PU3/vBzPvBr7/k1ADi1dPKJJx8//Pgj73znv+TEHjhw4J0//x6AIZAFo5/K4zSKQu55WiqriqovlEqMYc1m1ai0LAZ+EGnVK8s8jHyj5HDYbTSrSg7jpN+eeuXSiTu3bdv2a7f9xFZ0b+G7DocOHXr7299+6WU6SHvLvZ/5vp/9L6//7ac3Thw/PfVpQPRkY9vGLSJ/FsHBZdheOgAOqfa+hztKaj3Ich422uPb/UqLBgE4hPLSGsQClKA15ACeBmoU+BaEAJ+CBDCcOwj0Rm+4tLQ5HCZptzs8u+hZmJ6abTbbQVAhNLzow6gAJEDwHILDWluUpXPO9zylaZY73ys84bT2jKEAhXM5QKGUr5Rwztda5UXhCfFs11gJEF9Mwh9Jh/gXvWNHq1HfGMwLuCCaAQqJ9j0nGAG8oB7qnALQUvpSEoBLCSAcgAMgAAGgQeBVq36vB3meX0ruYAyFgLIErcE5AGvRlqBiZXurabYWqxr7Byc3ek6d/GL856fPp8uDPLmy19u7sXr56aJduBAtKV/gzpnkzdV2dKhK7/Unx8YnXjLOd9b4TMTC5ybIKJCbtpM+Ib0Pj6vXqOTVQ24gooIEmJfFqpLGWjCGDJPi3ObZJ9dxOQ86+nwn6cVaBDVzHcKPrxbThfKVxa8/iGgJV35lEFXXK8Siy0HeZ+0pBwC0RsU4Q4JWOb2uberQIVQptChO+TDO3HQGXAGANeAMlGMAgk+emBzDNt1ZpT5HwBHDhgBL/PST4VHDCo+SnNm6bdtsD9d1AMjPZWncw1SSQabTnlYWwM+LQZJ1/6wI7hAiaIdVaDfczOvXjk/KxWcQf8VFUd6LHQaDYAPEUNVNqywbxKs4y3ROy+2BvDwwxmXObVA42y1OnY6Xevr0cLM5O7mnMnbr0fOB6sAF+1UHkBIy9H1dctK1Xtt9XRohByieligpCtBKDPbHPgAAIABJREFUrca904PDS6dWep08l+mgn/S6mVRSGwDw/XqtOn31yy675uV7w4V2Y1edecGJI5vnlmPbRXa6KkjCvcLyzFF7ieQaeoMc0wHlq2TzAfMUFpZqrIuwEUb1rzWq2cIWtrCFLVzCa17z/R/84B9yEf7Cu/5DqbpBEEiVMca01mgdYz4iFkURBs0bbrih3+sF09MvsMXs6Frn+FKLNjY3OvWwMjExwTnP8zwIgmq1WpZlvV5fW1vb3Nzcd9NNk0KcOHFidnZ2cseOYwcPXvaKV64++BDnvBpVtNZJkrQbze7aOiLlQhQyDXzfWG2Msc6hHXEdDhCMMRfE4RAJEmedNoY4oIILxoqiAAoeF6QoZTfb3ozq4fQ2UtETUKvVfMtIP530A1pollknc7TOUeecU1L5nse0lXnBKeESq0gjnU8H00pUd+2YXk6HV7/xLb//of9Vkkq1Vl8ZLNfojCkKTqKyn3/pSwc//4X7IKD9uPtjP/JDV+7acfON33f0+Im9e/eKStUXCqgAsK6QhNlGVMmy2LeCMJR5EjYq4BRVGrI+cpIN+1EloIxZY1mlAZoE7SbQ3XJw+PjZpTlN6mHtQx/66OLS0qNPHhkUqahGrbFZVoqam79iYopb3oJKnvVed/Or98zMH7z3vv3Te8Z2v2RyYvLko4fsygauDV522dWfP31ox76dL3zW7ZzftXN+1w/d+gYAePyxL37iE594y1ve9MYf+0evetVNIqwwSoaDnu8LPwpUWlijVa6AhVmqfd+n1EiZaK25IFLmRZnUG9UkSQTH9tgE6CPTC1cx0d4K7S18hyOO4yeffPI5G9M0ffe73w0AG6vL99/x6X5i+Ysa+6e3LTSftv4ZMNeNJQAwE3FTfe66xVEmw+/hfhvKzrnO3cvZUyh4VPGqNd8hK0dre6Sexyil1oLWDgxyzrUzpjAAihIExiwQBciCIKrVhmlvZdUcP16NO4Mz6+uiMrZtbnxyIqjVENAAIMDIcpV/bfoGIjLGrLXaGAAQgjHGCXEAVutS6ZwSy7lwjl5MpkB30aGEMYaIWmvn8KKN5Wgj1RqdAwABI+dYbYwGRhmwkYm4ds4AMiAj8mJEZ1AAdO550zcAUCmbZcoYZy1R2iFqzkpERghnbOTaAoAEmKASYahKmRdYVj0A/r2vvqGdXNXH1/LzG/3kuD79OK6dn++tH+ir7cNivp9PxzrQDgm65+MKvgkIIAPqr9e9sxF73AtWw2a13dzWDvc26LhPa09n9GBe2KToLA43ehsea0yttxtjTdYkXtWrubpHecUPlNFpUeTn42J5aFa7w/PdZKlLhmALIXjYmqI8DFWDUVcRsTADC5sI8dODaHJrMwsAaJEbITIPY0bbgjQ4qZd2l3Yh2Kopa6VhWoE2ibOlA2dpgLRKsc6hRpwvgV3Ip3AARQ09VhM0qLgGGfcJpwAQ+b7h+rQ+tUqXc5FbKKyz1nDXk8VT64OOLKXO1vv5ypBsGN3XCMIXhCInFc44cBIxz6MhD2it5QI/J9B7ZmXQKOvIA2AXuQZDdUqMpUtZkHYJ98E5q0rdZWbFAwBFSbsSjDk2U7Au97tNXlaCdBJOetSc9WaWgDA7MkoS7drk7Piq4+d6G2mDLc6PB4w1NZlNTZBnmA/xgqhNYIPAjgUdjsuIg06/9+CR892NQRFr0LLMyqy0ANah0cpThZ9l1bvP1I91eL2ULq1qFIIiOnNOaWPYmTCaIdGsVlNZMTHQYCw6g8aCtaBTqwBiAEcIBugF4EXM2yI4trCFLWzhedFs1t/xjnf9yq/88qHHDl194PpSb4BDJAQBHIIDMM5aiwDq6gMH/vKTn3zLW9/6gtpL4L3v+uW33vbjZqU/Pj3jtKGU9nq9bbt2Dbtda62UMo5jzvnc3Fx+9uzGxsb8/LzW+tThw1Nz8/0jR6rVKiHEOJsV+eTERDwchpVK3h0IQilj2l7w9LpIZFzgwke3lYQQACBIrDMOAAhDiyAtd9RpUwQ0iYhGz5WyHps2CI8LYZhxVirmlNIESMWjCsosJ1r5jDPrpDVGEBqETmmirK/sDla3GVWlmqVqt9Pyr+/4xb37+0WaE1fumlhKhinjS+vrhcBlr5faUni03tQf/uj9PLq/9kefqFa8web6j77utbvm5268/vo0Hoztur538lBzx56wdRlsPAzVWti4FoqDZWfdqwUyS5hjtbGaUwUwvP+eBzpd3RmUczt3Hz7yodX13qnTZzc7MQFWDas60e1obyMkrWrdZHp706+7qBKyBhOTLNy/9xWhY5sPnXzd5N4qbyT9wUMPfXbvNZcdP35oW73dt0Wr1jx3bvlbOwOvOnDLVQduuefuL7znV//97//ef3vjP3nDj/7IDzcmrh9u3AUmEYLKogibbQBa5qXS2vP9Ik89L5BKlWVZq9WJ2AbZEcaCZJhWWvu3fvW38J2Db2C5+cADD9x6660IgBcAgHDnnXfddtttAKDL/EUz3iA+Ge1sTJzcDWef/mI931bPt/3/exroLAVLAO23UW7SOQBH+vnGwbXPLsZDEfhRlVeqxFrMCwAAz6Nh4AOAMbaUgEhZ4Gkpi8IAaEodEmIBcgQWRPV6uzs8srq2cvgwi4fl8U5n39jEtoXWxISoVl2Wlc45AHbJo+RiSvyF8yeE+J6nlMrynHMeBXzESgAYY2RRFEIIzr9+cRwfleEZ4xy7uHPgPCCEGJM7NyJWRo4nuXMuDIJR3keW50o5AA+AP4PLeD6vk6fnXlGYojAAYC2UJRBiGS3BASIT4qLOKaHgU6ao7VujSsslCQnzGHxPUxzGmdxkx4uHDvbuffz0uQ0GyXhjsD/p37BRiDXDUgBAB+j+TrobDgCAIQmM11ya9B9ulPclohpMvnws2NsUO2tPf9A65xyNM3N+c/mupY2nijrMju2qTV8XeVN17irgnKC0FVXTIo/jND3V7z28Gi918k4ss5zyCoRBbToMJnxwLvMIXWoa34ABOEpx+YKaLCDIjpKbzzLpUWBwPyUHAnqZwaZ2YyBDFdM4F6kU5UilC63G5z9FR1jNISwwogIEdIAIGIWBDNPF8sQZe1yDdMaUxvilx9dsfu95+dRaPy5cAVgCIiBlPKyHnIUIzQZr1HywEWGCV9wk8bZbO778dS+kAUAAoC8mU5ToSrrSpysX3qbPiBPHeWOsNTveunJ6rN+qdcaaJ5p6g9tjk3UT+GNrJQs0NAEcsMnxyfnJXpqdO7351BgztZm2H+wpaLSqWWeVlzE4AGAANVtrqcvGlyJ6P3Gd/iB+8HEAIMKJyBICQRj5QUgpLfK8nsL2WE98/kh0Yk3sG493VryGIQCIaM8pfbLkQShmGv51tLi622sVBSklGIfOoZPWXBDioQAU8lF1EIWtW50tbGELW/hGePWrX/2hD/0RAAHIpZSMo7WWMQZArBk9buJaqav2v+jTn/rsC2zrc//9j3/w2hub4K/nqjrZ6nU2h8Oh53lAaRzHiNhut8+cOTM3N6eU6vf7rVbLGCOlDMPQFIVSSkSizAulVBiGhJA4jht+xVrLPZ8xTJMErR2VF1PKjFTgHHFAKUVwl0CQUE4IYVoqK5XwPeV0IQsTcjBOAKkRJoCCtDbLkRNKiQRLCAFjAYjneURb4ywTPNNlUarA41ZrjkwQJuNMCEHQhD7UnLWgoNOvGM2qlVSSCdJaSeS+qSt6Tq9SPdQlmDIr0x2XjXdt//xguSxlLZj/y0/fl6XDqYlP7FiYr3kfe/NPv+nU4UcrlWNpksA5oPSJIAiyIn30S/c+8OBXG+3W6dOnAXF2dvboU6c2NnJjvbBaozxIk2J8Yq7pBZEIe2u9PRPbtlUnq04sTEx7zqFStiimGk3PYpP6dU1sXlRrjTRNszK3zL34wIH1tLt9br6zOdg3u/3hfK0L6d/HJLzxla/58z//7Ef++IP/9Xf/x1/+xaff/rafe/F1VwMqRxwUpSnyJE/DqM7DfWVyxK/uK/NTQbXpCdnZ7DVqZ8scqs0dlS2pjS18hyHP8y996Uvd7teR5/zc5z5HCdnWbs+0G+12WJ8Ia5Nhbo/1yraPAOVgbFvRWN7Njl0RDqa/zaeRTLljt8H0QZz9KuC3r2xBRu7cS/UJzAZfLV0BQURYg2Ej8IgfAABQqgFyAI5IPc9DMIglZ0iCAAAoYkAIYRj4Qbtda7Za55eqGxvJoYOnC6mTJC2TXMZ5kZmyROcEpVwIUAq0dhdLX8RzFBgopYHvj6jzZ20MAvr8G6WUiPgc8utrNyKCJ4AQEgSjq7USHBgF+g0VPxkDzkFKMMYBSEqRc641aj3iZcD3AJEictDM5U6BktrIHAgBgbCZ9ZazTl9Bhcy+ovqq/eF+AuR7OEIf6z320OZDi8nx88Fg46ZsczLu1RfLmbwU6QuvSeGGRdr3Tgfe8cg7WQ3i+vSrZhozlWCqQpseAoSUUMRUm95qf+PYsj6b6pUyL4La5e2py8drs6E3zistPyCYD9L8XO9Efy1bi5PVzeFKmqxnWV/JkhrnE42Q5fF5NegMlVbGL/FY6Ti1lkOmiSGsTrHBoMHxMg2VXIKT1ChhLBq0hrZ6pM2BK+cZCEAzLVEZogH+psxOSfLjwdGSFAtyB2G7pDf/KN6zWT60mW8AGKQawKLFcLXhn2r2Nh3NwblWbd5rznhzkTde8UW1wioej3DsVNk8V5YTHDn1uy7cUNWNQbt7aSwYQASgADKADEA+7YHyTagsA4MhkZL1+tXGJh1r6ckWjaLTyhzzWXntjIFSoVYKSoT82GOxsdbZMIwwjIoifwrkeoPvD9vXT/l0qKFwUK/Es63V3bNJU4xXYCK0GDqMaNCTjSMpK6wDRwoNVhoNQkPNyLZLwHTpeWxr/bLtUa0ahXvC3rCfDuO0cEXi7BED5/3WPTNqp5O7zGB2o2wkzxvpW7+vW9jCFrbwjfEv/sWbi6IACAgygs4AOAREBIeIhABRSjEOoecvLZ6b3zb3d2slfuCkXdy4/pqblg4dCev1xcXFdqMZRREALJ8+XavVGGNFUczPz0sptdatVqvf7xNCfN+n4GRRjo+P97rdoiyatXpRFKurq2NjY93V9Wa9FjCxub7hcy5lSRwAQQCw4JxzlFLnHI5uGGEkCweUUGccEKI96igoIEZrX6Kg3FidW52DpoJBKIzTVqmIesxhMcwBwAt8yWmhJAEnOIsQiYHSEeOsoUDb3lq/1x4fS8tSiNBjvN/rCRFm61kQRFQVLUZMP3Ee04HXzVTVb/cNM0G7T2fOeNPHOsuTO3b89SP3TS7s7Rfp4XMmKAf/+pffe+T4kYmJiUoYpWmeDIb1esMo7ftRrdoia0rKqfHx8QcOrVWjvVOTNGKic251787dXpOfOnp8/9y2dlBv7Lm8acik9ca9oD4wBJ0hzomgyoJzS8v+1Ny5lZWsLHbs2ckqlY3N9dCrbPT6hHoV11gdrCltmQXP//tiESr1iZ/9uV+4+ZWve//vvu/Xb/9At7f2jnf+21pN3HzrK7PhkHM/yy0WTwwHyRRd/OoDj5w6c/baq1+yfedOEc2ORVtBvIVvM5xzSilr7TM3Hj169F3veldnqTMWjW0WnczEHqUhq1RYiyDZP7V/3+zM7pmJmZna+EK1vb0WYbm69FCbQAWxFVaAbIflfeC+3R4WZROWXwIigdkH4dsoOal9t75fLWMSH5QGmPA5DwULBVUec0AIIABoAEIIEYQBOICSMyGY5y4WnHAGvkfr9Uqz1Qy9iszw9Ol14wwAaGWdIkqi1oQQQSmlFPSF1dNoWJ21YB0QhBF9QQgRQjxzDlhrAVFw/gxrVQdgKUVKL9SVmOc6wVrnnFQGRieBFyxdAQyhjlHCGDXGARjG4GKxjLto/vq1tTNAqUMc5fBrQogQHMCOHHMJASFG0qTCWjDSKNClNoW24Gxp7MZwsDrsx4WecY19/lXbve3ffFyU7+JJoAr9wXdKMJYVl7Xd89RqKatiO8xVKZV+OD54R35n32ZJYyivGwy3bXaDzgtMWkEAYgnNhR/70SAKj1aCx6o8q1dazenrxqOFcDSKDFEggnFlXw3ODNYfXtarGjMe7Ww1rmhPXFfzatwZcEbrTl6u9Ibnh93Tebma6k5qKDpAINRxYoE7i6DBFFZbK21JpQ4KSogP4JsKQI2wJjOTLp/ScqGUc1mJtmCm8JQl+htkZ1wqgvqm1z5JyvN80YINbET5dOHjKTizph8HrR0oQI0E0BJvLRRno3yQhsDHqu3ZyWB+u3dZPZyv+YHv01BghbSX+7VE5ePGWRP0AVdSONcjw/xiYwRAXLwKyYvM46jUyz5DlQOe8XkKoNFayHLMcrIJtB97w9hpIse9xZButvxsckyWRVHIojDKSrt6hjjCTBCGoed5MrC5Nh0UnvYWZEQ6BnMIF2rZjonBzjky5s02oFL0QhNjBaIMxgaKxdY5Z8vUqadpMlIO0cV0k9Sk2+c5j9f0fG3gk8TnG4nsFjoZGLlKdOzJNZKnRuclzBtXt0YYg/o503KL4NjCFrawhW+Cm2+++S8++XEAYIwBGoJOawvOUkoB0VhtrFFl8vo3vOH2229/z39+z9T05N+2iTNffiy++4kXVWeL8+vNai0vVSWIgLHNTodzXp+ayjodQqnn+0pKZy1nTBnjnIuiKI5jZMzz/W6eg3P1er2UUirVmJsdLq9UarUszWVZCk/kecEZBeucc0orrfXomZizDvHpJ4/WWAOorENGCRHKWgTiMU6kNU4jImEUCGoEoySCY0iVUgYQBHWAGRqDiAFXWlsAYy06Rzh1AACoDdRrrSyTSEVZQlkY7tUJYOj71hqfcWO1II5ITaQdo6LoZ2MsMAUpQVwR1G9Z2Hm+09+z7ebYcxuV/Fw2WIP+IO2+9PKXOWOoBefbhR1zabefDdOZ+mSVhyqToQg2jm+8dO6ayWaTlRKlbOy7supHNpcTr7zm/2PvTYMsS87rsPNl5l3fWlWvqrqrep3u6VmBwYA0SALgAkAKLgqSEqmwRVtUSBG2tlAoRFqmaFkWZZlyiAyFIyzxhxQMB8P2Hytobl6ClAWIgEwRIoGZAYEZADM93V3dVdW1vXr7u1tmfp9/3FfV3YNtsA+FOn+q6tZ99968L++SJ893TjGaonJUcCeJyXlVCUlBgVFKKxWM++OV5V5W5elyZ7m5cTCZKKWX1y4Mh0OtTWLC+1vbF5Z77CfXO70tnnxdu+KNZ5/9n/7FL9/buve//S//67/8tY9YV/yLX/m/kzguc6sVWe9areaNJ278p//ZT777e35Eq/Ds4j3DWwTT6fRXfuVXtra2Hl54586dnZ2dH7r+p37inX/uN+787y8P//BCt/HM0re/a/mHI91QRM04bsRhHJsIJjwM9NTo2+ZBt85SiDo7t28YnY6qkXPzFqJG5KPEKS+oFMIIuj5XFihOLY9P81FdbUvoERVIgmS5t9zttZqHYT7OvfUATNKKOud0kCiFKIII8hzMeKgMRDmHvEIcIvp89x5mLquKgCiKHiI4GCgBAqIvEMFhRWxVggVxBK0NEAFWpKpKroiAksgDOaCB+KSkpDz581EWyIEZzPXMdl1fQydWqdFJMC0B5GAZFcMopeOoyrKy388O9uaHe1kxzhAXYH5zXX9TXv1RXPwoPfa7bxWC4+gpufM+zD7/i8rIjz46++jrx1t7B8P987uDZ0ajjf5kY1BuTKuo+Or3bkglVdq8c8682pDPIvJpN22037HeurIc9RbdMlEq1apgHh6X2x8fjl6dY1f31jvLV5Z6T64m6xFzZnfn1QQHg8G0P+T9wg8qm7E3CffOL60GaZPmg3zSL4aHJUoNJL0n4vblwLRcEIlWiJHESGdLJm9rFdFeur3derFM5xxXDHgSgIm/BnwlCcPbUmHf3J+nM6iXGa0M2yVlCCyEF71egGFFhzaswivLne+6vvqY5YuvV80gS/w0HM/U3COj6Hiox5PkkwBBZ0DukFt6QBM8HNd6igBoASXwuXqHGGgA0xPjXgBAnquBNFZX1pKlq0+sH0XI5lPjTORd002q3GdDzLPy2OUV3FKz+9j18+12OM+Kcmf4oVvDaikKVttvf+7xtacvnHt8JWwFkRbzq1v6wy8hm5pxYY6dciKA8k7kwaFSVh/DnPLK3B5uVL3v1sZFiY3bd1d5N7LHPBmM8+FheTR19qNY+VSvfa3p319Nz41H8fCN3ezsYXCGM5zhDF8Id25vv/jSx/f377/0iY/96R/9s8YElr0IBUEgTMxwnpUgTdNinl26fKksy5/+qb/9d37mZ5975zNvfi/la4e7H/nEe1Yf9wfjwXgSxFEaRbNJ6fK82WxOp1OMRkEQeO/BnCTJ0dFRo9EwRGEQaKVERLFYa3tLyxNrZ7PZ0tJSnCSBtWEc2bJqNBvVPHfiexc2pv1j8Z6tF/FEpJRSSomSU5NREEDEEFIKgGEy0BAmBgFMSlQ9ewbDCKDhGcIgqrSwovodWoOIBQJRsBqktFZKM8AcIARzzaoopUhpAOIdiwiRU4pNyPDKSwhC5b02nkiLNL3SQ1dV1ZWVHgwOx4NBaCZLS//+eOvy5efG+8dBoFaXl8rJrInYdDc3rvaK43HopN1r2KxQFzfgOR6HMSJhjynpqSMoNR6DRXlFyjhIrqnSZAPDSrOniKJOb3m/f9Dqtsqy6h/MNzYuDIbTbJRHFCdxMBodb77z7a//2w+7tvmJP/kD/+y3/+U3oFteunLpv/m5v3dra/fv/rd///bdu8tdFam43Wz9x3/2R//Mj//A2WV7hrcO8jyvK1Befvnlf/7P/7k9ss+ce/bhFd5/+QPf/+T3f8+1750Fw0vjtfPt9Mnuc+/ofm+kP2d6OQfyt25LZd7D/efRvUfNo2/C3sebcnwdRcdLP/fsRCKCMaQDTapOSK0NQWtpwwOJhMALqtqJ08NDSHkdJ/Ha+tLla+t5dcx3ZDiaFmVly2I+G5dl11oJAisi3p9OC5+EsBLUiYNnXSryBjXGA6kgICLee2ZXe3gCSmuja2XIQsfBgPfeOuesgwgqBe0BKMCKeBZAfFEUWkMvnkWida0fIe/Z++p0g4tZbKkPiQCtdaxJwXoslpycEjDgZfGPkAgK1rt5lo1H49lwWIGCKEpIvTlyzTYxbGL51lvpslzG8RNv5DVwNMDhcFTsTvc/Wb70Ou7sbPTn1ybFjdl8c5gtTawpTzMsvuxBPqCIgjw08zDqq/ggbdxpRXttPTKdc43u1WbrRifZTAEYreMwnFH/Ph3OnRubsh9nusmdpWZzPYnWlLJzuz2d9AezkcvGNJmOs9lc5WGodHMlCFc7Zv3c0kqQNmgymkeDMjwuAxs0KW5eDZsXw0ZHoogAKA40h2k3cKkBMDP9IpoVKntjd33kMiPNmgjQ7OUB+aGJRMCQWmDED1VS0UlPZ0FGk0xPFpweABFS7uFg2nAmyZicjbqU3jDptYPBxtYBACqtGk7UxGEKkhmQf4GeV9eIVScKjgDQJyIO/pyF/FBvlxOaUoAKRCAVwEcoI+RgzqtZEFDSpJWWKEv9e3o85YZlFfuw5Tq94NxaGPhiT8vrE9nvF4XTEXkOg0vLrU47SolxMMPH7mI2o8p+/nP7EAlJztE4b2pKgoiShsRxaz1c76phGB22ZS9BfGTo2M2PJZ/pKonds7A3XBUUVtszguMMZzjDGT4/qsrdev3OBz/4wd/8rV+/ceNGVVUv/dGL165dBlA5e/q8qs3v6gjv2WzSaLQA/PzP//xf+St/7Z/+0j/7pV/6peRNx1RF98dXgvZLH/vYpfULq49dvfuZzyy3l/I8Px7Mn372WWYeDAarq6ve+/F4vPnss+r4eDgcXn3yyel0OplMzp07J4K79+71Njb7R8ebm5ths7l9+3az0QiMYecra4M4UkTH+/tREApqvw1otYB/6H2XtBKIYihGAGW0Es/shJlJK6eU18SKhAAWYhYBWKCERGkBWQaghUkQgbwXS2DFZMgRiFgry7AsXpRWpEC19TprQIHAJAwPzczimTV5paAVE7GIgY8aSTWfQ9FSmDbYzY/KVVzUuwnxZU0qGgcky9UobzaS4m62pFMl8JlrJS3nnNYaQl4pS56FiYhYFAQQo4mIPIuQIpLQkpDzEF1JMbAtFcq00iTdOHKzYcQlC0TEzlQ7jqtb2+u9VepEn/g3/+760vo3rKNeu7L5S7/0j3/hn/6jVtq5ceXtH/juP7m21j67fs/wlsLv/d7v/ezP/iyA8Xi8vb3959/xkz/7gf/6Des0o2agwz9x4Ye+Z+MDRlGoo0DFf/yaOrgh0wt44je/OQTH/XfK1vtgU8HIIeWFQCMUlSw8Nx8oJk4TUhmAg/PwghjQQOmhCsRRIzofdpmvhLF1lsXzQVVNBvf3tl6+cKmzsroCKrWSk5GSPY2JDQyMBhGIUNemFMUDFb9SKoqiBZNeP22trarT8VgRhWGSJLXJaFEUzBVQVBWX1WIjZYkT00Qhqv0yuChLY4JEJ7aqrCviOA6VAWLrqqLI4ziuCQ4FxIAFSgAIiFQUJUaYSg8+lXLU0g9/MvYjAMLeV5m3E8YgL2eTuWu3l1q9NR38ByWR21Wvv4CPfHKnv3t/GKbZ/Nlx9b7BuHc0ah+z8aJZvoryKwWKlGnOWq2trvl3MK9ostTsmfUnVtInutG1tgoXhWZxEK51l17zn/qw/TeiLa2R+a54c3Nj/dXHnc7H5eHoE1m5nY2n82nOswLNhklbKZa68aX2haf1yqVuc33NGOUhYdVuWF730lB6yZgJsdNohjoxCsDM+ZGTdmTadayJ+tJ8lWIVVok2gsCWbK1w3bRQGWYuxRtSRqnSO/8554oWXphfDM1Sd7Nw7NJwFrZ3kN7sB6+9tmAn2J9wFPwFzzGaAAGjkx2lQAyMThRa9SE1gBAYnRB1/m8GAAAgAElEQVQfp4GyGmgBHrBIEiwvIQpdUU7u7fZRHmZZdyVspfETF7AcB1uhzOYhi/QrNSNmO1e2vLA8aW1WehZPx/39/eErtzvcbpy7tookQgjM5xiN36zoqW7PaKrmt0BKtD6/2u31utVa9/BiuH0FUZMo5u3dLNuz7jficNBZ2zSDRn+sR2cExxnOcIYzvBHWltZ6pcxTTz/+1NOPP//Ot12/fuPcubV7O3eVQmEnSilmZmGIqt/htNYKutGOy8pCyguXNv/qX/trP/dz/+AXf/EXf+4f/N03tdfPHH36gx9d8dHz3/19r7/0Uvbqq5cvXNze3ul021duXD/Y2bl///5TTz1VFMV4PD538eILH/zg2972trDb3XntNe/95Rs3PvvJT8ZxsnZufef117vdLjNv3bzZaDSWNjYmBwekVTUvPCgJQh8GlbVwXoRDrYghIs45FajTiL767ZNJ6mpnElBdZ8rilbBWi5VYiAUsqp7IUCBBvUFiETAJGFgoNADxzAoAVb4CeyesRASawGClRZSAWBFpIdRTIxa+dnsT1NSIeEMeXoTJs7YmJNFe93TsyoBUkM3njYZxroqZQvFSOGMMFFxekg6VFxLxJNaI8wKBBhMRQykFK4uabS2kvQLARO1OatlXVdnqdIuqUqGJl9qDvW0yeunChenhwWQ8XTl3ociKOEkcY8UkNoq+kT220U6efPba+sq5H/6eHz+7fs/wDUCe56+88opzb8q4TkR+9Vd/9c5n7rz/8Q9cvnAZF/Duq+/Z6Gx83pVb4R9zes5H8JHsP8/QtPrpbxjNIaOLcvi0HD2NsgNAwI6qAs5JYOFAFspAaQAaMICFZzBgALWo9aiHQwxYgThBqTSHoemtrnn2VcnKqGlejOez1+/eDl5q5aW9fuPS0nKQxCAyImStqp8e9WPRGGOMNgbMTGRPCQ4iIXLeo6oCpWs2RNdECHtvnav7TFEUzGydE7YAOwcRBItGwPva1nSxO60pDAKlDKC0AZHU8g2AtDZhKFGkazNUAlQAQxow1tr62cciYLgHwbEEBAra1NGaAOBFnOVgPC137m0f9/tlVXQaq71uIzD/gZRHHRR7N6evvFK88plqaycaHz89dBcGxfVptpnP05kLqq9m48qqxqQZDaNgoOPdZnSvSftR2Eg7l9udi63WZtOsJqbxIAvWejeZz+d6VqmZE2vEJDbm4+L4tV3nytLmxb1SxhLH6dJy1OmEvaWks5QWzThcCRrLSgfC1cxa8iLa+0hqSo88q9hrEcVlmSsBYL1nz/tbmRuV4Zxnrr9E7cjFD2uOCJ7grIMTmNhgDf5pZ5cdxPMJhSGAkwX74yGQz1PWsuhbrIwPSB7RLrDyTtu6A5YrOltXfmKpdLoSVXkqvuTJD4AEKB5wdw+4leohudYps1A+6NqLlT0AUYRUV4121lrfTfVeI0C3XabpOIXRQTuOPBcH96cvjOcx7GikytKzd2XUVM2WTcdzT7d3xsNBtne/Gk3m09Jn+3v5J2Q6PlheSVodHUxn0fULLRMkWhnCkvXLpVP9TE3ykyBbACEQnbQFxIyyqq/z4EhMVkajGfWjaDtoJo3zYfjyufbNNNjZ9dmr4N9sxt+W+6fKwlRO+zOC4wxnOMMZUNm5iERhMwiiIADAzCwi73nvu8vKZsX84oWLBFX5mfMVEYjo5GWOFAiCoio8Q5O21v/wj/zgykrvb/yNv9FqNX/6v/ybX3Lvg8/cTioJgdneXqPV7AZpPp3FaUxKTQeDKIquX79ujBGR5eXlcjZ77rnnjo+P07JcXl5WSvV3d69cuVJVdjqZbmxsTCaTyWx6/vzG8fHx5PAwCAKunIlCrqwAQRB466i2RhUCRDwzRAUKC1mHEBGBhOAITN4IKYgoeKKq5iEA5VgJlIcWgigoCKk6PsDBeyVQpEDeurCeFWEwiYgSgnNKRIiUhiIIWMBOHFgU6pcD0g7KK/GalPKhCHkShiMRI1Xp4jAyKii9c1ooNGVVRc2AufLsbFQWUkDDs9WpYjApA9ZeMZTyJFBCXBn2xiOAUUoBiqEq8UwEUoSAGOTB8NncikaUNg77B53eUmmz6f3Z6ublIsvvvrrVbneXe53+4XGjmUyzang8eepdz1WH31AdcpVV1x979vuee9/ZVXyGr9f4+VEXvdu3b//AD/zAZDQJVPAmt3C9d/0vvusvve/6t0YvPXiHTDYQTpAModzXNTVWhMCG+zfw6R87fZ8X8l4VJVU5aysVSQFJAF2/8UcAwzLcQ0UrWPhx1lYYnoESMVSgO+1eEERhpCpnt7YPR6PpeGc3K2WeVZ1Ot9VqRR1RyjAH3tehJAsYY2qlhvdWZFFmT1TXNlbeU16aMKQwoPDEg7SqKue9iLBIkWWVfSSqs9aD1KuWJR6m17TWWtfeGQiDh3IvAaO10TqJYQy8hwASwSitJRLmR8UjD7YHaAWJgErgwEDO4hxHo7G9c+ve0WHf22o5jdfbzcB8Ge62wlpcCOVI8TfzcmYFNsJaRBjei2eRu/Pb/+/B//X68HA/L/jbyuz58f4zW8Xy7GuxP5jKdPa6zddbeNWY+4HuB7K+FF5fXv/elc7F9OHheF24mrsiy/IizpOUMkt6qtO9xH223P3DWyjhGbMSUZwu95aXHltKH2+uraTtdjCheUkWkGyUZePsDcxCCRSMtqQRBRPKKrL1sbHney/vHb0+aBw45LIinbRAWTy4aBUqjSKrUDAl3cg/74YXD22vqpmMkyaK9b7ekxf2X1jmoliFNlaPmCKT06VXTkhEYX5OhZdI3Sk5Lyv2/pF7L31OX62XhEB7UVryxhC3/PN9/JGFQgQFBvlAc0dN17v9jcsvmeolnUdJq9GMl9uqFasW4Wh///D+8LXdvWIy12HC3rmqbK6t9jbpfOyOR/7g7ngwnE9mxVGpcgmK8fH+8fHLf/hCo627q3Gil9vPXNuM46XAJApXszKY5IEbmNlAEWspFTMhAtoLFclD7SURzDOaZ+qw30XaxdLmE/rGE3HzSjfoxUU2PtjG7LMm0k1zwfrmxCkG5IzgOMMZzvAtjdKOmb1SqrLTMGjVjyFrc6VNWVTM3EgTghrPjtM0VkqJeKUUSAGKiMST904HyltrIjUajVutzrvf8x/9xm/8xo/92J9ZXl7+i3/pz3+Rvee/+9n9l29dXlpFYQdH/TiOkzjZ391trq/OBwPv3OrqqrV2MBhEURRF0dHRUbvdDoKg3+9fffvbtz/96VarVVVVmjbyslC9XnF4WKt/l5aWtrfvXbx4MQhM/7B/+dr1o9tbBMRhyM6L97DMzHVmCvGC16iZHUVKIJ49EwlICYggSkGBXV2sTCIgUkREavH09MIOwhCvQAQhiKYTy3tSIICE68lCrTRpUkQE8ULCypOAWKCYQUJKiIUYEGJRVB+lKABaVc46pcQoJu08E+lpMQu1iRpBXs7jJCElZV6MRtOVXo8IQWS8sNYkQsSiAQg0KSIhJcIsigmkSTEBbIVJmJkEHOooEMCEIRFMFFZkh4PjyrrzFze9E+99u9tub6wN9vaW09Xdm7fSlW+oaDkMkzN24wxfV+zt7f3O7/zO6Z8vvPDCbDb7oaf+1Pc/8f1vcgvtuPPE6hPfSpR5S7beh7xHF/494unXcUezddn+Dhw9/XBWiNJBmHZMNsZsXsxm89ksCsPTZIUc8AhPqA0PVAhCRE3AwAmI4EqgwskQLA6CjeXl2dWNwfOP7dw7OjoYa6km/f27r74WB5ImF7SJRQJmnAxLFBCexuVYa7M8r39vNhpxnADQmoGTB8ejcM5JniutY6XKqlJKwgDW1a4ZIZEOQ4i4LLeBMUEYnJSePFx9o09YGzjnKmsFQRiEzAGAoqiInEiuvI+BEpD6JJzcUGueyMMXqAqHwgrgwV6j5Go+GhTeUTvpvi1553PxtzWp+WV8Wf0n5VM/gQsfpdXXvpmdc7IpO9+J/hMs/rX5i7emn90eDe9Vh3fN7Pjt4/zqwez8PFuf20bxNdlbauPmKI1f1Pp2KLzUvRStvTPg3lKw3llbTRqBAZB5n7MAcEU5P+xn/Xk2LHM172CNdjPX52xmywOSOeAhAicg6/qDccZZeCTb2ohWFs7XIoVAIwxOu4RWEgTwhbOZC8JEB2EFx/Wa1kppy2nmZpXPjUD5sA59fUBwkA6DMF5tN4Ig0SGX4Uy5sipyACXYKQHA5K0p5U3kQ7PyZZifKjhITODaAAEZIFCQ9YIvZaqj7+flvx4df18+X3/AuzUAf0JhENAAFDAHSmD4UB/+vAiABlAB2RsW8mrLnW/sUbAjasv5oUZZ9X033ey1rw3d+eE0ysmEgQrj/PzS+InoMy+6O7ePDubidExpL2fe2x/N5lqR5LPKlR6OktXVays9WgqV0jRiV5XWl1VGw3w2n461eKbqhdx15j6KuX0luZiuXJ7Nru3shK4AGAtLoLq92efQOhUw0vt56gZP+LVoJemca38qyF6+n/Mnu8434vcO/WMjqydnBMcZznCGb11YP3KuAiBCWsP6SaDb1mVRlFY206EOVegh09mg1WxUZRaE2jlPgjpX9ZRhds41Go2i4na7LYKi5MtXNv7WT//UL//yLx8e7f/Mz/ztz7t3fzS//8Ir3SCpAjU4Gq7FnUgH+WyWtlvFfM7MjUajLMvJZJIkiVJqPp8nSYIwLMtydXX1eGsrjuMoirQxzGyMmd69a4zpnT+/u7WVpumNp5/evnOn22huXNjs7+6mrVSxSMWoLUWJ61bUdTe1IQdOdBwQIWYiEiKAhBQJQobzEK2giLTyQG1FYVjg2RN7Eta1R6knRqAVs/dCShnSioSEOQaBRQi1IRcT+ZM3AwUhEoGDiBJRAAmx0kwMT4ZBRKUTHUdeqMxLQOI4VlpHiclmU1/6gII0bubzSajDpfaSOIECmBgsIloH3nJIIQs7LU6REAmJwBORhmiIEINEAoACKLHWz7J5s9OaznOKdNpuzOfToBGGLTMaDArvms3mq698stntLrd6+dT2+4Ordw/N5bVvTAdOg+TsKj7D1wo1/1j5yvMDlfaHPvShv/xf/OXNzmY3WaqXPLHy5Pc/+QN/4dv/wtkZ+/zwCY6eERciPcTSXUpGX4dvSiNfkv7jsvMdyB7x/dEmSBodMw6cHeTz6XQ6bTcaFIZKqUqkYDZGKaWZGcTKgOJIkhYzi63gNGmtlBZZ+CQGxrTb7auXNgpfdduN3fa+zYs0ZldMium4LJZJk0AppdQieBUAvPd11Ku11rnqJCgh1VoDOggWzqO1XgMi9TPIWas0AayNVkprrQODJCHk3jn2rJi1nHgQGGPCIGSu410X+ZdKKaUMTvJonXO+rKzSimoeBNbWH/cRREEISlDLE2tPEhEIgz07K1VpUVViiNkV+bQ/Ojoe9XNis9JZuppeuxJc+/K+s+mmzM5RdwvfVIKjmCWj1zeKqWTu5gvjj/3R/OOv271BbO1qUr6tXz2/P47mxVdXk/KAawPFPmgV6dKwEc3bbqWztBH1HjOuEVOiglnJs8IyZ5WbVQ6Mcp6N7t2fHEzmh5VnCXwr2TV2WAngDKET1UN7pT20zMM8NxOp8rJC6cAAaoVmEKgwYVq8m2klUQiXVdXUIjlRAdUoKxRVGiJsK99OEZCKvZppNTGoWCyLE1GGTRSmzVbS8FyisI27DTNXLALyFLKsetfGI/IKgeFA19MxpAxp9iIMZciQCVUoQouiESGvAlYLPZIoqZaycnNK59vHU/tiNlpldzlOli03fU1Rnsqa6KTEjIDaoxcP/UufFJ7oE1sZBQSAl5pfNCYPg0olFVrZSnt2rrNr4ruKbtqsENtU1UaQXI7Ns+X84tEczlEQqWbHPt6dPNeZHA2OB+UxxETNzspylY+K+WRvUM0r7500yCyb5HyyfGFlLTynDZEOeD7NR1k2yau5q6q8sK4qlZ162dKQrkrC4ErSGQ6VDKOOl0TpRk6RxYlP0IMb20lbHODUeB5lkwtR1LC62dOqGY26MrtvphNpLGmOIeezM4LjDGc4w7cinJ95NwJEvGgTC8h7p6jhfBGY1LOFUs5XIlrAcRxYX+pAWW+VUizEwgoCIq2U1sqLd54aYaMo2VZFELF1+BMfePfNVz/1kQ//fxD+63/9rzZbbQD948H9+/ejIGxQUP0/n0gnrttdOjg+bne7RGH/6DhMkka3PZ+M00aDRKqqCsMwDENrbR2kcry312w26zkxImKlBkdHZEwcxc457/34qN9qtZx12XS6srKSZwVXRdJp21km1kXa2KJULEZpJiaIeBYiiChSIMXiAQFRoDSzKFKkFIHYezBUXd6iSAgC1H4ZTliRiCKllNYkIsykIIqMF8csXpyGBinxHtCkSETYeSgFAoGZZbFl8SK+frdWYogUlCaQgASiSAVRUFe4xnFMTOJEyBdlqUHOe21MOZ+zE6VIK+Ocg/bMTIqEhbQoRSywzMpoUsqzF+9r7bQQg4hZAFDN9ihi4kYj9c6HQVR5P+gP19bXsmK+e3e32WwmUTAbz65cuz4djyfDYaMRJ0UwP5p0vlEExxnO8LUcNo9l8vvTX//kr318++OnC1988cVm2Pzz3/aT3/dQjcml7qWz0/UlMNuQV38EF3+frn/o68DNJ7z13dh/B8ruG/5jAtPuNIORyZGP5+PxYLjWbPowLKOocC6vqk4niiJdVSWMidodFUSiuKhyKzmh1BpRFDnnqqoCAKURRSvnzr2j097c7A6GHfGsVdqKNhvNFtvMVeSBOI6VqTNZH6nJ0RrJiV2siM1zALkIThNhq6pi76MostbOZrNGM2w2U2srJzoMgjiOkiR0bp4X86qqnLNZDj6xOBCRsqoetoOJwvCkNMYXZamcTxfiFnnDFLdF5eAZkYaOkKg6LLdQ3vsSlfWuKOE9CNIMq+n8+FMvvPzyy7cH+7Pu6uqljV4jjf6Y9srDfOej+795Z6/cmU0O7fFwaVh+93R2ZTJsTVw357h0yn1NdqRJhUprpaM0vP78pe61lXnomSnvU3Z3bGdH41lRzMvjvKjyEnmFAlXpp2XpWLQEllAZJJ0oPR8BQMvQakwKooQbGUVOKVW27HzFB0wJq0J5rz0ia9hFFUoSqxayolKBPcMJdAn1UDfwAuZSoSIRiIGPVanvt4J7TTks+biyx67K3dxykduJH5WW3cypvrYUlLZiKFmS6j8p3fOV0IOyI826U3ZTlwJomrhr0nzqfSVxSy9H3XPYrJyeeQYwU5PXo0/19QwLBlCm4dgvS+/pRuCYP5v9QTsZBRd/qJ+/fZoB2UN9mIHZyYD/DagTYStgCqRACEwBC4wXKzfTotu9s7q6m8QH4F3H94d5oyPJWrR8rX3R6bfdlWbu4zvjzu7AHAwxmSAIaGl5/p03DltLhzqZBd3O2srG5aUn39atssnkeHTztaOd3el0bC+Y1tvaqzcqfWk3V31SeRkcjKsgKNsN5yMfhqITUQZxdNhWO21s9Y/vDyc3Z7v3vHvxXOtqsnw96Tx969aFwyNgAsgJbURAE1DA9AGb47y+t9cZTa73WtLrqs3NV/rDm9OJfKShxk5+9PiM4DjDGc7wrQijp9lsoJQKTYtIedIi4rgQRQaxF8vgRtAueEILFSsWyalEtZ6hdqtgAhGRN5GOnfdxpIUFkoP86krjH/73/+gXfv4f/95HPvzJT75QzlTUaI/yUYPUd2xc/871x59N1uHseGc/TRP2fiaF7jQ6zfZ4PE6C0FtnqypNU2ttURQAwjCczWZpmh4dHfV6vSRJAExHoziOW91uv9/f2Ni8d+t2oM3y2trR3l6RF8wcajOdzjYfu35z+8VzK6vworTWBHhmIDCaBAxPLLVukyBScxcUaL2wuycibYy11kO0kBIFFsLCjkQUhIi9JyFNhlnAUEozLwpZ6soXrQCjrBcN4tqgFAC4FmsoRUrUIpNl8UwLICAGUDuZCmixqfrttlZ+KIEi8czMbK1lrYmIBex9/Q6ttRYRQJy1ACggEVaktQBemHHSRAVVe6qCRAmTVmo2GraXutoYax1Yet1eOSmn0+zSs89M7t+3pWsEzXI4DZRK43A8mZCWTtw8u77O8MeG1BCREvk8G+WjO3+49eq/fPWTe588GB+errCJC0++7an3X//Ad175zrPT9eVwEA2MGxJNOJ4AgMmpe5e+uooVmfdkdAmiUaU4ehrTC5+7Ttu0n2k/M2z07wSvjo779+/snltabnXbDKWMRKSUqg04AxUYo7R49pUXW8CWYAFpESMCCMN7JrIm0EHUDlJjuLOUACCEWjrCoXMQpRYKiQWPgIfGYF4pr5R2XnsP8o7Ze28XwkGQFmFr/UkmmdLaaGNMUFXwrCJtlNIiWikKDJznh603nPdkLcQpxSezu2DmylqtNSCKvNYwOsAiHIOJSGtDzGDvQR4EkCJltBIFz6i3IN6TrafVHagqq+lg2L/1+vbOznFhaTO9+O2951eipa/o+yMZXeaDZ6nz1faErwBZzltb/KnXxx+fTG83h9vr/VyVdrXUz1Tlhdk8HIn68kJS9CJVHmAFr4LCmNIAQAlMyOQUVsqUoc/0eOR8Psv9vMykmlI1t35WyjTLsnLovFIuNh6xVC0/Op/7hEITOgUbAD3DbQUADY1lS4pEiSQ5QgegTKt8qfAgI8oq9tojtOI9Cq6I3Yky1H7xyxSoSTAtYKlMT8yaYFDx0LqRqzJUDjagUlFVarYqZLBjb1kDqkU+UP4ROS+ooPDTKjkMFHSsA6NVXChmFTVUHMcN00jiKE6VjpAkcjvwzlSnbzxW26w1mzwxZLgEwb29dHwQt6qqCKJLUdLJs3g8XDjAPVBt1ORcdbLkgaDp5Bc5qfsAAA4Sm3Yn3eX+UnLUcFMPrmiFZUOjxepS6Z+clGY0lelYj2ZqPMV0Kq0mdzvDw+reZ8vxLInN0nVqXC3o2v7MFeV0hiRYSjvxlh8lqqGj7vKwf3E6AkBFpUcTjiPutk5POOlARfExR+dMuIpgJ02PWmbMPLO4y0nuNa0ve5G10Six7tH7Sd06XYtZSBzNsrC0YeEu6xjnQtsM5xIcHCl3J7BHzTOC4wxnOMO3HFiOR8OjIJA0DqvKaQURL0IARJC5iYb+QiHdIlJzGkRKhIQJRIlJCzuJgzaAJGlURUZei5dqPvw7f+9n//O/8HIQxeUks1lpWJ1PO0+i++7Hnht+9hZK3+uuDMsit25zc/Pg/t54PO6ESTHNPPler7e7uxsEQbvdzrJsa2vrscce29raunjxYqPXu3/rFoCNa9f27tzZ399fWVk5uH9/fX09ajSODw7m8/mVp56cHR/ns/nKyspnPvaxzY2NQBs7z5XWAhbHdRU0aSXOiQhL3TAFsAiDFtTAgp7QWhSJ53rJw+dEKSXCp6ISnNS51Hm0J1m0qn59hJAn1FWoNZNSJ7aysBIQEZSpRRz6UYPD0yMBQDWz7xmAENVcS50F+PBR1f995LsjYmallIjUOvxTBqdeAaIACBO0ymbzVqvlnIuTpMirJE2LMmfmJI0xn5e2MsZYbz1zM03KoqzKsr3SGNzfX3723NlVdoY/HvCwL7gP/ta/+Scf/sWdvR1k+K++72f+1vf+1COXEqlmeEbbfUXoPyGjKwDQOKCnf+2rtOSQwVX59I/DRwDBff4k3dVg9X2t909bx3+Qfmiwd3hH7lx9/LEeOEYZx2EUJWVJZaniOA00UJVVibIQQUniIbGHKQqIBBCFshDmCiFMbd+xEkddLO6qqqqotIhNHEUxUS2VLwANJCdDkdrCM7ZW5aWkcRmYqqzEOQBFKEjqJ65WAIIgaDabYRgCycm8LXnvi6IAbBwjLx7xFrXWeu/iSOJAAwuT0aIsi6KI4zgwiGNQfTAnjwClVBzHylopfYGQ6xRYDcSwFmWxGAlKAe2QAJ5Ki9nx9Hhr/2j7fn84KSVMn2i9/U90/mSkvjIFB2H3XTI9R0//Or7hBMd4LP/qQ9XH78pxOzj+dnv8nqwIjmw0oVhEy5uxkHgDAtJmEWyjUYatfrMxSAHgmPCa0ruij3whMme8lO9wzpLntTozMpGGKsrckfgkbpyL1AWNxz2u5dWFYdEqstqxnFCeTLFAAYpOwkik/r+QiJJysegk740cxeXizy8DMwgygDamWD8ES/0SBIYAorSQkSKC1VVtLioSsAqI0IxgqVDZgxM4FfzrCi+UGnFJWYahiWIThRWRC32VonGpFT3WSFaEehPbKG3wiArDJtXxtV3bapveavX7NOn731rJXguSH+tef+pwGE3H5N+g2giBJWAMzE4Ym/EJ25IB+RtiZQUxowHoIA1aF9LeSqvdaD15c7SxM5ZX58FoHO4OqD+k0QjMYAGzJJE7t3y4xbcOjzOTrurwvfNs8+V+/G9HxFyFpvPYtVZ7qSI7t8Ed0U/u9YOt2/UrF1g0kd556MsgAmi522r3li71OsXmSv5Msp34V4aT7d3pZ++Pi831aXP5PZ9+JRmPHxz1QrHCQAp0gcmivdZiNO62G/G0mDTCaauVbU8mBbe2O2cExxnOcIZvPYLDVUU+b8TNesIG3jLpE582qu02CargWazaBU8eHiEv7s9QIpToVu7msU4BxEHbcylceu/BioW8cyJe5v2//w//u5/+mz/FHMTKXGqvfc9jz1z3jfFnb9myjALjQMaYFLqa54olUMpWlRZ02u35fN5qtZrN5mg00lpvbm4y85UrV5j5YGur2+1Op9PZ0REzN5vNqiwB5HleluXK+rq1dnRwAKDRbM4m06fe/V2Hr76mQogi0spZq0SiMPTec+21IVL/chIGr04X1str/uKURHiYeljwPUrVCx/QEPW5PFm/juUzKjjlGhYCkBNFRk2j1NthXqSt1Wue7mtxACzMTHUeINVWIfTod0R0Ivc4TYdRSkQKLhcAACAASURBVBGRP2mOWqxFb8iJeKRdglajUZZlaIKyLEtn18+fY0U729vtbscYM8/zld5yPpuWWb7U7pSx2b1zbxnvOLvKzvBWhpRiD9yd4zu37r3+6r96rX+z/+7We9BCZKLnLzy/1nzL11glx1j7FEVfbJQotoGDZ5F9U9vCEapoMSy7914ZnJitkqe1l6m7/SW+pv4NOb7x4M/RJRRdyBfLrzFkjDZLQfN80p5n/v5wuLt3sLTWPn++q1SoNRE5EbFWgVUAwSKN1REzrAV5WRS/CwIN1gKPRVGJU+QBAyLAaoM4gjG1JMR6b61jrbQxIAIzrKup8KpOzrK2rghEfb+H0jAGzp7e2JMkMVoDKgzAwooqgEQC52AdmD/fZAMZEW2dUwqBMfXTp6oq7+tBEQlUaGDMYn1rLXkvArYO4CAJlKbSAh6hwAJMQAAyICAb5qN+/9ad11+7eW86ml/ZpHe9K/72jXuNpX+Hg2cx2/hKCA6XYHZe7r1Xyi6tfYqC8uvdAW/dKl55JfedoB/wx68e37yazTs+vzzPV6ZOz1l/eQUpymvjg2gehaMguhvpIQEOJSHXehpJrgH4Kbs9ixHRRDuqrGKnhAKKl7VqGbSMSUVS5xJXJtamlW+h6gKr4nqV7VYSPYhZfTOki7xhRfpKyBpAUNt2KCB4Y92HJREwEg9+YI3rhbSQJQnIrPF5VeiqYABREVy+vNqtWjLR8xmPZ5YaTiUegBCGNJ0f5OHYIESRZNFKtJasAgFver5kZ5151Sg5dPny/FjR6iBZmS4Ve9ia8m/Pjm4afuz6hWtH+eVBDuQnkg0HzB7VqfCj5y8FAOT1n5RN4oG6EBZtToupDptxGoarW4PWwURciSynaUZZTpUFEokTv5oerHduRuaOw3zG1wO+mufndoaNwUBNBwRRYbCq4qzXOQobd6v4aI5qHlAVLRyNvwD0CKpyZjpPR0M3iMKlOGqm54v2gW4FuhmGBanaNyQGqoUd8KI59qS9BCQEAudmOE5fvfPYhaVqpXEUNMa5nn88OiM4znCGM3zLYTA4XllZhhSz6TiKV/zCAaKmLpSIhCYtfa4ElZ+ok9sqy0KQWTtkiiCzszR4MLGpVcScAwQKAYShhmLvs5uf+ZhWbm2lp4buXe3zj0v78uaF4f2DNEqDNH7ltdeuXbnaMMHx1u5Sp9tsdw92d9tpczgezfJsfX19Pp9nWRbHcbfbvXv37tXr17e3tubzebfbbTQaw+FwZWUlSRt7e3sbFy8d7ey0Wq3JYNBsNrfu3X3yySeLosjzHGVprc2BUClSIE3igboqhISg2PvaolxENClARJF1rmY3CHDenbIYXL8N1F6kRMKiFdVyjwdSCCw8SHFCf9RvsfU5pBPUv9abfUgbshB8nm6wLiBRIKO09x4sSkCqDrLhB4FtC+EIai7DCZ/IbR7sFMJE9e7U6dGe8COq/imKCEjSqCjLLGNRREYD1Gw2dRDsbN/rdrvGaMtOwERUlmWSJFEQHo2GK5uXzy6xM7x1qQ0RANlutv8/H/7Cv/6FX/vU/wHgh5/+4Z//wf9htbX61j1uctAP1c+3dtRjH6TO3hdr6azHRRvVQ9oTH37T0gOrlmy/96HmVKJL1eh/CXpk/214/Ye+gr21g8bVxvnPZJOj2WR7d6e33ur1GjXdy1Ix+6oiUGAWA6RyMSwqq0V6LNVxKAlEATlEAymozjgIAQV4rVlpLJ6FqLx3RYHAiNb1rRtVBe8YqARQgHOPDHfEaIkjyRneAWKMMXXqqkgUQMQDpYgCtHNSll+AL0DITGWZa81G6/r+b621ixhQAYRiLFhx9mW5qFuEtSQubGpWKs8RAXE9YU+CUATMwrPJbP/m3msv3bxzdwdMzz7e/MkfidL0NSn2uWogX4YPH86vedM9oS33vhtlG60dqGPS9mvPqrFUVuqU0Vdu5r/628PqUjx7nO991/3BpUERzqG+fApAAMBUQZw3WvvN5lZqPhKrWwTkqAQFCqCEALDeF1XOMEAixklgkSDqhcnF2GzEdD6W1qxaqnDOuU5ZxlUhdib+rXzP9MIeDPMIGXTaJVPuPuYvhVmSDR0LR848+eTFpV4z33XHezBH2i73fWcqkMLnEzuRfqV3uJiRc9SIGy3TEY79O2317txfERc5Vt4mdppML93QF8vevufBbPih0d7LzebT1zc/INOV8VATNHLDQmIhFT24IvCQb0V95aWA1BHQBOhsnFTZJWQYnbrjMAZDms0f/bYVKPVpL7/S216O/r2mXFTq5al5/kx/FNweqMkxMAKglWozb2Tro80LM5vcHcPaRKgDcfTIFf/wsYFqIdlwhHsI/wjR+srKU9evJt2hSo/Yk58FIid+IjOgfOjj9oTNUUACKKDU46keTy8SRWHzs6a5Vyb2pfyM4DjDGc7wLYc0iapiZjTHccRgECsyIAJRXVWRu0x9AX3jieiAhKnxkGy7LK0xrE0XGIEMmLzPwFYnm5/4xB+lSWs+nwej/Mf/7PuHr+4e398XEQfe2997+zufnw9GxWy+1lutinLQP2ovL7mqEpErV64cHx9XVbWyssLMu7u7586dO7h/v9frbW5u3rt3LwzDixcv7u7uVqVdXlkZHBxorYuigFIi8uz737/3R3+kld64sNnfu7+82jOg+XgMwBjjKldWlVZKPcQ4LMQUiwoS1PKNWjTxBiXFw4OluhLlYb1GvUHvvZxwBrU0QynlKo+HSldOhRsPqy0WC/Fgv6dbrg9J/KK6pN5C7YlyitMD894HQXCaDlN//FSEQlh8yntfEyK1zQcR1VJlVDaJ49l8njYbhXVhmhpj+oeHnXa70+vdvvkaGX3u/Pm7d+824ihN08FgpBLVMNHZJXaGtyzyPP+d3/mdF3/3xa3f33p89cY/+ZH/EcCl7qXmW9w7Zuk2XfwoTkeD0QRfMp0kmtHV38X5T5zcrUi2343+U28Nnklj5ztkdPVLrDa++JVt/lr32T/9+F9m+3/+wf4Lt15/NW2GFy5djGInnOe5tw5hAER1tEIAS0AF5RcmoQ/u4hWYUAnqDIcHUEDsnK0qGwQwhsoqsk6JWOd9ludhGBqt4yjiMARgrbXWhkFgAg1UznFVwTmX5bn3nhajr+rBQNqCnVQQZXwQFF9kHvjBENT7emsPLwy0D8KMGXmBMIAxdfU+AUAYCkzp1CMj66qCs4Dkdj7O+1tbN2+/enO3P0675gff23z+7UkYEgAEOV3+PSRDufduFMtfYQeYXJDP/BlsfowufPxr3rkmM//h35/d2rYWuNfNDv5cNlo6mvTm87W5DQp8JQIHkKjARY2dRvNTHbPl/Xbm9gS5WYhxkkidzLYHoQ9aGuvAecqWpGhXNs5sKmVTUaop1RI4Dq1NrNUewiT8x/qOGiPdxKWub7qiPJgPJ5NZf+dwsH84HVTZNM7y5uy5/5+9N4uxJDvPxL7/LLHdNW+uVVnVVb1Ub2ypuUoiqc0SZZFaLMmDGcsLYHsAwx7DD7bfJT8Y0KsNPQp+tGHLI2EGGEiyBhrJWkYakWyxyWZv1V17Ve6Zd4/tnPP/foh7s7KaTbHFpUl354dCVt6bcSPiLhE3zne+5WT+4rGzk8CV1CoqKJ4T3e+mw6ylgVLyk+D2gv8D6n5iI/pId3R5fyUZXHMvrPc2k+d6FzLfvayH93I3ql+bPJhF0Vcv9S63154APzPMO5ORmh0tGYTmHD4HIqC1LJGdLWM4Fte/CBEmOebz08s4VPU3kofcTke99hs2vdfup+udp4azqwejy/eGZn9IxfHDxlkRTGdZEj++MTiO7dsDbaok+JaajukR7i4DLDB/11AUmszsmzc7OorI9joZ2Gd13TTCLsUap7W44Qzl9kjSqt47ynx46slLx207m5XnBMc5znGODx3SND7Y3+v3siiKisIplXCTwkCLb/7UZKWbL5MeQIrQeHwBiGJSgJBShc9Tk1VcxyqKY+tDXoeDyGxwXQiBCTaywDFzlM9oMhleUe35yXR6cJL0u51BP5/PVWS994ZRVHV8YWu0s1OVVTtZyasyaWWurOqizLKsnOdEhMDsPDvvq1p8GPT6SZKg043jI+dcwqKAyrlOp+OZj4+Pza1b8/n84oULu7u7sY0AaGOMtaGujCHSxM4rsYFZPfR6LIJIIAjen9o6iBYCjaY8RdGCm1hcUAqUQBqri6LTR2GR/CZCaJIviKjJGxdiIYKixs4tBCiCgJYvOoEgfMr3KyFZhJ/yIqFUhEDCDIJSppF+nLIw3LiMzlAbpz4UIuIQFClSTa5HQ3ws5Dunr4BAQmBx1crKynQ+i5KozOepxkqvm7tq//79wWCQtlsnw+HWhQuT8bioK611O0uPdvZ6d+a40jo/0M7xgwPvfZNV/Prrr//mb/7m0Z2jJ9ae/OUXfuWXnv+lH9ydpoD0GNEcAK2/Rpf/HZl/QIEl2ZI23nhIKTCh6kkTXeEy5KvfNzUHAGgMn5LhU9+jtW+0Lm20Lr2095VXRl88PNy9fbu38+AwNmZ1peUdmAkqMKugFHsSrxiEJvkTTa0kSWNLDKICRJi9B/GyflIBKgQdmFUQUPBBB4bANwS0MYaMWVRRKQURZrZaW6UYJKqRVDTmxyZaYZGJ2Jy2vWdfS5PsDXJnMwSamO9T3cTpaX9psYRSEIYASilrKY64KNh5sabp1AQ1nHtkhOC52QYz4CHMNbva+fpkdHzv4O6N23fu7NyPUn7yieQnP9O6cnnB8ZB2tHZdTCnzdQyfRD74dnQcxSqKVTGVtA6RHVM8+07e7rzgw2NfOWGBWD2cypduhOv3mBM9uuyPfmI2jk/m8WTJTp0mYIk0N2n58jNpNOXwCoHIL5wBZq7MXOsqTt5sJV9M5F7JBxWrQNqITWQFsi5GsyIJTJKxXhNc8bgqslb5fuVMwSaU786b/P/vXEqL6xOioLTTaZEkkzg5sG631hMOEzfad/XYj11ZJbFfyUdPHE+eP6ntMYmPfBoH41hHd2M5imoimYRyr8ItsveitN+2LTdbG9k47oaVrNWL4ixphWzdmtXy+M7o5PbRaxTf6iVPpO1jrwKiVWKjqoxURjpBxzqmIhDrZY+sAO944TWJQlGd0UGYM/SHAnQTTSqavfKz2isn2xw9U/inT8Zmb6iPhsD0lFYgEZRVPJtv5rOVKNHtGG3Ls0QVGo6WK286aw3emYzSeMO9KioUhymQgHr9AayF82cacJvuW33m4c0D67PuJDWeJt4/fmXzsBW/reSc4DjHOc7x4YJIORqN+v2uSDWbTaztMESpRs5KxCKQqp4Tmj4PWVDUZ77bIKKghSjRKYBYRV7YkAKiSG9UbgJEgCfNTFyX5a/9k//k5Zf+57Wt7nZrfZRPemuDqNedTCeG1GqUTfcOdZqELHpw7+5Kr99bGezsPGiv9MuicGU1GAxms5m11nu/urY2m057ly7l+/vOudXV1aqqjl9/PY7jZKU/OT7u9vplUThXK6XW1teKIt/evlh532pl8fpGubs3q8dZHDXP0lijQOzlNBL0lJKQwLw0eoiiRm2htXbONSyGMUYp5ZxbcCIhnCaAKqMVET/qLmEOdVUH75XSjU7krJOl0XrgjIqEiBbFrgsv+GIXaanaOJV+iIh+1N5Ci4v0h2KNEIKgyeDQjUVFWEQJUcPdsFIqBCZSLLCLohwOzFFkoDCbzbTRwmKtFebxaETWtFutvCpRFHEcz8qCjCFjbBzlZR5l7bB7oK88fn6sneMH5qQnL7300u/8zu8AePDgwZ07d37xqV/6Z5/9b6+s/GDbqVSFy3+tNl8FgGgK9Z2J+Ulo+0u09iaabIu3fx5194P9vq9u9S/K+u27x4cHB1//6itR4NXnn44iiBFV18xSIubKoaxrMAMxsBgVREYiW9cVhxBbsHBZlstRkGtGHVrrNEmc92VZRlFiNKrq4VclM5dVBSCJY2utVkrVjuu6BMMgSXBGI0lKx41DxsBYRBOUDsECJixtMUt2I4mbGKYYIBZxznnvT8nryEIbVBUAHcex0epUnA9EgAXIADGACKxRlmAOQOUhDHDEtVQns71b9+9+7Wu393aOCrhf/anOZz6ebax/w3CpdaCe/kO+/yN4++ebaOpvB4fPc75KT/0xXfjad/JG7+zV//KPJw+OfCXglTa6mfT6Fx+PV57ovXrxzdc6byjlEnpHdItUITDYKq2bvHFvUJlEdCxGc0xzQyMQg2rqvx7ZOzSf++qY6gNGqYE0jlLdbsmg41+Y1D+ym2elt54rExS7rOAsIEWwIZjAij9Ih5WCirVGZVURtY+y5F6y/+qdnXv+ZG/kA0gZbHZ5Ow49W1ydTZ46zlfHtZ2xcoBUVDhLuZC6UtAFo7QxldZTtXZlZe1Gp8jb1V6JSh3pvS8lf/5c/bFn+UXutFScdFc52ur0B53yxFVDt3N8fDIP161vbcTR9lNPm/iaNleEB8Nc3wQVU2B4pmnlLOYNp7C8mQBtYLLkQSzQBXLIXM+O+1x8ArN6NpU7w87xxB4OKT8G5u8ILgVAVa0PRwHJdK1bP7xebtZWAVNgfiY35OFRBFhg8oiso5FlPLKgAPNHa3FTIAUmZ6xCAGBZLuXuMAorITknOM5xjnN8uECUWGuZS62VJsXMNjZVXdWe06ytFNWVR2SN0T54iDSzRGfUDUKg2GRlqABUwcfauEDGwGgDILbd3BWK2EsNEJQGUHOZKH9z98Zfqo2fe+GzRw92u0kWBbGsssHa6zt3kiR5/PEn7371FaXU2sbaKLjM2kG/c3BwYIxh5jzPx+Px1tZWcXDgnLtw6dL9O3fSNF1dXa3rOh+P2u02e5fEcRLFs3wOrTqdTp7nWmtRanzvbhYn7Xa7mM+Cq7MoVqqZi1swEacEgRIQYI0lrZjZC5+SFw1lICze++YSdmESCQupBREpEDMHDqelKlprrbX3ngMLS3Nh22wxhHAaULrwniyJFa21kJAsYzWaOSd+WODyMMVj+ctCr6GaoA1p1qkXrbECgIUhsFot80cfFr5orUgrYZDRSinxXhN7YbXou2UWVka72iVZWrjaGNO1nel8piLb7XRG44kLrBhpks3mpR/P9PmRdo4fJNy8efOf/x+/94lLH9/obP7CU7/4+Wc//8nLn/yB3uPOPRrcwMZrNLj5XTrzA60jNLEXFFAM5PgaJo99gN/0J7tPn/jPjA/+5mQ6efvV69YzfLV6cb232jdsDbMqHTvmAAfwcsLXAOQFEHIggDQIopuQpgAPhoLW0BrGaHZBQjAk0CRsRAIQGpb4VBiolFJEaL4VgpDAaK2ExXNovjkCQwkMPEvwzAQVkYFelJlJgDRKDTBDa6W1CSEIMwFGa2gdmEMILFC81CYwi1KA0doBgaj5vgsCxaJRB1YirAmiEZpydHF1NZ4c3Hlw7+17d9/eXV2tPvps+uJHkscfi97l42RL9O5T3ULZk+ET31bmKFCuoGrL3kfZpwAoO0b/Nr2H4M/9o3Dzvvf14nt2Z9/fO6CDwpSRiiRJo7SzKq3NKNvQm8ieubceSLHAVZ4rr2rvNJcqJHMvtVgVkyD4IKwRdAYdBS0uphxqEqA0WKubhvYUFTbyKmVDMXRLrWx3s/UOetnh0/W9J8uiNa+jCrUJIs5UZ0tnNRFAQb6vag1BMk+iPIEzPnZFfyrmW9MuBGhSCKqJF9Ve2cLambFTrU40DU08S/jYnDwINBdJbNJpJSvt3na32KwO+vdn26P55aGTkmXZ0qrDYqttJ4CQ1myino4jZfpUHJczW/vUeVWMdFWEGYhgLSkVU+0uuLI1m43y+bAsjysZ82Fp4zIzVTyqZd/huqt6top60urE3SjKoFtQPQlx6dSootCYPhrtQ1hqHwTwZ3QQzWHCBMBXce7jY5FJzjhR81rlBZAvyYhH62mZUIEcNJ0VaTQrb1iJsPylcYp5wC3lYGdnEAW+Wj7q7JLvOCgY8MuTVnTag6s8dw7mqz5atfac4DjHOc7xIUTTOQYgKKXqutQ6saQJUCBrFJhd5ZTmJkqzSeZoIi2ZBILKzxPTqriOdQQgNTTnqrWsjhMKQVwcxVVdxaY1mxzcunn/2Wcfqyi8VZ5cne4/3e+muXccZsK+mF0arGVRPHz7VitKVp995vDWjagV1bPiMC9XVlaaSaoQQhPJsbq6ur+/PxuPe72eiNR1TUTdbnc2nQ4ubofdvclksn5p+/jwYDwex3HsnOPaXbh27d7XX13p9nrtXoG5r2obYJR1oTBqkX+xyLmQQEppQwJSSukgwgIIiPQyrSM43+g4moRRLJtTTi0hSmCNCVgIKxrCAkAIgeSRqI6l3LOxpqhmBlAtv4ODLHZMobk+Zb2kPE6NMMwMrRrvTLO+h+IOrUkrQJQsLrWBRm5CAD1iWoEoEZYQghJRDCYiHwIpq5ViDoqIoJmZoK2NT05O0ixbW1+/ded2f3XQ6FnSJIZABc5Hk/McjnP8oGGzs/lff+a/+ezjPw4gMckP/O6+Qk//EfT3pmaid5+e+xdy4+c+2ATHR5JPtbvrb7b29k++dOv1m+Pjo7u7Nz7+Iz/29HMfabc7Cfmoyr1EHq3mVFgCthGCO0/ex7JwZioNnQIlOKAAhJAkMDoAZQSxWMQsJWkKqYDQSPeS+NGzYBzBaBRFU38AV6OsKiBAUlTKABqF83UV4kRSq07LX1GWqOuG4CgrsCBLUTtX13WaJNZaAHVdFyE4B7eYCeaiLOMoStM0ippUqUVOoUcUoDGvJXgkmbFIl98as2lR7Jzsfv3ezvX7w73jn/lk+z/+RytJ/PepM2hwA7178vqvfpsEBwAxuP9jsvNJALjwErX3oL+1XeWtO/53/7CYTQpf1gCiLOqt97Yux9XArq9m3V4013NnqvnQXRgljx995EBHx4Fmx/MwnOtRPrH1KPVqz9MYRKmrpSgKiQSJpEI6qDIHewcpQ2I5iZ0PYCOSdZNkI0sUUZSaK5/aWL3aAdErg+Fbmkv4ShyMf0f5CQERaQGC+O/v4dA56fZ3V9W0Pe1Pqo8U4T343TQoUYZchMoCsLntHrTtzYje1OpWUDuhTFG29HClt/ZYduWCiZ7qppfb/dgeJPdfi/en6rBk9/e0wZAEQagi2r9QHmweMiIhiC4NKFbG0PKz57waTeat3VsvXp9VdVkGYYlmlvfb9paj6/PpXvT6sa6LnNilq7LdXXmyv7VNyWWx17haP5xSfkzFEKiBDIiB4TL1pgCqM4qMGhg+3D8fMB4TTTRoYV1++FxioAdMgabKSge0LNIuIX54fdd01r4DFugvwzjyJQ9yFvPlnU0j7PTdYjuKZS9MBPROQ3zIBX1nnBZm/bmVc4LjHOc4x4cO2kQSKmZuEiCIxdhm1j8IkdZKRFztIrMYFT9SiQqS5VA5Vg8ndloqrlmihjYhJoIPvsgriexHP/7R/+F//O/+6i//rBB9e3b0/77+0gs//Sv1/aOIVO79KJ91TFyUbnh0fPHiRZTl7u7u5uXtqiz7ne5sNlNK1XXd7/dVkgBo+I6yLLvdblmWRDSbzVIIEbnxOM/zOE2m41GapvM811rXdR3HMQRRFBGRjuP6ZJhGEedVkRexjfyyKmURnBEWDEHgcDr+B3BqDIFe1ME2yaDee6MVhE7lGM2qtNZKkffee6+WOC2jxaOhGKfCDZyJzJCFW5qaPlfxQSnVKERO92qxQkWnbpdmJWcpm7M/AfByP8/+iYNvfnfOKaVIK2UNLWoOYawJJACstUTkyjqLkyiO57NZv98/ODhIs5bWuiwLIb6wvbk3nK6cH2bn+MHAdDr94he/+Ed/9Eda6U7cGWSDH/Q97t6jzVdo4xWK8u/RFkgFRIXaeE1Eyf4PY/zBbD6KVLyRbH3hyhfWdP9Ld/7tvM5v398x0Vfz2fSp566ur69JkhnYGMJUMUmQiMEBtRirVbSYIq3gFRxgCCZBDIgirSwFhvO1RwAsYJoTqCd4wDhYWbIlABzIA7ZJ8l6s1ATEsDAGRjXjI3JaEIlogEWcrxUpYwAKD8+97uFQpylMWcRwAEkcO+8bt6NSyhpjLQFl7YhDZOEB9oDAA6UlbyKGqhhSQYp8Mp0MH7yxf+/67p27Jyt9+ccf63zyxbjT+hZSPNIe2pN234E4gRBihBiADJ+Ut75Ap21B6QltvrJzePT6V/20cEVwHk6UWGvvH9J4ipNRPZvnsDZ2MseJyqNwHPv7s3FCM+QuODjowpl5NSM9Y5pOajevVem8hU8UVaAacAFOEqeCFm8RW2uVgQdzRIiM11JqwDHYoXIBeaUCPFjcW7RzNAHcA3MSkiRVnCnD1ixKazzgoFe0yojmAkI7I645zBgADExbU8dQ10jiETsAYji0nNjFYFsgnmTxzatMEsVpiNPwLmoaJs51XanKw3mIB7xUQd45KpbUs6nwhuhRHX8p1U9n0bOGW46TR1NsBXpm1djgkGgMzEFOw2s4MpWJqswULRSpPDHzHx3PW7Mqm5rWfN6JTrpKrya2F3ckzvUkj+YCBn9zduPhf8JGBAxiDZVSrIOWisqj+cne3XLi/NDpg3qyVtJzHbd2PO9PAVSZcmmpuhrbZIdJNIrVSNmT2J90duq4yuc7vrru9VfFt1ylVinynRitlaS9HkWX0enOCn2Qk2/kt8UZEkGAGIiBguAabdO77X697DcBABfZ6WpfBt2NJGnVMz3eI1cu1xYBKVAsKZWm17Ze/vW056U4Iyo55UemQL2gREHAaeTw6TIBmJ/qOwiMMEtDsqU2zgmOc5zjHB86xHFS5fMQGBDyLmv1Kucr5+MoJYQQvDVJbA1LUEoBzE0QFnFzufaNZSJLMn5xv1omZ631V30Is9nef/pf/Gd/8K9+l3Sk0+zN8c7vvvSnT0crP7725HE5TQcrrnLHh8dPPXft/t17tpz/8Isvjk9Ok2wyXgAAIABJREFUkk6399hjJ7du1XW9vrV1sLt7+/r1Xq83HA611mvr63u7u0mSdAeDsiwnk0m/35/MZ0mW9lZWjk+OiWgwGJycnMRxrAV3X311c2NDBclHE/FclHnLRHGrVcxzJdBoJA1MIAaYA7NqVIq0zCRToKZjRJMipZmZWBAYgZXWotRZNoSZnXPW2mZmrLno1FobY7yvm5wNnGk2UeqRWbKmgLaJ8VrIm1lAUKQEIKUXMo1mSa2UUiGERaPtGZKFIRL4lPtY8CZCCmrhOpaFpUVr0VozxLELHIy2xhgfgpASUiIkguYR4/EYWrXanaqqD44Oty5e1IGZoZSKtCmrXHkWrs+PsnN839HomF5++eXPfe5zrdS8cOkZm5aIpt/0ASFqBlrfN1CArmhwg6790feO3Xi4tdW30bsDl8h8HSGGfACNZb2o97nLP7cW9Y/r+9dPbhyMxtdfe212sh+lOelrvc6VjjWZhrIlEzMrEAdVkgFFkRQAAw5BUAFIYGNEjWsFMbynOgSRWkEvs5KaRQVedFjkhxJYHHNJBBHTFDow16SAWIxogSUiIQcEA9YABJ6lqpxWUAoCKE1RZEmRD35ZCSFEaAh0EFlr0zh++F2jVGxjrb1w4Xzia6MRIKgBRgACpVBWCJULXIZwODzaeXDnza/d3bl+5FF/8pr69V/ttdv0nudMKtg5fPxeYmtZ2EvFErAwxohw8x+kbMvhpx8O8vq3lbr51vXdP/6Dam9YDKuiRM6G0yyLW2nUTgsKE9QwWsMV44kaa1A80mSJy1CEKtCEnK8qKQHxjFkFHwAgsnEaJ8hABnDOeMQkYPgaWltrrI8QAKK02WWAA1xQLoDmzlQoa18dXq8BTSqvPUdVpxWiBM6nsVgLQErBHPaK1QOqDxwI0Yb1U18dOjDIIt6weiuhi4l0S2nnIOI4uLU8pP6U4KgUOyUCSU3SS9sD1+671oIle3gYk1c8jOYzM6tReMNsMZbpXOYMXsyUAICEtndpHu9U5iuUzFrJZ+O2juv1PHTrhXq1eekDRceZeZDgbSX3pT7wQiIkUokSjdTISiTrbf+xsv6En6WTeTQH9o7O0C1JnRlRECd4r8TX4kKLJRLVDW2qTD5z5Z350c27k8OiPAp0ZOSiItvhaFhvFAAQoWjNsQUAUZWmRdY96NjbqX+9Pdxxo6MjqokqokCkgW2k0uqGztWOeTozgLq4n0eTY5QMZhATBQVSRIqUCakJ6dIbsryqxTL/ffHxdGf+SiGK5qtt00m3Qd18oicHy0KmhuhsA/4MwTE/w1A0BEcAikeZn7ObICABNFAvCY5m5U186ezRPcwTyS+KPic4znGOc3zoYOyF2owkEPugFTgEqzWzEoRGykCAMIsSaUrk6JTZDiBA6JulppdeEkMAK2EIVaEEVNbS9fxuq5UeHs26ax3p2L/buzmO+k+sbKhWZK0ejSadlR4i68DdVms8GmmtZ7NpuHVLRJIkYeeYeW1tzTnXarXyPB+enLTb7aIoxsfH7XY7pbar6ziOI23Gw2Gv15tMJtPptBnzj0ejtbW16XQaK6NBIYR2knLtfVnFxnrvidRp0MYysNMrinBGZ9Hcq605XaZJd2uiLkLwWAooGmVHw3HIssoEy2rYd1TJnt7fRHCcKi+IoLVqUkWFFo2uzWLvUGQ0ApCzQSGnzS+nfzrdrohgYTlaPK/mSdOyI6fxvDCzSCAiG0VNBiopUkp5H/q9no6jyXSmrLn62JVpPl+/eGFvb18p9NsdeHd4b48ud86PsnN839E0wv7e7/0eEf7RFy7/6s9cenr7y9S5+00JkZ2PY+dT3889Tk/osX9L6699r5wp3wgV6PLfIpnI3c9gfuGD+km43H38P3rmP//i8Z//zdGfzEfV4cHJX/3lV1/5+t2V1srlS4899tiVza20245tOWMydZJZsQmhjhEsABiHrIZyACOKIzK2BqnYRGkKV2sfGgMiUMMGKNQeIZcIldEOMfI8n0zyJOU4SqxhAcoKVmCBSTGpGEmSxLGNotjD13BwEA8RhICyhEp10rNKE3tB0WyojGwwCqgAUYgjJYKiRAhEiCJYgMrFOCjWLsq8BsMjqZuEDoQaRWBL5XQ23DvYv/nWrZvX7xzdn2fGf+6nshdfsPE/hOijC19BNJe7n8H46rc+KsPk5uyLY95HhLxws1nlZ7M6L8pa1YwmJqH5x9Es/srt4/n0hgsFQr0MTqgAa3SSxWGzFbcArUkRoEPkkVZFF1UiYSJ2R3ev2/lhlE8yoBbysUWTTKBUDKQWYgmIiSNfoQoQEGa6mosrHECI7LJwBYGstb1Bmti2RYsSRgCMjkzaWYVSgWEkaLAsZzvqWV0OS9VWFIM3BQSVUEGFqLkfeSmEToIuKux5IAgEkYW1IIYKp8PclcRqS7XUKpAOCFxW4qME5kxeqkTWJHY7jpW1jO6Vq+aHfjj5C5p+GdMRD2dc1orFBljPCtLTlz57iTL74OVpvePqfxVKjWAospGw1KFurgtEW1GxoZC0TP9Sv1jP5xuzfHVWt6qRAiKLxPJGxWlRfeOZisTZyoMgzHiv6aoJxRklqBCfJOvXN8NthbvjamwOy4ArNjyv5itVtT6vNyZl/10cTN7UecZ+s9KtCS4dUs4oa8tJXKfpQRQVBhrlQSL37Y2iOBrVb4E64uNNCSXqiqKknUZZy5q+zQZR94m946s7Bw+bmxEDLaAASqAN0KN1rQS0DbKeVNH+/ububO1oCKhlZ22j8hieWVvDd1RLf0oApg1luVygBWhg9g2NsOrRkNEYmC0ZkBhoA/MmKrUFeUKqc4LjHOc4x4cRaXYp1DvTahTbqK7rKE6N1iAQibAgBJEASAgCgDSWI2RiEUVQZD07o6znYJT2LEaR1WiuByzZmgslloMk1rAvf/t//V/m06qdrgavslY32PDl/R3Z+dpPbz9zsTZZYjVwf+d2b6VjutnJ3n6r042TJNLGe2eNfnDvXr/fJxH2wUZxK8mciHi22szHEwKCIu/9ysWL9776tSzLtDFKqaqqoihi5izLKM14PDWp8XWV2jh4L3WtoYqiMNoIiQijMYmQcGjUEfww+LNJ/RRhH0IISimtlOfQMBrO1cboRZwnL9fT0AeBlVlWAjIbY1TjH2HRyjRzJiIcao+mfZYUS2h6U0DEHMSz1hoiQYSD16RCk6Kx9NQEYbAYY5IkAeCXKmWcMb88tL2woAkrxeLh0sR8CEIIBImjyAfHwnVVKRs570mR0lqYnfPKmtl0HvtgrYVW4/HYJsnBzq422hg9HY9dXXc7nf1pLkFI0/mBdo73H865phH2zTff/K3f+q0Hd1/99MfXfuHf2/7C5wbAbeD2N3sgByPlGXNV1UG+9n7pGgJaR1i9Thf/jroP3rfXihRjcAs2l3wAEPI1fBDrBVfTtdV0zazO/JW3b759fP/+ZG/neOfBUaL1/sHR4Xh8dbJ2cbXfktikHdAg0URWBIE1SCkDFQUwIAzypJq5UwM2SjFFDNUkKSklSlhDmIOXwAEcoFHXviiCVt4qbzRE4BwgIEFVuTJ4rZgoZo594CBQfjGmgQILFBEZIjCaTFIW+EW/LAhEpKwS70PpGIACERSEODAHBkgFUk0INhsKDcFR1i53hc+PDg92b929d/PNB3dv7K30zONPJJ/4uHriyj/sM0D9e4hyOXy+CRyYhunQn5RVVbv6NDkbpKCVBXJ3/Orkbw/5PsfI82o2qRxPKlcUlSo1l0koKRTEhWJPbKfCBtWTQE2oWVBBgxI2HY4Ggo0Sq4sBdg1wUkmrkL5QTNF+ZGyMXYu5JTatFqUxAATN3gStIkNJlCCKAMDBVSjhAjzDKq+UdVCEOII4H7zXkbVpKxqspZFuoTptwDGRyXopIgpYpsB6MHOAr2eu6qWRiIK4DoUgVIUoEt313SxqM2KQafiTyqCOQXEIqqqisEzhVIRuGkdGVVKxY5SIgJgkTmHO+FQk1iq1/cgmRgN4dhB/us5i3clodhSSKeelCkeTYm+SozImt60oNYNo1HbRXOOO2EJ74biTKAMWDwhI6dWeDHS5flS1vLWRv+jq7aq8kBe9ec3+W6gyCOE9xMQStIJSAcoTOd0tsn7equek95LkayvhvsSj2msetuZ2E+HZMH0sL7vj2p68a7Mu68A6uKhCD9heEgmUJa4KO3E0syCi+0r39PHJRM0qEht7nTmEQtVzHSdpy6qBj1Yo66n2pCpCnqznoVufyiXMclZPnfnFLDk3rZ3PRiftcaVvjUmmy2JXLAtR/CNPfRGyhmVxbPVoDIf6hkZYvYwU/WbLqDN7aEjHKjtvUTnHOc7xoQRRx8SbaRI5X2dprLSpirk2URTbsnKItLVmNBsOVvpFWbAPNlECJtLgxpiRW9ULKIxKARj1yFDW0UyMcNAUhIDj4yKwOZrNtjYv+rqbxdtIfHfw9Eu3Xt/f++tPXrqyVsmTg/XN/mqZV8XosN1K62nZzxKAh7ORsv3LL1wb3b9/dDi6fPHyg7u7WtvBYHB0cNhK44tPPDO9f29eF9uPXX7w9dcG/ZXexsZbr36tv7Ky+cSTR3fvkrbMQkUtAZGJT44PMhtbY0hp4aCMbWpljdLKNN5naZpJQs0QAUiREoKIQIlnp40mAktQIAIJCykVcJqY0RScLOI5Gs3FaSxoCIFdEGZjLHhRghJ4MWsCYqXJGmpyXX1ZN14YX3kAprGqLAmUUy+MMCtlQhCRoLW2NjZGnHN1XVsoMKGJS4VuvKRCrIxiDgpQShuG816REQUiHaoAEaMMkQo113WdtjKRIFoFYlLQWiurPQfvfafT9hBllXMutrYkHSfZfD5r97pUOLSj8wPtHO8/Xn755d/+7d8GsLu7e/369S/85OZ//0+fvXQh+9Znxc1Xz5ILvP9DeOvzCOn7sdPa4dLfqEtfRnry/SC8h+qpP+HsGG99Hr79Qf1gPPX0xcGzn37ppQevvLJ3987RweFwOJqN3nrrjTu3NtYG2xtb17avXty+tEImkk6CxKlSNKsoU0YlGWrACVztUHsBSkI9R8RsgSiBsRZx5oKvqsraUilfl6gYKAGKOh2TaRUx6gqBgGa8QjBJ0oJPTO3qcjQiGyVJnDTRHSWgFOIE3oXyiBOAWNCMLhmumRFmaB0SlAHS9MmKoK7BOiRJ6YNU1bKrAVDiLXKlRUTyfHRwdHDnzTd37u0fHMyGR2Vw+JnPtn76M+2Nte90ZHS7uv1X0794sLdzeHxQlZVvCHdrkSY9wIob+uFUqkpBBVHC/LTwBRsYYSX4S6WzRa3LMqkK47x4hrACBNIU2hMIrLQiqxEx7JlRn2IoFgvjzKpa1SHen4PiJFnrPH3t4pXtAYAircf9eRKrrrFK4dSpyWCcVBjVWEukY1hAgFLIT8bFdNZeXUk6bbKRnjt1XJ4OsUmRMqqkek4FCOxRjVRduZwmOrVt01oLPpVwrG0x92o6bdd6He2f/lT2w9eiBSmGxgEDKBIiWTTULwkUrRSBwcIAN2NrIX22YxiiFCllFCkiAFmmiPApSZ4W69D2KjDk33z95P/+1/sQskFPwglyxaVfG3Q31gf1TDwRLtlsYAfdSGvFhNlasrsyeqV1axydKJNwHHzs2ZTC4bvVBGNVEnMSO0RjY0+S/vW0/0ZyOKNyZvOJxWZtf47qzTxfLd2gCF3n48AmAP+A7Xspc+2qDUWrWrTG1ol6/ja5QF7H9SCbpuGY1DjBLK4UUFB0W08P5+Pxwc1k5bVnX/iFG9c/eri/ZM+GS5FFkwDKQAJ0gRkwB2ZqXtJbJwjcRKAAvAwfDd/IwAPjJVuRvUtN7DsbYROgBYwfbYRtslFPeZNqWYurgPY4Xf/apUvnBMc5znGODy36o8lOO4u991zXSqkmCl6p4FyllYkiU1Y5EYiU956Uqao8SzsMEJGXmaF3uRSuvROtIKJNYjWV44PpdPan/+Yvs/6WQJdzVoMOwM5Xg5XHp6P7f/LqV54bDF74sRf2dg8U89WLT+bDCoPV6XA/BJ9mbVeHe6+9Fcfx9uVLh4fHVz76Q/tvXj85PlxbHyhB/uABM1968qndO7cuXbo0nUwe3LjxxBNPiMjhzVvGGBVFoXB5NWtF2fH+4aDXd2XFzhtSta/AkiQpc1ALLlwBQRQpaG3ADJHQkBeLYYh+ZDr3tLQ1CGuoRaXrgkKiRuthjMEy9XPZbKIVGRE0oo+H8gphZlkGZUCpaNkDu1jhaRntaUoolr6Yxn3tvddaNzebNZ/mcZw+ROvFjhEohHAq91CCIAIWCDGYCArUSlMiVQUXpbEm5EXRG6zM5/PJbHr56pWyqvZPjq4988x0PBwOh1m/bZStaZ7PZuvnh9c53ndUVXXv3r3f//3f/5f/4v/61A+vbm9mv/Kzaz/72a2PfeQ9BYtSMkbyMPSe2KDqwcfCFsPHkX8vP9Qk1Dqmzu73h+82NTp71DoSxR/gj0fHb7bKj1ePdbN2tnmhvXc/Pd7d2z+ZHY7y4aEvJ0UxqXaOD/s7NzdWemv9TtzWaTtp9/udtKWjhLWBsqx54XxfiPkBDfaOa4IBu4CKtREyCJGhAMBrreNIR4AWBN8MpgHygNfGABYUTlcWLb31AiiBCYCQsA7Bg6UpsawDHBZECQlQMwE6AgUHDsRWkSbDzcKaoZiFPKgS8tN8Np5O7t/fuXfnwZ3rdwzy5x6P6WoERB/7ofTK5W+Hlb571+3fnybTt7rU3pBL827+YG1vEk/n7fy2uj9VYyOerQ6JbWlECgVCKcGJGMAqyONKNhQA6TjeKNnUQVV17GrtnISzBZ6Nl5Ik/P3iwEDGtStzsQwfDauqf7G3vrbdT9Y6AGzikm6cRtQyTRQoowjeewdXhrpynqqKaqeAOnDhfDWe+bzgyhSp0wDlHiMHeThBHwCHuqYqACFQmBlXh0rliYmj2LKrS++9dijZOL4wsFe3s09cS65d/d6y/6vQq9CgxVbKFhVbGsPHabYVaRzqvVfp62BXubJmeCJV+DDjAB0NbDJI40FUDQpeCfO4AJUggghxoG/FLzQxFkHeJVlUEynR8Eqzidi25p10mNEOqyNrxi0z1SEo6npZDTMzDtule25UrBZlt3SmYh2+jRdBwIE4JBCQKIVU1AoDINbeK58XfgSVR1QmAFrTeJBt6hvaV/UDVU6QtFppUa48l/t+qM+QC6ecAj/kDuHJe3ponYkAfaacxQDxGT5CztAZYZnToYF4GbrxjifbbEiWjbCNSeu0dLapWwoN4SmkEdtDrv785o1zguMc5zjHhxdb289DhjfefPWxxy7ZrJOPx/Ojg5XBWlHWriptpIS9UioIaTLClMZtEUVkDLJTcVwtVUQPDbuRsSxalOZAta+T/uVX/58/XF+7qLLuZDi5sLKdkZlXQflsRad+oKeZfo2P/6c/+N/+g0989lLahlUPbt3ZunRtprSOTK/V16Kq/IBYkcpsVqAeURwscVnPWq3OtK67vX45HVtr87wIIcRxXFeema023nlfjTTTYHXt+MF+aiMSGKMCh6qqFJEy5L3TWrOIBC8ioggQD7HKqib6AkIEKFJEvOzNJSImBGYFWqSqLmK6znAQWjW6DgBEikOAYNGlAhGIIkVKCUFrxczCJBCBEmoSQx+u6uFQ5NGbi6uKZf1KY4RpGlsav8wpI3NKdhCZEIRIQRCCFyGlNKCkCQRTC2OJMASsRIL3IOR5rqxJkqQoiizL2t3OdDqtndva2tp58CBL416vN6tyT6rdbnMM75zBuYLjHO8rbt269fnPf/7w8HBjEP9Xv/7U5z57AYC16tsc9q/cQu8+hFC35ev/+HtLcJzjfcCDNTroPfGj2HoOT1zrjnay/C7euD179Vax+2B6dDJ8dTymG95Qtbba3dha3bpwcfPihe1Lm+ura9RdNUlLRxYxoIACRmAAWCBCXdR17oA5HFAIUlBMSRwtxzByOpxJctQBHtCoLeW1tAISJxm0tNpIQAlQnvr1A1DAJlanUVEUjn1z3yPxswEIMBFMCl9VXFdG2goPiXgLxGCPXMgBGI6Hb9+6+frLN2+9uTM6zH/0Y9mv/3JvMLAAIvttmgpfeaX+m78tNq797bWVuu372CJ5zl46urI1v7C3PjnOTjSXXvlCcZEqjlCg9FyBXZOUCL2QMoBEFJYeBPnG8gqS9zbQ1RJWqtAiPI0Nvf1xuzVhPpYJgERRP9L2VALhBEelK4opzY7Gk5Ojsb7h1X4AMC7rvVlhgliRkkgICchIUxcKAhICAaVAAwlJKXBQCVILI5C4E2gQjqu68k4Ao7SNomtX41/86bYx77d586PPtp9/vCOv/prc+UkAL+3/xf78zu706GQ6KyEeSA8oVdGhSnvPrvY/sr4B6eqg+wpEYP/ed9eQskqVofHZnnnjgIi0kQh1lPqs69ortzrJm+ns75zft+BW9YwvX6z81RIX59N2kdtZRRNWLPRdkYwIcThzI9R26Lo064CkCZXDat7P1ja7rZYq8oPdye2D4UnSv7Vx8Z/t5P3iHeqJBZ0O1N9EUZIBCTBcPioB+kuFxTswXxIc6bI79htrZZvsj6aNpQv4R3fGAN1lag2ggA72i4M//tO/Oyc4znGOc3yoUZZ48tkfz8c3ypNjrfXK5tpsPLbWaqUEEsdRCMFVFSzled7t9EMAkfZUGbUgNc6yGw0SWqlkXDnXTZJm1JFk7ZNx3utsZ3Hq64CaYpNqCZSsrq623tx5mVL/f/71n/3SRz89f/urn/n0px68tRfFaavV2d3bV0KXtrfzfH54eNjtJndv3I6U2nrm2d033ihdffHJa7feuiEhbKyt371954knH4/W1u688kqv3+91u6PRiIRiY/Kjk5CX2cpgPptYpRuzh1ZGQVzwi3wNZl604EKYPTd6PyYiqEYHQYu0d2AZC8pEiqiJ4FSnPELzM47jxqjykJjQBFLifOOCWUZ8PEJkKKVYGECTJ3qqCtFana3sPXv1d0pqNHmizdM5y4Msd/Vh8igzN6UwONsETA/NL0sliRhrjVESPIiSJMmrkpkVdAih0+kIEEVRCCHWSRynVZHDmkYecn5wneN9g3PulVde+f3f//179+79+z+x9YWfuvjicyudtv1O1kmKoSoAIKbL/06imey9iOp70IC8+gZtfZV6d76/ryF17+PpP5C9F3H0/AfzU8KKqsjcvpSNs4286k2n3o1WLr199epbd/fm9/dme7uTyUlezpUb8f3JcLRbPLhxeHN1bWXQHwx6Gytrayur8UqctJKWzhJjIqMcSe2k8ReqMvKsPQAHErFwGs2pdDFpG6SZVna2LmtxcwlpDEM8ryvXtL1aC2vnVe2E4zguA+d1FXGwwsSFVe/SThWCOynnMgpwGBXDeT2LTdrNuqv9FRVFVikFEOVdc2v/4OjLX83vPhjvH5zs7o1g8POf6//ox7LBislS9Z28rkXhDo/zPfX2rXR2nY/Ksq7bE4ApqereeN4eVVwJ2JHAkmh4OJEAWRTcvtfP53teMiiexUVpnShVirOi9TjHpHA51QXPSl/7qvSlmjImPgxz7723Urg6zyt/rHRt2n2r2roT2SSxaRp5iIFaQRxFSjJpE7UIplF0JrHR2i5sCWRgFGkA/STf6Mx8SPyyuDcy+uq2TWL1/n/wrVFGA1fekMTI3otPVs/92lP/5dTPm07ZsT+5Pf3SsDyovcwPR/nLxTjN/EpYu7JuNmwxmM0H+bxXEPO7vl3EynhrRVshQ1oRxcIspMRaF0W11TNSQ4QdJxMFl1iOrEQ+i4oU7pO+4qJS4/pC7S5X0itDp6pj58gFCd+1M9u73G58wIuDM/Vx5hLOra+UIgLEh/qkHL4m9p+vmB/a6D+ZbmwdzdaOJt9QKJsAEZA/Sl6Uj+Zu1MAEqAEFpI82wp4eAaeNsABSQAPFoyGjWDbC8pI0abYbTuNIQ9rznZViczCqp8Xh3XOC4xznOMeHGkm68vVX/vzZp6+xhCi5fHL0qo0jHUVlURuti3xmY6O0F57HUWBMRdkmHc0FbbXxHubdzqOKxUYKsADiOK5dkaUDqSPT7mhJIh0C17U1Ii03xlb7+f3jG1Or/ve//ZuPbz/25mjvP3zmJ9xOgWC21teCkcPi0GhaXetXR+PLre3KlcPX7/Y6g2Dk9s3Xsna21r04PB49+9zzO/futGbzi5tb87IYHh3HcQww1V5q14njfDK2WnvnAImTuC5KDVosQwKtFKAUhMACF7yC1nrBbhARk0AgIkwEgigSRSyi8LDzdUErKBLAWls7571DEyCqlAJpZX3ljWlKSXzzKO/9KbuxcKXQw2ms0+aUU2rjYSXKcnTXKDXOuF3krNbjbJdKCKH5eeqRYWZohTPml0aP4r0HJEoSxyFNUw/O8zzOUgDD4XBlbdVG0c7h/mMvvDC+d+/o6Gjj0kWjaDYeTT1tan1+cJ3jfcN0Ov2N3/iNP/vTP14fRL/8s9v/9J889d0c+ZsaF7+CZCj5OoYxfIrvKn9HqzfUtX/9fX8NqbtL3V32qXxQCY5mcHN309zd7C9vX3zsy88/ae4Mqzs701uv7u3dnY6O673x9GAyzo8P92RfxQdZt9UZpE9sbl3d3Go/1upt9lZ7K71W0klMUaPwzCLE1ko3KOuUUkHpmpQ4WiQnQIASUhMD0L605bT2MhaycLGWcj4r6logPst8lhZlHkLQGsH72XyWBpcFZylXVDU9WI05UlgEUlTF4fjYDSsMsZcfnrhxksRb/TW1+USrl1FL5cyljE30xmjvztdfnu7thbJADWxfir/w+ZWPPpt8N8bPrE11MBrdPtp9pX5jhfsb6VrZr8Ja5cK0prw2ThQLMbAYoH0v+G8SkChiIiYnoRbhoPO6LorCHUz+P/beLNiW87rvW2t9Q097PvO5E+6AixkgABISCU4SNcTb6+nOAAAgAElEQVQiLceJk6jKUqJUXuzkKaW85MmVVB7icuUlVako5ejFTuyK7USyNUs0rcEkJYoEMRAAMd35nvnsuadvWnnoc869gEiKIHFBiNy/h1tn7917d9/eX+/u799r/f9uf16NqBzZYlTM6tnUTeV+wLFzdUlEOklICiasQMs4W+r00kQvA6TdJO2nAJCwWINMZ4L7YZlwgAgAUqmk0xbqWwipg+j2WnoVPzA6PyLA2jcgOeTpqc3Ww5ut+05e2quu/9G+eW3+4oGfD2fF9PpsFmKM9PKNQetMOj4/xvMjK4ClYekCBgBARmEFWQEA5IQuk9irhOk4dAaRpQhxWiVJkekDibc5f2lmhh5ExIRehPIJHx5x/r6i6s5nsiijqo4senvUBcPv7TF/vF3cxKsieARGCNi4nLbLNBtlZh+LqXcQQszc5aqaXg/42+3+tU7v492NR/hQjiFh1swQGI/ayDRACmCO/S/46FgHOLYjDXfKK0AAxMcKCB9rLU1Hmjv27GjEC3nc4YJzDvMjpcPfFcUiCeIO1DHWACUTgdKmM8gHG9u91u05W6KFwLFgwYIfdR597FMA8No3v3TxoojiNGtlAKtKXYsidXg4kioTwhtjW1nXB4OADBZAMHvrpPo2P6LsCQUU9TiNet77srKdNBOiKyhhKxCD5+AwIAgPifTi9ODRwg/zdPuVg63r5e371zce7541+QRqwUFYV8Vpxs6W86qzsV5PCh+8N6Eui5VW1/sw2t1vAl/acRqsD8732t29nR1kAONUgFanZ4fjEBggSCTmEJxrKi/g2CCjcaQHAmAOwFJKgZIkEhEABwRgD8f1DiE0ViQITenHcQjL3UGwjTDRSA8nRhjBh5N6Cr6LE++M414XElLAXXGwd5dsvC28lhmRGjeQk7zYE2OO44ubIyeOu4NmT3SQEAKJo6twYD5xOZNSVtY45zwEbwxI0lpba6WUg8GgNmY2n/f7/WJnRwD2u4ODvf0oUpFOXMRVVcWdaHFwLXg/efbplf/iP77woYcH9+TTs326/3fD1tNw4+MQ1GJv/5BweF7UrTXjs9KdbZflfdZuhFvRC9fVcztX9/d2p6PCGjubHpZv5uXO9o58Q8aZard0t5v2uhmqyKPI53MIqpVuDjq9lU6r02nFqeaQF4xzaHkUDOxgHqACAAyenHXMAXBaz8iDGbm6ruaQ04SkknEU6Vjn+ZiZA9h6LOyuKMDVzvrKuFB5UZazupqaypl5VQ7nMzerYGZKX1XBekFLg+XD876fJrHwO8PhcHaAdme1b3/uJzuRFt6BB0gzOrvx3gzjp57K1k/pEtyNXffVF+zMmfLN3WtelklQB531C2d5tcizyTSa3tNvMnK6ZRM5ieQ0ahUJzGg+NPWweP7wOVuzqaA0SB5bSEmiKe2l56Mokiq1sVItkVFXQ1c7kN1q6YndJwfVEgBILYSRACAAE5A0RzAcIUSAAIBEQsvmKuKdG7P+VTh/9a/FEdBRS88Mfv7s6Qf21r8xLYezST6elsNRsbs/LV+x8rpef2ltY21l+tR0dt90Eo2ZQbl4+fXlwdU+APgi1LseaxCACE2YrwZAZA+eax+s1qC1Pcv+0SpsmDrLi2RuusF1A7ecV9aRcxS+XYXI9ydtgCIhsGkkAzAhAlJGiommeUxFnO5yth3sXIKJDsWILPjE1M8EfYbkOKJtEN80tyeHv58XL2K4cFr8hFl5oAw0K9HlAHOA8li/UAAZgAOYH6sbJzGxJ8ZGAWAOwHc9kwFIgPnbC0Dy4+wVDZD9bhj/uh/9pf9Z1QP1y0I8IyKAVhh0/Nn2Ttx9A9Tv3Xr1zw5uD+tyIXAsWLBgAQDAAw9+DABIlvP5PEnmgcXWrTfX1tYZfABO4s2y2ldSA8beG0RQUgsEH6ygd14kBVtLiICkFwCcf+3rLyrRNyUOOh3vyFSGCFGRJ2fREgrwUeLSNRhUMKj7q/Xy8P987Y8+u3bxoxceoYLrmV3rrvvKTnPXXl85nB/IlhwkK/l43BYJzSAwCuBAML5xGxGTNJ0ejsZuP2u3i6KIpUDm+f4e+YCA3vlGevDOEQIzO+ePRYTADBwQGi0ABaFoVAgPIfjAEEgQI/gQODAyEREjAwcB6PjI/6KpgGDm2prjJFfmEJBZILJjEGSDt8FrrRGxqiqk49A075gDADEFOM6CPZE1QvB3e2qcyB9EovEKlVI21RknQsxJ4caxKAOEgpmlUAFDs2EkpHeBRGPbAQEYEJBIImqtmVlI4YA5BERUUhljSApm1loXZRmnKTuPiFrpuqrTLJuFanFALXh/YGZgNxtvVeX00tn23/7Zs+Le5BNjlMPqqxgk5ysw24RqsNj5PwRgvoT5UhugDQDx0R3W0932mVZ0S+5vJ6P9yTyf+6oGYPC13RtuzeyQtEsy3Wm1ZJyh0sV8yiyz9GC11z81aHd77SyLKcwM4FS0PUsODDBjLjgAIzABQEAIPkCwDBMwxuRcMgWQ2MnaSRIDeUYAEDDjMIecoXTeFLXl0omiGpt6agtfG2+N8+idDI4iZAW1cQdDfhVUBjKp7e3RwbQaL/fg9Gr25KPJUv+91+bOnI3OnI0A4MY1hfut3X2uKne72J1Px53X46igek2LTeRNMLqywoZ3P49FAAISgTAQMqFHsAAFQgFsGQl1WyYiakGa7bay7ayXt8RYFIe1mDtR5AIiidprijN9SseqTaGDcaairk7XqIPd3nRNtBMYRADQnQ4eKz88wOU709ITzF030b/zBreu/3U5BGLRui97fLk/GK6lpR2X3Xw4mu7JyfXp4a3xaHs+gV3Ea8ACfYWuLVBDSnrlxsrSa8uOXT03xW7tmVETYA3gWEqQAVSw5BwWvgVhWcFqyRulP11UrVmeTo33/m17Fr5/t40m2A48EZNggRaEobSOVYgBtJ87P7XKo6qlnMQ0j2metPahvR/GivMslIOx7/uwHvhBzw96HAPcRC/86IbfHZtbWl5PZFJFZSRjGQ2cXkUpCouVvTNC71Qm4XFo68kzTYzrO2w7Tt51EjrrAUwQ0rS6GG+o6Nwrhy/8m9HehaULK607JlDj+gCrw8uVr50F8B6Dl3CTy29W08/vXd/LzYNrjy0EjgULFiy46wyBSauVAECStJIzZwCgnL5ZmHmS7EotKjNTUUj0pdpt1/UsjeO/rG4AAKkIAHwomHOTzzY3z751pbK1WBmcnuxbJOl0jdLqYNucBJAVcUngJBzOyocuP3J756rg5F/eeuk3r3zt73z85051O1yPOhCvPnDh9iuvdfr9qjT75TiJ1XxacuVbcSIEeltlcQIA1XSuEeOsPZvnpiyjVuqsj5TKi6kS0nsvSQiiAKyUJoa6rlUcNR6fcFwySELYynkOIICIGAIzMwb2R6UWxhjPQZAQJAiEd1YCSSlRihCCb+opQggMJKipXAzMDEBC0FHBRQjBIWIUqRNLUSJxVE4CyBwAQAihlAIA56xSylrbFGIA3ImMdc410oZzrjEWPelYOanXaDpTiKiJhBEkhBDe+0Yo0XFkjEFmqaT3rtFKvHcoSGs9yWftpX5RV2VZpu1WlmWzfG6D37h48ea1K43VCBvrIfS6PZPPQxTu0mUWLLi3EkfIn7/24v+1v/PWpfV7HnGKg7cwGYa3fhpufGKx639Y6c/vz8qNc5E1p53d8N5zk5c1rye/88Y/f27nS8O6mOXl8PYcKUURoXQIGFxxNZIyIymFFBSBFwJcLMEh1wzg2Qdbo0PwERPVxKYwUDsGB9LLKCjWECLQVkpkiMogyUMEjjCAZGDmKgQHgcErr6RXIQpRopZbnU4vzvo6WpOqAzycjXamV69du3ngwgS8MGtr9PM/u/LhD7U7rXvbObganf6p1Z818VII/Fz4rZfcn94+nO9vw8RGvSeX+5/qHyxvj9pD4/271TgkighlXEfaxIJjmgkYAV4lvo72wOlYDB5pyw0RlnBlu7Nypd0xWRKU1KF9v+itSgAySuyv6EhH9xkdCWICUxYsQ+tMpz+9uHL1SbmXwnUCAOFlVrZ/1MZ8MltZfeujgV3w3jlvYldftC/nz//x7Hdv7h/sDefVnzjxYrK0fCpdxfZ6FR2mnsPc5bWo/XLgjsQ1hZgyOW5V3DE8gFKXc1GaxNjEgQqgA0c+CB/e/QD4blAkZJBgVeySLKQ4RLUvOzf78SwGoHJ/VmxNTAnegZMAaNB7SIXp0uTDPr/fgMytrqvYcuIwdhiD6sjuehbf7kVXW+a1+vaV/P/V5R/F6erayo+L3t8QIb46kTfHAJNjo42T/5Q/LuU48dFIAaLjJU8ojhNhI4AOQNk0qtg0HV16QJz+aG/1J/krv5a9cOXvPvWLP/Pgz5y87St7n//K1ud/+5uv/d97BwAT3tvmqawBy8DDMn9s88lf+dR/txA4FixYsOA7nvY6l5Ljv69d/cLv/cH/8+zHf+LpD/10zWNjC63SkyVdOHIedcYKDkC1Viv/+//2v+7sHiD021l/dDAJTkZJ7LUsTakFpTqa5RUwJ3Gal/Peyur+MO9kp0Fkus+3bnzjH//W75yJu59+6Mn72ks8jagto0hMx3kkNJGIW5lDUxojA2upbFWHEAgxIOezeaw16OCNLea505GKouCcUio43ygCjdFmFEXhuIUEAJrgFPZeEhHKgIGZkVAI4YJt5AMi0lqHAIgIgYP3J4YXJ3GwcNTBcqfUQjbLuLe5ip68q2mEOYqKPV7gJMa1McuA48CU5skTQ9Om8aRZuHk7IkoprbUnKzppVyGi4P3dnqMAYIxhZs+eA5IQJ6sLIczn86yVVXUtpIzSZDKZtLud3tJgNB7vXL/WyrKqqsCF9Y2Nl9/4ZprGQohIUV1VGtqLw2fBPZc3mJ9/4Rtf/vKfPPtU65knlu910zvqAnSBay+yVzC8BOXy9/Vx6T4M3oLeB6mUvXsdTn8JhhehWPuRHVTat7VvtwRA+rbnC5t/tPo0CfyL3S/tjA8mRZ1q1Uqj7qAbxdpbKGyV29m08s4GciAEiBQoABgQKIiJGQOCKVhKK5XjQBIFxUoGUNZZRG/BWGO9c1XNkkgaHUUqiRIhpcCWsDpSSRJJaAlMSNdJjL0sy9pR3NGeXG3rg4mZHhb5eDae+GKKH/lQ8rGPtB97KNtYu+c9g5FIVqPTkGwAgIFnUqYb2dWt0e7OzfnoRjn5YtE7NdCbcb5ZuMwBQADvwQEAQ3DgOQB40UwSJaO2Mp4kPEeTu7iScaVErYTTmrUyJCpQezI5zE7b+1fEemecokBXc3eedCGOhI6k1BqSmFpaAoCTOGElvVzxUnlkBlOUAXy0k2X5Rqc8JeyPdE+lcJFwd+0BAZABK/RR/fX0hbD6Wnui7DTYeRSNMB2LTtqSp9VYH47kyMkAGWJfAhIL5qiCzEALamVKUTlhvHx7gAiDCJKCgKZ0gdHL4IVzb8+XVV5GTlEpIWBInNfeSQeewJNkFEDEEgxhBWgklkIfBjEHsFL4SIZITaWaaZpLsAjAVCsZtVy3dElto+AUO+lFi6hH1YPOnLIAtRPWKssQiANIcMpRyqaNsh9kQjLB3RGP5mbX5M5ry5DEkCzHq1G8wmG5MFFpsbYINYD9S5kp7thuo0mEdXDUztPQZME6Rgz9Lm+cl/c9e10v/+7WV1+Y3JAkz/bPPrbx+B29LzFxIn6zCrN291L74Ux27l7TQ6sPfvjsRxYCx4IFCxZ8t1y+/JOXL//k4XBrONod9AfG2t2920uDNSklADDyzE/bohOAER27HFQ/SdvjSZ6oZSliZtYR19UELSVxaoIdm1IlhJMyTFyMMhhygKUnwe1W2Dw9EJN4dGhmfzrf+6YZLu9d+dlLT9JwP0PRW9+c3dqqjUtbiasD+uCsBT4KOZFCaB1FjzzCL75ojDn9mc/c/sIXpCQZSTahKXloyh88s5YC3m7JGTgEBkEkSNCR1yYSEfs7lhZE1FRUBmiyZU/SSRgAmrQVIQQjNL6kzacfJ54jQ0DAk6gSYiAGQvQhYODGE0tq1egdTfEFM3vvhRB3KyB3x6Cc5Kc0sz7v/ZFl6V1RLMxMBMGFo9xbQsYjmUYp6UJgDlprIYT1XmpVGROAQRBCYOayLOM4JiIp5XQ6XV1fMxwQ0YcQvF9dXc3zvJcmxuRx8IvjZcH7QAj8+S/ufOFLO//Trzzx4KXe++PqhxvPQ/cGf+MXvl+Bo3sDH/p1TIYfnP2Ja9+A3nX+xn/2oyxwfDsSmX783N/oZys75sZBOZkXvtWS/ZXWuQdO9Zc7ADA8PNjduj2elZN5qApwAAkASAAJClUitc6AGeocVJREGadRlMSxTFMIbIuiqLCoALEK3tR5igLiDDr9TrfXj5MkjiiO8kEvXlvrBRw4SDWMBFaNKzUg7L9Z3Hp9/NZre9v7sxDYWpgDPPts/xf/1vL7H016Hj6ykVy8+PgXb1YvXf3KjZeube3/ZtE/N1h5aGP8mZHp1ABgoDRQAoAHV0LpA4CJgBEZEhadSbLy5pq/gZPbVbIrkkNVBQiAKUIUc5RBpvRasv7zZ/+TRzo/BogwBhgDMmAXgaH5KUCLsHM8rb597DF5Io4C4C1ERgiLksNvwWl1fkOd1eeTujMMb/j8rWLv1sRPUYzi5ac73YfjN1feGvZGZVIHtMieSQIheocQ4Dv6hUqntYsBQDEmQZikLlXJ3rq7lk+c7hYdtZegIbta1r2y0AVYhbVOg9CsZYhpKnEfaNqiPU3PzXDLAKMBroAVS1CyWC3zVg4AsBzhZhsulbxR1sIX2laxZcEADOwQj+Oc+U5XiSc/jQpcLWFlf6m7vLS2BK8KfiMcXt3/9wV/GSCOosHZ1kf6mx/28VPbE3UwE/UMYHRX0soddfT4j/g4EfbuUo6TnFfyp9fg8uPdsz/1xlvP/4M/+B8P8oNu3H3npXj3yaV4c9/vzu3sF879/VPp+btfJSQl1ELgWLBgwYJ3x9Jg05iqLE0cx2urp06eVxhbtIXNJShEFslprq58+atf2Th1br6vkyiBgIZroYkAXWWCBFayLKssSufjab+3NprNWv1BXpWI6GZybXBJRYeBquF4a294cKbd/tLtK58+/8jw9kG1e01JCsb6QGUxi6LEuloyIQP4EMCSEPMv/9nSysrefF499/WN1bXR6LCyNiKdxgkAGGOiKLLWNq6Z77zKPynHgCPzzkYTaZw7m0IJ5ONLIrzjPBrwqNqi0ReYOQATHLlyIIMAAgREOjEEPbHJgDtlHdS4kyqlTnSKpjTk7a4cJ+6h8u5Cj5M6jjuZr8cKznE2bYDjsFtAPOpqkTIE7zkws/Xee18bo6Joqd/bHw+Tbtty2D/YP3PmDEoxHI1Onz1jgx/uHtz/5JO7r75549rNMxfPVXVeTKdW2057Ub6x4H3CueA8ay20ep9mKUgBhOPvv2scGYVFCh8ggYMCCAsYeDGw/vLOQZSolIiJEimSWMOFy2c/9PjFtVNZu6sBoCpa+Xypql1Z23Jaee+kBBVrHceu0sGi1iUAGJNKYXRUZllLR9p7760LzlY2qV0scCrIkIiBQ/CVjnScJEmrJXXkjNNKkopTSDQpjFuoW8RtAgkAduNwbrLOaD61xtVQcA11IaXX+gcwexcgI9dZ3n0scusr6SQ+9TJ0vzqel/UVd3n99Dp2zp3tizC3+Wg0nOwN5zeG5WhU5xMrpBRK2gqjKulUvcjIJbbtlaS7mkYpdLC3NnsoxbZUoDZfbm1uncuej6O9b7cZfHg/7Hzo+MG3WmIhxX97CAWBeKB8POEMJO8tbX/Vf2lrsjeZ1zdeO4wrSR9WK2l/lk0KwWWwABYA+e0/aBJJAIGVwpNiimwSF2nyppS3sKqtrRkMJbFO01R0Y14RxbnctusAtlN1erN+e9yTE1Vu53k1m+djsJqtBuPBQ2DBNWIBIdToWdlO1JOxdOVG5c7mMz02Uc1ZYM0AAKnAtvT93LVqh2yFZxkAGRiA7/ibvk0IbAzfkQE4X5oF4aGPeJnwUOqJjmdxeQMPdvzL5d6I8TldR60ag23Jdjfur3aTTqw0wsC6ldoBADpPswINAwiABBiP4mVTCK0otNOhVCOZLl/8xDQ9/TvP/cbnr31lVI4+eeGTP/fQZ+8u3wAAgaKjep9c+zkbzFq6majkW0hIi+G7YMGCBe/6tEfSeywK472PlI4S3TyfUrvyY0YREAjgGy9+fWd/OxFxly5JoVUS56YKCMgB2asghBG+1iGKgULlnFLSuUKrUFmbxJ3R7rib9stithrOQG9jf77zBXPruYNbP37p8nowD3dO9zrt8Zu3ukl7XBWkpKlshCpLU/ahLEtFdLi902m3p+OJlDJLW15ab4MQSggWggGIGUMA7+9c+BADAgoiCBCCZwyIGDg0makokJkhMDAHDsdqBDWGG41SILGJXGXwAQEQgfjITYuPgkr4zqUWBgBGFI3cwcxEolExTjSLRtFoJI9G72gqNe40v0jZFHo0osZJNUdj2NE8PPkPhhDgaLOQ8aiEJDA755pAXOdcs7UoRFGVicvSLLPeW++Wl5dDCK52zGytLepqaXUl398nopWVlcPDwzRNlFJChOAXd8QW/HBPdgPoGegp2BR4cTH5owQTBK1E2krl+Uunn/yxy52ui2Ogoyo9AADvXDWd29owo86StNOaTmSRBwUTALTQE1RIOclabSFlMZ956wSCDV3HHcFDJU3aaYcQ6tmcOSBi3M6Y4ulEOkeEmAG2BfhMhEii6wWvnGfdoWTFtpbTbK7LGau6FsIg/sBm8NLF3b1LXbh0OgKxvszCv/rqa4fj4cVrG4+0Tz/dW1f1tN7fu3lj+8qNw+hmvX1QzKZF2k6yTjYuGFhv9pZaLUnd0M+Wlrr95dV8Q66c3f9kVq8CAF62dGEb4EWAF7/dNgQ15/HZux+DTYEXKebvgrPl/WfL+wHhVvfKjIYVuoPp1t7NMR8G2ZeDrCd9EBGwDEIcJdMxshcBGYWnmIX2MhQKK1IWW2WnPRskXwV62c+LKq98VYOSHGtIT/fxohy5cb2ae6radbeX9/sHA7UX5cMs2on1bYEQAeiyrl1wSMflFilAG+VyP2pn7cjwQ4fTp6fzZDyNJ99RXn4XsS1luyzbJZwB8iKyKY7SeFeaP7eVgTd5fCU4o5AThDYtY3s97t+/0V5rxwnhmbL2sxoQ0Fq1M6ayRgREgRwzARuALpp+XA5a11V8W7Tv717eL+mfvvCvXz94fZAOfuaBn/17z/79v7w9sUifGnz8Ox19i4G7YMGCBe/6wkVKRHA2hOCFOFLrHXtncwKyGCQK8EMRzGBpuZjIyXiexR6JgaV1zgMRCvLsrQvsC1tiShXUHqxynr2TAktjZdxzgbRSSol5Oem3uyXNRm74r194tYO8Ir6xqvQnP/zM1v5stduCmVegguVZPhNMkZAhMAlly0qBSKKkyvMQgpZxVVWNEnFiyXnkT8FHyamEBAgAxOyZmSQJxgCARAhHZ0QiAqCmBgPhTiHGiZTQ1Eoc2WQgEmBTNOHDUcsxNWc5oqPGmnAUwkKEwOCcY4KTAJSmbATgKNX1HX4fzpVwV6DsiQXpyduPviDnrLU61lKeXN4dr5k5sBekpBSembAxGeWklRZl6ZBFrLN2qzR1UVdSKZ2ltamlUnVdE5JSqqqqtN0qy7nmQJrKqmwvPDgW/BCjSjr3p5wM+donoVpa7I8fITxACSllycryylLW6XqlQKJIVEx4nHKluCVTa9GaWEUc6yCyOJUKYQAADJozi+3lzLFgFt2BEtwh7323th0z7ztrJEkZy0FPoLXgDCjnAsgQC1CJJq20UpK5KuvZKL+9Nyz39n05Opge7pfTmXe+LqzwPIiSSHwgZjqb4bzmn1u+nN2mVwMlw53JVw+Gk73x3tbh7nh6OMsnLohIL2+sPfzQmQcfOj0VBjWuxz1wYVLMB/sPLefn4vYfp0vXkpXfIh8DAHRu/9U65MprqP/ZHW1qdJ6vfwJMZzGKvwcGcvUTrc9mfsnj5yezUV6X5fMhvCmjqLu62dq4xN121koTADCRmfWLqFStcdqeBDkKkwM72atH+wV6ZYj9fiQKGak4arFLkecWJrU9LG0ZzFULiYqiuJumS5Hg2azOc6hEVGuRDtIsStq6Sim0IGqHxuY+dFPuZBTFQkklwnww3Ut3jKzvxU4IFIwqpz1bxrlvaXhaJQbjuYrHiZhEOI/tFTjcm5jD8VtTEhBllW0VJWgghMhihBBFoLXQSpVdNA450EE+u7Z9ZRy4INlJXq8cXh9ff+rUU7/8zH/59Omnv8er9MV4XbBgwYLvASGkEJKEkSqGegjRoAwHMQkB6Mn4UEF58A//l3+UUy+LNkSWkhTWOEnSec9IQmtAD+BIAJDPOu3RaBQlSjChVLY0IkoCkhckRDQvSlSdRKDyLad7eX95PNsbQv6mnf+7L/xG24Sn++ce6q7e112OHVDuVOWDFRqjmKQxhgG4NpIYJAVriaQiYa1VWqlIV3UtlURGCgyBPXtGDgQ+eJDAHrxzJFBp7YPFpuuEuVEr4Nhx46gzRQpiaCopmigT55z3nu4y+EAQAY7STRolghADNxG1gABIFJx33iFCEHRX+QY1H9uUipzIFiEEItkIH845YiAlT0o8rHeNc4eWqkljgQAkBIMProkhBObQrBeQvXeMAokCAyDUxiTtVu0sSTWbzdq9LiAG4KoqpZRCSpVEhKLKjZCyqopOp1PPJ8wu0tHiGFnwQwwKC4Or4CO+/QwsYpF/lAjMzvoQWJAYHYyvfhNQkJYqjRNNSgGxEChIaiLQbMGStbIwAK6xgAiMrnLATqCflcLZeRILwY5rZ6mq2VtHAHHsA4uAKlTBl+BsZYwpbSlJ1Jo8KocS6jqfj/YOb2ztTrd3TJjPbDGfeFvXXBVupa/Onm5trgcbRu8AACAASURBVMQfhJ3WgaUW96L7tvvd+e2r072bo9tbo9HYjHLnJRJ11qPlfmdpY3X50bWzD62eKpMaNfQptXw49G92FXYPGLuWeiOA0bs4TrN9yPbvPI6mXCxD3QFAmK9B1V+M5++elFoXoodcxxZyNElGk/nkxnz/8HBW1xHtsp5hp5WkcUQQTGzEQER11Jmk2ciLoQuHFR8KGEbUjvRSmnRaWa89gG4URaGDfmKCqiqua+/MPiDKKNaDjm5n/PrBmzuzQ+aIUJBArbCVid5aopZl1AlxSydpnCdxlUagBUgEgG0ZVaIKeG9a/5C9cD5xdQJhQIjS1crNIh6xmgYs2PTy+U23BzUxSZ/qoVA1IgMxRjqWAYUKWkEUIUeJ8XS4N92aHF7Z2dpob5xfOmMDCIInNp/49MWf+OzDn+vE36MYtxA4FixYsOB7xPOcGusyOQMYtIUCGMzzvzDsX3j+pX/xT/7F6rlL2/vDOp8/cOGjk2HJwFpSRKopOxCKQqBgPQGMD0dKSoECSARnQSlvLAAEpcCHJh61th5JEMctpXtrS85X+XxSQQFJ8XUcv7x/61O9y5tpq0uwmrZ46uIQUxAaI+9yQaE0MxUnAYStvUAZKVU55wR5LS0hBVY+QPAkwKuQhyLO2iGAt87WdT/tzOdzIYRnIDpKYCUGEIiBAwCg8IEhsEACITkE4wMRAQmBAu5KaWH2AACMJEQTaGKta0o/mCCwZyCphFDCOcfM4AMRETIDCEmIjaEG41GNCTNC4wpCDFqQFAIQnbM2eBICBSopiajpfxFCAKOrLSNjYA+MyCQFACCR84CEQkoAcM5LLZ2zu7u766c2C1Nba7XWu3t7aStTSiFinudpKxsODzppK2klB5MRFHk/y6YuNP01CxYsWPDDJnCAr6EalyNjp/N/e+P5P2EZJypRlFBGqgsxJzG2om4/6iZJX6QimOCL0O1D1gIAMl7MTSk41yHNC7T1mKhylquirERl9GCls7qand6QDGI8E2Vhqrx2w8LkZYlVQC8IJxM3zz0ENsbNZ3U+q4p5LQQJLbxmY7Au8NEfa//y310d9NUHRRMEWFnZ0CvnzJWv7+yO3np9JLqD/rkz586Hs92VM4ef6rozWst0EiUv6pQYkCUKtfpcdHFbntqlVQ3fsePguxNabtFDvwFBcpD82mdh+8OL8fxuOaMv9uWyy9zMjb9Y/9tXpi/t70ym03L2tXpkh94bCRUik1RSyn1F5BgdO8uxSFZWV5fu7wwebp/pdE/x5uqNp9P5GkjgToANDhwYmkhmJCIpsPSz27d/bXvvBkApFcYxAEWCklPd0KsSsrAk22fWN2+X1e6whhUJiQSADkexyYwqLZl7O6Q5AFsnXd6py3SO6wSe8H6GmgE48qpbtfVry52vreKUqUAKaIyf1CU7T1xvREuS8fruK1v7W867z1z+qf/62f/mzlCNO5nOvudtWwgcCxYsWPA9IrC1f3htOnplczV97i/+j/OXLle2vHrj2nNff/7ajR0Tuts7xjoZ6fZ4WiEJpbQg9MDeOecceTqe82OsE2OMDR4xeO+VkISBiLxzMooaH1DLFokACDl4E4Ap0TrREFQ1LG9Aop8bHbxutz/z+NO713bjEE5F3Da6I5K27kwmh0pFxORBRlorxKLKvQARRcAoAJE5BI8+AHvQpLSs86LfHbx+7fVzp89Mp9MkjhGPvEKbQFZGbBw3AnAgAAI47uhs5AwigsBHFvdHZhcMApEh0FHjyVEgS/MvkecAyE027XHHStNm4pnZHbtp3B2MgohSiBBCY/lx0sBylLGCGJroW2icNzAERiREIMEATAQkRTjKvEVGCiEgCkScFXm704lb2Xg6iZKk3W7v7+93u10UJCM9Ho9DCKaql5eXbVmXZenZZ1kCARCxtjZZHCEL3i9u7xT/8neu/8RH1z/21ErTSbZgwT2CUCiVSIxqY0tTe2eiNAitnIAx4AEgaw2ximOdKd0WCtA5NLI1EnEK4Ng6rpzxrg5O24DMVcyeGa0vTSgdt7dat1vxzYEAIXMv69LbwoZZ6erKYh0QAGSd1660sYx7Pf3YJamU9paEkkJJ0MA+uNw+9Xh239n36WeYbcTD+2H3UbDptxc4UA9XO/ahU0b77GK8UapOp7M8WM9gLequtB5O7BIAgAOYAQCAnsLSG5i+JUWB2sJ7UYmCqga1BwAQCDa+zshweD/Uvfd+h0xPwdVPw9Lr2N36IAxaZoDD+3n/ISi/36KVhLKEMpDQT/vlyuUe1ttb+zujye5sbmfOzGtbzdh5CUoDRQgkZCRbq70Lg2S9n/U6/bQt42VOl6DfiS5FvgcA8G1UuMIWH1v/lER5s3hlFkaBgrV2OPLAZrQrAeBgUI52MPdVgTZabUe9LI6j+3T3M9HDt9vDHZpMQl6DAQBPPgj3nmt2AMzIXgZ/oigcl1x479AyCglSYQ5YAQCEGYU9JfdBHoZ5VZjaTYvp2nLnmScu/9SFZx5ae+i92raFwLFgwYIF3zsrS/fl89l/+yv/4HB4MJlUOk47nZ5UkTUZcgtYKHIRrbXjFVPXdV07PJp+3+2diYFdbVppWtc1MKRpVhQFETpnoiip6zqO47IstdbOWSFICOmDCyEcpZ+EZJMuVX5yc3xlVh289md/nCE/evbsa9M3Htk4tzKp0n1eSXtkwJYcxYkNodSBNcQCgV1V1YiSQCAJIBIoLAeyrg+x3R5dXjk13h/1+r26tiiFktIHj47Rs0CQAERNPAqeOF+cRJYQA99ljdG0lih1FP7K4ShfVggBx4Emd7xHj5JfBdGRl8eRgHKcjRJC4GM3kCOdKBzlsjRrFySQiBGO8lqY6Sg4D5rNBURCIAIUhAieuTEZDcCEQQiZ6cx7319bNbs7Ok2KIo+iiIh8CMPh0Bhz34UL21tbWa83Mwfzouj0OuPxmKwfhllPLk6vC94/3rg2+4e/+spwbD765Mpibyy4pwhSWdRvqV7w81hBokWaJgCqrKAK9RAqKKswBFthcAiAPgo+4QRGESiA0oCrAKCqZFkBZBgpvcRRpBJMDJjSVXvXhj4nBBCZUoMYDUAVAEpgywAAGiCJoUrRtZPWIxvtv/V34vXNb+Gaie+n0GczvvYp2HkCmL7TfPCtFQ3L5/jRsxv87HojegBWgBW+I78CACA9wEu/j4Mr78IK8l3MTQOe+XNob3H1C/dC4ICDy3x4Pzz6zz4gAgcw8q2P8PVPf8cv6N0RRerxR89dWOft/a3ro+GV8RgOyQ/D8HBYlhUAtpkHANKnfTrzkcF/uJ48cHT3Zefomwf+K8ZoIpPPXfqbT2xe/IOdf/z67LXDqh7P64NRvr114K0DABm1dHrQbUOvLXqDfn8wiJb6DywvfXzwY39Ot56Lbr/lt0Y8A4Balua9Fji+M478JMrLc36yXpwM4Wi/3X9tQ7+A8SFPiuEoz2tXP3P5wf/+7/2np4sn4fp7tvbFFdiCBQsWfF/cd+6xX/3H/98/+ae/9od/+AUSylpbOx5P8tXBSvBoTHDWrPaEFEnN3jkrJDZpps2pjojqqmy1WmVZRlEEAGVZSim9dU2Ma6vVKooiSZKyLIU4jlMFQhTMPoRAXghutaJ2RXjq4gPbw6slln/wyquP33f+ytWXnl174NxKxxiHhTl/6uz4cMjoJUmpVVnmQohIqlB7QCQkIQQKsBC8C7YySZJ5Z7rtDgDUdR2LhH1ABkkkEAmQkHwIPnhAEUI40SaaP7z3b6vdOH6pqdfg4E+WP0mf9d6TbKQfEoJPnDUQWSnVuJHevYp3fD7z0fXCkWcHnNxiYGzsxhGAjmSUABwCMwIyAiIDAyEShRCQiJQkgnlZHGxtqUjXRaGUYkFVVek4Wlpams/nO9vbaZru3b5ty/rUhQvD8QEz93o9BwpxEaKy4H28emfwnsP7H7ea7eL9v8s7T8DW00dFXAt+2FlrrX/u/p//2OmRcVaCk+ClUgDkHMzN9XH9cqYvx+qMdwABASAIDjLcghdy3L+PP9SCVQeAzpHzAMqlZX7uLc1xf/8B8MIF5ytgiwAwxNtb8lVyeeJxTX+oI840AguAlOCkytMzr6xeOugPSMofeNUSAtNflU6CwIDNiehbCRp3oBo2n8P1FzHbR7wngcXNmRPSIVz4AmQHvPUU+Pe22oWA4YP0m4AA9N7Gx6CR8MZ6vJWtFufiulqva9Pbspt7UK2EUcrbm7qOYgAKKsZ2L9qQdNekm7/LrwkFiqVo86PL/9GDnWHpfW3c3M7ecn+2529aFxnDrvaRZoUwOyzykTnc2ktimSZqslouLUW9zqlpt9ruV77tSIS5q3Ko68gYqi3X90Q7u3uXAzhhyzg/ec4sWyvqdk93LkT4XCpflb1+D3Tr9V2jgjv/3q18IXAsWLBgwXvAf/5L/9W5+x/7n//R/yBk8LZ64NHLo4PxeG/a6/SWBv26rNBLXwedaiRuMk2JQUpJiFmW5XmexklVlMwcRREH1lo757Isqaoiy5L5fK61PDLOtMcyPJIQgqQoTOhE2TKvVzvjTXku7caHaxu3J1MVRf/8jVce6a1uRNmZld5u8drppU5cOlEDg/KkXUBPMko1GCfqmjw5LQIRkJ6HWguYlHWn150WuUwTAxwwICE2tSeAHsB7gLvCSpqMWD7OXm2eb7SPJro1hCYbBfAokgWZGYECB++ZAYkkADb9KY1K4r2XkhDJOQcQTj4TURBRYHZNAwoSE0JgZhBwp2cGARCYkZuYGAAMwHDskxo8HjfR0NF1nyAQhIKEIKVUXdfdfq+oqxBC2srKsmTmxjy1kWaEEFGrVc/njWgVtdt2OF60CSz4UQDTEZ79cvCat5+6p5fKCz44DJKlj5/91Ld8aVq9NMyzQfqxTvLE3c8H8F+DdB/feoo/tw6X736pTof7F78iTLJy5Rn59sa+G+bFlyoSPOygvBT/B6v6ybetLB7R4xVuTn7Y9q/KITnEza/S5vP3/PiN5nj6qyxrnm1AvgY2Wwzvd4GTcH1ZwXIPoKmBKZZfcetXM0DZWuH8IShb78l62mrpsd6nTx6WMP0a6mv8SlmnRTHK8xsAwTsejU1V5pWpq4kYQSy3RJappZV+vu7D5owHmHTEBKqxLKZL+UzPSs+efMAAwAB8j36/g/BG3GVJ1q3K7tRuxO7BdlKCOsx6usc6fvn6eJAW5987AWohcCxYsGDBe8OnfvyZj/6rf1OW+WtXvnH75tbv/dYXXE94I4yppcy9D1k7Md4THuWv4HEjBjCkScKBoygK3ltjiERzg6UoCiKaz+fMbIw5iXQ9Nu/gENhj0Ek6mc9SRVq2tZJ2ZnvqQipdbnOxvHrVjbd99aWdb3ZFuOBaFzuDJR2vltmAI185DQgheOBaCxKCkMAwMKWtduWtiqLZbJ7EUfAhAAADI3jgAAwAggiFEIDo2QffyAYnO+RkI+HYEQMRvXcnASiIGJgDB+9CkxkrkU70CwF0EshCRN55ay3RUblHCEzEzAyIgPiOs7P3njkgYWh6WBr7kBBc8IAEhEIcNdQEBAwBBTU3v5uAWCQKzFVdoaC1zY2dvd1OvwcIeZ5LrYx3UDofQn91NR+P0ywrJrPZbKZacdZu7d26xS0MP4Cb6QsWLFjwgyRRZ1ZaP63l8jsn0kAX4cdO8SNd2HjnPKRuDW48gUGQ0+94aUmefTL5HLJRiC1x+kdlJ65+g85+8buJgH3P6N6gh3893Pgo3PrYYgx/P+jtU2rSI0CuIzD3Kr5HQ/IAf+o0POmlCOdecKfGSJ6ZjeHgPUBoylX+/dfnL71eTafW3nAhyVnLWkVrm0tnzq7vPzQ86I1HNsmjuoxrgDqwtcG9b1ctlTQ+m5Yf49ZqWHppEPbcS6++dGHzErx3R/lC4FiwYMGC9+7Eg0KnnWce/djkfPFrv/qvYtnOoiUpUqHAe2sZoihjRna+cbVs5v8EKKXy3jvngvOERIjWmqMZ9zGNFYWUshE7Qghaa6UUM05Gk1Y7qYPBiApTx0LrEHVVokwRyHF3fVztJ2fWBuu9z//Jv3tuMk2s+6mNix/prPFh3lNAFgVIJ8gDovXAkMW6rA0iJkpDCL6spZQCwOORoOBDaBJMJIoQAvrQ1ER48IjYZMQ229koFCfNJiDoxF4U8OjGQeMnQkTe++BCUxYhgE7UnKbjI4qiZklEtNY2IgIiAeJJcu1J9woDOOcaOxBCYgQOHJwXSgghtFbM7I7sUhkBiIgRAEEIAiQbPBKqJL61vbW2sV5WVWnqwfJSXpVCiMAcRdFwdzfLsuHhYStOZRztHOwVxfyxJ568ObmNuKjgWPB+QETPPvvsL/3SL/3+7//+X7+trzp88AD0rmFr7wOyRTxf4ckZrrp/zfZkaxvSw79imWIJ5hv3dCuU6CnxLQwdEHAAZ77lW4TX6eRbb1VGvYy+vT2Elzw5A8kI2tso6x/kmJmt8egC1O3v94OiCbS3ce0lXHv5/dx+TCaQTLBucdWD+cZ7mB3Lsw0+uATtbYzyH+QXVAx4usnl4F6vSM66MLvnPx0C1AqcXwEAAdg/xEsxfitzjXHhahNMBcEJgHg4gf1DSOYiLlRuVaeXSIZWYk3LlO2iSopaGSOcJQf3/uLFieCodvcBdLCtsvzl2fjV8WsH33yOnjvbO7ucLi8EjgULFiz4IDI63PW2AEqDxyRawhA5JwRqUwcS4LwLIUikZkovkBrx4qSVg4jyWdlut4UQIQQhhHOu+cNa2ygIRDIEcC4IITqttjE1CkZgqYUDDmyKyiKQBJmh1kpIE/K3TEs+PFjt7e+/9tuj1/YHs8cvr92+futCupnOqOtSCDA0M9khR5UPTuu4DhYU1exAoXeOAhIAMqvG7NOj9z6EIPBItmg2PoRgjGkqOJRSANAsxszO2saq0znXlGY0Ss3dthpHLqTc7I0jC1IU6Lw7Lt9oXpKIFI4WZjw2N4XjHhlEak7VTU8QhiCl9OzBscUTKQSZWZAMCEggpfQhkEApBRMeHh5ubGzUxjBCq9UajUZM2O31rLXW2k6nk+d5u92mAGVZtlqtfr97cOsWdkgqtTgKFrwfkxPET3ziE6dPn7558ybA7b9mWz85y6/8bbjwBbz0hx8UgWP3Ub7yM+/BZPV9ZuM5OvfF77xIuP4svPHZH56h71K+/knOl+nB34IfqEDG20/ytU+/B2Omex0f/E3Mdn8wvyRrL0Nrh1/7m7DzngkcsPXhkK/SA78J0Zs/yC9o/wF+/XNQd36kTg3PPNZ65FLCobn1w195ofr8l4q6mkxed8NXclbcS/V6kqpMbD0wO7hvbpeKvJWPo5zxfeo2dNLMe5OtJzjT7das9ZVbf37rxq1ffOKXPn7uEwuBY8GCBQs+iGxv3Tx3emN3O7cMHETwGEcZIhL+/+y9aYwl2XXnd865N/a351a51F7V3dX7ys3s5jQ3LZQpzoxBjce2MB4YBozxBhiGJYwxEGx9MATYnwYeAxoMbNmUNDMcURyNOBSXloaiuDWbbPZSXV3dtVdl5Z75ttjuvef4Q2RmlThUr1lV2a34oVB4+TIyXryIG+/F/cc5/79lsb7vF0Vx803+amYuIkjbD7rdbpZl1dw+z3Pf96MoStO0yhzZiT0F2HbWrMw1abfCUIiAgEVIuMxEq9BkuVB49PADm+lG0D6EcfLVMz9Zn0v/7id/8btf+rMPH3q4WBlri0k3MeW4GGXNuJVmRdRoZiZTUWAJmREBgUUBAAOKoEIQcCxCshvdWlVnVJUmu4rD9hskVDu24bsNLIjonLuRKbNbrsLbIbKVQoGwa72BRKS1FkFmduxwx/FCdrpfRERAaKfxRBAQkbQCgKqJRhwL4baJBiARWWeREBSVeR57ngMZDoedXjdYmF958YWJ2dlsNGSE2dnZLMuMMdbaxtRUv99vNBqry6uklR8GRZGhc86JdbZWOGpuj8ChlOr1enEcv3R26//6wlnc8X85PBd/9InpdtPfv1vvQkhDKPeTmmAaMJ7e70dd5TBxFhurN56ZPo2NN5kY4/RpcDfK5mU0Bet33fzMewxRkHch7wHf6blM2YR0D9KL0MsxWb1TxQ7ojwEdePlezm7LFqST4II7fVInMD7wfvvoDzdh4lWYPAP4sztLWg3VatzwtLg/RxYsrC2MzXKNiFHoXb3mzr1m1FiFVz2vGfuJbiVJftDlC1bQOrLWs0wCAI6Z99ZmCUFQrG/GnREfs+KM/bEpXsifWflmytmjM4++yzqOWuCoqamp2XvOv35uY20lDiYSv01IpSuMEd/3HbBSWBoTJ4k1BhxHUVQUBYOgQCUGVNN4a2wQRIjinNNaO+cqP47KUMJae0M1cOwDA4gVj3ezUEWczT1FnlaFKcSLDfmCUJhUeV6MM55tzR1e+PErP/j28//nbCcqGtPKjmacP5MF02XY8ztsOFDEbIXEEaOvWUA7ARGxgAKkCAEdCNxUfOFABIQQscqPFeFqcwih8ibdKa8QhO1UlKrIAmRXCtmNRCHUSmGVL+ucuxGJgkhEzNuptKoymscbcSo3ZCOASh/ZfqmqvgNBEAgIq6hYhDzPe1OTm4N+Fcqbpin6enr2QO7M4umXW+12Nhw45vmDB9dWV8uy7Ez0rLXnz7zS6/WWl5fZ8vxdJy+99goRHDwwe26wSHWKSs1t5zvPrX7nuRuT3p97avbUifa+Fjhq3uHFe4aH/xznfvT2JhSTZ2DyzI2fFx+V/sH3sMBRU/PXmXgFT34F22+1au/EYe/E4Z++7fIHX9n64XOpXWENqMHvBEm3FW49bdYnMotZ6aeplzlyAJCL4VvgQyooxsvlYMlHMvDZ2/S/cuHfvLb0+mxyoBY4ampqavYdy4tLzokGlaUu8m0Q+OwyZgvAZWmrWgzf83ZbMyqr0d3/mdlaF4bVpafTWpdlaa2tnrkx/98pgpDKigIUiNqRG2wQeHHkh75e3zS5LdELi6LQShRR5DVd6qOSiZn7po6eXBte+b3nf9DzaRaDvzF1TyfojFZTrdDTuj/aitrN3BkpmQRQtl1RBQAJAIEJhXdaQXaqSqo6C7jRKoK74azAsp0/otVuS85NCwMLi4gwEOzWqmyz2/+yUykCzKy02tYxbvwHsG1eQrhdzCEszLJtkkqkSClE2lFkQAf+OEu17+nAG+dZlMTjPNvY2lSBH8VxaY1jDqJwZXmZmYMgGI/HWutut4uIqNVkp7dx6VKr1XLOrK2vNSdbnl8XcNTU1Owp3XM49xyQBZ1j+8rb9fn56eXbV+DeL4ENgbUsPgabx9+T+2Q0w2c/gweex7kfIt3uIB9ePw6Lj8va3e92ReEGzv0QZ14Cnd/JnUkGD34XgoFcewyyqb1ZZ9HkC09jOolzz2KQ3uY3JINZufa4rJ56H34a4LbB+ls+/X/Gog/dFwcBWbAMDABXl8wLr+bDl8FfRQ1+6DUnEsQJkQPM08wTPLR5LjmjyXU5DgyIw3epeiAAgAMu2IyOD+SXJDjd3bw8+Fcrv3c9v/Tk3Ccj/Q7Ti2uBo6ampmbvycbWozAbF71GM/YbRTH0leJKk/B05U9RlKVBU1lm7nZkyHa2CsZxkueFUkprz1qjlPJ93xizq25UWarVl3jmQJQS3KlIIEaUsizMaGyiiLQWBmecrzwFzKUry4y02sqKdjDvXHlocn5kBmubVzGk37184cpU9sTMVKNQfmHjdmRNERqRstSoUGkLbBFEkSMAEgZARMvbb04rLSJO2LGrtlMhIO7YhSKKAEkVEkvVe6UdLxJhERYRIABCJFKV0APb4a0aiURc9a63i0CqB1a2PTgAqt0IhIQkLKgIQFgYUWFVXaIVEDgUBKlaV4AwCIJxnulGnLPVYYA+hTrMrSMiJAJ2QRRWHihIBIriMMyyLIzjIss8zxsOh+gpawyDI+bRaDQJtcloze2mFbamkqm18drYDqZ64ex0pPV7YBxKmchoCoIhendydicmgLIp5b5MyqQSgiFOnsGjz6A2ezM/aqxWTS5iPSgTyTtQNIHfa/U+eQ+ufkgEoXUFwgH6t2kKLc6Doimr98D5p0HetZwdDHH+OZx4/c7uS1QOpk+Dl8r6yT0TOGwCS4+ICSFZgvY1DEa36QCxgqIp6yfk0pOQT9TfDj+TE0eCE0duNBA9/8p4o896jTunQwDQSjXj0PRka9nAUeHCrZfjVMbom2Ezc51UqBS0LJULGr/jqx4BMMIwl/Kso3a82dj4sx99o+znC60T8/F8238n5inqN37jN+oDXFNTU7O3/N7v/r9FPg6DDpgmiY4izc6KCCqltHbCSmsCJCJAdOycMCKSUmon0nQ8yqIwIlIi7PtBWZosS33fY3YioJRSiqSSF5QqwBGCAvbZeQAeIDAqLzRMuQPHYqwpszGy8wJPNBbaOU8ExVeBOO1DHFIr8btig+nZg2cWr3ztzLMXo3I8HWYBqNiX3IQMIRMgOQKrlWgFAmKdb0QBOJBKk0Da9qeq3poAVBEqsNswwqCVqnJPdhpVABCsc+wYkYhIbbfiqMpqtPLxEKjcOixz1XGy/SosXPWDYOWsUf0CERAFBIlc1f5DqJRCRehrJpCqb5UQSItSJXPUaJamZJSokWyNBsrz/CAMgiDNs0ajIQDa83zft+yMMWVZRlFU5LnWmpltaabvOrl4+WIQBTOzc4sbS9NPPYRBfQuh5jaRZdmXvvSlBTn4a5/49Y10fYsv/5f/8cnPf+bIobnE8255t5RsHYHlBwHe6QuViQwWINzCZO1OChwbx+XsL8L63WAa++4AJ8t44us4+wIE/VsQ0CQYDSDahNHM/vJDeeuYGLaOQDDC5tJtesXhLJ/7NCw/BEUL3r2cHfZx5kWMN/aHZtSR5Qcg39PMERfAcB7QYvfy7XoXLb7wNFz7IGQTIO/H7+J4HWdexHC4h6sMAzo0Fzx0h3BeZgAAIABJREFUd/zE/fEHH4w/+ED02H1hrOnyqzI6Z0cvGvsCRq9HB9em2mXTC6JER2EQglHigMnBu3MnFRAGKYLcNDOvqVJrX3n9UoTxyfaxd7C2+vKrpqamZu9ZXLxKpIt0baZ9JIj9NB/7yhdxCNuRqMYYjxQAmLKEHRPNSguoJv7tdjvPcyLSHhVFoZRKkoTZwY58UHlzAjDijiBgHQigYxblBNih5/lWHIpjB61G4pwryzK3xpCLo9hTqrRWa7/IDBEqHR6Y6KyuXY0njrTmZ589/Zyenn59eenvffKXRmevbF1dORg3weUOEEkRaBACJ2gRkUghEFSlKFWFhVJIgEC04zO63dsCgIIEIM5aEVe5o1aOpAyiCAGRBRBAISMJCTEKsDgR2PEcdU6cc1UICyEBIgkCsxAKM2znz267eoiIMBMRozAIVekqCqtGGwYB4Wa7/fr5c0dPHM1Mnud5s9l2zjlr0zSdPXRwaek6EiWt5mZ/MwzjyA8QcWNjI4yjdDya6PVY+2e+9/35QwthHFx4/VXV8VGr+iyouc0c7Bz85F2fvMY/iNdf6HV8vhU907eCdArKBsw+f4c3o2jD2j1Q7rOoBbTQugZTr+D0S3/JVXQPX4EEWteASkknYdXAYP69NyHMe5D3JF4XL4Pmtb2d9f30NMxpGM7Jyn2w/ABkk1DzVihbsN4SbyTRFrSu3WopRwazsn4Clh+A/pE9WF2yBG/m4AvpBAzn4T1eudlp6U7rp899z8O1JdkaQlYQKHCFKs75ONDNAYQ937bDIAqLJLe9olSmZGt1aZVhedvfPgJgwdnW2Hml9tHg1etr/WnTnV7pHGkemYze3rlWCxw1NTU1e8/9Dz187vUrYdQBJRCi1nGWFknS7I+GYRiKZY0aGJTW1hoiajfbZVlmWRaGISnFxllX+p4yzoqgtdb3tXPMwtrTAGBcCQDVY2uNT8TOCqIAOARE1ko7YWTrnEXgyA8AEQTAOh89EuTcYhAgoHGlKFSBIsT+YKxVw/danpK7jgU/eunMdCP6X373dw4mwccfeWh9efFwkjTED4wneQnsE4UUBEYEkVHEmFJEwtB3zomziEoRZWkaJw3P88ejLAxDY62zohRp5Rc216QrAYSIEIFhu1VHIYkAAwsIIKIicMYYG2hPASIKIwhw1ZGzY+qBhBodOOcYGYkQiBlIiIkYGRBQUVEUUdJwwr7v+UGwMeyT0tpXC4fm8zz3w0BE0mE6MTGxsbHRbrc319aDMCzBDkb9IPLFms70zNbaWqsRd2dmriwvWa22ljemexMN8rZWNyYmJ6/TGLBuUam5M3zu0wfvhZP/5Atnf/TSxj/8B/cn8416n7yH0Tkc+gua+yH4t7i2P9qg41/jaAPOfHY/1rC8FRYf49EBuufLEL56C1/FRnzpSVh8FMr6zHqbrJ3i4Rze868x/sGtFTgWH5OLH9uzAzTzAh3/5hsvwlc+CGd+GeB9eGPj+EE93SPHYSWYn79YfvErg43ny+Jl9rWOEmrf36B7kCIZ+dm6GQ3jrdQbFM66d5q6YgO7ObvRQDsZ6Od+9BfLp6/96t2/+nYFjrpFpaampmbveeab31hdHTSbk73uvClBaU/pIC9MHEd5nge+b4wBgWw0DoJARKy1nuf5vl+WpXMOFbFzCKC0YmatqQqDRALrbBWqSkTGGMNOK3LGEVJl5+GYHXNVIsHOibDSioiqwhB2QIiESpPWpEWERQChSloVARRC1kXplI7avamstKWmgZSnFy9dH63pVmRCjUnoNeNMOGdbikUkranIMu1pz1OVSarn+c45QEySRlGUznEUhUVWgLDWCMLG5IHnmaJQiJU7Bu76YCEDCpESgMqiAxABmJCqhYBw1z4DkW7yM3XsLIAoRdrTiAQiAgzCAgAgAhIliWWnPDXOc+VrFfhCsDHoh0lkhS1z1Ii19q4uXpudnxuMhoW15HuAUBjTarbZ8OWLl2ZmDvhecPHixcmpqcHGRkR6cm7+wtlXUzapD+HByfYHTtZnQc1to2pRaWWtT9/9c0kDYj8uZOhofP7KyFg+fMs0Dkm7cv0RWbkfhnPv7u6lADpgD4IR6uI27z3Jm7L0kCw9CIOF/VW80H0d55/FmZepuXKrHTSRBL0CyKEugNUedyjcHtgHG4IoEYKgj8ru/VBZPyHXnoCV+yGdeec9WX9pv1uYegVnf4TdC7fNQOTN3iQCCoBA1gXZ0xk7e2BiQADngTe+FZ47srUgVz8gSw/C8OA73Hg0MH0aD/wEe+e2/828SN1L6Kdv8A+Q0cuwd776Ewj7kLduraPNLWhR+ZlojUlEjZiaiWomyvdQK1mY8u6eD+6bDe+bje49GE8rf/QaZK86+5qLVqPGoBm5JHGNZt7U4jsfobpZ9VYPAbBiUSyxszmYEYiRzdH6db5u0LZV+62k1NUVHDU1NTV7T56Vg/6o19ZLSyszk0eKwgQ6Djx0ziVJMh6Pfd83eRE3G9ZaQnTOWWsrhcJaq5UHKEBCBGVZVsKH1hqJiLSIECkARkRVhbM6txtEshsyUjWMkCKltr/md70wCBFw26N0O2u2Ujq2XS2kNELKR89vtLTnH1xdu1pIaiL7L1dXdXmtXFn96Kn7J9h74tjJYnnjAHSL9azZSFikLMskSbaGAxFUnsfMaZY557SG0ahPiKECcJaIfE85m0cKgEsUdCCIiKSZ2YEgAnpIqEQEAYGFUJMiyw4rvQOZmUkQQRSDCAOAgBNgACBADWLZIWx7mSoSpRQTGleKVqUYijxDLs3LIPLbrd5mf6PT7a1tbDSmWmvrm9MHZzLOWxOtjY0tjxRgYAR91SgJupOzo2GRRN7CxLTdGkySznIzWF5uzU2XLe+aHTz2+P31KVBzx7j+aC+e//u/UPzJma/9D7/5w2tL2UcenSKqNMy9Zjwjr/0CDOf3YGp67UMyOgDROgQDALk9JVBSNc2lE3LuE7C5r0RJAWSceYHu+ePb+arUuQydy3zGyNZREHrvldybhlx6CtIuNK5DpZRhVdr47gaJbE+oeOkheO0X93SPO1z4AR3+9v7ZhRhv4olvcDCUzWO3YIquYPEJGcxCuAlhf88OEGDV7srrd8FLv/KOtKdtYy7QOS58jw597+0dxolzMHHuxrqW7+PhARiH24IRvH9i4w9Me5/7+c5PPfnC6ezSN1NYdKFAPD8VHk3yB3M3YwFgo9u/nqzlIizZzRLGm1I0iqKxCuMoMuXXf/j1H1z6zuGFIx+denLBWyBVfZkh/tUrqis4ampqavaeP/nqV62BNJVedyHwGs64dJTGcVwaK8JhGJZlqUnttmP4vl8URVmWVRCsE0YERUpEquSUbTGCyPO8KnOE2WmtlVLMTLhtdVFVKmDl1UkEAEorJHTOVdGtwjtVEjtSSCVqVM9UagIRCYBhDv3I0wE7ajYnWt3pjDS02lvONednL66v2ICefeV5ExJ4GMbhphsOzFjHfmryIAysLdmxVioIfOcsKURircgjrMpIlKeNNdrzGao4FEBEBYgCJICIgCQggAAg1SUMaQU/lXYmAlI5WyGAEGH1AIAYiAGYQQBEISmNmkBRCaA9jxG9IBCkNM/8KOpNTfaHQy8IWq3W8upalCTtbu/K5atKeZO9yXSQ2sJO9CYvX7jYbDZ7c/Mri9f6/f5kr7d6fal37Lh27urmKs20Njzz4M8/qR6ar0+BmtvJzRUchARCULRef9197bkXrq9vnTk3aCTe4flbkA+STsryA3vmWyEEeRecj41lJHc7dhwrufoBufxRGBwEF+6jI9q5gMe/gdOvYNS/A6+uSkhWwMSQd9+T54NoSCdh7RQsPwA6x2T93Q7yS0/B1Q/C8gOwfjcUnT0WOGZexM7lfbcLBwuw/MCtqkEQgqID6ydh+QEQerfWsCaWyx+Byx+F5Qdg7R7IJt6JMNe+hMe+iXM/xumXsHcOg/G7PKwQr+HUGZx+EWx4S7xablcFx1tBK5ya0A+eip54oIGC60t5vpSV5wp31uhF3V7tBENfG42oQAG/nbwV0oCtMkYvsLq/PChLsS2v39rMu6nvvMAFf+Um1ZcFNTU1NXvO1NTMhfOrzlit/CwzgQ69JMiLAhGRMM9zRGTHntLM7JwDAK01AFSPEYEdOxQRDOOoKAov8CuRwpYGAIQZAB1zlTaCGp1zIlL5blbKRaVoAIAxZrerpVIMqqYP66x1DgC4Ws92ZQSyCBE1lFeOxmEQeRJKji61097BMh+3k8m83Jo6dOjixiJMLbzW3zzI4x64o7MHMS2PTwbl2ijIeGayq0tnsiJw2pFjIN/3nHUOtHiRFU6tozAsnFO+ruJdqTLcECGp/KaMgGWg3aQVZEBXFW4AEGlERmBh0AGLiDgRZkABAkEUQtIGGRWhQlaEBIAY+KETDvzQWBtEYbupgWhtab0Vt53hUtyh+cNra2ubq4P5uRN5lq8tD5M4JjFpf+X4yYXNldWNy/3JyXaaZyuDfjQ7d/HqFfCh+9DRbK59/8cfwqZfj/+aO4yNYfmhZHNwrP3nLy6++Nu//1qv48/PRDOTURLv4wu/sgXXHxPW0LgOjZVbnSgpRSLphFx/FK4/tt/2BDZW8PBfoD++M6/evQTJGvQPy9ax9+T4zybg2kTVlgj+SIKbJoH+6E3nhGIiyFu7VRvSPyRXPrwHZUo1NySJBiw9sl22wSQ3W3h6GQT9N27IEutD0QK3nc4reVsWn4C1U+9UjDAQ9HHiVTz8LQz2pksI443KZ0QEoEwk60HR2l8S6p4y0dNPfnC7EZK+6kYX3WCtLIwFANvi8pIEh5Se13oqTdtjilJJGGJxwIz8xvmyRXc0bJlOEdhMb5zb4OIs95rHJ2dPthYaWaNZtGqBo6ampub2MTMzmySXbRErCv0gKdLMVx6S8jw9HI/CMLSlCfzQlkUURWWWV30onucZY6y15Cn0dGmK0PO1pqIAEdFaO2uRtAhup5NaiwKe7xUmr+QMlkra2C7aJFIiQKiV51V9KFph1b2CRCQEAFURx42ulkoZYVfmabPZHJdZam27M1kUInkZQoTOS1QMAzcfd1OTRqrYNP2Xr79+HvON/kr62iuhj83En/Xb00F8uNE8plr+kDvOL/OsFbaKsrSWfVIN9LLxuOlHbK3W2gE5AqcwZ7Qo2kHiPHI+gwihIxYQcogM5JgACZ0DFhAk0OALs8B2QQoDECkgtOy8KrtWk/IUogjCOB+HUVyaPE4SL/BG2cj3Ik+RF3ppljHLyspSmMTtRvPChYvCOH/k0Mbmpg71gfmFZ7/7vaMHDyZJsnT9ehCG7enu2rCPM0lwdHrqEx+Cbj3wa/YRp2bu/fVP/sPf//Hv/dPv/fa/+reXry2l/9V/ctfD9+17b4WtI3L6P4JDf46Hv3trBY6Ve+Xi34DRgXqovJ9ZfII3jt+Yec4/i0e/9SYDY/OwnP842Gj7ZxtD1qt35K1i9T5Op24coMkzeOyb4L+hPcd4ms9/HMY7f8XeuzqLww089gxOvQK3xv0H538I0aac/8TeRLrsex7rPXX4+EPGMgsDwLPr3/365a/AKgQvJyoI4lbDThR8r5P73ZjSXOelzljxX7U2K5xBsTmzaQ+LbkfDteEL556nyXxyLimgfIPNqAWOmpqamr2n0+kYY7TniyCLkNbGOc/zClM2Go2iKIDQMXueNxgMmnFCRGmaGmOSJHHOOXZB4Od5SgFVeaiImCTJaDjUWotgVZShlFJI1lZJrXSTTkFKKWMMMzMI7ZR1WGtDz3fOOedQGHbiZis/jsrIo4K0lwRhv9/3G3FAXlYUxtko8LDkJGqwsYA8Ho6DqAWak2TCD7sqpIgabAdBU61urly6stIgeOzgkR+cP/N3P/VLz59+LWQ5MdUZbmW+0iGLlxVBU4/LLPQ0IwKDQhRQAIzMIoQkaAVREFAhCqAIExKRJkAEQa4qPdCBQwEkVEoJAIkwEhCCCAA5EGAWK4LMCEm7VVjjEPrpqB20o2bDOANEm4OtII611haZlFofbC4szBp242xAPgDJ4vXF4ydPpMOhV3qdyW7qyi2bpqE79bFH4AMH6zFfc0cQkfF4/OKLL66srMzrhZt/NZFMTCQT6+O1xf7iy0svffM7S4fnE2P5/rs7UfhuL//EaegflPUTYPb6tmTRhqItwZYEI2hdxXhz73da1obBgiw/COv37LsjqsfQvgqdi4D2Tm4GWuhchKwL/QWwyXv2/EAYHbh59is6l3DwJsNj7S5YvRdcVH+83A6yyZs7OIQ1xBvgZW90gAbzsHLfXvR9MLSuwOSrOP0ytq7fkvGHAM1l0IWkk0AO+gvAwd6sumzI6j0gBO2r79LEZM8+V8cTMDg4w4/OdB6+sYud2xyslwK2AChgc7x6eeO1kR2VeQmEyvcarYbplulE6jzD9NNKh4AYcIPWiA9S80GPz6TptWJzbWJrbbMsaoGjpqam5vZy+PDhLCtaTRWG0XjESRQNBgNkCoJgnKXA4vt+mRdGpNFqs7OGne/7RJRlGTNrpQDA9/2ytFrrKjBla2vL0/5olNIOzjlSChGssZ7nVbMdRHSOi6IIw1CqThWuWk+UUggAVRtLtbATZmbP86q/rMpAiEiExsZ5YVMsaEJiDMkXsUCSSYkaLBsIAkvoaR/YNr2eWNGUTGjLuZv0D9l2qj25cG1xbPRv/skfxZE6dvTgH1/+85Ddf/iJT539/vOPHrkrzMSupx30I3aeRZe6APVMGI+zTMRGsRqVoyiMrbWA2nElvHhFUTAorZRCPx0Om612Kc6J9f1glKXK9wTAD/xxXiBpQBU2ktFoEIaBIFt2VpwjnJmdG/RHI2uCKFbobW70W51m6ZwDmD1y+OL5S56mUgwSsisVgBTGjrPe/IIqs+Foszc/PbJ8Pe+f+NRHanWj5g7CzF/84hd/67d+68KFC488/Oi/v8BTxz9234H7f/Nr/+sXX/r9f/KF165cT//Rf/Pguxc4wMR86Um4/giY+Ja8sZUHeDiHp/7wVggc0F/gM5/bp7Ub8Toe/xpOvga6vKM6S4mHvgPxqpz5ZRgk758TZu0Uv+mNdOuDC+rPljtD/7Cc/tvyxjN2p/fmYwctLHyfDn0XvFucXxMM6NifSrQur3wOij0aWuNpee0zkHewuQjK7YdDJ+sn5cznoGze/OR9kw8faZ+QnQyVFwfP/uHiP7vyQjr4EQTgB3Hcm+/l96VXP3AtbQ5K/2cU0QjC2MvcHPo/H0VtHf1rZVbTrXNbpmEgrAWOmpqamtvIzIHZRrPdbHfTvPT8hnUSJ0mWZWLE931gsdYSkULM81wTep7HxlZag3MOAYuiUIq00pW9aBAEAMBOkiRBRK31cDhUSllrEaUSOyrlQkSIqFq+UiuqVJXtWYmzmrZDVW4OW5GdZaoKjkoRAVCECOxABBwLsihABQIAlkAcMXlWWIAdARCJJtJEJOiYrKUS2sH88btev/pqNNP61rnX4hDRjC788Ze6KvzRxUszceuXPvqJVy9eCw02Q1+RxACBKhrNJCvSi/3LB4/OL28OtE8B+Xlq/SgepWM/CgOtRlnRiRu+i1yR+3FomBFE2IJTIJJnqUdKex4o5Yq8kUROrEL0wqAQ53l6dXlZa6/RiI0xm1sbR48ev760qAIfrH39lVeSuNFtt5Xw1cuXepMTvq9LU050p9bHqxKpxnT3Wra1heYDf/vn4cG6Mbvmjl5Tily7dm10ffT5+z//9ImP//uu8s2gGXvxZ+//7IHJBk6d9tub/9+Xzyva9heYmgie/vDMwoG3P4MVgrK5Z/aiP2OSGcNYybUneHwAALB5DaZO47u4jhcBWLlXBocAAAZzMDoANt6PR5QchoM75b5xY+qHAv4YwoGQe1+dMDa60XtSsw9xwW1Sl7rncfI0TL6Kb1bRswdnEzEEQ+idh2N/Kiv37U3hGHtQtMEk+yjqyIWQ9X4qnTfScaRvfNLeDfd92v7NzWwrK60ByXS2DouwiZ8893OXe6+fb53OkiKPyozKXIrclpYMK8soxjdpN6NJL5pQ6+PV8+cujI4Pa4Gjpqam5raycHBGBz4qEiYnkBZZGHjkaQEg7YFjMZaQtFZlWRJ5ZVn6ipRSRVFUYbFgGUAxbXeZVGkiiqgsS6XUaDRKksRaSxo2NjanpiaMMdVsxzkHQFrrSrwg0CxuV+AQESDcLuwQBhalVfU73AkoEREhdgCEWOWNC4sTFgDHohV7QAqFALRj34kDylCJVNfBVkiJOEH2lUfUylbSk50Hi0F2TEdhrK0aXFm8kExNrOrNTdL/4h//Hx/78H/AZRGSCgXmexNTrdbS1dONZvSRzz7+u1/7t1NhezpqNzDQoUqSwDpvK8/ApFHLz/O1RqD8ErG0kVJclk2FwMbzvDwvk0ZkrQVhByJpIcjaI8elDjQAoYfOGhn1bVbONRO7ud4LtLGGSJHCctAPZ6bHi9cPtLpRnGxtrHHIy/lgiDn7vvOK5PDME09+BKZa9VCv2Q8cnzzx3z313989/bOvmxWpz97/y5/90BP4wD//ygvP/E//23OLy7mAWGdPnWzMz0TTE6GnCd9yNKswidNVLuMthAO49iG59iEAkIXvYOcCwO79PQZyb7y9IgCiblhFMsm1J+DyU/Voqan56w0DOZw6Tfd+6Xa+KrauY+s6q1I2j4GonxIC/rpcG8dHFuIjuz+u8OKfmi/HefPjZz/746lv/+ncH65PbW2owao33HSDjWKQeeOSnIAwcEqZSrxwNlw9u1xcM6MDI5isBY6ampqa28vhI0euXy9bSVwWqAI/t2UYBArRlFasRaLKCDSO4yLLPc8TZ8uyrKQH51zgB8YYYw0iIbCxlpRCrQWAmf0gyIuCEJWmicleFYPCzASVGQeJCHMVmwqVhUe15ioC1jonVWpsJXxU6bBVLGslgrADYcbSAGmlQBFYtMwCUJbs0BGCr5QosU4ASVCzoIBzJIJWgBmsMy4MAg0JoIeA3W7TGBt7M6cWjhlXRtNlYbInP35qa7QZNfzljRVn82u4hetr4pzJtv7kS3/oK+UNVkO71tZhqPS4zFJbJO2k3Wwqa1pKT0XRXQcPUL+wmW02Yz8IRoMhCEwdnbm4fF3rwI+ivMh6E91ROhQR1Bg1W4PR5sLCwsXzF5pJM+gFVuXWjEZZ2uw1R+NxMNNzo/Kl1Z80JrprG5tu7WopDpx65dI5jv0yoB++8tLv/PEfgVenpdS8pyjacv4T9xX3/M9Pr6apK235L3/yL15dfu4f/87Z85dHn//MkVbTe6sCx/WHZfEx6N/G5qzNY/Ly52G3miBZwoXvQ7z1hu+3KVc/uBt+IYJwk9lkTU3NX1PaV3Dh+zj56h15cZx6Be7/53L1A7Bxd30omth+XD+lwPMhPBFPRt17Lq8tXzm7cmVZL/l6ZSbpHxgPp0Y55RYZhdrd+MR9s+ujMY5Dpd5IIaoFjpqamppbwtGjx1ZWz5fWCIVZlmtN/fEgVL6nfCKy1gIAIhpjRMTzPOOsc873fQBg5iIvtdaklLUWcKdFhRkR86JoNBrWWtK6KHMiUkhKKeccSBU3S845AGQWASGtqx4WZnaAhkuNpLRGAAGsPEoREbeTWKvbsuKTcs4wWNZIRKJYrGnEzSrnxYA4ElQkGjUDuLKqAAFABhYgJC8M4vF4pD1iaxwKAceNFpa6HJtG4Fmb9yLf2KzXmlvdXH742KmtwXrBWV6kBeSkSZBE+zrSZWk2CMbpAFsdQ3YJi/7q8mSvvbV8OSKc3LjQU97xg4fOn3/R8zxgcM5tnRs0khYIAeLMzPSlZ/9dt9csy2I8Hvt+0Gw0By8/Mz8/bzfL4XDoeV71TTnOsyAKxy+NldaGXWasDsLVrQ0MgqXNdYhDvxHnZXHo5JGLm0tHpg/Vg7zmvYRJYPnBQ/DgofsBADKTrY5Xh2c2rlzZ/NFLG6eOt3cFjijSc9NRHP2MS0QpY8i7svwgXPvQbd348QEYH7jRl9++CMkqmJU3UmHSniw+Dhsn3ztHiCHahGQZVLFftkgVkCxD0YKsC0D1OVTzfiBex4UfYLR5R14c29egsQz9Q7IXAoeUCQzmIV6/1aHab7IZNoCsI1kH3qbbaYTJcXVf9fgATs3wvY01Lzhn8GyKWuRopLc8taXHOis9owhaeTTRaUmPypbaMGuL+YXJrvI9BADIOzfbf9QCR01NTc0tYXJmGvFCmMRlgZq152mtyOVG+YpIGeMAGASdZURM09QjjKLIGKOUUkqZwgIhICIoBAQhFmud01pPTHbLsvR8ledpEEcKEHjXZYOcEwBXZanATtPKrt0GIDILaAIB55wmVYWnVGrLbicLCIkOWJQIC6M4Aec0s3YGxRECAFb2pUBIKCwWEVEUM4ABBCTUYsl3YSOMyrJ0YopRLuCAkD0ztoXveakrWCDLbbs7v7qR+n4bTNBrzzEIWxcqrywKYxz52onzWnOFySIQ54q5qbu3NlYPJNOmKFa3tkZN85PnXui2O+UwC/0oTU13an5QWGfZ94Mz5y9PTU9dXlsDYD+MsrzkfMPX3qVry2VZhmFos7EmxcxREo82h77vhzpM01Ecx9fXl2ePHT63crXzwRPdhZkXX3zx0Qcfk9zKW77XXVOzP/GV//mHf+VjD57CY984vfLSb/326TTdju24+1jrH/zqXadOdH7GhezGcTn3SRjN3uGtH0/L2c/IG8c6Og/G0++lQ6IMLHyX5p+DeH3/TAXp5J/wtTU4/6nad7OmZt+xcUJe/Dtw7BlcePZObsZohs99EjZOvCsZdGXGDT0o1kBd4AjcgO1PDPzE+YQqbFFEzRiSMF4Ps8B5zRn6d6vfuK5+8Lceas1NeQDA55+GxQ/UAkdNTU3NraXT6fUHadym3NlOd2I42FRKgUe44wPqrGVmpSlPM621FVaCvu+QKMXUAAAgAElEQVRXkkQQeuJYhDxfgZBjw8wI4JwbDocA4JyLokhAWVsSYOVaWi1ARMrTbB0QggXnrMhO8opHxjAR2dKwtSpQQFgpKZXFqFRaiVTqCAEIMrI4ZlaKiqJAREVEpJ1z4gRYQAEJUJUvi2hQFKBSKs9zT3vjYRbHUTrKOq2OA2Gx5IOzLBoIlTMQJXFRFESRMRJH3TzNRSD0YylZCtWImgaY2QI7H/3I963Ny2G+MHHPYDzwG15u075Z1kk4tNxsHhiM0tbE/NXltdkDC+PBoDTUPTBzbeVau3PQ931AlNKQp6w1WketOM7yYStJVq6vOBHBKOhOAZarw/Ugiq4MN4LZzko0fvo//8WVdDNoJb/8oc9lW2nMwXraPxrN1oO85r2LInVy6uTJqIMHSRezPzbnBrkBctC+IjD89g9XX3n9L3nvTSQTD84+2Bo9COt3A99pgc/G8KZZGO85kLG5hJ3L+2iLvBw6l3EwL8j1KXNLEJLNwxKtQ/syBuN9sUVlDP1DsnkU+H1nEqEzaF+G3utAdzSiCBg6lyB9GfqHfipz5G1TdKDowOzzd3jHmgS2jsJ45l2tJIsx0w06foCstBdCuB6OrqwOB5vj1AAIie85F9mtxiBB7SytbCylTh28OPFQFB4+RDiekEpeyVvQP1QLHDU1NTW3hG5zotGZhCDCosiyIvSC9dW16ekDeV4WWRr7gbD1fO2cUR4ZW0ZRJI4diHXWI1UWRRyHxjgAIUXpKO92u2mWEVFZOmut7/umdCIcBD47sxuhAiAMTli0VnlZICityVprBTzPE3BKo3UlIyuPGJzyyDIwOwAgIlHonHhKIbMmEUERJyJIWoAdIQE6EbEOALRSiOicE1EsiMQMhIoBkJUV7cDTSDgu07AZ5daJOO0RCSlQtjSVIlKWORCwcwJSmFxpdM7lxVhrTZHOobTsLDsiCgPfmEIp3Wy2xlkehS0AibSPNpiaOFaWpSnKqV5orQ3bc5jjoe6hvMjAyj3zB/MiFSda+TEBIrAnvtdyRkI/C1WInfk8M1qL1pmTrUZPlrcWdcufOTXvHdPjzvpEz9dkPTWIJzwelEkc1yO85v1A3pNzn3rIPvUbnzDMADrDU39wJv3m//5PX3n5tf7NCz6+8Pg/+rmP3Tf1CHB96VhTs1dTXQ1XP8TjaTr1JdgfAgekPX7907B+8n1YsxP08dgzOHUavOxObgYxLvwAkiV55W+9W4Hj/QWBN8MPT9B9d/fccu+l8/T1s1vL5zf7g35/MBgN0sKmOWyMRwjo0I14qR9++Y/y8UAdXAjU3I9x5jQAyOrdcvpv1t9SNTU1NbdG4Oh2CP2t0ViRZ3MWcPPzBwdpZoxJmo20P4x9vzBGEyilfN+31gZBMB6OwjAEx1qTMUZrba31fdKayrKsPDgQUSlFpLflDGZEBeBgJ/lVEEikEgVEWECURkQQcNbK7hqgamVhJuVVeQRY1YCIACE7S9vOHCSV8ygQM1tmBCBCFCidJQEiRaQAmAGrG30MDpxTHmXFuNloWctpmkZBLIIAQIBqp4CFUBGRdZaICJGds44VEvoKQBw6EREUUkAIIo6IAIBd5YKKAAhCaAJPx87kgd/WouJApy71fZ8Q/DDRWjtnPD/2fb/IHZNiMA6cmAY454gLh4HqgXaN2Ce9sTnojwb9Tq+5xIP2fHP+4ZmNbKUbJOC4mSSDzVHUjAlcPcJr3g+IAtMIoRE2qgvMEsxTzk5/9vDio0G6Pd8x6TfPfuOFi5f+2be+eKD1F9WTTb/58bs+cdfUXfUurLnztC/B9MtVGeJfOdJH07By3/7LBkawMZRNkH0zIxMNZWOfhii/e2XBH6Of3uFDjgBeBsForzKYZfUeViVOv4yNlds9WEwoK/fB8gNQNPbiZEANkcYINEzjCU3WXzjbOnZuuLW1tdlf2ximg6IYmcy4zHAeqCyDa9eHZ84Ezz47c/RIfmC2DwDQuQjHnqkFjpqamppbwsI8KIWslDAKKWbOilxElO9lWRYEAYIAoiABWADQWpdlGQSBtVYjEVHlx1H5g/q+XxTFbnsLIiJuyw7b5hrbGkT19Ymw06tSPaOUIqpKLapOFKxSV7b/igVYqlWKCLIIWGaBbe/Rbd8oZlZKiQgCaK1RoIp9QQQA5sowZPsHEREGCYJgPB7HcSNJkq2NzW6362yplCKscl4YhQAABbAKwmUhwGrzRISFqw3WpBCx2mCozEsUMQgiWudQKysuiMMsy8IkyvNc+cqBcwxEkOa51loENvtDzwu00iiklTKOkUQpJcJ5lgV+UhSFB+WHP/zBP/2zy8try6YHjzxx/8jfTDNvuDHyo2BruJJlWRtNWowgqsd4zZ2eiYg456qI6L2BfVh8Yg6e+C8evvHc2mitn219+aUvf+G5L1TPFK6YiCe6cXe2NQsAHnmBDt56yuz+g0EZeMPpMQgAe389kx335UzVwE2TQ5w4i6f+AOkNBY6l+3kwB/mOR4AgOK92Tq15P7DyoAzmwR9CtAlk31jp28svIKcl78jlj8Dyw3u+8obMNtxsNN2cPCTpeKu/tbWysrG5NBoupWvjYj0tNxCG1o76w/PnO9/+87ZWOD3NqENsl9h+thY4ampqam4V7YnWRklsPbTO2EIBCaFCItFityfnAOCYgZAdg4jWnoiY0hCKUsoYEwRB5XwBAIqId+QM56rLO3SOq4s03GH3y61SBLbFAhZE1KQEBFgc20qNUETiGBEQoJqgKEQFSIp2J1GVylD9r5SqnD5QQCkFJAIiLA5EKVX9lQgxO0AUgcpVJE1TUuScc9aKCClViS8IIMxaaWa21oKI1hoAbGlIKxDAbbkGduUYrXVVgeKYAcA6q0iTQsdOaUqzcbVBSpGIkNICaKytImmQEBCsY09rAEcatRdZNmGofU+bwpKSs6+94nkBOW+cpxcuX091n6lEp8auMFw0kkDSYiIJ6+Fdc8e5cuXKF7/4xa9+9asR3MLbrY2g8Z8+/p89eeyp3We+9OIffOv8t/6fZ//vZ15/BgCeOvbUrzzydzS+Zy8pow08+D1Ilt9oGRPJ1Q/B1rF61O0LDjyPMy/cEDgaS/Cmk7rWNTz1ZbA7bRdZV658GMa1lVLN+wKTyMWPQTaBC9+FaHCbBI6lh+Xa4zC4hXnhjbXD2gZu5qqdXznWG2wsDFeHo/710ebS+OJWurI6HiMilJcWr109P3d49tHphz7ktyehNhmtqampuXXMzk9vXR0XhrWnSUJW4mzJIkqI0TIgKkLEMI5EpJQSAKsmlEqVqAoZ8jz3fX88HjcarSpctqKKd9VaVyrBbtXDriRRtb1UCzvnHAgRqSrKFRFgJzNFAAAQEAGBhbYfg9aad9mp+3DOaa2lEiNYPM8DRGYmRASoZBQAEAERqOpNgjAoCuOca7ZaVZSLiFjnqrAYEQEB56xSSnmeKUt2jog0kXNMqloxMHNVqKJuuH5IaUqttdIKGATEOuP7fpZlcRxX25llGTpGImMMIGvPFxFUQoIOBBQAiHEoQkRQlKmnvNKMwgY7K74XtzvB9evLc6dmKELPo7wYK4mVkW7cOOSdrId3zR3nhRde+LX/8dcWOgsfP/mJQN+qhvnQC5889tSTN03th8Vwebg8yAcvX38JADph5+7puxVtX1K2guZ8ZyHU+1gE1CnEG4A7H6eNJZx7FjtX3+hSvogh74jcdMM/70LRrgfh7UPlEG2AKgEAZ16gw995W3+N8SbGz904oMMpySagCuIp2pB37+Rbc74MD0C4BdEG0h3zcxVBSHsyPADWf9+NHoFoA5qLoLP9skVUQmMJsi5kvT1oUHIhrN0rNoB4FboXINq8pRV1UiSQ9WTpQVh84pbupGg0FZYdPKCx5xNkg3I4UQ6H7VG/NWyubSwmm1tK5Tk5SIuRn2/OAMyh6gBhLXDU1NTU3CravYZaKd3IoPYU4tb6arPREGfTLO22m3ac+VpbawlUabYn57728zz3djpTKrsMAGq3u8YY3kl73Q123anOcJUgUj0JIlXma9WHUj0AhO2ukJ3Fdos9GBgBQUBEpFIoABzRTfqG3IiS3akKAQKpvkEJufI2BRTB3YoPti4Mw+Fw6Hlep9PKssL3/apAA37qjYgoRERkJEIkJAYBZARAUQBAgLwTZMvMxtnq/WqtnRVUYlzpBV5R5n4QFGXp+35Rlp7vV9sThLExhp1oTWVVzy+itXLOOQZELEwZBKE1hnz5wAcfu3r53Gi89eHPfuDep++9OLyagVndGHaoqUvtm+DEoQfqsV2zT+hEnb/3gb//i6d+YaYxc9te9DP3fuaRhUd2f/z+pe//+r/5Nd5pkXvi0OP/9Uf/24XOwj7+aL6Cx7+GwXBH7yggXnuTP/FyPPxtvCmtgC88DVc/XI/A20e8iie+ho1lANiDJN2oT8e/ASYCAL78Ybj09J18a1lXzn0Ksgk8/nW4gw4RzpMrH5bFxyGdet+NHob5Z2nhe5Cs7Zctivp0/BsSrcu5T4HZI6vR0ayc/SVY+C6e+PqtlYs2jsvrn4bxgduzq0oAARX8/+y9a5Rk13kdtr/vnHPvrVd3T8+jZwaDeeENECAJPkVSJCVREmnJUmxHsSXby8uJLCdyVuTllfyw10qWtWwlWV6RHCf5IydZkV+KXrbsSLZFk5QoWoIoSASIB/F+zAAzg3l1T3dXV9W95/F9+XGqqntACCDBacwAvBtYQFfVfZx77qlb9+y7v73R7SoOJervqxYW+/tfwcaCubC8pwmkMCcPTMr0xNZDBrffVx473BIcLVq0aLFb6Pc7TTNh14mCFEN3cdGy9SJLe/Ym35AxwfsYQoyeiLz3nU5nsjVy1kpMhllVvfdVVYUQDh06dOrUqblGI2NupRGn5SpzymOqtsgSCVV1zilTCIFoqu/IS87sPDLLAFFRmpaiZF5j7tkxJ1My7TI1+8zsCXEmOrIcY94Sa+14PC7LUkTG47G1hfe+KlwmKbIKY9oGY/KbzFw4JyIxBjJ01ZESQJQLc7JAIyPFkKtXUkrOuRTFOZebHWM0xnU6ndFoJCILCwtbW5tEBGNAzIwgeZmsJREl6fbLL3zhc2fPnrWHypfOv1ydra6kUTRCSUerw165//aDd3zqju9tx3aL6wtNqiO98PyF0pZ3HLjjrpW738q9H91z7OieY/OXYz9+9NwjSadPnpOkzz/zuV7R27nK4cXD77npva96862e4Sydpt5FANjzIu175pvyGiQWDC4A22UsNN4LZQDaLGD92DvTlPEGAQcsnaL9T9C+p6m3ek02SdZj4dz072agfoCNY7s8sd8xAl8TxRaubxyvMkYru1pxcN1AoN4lWnr5BmpRHoHDQ9fKahTI+dnHtBii2sDSaRpcuPZjpOnr+jE9/26s3faWOeNSWVK3C/EcmrKGWGtsYWyRCue7mDTBx/HW5uiFrQ0drw3OrR3+zg+3BEeLFi1a7BYWFruudD5QlGRcIcGPm7pyrg7eQC2zsVY0OcOqmmKs69o5JzExUUyJjbHOKUDMp06fzuyFm6kYnLXMLCnNRRlpB80xvZ8SyTUdqhpjUlUVsdYyKMaoKsIgIolTrsEYY4hyVEpeFzOzUudcTnVJKeXKl8wLgCjFAAJl11JVZlalEDyRKasqSWLDzBQlGGtCitOmipqZE8ec3TDW+BimkhPOhxABMNmUxDprjIkxZqrF2VLyERvOBTVRxBRGSWMQJSggkuJkzNYYmOF4JNAcbSuqIURiKssyqQwG/UuXLvW6TuHZ6Z59e5sqjtScWx2V/Q5q37PFLUcOH6oOfOaeH2wHdovrT3AMtf43/qnPPn0jNOYjxz9y3+F3z18+8OID/+C3/+eX16+aS3zq9k/99Kf/3nUlOBQ3PUhHHwAAjtPahG/lnvvQV3HgCQBYvV2/9udagmMXYWrc/Pt05I9hmt3YPB34GhZf1q/9uV0mOHaMwNfmca7BsGzRAqu368Yx3PUvd4PgwNYBfeYzWD/x1jkuExX9Pu3xGq+kSQyjCamaGDav6OWNVG9uDrfWN0dXTg2ress1k+f9gw+lf/vrLcHRokWLFrtHcPREY1H2gNRMxpRUk0QSQxR8Yoaq+CZwWVjLTYzdbrcZT8qyjJMmEwpN0zCztdbMNA4gmksw5moOnWFaxKGqU6JBQwhE5Jybl6tkVcZO39CrNrLjo7nQQ1VjjFMf0Jk/SCZQFBBVnolHcqYDkSnLcqb/mP9IUa5wmeovnAkhhBCyjGR6dHOChlk1zVuomB+WEpGZharMtRvz6pVZw+ZhMWYeMUNEOVtXSZOCGcQEBStfuHBxaWlJdZyk2bNn4ZUzF8nSrffe2ju6UK+NlgbLe4reYuh95p4/047qFjfEHezm6s//63/svPvJj/6N2/ZdZ0eYynUqt50qdM/Be37s/r+4NlmbNnW0+rmn/8NDZx76P37vf1+srjKtuOPAnd93x/f2y8GuN3HP87TyGPY9TeXWNbvrth7WA8DiS7jlC3rhXlx4V5vKce2x9ylaeQzLz5PbLfcEsgG0gSN/pK7GhXtRL1+b7botrDy+LdkgubYj8BqzL5dv0wvv0o0j7Yh720MK+EJfuV+aJQDoXaCVx6j4lr4+eukOXb0dAMZ7sXUI6S2yWDofnrsYn6MnJnS+UYmbr1y69NzLXsSrrI/H4/Ek+YnWgX3hI7yo2B5b4zi1BEeLFi1a7BZOnBxYy1ujerEaxOhF076VAxurqykGQxRCsCpLe5fr8SiKFmXZNE1Zlt57N6Mzdlpm7CAgctorEeWb6Ve7x+8sLXkVi0FEEAXTLJtEQSBW5A0DCZQ0EUzmL6asRK5MmUXSTpUdMs1wZWaVlIUeREZVmckYk1JShQplX44EVRUmJJWC2VrbNE1OwE07mjjz+5g6dGTvUrBCMOcyDFkCJZGs+yBsF7NI2rYamfuY7iRrkkaoZrsQUiZSBfe6AyIS8UVpLl0+Nx5vpYF88Lvu/cozDy6Xe8qtdNvRY5+4ta1MaXHDEBzj1Z/94v/y337Hf/fffPynbrS23bLvlp/82N+Yv3zu8nMXNs9/6cUv/fOv/LP5m0nSJEy+947vu2fl7gODFSLquM6u+KRShPG0/0m+8zd2a3rcu0wnf1tMo1eOI3Yg7s3OIaCx0FDB+OvoNHlVi4SRCo0F9HrsniKsp5VH+fbP7vquTKTDD2v3koyXEXpIBfBmTRo5ZCdUdC/x0d+jA0/e4BcTFYNUyMV78GyrT3wH4eJ9evE+ANj/OAavALPaLpI3vMKoAqmAbLMEcv4+PP/p199h0hg1zO5JNXu66ey+Drj6K6XIJc35Dnd+I5sXyTXJAF7yTzzpv0iPEpEF9S5cvPziC8+NIQ1nka4CGEi1lxZRCvW5qPYNep39e1qCo0WLFi12DQcMyspUobO5OfSNX+h11jc3XOFAHH3DhkjscDi0PL3Ax5QcG1Ulhvee2XS7RZYqZOnEvPZkngg7vaFi3inomBtkYBaG4r0XggFxTlEBDBvNtqCz9FnM5BuqqpSMKWKOdGVmIlEYk9fWqwgUIiYIUowiKoZdNt3I0gxkXQaTQkUSoNY4Zo4xSpIkMmdPmDlnuCqRqGhS5wwxEUjStjhlbneaeyxLPyxZJlYoEUFJVEnBPNNyiOTiHTaGDRO5JFPxCSkESVWM6Yoo25jSZH1jdbDQW/Mbzzz47LHDJz9z/PuWe3t6dtCO5xYt3sxlsH/gJz7y13/o3h/e+eaZ9TO/+NC/eOzcoz/9H3664zqVLX/0fX/xYyc+du13PzhLR/+A9j6z6zPkvc/i3l/Sl78DF9+sCbE4vPwRrZfo6APoX7ohTt54r770EVy6+82zNt8Kll6kow/Q8vNv3R47V+jWz+krl/DyR978M+q9z9DND4AAW2Nw7m3wFV0/qi9/BKu3therdyaGN+lTP7Rd/dS5Qjc/gIVXXperKPSlj2Btx5DYeGNnlovx5Rf8o+oVjSD4yWSyPhrFJAr13ocUUAC5riUAAR4+USrLgtkACIQAlIAzpuj3jXMANszali061pVlaarunpPl4slBIgiSwRZTANAtOoPOoKqKqrAVRReDqX1LcLRo0aLFLuLuu+/4nS89y4YXl5YunD9zdOXQeH19Mh4t9XsyTkK6cujguTNnSucAFEVBIGNMjMG5cq5EmE/vKcslro4gwezNueBizn/MKQ8RIWsKV4TGiyg0rwIlnUWpTFmTTF0wkXMGszBaAhmmbOEBIAtApqUrKjGFwprSukxbYIdyRAFmZssASKbWp8ysolEiGybF1FODICICZWeZLZOqKBjQqT4jH9E0hGVG3xBRCgKWeYVLZlUIMMQQTRpyvxERZZKFjU63aomITFLh4GUw6CVKVzYuOmc2Nic/+mM/9ulPfP8K9rZjuEWLbwUL1cInb311RMXzl59/ef3lR849cm7zHIDSFI+ee7Q0V4VTWrZH9xzb23uz30EO6F7G/qfopgeps7HrBEf/IvUvSrOg9SLG+96MJYdaXLlV1dDBx4Abg+DwA714L9ZPvNX7NTW6q3TgCTryh+TeOlsKKke08jUBdHQAw8PfdK2KHaO7Sgcep5u/vKshndcKGguM9+qlu/TMBxH67cXqnYl6D87v2dZgdS+isxYamfgrogkAGMoQBQgMRBHv2ZxeLtZu7fFilDiMG0F8lOdFIQJNkk3ZSXPqnRKBoWfiM0/4r2gjqAW+Ho1GlzeHURJY47hJwaNUMsRCHIgiNWgix6rXK6x1BG+5sexsdGQLLDuqLGA6naLbH6S9PbNoi7I7MAtLWd+RHDYZDYCiqqpBr+s63YKr4iL8Rn25JThatGjRYjfR7/ettZO6AbC4uLi6uloY7nQ63vuCmVVXV1czHWCtnUwmReG8DzZnpoqogij/u53tmlmL+ZR+asm5o4wlW1bkgJIsXiiKAoZf5dlBRCAws0hUVfBMKsgA07zKA7iqCCZzG5jHrEAJmYLJm9KUEsEQMZArTWbxrlCSzKhs8y8KVQKZWeH6dmXNPL1lphMB5R0BgKikNK06IQZvu2xsb3nOChHNFS4iQsRTJSSZTHuAtKo6TdMUPep2q61LqwcOrPyVv/hj7eht0WKXcGjh0E9+9CeHzdSPoI71rz/6r3754f/3VczIT338b37q9jdbGlZs0onfoZXHUYzeuhny4a+ge1mf+36s3dae5TePzird8lna/wxMeOt3Tkun6J5/KS9+Eqc/8U3+3p+nW3+Lll98+0x9l+T5T+HyXYhVO+i+bfiOJX3he9brAy9e/B0fRwDQRXKoBUSoCGuNX2v8gn3sYCF3lx9ebzYe3vzDtfrSph/WEU2TZBSS1InGRitDJXfUWumKBhNGroESRCGSXApLBRXiuro4dNVEwbCRq8aWPeNKKxC1xP1er3BLTNyv4kIxWRz6bhK73KFqEcAA1CkPvPTehfXjpGxGlI2PACUkggAgZrbGEJtOMLecksEaL2lLcLRo0aLFLmJ50DGWXKdqJvWgrEwUkmTBMSRMa0mYmcuyrMejoihGo3Gn01EfffJExMYaaGYS5mac2GGrkWfyWdcwN5uYV5pkgiMvICJ1XTtjd5AIICZmDiERERQz0QcRUUiRyRIzNDt0AIAxJss3sj+Iqhpmti7GkFJgssawqkqSWQAtsjWoSGZRtLRuXt6S/8gcykyZAtZZ+qyKJJap0Ub+tZqqVEQ1H5cxxhhmy68qz9lZ0gLDZE2ui0kpEWXXEVawkBJBCT7EbscwmnFTX1q9cvT+u9qh26LF7qFbdO84cOf85SRMnrn49Ea9rbN4/JXHHnzpwd984jcvbV0CcGL5xPtufr8z33ChxNKLtO9p2vc09S+8lcdF3TVwwKH9ygFXTiB13tnn8czkubVw8Wh121JxTfNHbEML56h3fWQsVI5Qjqiz/k0Yj5gaS6do5THa+9xbIBf61qFCWD+hl+7E6h0YrbRXpHc8LozOnRmeMhZMQMSV4erLlyZ1GkUk0yu5ckRaWO44u6p2DSQHJt2lixeLF4d+a1ys+mYjhZEkcJRCvKIRalgTq0+mYUSI9kxnqVgI5AXRaWkBK01Be0u6qdtH6QHARC4bUzhjS853bKjKytkBkekW0nOT/shXKaJfqu0DgCCZRTreNYcAIAGvE6o78dRLkMVioVVwtGjRosVu4u6bbRO2UmfPwLr1V84vLwxCHUMMZVFQaELwhWUiGo/HpXPj8bjX6aSkIgpDrrCj0YQgVVVZtskHsJGUFGoLR0QhBBA5tiKiSQAIpiEjxpqU0ub6RlEUxpgU4ubm5mAwAMDOqGpI0RgD0RACs81yj3mmSYwJhhMiAYaIGKRQFeTSEQWYDJGIEimrtcQiQiAidtaoURHxsSmKwhobfRQRy9YWU0UJmJh4TpR0u92maURg2KaYgKxJoRQkW4qKTOtoiC0ANsjuoflWLTuP5rCYnBqTD0fZpBB8iGDD0AjiwgWOhVqTrDcEQ3BWhayrtsaX9hWbIUo5WPjQRz/UDt0WLd4yVLb6C+/90T9735+bv/NzX/zZf/i7P/cvvvLPf/WrvwLgR979I/ccetc3QXAc/mM68cWp1+NbjHKLTnwR3VUd78P4HU5wPL755ceGD/zAgb96jQmOtx3ciI5/kQ49en2G3JthOIye+ZC+9FGkor3+fDvg2StP/dapf9WptDDAGH7ix5PhWMc1JtVkud/p7y2137HKJvWcWyg6R3q8LGfoa6K6V6tlXclPupyThYVUOMnq3ZRksrkRGk9AV/sDLA9pvcFkoEsDQSeudYfv7lz5floA6cw9TQHCrPYYmFYQAwR40iuK/Lgtf0gAwPKN8RXe6anD5Jeq9623BEeLFi1a7CJu6qPbcRdqX6k9tHJwNNywtmBKEmOOVm2aph6Nut2u935hYSE1cTweLvUXmtQkaFk6VW2axhhTWue9z4Gv3qWWrQ4AACAASURBVPsctkpEURIk22pOJR5ZMZFSqqpKVUtXNE2z0B8YNlGSzNJP5uUbGTHGnOFCREVRBJWs3chW2DT/MxePTD1JQQolnS8IbFfTZDFFNt2YWW+QMWaWDrNtlbq5uWmMIeUYg3OOiGKMbM0OU9Xpr+A8ShY7TEYyNVOW5WQy6XQ64/E4G50qiAw7dmDOvSNICUln+e2C7DIKZ7QzKCRNNoabddQ777mzHbotWrxlIKJu0e1i27fi++74vm6x/VJE/tff/YcA+mX/03d8+q6DdwM4tf61Ry/+x7v2fei25fe+eoMmkKuv07EorIdtlN5U9MhkSU59nCZ7aOVRsuF6nRGNTi/cpxfuxWTpdRY7cazbqboDPDl0W02v9CmFutEx0jiNxvXGpL4ymTSNJD+dy1hF5Vyn0y2JMlllmDuFtcYA+NrZc4+fOQvg8LH6M8fWbl6+rmNy31O4zeqF+7D5RvaK+x+ng4/Q0mmyzQ3+RdPhQT1/H2JXhbF6G+I7gYBrMHmZnxnT5R50SY8sy+10Q6Y1X7gQn3jCT4agyGoFVgFg/Tk9+69pViKUgBpg1tIJkVN1TYhBQiJPyoyCQCClQo2lwjomBkBwloqyW7iKTJVmZbhTLMrem+X2mwfHPnHz99UHT9ULF+shh02vm44mi6YRa7tlWXYHrrvY6S71daXAATdY6Hc6PZgOUeYKQtZOGKNlJYYNYAFSTaHeCnUdxqFMRQ9Vc+FEvNIptFMqnIydP+y4982MUXwLmU2EZEgtVaYlOFq0aNFid7G00NuIptkasYKIJImmxNkPQtUY0+l2+/3++trqZDLpd/o8GnnvwUCSXJ1SWgfAe5+n99NMEGYQRZUUgjM2+2UoIRdizO05jDE5gcV7X1UVdlSv5HKPTEPkZaY0xA6qghRQwczZg4hUJKmAyBLnwhaRpDrlGqa5tiT5dlZSMtaG2BSlSykaNgwGSBWiU0tUY8yc6TBgVVElmgXZzitcQJS9NmjmoiFzLidGIqrrOis4yrJMSQFKKRlniTmmJKoghBSptCADS0QQoRwsE2VkaZQkKdv9+xfuvOWOdty2uEGnKKqqOhqNdsY/v/PwsZPf+bGT3zl/+auP/Orf/a3/YeRHe3v7Di0c2tffD+DR8w/+q6f+8Z+6NS2XR/tlf5oyyx62Bl/vB+kU4bZgFr/pMI5mD176TojD/qeA1yY4kujWKDR+N6NkA+vTJ/TcnUB8HcfTpUO0cLiqLz36Unp8c2Fh7MMkDTXBj8Lltc1z6+un19e3tlIzIgAMVIKFTmfP0lLfmK4CgLVmqVdlm+3ffPyRf/PQVwtj7n/X3js/cd/Svr3Q7WRJxTRNcm6LDYI1KEpic+0tPWnfMzo4E8a9eGUJc6fqHEou2QlLjVXrlA49zCe/+I18c7fGcVKna9XCftd2OxZAjNo0+WZhO3Rze8oHmsfA64VleeIDqJdB+Qn65nwhYL7U7Lk6CNi+ytB2jBt2rjV18M7PPHS+oflnO0zHNZ/G2eP7bBc2fWv7JIO2M0QxbejU7Wv2EZAj1gAAI2w85R5e42f2Qo/K/UU6SMoAQLw9diii9rSlpHT1HJq296vTo9zZEXOzMCYAyCoE0mm75r2V3bxAUwdzwrQJAOaD5ux5/b0HmvXz0IlBR6hUIiCepuYsY5p2H4AthnEyqCJTV1K1OZlM4iTwmNRY7RKYWG1XXMWdsuMMG1aDTml6g7LbMcZWDZNDLOedehgnD8qxY4u3HF08cfHWP7h04JnNDY7rjVu70lvnwbAAAGew2C339fr7+tWRbnlTBQDkyC4TZ41PDezk7wqgynd5GNSxnkyu1DZKBciZY7h8+HpeexkoqSU4WrRo0WJ30e+4hd5CipImY2NYYoJKNqcwOcYVGI5GZafauLI+Go73793rR5OmaazjyhWTySQQGWN83ezdt3drNEopdTodGB6PxzFG55wmjSkRUTYHFWguAIkpZcVEURQxRmttCh6AMWYevJJfqmpRFOPxuN/vhxDqujaFm8W0TG9F5j/4+ddfGMwMUQmJwXZ2i6kqMSVVnabEJjXEDCI2UPgQmTm3am4Laq0NIaiqcw6AqMBQ0jifziVSADx9LEPC09tlQAWJyMypnKIoRCT/nVkSBVJKAjXGJkUBB0MEsJJAVQvixKYOccMpTXz4zKe+px20LW5YeO8///nP/8qv/Mp4PP72OeoP3PyBn/lT/1OUWIfJw2cf/vdP/jsAl0ZnTm++8srFX/ryc8/9pff/5fuP3A8Ae5+mY79PS6evc4sXXqE7f0PPfgAvf/Sab3tj0/+zX3/hjx9d20UeTSzWz2LyBhE2unBRO6upSUnJFy6JxBDQQLzWjR97P/IhBJFEeVpocgZkUTiirKNjosKazLOfWbtime89fOiOxQMP/yFe/NqYPM91MMqqhZAE9l5RgYqySAeP8Hs+WC3sMbvRCVH9C80fnR++GIa+IO5VRTGwprJxYlKj0GbfEX/zXZ72vPyNbC0l/bV/99JvP3D+WjXvz//pYz/43UcAXLyYHnywXr3svY/OWVfYqyaiWpEPKcYxkOqnzfr/o6YrVUEo8sN5SygtgqCJkEnQlLgSx7aSwnNoOAAwwpWUxjIKzTxDAeTdWGuLotjyYeIDPMEn8iEzQM4551xRFVD4xnvvQ4xaOLa2UCAl7/0EqIEuYJEaNGRQFC7GGEIEwDAlSoE0aJwz1lrvQwRrp2+drQxAiAir/EqDzYvQM+6Rr5UXU80a2FRdtg4AqAaNRn/8UvwKygQz1UlkfrACLFAjCnmGdeocNSGlOAbY2E5RNDH6GKpCjJWa2UArUbhSXOEjBKgMLFlGyVXNZewkx8amClkqWhZLzpbAeGNjc3AkSU/GW+w6RdEpisKakrRLXe720QdAVlxXikKtUTNxNLYbsjHRsVKEEsMCZKBLJI5pWNiFflhZGBsKTFuumJiC2IleugenPzonOLo6KKfiOFq4cFuxceBAIPVCvrGWXD97YRBgzdDa4MyG0Ren305wqVOeKM16bM4izL90CSkWTZo+5lq/7nE8BqhagqNFixYtdheHDiw/8eJlG72GkCRV1hnDqWmYLTNq30CSM1YlLi8vpyDj8RgpWcenTp269+57Yow5qxXA1tbIFS7rFEKTmNkVBXQ76nWmyNDMIHS73dB4Q9w0TVEUIYTtKNnZ8gBCCEVRTCaToii2traKotAkJJr9OHWW2KJQgQrtiGvZgdeML8nzscFgMJlMyrIMIYhkUoN3PgzK3h+qGkKwhQMov7Nd7ULTYNqsNMGOQhhjDMEYY+q6zhxNt9sNIZI1qhLz8RrORZ3OFapIUJAqEhInMkxiuHZlSltpOBrd//4PtoO2xQ2Luq5/4Rd+4Uu/9aX3Hrr/8MLhb5OjPr58/PjycQCro8vPrz5/duslKmot/cF9e2MIL105/dWzX21iDQDNV6j8HF247k2+BDy3Muwdx5shOLQZYO0EFs5S98prjIEm/cFDlx96ij760Y+mUTrz+NlTqy++svnK1y9Z2er48omlztKbOoQGOPf6S1Dy8HY61W0AMmADBkq4TmeRsHj1YUGDIkHT9Jl5FCQBYv4tuanfO35i4f2HjxxbWPYXsPqSicHmJ/emEipEy6SNYlNVnVJhCh/HuOmA8UOTgAgRiDFQEp9Edz6lV6OKJMKWrGVNSaHMBldrEqY1m6osEiWNJuHZS0+fW3s2bNQdZxcXuoVxRmw9tr4Ric2t3Bw53Jw+Pzr3zOSN6ZIo/+53zn7hgfMnbu4vDtybG1XB03DIQVkNHT82XF68BGBtjV94uVxfN00jRWGKwgJQsMISHKnVxkhCY6xaMb2XyDFKJ8aBrUlsGa4S77WeqKjXmIwVS6YgEygFTilEEnRMZYmRUOpShYVyRnA4dSWXw+hH3qMh+ESNJxEAtYwSmtKWUDShaXzjQzC267gqFNDoyW/GuBXjkkNJaRgnZezt05UUxPspwdFBlZAa1MQ1yqYumsCsnUVX2I4FOUfGOtIKFZBSubXZfT6OJXnSTg+2AlmWMcvm+oY0G4uLw8UiMDCZiTg6gAUmiIkaA1to6ahuYowjgK3rlcXEhyb6bpmM0wmTgXYSqCzFlXVAtN4MNl1hCurbDXYwIVbGutSdEhy+3FO6DrBldHhsz+aoTFtbXJRlWVVV6UyPZFH7preABQDGSr8vzikAMzI0llH/eV9eunr6rnujGsWqpcEgHVki5qu8N0VFN6ptWUwoMGIICNQZHugMD1xFBZirv/ENsLHzG/sNgWaD4cZQFRqiTktwtGjRosXu4iN3Lf7ug2vOWNvvjTc2lKBEygRDrJz5CGbe2hp3q44xHJow6PfvuO2Wv/vf/xf/9U/+j0ePHq3Hk3o8WV5ebpom+gAmY0yChhCIuVNV6qOQ5AqO7Wv8TKaRIALNfp5RkrV2FphKeYHsWJF9QLrdbjbvSCqv5i9y9QqmMtNZJG1We8oOxkMNwRjOYk5jTDYBnea5sCGQppnENMs/mbLjRvYWASDzIlrDRGQAye6mOTUXUM0B7tPFQghV1R2NRp1Ot6590amm2xElAhuTaSBjbZQkREyaxaZEljlZGwsOZ9cuG3YHDx5sB22LGxwfPPqhv/WJv3V8+cS324EvVIt/5QN/5Yc/8D1m5Uxyl4Jc4dV7Ns7t+ZWv/vL//Yf/JwAUQ3Su3CCt/ZG73v033xxfun5cn/hPceK36cSX/qRFPvnJT/7Mz/wMXaGXfuHM//bFf/TLD//S1y+zv7//r33HT3zo6G65JvPdl/nWHb1tgQqogTR7NL6T3tAgaUNlCzIGBKo6rDG5uphIUI5RrFJ5CpPaXbGFEpGR6nAoliJYm1WuzzmIiaobOk4xnPoDVqYJsIFmwqnXlcRhta6jbGs/IF0faRLqTs8OFl2sJ5KSrTpsr2oisynKolKp6slG3VwZN3qZdJMlSuo7IsUVI4E2KxpD40QHjSrw/33+zC/+m1NvTFqpnj0/Pri/+q/+0u3vv/dN+ousrprHHyvXfRF77tmnnvzc3/8KgONHD3zqu9938r0LOQedOVd3FhGLBG8xijIgHgz6i+VCoUupSL70YdL10Wh3XIJR9+o4SrKZNCkFmC0TYzPGsEK3kM7WxoZPNS8yRcKGHk4fPJjeR7Mf33xvkFSSKAQQJZnWgDzmfv+UeyK3p5CqJ6Kig+XFXr+X085EZHM42hwO9y9p6fTyuu5vbn2PfNxpJTKtGGGwQhWyufzkcO/ToR9TpWCTD5QXlorBYA/FDjWQMRlLpqtpHFKzRqamimmhqGM1Hm3Wk7herpy6v7NxAJDZZNwAhPzUQwBiZSKR6Q0GsWESUVExDJAKEUFZAWYQi2KycGHtxMNm4Huu133xturs0VxvomZmkAlL0QAJiNCUCk2LlG3WWZjGgIcBG1gARDBmqpmgBNBk7/J5HHjuVWyCUxAwIBgj9HXlWbTvGepd3h54q7fps59Bvefb5DeCyBhTtARHixYtWuwuOmVhCUVRXHzlzEKnk1JSFcOMJABXVdfX4yipO+hrTFfW1/csLY3H46eeeurLX/7ywYMHR6PRYDBwzq2treUYlKTSNI0QyrJUoK7rkm1OYs32nElFRDqdTl3X2Ziz2+2OhltlWTZjn5URuaZjpwFHtjJtmkZVq6pKUa5iN4jY2ZgiaMZu5LRaVcK23+dO41IfA4Ds+llVVV3XxpgsLUkpkZmSO3nFGKMxxjlX17UylWWZfKCZE2nekajmTFnM9qWqIhpDzPqUTqeTrVJjSgCUSJKAyZJRgqgyk6oBiRgigVKmYqiu1zq9UBTl/Xe976bBoB20LW5w7O3tve/wfZXrfLsduDPu+PIJFCu0fLPY9ShDs3J4/Tb3zPKtfGELiOq3dLIQ66gh2V4w7jUsD65cjqefrydehemWW8qDB901b+eZ8+MHH1n9QnhoL//TN7+VQw/TwRdeg/3YbE6fHR2yl0+dOpVW5elzTx9bOvaX3veXv37JlcGBj5342D0H79mtucSedaqGVxEcuS8TUFz9cBhQjWpG0Amknl6/UwMTryY41EvQTiyX0AS75KyCyEg5iLaTAIS+afY6CCXIMNVNiPAIERXgEDyFijRRLLxPmXw/cAlLG9AqRDTJKzNbWzR7XD0wUrIxVxMc7HzhVAvflN53QyhLuD0AYDu27BVoKFmMKzTdTTnywuGbxkQ4eNPhe9/bI79G8gY6jvfcvefQgc7H3r//zlsW31yHb2zQcr8YyiAtLO3p1gObALjKPfPi+RfOXgbw/nfddPuRI9g4JJO9CT2GNxgn9Ih7fdcvyKmoS8HF0DQ+GSljoaT1JKhPKgICGTKWA/yERqV2Cqkm1ShIgyLbqGBfuntZj30jrZ3wsMuvLljoVb3KlfOXY5nUNF7owlpsJiyVR25OtzmUX7+1ra4duUUxSUihU8kCNwNrugOKFQVIDbKgClpH9QuCBo6o57wUdahTLVQsdW4t5Vq61zblYI8KRV9pVeLmojj0WuTWzkGGqyxQXzP3tHsRyy8QR5gagytcxdfc9Z+Uf0PlFsqtHa8Fkz3wA1XClZPYOvTO/XkAH2Z7krky9M42qWrRokWL646zq/6n//Hjw+GwWxYag4boCOJ9qeAQJHhNIcYATYWxhhiqRoUVDLLWxhgnk4kxJv/NzNnzM81MuwiojIshKnTbhpM5O4mmlCSm7EUhIot7luq6ztvJwoos6MgcRzbjyBxByiagipwSCyBq8iHYskgiIlI4JyIaE+u0hCSbmxpj2Jq5j+ncGFWghXWkHGMUaE5LmfIUJNPIFZUs6hCRTlF676NKbmEIodPteu+ZGappavPBBiRg1auKbqaOp0TWOTLceE/WlGUZJSUlshRT6BYDoPDgmC4dXrniJ688/uhTH/7+T/6dn/ob7aBtccNiY2Pjx3/8x3un+z/7Qz/7bUhwbM8YaJrtxO/dpLtGvmiiqYFJ2jidLj1VX5zE0aR/eOgGr+E2+sTDo9/8pdUL6ykU5i/8+eWPfOzaF41//vfO/+1/8PCZc83U+vTNgSPoNQgaVW2CEJmFhQVN6if+b3/P3/nxD/+119gAcWELy7v2OJMFV0c2ZBvI7b+/runzCZ9ipxvl1bPBXF+S7URpuqlciKlKMyfLqUXl3CAy/58yBT9f6MMP4u6nAMrLr22my6u68sxHl87dCdBreJPm4scZg087P5j5USpBl5/ld/2yXTpnDOrqDm9XeONx8hffuMOIyoKNeZMxHyIQQSr368KxsDaOG2MADzx0+u/+oy88d3oNwE//1Pf8xA9/Lz35XXT5pIIAJahOgzhplr05jT/bnnvvPGuK+W9o7vjcGXM7ToJlfEOmJwlRIK/ZwVcP5+2Ty2CGodcYOlAkJQG9alxNvUfp6oPZ4SM69X/J/5CYa5uxohDlNG2F8La56LeCww/Su36FijGg4Ej8LdkJqzDEAqTC+vh/hpc+/o79WVhA8V3O3mpg0Co4WrRo0WJ3URQWUhujQRJiNEBKybJFjNkQ1FjLkiBkrTXEkikJhQ8h8w7z2Ned91kWJDy/6ZF5ispcSTH/L81cN5i5ruu8nTkJkpNTMr8wvQNjzo4b019vkZhEVYVQ9brD4bCsqsXFxdHWlp/UzlhRZWPm2o28zVxvkvUaeftEABOU2BqIzC1OiUh0+oeKzu89cg6uSsqdkDUa2HHTOT0sRU6M2dk5RKQEIs4dIgQSCSlGEeMqGCWyjY9FWUiKlmVj9YLKWtkrjxy+qR2xLW7QOb2qbuiZPzxz6fSlHvrf3p1BUDOdoJ3rIljn4Aav0KFHwGdksNHlKCEUfTLla6gzTpzsfv8PY1RrMnTXnZ1+99orOO67c+lv/fhd65tBFTj/Hl07uavd8bETH+uX12NICEPe9Cl8o49fNc2d53vQN7L+bJ2zt8JvW5AsNVKM0ds6UnLnW2gcYAp2TJYAVLpWqqeyIet2u785EwAYaXPW2YhBBHDX4QN//UM/sXrcAvhQddK+eBJbK6QFvq73vqlDfA3i6ZuEgTXf4Hb0GxkwhtR8g82grztA2q0rEW/fin3rqK7Qwa/SymMot8hcm5RoYpmmSinopj9WW+v592B84O179efjbI6+Rp9TSWZl+q1sCY4WLVq02F3s6XGvCgkmJnadiqP48QggSdExF7aox2PnHClC8kGSZeasYoDmANTMPuTYEd0OcQVyHSdNQ9RUlZjnM/+dfpw0jVpDphvmnAhmobOYVXxsr8s0125kE1PrTGY3AGwNh85aLqvovTE2G3YwMxPn1rHhJFAwMRFzJmmgnNL0oZ3MyRdmSJrufUZXmPnx5idWhjPFY4zJtA0zs2YPVGWm2SM3zFpLNLMGgaoxRqExRrBJIpSUyDSaq2B9p8RS1Xnu+QuBi/e+9752xLa4URkObDy++eQvPh0vpcWbF9v+mOJ8R893AGD/GbJP0uC8MTALr7fG/kPF/kPFrjbq5NHByaMDAKqkj/6Ivvjd7Ym6PkTY2SM4e2T+uotpnsS13Ie/TP7yW3pUaUw5RMkAwIm9d/3VD/0YhjPL4Zfb8/72vL67MRbO0LH/SHt2JQSKCFj5GrqXtd6D0EXo4pqKWd46gmOF7H2WSgDQBq/iWGUsZKUlOFq0aNFid2EZx44sPfb8Klkbm4AktizEBzKcfEyh6fb6o62N5EOnKsrCpRhVQhK1ZcGKGCPrTFUhAt0hld3W+c4gQkQJykRkjYiQIqsq8szfe2+tzcYc1tpXkR3THw/mXGmSptpRIiKk5GNYWlra2Ny01nY7ndh4FSmLUrKPqQigDKPIUg5bVTTx3lgHouC9Kqx1iqgRqmQN7wxzmdETqjNz08IaUSVD1loAAiXLIgmAARlj8lopKhvKqo6dHAcAhUy9RY0RKJTVMjknyccoVPTqFJhqicOClKCdxe69t55sR2yLG/X+V3/3+d/9raf//Y/e/2PvvundzhRtn7Ro0aLFOwHsceTLfPgh9HaZLKs2+OQXtHtJT38c4W2pBEzPCybe3mdRID6adPPqRL9FT8dGLcHRokWLFruOY8cOPPLshaiJAVIlzvP5PPE2w+Gw6pS2rHwzmUy8s1ZFYkzOuXktBk8TTHJNxqz8RCGkqpqdMowx4ByWIpmhuGq2rwrAWpt5jVnIiMzZDZpBVY2zU7JBNFMJeYKVUnLOichkMmEFKyCCWYYrZnqQrAFhZ0WESKaNVwXgnItEGhPNvDZU1RUml6vMOYq8Beec0tQDla3xszRZzNxMp4XSMaWZ0mTe50JQAQFCgAoRKZOImCkxxGSKIE3JkUnOvPySM3bxpjY/pcUNTHCovrD6/FMXn/zxD/+1ew/d23ZIixbXARTQv4jFl2CaG6VJboSlFyGM0cqulWK02E10VrFwhg4+Qvuf2vXx62rsexZQHe/H+rG3Y62KXta4pTQQFIjPJGxe/fFS4hS4HVQtWrRosdu45eQhV7BotNYaZ6OkPLdn5rIss6qiKIrsJ5rfzyKLGGOOO8nGFnlrPDXkyl6jomluckHzGf5reHAQMXNRFDk8JW8/b3NuwJHf3/nOnPIAYIwZDodFURjmyWSSPT5jjAQYdtYUBCMEZVKmBA0hEXG2FzXOsrExybSRhoWQcFXzMhdBCgYZ4mx3mkKEKBFBFEkssQFN5SpJIApcxc4QMU3LdjA/FkmAcmZ8kkZVNeySgIxhRlFyZd2li6srh1qCo0WLFi1a/MmwEzr6H/mWz6OzfqM0qX+B7/i3uOmPAGnPz9sSB77G9/wa7Xnxrdvj4hm+61/j4Fffrj3mER9L8aGE0dd9NHTy9GKr4GjRokWLXcd9B9AruJmISmJliWyt1eTrFAo1e5b3NeOtkZ8QpNfrMbNVAzc1yMjERAghKxoMG0yNNnWeUZJzRrKmA4ABETMpRKY1G/MJfw4fmUsnmDmzJ3M6IzMphTFgtpIt1BFTijHCclVVk8mkcG5xcbEZT+oUS1eIqmFlsiCRxGwAzfREcM41wbOStVYYMcYoJFAizfnzzMRMMQTRCGUihQoTqXJRVON6AklVr7LG5ZTZaamOksi0cUQMYwgKcDYNmbm9Q7NNiWGkBMPG2QghZmW1zoyDd0YgI8chqKaU7rnjznastrgxoV7Hr4zPP3++7YoWLa4nWKi7Rr3LN06LyDboX6DOutKbsQJtcT3RvYTl52jlUVo495aOGVfDnaeVxzV2sHorRm+P7NhnLz3z5dNfDuk1cnM/ePQD78rCxsQYcUtwtGjRosVbgSNLXRfT+qYGrx1TNZMtW5kYeTTyHSoL10lxXDhDBFZOW8k4EogpjKrWfiIitnDELKoAK3LymzHGABJSpByDFqZmn8ScYrLGGGNq32SWRBIMsSaoJma2ziWNKYWiKKqqW9fee68EBYWQGKSiZekmTS0SFxYG61ubItSpirquAVeW5dbWloOWVVnHhllDbIiMMTYmEZWyU4iIq5yq+uSZuegUk7FXldJJ8qbgLkgkBWUyXEpQZsQmlmXhm0hcCuxg0EkUJ75h5rJ0vgkAO+tA4sMkxeCKLghKGoLv9XqsCEnH43Gn0xGFgJNSYlYFE0eBEbAxk1APFvb6yeW+a/pdfeTUM0nlvpO3tgO1xY2J9Ipc+ierzz/wQtsVLVq0aPEOweJLdNevU+fKddk57X8SSy/q43/+7UJwPPjSg3/n3/7tkf962Qb+3qf//rt2VG62BEeLFi1avBX4ro/c83/908+67vFG0tZ405koCY5cVdm4NfYplrabojeGfNP0XOVTDQbl+HriubmEEpgAJZWpgkMh2a2DQWp0Wr8RhYDoQ+Jk2bI1qhpTyJvLUgjMKjvG47ExJperOOe8D6oaYiyca5qGQbYoR5OJKwoAKaWiKJqmKUyxsLBQ1/WkaZIm56y1TpVCTClpUdgkKiqz4hhVUJJIBmVRpaYurYlpzGYC21RkhgAAIABJREFUCswuBDC6KmqMUWHjCh9Ct1tNwhaRWluJpMaP2bJEUZA1XDKLFCGQUvLBV2VV12NVYubFxcXRZOzKKohGSdYVCRpisq60bIPETr87CUNrJhLWX3jmVG/PYkRveWmpHagtbkw8d/G5n//Cz9+z/54/fdcPHRx8y7VU+56ilUdffxFdP4pX3gsp285v0aJFi93hGJRMJL4+tUXEAhNBeuPrfk6vnfqNr/3G55/9/LAZftet3/3JWz/5qgW+4/h37HzZEhwtWrRo8Vbg/tsHKY3OX3ylt3Rg5djecy88v6+zj+rQjLZKq01oOHYtW9ZkGDHVqsqavTVYSeelJaoKzumquSSDVUliIgWYLTOIREVVmThXoPgYJYm1trQuRiEmZkLOYaVpyMjm5mZZdsqy3BqPyrKajOvKFUnEObe5Ney6XlGUQaZlMpPJpCgKEtra2ur1enWIxpau6DTNJCV1zgFISVxZJYnI8SXEkpCSGmMnk7rf6UkI1jRFd8vLiFAmtZYqX6dBrxuamGJ0RSkidT1ZXl6aTCYgLzSWAKbSGUdkJRkRMcYqoSqrpmk6nU6MYq3d3Ny0hRMRIi7LovERzlRVp659XfuqPxjVW1UvnDy875VnnyWiQHrb3XctDlqCo8UNipfXX/rFh/7Fz/7Qz/2Z+/7sN7+2wo1gtz0R6cDjfNtnX38dOfde3bwJcZaqKRa+B/0T7xuH7BtKAylKNe35ervCNHAj0OvOd95oJKAEiqk30tXDUBUKlRxrDlV4g9SOlhbfntRGRDFCMbzezikKt4VyHaEHcTdaJ21MNjbqDQBfPfvVf/JH/+T0+umVwcqn7/z0X//If/n6K7YER4sWLVq8RTh6ZP/GK6hTfWU4EmNiUOvjYm8Q4sg5JwHELnpfWBbVTKlPCY6ZZcb8HcxsNYTACvFRJW2vAhKQtTaEICKci1ZUQ0oAKyGpZK6ESLOIo9vthpC892VZqmqn0wl1s2/fvnE9WlxcbILPWSqZ3eh2+957kdTp9xqfrHXjxisF60oyGmJQRafTCSHm7NjMyOTyYKbSMAcfSaXqFz6FkLaqTrOxtmlRL3Zu8j42zVZZVcxmPGkG/aXNzfXFpW6T1lNc3xrVjvcyBs6UogxSZihh3NS93qCuayjD8J69ey9cuLCwpxtEfBOKTrfxfjgcOlf2+wsbjbf9UmX94oULzmAtTJoUrWufVLd4p0Jw0x/xyuPbb/QuvPHt955TdM+vzeexOjykpz7+Opb7v987/1R55TObx+7wLVH4tsXiKTr+JXL1682HNg/rqY9jsv9PHDm3gk6StYaIr+Y3UkoTDTV8A+9RBzm1F5cGba+3+HZEtU7Hf5cOPAE3uZ7N4Eg3/yE663rqE9g6fKN10mef/q1fe+TXAFwZr53dOPOBmz/wVz/4n7/npve84YotwdGiRYsWbxHefd+tQ7P6/NmN9aFfXlgeXxjtsZZYVZWtRQKThhAFTM6KCs/jQmaYZ5rMbUGFQCBrre6MemXKISlgMszz1FhrbZRpukp2JyWaZtBmhUhORTHGqmrZqS5duvTJ7/7EZz/72QMHV9bX19kxgFzMMmdbnGOf1FqnqjEmY0xRlE3TTCa1MQYEUWCWRCtKKsmVRfRNt7B1sx50uO/A4IXTz66vT0pjqmLZSofYArw1HPcWu+CRK+PW+IIpR9Yl78cw/WiizbamQOMnpjTW2rquRaRwBRn23vf6fYWCybJRVRg2zErkQyiqTpM2SIde1lbPn07iO73uD/7wf9IO0RbvKBRD9M/DBFCilUfp0KPf1NrUuYKdleG9izrei9FlANg6gMm+Vy1/yp/7ip7+sOwBWoLj7YPOJfQvbZ/0fU/Swa9S8XoEB7qXdLx3m+pKFlsH4Re2FzCAA17Nb0AFIEAVokgKo28gFbkWoGWiAe0gWRSqkKCNYNPCt/qRFtcJrqa9z9GeU9e3FcSKpZcB0nPvv6G65/zm+WcvP/PZpz/7uaf/w237b1sZrLzv5vd9z22f+oG7fqBTdFqCo0WLFi1uFNx35/Gf/2e/uu+me7nau7k23rewgGayORpaa9mwdUGlqYpSkYSUGUgkCVlsIQkKBVGCAqKYcRwKgjHGqpjMgYiAFQBNJjUzu9KEpCkl5yg7kub15sGxOVqlrmvnXFmWzcRbaxtfhyYuLy9/6UtfykYb1lolFUFRFP8/e28e5Nd13fmdc+69b/st/eu9GwsBcAFIcN9FyxSp0WpJ1kQeuazYLicpT6pip/LPZJxtUp7EW8a24sTjGleqJhXblaqRxy5JHm/KWNKIpEhJpkiK+wYCINgAel9+29vuvefkj18DpD0yFwFsNOH7QVdXo/u9++47v/Pe793v7yxFWcZx7BwP87LVGsv7g7TZiOM4z/OiKrXWQAgAqIhQwbnYExEB8Cw1UqpVzJJbN+xMNbwvu1t9wgwUMVuhJDYtW/so1Z4rpF7t19pj8cZmryqdc5FRESoA5ZgdM3mno9Q0GmZ9bTOOY2WMc25zY2N6dqYWAEAVxWVVoVZZo1VVdTmso6zlbDU3rufHJl9+9jukUWM63pkMLhq4rGidxSN/jukGAEDcu9DRslW65v8D1gDAr3wUTt33t/7OS2d8+Tx0jkIaTP/eYeY5uvqrb1gWlG9MZfr+NFbp8FdGngAAUnTk5U/C2tHXRYRXQBbE4n/c6UBENEgDJANmEIHyXQ+J10eUvv51FcM5z95BOZS1mp8eg/UgcAQCu5EnTj/+m9/4jRPrJ7Io+6nbf/rj134cANrJWKzfVrBtEDgCgUBgh7hiOio3Tq95c+W1929a3636Y0aBNp5EmDWxeN9otoqiyJ1NgeBcIsm2OjCqOEp0/lFxO4wCwDkWFkBAFkQcJXSaJHbOMUiapl5YPFvvlNr+LGukboyyXfI8T5KEma21jUajrmutdWySsixHHWp1ZKIocuLiOBoMBlmjgYh1XSJiWZaNVjMvCuccESVJwiLeOaW1dU4bAkUgAgAIo9YvjNqLpf6wOzmd7N8/9fUHv9JqTgg0DU00mmPDfo0QIYnQAHXO2J2cygaDfGV5kMbjdSmJiUgBoHW+ZK+M7gwGg9pimqa1swZRAMYnJzwIKGVrawtWceTYD4s8iuJGKyvFpZkuemt9qNuTLRNF6+ub1+zfG1w0cJmgc5g8hrNP49hrGA8uypCoLejt1pg4+7SwhvXDkL+ep3C9uiLROIuXLnyjGJfTd8P08zB57G8Vf7hUSHefrF8jvV12bzEDmDy23bhh+llsLb1DT6jPewIAQNyDvY9BawkApLcX1g9DjpCDfP+GpQRAO3mu2ECaJADgLfanWUoWD2CN9BBqCreKQGC3sTJY+dbJbx1bffm2fbffsvfWRtS499C9R2aufWfvgcGOgUAgsGPsG4tKGQ5WT++Z2be10St9Pb9vfun0QqxFamsMbW1tNpotqZyIIIAHGT0mIiEgemFiQJRR5MW2zAHATpSisqoiY5I08d4Ph8MsyxjEM9fWamOiOHIlW29HlUdHo1nrRGRsvFOWpSAAoXgWz0Qk4hEBkbTWXriuazK6KAqllHNsrQXS3ntN5LwzsRGRUclSADTKCKJWESAwe1LkvVdkRASVE7KC1GwZVOXLx19UZEBiVydT03uLQhutmZ0yhYdFUuXERHNlefPUq9352ZtdreZnOkkS5VU+KLfiOIriqMq9MYYQrPdxnNR1baLICSCRF6bIeBDnhbRRSiMo0spzAXbQTqi7vsrgFte2/suf+dngnIHLh6iPh76Bs88CvCspADj/JHROydM/+UaB497W7fe2bke4dNLCYF5e+hTUKU4e2yWvg6wdkWc+B4C7yz3iLbzyazj90miOFyyX5Hjwoe3zPfFBWL9m150vAADwqtiHnfRG55uBhNtEILAbWdha+J1v/ssDEwd+/VO/MZFNAADhO9Yig8ARCAQCO8feieylE6dt1DBGtOmkrfHFtTXTwLy3lYJC75NGOqwKUka89aNqGyAjNeN8QrMIOOeBZfRPACJtalc3Ww0BGBRD772JTWmrOI6LotBaEWFRFYCSJAmzZ5ZRxQ1FmoWd86OcFRHx3hMREbIAbyfGCClFRAygjQEARDJJLIzKaEASRAHB7QYuwsI8ijYhrJ1L0hQA6qpi5CjOrIOigkacerc2yLc8ls6L9dhpzTiXKBU7v456naLexLhfXDy9dkyRTDaS/bGebWWmrHJEAUkVErMgoo6cUhoQNaIAkDFWRJAciAcYnSSQEkImdARlOVRJncXW5r3FM691nTt41aH7PnBvcM7A7kRq8af9Sw+99HZ3mH8c557E1ll81wocIAJEQzjwTUi35OxtUHV+sGfQiz4vANzhAIG3MaVdNR8Pe57AuSexuXyx3GOktI9+pqmX5cY/lLO3w/qRXXLC7iXPWwwAsilSnA8rwXBjCVy6u4KHPY/j3FPQWNktU0o38cqvSWMFzt4OPrlUsyht+e+e/ZNnFp/55NFP3jB/YytuKfoBk8iCwBEIBAI7x/U3Hn755Csbq0+BdlF2Q5F7E+mqKEyiNRtiyvMKUUvthIQIFNF2UTSQ8xrE6OGMEAkJFSJiXdcAUFUlADAw6e3fl3WpjPLWNZpZb6U7OTk5HPZFZLvXCowGRu+YUAGh954FEIFZoiRlJmYeVesAABEeJcjU3o3COpTW3vFoFwAEAgAUJK21jkyvN9CRqZm9F52kzFwzed/IksbmxsbEBI1PTp04sSSgGtnkWHvSWQIYxsmQYbXZxpMnF9iZ7qafm57IxuYUmW5vLW1mXpigEenMQwkiQOzZs4AxpvbORIn3jrQWEEFEpUERE6EiQfQiEqHi/lUz2aMPnUITZ1H8Q/e8b35mLjhnYHdS9+sT/+bVhUdOX9G5ohE13vSZLodogHNP0oFvveuP6LrG+aclGshwGrYU1M2waNzt6BziLs4/Qfsffbe8Yuw0jp1mm0g+BXUT/KVvTcULzAsXdUQhKdtQdCDqo/K74YUVb6BqStUMYSnvEYGDcfoF2v+dXTSjuI/7HmNAWb7xUgkcm/nmme6ZR04+vNJf+R8/8j/dvOeWCxktCByBQCCwc+y9ar9Tlquiu358gmZNMkus0UFV+yRr9AbDRpqU/SIWw+JQIRGBCFs3EhqM1kQEnvlcFxUUABEUGNUKBQCtFCgatZUdbRybaHN9Y2ZqepAPAQAUISpAZARFhIjOuVGICCLK+Y4nzKM6HaOwDgAQHJXAl3Nta0EYRASJUBGCAmRhZBHHIp6ZFJMSQA+gUDEhCsVJo6o5a4wV9QJs9aqqKAvXTjJnpXZbWau2vLxnfvqF549115pZMnHwwHRkmnXJHoqs1RAGz+KkQkRAFgFmUlqRCKICYCfgWJDFM6sk8USCeC7xG5mAAVLNy6eOmyjql6Un+aH3vT94ZmDXsj5c/5Wv/fIhc+iff/x/vW7mujfbdPIYHnoAW2d2bnLNZTr8F3zmTjh5P0Co17i7mXqBDj0ErbPv+mJpzxOQ9OTk/dA9eBma0aXy2r1STNChB6CxviumNJjjk/fD+jW7LFwoEHgHfP3Y1/74qT9+/8Ef/k9v+6kD4xd66whXQiAQCOwcY3smWjNNFUOZb9T5YmakzoeNZCwyrV6/jBuNyttGMyX2dK7XyRt3Z2bvvfd+9MOo/6uIaK0BINImNhEiivMiYkgpQCJaWlrqdDplWSokpZRSahQJwuf6m2w/lSISkdZ6VKTDOTdqJTva8lxbWfTex3FsHcdJ6r3XcSSAMorzUAa1AVIsWDtO0oagYsCs0Spqi6TJGCFxXJvEtcZobfNsXlRp0p4Yn2XxWcsyriHV33zwUXFjMxPX7Zm9AbihVWpMxMxabZfcF/ACXulR31yNqEARI5BSANvfQRGMolQQBIERGEEAHHjiou6vDcsir/36yvrMeOifEti95HX+0PEHFakPXv3BufbfEWpkBjD5Ms4+g7NP4w4uujAe4tQxnH0GZp+FdG03mEvySVm+QfJLfFFL1ZS1w9Kf3xU+FPVg8kWcfQZnn8Vs4133ivYizj4Ns8/A2KtA1eV2QbKB7gHYvApcslumVDdh/TD094YoqsB7lxPrJx46/uBkY/Keg/d00gstVh0EjkAgENg50tmxw7cdnZmbd2Xh8mWsu5nWMTQjHEuythUmrZlZCygCQXZsvThGFhJE3BY4nLCH7SX7dloIEIpSSAQoDOyRfZkPNaFRNDc7XRZDRVCV+bkkl22899ba0cjbVTmUGlUwfeNmcK6trLVe66gqbaPRqKoqTVPnGFExg2VhBhAi1ESaSCMqJN1otsu6jtOsdl4Qra+ihnV0FqOedTlC0mzOlbUVrMn0siZ/74lnG8n+CPa0m3u81Wk8YSuNkgBHeV4CkFKIyEgOlYDySCQiiEpEUCtBUJEhpZTRAsII509ERDz4rN0w5Ov+Rm+YU5T8H7/5+cnWePDMwHub1iIe/jPc+91LcnCcPEY3fgGmX9gVplg/LM/8pKwevsTT6M/ziz8KZ2/fHe5xBq/9d7jnezt3xHhAh76Bh74B0SBcnYFAYIcJAkcgEAjsoMARx/fcc49WZmJiwtrNldPH946PD7o9RJVkqQj6GoQJCJBIBL0XdgJAGvVIYlCApF6P7BgljDjnkMg5N0o2UUqhQBzHAMDMo6iNYjDsdDrnm8uOfgkAzjk4F6YBAEAoIIJAREJ4/gsUAZJlX9paR6aydRzHpa2RCBBAkWeoPVvxDMKEonQtqOOkLEuttYhQkgytFU1RjElaLJ05URVlI2qAlbnZDunSy/C1hTN756/WON7p7Csrr3TCHodFPchrQVQ6YhBUBDhK0kHvhEWYlCjyyEopYURUDsUjCLPIKMpDBMChFgSuu77uDfM8SZKZmZlbb701uGVgdyIs3OXTT5+p8rf6GFxZzDYwHlyS9qhoSmyuoil2hdVcBsNZcNklnoaPoZiEunWJp6GHMPcE7nsU26cvVsPgt+US5DHt4sRxPPgQTL4UruVAIPB38craK7//6O8573727n98ZObi1CcOAkcgEAjsHPvVvkf+/MEEG5tbPYzE91ZefeHRrOlq3Or11o3oMTVTD4xN0AGJI0MxMIETRUq8N0TtZkMTInitCYABWABUbGrPJk2BlBdwLMpEZVlXleVzMRppMyurilCRkDiPLBrJRCpOjIBHklGWhxCi1k5AlGYkK2ABPSmvtGij4oTi2IJYgJIdagUKWLHXgkmMcWIRITYSS62litOBA0EB8SxSIHKSOjFlXnq3VveLxCWRp70z7X7/WFmfXjh9tiobcbRvevagZU6baeWLwlZxGkeZIgOogIEsC5ABipw3pDNQVIGnxFjwVmyaNZ3XPoq8RmVII2ltEIBFnIkZfdsvOruxZlkp9flf/aVIm+CWgV2Kheqh+qUvvFwN30TgkDd8XWJBZndMAwBgVJpZ5JIeejdYIu7ToQfo0EMY5zt/cGwv0rV/jvNPXIbXplxKH9ulzhYIvGMHFhZ++sxTv/xXv2TZ/sonfvWO/XdclJFDkdFAIBDYUaZmJo4dO9uZmGdLlK4X0BsOT4uaGm8d8X0cDnppqmvPwEhICgm0AfbCACzeubqumXlUEnSUTgKEzExalVVlSIlIHMfOOaWUiDALEZ0vIwoCo4qho19u1+84V5T0fNENzwzsTBKD9yISRQkAeGFAAkKFOAod8SCICklVtW2107quo9iggtL69tTkWr82WmvKfFVQrOMkLYpSo0pjnedbtoKp9uTszH7rq43e0uLKSqO1f272GlsarRp14QpbIqIxkQh79kohgEIlAICoCBFAMYsAktGDPE+0Vsr0y4JVpJWuHTslUZJWznsk0FQNNztJZbA8efpUo92+8uqrJsZDckpg91L56g+/94VX1o79zx/9xfcdeN/338gMcc9jMPcMxP1LO1vc8wSYQs7cAf19l952Z+8Qm+Hex6C9uNOHrpty5g5ZvvHSh28E3j2GM3LskzD3JO59DJAv2TRsKmfvlKWboBoLr0ngPcfZ3tkvP/Ollf7KP7n/v73zirsu4sghgiMQCAR2lOtuPJq0MyfiKnGS5351MFwYDF4D3hIZRrGQEiLFzo/SSc73NBk1dvXej3JMzlcYdc55kFHVjH6/H0XRaMdms3m+Yujo0CNBRGutlBrtO9p9pHecaxwrAKC1juN4MBgopZqNRp7n3nvZLtiJggiEQMggDOJF0rRRFJVnaLQyLy5rtfvD3PoKjao8mDRFRaWt0ziOlPf10NvaREl3OGhPtk8tnV7ZWGtPzO47cKSoVHtseljUDBinyeiklNIA4Jwbndq5ciFKKQWInlkQoihRaJxlE8cqUmVZa21Qm7yqUUUUpUVVjiUQSyFct9utfr//qU99InhjYDdjvX3g+ANne2d++vafvm3fbd9/I13h3DM0/yRG+aWdLU6+gvu/Ddnu6CuxcVhe+2HZuFqKjvDOtXeRqiXd/XLmLli+5dKnyURdyFZBXeoyn2YIzSXQw8vq4qzG4czdsHYtyCVdSflElm+EpVvBNsINM/AegoWX+0vPLz33rZOPFK74iVs/d1cQOAKBQOC9y9n1ZZWabKwZaRifnazFe661totLTzs+Oz4Z1XWeJJnWZhSOMRIdnHPeexZhkDeKC0AoIsYY731RFJ1OZ2trayRhDIf9KNJxknjvR7rGefFCay0AKjImiVGr8x1SEJFFAFFrnef51PiEOOlu9cfHx40x3jFto5UyqLSgAiIk8gwmSizLVq87OTczKEorYBIjiELGK1V555xDYG97JDkJra2tocZHv/fXhS0Yo9X1orJxFI8vr2zGSZN0lKYNVFRb67zXWusoqpwl1AiKAbwwi4AiJBRUDASMiAoNYUQaCVgq55Os5bxYUa1WC+qtTsqpUZtbW3feeefdd90RvDEQuGypWnLyg3zyfqh2bu0nZ2+XFz8N/T27wgJ7HqNr/xxai5d2Fjj9Et7wBZg8FlwyEAiMcN7+0ZN/9IUn/s3Hrv2Rn7njP2vFFzneLaSoBAKBwI6y1l9rTY1V+dag7G90QcXjrebU5kbXRN3+4NSSTRvJrK0tESGgZz+K4BARGqVlAAAAEXm/3fTEe19VFSK2Wq26rpvNpvceEeM4Pt/edRT3gUSCqIiYWUCI6I3NYkcRHNuPpIhJkgwGA2PiRqNR5gVF2kTGAYzCOABRAAFBcNTYRA2LKs5ipXFpZc3EqVdKDNrSR3GzqLc8YJIk4grgbqTrld5wem56OBw6RjTZZt/fddcPryzX42OTSUqDvGw3s0GeI6LWmplBRBtdVEUSZ0DILI6ZiJXWmrRoZatagzFxNBQvInGW5nlummleWxMnQlQMN2cTxGpzdf2MUvizP/uzwRUDgcsZjqF7AJAlW4eJ49g+++5KG/kk9PbK8g2wcXiXGABbSzj5yqWfRrYByRYs3XL5lYmQfBKWboKxBWyuXoKj9+dl40ooQ3JK4D3Dcn/5uaXnSls4dou9xYls4s79dx6dO3rRDxQEjkAgENhRmuPNrGcxrsen0n4d337XDw83q8VTD0eTVVmvb5Wr6cyUdwzMCOicM8ZsR01oJcLnm556EMLtFifeujRJxDMRALBSqiyrZrM5GAzEszGxc855MUQAzCzMcL7prLXWRJEA8HmZA8l7ASACJaMyHgKynWVMzAIIgMgAXoCQTBRvbPXHOjOVq5SObTl0tm5krYIdI1gUj0pppZSQK7LERljXpcuaOm3FXlIvrXtuuH1to5qYmncVAFCaxgBcVrkxSkfGOWdtLYiE2nqvtQYi750XICBSWkRMlLjaE6IgOPaE2xJMnKXWY2V9pomLddBd74vN7taevTPBFQOBy5/eXnnx03DwwXdd4Fi/Rl74NNTtYPK/R2xcLYM5OPwXl0bgWLxFTvyDkJwSeA/x7NKzv/rVX1nqLRoV/fz7f/7TN3x6PJ14Nw4UBI5AIBDYUcbG2/WJM93uBuXuxJn+/qvQ2M6VB25bWX9sOOhPzbUAIM2ycjhEQABARMLtzBDvXxc4zjd8HVUV9c6Ptdubm+ta68FgkGXZKFfFGAMAo++j7Z1zAKSMBkSR7TCQc4UtiIgY0XqvQCmjvffOORPHImLZY6QAQBCREAARBElbz+3OuAevjB4M8+Z4pxbXG/ZVnEZpkudVFicKbF0NUylnppJXn386jaOt3nrWmipLNTW9r7vFSTSZFxU6TE0srlpeOTs9PW2r2lqrtSaKtwuplhUqpSPtUdgDIwiCZ56YmNhc3SqdjxtpkQ+sL00UOyc11Uan2tfk6izyZIutrfX9+/cHPwxcDky+hNPPQWNlt8xHFzj/hJCD1WvB7Y51F0dQTsjqUdYVTr+AY6cv/jozn5DVa2XpZsinQ+r33y98AkUiSzczCk69uGMyh3T3yOp1snI9lBPhRXjvISQrR5ksTr+I6eaumFHZkrVrZekm8NHFvwcLP3j8wWfOPg0AZfza+++zrFNF5vbr1/bsf+b7TKZqw+p1UHWCwBEIBALvGY6ffNUQN5M4l/jqa4/0S9PEllJ752eisebWWHuOLfSHQ4PkhdWocAahUqq0NQEoQhHx3htjmDnPc0REUAi4sbERRaYsy2azWVXVdjFREURgYRTSWntxiOyBgT2zAGIUx4iotBYEZq49j2pwiBPnPaGKYsMAzKyi2BORIkHFICKCpACJkUgrW9cqijBulA5YS5RGItozx6nxXhRBQztVD1YXF9gPHOdj49ObW5g1DkRmP+qG8wzslSJnS5ByYrKNCDqO2HvLXhGRMWVdNdpjXqRyngF1mnhmzw612uh2MYodSD0cmsg4wsLWqUlr5rrotpWMxV7ybl5sWFvcffcHgx8GdvszsMgoxupNtsG5p+iaf7975ozxEA8+LOkW9/btFoFjxPoRWb9abvwCbRekEEA+n/H3A75AjCM5Q/rzcuwDhS+nAAAgAElEQVRHYLBnN7kPAzIA7x53BvSADkQB4OV2rS7fIt19cOMAsvUL96u3ui0ACPH61fDcZ0EiCLwnb+4Kzt4pg3nM1mF3CBxQjsuJD8HGNRd9YM++dvWfPffl33vs/wGAT9y/5zf/m9v27xm9O5wEOPl9zLN5gPNJqJtvlITeqXYcBI5AIBDYOVag286mlo+tTLWmT8hmuzOjk1ZdKg9Zpg+0m/N1XTnHqBNFwt56z8YYV5daawVK2MMopoNIkRIkJwAA4lkbjVrquo6iyLMjhYioFNnaibAwAgCyKK0ZRW03ZxFAIiInDCLCyAICQIgiglopUgDgvPeASEoAlYkte+cYCEEpQEJEJnCe0ShWJKJEa8uViRRbEeA4S8pB6Wwxnjhb9MuiKGvP5Pu5abSuOHTwnuW1YaRQKQQi8kKEAALeO2EBRCJA8CwIECeZYwCljI4qZ2v2KjIKCICZdC2EiEYho3hiSgwzNtKo02yUy6/6cqkYrp049lzW6fzYP/pMcMXALlc3jh079sUvfvHxxx+/LbstGOSiyC9w5i4ZtbAdew33PgpRcUGv0dKtsHI9AEgxvuuadE69hHu/ixO7pq4nCu59DKKhnL4ThnsuQ+eyDTl1HxSTuO9RSHrv4oGGM3L6Tlg9CqLCJR3Y/XzzxDe/9Mwf7zt69rc+djsAHNjbGB97K2EuW8er/wqqc+l+LpYzd8HWoSBwBAKBwC6lAjvRmdHu+JOPfW966mhZC0ZKEak4GQzyWGkEKet+GscitizLNE0YREXGW5ckST4YMG73jiWS8+kqiAgISqm65iRJ8mJ4vucrIoIoAWZm74UiQ0BvTG8ZFRwVEQHaHgpABAFgNLoTZkFSxCKkiNkBoYoMkrLsAZGMKW0do3FegHTaaNXDgWfw3uvIdLvdNIrasdlYfu3ATLq4ycvr3bSTrW/ag4em+7lP0qZASdojo7dOWBDAsySxrq0TZgAQEBKJkrioLBAKoSCAorSRFUUlAohoWUhRGidlnTvn0ix2pVBd9dbWU9ef6sRLBbQnJjf63UYjC64Y2OUCx1e/+tVf/sVfnmvP7blpD2FIfHjbJB4yD7mC8m+tAAk2DsuoAujU89BYfn0hShaSLur6zV4RJijHwKVvEDhugtfu3aVaTvssHnwQd02oBCLA1DGIBrJ+zeUpcPgUVm4Um0JjBTqnIOledOOPPFDWr5KFe2A4Hy70wO4FHSRboCsAeG7zkd//7u/91sdu/8efe7vVlzEe4J7vve75dQpVW0a5MzaDcuztRHMEgSMQCAR2jl6vt7m2WW5UMWTDctiZ7piolQ+GUtnp8Y7N+8N+tz02Vle1Y06zjMXbsmq3GmVth8MhESKAeBYQQUZEAkTE2nmlKY4jZlfbKkmSfr+fZdlInkAQVKS0MkZ5X4kwAAqAIICAiCAhIgIqRBQEABQB71kUiQiDCBFpJaTyPI+SWGnjPDN7ZTR7cMJJlg56/cmpOQtRb9DXOhHxRrH3Tmvt6nxQbt545MCpl55YXFtqdmYr1o3W9Nj43qK2ioDBanbgnWevRSNqQuwPhiaJlVbOOUBSOuoN8iRtFHWlyUdxLFrXjh2IIW2Fk6zhAHvlMEmisTgZ5AVDnPia861WWtlya3F1pbT2wx/5WCMNAkfgPcAV4wf+q/f/3L1X3pvoJFjj7bK3opv7/FQLjv/dl3lvv7z4GSG7/d/GMl35dRh70yqkLpZTPyzrR17/zTAUKg78TQbz8vKPwt7v4FVfv/iDjzxw6VYox4OlA7uaqI8HH8CJkwCALz1+oaPpGq/4Fs4+CwC8fD2c+DDwWydnBYEjEAgEdo6t7vrayjJVMNOe7ZpoanJ2ea0SDRppq9dNCBrtFikBsoQkAra0OjKD4VArJR6IiAAE+Y2xG0QUx9qzs7by3k90xpeXl+M4Pv9XQjVK5hfxLBYRztctFUZGABE8h4CMdlSRRkUigiBICggZJEpiQOUdO2AW8VYQlRcEkCRrOObc5oLgGSMTeZ9rFQlQWRdXzI4de+HbCZZJFlsfT3SumZw/0utbE2ulqKrRCaNYIAJBkQjJqQgREYgUGY1akJCptDVppbT2IN57Ye+FFRKgcuyZFEWxFy+20powTkyVtxtJPTi1vH4ia7bAqiNHrwt+GNjNiJd6s15bWG8n7dv23XbtzLXBJu8Aj1AR+Df9AL1uwUbr9f/mk5Ktw3DuzV4Um8jK9bB5TTBw4O/ENmDzSjEDSDcBAXQJ7dN4YRkrkk9Adx+I3vbA7oFg5svFWxJZuwbIwtgCKnfJ3m4YobdfVq+F+iJVTWovwMQxnHluxb/0zItbOW18+sP7Du5r/sDjIXlonwU4CwAoIMUEbB1889t1EDgCgUBgRxnmG7H2Zb8q+655cM/JEwtjk/utz9N2c3Nzo9XuIBYbm2daY6lYKPMaRBKtB/lQJUmSJGwtIhARMxMgyHYaifdeQJTSxpjBYJA2U2Z2zApRKYVAzOycAwCl/4aWwQjMPArcGCWuMAgioVLKaEEUBmVIcFStDpuN9qAq2HljzEhTUEoBiXV1I+kMi6KwrjM5VRQFgooTXVvJ83J2enLx7PMdLevLS5XzDpozc7es9/sqIkelEyBS7AmQlVbolAgBUJYmtS+9Z601ALHnNE0HeZkkMShdVyVoUFozewYhImutGGxmaZF3pcwb42N95xvWponkdnjmzElsdyiN7rsvVBgN7Gp4lTe+tPnKw68EU/wgnIl51UD9TpJ6igk5/lGhN11jCIINkV+Bt8H6YentFwDIVum6P7nAkhyyeVBe+Ay4NHjg5UbZkRMfkWKCrvsTUP1L936jZeFuWfihi+Zd84/ToQfB5C98t/ur/+rZu26e/Pw/u32sZS7K2DhxAluL/PIn4WQQOAKBQGDXkK8UvcX+sLs5KBWU2fy+g1XNkVJF0ZuYbvuqroa9NMmk8AQYKUKiIh820rQsSiEwSqEgAhAii4dRTXUWARYAxx4A6tomSeKRkcSzCLPSRAiR0aTQeQFAABREERh9jSIlhIEUKUVOBAk8OyeMpLTRgOSZhfTGsA8KWaFlRq0ojjwAgyiT9OpKJ2kjVdZaFUHtylgby5DGmtcWDnRoa7nvAHt5csWVN/RzGycJi62qEpgTnbEVBKVIoSJSyjHneak0EoCrWSn0gHVVxWlqmV1VCZLRBgCiKPEePUCUGACpu5tppHFsbFBaBdCBLVOu1dyN2qY93fmFX/jvphrN4IeB3czC6uk/+NM/2Bvvve3W22Zbs8Eg7wxLYN9hyRLRULeC5QIXB5+ATwAAvJaFe2TzynOLM8bp57Gz8BbOuH6VrL9erUC2roB86u3E5AfeY4xuO7Z5qXtLI9gG1O2LMFL7FMw8/+Ar33ji4UcBwFq+987pu2+Z2jt70YQ51DXoGueeEkBYOfomcRxB4AgEAoEd4uTppX/9W38A1o/pTDcbNHFw6FgTiBNNWAy7zShBhYYSqpi0j4xSRDl79BJrk2jlnd9OTkEc9doTFBEWAhhV4kTUSrvKAoAAGK1ZiXeeiAC5tg4QQcQBayKlNBIyMwnUzhmtvWeltZCwJgYRJtAERomgFwGFqBQTEWlQCKiYEACcs+IZtK4YNKLW6KWsbOF9U5tmZDcmaFAuvtLbWq6c3rP3VsZxitzmZjeNk5nxqcFgMBwMWq2WrVCckME8HwBAu90cDofWuiRJkExdl41Wq7RORxEhOfYsCERFVUfZGGlydqCEW0YXVd3z0Gi31KDbxs2ttZc3qmXdTBqJueVIiDAP7HZObbz62w/9n5//9P/+E7d+LlgjENi1OO9qXxtljPp+H1DblvyNMrRebrTUXH7zMXn5Rnj5R4Nt/77AJN4AKyR/CTQWJnGR8IUrLAzkcPJlPPrFr/zp4//q/30pMvTRe+f/xX9/65VXXHztmGafk/ZprjMoJoHV91WIgsARCAQCO8RffuXLnU5zdnJm+dUlCzQ3OdXdtKQ1oHbWR0pZWyVJ4qsaNbE4EgIAIkKGUVcUJGQW5u00E0FA2W6Vcq4vCiAiCwOA915rTaS9tyLCCESktBYRDwKALCjMzAyos7SZ57lOIiACECIlzKQUKiWCzACKUGkgBQR8Lr1dRESQFFnvSFQaawGqbc5ikyi2FTPksVRl0c0is7qxmY7vEySlDKJqpBkz93q9PM+bjUZRFCijYJYhESqlrLWoKNaJEFlgMlFuLSpdM7N4ISRCINSxEeWc90oZJTysK9G6EWeutM24sv3eyVdfobmsqu3HP/mp4ISBQCAQuCh859S3/+2T//bT1//Djxz5yNvYHOHMXdK94i22essNApcTvf3y/I/B3sdwzxOXQOBYOSpn7oLNqy50oOYS7vsOTr8IKAAw2Yl/4lMHPnbfnqmJ+N2auinwwDch3ZSFu6GaCAJHIBAIXDL27Bv/1Cc//ldf+fri+lpn31xe1Z3pma3V9QhJkYkiVfZ6FMeCismTYO2sczKqK+oqKyhG6ZG0AQAMMoriQEQkcs557/EN7SRHZSl0RFrruq6FMIoiJGJmZn9eoWDmODGVrRutZmVr7z0oVFqz9aAIET0DgxBqQQRFCOJBRIQFgJBQR5Eh54SJAD2wB0+j2h+x0c5Fvoi1X1w4Mz45V0KqyGRZVhdlo9Eoy7IqyjRNjTFlXmiFACgiURQhYu0sEGljBME7JqOK2nba7bwoHHtC5UG8s0orBlv7uhE1kXRdWWUipWI/7KuoW1QbEkm327/+1pt/7Ec+EZwwsDsREWstESmlgjUCgV3OoBqc7Z556sxTT5753vsO3PP2diLYuEY2QhRh4A3k05BPi6qlsQzpJkb5Dr3j2BSKcVm5ARbef0EDoYN0EyZfxn1/vW7PnH0xNwbvvHnyMx/b//473sU+U6hrnHlRdCHDKdgEKMcB8G9ebIFAIBDYEW69/ehff/ubZVkmzVbSalvErUFfRYpIJyZ2VZ0kSVVaE0cOmQiJSAQR1KgOKAjBqPeJNkBqpE14EEYQARAg2V4pjb4rZQBotM1IqkBE78V7EUEABEJSRpu4djZN06KsdBTrKPICVWVRGSTNgizIpEAbgVFaigJUgtvfhciyN8ZoUlVeFHUVJXEcx1VViUgrhnLr7IF904NiUFZYVtjuTDrLiJjnOTM3m01E7HY3W61GHMci3Gw2mbl2NsmaTqC0ziM5FAuStZuDsrDATEqURkWoyLJTGqJYlc56xqw55jx0B8NmFo9Rsbi+sO+aA8z8D+7/UPDAwK7FWvvFL37x4YcfDqYIBHY/x9ePf/6Bzy90F371E792/9X3B4MELojV6/m5H3+9XMsO0N3HL/wnsHjrhY5jcjzwEF35HyDpfuvxlX/6a4+Pj0X/7L++4bprxnbiLFordOQvYe+jAH87wSdEcAQCgcAO0euvTk9NrK0UlNBGXsxljXzgEmM0gM2HBEBEcZxW1qIhtj4yxoNz3jvv0jgGFmEG2u6cIiMIEdE5hwBENGqwwrLdR1ZHxnnvnddaI2JtLaJiBAQUREIUQgRk7wf5MMka1jsBAkRUBggFSEbiiCJUJAA1OyAUVEAISIDgmYUdeKd8SqCUEkQQFgCMIl1urcy1zalXj5k4qjgaVohomJkQrXMA4ElVZWmUdm7UeRa890TkPXthMlpErHeMoLUSxKIqTRxrYxx7EYjjuHK1iBcRROUY2IsycSMhTZs03Ewa0emls1mcfPxDHw0eGNi1OOcefPDB66+//gMf+MDb30u6+3jpJhx7DdOt3XAW4iLZugLWrgEXX/rZGIZpBgBYUeBwxw47qAZPnX1qub8EAFdNXXXznluCe19OFLZ46uxTT5150ihzzfThew7+0PcvwBF4S5INGHsNlX2zW0rdgO4VYC/30uDFBFRNaawyMo6dwnj4Lt6lbSJbV8DSzbB25CIYlhy2FlftK09+e/Ol472ZqeSGw53bb5zcGbOhKaDzGm4eEtx+MA4CRyAQCOwoG/75Iu86WydJtrq0eOedN61ZjtKEq9pb5so1tPJ1HSXNXq+Mo9cDMbbv44gsLAjIzMyjmhpIRIijzQgV0blbOgECAJ0vlUECBICMpEgrREEQBMfnRgY0aVpWVscRGeW8FwTP4EGAEIiQiAWYiHk7+kMEAUZtaoUUWWeROY4ziHzlSmKO47jf786Rk7K/tr40rGqvkwOHjrLHZpb1trqR0szM3mdZFmm1tbVllFKKKltGUYSgirKMs1QEy7pS2hgd51XVbDZRKQZkJyJS1rWICDr2kkTGix7mdbOVNFOw6+vl1tr6+vqgLj/24Y+Ed7vAZcjibdLfg0e/BLtD4ICqKa/eD8s3gU0u/WRSwZsqEJRHEhjsnMCxPlz/v7/zrx84/gAA/Bd3/udB4LjM6Je9P/ju76/0l//J/f/0xvkbNYX3lh+U9gJe92V88za6Wwfk+c9c/gIHALCBhXtkMINHvwTvpsAB5Zic+BCsHgV30e7SL7/a//X/67mbrh3/jf/htk57V3T8CZdlIBAI7ATDwdZrCyeWFpdOvjaY3Hs1pZNS6rqutfVQuUTFAB5JFcMyiiLmHBCtcyKMREpp6xlQRu1OFKLAdrdXpRQzEykA9KNMFkRSGhGZ2TkvCKDIskccbSxaKxERRCASEWUMO1szUGRYESKC1qh07UWbyDqHAMaYyrMgktGMwIKMAqM5KBICHWntEu99XdegAFE7a2NNqsxtvsWAohudqYOt9p5Br6wqMUo5WyOAIsXe9/Nhs9FgZueciWLrHANkWbOoa0EirZMk7Zd5c6zdGwxReaW0UooFhGVknCRKsHYEMDY+ng9XcevUvkbZLQZ5t/zAh+/7uZ/7+eCBgd3Pa8+8Njg2OPndk293B59A3QLePR8gE9gMbGOXrBiQBiAoaHYyI7uVtD5y+COHJg4BABH9xn/49Q8f/sht+27byTOXzYPw0idh9lkcP7UbXgkRgOUbZOUGyKfe8+tQ4V7ZG9bDsWSsnbQh8PbpHMeZF95wqZzBxhqa8k1FkNNw8CEox7cdyUWwcgMM9lyO1kFwKfT3yqn7oHgaZp9789iWC7gMb4TuFeAuRuvWqef72fe+/vCjL64uf+Cu2dtvmJidSpTa8fIXY6fw8F/I8g2wdVUQOAKBQGBHefX4q1/5s69GMj8+Pb/K6ZmNqtmJS8uRUVMz4xtnz1RVFUckiOVg2BlPV1bOtJKsmWVExETOORDwIkobEK9IWWu1HqkbBEAiwiDbH1MKCjMiklYeRACQCAC8IBI5z2R0bW0URZEx/eEgjlJm70AUotYaEGoPKkpq70hrMroWdCKktZdR9AcSEiOMyp0ikHOMzqMiDVJZJwKJIoMl+eHG5up6Pixx7NDswbykKEoVIHsbGQMs3jmlVBLHhChE27knRMbEtec4TljAsnfstda9Xk+ZmEEYRCEpIA+egLJ0vBrmiZc4xcWN5ckxPpCKyldfywdaJf/oH342jRvBAwO7FhFxzjUajZVHVxd+78yxx15pxS1DIe79AleiLEUOjMBjO3nYiWziJ2//Kett6crff/T3/8XX/7fp5vQOCxyweZVsXgWm2CUCBwjJ0i3y6gff6z5V2nJQDTTpzGSEoY7h27oOQVlADwA4/QId/fI7W/Rnm3jlA6/7Udlim0HZAQBgDWz+VmnJ9zzluLx6n9QZji1AlAMIKHuBHWSFCbwBIGGUs3fA32hdfEFUY08vZV/+0iNPlzX/2i/ccuTKsUtiM5p4FSZeZZdIEDgCgUBgh9k3d+DggSPPPH5mdejGjt42s/fQmdNbk+0xqt0rJ16e7XTGOtODzU0kmp+fX1587dAVB+uyKorcex8boyPDDqyvjTGusqQUEmljvPfaRN57Zhm1IAEA2RY1EBSRkIftvrIwan0CRKiE2CMRkt/+EiAEpZmUB/HoI6NrFooiFRn2DoWUib13AEA4So4hABgVMR11bEVEjehBEIjEo60JvRN2YrLmJDvlKhdpRSSemUh557xzOiYizV68CCkSEBb2INY6BHLss1bTOiZEBFFKsXfMPGo2ISLCXOYWHOiIBv3NZiPFegtpY9hfLnw1d8Xea48eCe4X2M3qxksvvfT000//zM/8zNJ9y7/zO789AZO/9CO/fOsOL4kvP0otL06BAFSX4Fn3xZUX//B7X4hU9Juf/vwd++8Ir8blwVde+MuvHfvarXtvvWH+hvn2fDDIWxP18IpvQ/sMAGDr7IWOZko88AhMvwgAsnYEFu4BuRxXslsH5fnPAjlQJez/Nk6euKDRentl4X1Qt0UALmod0z/7+ukH11+88+apG450ZqfSXWXCIHAEAoHAu86wXvj6Xz28tjI0aZs4qyRdXs+zRsM7qctqZn6m6HbLutDGGIb1rc00SXu9HgogIhF575kZhbXW3vtGo7GxsTEzM7O1tdVoNEY9VhBBBBC3NQ5GEBASQQIRHHVNASTxEEWRZW/i2IPkZZE2GkVRoSKtNWrlUKzzgpRXpTZxaWuNIgCMUNkalTr/cckofAMAxHmtIqWQfQ1sUyJGlLpM0EaKnXCrM0vx+KA3VJShQF1WsYnKvGBmY4yI1HWtlBIQ5z0ZDczO8Vi7U9m6HhSqqoraUmTm9u5ZXV8jrUTEe48AWmth8bWd6IwPe6tppknVDeVXFl9rRraS4hOfDa1hA7udRx555Bvf+Mbv/u7vdjqdBxYe+My+H/vszT/+dndmJYMZ6M9Cto7KXUqlJh+X7j6wu+Yx1ylYbF2qgy/2zv7Zc3/68Ws//pO3/WTw8MuA9eH6wtZrzyw+c6Z75sdv/vH7r/5gsMlbk65D5yTOP3GhS/TzTx3K4tTL23c+XchgFoazUI1dbnYb9Y4FAJVDsiXEr/8p2cS0+xa34qoF+etlPmX9ajl9N1TjF3GCa8O1ha2FZ0+dWsyLz33q4Afunt1tJgwCRyAQCLzr2LpeW+4tnd2qsdWanJ288uhmHdki16SQyHFBMSkVAYs4byCikouiMEprrZXSKCwigiQizVZrc2NjbGJyfX293W73er0sy5xslyMdiQ4CAgA8qgbKzKOkEkIQBBBEhQpBKWbPpMhEUFtRJKQEiUUYURQxgzbKuzrWuqgtKe2ZRyU/Rh1qiRgAhFk8C7AXK84iV0ToEcBVmkoFblhVJomqGtqZydK0rksGBnEITChaIaK4c7VUiRQpw+AQuDfop2mjPT4hAGkUOebV9TVSxoOMWsgAIiMAQKOR9gbdKDNlvjFO1g8XkyRaXT87NtO480Phs9PAZU3dkFMfkGKSrvr30Ni4lALH2dtk4f2XQZGFQOA/5rsL3/2dh3773qs+8M8/+r8cmDgQDPK22PMY7f82ZGvvxtg4cRxv+CM+8SE4fc9la0COYeH9vHzz62d98Bt44NtvcSteOyyvfPT15B2bXfQqrX996q9/55v/8kMfg1/8yE0H9u7GFOAgcAQCgcC7zksvPP/iC8fn5658dbUXtTola6G40cStld54I+FqgDF4UbaulK0bSAr17PSctVVVVc45Tai1BoD/n70zD7OjKvP/e5ba7ta39zWdzkL2HUgISwABCWJgRvAnAo7b6KgD7jrqiDM6jjoz4MzoM7uKOiMi6DBuIAECAgGykK07S2fpTnen97vfW7e2c877+6MjYQnZO0kn9eF5ePre1D2n6q23TtX51nveVwpRKpUMwyiVSpFIpFwuG4YhhEDKEMeWoRAAoJQqRAQiEYGAIoQyCoSgAqTEE4FhmWUREE6jZsTxPSNiBVIIJYkE4JRpXFGqMU0qxTXNiFi25zPOGGFjXYwVqFVKAQAB0LiGIpBKMiI0lNIVirMIIwmN9u/rNqOx4UzxihXXZAYKhUxaMzXOqed6uq4DgBBC0zTOuUCFBDhngRSBlIxxwzSBUiFl2XX0iEU4k8LnGg8CHxDHDBIEASBg4CoUhZJbYRGvMFQTlblUeTidsfXSQGa/qnZb+ZTQCUPOWpYvX97a2mqaJ5TTHjUoNYKVBXWmc9c7NZAPJ35nEZhrU4MLSLLnqK98x3c3ig2YbcNS3YQ2ZspOvXzg5asuuHpxy+LQtY5ObAgq9pO6DpLsG6ceiFkEs0jsbSgMyLWBW3U2HHfJK23q3zSYHzzG7VuSLUtalljamwS+IQO7HuxD8RFopdWrAzoO+6ORuZCdNk7ZSUZLo5sOvPzYzkfX9b60MjZn8dyWs8XlKnqgYTPk2sZS0oYCR0hISMj4D7zxeEPNpKef3Tx9yUU2kHLZ1+JVhWwqkUii8gT4BBWlRBGqcUaBCuHlHFvXuaZplFLf94RSOueEEj8QnDLKmEBFOOOMSynH1qgQQgilhBAAygAoAQUglaKUHsxYAYAIEnGsECxjGjAKlBDGKQISJIwiZYQSxqhSSghFKXUcR9O0IAgoZ5RzYJQCjFWLBQAKhAAoRCCCEeQECJEKkaFwChlK0A38yqpJfX39lVqF0rhUAiVjBAlKSimhTAhBKGeMSQVSoQQEIEhAKuUHAVCimYZpmiXPRcKEkgqAUqLGip5TggqlENzgjJgiKDbWRkSu17c9AnzSrOaBbPee3Tvm1SyYNWW2YcZCVww52yCEzJ49e/bs2aEpQk4xAxdhsZHM+TmcWYFjdCbufAdIIzwh5xHVnWTOLwj3xn38bNwC8QHccctZInBkyunvv/S9NXueOsbt3zb7xuk1095U4HgjQwtxdM5RthnPulpd6a5v//6+zf2bAxmcVR5HmjZDfAB33BoKHCEhISGnA1+V//vhR7KjxbbJ0wpBpHXaohGHucV8TI+VHYeBtPSE9GwMRIRrmgD0fMa5IpqiqJQIfJeNQWjgK4ObiMA4QSXIWIJyJTSNCiF0wwiEIIxSSsaSj3JKZeATygnlCBDIgHLOKCsHvm5ZioDr+4xrnhCUUsaZogwBFSAQJikwUwcCrggM0wp8BEIQkSIiIB7MZKoAiPSBAwXGMI+8cRUAACAASURBVPCIIhbXGXo8KCb0IAuO5FpFspaAXnQLnDAKPPAC0zA9P9B1rumGXy5zRinTCUMfpW7oSEAIqSQhMBbc4XueTUAamuG4Za4ZBLgUkhBGCZVE6AYItxTRiAk+ukPZ1P6S7euGsXD2tAtqpk25YI5BLFToS48z5rquZURfSSASEnI2aBwn24Rdq7reQurbSX376XdtlZ0MwwswM+1sNG5SkjYBWYo9p6kqTaacWd25el9q77sW3ba0demZPHZpQBA581kYlXbKI+RPJwdyfas7Vw8WBu++4uOXtl0WjldHITo8NhCBbp+GsYhwH6IpaH0BjCIOLwD/zKTdebnv5dWdjytUADCjdsbMumNNbT6zblZUP54lHsoAdWa0wpJXWt35+M7hnSumXnnlkimkvn35ktqz6DbKfdDL+IeKM6HAERISEjK+FArl/sEiupDO+ZMWLE6XqKlDZUzPZe2amqpiNmUXg6geiTBEz4dAEiQKMVaRzBfSKBU3DI0Su1TSGWfANK77vjAMPZ8va5om0dd0PfBdwzAHh4fqGhsIpaVS2YxG3CDgnFuRmECVymTiFUk9EnN9zxdeVXVV2fMM07QdTyHqpun4HiKYhk4J2I5raJqUqAhQSjmlvhBjS0J8z4vFYp7nCM+LxiyQxHFsk1kcqFRESZQSKEWOfpQK6ecLxZJRMyMeb3TLhFIXAL2yF4nEXMeLxWKBkkW7aFoWMBooXxEgjEoUhFJFAaS0zGjJKUWiZiB9TTMCIaOGJSRKKRihlIAIAo0R4TqVFmPldG1C9ff0um7Rlaq6NtFUUTu3ZtnB0/CHin6RMI4j5OxjLIeO4zhSnlBFwHItdF+DUoPKbuAeYafp3RoqCsLA1EzYtQqAnY3iUVLRxT7u006bwJFzcg9t+Rki3nvTfdNqzrTogwQDEwITuEcInu7OFQNhoNAn4iVZ9stO4ADA7tHdP9vys7n1c756w9/EjTiEvPnkG7gHFb1k6pMkNnr6rnHNJS0b0MhhqQGkDlI/DbVjX3GPMTb0rf/PF/9DomypaP2bG752zYxrz72zW/bL/9f+yFBx6N6bvr1weZ4s+Mlpu9GcAKHAERISEjK++KXAGYayo0Xq2go+N6sqXBEUi2mdUbeYJr4XN3UMfF8KThA4CYQyNd1xPAIa4wSlTxgzDIMBIQhS+YbJPb9cWRUvlUrRmCWEMCOW74uWya0l11NKVNfXFwoFyhlh1BcBcs2KJ5ihezJgXDd1I1coWdGoF0igRDcNX0imcSRMCIFAGeO+EITxVwq4UErH5mBj6T84JfFoVIpACalxDiJQ4AMqypAgUSLgJFAoPB8916yk9SAigRsgmBonQJUbuEQnjrQVALNUQGxKmQBESpAwBEqASka4yWxZAgNcxEisqlR0KCW+F2gaZywQwtWAGZwI37V06rmZCs12nWJNdWPnrh08yi6eMffm698Xul/IhEAIsXbt2gcffHBkZAROOJFFegZuux1aXyD1Hadpv0v12HsZpGaehhlFyIngJXD/1eDUkElrwSyd7t4LTdh7KaRnTETLre5c/cuO/wOApJW8dcGtC5sWmtwMHepI6DZpfR7q28EonoHe48Nk5m+w/0Lou/Q0DEe/3fGbR3c++srHSclJ37zxW5TSqB6dXT8n9IVQ4AgJCQk5xykXStL2WTRp1lTRRMKRigBqmkY8n3EeoGTMkIoGAqVSOgFmMCXAtX1D45wR23MYIYZhUATPsRlltl20LMvzHE1jnucBAGUcKUEApnFD09LZTCQSCYLA0LVAqLLrWtEIUMKYhooQSjRDF6jsslNVU+14vgIklBFKJSoFQDkTQhCiKCFSSiHEWEJQQGScg0Jd1xihrudrjOm64bo2BVQQaIwQpASkySQD35FeLFYT1SqUHzCUmsYJURrVvMDTDBYEAeFE41ogfQQAAoRwBaCAcNAYJVIGQBljGtetTK7EmckYQxVIFQD6nKLGFCpFlbA06ktHYbbkZPfv7mppnjKQ3b3qphuiRnXofiETgiAIHnzwwYf/++FpldObK5pPsBW7AewGNPJo5CGSIrozfjuMkkG5Bkdn48BFUK49i01LANihCK5xpifTs2t4V12srsJMGvwsyDohLUjNRskhMgLJXhJNn55uUXIo1+DoLOy/CLyqiXUxpuxUT6Zn+1BHT3Y/AET1uSumXXnsiw7O4zmlR2p2k9rOM3OdmwXSsE2Vq7Hv0lPb8oFcX39+4HVf7hjePuYeYyxoWnDrwndyFk6rQ4EjJCQk5Pxg59ZtnPuBZk+f1zogdE+gtH2Daxw1p+yZ8Xi2UIjohk64dG0pla5RxytGohHher6UAApROY6nM0opoRQ0jVEKvkApJaWUa4ZAxQ2r5Hm6YUoAKxp3Pc80LVdIIEw3LQTqS2lErFKxbFgm142y69Y1NWXzOSRMMwxfBCCUZhqcED8Qum46nssAxkqlUEIopUop3/WS8YQIvFK+wDjRuSaDQKOUg1KBIIQq9Dm6Oi+jKKQLo0iTDABlnmuEMy6EBMXjRqXtlCJRS6Dwy54RiSACSETQgTAQDFEjDBgRSkEsnhgaTplWnHJwAzseM+1yXvqOaWgCle/6BmPCy+UzPZWNrH17R0W8vn+g953vuWXBjHCxdMgEY1Hz4k+u+NSsulkn1crghcqpptMfh+p94ynJWKpnBQwtArfi7DYqBTBPW4DJLzt++fTep25ZcOslbctromdNxdxiM3beDK3Pk+lPnqYevbjquhpG5kMw8dZ0bD6w6Z+e/adL2y6996b7ACCqx1qSLRByvvK7Xb/70YYfve7Lt89dNeYeY9REa8cCXUNCgSMkJCTkvKDslfQYT5VzXjnLuK4J09A4SuX5wI2o7blc15VSYwtA0PPLZVtjTCovUB4jhHNONSqVkkAMnatA6rru+oFlRkulsmlE/SBAAsAIUYwbul0u67rJLQMIEQI0neqGGShJCfF8YcYirusiY9ww8sUC102gRKJCQhAgkIJSigSEEGNVWTRNQ0RKKSJKIUyuu46NQmqcEgTPKVMAjgqUYAgaZQgBoCO9XCE/XHRcBoQpBgwIBEHgSkFMngRERrlSQCjTuXUwBx4iQUqAowICiEBMywRQwwP98YqkH3gKFdfQ9R1N1xmAkAEBwnRDSS+X7b9s6YIdW9fU1lR1duz59Gc+8Y53/XHoeCETAkQsFoubN2/et29fVaRqQdOCk50YO9UgOUZGUeqksotop76QAeZaMTUDRmdBqeGsNzAFIKSasDmgBhGz45WHYvfo7o29G7JOZk79nIVNC6fXTD+LbCAiUIjgyDyll0hlN4kPj69LZ9owNQtSM19d3nJCkLbTG/s2bh/qmFw5eX7j/CUtF4YD1LGS7CbVu8HMnOHdiA2SSS9gdiqUmk6mmZSd2ti3MW2nAGCoODS7/vVVrhY0Ljiv3GPrwJZNfZsmJVvnNc6vtCoB8mf5DocCR0hISMj4kgU7q0qmEel4/olkwxQwq6yaNmLVFqklpW4wztFXsiyEByApKMY0qtD1i5wTXdNkEAAhjGuU0CCQjGmO6zNq+D6YkUqFFIEhFa4bcMMo2Q7VjUAhoVQg5bpBObc9j2maAtBMQwLhkUjZ87mmAWMSQCnFOacMUBGJSimglEkhNK4hIKMUEQPPZ4RyIIHrUAIUkCJwQhCJEpIojyFKHwAESptCiavALZUpj1bGWgyIBn7AGPPRp5xI5REiOCeICpEQygE4IkolKQWqAVeKUIIUPNcnFCsqLQWuboGvAkq0QCCnGiMmY7pGEKRPiahP0q0bnxkdGoxFI3d/8s9CdSNkYvHb3/72k5/8ZC6Xu2n2zaemRT+O+68Gp5pER2A8BI7BRbj3+nEtRnhqYZMpa2H+M4EcN4Hjhf1rv/zbv/z8NX/xgaUfNPlZWRJ1dDZm22Duw+MucAxciN1vmUDu8Qp9ub7vPvedxkTjl6+7pyHRACHHTuMmMu0poGc46ySp2QOV+3H7LScpcPRme7/z7D9t7t8MAB+/4hOvDtYYw+DnV9nj3+383X+//OMvX/eVVXNXmdwE2B8KHCEhISHnNZfeOHtUbd/6zKZyGmgay95+NtzpA61qnatVzsraxAWLaVFCtaKdszSmiCIK4yzGpERFNI3HItHUyKgEZegGEKJbnDAmBfpC6JpVdsoVkZgAARozdEMBIYQQSpUCxphCAAaKEM41BSxACYTrJpcEFTlIoIDrmggC3TCUUiIQhmFIGaBSBBCVikVMt+xQBCUVp4QAYBCMDlvtG2ZQQgAVRVCKcEYCUYqYpJgdBUp8ZJZRoYE+uaV3wfwDgSoRQhU1hOKMGgp0AEqZFQgllCScAaFSSq4RoMpXiNxSlCKgVAEARSQUOQNBhK9zYFBGmdeZr2uldO+uQnZU16Jf+tI9s+ZcELpcyMSiXC5Th96x8I7rZl0f0SKnokkK0oB8q9q7kmhlIArqt9Gq7pOatZarcGghuEkAwNFZICdKwkUJIAgziMbpBUQxwC6AwqnvJpBB0StSQmPG2VqnCTkEURy4SEmDNGwj0dQp70FlpsDQQkxNIPc4iCe8x3Y+um1w22VTLpvXOK82Vnu+zWBPVllggnDvzO8GlUAlofJ4hcyOoY7f7XzM9u2D7RCyYuqVV02/GgAun3J5wkyct2d268DWx3Y+KpX8yKUfXdS06PiK2oYCR0hISMi5Sq7Ye+Vb5l57yZznVm9Y/di2yspJpcIAYdxNQ019LQEjACx7pFQux6PRqKEX8jmdcZCBpulu2VOEdO8/UFtdo3EauGXdMhzHRgTCKKHU9mzDMgIpiDYmVaBUkjHGNV1IH5EAoYRSQjlShpQYWqTklJVSZjTiBj4gmoZZLrscNE3TXNdljBmGDlJwSilljuNYluWVypyxwPc0QihBIpVUak/HpK5db/aS5FB49qTmAwsXdLlunnKhCIA0lCCxRK3rB0pRg3Phu6BkzIr5wgGOukEct2xyTdKAUC2Tz1VVVXmeS5CYTBOqbGiAXpEzB4K8QUTcxBG/XFlR8WcfvTtUN0ImKPXxhjsuvPOStuWnslG7HrrrcWySzzyMvCrBJPeOOhtBqYEwAQ9mr8D8JOy+EoqTJpppFUAAwIAAaSM0SlQK8ZQKHL7wi15RSFEbq7NOjT41flAYWYB2DZhZYP4xesJR/AQJBOZYvAaOzoLdN562lK6n7ELx7eHi8JO7n+jN9f31W/96yaRwZcp5ASIWveJYtdet/Vt/uvmBbDk79k8LGhf81fVfXdyy+Hy2z5hou/nApp+8/D8fXv6Ruy6/ewLtfChwhISEhIwvVXHuKqe6Ov7eu1bdcOeNv/7N2s0bdnbvOSB1K/PSI3WNrbpZmYzUViSrReDKgkgoy1TKC6QdeIZmIJJ4rMr3EBVIBal82rIMwpQfBJRwPcZFICRhDDQEioCKACFUISAQRSllGgVExpFRoCRQSJkGRAmJmmZIKcuOpxnc9R1D0ykFjVFQknMuXT+QPqfgu2VGqfQ9jYBGgCCCUkrijs1tRz32adP7PnHXk4CCsiiCQqUAmULIpIZcWzQ0NKcyXaam18YrbGdAQ0FAUV8kTQpE+U6Zcx41iOZnhaCWYRXy+WSEF1OjyZhBfCcWMXLpkYGeUQPoO265Zekl4VNpSMhhIdB/MeZedcE2biaT1h3l6T/bBr2Xgzj4Hhv9GLhVE/DYGYAJMI7LJfakdv94448NZnzr7X+3sGnhBDCJl8Sua6F/GQBA4yYyaf3JCTwR7LkcclMAAOy6iVgw+KndTz7S/r8Lmha+Y8Gtk6vawvHiPMGX/kNbfvb7fb8HgOaK5s9c+TlTOzjcVVqVkysnn+f26cn2/PfGHwcy+PJ190yMkS0UOEJCQkJOG6WMRzTenyvZbtqIV15+9cVI+fxFFz34o0eaqhr3FwaV5FOmzudafX3DjMERu23SzL6uA2bc0nRSypcTiUqiCCHELhaSldF8KhuNRwQKqlGFSCiARhjhEgEAqcZ1SiRCoCRyCpQgJQqoooCopEQgjDFGOEMASqlUSggRiZq+7yulDE3Hg9shoFS+0DQtCISmc6kE5xpKSQgSVKnBo0dszp49+LnPP0eAUaIJEXBuACAglArlQmqgOlmbTXfKQILS93W2W7FodW2Vbee4BowYucyIZWpcapObJ+/u3CcEaMlqr5Cys85FF87f0bF1dGSIE1pdWeU6wQ2rbnjbTatCTwsJeRMo5Nsw/6qZG5VoHSUdII7Mhf4LQVoT/tiBIRKlfAAghACc4jQco6XRJ3c/ecWUK/5o/h9xOhGeq0UE0rMOWoEGaGUP/ZNRhOgIoepIjhFYYNceUr68BA4tgsyMiegcKTvVle7aMbwjU87ObZj3lgveEg4Wx42Rg+gomNmzaJeiI5DsBrsOgsOsp0jb6a50ly+9QAZ7RvcMF4cBYGbtzBtm31AZqQzPJwAIGXSluzf3b+7J9Myun33jnLe/buUduglIT4fYEImcLecd7RrMtoEfDQWOkJCQkHHHdtMXTb+Fs4pRt0sRVXDSCoKV19WWHW/psosfeeDRob7R/GAuu38v+F2Wnam0Gvp6ilbVZM8tUEqjCV4oZUw9IhVoBveFqG9qKpRyTGeUctM0+weGm5sneY5AJMgoUEoYBSQSFQAAoQBEETpWbFYgmiYPgoBSqum6F/gIMhaPBEFgGAYFQggJPEfnmuc4GmE6p1L4sYhVLtmWpssgACkJJRTUyy8eZTHI7DmDn/70k1JKVFLjGqUMFSBALpN9+YX1ru83k6D3QB9Sohm6UsrERC6Tz+UzjlM2TTMSjxWL/sDAwMBISkng3Ej1jBgRQyrv4cceqa6ujNRVlwvlrT19ixYsedf73hN6WkjIcTAyRxWOloQviILUz43DVcpH9Cm1GNMlwVOucUxkT5inCodqoJK6DjLjUdCdI/2kVKv2vA1Kf6iQghyc5AQ9+m0D2779zH1LW5f+7du+0VTRFLrDiVC9h1zwGIlkzp49Ik2bIJLG3TdA9jAPKh1D7d9+5r6R0ojG9NsW33bHhXcCQIVVcfZmzzntlAPngU0/6RztvG3xuxc3L7a0N8jcmWnoVMG01WTyC2eLwDGwGHtWgFsZChwhISEh407UrB77o9acCgD1xnQAgCQAQAp7E3dWr1u7wc87G55fF0taezo3TpoyF/WkxAjTgDGupKxvrOrtHmhsmJTPugJBuiISS4ykRpubm9OZfKKyJpAkQOAaU5QoRKUkoRwYQ0SkFClBSoESAKSKSCnHqrV7gY+IXOOapkkpEVEEgpsmBaKkZISCEjIQGmVEKI0yQEUBpRQAJAhof1/dkdSN2QOf/sxTnAGlnDNDKeW5nqEbA/1D7Vu30gjjGkvZ/WWVbWxqyhWzhUIhXe5jVDMMQzEsOE7ey1HOIklrMN0HSPPZQiKRqIvUZ/NpiSIQyi6XXeG/54PvX3X9taGbhUxQHMfZu3fvxo0bT3fHfgL8cz1tnq6gUUIVUd2McAAgyIDYCPYp68H27HW96zoG26+cduXFk5aSCbg643WegFSAmUfuHlHgaIDMtIm5XulVE7RyZn3vup1DO6fVTFvYtGhe47xwODpBNUG3ScUBQuVZtEtWDqSO2iE3VqjW96zrHO0cO/VTqqY2V7ToTFvYtGhB04LwJL4OhbIv1zdYGGiuaG6tbD3MFkEMghh4Z9NNxK18demcUOAICQkJOTPUkNaaea3L5ixzPK/8QefRNU/YJXfdCxs8O5PO7m2cPDNbFHU1rUOjQ3UNDQW734zFAamv0PNVfV1LJudoRoVmRB3X4ZwrRpEQoJQypghIiUzTEIgAQEYIowoAJJFScsaAEBUECKgkeq7HKBWBUCpw7MDU9MDzLa4rIaQQVKdKCJBSSQSlOKUE1YGe5JHVjU9+enVVdbK6shJxLEUhEkJ2tHe8+NJaX5OReNQBe9VNKxta6j3PHUkNtzRP0k1DCuV7GIslCdLWymZKIWJZUghUinMesaLFvF2ZrDQMMwgCzpmmcUZZ6EghE5eOjo6VK1eWSqXZNXNCa5xiLCTzfSAEnzexyACYAgAUoE5ZDzkn98P19+fd/NdWfm12/RxK6IQ3Wn4yFlqAHDHCBSmoCT/wDuYH/+35f62wkl9b+bXmZEt4uZzrM3b1i22/+OGG+wHgrTOu/+rKr40F7OhMD41zThIKHCEhISFnEkb1mKXHrPj73nkHALznXbdt2rjxvm//067OzVasslQYJKCVit0tzVM9Pw8Q1c2kAs0VUjNNiZDOperranynoCQopkmFihLNjCghy56nmUagJNcpUOkLQTkwxjSmCd/VNY5C6EwLPFcpZWmaJzBqRfKpXDwSIV7gO251stJxy8LzYqYRBIHvu7qmBb7bsXnamx3OnDlDn/vsGiEFJ4QAkUoCKM5A+Pb2TZt0TmOV5lB28L13/smdf/T+47VVVeJgOIyha6HnhJwDCCGK+eKNs9++ctYNkw77oizkhHEJdmqABGwC4tTHVjy+63dru9fOaZgzrWZ6S7JF5+fETAkZ4HmhGiOgJz2J0tRMjYU3lHOTzpHOR3f8JuNkAaEqUvXFa74EANNqptfF6yJ6JLTPYXl679Nr9jw1vWb6NTOuaa5oDgWOkJCQkJCTJRGJXrXiyqUXLf27+/5x/boNThA4jmMYUb+cjkWr4ommWEx3HCJ8GYlWOJ5IRHXhO34Q6NFIxIplSiVKKGFcBdKwYoQQwqTvB7qpWQZzXVeisn3X5AwlEkIcu6QxRgFkIHSu5dIZy4wooXSdxWKxgl3SdY3rMJJOxayIzjWCQDFy4E3Wp8ydO/z5zz/teo6h674/ltIPAEiywvj9E48ahqEE5jKjUcu4+W03huc65HwGEZVS+XxeZ/r1s66/86I7Q5ucYjwKe8ZFdLB9O+/k13avfWbf0/dc95XrZr41NPbEuvRybi5TzsSNeFWk6lyIuwl5LbmCXxotqsxIx2D2lx2/HCgMMMLuuf4rty+5IzTOUVnX89IP1v3gvpvvu23xu49yKQUWuhWglQkLzuQVLXQIIviHtMehwBESEhJylhKJWF+950tgF9dv2Pj979/f1Nj64kvrWUWJeAX00+mcXd80LcqJ8jCRiKUyRSuRLPgBdYNIvDKdzyMNADhTXAhBgESYTjwghBClF3zHNE3KtMB3DMa5rvmebxiGlDIQgZWIGZrpl8qeCCRVPgZBoHTOrXjC9RzKNClFb/fh04xPmpT7wl/8XoHUNE3Xjbq6eqUUItZU1/Z0P1MqllOptJSBE3hXr7jS0hLhWQ45nymVSr/4xS/+93//NzTFhGN9z7ofbvjh7PrZ91z3lXmN80ODTCyEEg9veXjTgZevn7VyYdOihFkR2uQc4/8e73v0qS1Q2NdozPrQ8j+LG3FCyPwwzcopZ2ix8uK07Tmo6j6TAkf6Auy5AvKtocAREhISMhGIxpdedfXFFy/r6OgoFDP79u1L2Zmyk7IiyeHeLVmzKhav6RvunjJ7fsoeiZoGMl/KckNttGQXGdURXYPrAETX9WLZllLEEtEKzfQC17PLyUQin8kYGk9WRguFglKqproqm84EvhPRDcd2zKhZkUjm05l8Jl1TVaUhIdJlRKxfP/eNe1pR4X7pS78nTKpAUUpd72Byr0QiOm/evGef+dlzL21pqJ+pEX7ZogUtza2cmOHpDTmfKRQK3/3ud0e7Ri+bcnl9vCE0yASiN9f76M7fLmpeFMZuTDj6cn27R3Z3p7sooUtbl4UJJs8x+ofKe/cX9/YUCyUPy6UL4rGrp18d1sc5RkaKI3tTexSqS9suq4vVHf0HxWYILGhoP8P7Xa6BwcWAPBQ4QkJCQiYMJBqZv2zpNxcveuzXv9q1c8eTTz6hRGDbTjxWKGd6Wlpae3f+rqK2GtASlMUSSdenOtBYvC6dto14lQIjY+e4oXPG816GycAyNNPgbmGowtKU8jzb0YigGnWKQwQ9y7ACpxQzNfTtUiGFnl8b0bhfVNKl6LkOpNOvzzAajdjf+uYTyaTn+QEAjkkqAGCa1rw5U3OFvVu29yTqp/u6mS0UmlpaV64M16eEhAAAvOWCa+6+4uMNocAREnJaeGbv0//6/L+856I/+dDsD4XC4rnH2pdH/v4/dtx+c9t9n7tK7b4xVlpcE60JzXKMbOnf8g/P/P2KqSu+/ravN8TrJ/SxhAJHSEhIyARA1/Wbb7n1rX76kpUL9vf1lOzyaCa/d19fBtLpfLY0mFa+IqYmCFrReCCgpFuJRH12cKsZTVZEYlEzpmla3i5QqcCViViclvMRyygVi5wzSimiQgSdUOWJhBnxHcfz/dpkwtc9hepA34GIacVj1o5di1+3Y4ZR+NJfPmRYvOwSIEQJZRhGU1MT1/isOW0U5E++d3+xKHxkkhWnTK2vqkzWx8LXKSEhAAA10ZpZdbNCO0wUhgpDL/a8MFwcvmPJHfMbw5f/E4meTM+LPS8eyB1Y3nbpouZFU6unhTY5NyjZwQubRnv6bQBIZb1LFtcsnls1Z1q1sqfCSJi5+TgoeIU9o7tXTF0xs27msf5GGDgyF4kk1XuJXj7NO4xOBaYvwNQMQBIKHCEhISETFUuvvvKiP6qfvW5vX0+1U75o1fJYMrl17fbnHlqnI5s7fxYS/6cP/mT69OmC0nTPrqb6Jn+kl1hmrsf2hFdf35jN2Boze0dHampq9qdHqqurPeEXCoVoLMYYi0YinNCBfjsaNYGrvgPlVCozdcp003L8IDeSodvaP/Dq/WE8u/LWe1taZ5um4QVS43ptTY0UwjSM6Qsu0Fl5/dpnuzr311Y39qWGJ7VW3v3xj06pDtfBhoSETEi60l3ffua+BY0Lv3HjN2NGLDTIBGL70Pa/feJvVs296Vur/o6RsL74uUM27//goX2PPt0PAO9/5/R/+OKFuk6hHBrmtCAi2LMC7BoSe9oMGgAAIABJREFUHYHTLnBAqR53vw0KkwBCgSMkJCRkgjMruqxmVmP34HZXpOsq4EAsG4so2xGajl/4zJevu/FqAOju7nno4f89kB0m3FSBQyjNFvJDtsOlVszbiWjMzWTLrjfa2zdp8uSiyh3o67Msi3MeNUxOWFkGVZWJQqbcUNPUt78/nc0pBZHIlEL+UM2wZKX4xWrPsd8WJ/LVuxcxrenzFkZNZOBmC4VsWdheaSCTXbn4Gj1RFZ6+kPMcVKjS2PVsVyFVgDDZ7sQ6d4BCCQTUmMZoOEmeGIyURn7d8au+XN8Hln7w4taLdaaHNjln+O2aA89vHF00p3L5kloAWDAraeiUUoKhaY4NT3i/3v6rl/teBgBTMz+54lOXTL7keBoggAyKTWrPDaRhK2ncTOjpsD0GJg4sweEF4FQBHKYQUihwhISEhEw8aqCVNbjdB4oiW6CuUx2PUsfjVDoqs2j+jJGRkeXzL7v9pts7uncaVvKXjz2aqKhI1lZ37tjFQb9o4YUA8OILa6+97tqh4YHVTzxx6ZXLp0ybOjo80tnZWRGNSc/f3t7hON6ktsl79uxb/eivAWBz+47fr5n19JMHd6CuDjo6eG1tw8aNB4qlAiEEgQIQXdPmzF+MhCgVRLQWx/Edz/U1WzfY7Nmzm7VwcUrIeT9JljiybmTnI7viIp60kqFBJgRSyUw5k3Wy1ZHqqkg1ecMLw+OWSvQScO8oW/kREJHQ+CduZcSsk9k9svvpPWsqIhUfWv7h5orm0CynfKoJ5WowCkRzT0+PriczOc8PFAC8uCn14ubRL981/9rLGg/tkh9FpxKkFp6dI5N38oPFwee7nl+9ezUA3DBr5V2X310drT7+U1INfZejYlDRB0ZxvD0B/QiW6vHAUhh90yJWBDEUuUJCQkImJBln97aOdXt3dG1Ys6dcdH/0wL8HyimW86ZpAlK7JOobJyvJKWMAUBBBgh/T/b6vv+9Tn/okNy2l1IUXLv6LT31u7Pt588T27RwAamvxpXXZ2looO87OHXsQkVEmEBjT5i5eYpmGV/ZMAyK68blP3dHfl0bTWrx86Qc/9N5qPRQ4Qs53fM+//x9/uOVXWy5pu2R+44LjWO0ccubIlXM/WP/9rvS+SyYvX9i0cE7D3JOK4CABtP2e1u848laqbxn0LwuNf8IoVD9Y9/0X9794SdvyJc2L59TPtXQrNMspxkpBop9Mfo42bT49HW7fnfv+Q3v3H7ABYOnC6qULa+ZcUNFQe+jMqu4rsH8ZFJrBD2PkjsQj7Y/8bPODl0y+ZEbdTABoTDTOqZ9jcOPkPOH3tGnr+F7XPcvxwHIoNIP3pm8IwgiOkJCQkIlKlTVj7ozATqlCbjNRQM2aQv9mzkGUhaZZEY2V02lGI4JwRUABZkiZMC6l5JQhSsaJlNKKmm7g+74nhNB1HQKJUlYmEwdSGabxMXVjtDBSKspPfDrCKDBCr7jCrquljLFivkgACaESUdf0aXMX6hpDEIBC52YgUrYTaJZZ31I/d+YFoboREjI26do1vHOgMHDplMuaEuFFMTHwpb+lf/NQcejDyz8y/wRqizIPYoOglw5+pILUt5OGjqPIIH4E/eihz24lFBsAwqUxx8GO4R2bDrx8+4V3XDjpotAa44JTA04N1O46bR1m8v7zG0bTOW/m1MQFUxJvufQN1XCKzZCafS7YlgiIDYGZO8pmpQZwjq9YzEhxZPdoZ+dIp1JybsO862Zed6o8Ac0M6mWIDxKjdMrtgU4Sig04PB9G5x55y1DgCAkJCZnASOa4shBLVhQyxaGenQ2tLa6dE74XBEEykSxkXaoBUsUYMyOW63mEaZQKUMgoo4wIIcrlsmEYkViF4zpKyGgkNtw7JAIVT1b39B8AgFGnCLpmJvDW2wOiRBAElm4ZhlEuu+lMFoEAoMb5wvkLKAeKrhRKo5LT6Kc+9+XRrGtG4y9v2f6Vr34rPFkhISHnKUaeTH2KVO37w7wFwSgefXZTv41Udr3yUQ0sgc5VoEKBIyQEli2q/sJH57U0nNNruJgHrWtpw1ECItSeldC74rgabh/c9vdr/m552/JvvP1btdHaU7nPgxcqu47O/A3U7j71AkdmKna+HZyjL6IJBY6QkJBzhAcegPvvhyf/kCTiLW+BD34Qbr/9HD/qqujsbKajc9+q9o5ljW2TAACg9vvf67vjNtt2CrHKpOtKTdcUJSW/GDUjfiAimu67PgAyiSbnBNB3PQGeRplCJWwnFomAGzh2aWbz9C3bO+fNviBv5yKMM6KAEMo1SqldcpSCxuYmKQEIraxIWIbGdd11HQrSjBqOc0DjBjeT2UL50x//fEwPcw2cCwgB3/gG/Pzn0N5+8Jt3vxu++EWYPz+0zTE8nCHmcrkNGzZ0dHRE4OCbeSFhQx/9zxfZw1sPPpLdskD86PYgNNfZw/re9Rt610+pmrq0dVl15HgWqCd6SfUeAACjQKr2kfjwcfVLDBsM+9DH2k7w46A4CgPSM6BcF56aI07h2td2P580k+9adFtLRUtokHMA2xHPbxjp2J27enn94rlVs6ZV6Bo9p45QL0DNbmLkDwkcNZ1HHTdIwzZgh24ZWGiB9Aw4Yp4g27e7M93LJi+bXjP9FB+Cn4B8K/YvxWILAJBEH6nZc1L3TalBagba9WMCBxSbAI++2joUOEJCQs6FSdf118OaNa/5cs0aWLMGvv99ePxx4PzcPOrVq+G++6Jr1rzvDbc76cvAsAzbL+pWhS9dxjVDZ27gMGCoZDRmuY4DVDIkiGhSomlauVzWGFfKQVQtDY32np70gb5Fc2c6xVKlYXl+2bFxaBioxpWSShJNNx2HUqpR3SDSHCo7U6YIoSgQoCQyMtSRTeco1TU9uPGGVaGXngOMjsK8eTAy8povf/pT+OlP4atfha985WTbX7sW/uVfjmnLO++Et71tQtrw0Ucffc973gMAq+bc1Dmi/2g9/9snX/+s5gQkdLazit/teuz+9T/4h1X33bLgluP7ZXUnWfDgqdoNUtkFYwEdThK33R4KHEfm+a7nPv/rz/3Dqnv/7NKPhNY4NyiWgh/9oms07d77l0sWzKo8B4/QypBpqw+Feh3jyNC4GRoPJUDBrrdAesaZPIoghvuvOvj31CdOUuAAoWPvpXic2YhCgSMkJOQcVDdeLXMsW5b9x39sB4BkMllTU9PUNOEXva9dCw89BN/5zptuoCTJZvzB4T7HGRP1ydRpk1snTQMD3KAkZKBsakYtW5SoBEaokq5USrNMzy3HI0ymZH8qw6KcKMcpl6x4zC7lpCIz51SnUq+Ljo6/+s58733On34oiMcsAPjKl7/BWBxoQLkMvfQcwLYPo268wl/9FWQye9/xjgEAqK2tbWpqqqioON4uli2Dv/7rQ0FYR6CjY6IKHIhYE5k9o/aezf03rPre4U2EgEWjOJoYTsfSY99Ulqqnj04/B70q0UuaXwbuHGmbcg0OXHgsMcnjwct9Gx/peMTi1l+99a8XNS8i5Ji1p9gAaXqZ1G0np06tOtSUXoa258DK4sBFR0izFwIAhBBCQsVw/Ee2gcVKmKRpI0kMnPLGN2xLP/J4r+cpxmDh7MoZU+LN9ZHDnlaVugAGLsTURMvcXLudjK1DMQokmjpeh33d9rRmN87/KQCAF8eBC6H0mofeocLQ/7U/MlgcvOvyu5e2Lh2ny+6QY6RmqW3vftWYf4A0vUz08hHFiWoWX0q0WgCQ+6TcyyDXBsdZuCoUOEJCxoUHHoA77hj3Xrq7oa3tfDf16tVvqm6MsWlTZXt7Yv78Qi6Xy+VyqVRq3rx5lE68sMbRUfi3f4N/+Zc3nWS+wv79+e79WcCx+x4hhBh6bOyfTC0Gf3hhLCmAQgaoaZrve8w0zIghvWL33h3pfCGeMKyYPpIajsXsZCLx53fhG9SN1/PZz1grrii0tjpBuTR16txcrjSUHXrr21aEA8I5wJe+dBTH++d/nn7TTQOcw+jo6OjoaG1t7cyZM4/rQuMcHnvsSHrlK7S3w9q1u6uqDmlndXV11dXVZ7MBbRueeQa++c1rRu07R+0jbZmP5HY1vaa+hiLnikqo2YcSbQJA9W7S9syRc9FhbhKWa4CKP3ym4MVBmuO9p27gpuzRLf1bntz95Acu/sD7lr7/mJ/tBRhFqNpLJj9LoplxmT1wnzS0o15CuxZyFPw4wJmcwwsJT+2hD25m24fojmEKADVRvHq6BIAPL5cXT1L8eNKGvP2/9Gf2MQB450Jx/7tPZK1W2S+P2qO+9KdWT0uYYR2N00JmBrpVJLkfTpHAIaVKZbyiLQBg8/bME88POq6sqTS++LF5169489dUhRbsugZg4jzgMReMIqnvoNOeOmXjQ8UBUnEAANCuQrcCRAS8GCBHxJSd2jG847mu5+ridR+97GMN8YZxP8BCKxZaD32s2QHRIbDybyaMkAih5iSWuIKabQCgnAB6xAl0GwocISEhE5vHHz/6Nnv2xObPL4z9ncvlOjo6FixYMFEO0Lbhl7+Eb34TOjqO9y73yv9ACu9w/84BAkQpldR1o2SXOcNotLVz9/9MmTJ1y9YNf/GFz0xunSaF+8ILxf/4j2NKQ3XbbdH7799kl0oXzJorhOgf6n3HrTeEXnoOMDp69G127ky8cqGNjo5WVFQcb8AU5/D448ekcTz8MH3HO4YOTWnK5bNT4BAC1q17JeSKADSe125Us5O2PXfoo5EH7h7lJ5EUnf47EAdrQKIfxe6rIDPuAdg92Z7vvfRfhJAvX/vlOQ1zj+OXeom0PUPq22Ecigi8htgInfmoOnAxdF99pkqrCAm/aGdf+I02WnqNwpKyyVhOmYe38poofuGa4D0Xyah+TA2OqRsnw66RXd976T+rozX33nTvzLpZ4eg9ESk74n/+r/v360YAYNa0+Fc+vsDQqa6xWdPOLcWqopdMeYZU7h+Xxo0SnfIMRjLYfRV4Sankz7f+fEPv+mtnXru4eUnSPBPBX4UW3PVHyII3kyW0JZxXxcbCN06GUOAICZnArFu3rrf3NRPXiy++2LLOrzLvxzLv6uhIjAXPv6Jx5PP5EwihP/1cd90xRey/icBBCBIEGIviONwWlFAEqXzfj8XjkYjmugUAKJRKpVJZCDE0NAQA+Xzp1nce69Sxqyv2xBPVixeNIKJSOLm1LZtO1TZOC6/W84GhIePV2Ub37t3b0NBwvNFSx6hx/OpXja++qG3b9n1f1/WzyiAPPACf+tTRQ67OcZgL8YGx2T6pbyf1x6fUEt2B6letSPcjWK4GzQUAKFdBsWmc3tYW3ML63nUX1M64YuqKCuuYbxaxAajaS+raSWXPeNuV6DZU7yWBiU41FFqgXHuaT6yQ8Mf360/vPYoekbLJZ3+lf/ZX8LGbh//0xpFGuz7qRembnLVdo4duVcsmq7E/Out3FiIFAKguVU894lqtsl/eObJzU98mJ3AnV7ZdN/Ot4bB8+pAaZtvAKEB8gHD/ZFrau7/QsTs3OOowCgDQXB+5ZnlDJHKkSSt6USg2Y2HirEHmDsQHoL6d1LcfZcnGCQ8R3IfKHkCC5WrITMN87a6Rne2D29679L2LmhedmaP2E5BOHEGWwGGmzLEhRQKAyqpQ4AgJOYu49FL4yU9e882WLaX//E89nz/B5+9k0r/wwtzy5enXfhlm2ofaY3iomzev8LpvbNueEALHCd7VKEFAAn/4Dyhlr3c8oYQJmgKPMYvqTHgKqNQ5CK+rq2t/Ki1nzZxx1YqrhfDu/4E5MnIcU4ivf33ud/55W7JCMUqFEH170pHYupb4stBXz3kaGl4fKFQsFk/gQjsWjaO7O5rLaa8eA1Op1NmWYWfy5PNe3QAAo0CmriHVewEAtJN+jucunfw8tGwAAHXgYth1E+DZFI7etJG2PfeaZTjjPdpX7yXxIdV5I/SeVoHjGNWNV/Ovv6x/4OnKv/jorssXFJtyzTXFGvaGwJPnuw6dzcoIAIACNaZuHAuZcvr7L32v5BU/vPwjs+tnh2Py6Z27xnD/VViuprN+BTx9Mi09/tzgj37e9ZE7LvjYnTMBIB7lpnk0Tys2qM63Q771zC7XOg7MHJn6JKnddfQotpMkMUBn/UrtXwH5lWe7TQSI7VLuOSRqoIOhwBESchbR1vb67BjXXGOvXLnp6adrv/7147vpfuITe8dWtocclv/3/46UbnOM1wlDAJDP5ydEttFXci7W1MAVV4Cuw+rVIps9mjcgIiKBV270h7lDcMoBwEcihWPoMel7CL5hNr284TeO611wwczFi2dPmdzSucv77OePOyL0gQeW33XX80ohIbS/byhWyaJzd1bS8HFzAjPraIHelZX+K+tTXsF13RNTEjmHBx+E+fNh+M0L5K1ZU/vqII6BgYGz7aK+7DKYP/9gSd2FC4tbt/42EV1RsJvOG69BqOkktdtJZReJjp6SFglVYB50M1K7C4Iojs6CfNsp3GlXuM/te3bbYPsVU1fMa5yns2N7LZHog5pdpHYniWROp4mJ5oLmkoatCARSs05bHMf31rHjUjfGyBX0L/7dgiXzsp/7s86GKfubMi2N+cZXojmEhPvXHbq7zW1QAOBqh6Z/UTd+hMaf73puY9/G2ljthZMunFk3szo6DmvWqvYcdTUB5idBauaEmWafysudgVcB2WnYswJqd0BN53ElyxxJu8+uGx4cdQAgXwhuuKpp0Zyqqa2xo3cbGJiaBcPzIN8CfnwiWEpC7djA2E3MwrgPEdwHntk6uvbZF7qrI9XvXnJ789lcNbkMWMaTbyacM4WEnCYSicTcuTPnzoWlSzM33VR1LD9ZsiT7jW9st6zDB2hFo9FIJFJV9ZqmNE073wz76inEYbnllv7Gxte/WJ4o4RvLlsF3vwvvetehQJXHHttz112TurpiR5kFUAoIAAQBKDn8G85A+gQBgUohhPQNAwAObNncHo3Gdu3s+Id7v5FNjb7zthN5RnxpXdvFF++86KJRVCiU3Lt96PHHH/vwn9zdUBeuVZmofOlLR0lw++d/vu+ww9QJ91hbC+3tRyrd8uMft75a4CiXy2fhKpWf/AT6+uCtb4UtWzovveRPvvWu735vwzs3tVedBy6DQCRp2kinPj1OHdCqLqjqUh234MHXtqdmSukGzoObH9yX3nvvTd++aNJFxzqLqNpL5j1EqDojtqZNW7CiT3mJ0yNwCAmf/dWJX2ibOirfffcl73tn981vHRiZNDwlNTXpJIWEL/5W2z586G41pQoBoGgWD01a1JGmLb/Z8Ztfb//1fTfdt3L2DafMhwGBHJpukfqtdOZjR/6N6roa09MPeSOSU+icE4BSI+5+OwYWqdoDVB1V41AKFSIA9A3Y//o/u9dvSQPAFz4696ufWnhMZwgJ+jHcfwUML54wAyMLSPP612QjGn+e737unse23XvTvX96yYfOB28MBY6QkNOEZVlj2TFWrYJrrz2mxApvpm5Mnz79BFa2n8Ns2gQ33HB4ky5Zkv3Yxw4z76qsnBgV1DmHu+56zTeXXtp0++19R4kDIgQRCVAAIACIh3/mJiCBEMYYBarrHEiNXdqxd19fseRwDTa89Ny6jVe0H269fDLpffu+TT/5SdtTa940Y+KP//stc+Y8ZJiKUF4uuzHeePddn/nqV/52zry5ocdOyMcFDh0dbyo3vP/9+6+77vWv6DVNi8ViJ9Npbe2ROs1m9X37ItOmHVr1cBauUpk/H16dlyTIBt/5zJ7L33cerNiq7iTNG0j1nvHuhzRuAc3F/ouhMCm8Tk8PG/pOwePHDx+e8sOHp0yZVJoyya6LFLd2VO0cOjQrmVOvojooUKOJQ0Fcln96U4xRD5o3ksruQ85W2XV0h6zeDWNFOscoNGP/xRDEzy8XSc/E9tuheT2p3X3kDZ96YfDXT/UDgGmwVde03Pb2NgBYMu9YJWAcXIQDS6DQMmEsU7uDNG0kVXvPQNcEScsGMqMJ+y8C+xxPdx0KHCEhZ4Arrji6wDF1aumN6kYymZwzZw4P16u8Yer12GPw0EPwrW8dCuWYOrV0++19V189+kZrNTU1TdxUrPF4/Kqrqr/+9SNto5QkR1PohQo4swJRAiSe75jRKoADPT09oyM5BHrVVVdUVi66++7D/PDCJZl77tmWTAb33NNx3XVDX/ji4V+b5PPGY49dccutz7m+p+tGdVX9pOa2uz72sff+6Z/c/Mc3J+M1od9OOGprob8f/v3f4d/+DXb8oYzpkiXZD3yg542LUwBg6tSpp6TTI2gczz1XM21a7ysfe3p6zsKlZ4gICsq5g0LMjPT0m5c4v9x07maDZi4YBVK3nU595nQ8tFfvg0gK3SQEEXATgCcVxpiyUz2Z/VE92lo52eTHVoyWeWDkwcgfdjHgaZy9CLAyYKXBrQAc34eEbzz5mvZvWSBumCN6q3qe35Jc80L9cTXV3Rfr7juMDPqZq4UCtb+2y9GdV740AuOwjWTL2ZHSCKd8avXUqB492cPjZTAKQBRoZdL0Mm3cdnznoaKfVPQfuvxHZ6BdD04lAAEvAUEUzgcKLVBoQa2EVhbM/GFzjhZLwXDKfbk98+y6EQCYPT1x+01ti+Ycs7ThW+BV4NBCOHDpBDIMqeijU549nT2W7GA45Qb/n73vjK+qyt5e+5Tbe3LTeyEhJPQOojQBRRiwI4ro68zYdbCPjl10EP2P2CuKBcGKio1QlCo9hBBISO/3Jre30/b7ITGk3JJGEvA8H/LLPX2vs/Y+ez17FVbISFXrU0pR3B+4KU0kOESIENH3SEsLfUxysp9kbJmZmSK7EYjjWLIElixptfCF/PwSq9Xa+UidTtcndtdAgSCICy+MCPEFBYRQq1utf6aDImiedyEADCBT0MDVAwX79x5MTc/cf+CIMUL/j9v8rDhdOq/x3n8dpkgBMGCAiRPM33y9/amnhx865GdSsum7pL8tMsfENFRXVUslktGjx1obLV99+c2b775z8823XHH5VTqVWlTdc66j3XHHGa8iQRDy8yutVj/sRmJiYmRkZJ/cNAjH8fXXMTfeeIbgYFnW6XT20m2k78ECm8+f+Kmw+ZeCVUj48zqWUF2DkrciQ0n/3VHiJpJ2YHkjLpkB3l5lXvj15K9fHN04I33GxMSJCfqELp2jrGvJoooGlOCQ/imE0hngPYsxUBwPbbNvvHcNc/VI3iq3FkXVTr+w9r5/nHz3s5SvfurVinp6rGfsheUFKltbdkPOyMkA1XD3lO1+a89bU1OmPjLr3+nG9N62UFeGUrYiygsED6q63l5NU0NkbgKexpjAJTOgfiT8dVAzVvDqiZSt4K+oUF6h5Y1PitIS1S89OgYA1EoqKa4bQzduSsUlM8ARK36Xg6OgyPbmJ6dioxSrHh49JFnzF2m1aCmJEDFI0TkvplarHWzh5YOZBRg+fHh9fX19fX0rzaHT6SIjI/vK6OpzfPppn11q714jQgRAqxsHKiiQabUwefKZ3LeCIBAYeEwAsHZro0afUlu2s6iwpKKWpWiqyXJp5wIWDz/QNGfuIQCMWxYqEQas07HvvXN8a27Wigf82BUrVgz/4ou9KSnJ1VXVHMclJCYI1UApZJt/+OnXX3KjomIee+wxjVIloUlRac/RjpadnV1ZWWkymdxu9598hDE+Pr5vWQajEbZsgeHDO263WjtGqTQ2Ng42gsPr8e3+cXdNXs28oZck6BLOZ4UgfaCpgohjKKIAyW39dltEsqCt+rMaYjrY43oQZF5jq8mvyy9tKtHItMNjho/pcvYNkLiQ4TRS1w2s7BHJgq4SfBpMMmf1RtW2M7IdFilcPZIHgHpNS/PlMuHO5cU3T3c++17S7lOynt3ioXvymwyuDhujrX5MWbPLfLw2v7ChUE7Lh0YMnZQ0qXdWkRu0VSgqDxkLEO3rm/cidYK0GABAQOAyYl4K9nMlF2av4YoGToYVjeDVAwAoG5CmBgDsTjb/pPVwgYVAkJ6knjE5qqukBk+BPQ68OgDADVlgyuqlx1a/QmoDTRWoq/v5to1W357D5stmxk2fFAUA2O0BQzFwUrDHgXDe2hQiwSFCxABgco/86UR2o7sYzHRGZ1x3XZ9dKndrtN/sGJ98cobgQIAAJCD4MMGpdeE8Z/7sky+cNpblsEKVeOcdHU/f8lO9RnfK7cYd1ijDdIr01Mi0JNul86XTLlI2NLSzKywWybebohcvqklJSRYEITw8jDgqq6yvq6mupSVUbV3DHXfeo1arRo0cRRAwd/bM8HCDSim6dZxjHEdiYmJiYuLZvlFODuzcCVOndtzeIUqlpqamHx6mW3D6HK/vfC3el/DC/P/q5XoAGGLE56c20E6UtANF5QHtGoC7q2uJzO+Fsgt6FpB/uPrws78+PW/oJc/Me1qn0ItdOxBq7GcG+eUTOGip5HqGz0ppSAvDYRfehPeU+ZZ8LDE5u0c23bW8KCWho/7IGbne5eelFJuLVm1blRmRufLS58OVvY58VDSi1F9Q2CmgzgJJhDCK+wNU9fjEwr8KwQEAjAaXTsckCwAocUczwVHX4H7945MSmrjnpsyUhO6IgpUJ5VOgfgQAACc926FYfQxNFcr8FqlrBvgxZHYiJRfLG3Hh38AnEhwiRIgYaHQomCJCRHdhs9nq69tUXGc5pUYmUwoIacrLNjMegWNImiaKTz3d9iyjUdi5rVEqM5VV+gAhBBgwauZI4qJ18bEGAEqmVCQme4tLmIceVLz+WrtVu1f+lz5pkjkq0o0wqdFoZ8+cMWHChF0Hj95/3wMYY51GwzDcb7/vEgTuxx9/oig0/7J5I7KHpaWlaVSijSGiHaZM8cNxfP11zNKlFa2he4MwSkXAQoOzIRbFxetasmCmhJ+nBAchIKkDSR0DcnNEckDakKSHNQY9rKfGXgMAsbo4sa8FQYX1DGExL1MAAKaNz4gSKW0QAAAgAElEQVSckYe5Wrz5JiUJRQ97vzxGPvgdbXaFpjm0auah2wonjvZTZzetbkhrNdm28HG+ekddanhqnC6OJnuxmI9YMJ5AkflIV4GkZ4WeQwhA4gZNNSTswVIHmLKAl53/6oJJYFrCIg4e8u7cdQIAOLcimZgxJEmeGmvXaoL1V+zRYtNQ8P1Z9o6TQVM6eMLOSVGQLJJbUZuoq7MNi43ZtqfuVKn98rkJE0e30H+I4EHmAKkTI3we651IcIgQIULEXwU1NTUnT7YpdYGFjCFJKk0SQNGBQ4fsTp/NzpyuvXDP3jOzrukXMevW2hRyR15BPca4peQbAgDIyYxUa2RYEARBkCDwMV6CJF5+CS5f6LnmOq3JdGYy+sgjOWs/+AMEjLHAMExxSckF40bt3fHrvkP5Rw4dfvvttymKUqkUEomEpuWfffr5/vSUqsoaAGrhwoULLr3MGK4V352IQByH1So5cULTNsvp4IlSwRgDAMdxGGMgeCDYP20dDHDeLZ2h5gYKg+IxMAm4HwLfMCAeEDfA6UXbQQCCBcQDJvqhGGSiAQMAS7GtW4z2dl6TFAlXj+Qvz+Fzi4jHfqQL6gOWX5k+qeH+fxbKZX70J8GcJOvEBWCMWYHleI4iKIqgeqsztAfF7SMS9p519ZTZUfIOLLUK9jjw0P2ipQMPXuA5gft9f8NTv54AgKERQ1fOv/aC0SpEf455a7AO5orAp2eDLUn89vUAjRbf2i9OkyTx0qNjkuNVf6m2iwSHCBEiRPxVgQggOAAoLT9RV9dwqqharck8dHhJ6/7LFzs/+tBF0ygvrw4wIISwIBAkSZOQnqTRqaWAkIfz0RQBwEuQAJgkOGHKBOHUMevia9Tbtresp5WWqH79NXLWzHpB4AmSrK2uMobp1GrdhNHZE0Zn/+P/XV9UXL5n3759+/YVny6mJYoGk4WQKFSa8C+/++Xbb7ZEhusTY4zXL7kqMSNNfGkiOnMc27YZ2xIcNTU18fHxg6GQtiAIeXl5GzduLCkpGT1Jhoa3JNpBjWkAs863FxN9EMUcAs0AO2CjsCIY/imuGg/mrLM/iXajuH0QlQcy22B5C+o6lPE9rh0N1ePP0h0SdPjKERwATEhsISOYNgEdWrcfPpoiYU6mMCfTZ3JCbjHaVcvmniIrahUAMDrbMnyodc60+qgIr58TeTrZlKLz6DrvsnqsXxzdWNJYcv3YG0bGjiJRL5gC43EUu79f0+Jqq9DQb3DNGKgd81cYtAvqCzYe3UgR5IsLVgOAXq5PC08HG4ULFwEZLNcJ9mnAIzovixAJDhEiRIgQ0Q0DjAOAolPleUdPJqRkffnNlT5fS0DsY4+6Hn/EhQlUb7K43F5AABgIAqnlZGayXi6jGcaHEchpmuVZEDgCARZ4RNAUQaqV6MdvbV9+o7humaL5as88M2zsmEadngWMAUFxUVFOTjbLII5HBEGkpyWmpibecN1VH6/f+NU3X2KMrXZbtcmEMY4xRlsdTUyJ7cFHHkUIhg0fMfvii4ePyJbLpeLr+ytzHGvWQGsZ4y+/jL3tttNto1QcDodWO/COPzzPb9y48dVXVkVHyKNTzURSS3VAFM4FIzjOTc9hZCgh4vYP/GNoapCmRrDH4S4THB7WU2uvtXttaeFpEaqI7kyifSiiAEUdG0RvQWFBigOCT4PPGsExKUmYlBTQT0cWNOzCqIJrRuJrRlLCPMEur60yVHgCe+zrnWHJpuRAlVPcrHtr8Vabx3b9uBuyIntKZlFukFlRZD6RuLtfX5OyESkbBZ7Czijw6s7j2rE+zldrr82rOXqgYv+czDnLx9/UpuMBVBnP5zCJVhAsyKwgNwPi+u2eNfXusipnmE6q1UhouhPdT3lAVQuYOBP+IxIcIkSIECGiz4E7fed/+y1gsfSnnsrMzQ04EX/033mzLzZhDAAIAKGAS1uCgCkAEDgtgTQVlSQi8MiRZUlJcXfdY582TiAFCcdzxcXVCJr5DcFoUCRGkDKKAxKRnA9jggCCAgIEHmNEEARBII7DCAGJiCVXszOmm+9eoXK7gab54wXRU6dUCoARgNvjaWwy63V6tVrndrudLo9UKvWw3muvvnz+ZRfv2rXrwNEDF0yfYnfZ/m/1y6Y6U0JUikpmxECeKDn9x4srbZam+++9Z/78+QCEqDl/TdxxBzQ1weOPt5IaoynqUOtek8k0GAiOZgxN195+/ZCxOV2OG0e8+H77E9XWqjd2v44xvu+iB4ZGZooC6S4knCTMGQYASm9XE0YSQOg8Ol21jiVYu9zulDp9VIsHB4FJvVuv9Cpl/ZCiQluBUnORtmJA5IYiToDcik/Pgobh56tumJymt/e8Zffab51867Do7L9oD5HaUfJWFHkcJP2Xffnrnyt/+6N+7oWx40aEhek6LQhpq4isr4XyKVB+kUhwiBAhQoSIcwEIAcatAdgYBOSHCMAAQCAKwHbkcKGU1pJE+dzZ7158yfQFCxdhXiAxyTidp2saEIAg8AihhGh9YqSUIDBgFns9BEUAFgTWgwk5FgSeE0iaAsBY4IDAJEkyPk9EBFq3tgFjjEiEsaS+Iayk1AQYMEBRcenYMSqvz0ZLKIHHLOcikMBxnEQizLho4qxZEzFmEZLOmDTWh7nKcnNDre3AwQNNdfU8a2Ok8nfeW/fRx1/Nmn7h+LFD4zPkNdW1B34rqi232yyuJquNRT6L0zpsePbSa6/U6bQGg14mVYp6cZ7hP/+BG25o+d9oVNlsacXFxc0/a2pqUlJSBkOUCgCE6aTjR4QnxXU5BBrxQLsBADABvASwyOKdXbgYV15NXow2Zkz8GKPKKAqku1D71GpTD8uC0AId5gprzUvaRRyvyz9akxevjc+OylZLe1GRROpEhtNogCKMkKIJJE6oHnf+eTGUNJ7Oq8kDAIfP4WW9SYakiYkTjeqIv2gPIRmkrUKas14gtsHsOVpodbpYAKg3e2IiFaOGGbKH+InwQlInSJ3InHG+etCIBIcIESJEDFJMmzYt0K6I4PMEDIAQgmbHCwIAZWRkdKiYi8EngJ0Eo9mSX1xcLKU1DabaUaOHL158HebcXi8QiOWBAACdWkmQKDZKp5RiQoa8tkaSJGia9Lg8AmCpTOH1emQyCQGkz+OhKExSEoTA63HJFFKvx4lIjBBifQwAGMOVKrWkssKKMaZoqc1u0+s0As/SBMlyrEop9zIexuuSyWSsy6tUyBmfXUICSdMpaTHRiWFzL5yN+SZzvX3nniOvvfk2L5Bbtvz6wzdrw9JUs+fN/+HX7dhLEBwbHa2vKDwUHhFRfur4Qw/vB8RrtIrI8Lhrr/z72AnZol6dT2gtewwASmUMy7Ll5eXNPwdJlEqP7B4B5E0AALwEvDrgxQLhIkS0w+aCH77K++qeC++dNWS2RqYRBTLYsLNk51O/PAkA8br4e6bde0HqNPE19QNOltiffyO/pMIJAPfclHnHskyNiv5rikIkOESIECHirwnEcxxJwYE/fleplNYmV3R09KWXXsq4HQTCcpmM9wlyuXpoqpZh3SQlAOFjGBvGPFAsRojlSQEwBpLlCYQJhIHneAwIYx7zLJAkSSIsMBjzJEIAPMICQogiQEIR6UMiCUTRlAJjJAgCQggEXkIhl91O0KDTqjiWJUnEOZxSqRwI2uvzYUJQE7TNWa4kdcaYpEWXJ7Ee91vvvE6q5TK5or4SbVi3y+0gwxR0ZBgOk5jmXTne1mTbX2AnaZ2Xpj08rmp0vv7W656X3ff8664J40eLr/+8RGJiYsSf5B9NB5zYuVzwyCOwfj00NAAAZGfDjBmwejVQfTonamxs3LVr1/79+7s9wUQYiOYoFQYkTuDkgAa3baAtB+Nx0JcOokcyHgeBgoYscAcjgxme2VqUe7T66AUp04ZGDpXTcrETnRNw+ByN7kY5LQ9T9rRiqMQOEcdR5DEgvQP7HYbIPACAhmHgPR+yaZY2lm4tzq131F83eikgCFOEDYvONijERKH9AYYVzE2+KKN81pSo8SPDI8Jkf1lRiASHCBEi+gAuF5hMUFAAP/8MJpOfAyZPhpQUyMoCoxGUZzlWwGSCzz+H3bvP3PqOOwa7AE0m+PVXKC6GwkI/e5cuhXHjwNjGddrS1AAQeOKO2qT0CFAoEGMkoaIBThcXF2MMDocLISyVURKFmnHVgExOgsTncktlNClBLpfT7iTq62VHDvG52xMxL3AcR5I0IMTzmCDJy+Z6hqQ5M9NpmYbw+Xw00BKFzOOy0RSBgQck0BICAAk8S0togiSxQAg8izECTBAkcAJP07RAIYoAjvEyXreUlhAECYjwOtz7D6vXfyFpbCQxRgio2/7unjDaedXSJVctXXLfHcurm1y0T0KzpIEWMmNlmTGKCG1ajWP0T7uR1Rd7shJc3iqKtoUZTytl3sTEk888/eSkaRc8cv9951YX4zg4cQKOHYPvv/ffvwwGmD27nZKcbezaBRs2nOnvt98OU6acrbZXVcH335/p1B0aPnnymYFFLg9ho7766pnspM3Iz4f8fNi2DTZtaucS0kts3br16quvkkrIeRdFo57V6yR4kDoANRf+5AC3zNk4HnKLCKsX/XSCMLsQAIQr8YREYUQMHh4jKPvR4SO/Dh2vI0o48pQ7GqHo1u3hBvu44cUJsebYiKbEOHP/9xciOg+r6xwWo7kpcm8FUWJGp0xn3sHcoQIADIsS1FLu2/xvj9YcfXHB6slJk8VPeZ9NCRgobULH64gDFYS5U9qBZl1NCxeM3a9cyfKsj/MBgIJWkEQvKqfI7ETSbyj81MAKCpE8ij2ElWbBGXWuExwCFnyc70TDiXf2vD09bcZzl65ECIl9oZ+EL2AfIzCsIJMSF4yLePLeEQTxlxa+SHCIECGiV4bHL7/Agw9Cfn6IIz/77Mz/OTnw97/D8uV9zHS4XLBjBzz0EBzrlNJ+0BIcJhPs3w+rV8PWraGl1yq3itL9esO4UPMmhDEE+b4hgQASvG5ITxmxa/s3GrWh3lTmY6wAQMlcPncDTSilOlVjnfX7zaoX/y8pPz/Y92LDly1BnsMymSsWuf+x3GY0uuQyKcu4KAmBEMnxDGBCIqFZDgPCBAbMCwQiKYriWB5hjDCmCRILDGCBAMRxXG2t+qN18lffijCZ281iL77EPW1WBHCV4PRdMGni2u92KWVSGW8ZmSqvqx77zE9XHisKb/90QwGgvAoA4Pc9kDPsC4b/3u576N6HroqkBrsrx65dkJsLGzeG6GKt/SsiAm6/HW64oS8N9Q4oK4OPPoLXXmtxf2jF/Pl9THC4XPDBB/DWW8Ha3mFgeeghWLgw2MBy7FhHdqPtriuusP73v3kUBQqFQqfT9T6Lh9Egu+ayxDnTYgy6XhT9oXwo/BQIAtSP3FNGPPsrtf20H7tu49GWfy4fzj01l0s0nK3YahcDO0uILafIN3a3jgnpAOlBTrnt+p8un7d3RGa5UuHrD9rlZPwHX0x/fd3cQAe0ygpAppU9K6M31dkHYKnT5ZZ+l9sHVUITYs2TR58K+da+L+geHZCgw0GqpfifEvCwvzKginaWf7gSXzmCXzaey47qqrr+UbHv88OfR2uiH7v4PznR521uznMRTa6mz4+sr7RW3jTh5pGxo0SB9Kvwbczn35WVV7uWX5k2aphBZJZEgkOECBE9tMyfeQZeeaUn5zbbGHfeCQsWuJ97DmdkSKleuIZzHOzbB6+91s7U6QCGYcxms83WkkhMq9XGxMQMrADLyuDmm0PwGoHktuQaRXWNFyDIjBxhQUCIAISaE3L4OYIkebf5t6171n20HrCGlskZnskYls6y5QQhSOW0qZZ45r/qV16J7la7jhdKjq+UPLlSl5bqfGlVw4VTOJVUgggAXhCwwLOIQBQWBEHgBJ6gKBIwQZKAWR4Bbi6OaTaj9Rt077yvPV7g3yaUSbQ2a2FtRcMfew+Zm5xjh+eUHMs/emjO+5/f0iUxHr/idOk8hXzzpg1bxk6tlGlkBk1aJJE6CKmNW2/1w9YFR0MDPP44PP44ZGSwd9/tXrZMrlBI+qrLf/55CLrBZrOZTCaWZZt/xsTE9CALRnOPfuIJ2LKl2wPLddcBACxc6LnrLmLaNLLzwLJyZbArHDyo27QpZvHiGrfb7Xa7TSbTmDFjJJKeC1CjpmdNjZ4xOapXoic4pKw/Xia/6ZXRx2tCEyVf5lFf5lEPL6m5cSKj4RUKnyJQoc0eUBuv/EY9u6XbMTevr5vbTDdcdvGRN555M0xjPxtdhuOIL36cuOrthQVF8V0/y+aNs3lvu+FTeHqH979XOC+KldBCP0Wtm5vUy+/vA/Z9wew/QhIcZie6eX33NPmyYVzXCY5m3XhrD9XsUtRVCbjQG7upN3ZTBg372GLrFdlYyymJoLWxTptPrz/82YMzH758xBXiTGwwwOwyV9uqMMaNrsa8mjyFRD43c16CPkGUTL+hus594rTt6AmLTErOvTCmGwmtRYJDhAgRIlrx6acthkQvsWmTYtMmWL687LbbzDExMeHh4d2yJY4dg6+/PlMnMhCampr27u1okw0gwcFx8NxzoR87mPzXDwt1CG7vGup/cWznzi1fbPgSgUQikfsYRq6WP/LYv6+8YvHPP26vLF327vu9svmLT6sWLFYtv7F4+bKyuGiFwSDTqmReliFIkEhUXjdDUxIsYJ/PLZXLaYnUXO/YvU/xv9eNW7eHWEotOnV8u7LA62WwVBMWpaso127Y9A+nuxtJCtxu5TdfXYnxQRk6YgjXF9JbVNr9MZEJcRExXrtXQqv16tgB7F8cB3PmdI/86oyTJ+nbbtO++KIzNdUul8ul0mA0otEYMANFs2NUSCcjACgqKjp6tLbtFoPB0F2CY9cuWLy4o29Id/Htt/Jvv4WUFOdbb53OyYkKCwvrOoX64YcJixfXNP/PsmxhYWF2dvbAVmPxeKkX/jv/p9ysbp218tOYn/Ms/30kjySx3hkW1xTXm6KbHA+rtvWE2uiA734Z+d0vb954/eH/d8PuWG1FmKKOpti+ojYeWHm9qannaWWLqmWL/iebPqnhPzedjOH0Yc6w/ihT2ica4lOYne1INBqTvTdxPIhtVDZ22Ni53AnHw7v7yOdz6W5RGx0/03b63rXGddmW5/+VF8vptR6txqMhxCrg5wL2lO15becaTuB0cv38rPkTEieIpYj6GZu2VP3ye838mXGTRhkjw2WiQESCQ4QIEX1veiUkuOPi3M3/794dHvKaH3yQdPSodtWqYxRVrFQqs7KygkfRm0zwxht+POQDPzM3eARYVgYTJoR48lYBdkV6oYgODID8R6pge0ysTm8wuGttDLBehgWJLK+wbN8j7/2x/QOG0fVJez9Ym/bNt/EfvLdTp7Mr5XRqok6tpp22JoVcxzEMTUl5gvrtN37jV7JX3+rqgk9Tk9Vuc3G8gBDkbhny8Sc9jJz/9usxyYnmnJHl4cYwQBK7xMSqo8O0iRQ5kIkGjx2DWbMCasjs2U0zZ1YPHerU6ViPhyguVhUVqdauTbDZ/DODJSWqkpIuWTomE3z6abuevm8fbNjQDS+tXnY0joMVK3roFBao7bNnj1i+vGzp0t3R0cYuupNYrZL2P611dXU94EMF1txQe7L3rairU95616VWW0908lC+/tk1Q/9zT4FF1WhRNSaYk4wOYw+Mxvw6NP8daXDzVav1xsfa8gsiu3LBtetGfbMp86nHt+UMM4Ura5INx0lC6LGIXG7pFbet2L63bwokbdsTcfi47oPV+3UJVXJGnmhOVvvUZ6mzKxS+rPTKbvmbdEB2Vr1G48vIchU3jmi7XS9I0jrcS4IX5XDH64hTpq4qQGxGfUlEWUeCozSsA7vxt/clwQNSuqWxV90z5oPV+3VRdRRHJzQl6l36Vo01u8xHqg+bXeb5WZdlGDN6cR8BdOUovBAkdhgkoF3IWIAxAlsiCOdA2QsP6zlSfbjaVg0AZU3lUZpojHG4Mnxk7MihkVkgon9RXu0qKLLdfHVaVrpWlIZIcIgQIaKP2Y3ly8v+9rdane7MipzHQ+zcGfbjj1EHD+qDTWsO6bdtM86ebXK5XPv374+JifEb/b55s/8UG+cKNm+GSy8NuFevZ55+uiA+3tMqQI6D8nLFDz9E5+YaO9hdoXmNM4EpGPtz4BAEbvuOrY1Wp93FesH9r4ce2PjNVzrtRe+uns8wfu4VGWWeMaN4WFa9VOoDwKYGsvh0Sm5uls0WYrnAYpHeeNPUDz/YhYDNO2FKiNXGRmkE1muxyN96V/Hq20qTuXtfIq+XEQRAmHzrrSl796X15o383//NWbXqC8xbaCmRhNJdKiJcPZDsRhDfqPHjHf/6V0F09JkUBnK5kJNjz8mxL1hQ89xzmbm5Eb25tc1mO3GiBgDcbrR2bdinn+qbmvpvhmAyQXZ2QFpn7Fjr3Lm148ZZW7tGba3UbJZu22b88ssQvjat/KnJZFIqlVdemf3ZZ91Lh1FeXt4DgoOpev7U0W29FMvX32a+8vqEXprrF0+rmzi6CQAqwsusiqb0+oxucRxv7ibv2xRw8LnxytILxpsNEU26qLo/KSHpth3J320eUloWbMy32uR3/euSlU9vmTgezK6YOG1RjLakB0nx8k/GX7L8kUCOG2NzzJdfUpMU5waAqAhvXYPM7SV//yN87cbkYM9mlyxfMe6D1ftB4ymMKdA7w5JNyX0V5tMWRoPj4HcPmprU9SbdqrcXbvihq1ytVutdtODE0muPkaR/77zOW40qWHddS/cJEmqk0zC3LyseO9yi04T2rDE5Yf470uP1ftQpTM1fv7gsJcVmNDAA4PaSRwt0322JLq0Mwbc2C/+pFfk5mfaSiGKNW5NWP6RZ+CWNJS/teCk1LPWJuU+GK3vB/iMe4vahhF1A+WCQQG5Bqb9imQUKIs8JgsPmta39Y+3PJ38CgEU5i5+7ZCVN0iRBKiVKECFCJDhEiBBxDrEb8+YFZDf0embt2oNtqY1WG2z2bNPCha6tW6MefDAuyPXXrEmdOrVRLhcAoKamxu12d/YMP3DgHGY3nnoqWFjK888fmzTJ0nGApiA11X3XXafvu6/2f/8Xs/7zrlpZuIXdaDEXEIAgtLwalvPQlBwA3C5v4ckyh0PQaCJYT1NFTe1Ni16ZOtXP1S67kp9x0b7sYVyj2ex0OABjkkBGI2RkHp4//0hxceSrr86w24PxAlardNnyKR9+sEur8VXU2OvM7uHpRpVK8drbqg4JRLs0OyVIh13yxpsXFpzog0CSX37Oum7pfsy3mLIqlSosLGxANKRzdY9WjBljXbkyz2+YhdFojIiI2LxZff/9vXJ/8Pl8JpOpuae/+mpmfzY8CLsxZIjvoYeOpaa6O2yPjvZFR/tycuy33FL6+edxH3yQFOT6hw7p778/Z9WqYy6XKyxs3/z5o77/PuCavE7HdNjSmlKkW3ju5V9UcuEfS9KT43sYK/Dhx8PXruuDRH0PvzB884e/yWUCANgV9qLIk13nOFZuCRiWMmOi6b5bTzRfFqRMGwH6Fi0sXLSwsKJc8eqbE/YfCuaZ9fBjs268/vCypXlVtvQ6Z0JG+GG1zNb1pq3/bnKgHBZXLTpy7VXFOqkS2DNDU1SEFwBSElwXXXDizkcucjgVwc3sT9fslcsEi6rRIbNnV+f4yc3ByXD1OMxJUWQ+kjp7THMYDY4PV7/63guvz7/54R37QkYgwh3//GPWDP9FedWEh/Rq1fZguZOUErh/OvdNPnG8juzAbnzx5p5ApAkAaNpEApqcMO5lWWe/nqxIYcXNRSkjajtsT0lwLZpbXdcgW/VWxqF8fXCO467HR7+3an9KgsuusOfFH01rSFf71JzAWT1WTuDClGEKiaIXBAcgyock7sEzPUCEABIPor0tmagGPQQsOHwOOa2YPWT2rCGzIlQRFClalAOAw8ebfvm9Vqkgb7t+SHqS+nxqGq/z8LEO0qwg63vyDRXD20SIENE1O/CXYDn/Vq/O68xuAEBaWtrkyZPHjh37wANxn3wS7Po2m+Tzz+PamMRWU6d6s4sWnavS27UrILuh0zHr1+/rzG4AgFKpHDFixNSpUzPTdZ+tI3bm1nV5toQA2qQWRQAAWGAAoJndAIDGxhq5wiCTKnys98qrLsfMeL/sxqufOu68c8+wLI7jeL3BEB0do9ZoeQF4AUor6wuKqqobty5ccHtKwsbgj2S1Sm9cPoXHJCDs8XrzikzAWV5+wdoDYZ4uMf770UV+2Q2d2n3RlPKZ08qmTy2ZOrG8K1f7dUvWiRNhNN2yqn/8+HGPxzMgGhKI3dBqmebSHp00Rzdx4sShQ4eGhYVJJJLVq2HGjJ4/QGv/pShYvrxsMLAbY8ZY33hjX2d2o7ntGRkZEydOnDNn6vvvJ+XlhbhLM8fRHENz//2HlywJWLh00aKaPmnXmrWF0RGKO27ISEvsyaQzELsxJKVuxoXlM6bWzphSP2NyfRevtuH7M0EQdoXdorT0kt248crSx+493sJutEectignetf4hJ+vmvb11o8eue36n4LfZe26UR9+PBwAOF56vH6ixd1VevHZ1xYHYjdeeWnzrf88qtP5WZ8Pc4al12VIDtjlMD3EkGWXPLoqp4XHoNj82GMs0ekbxylw9QRcMQX6IoyFooTv31s5fVJoFj87q2OHoUlvnLZoYuLPWZLG9LKJUVUTIFgRLaBI6MBuAMDqx452Zjcojk5pSBtTOm5c6YSM+qHB2Y2HZnvff3F/Z3ajmRxJMCddxKXk3kC+e403ZBtvvn+cx0s0C78wpsAhdYjTsEECD+txeB00SQ+LGnbrlNsuzZovshshgBHmpJiTYtxn1U1YTrA72Z0HGp597ZhaSd+9fGhGSjfiU7BAYlaO+cHrLiQYvMxwMx/VQyJS1EgRIkSEBsfBsmUB9yYkuDsbIZtOn50AACAASURBVEqlctSoUW1dMK66Cu6+G8wBLQs4erTd6FxSUtIhO2BODkRGwowZMH8+TJ4MALBtW/2KFXqLRTKYpVdWBn65AwBISXG+/vqRZr+VDhg2bJherycI4lThtiFpyZixTJmIVz/nXfFIUhe/X4AFQARgACAIAiGinZSOHCqwWr2I5gnMfv7xwV82L+l8iU83O8NkB4FHBEIERZIIZHKpSi4dMjSzyuzJK2+qszQ0NDp0Cmri9B+s36U2NQWrumqxSrdti5wxs5okSZbh8ooaFs6TRUTobv27d2SWa+RwxDnsz78N730QIrnpll+Hdthi0LhumbXtorm18kglAPAC35xj1e3d/XNu2pp3QpTUPXQ4LXPovtaf1dXVaWlp/akhLhcsXhxw7513nvbLbnRwcaIoWL8eInoUp5Kc7Jo+/QyfePXVVd98EzNpkuf227VZWSAIwiuvlPzvf2lnY2AJxG6kpLj80jo0Tefk5KhU7ZZ0cnIgLw+GDw/NcaxadYyi4IYbCk+fHrFvnx+jdM6c+s537EHTVj86ZkxOD12Bdu9N2L23o+PDS4+unTylxkPEAiaAkwKrAEb5yB2F2/YYX/swzWoPNgZ+83Ps0kUVrbZrSUSxrlQXPObi50IiELuxeG7Vsiv8sIdhitqUsPy22TQoSnjhwY9PFMdu25MTnOOIjXE0uyScNI2N0xbF6UqCi+iNjy9+Zs0VgdiNnGGmztsjbFFxTXEtrRaAIqoSdKcqrEOC6Uy+vq5B1uz30cxxDK8ccTZiVdpK7MPVr46+dJXZEixrclmFLirK1XZLou5kuKqu6zfKr+toaP1zMpsRw7Cd2I0RlSM7+PsEYTcuvfGgp1PWWDkjT6sb0jZj6zUjcamZDZmzdtWbmf+5p6D5/8KYAqFSABGDAJtP/JB7Knd03Ojs6JxoTbQokNDwaXDJDHCHo/g90FNXrw44Xe745NvSHXsbeL5HXj+2OFw5GRrTB63MSFIql+sR3cOoYZHgECFCRGj88kswYqI1pWhbZGRkdAgwoSi4885gYRqHDuk57kwpB5Zlq6urExMT2x5T134Kd911+pKS0888M3Qwc0OXXRZw78svH+vMbtA0PXLkyOZMq9WVh4akJwHrZNwuqUx21x3O99e5j58I4Z3bknUDoT+DVYTOo31lZd3p0+XGyCgJLd2+5dHOF9mwwWWQHyQIAgNgATBgDgPGEJ06VKExjB9CJadnYAEOHjy4+buvnQ7f9NlvfP/Niz5fsDWENa9mTp5cr1AIGGNWEPJOVx7eY9XrDHK50mex0GHcs09wFmvZV193kcQBrcZ7+/IDyybtspEKF21AACzLIIIgaZpjOblMuPqyArfZ897X04JcZO+exGuv28sJHEVQAFBTU2M0GntQ37THuOWWYHln21IPrRrit7SH0QhPPhmiQM/77x/w6xPRziCRC998szcmJiYtrVkIxL330lVV1SETXnQXN9wQsOGPPnqiK7ROW47jhx+C5bhpHmGeey4TAALlK7n77uK2WU6a0bOKS0sWJveVlG68/vA/lm4P1zZW2dIBAJAAtAcwCaySJPFl4x2zU4sXPTrE4gw4o7PaJeXVipSEMyZxnbYu1hbwbZqc8I+N/hmT0dmW22447ecroCmO05/2a7FveueFBbc8GJzjePaFaSnJlpRkKwA0NzMIx1FeFf6vZ270u2vl01v8shuZNVmdc4UOi/ojOMEBABu+j7vrpuKWwZxiiyNPtXoxnCUYDY5Vj3wUvHzs/gOxE8dXt92iknXPG271to7a8uRcrqATN5FRl9k5mum+TXQgdoPrdIWYpji/mvbwLG5XKRE8O+m2PRFLF5enJLgwYIZj3MPdqbmpSfokAonu5wMDs9NcYa3Ir82vd9RdPeqaC1MvFGXStYmgAsxZmGJQzCGAviE4PF6uotqFMR49zNCTyikeA64ZA179YBQXJYCGo/QEIdPyJN2zqC1xjBAhQkRoHDjQveMVCkWHJdZmzJwZ4kSTqV3+P5stRDy2RCKZO5cczKJbsQLy8wOacJ3jemiaHjNmTGsdmUijHkjC63YDAM+yFOa/+aQk5E2bS8Q20xwYMGAMQpvMAqzX57Tdcc8DNy67paqy7qcf5zFMx49c6pADUlkuTSAEgDAIWMAAAobwoTmkwYAlyOZwaxR0uFq66OJp/1lxjwzJEYcT4t8I/mA2m3TjxmQsACCEMWZYliSQnHR7rZVSPcHqJAodLFxQ3UXZTp9a+tlbX8+8qKxSEu2RGLDAcZyPJAgCEPK5wl3Fo5i8odZt7970RXZCVZDrOBxyu13icDpY3vunHpr6TUNcLvjss4B7R4+2dLbz/abgbdW34Fi3rkvVamiaNhrPlPqLjY2dPdvStw1/9dWADb/77uLOLEwQdqMZl1wCV18d4qa5uRGB2I2VKysWLPATnxIdPWBLlHqd57MPv1i2NM8LhhZ2ow0SzHEjy0dnVw8f601+9wo++KWOFrSri9SgqRfA/3o4x0OQmim3LyvuHMUQyaJYbWnAySolbHrnhYiwEIP5igcv5vmWm1bZ0jvUPW2Ly2+7z+/25CRLB7M/CLvRRdSb21kOdoXdS3rP9nu/bObB4Ad89e1Qj7fduOBhupHcsbwJbTza7vR/z2KRsmOPi7BFKdiOZPrPhcSXeR2HpHClMOf6brAbzXj+stDZbV77MA0AeEFodDfaPLZrr7n2qlFXS8hB7bN5HuOPyj8e+eFhGSX7z8WPD4/OEQUygEhN1Nz/92EvPTrmpUfHTJ8UdV61TcMRox3EMB8lV5JEDzu76MEhQoSI0Cgs7N7xgeq8xnZzAdhqtQqCEMSkAYApU4YMWrkdOxYw76Nez3RemQeAMWPGSCQtA7rXXYkFN2t1gcDLJBIgJAInJCXiGdPcW38L7sSB8J8FYv80U9rYJCSWyCjOa7/qmsWTJ1+a4C9uc9GCGrO50Wqz0RRFSyRajYYHnJGTZQxX8ZhjSUImoR0MQyDSh/ik1NjX3n/NarUdOVB55YIQMvn664TrlpRTtABYQAiKy81hqnCgeI7SEGQtCK5xE7u0FrHy0a0TRlUhAgkICETwGAMgkqQozMa4i8JpGykBxuOVS0m30/nC0o8ufe6RYGZMnU6trnM4aaVcpVVrampq+i1K5YMPgu295BI/budtqYcOUCrh2muDMSbbtkU8+OCptn5Do0eP9ktHtrdRqTlzsvuw1S5XwJwjADBvnp9Wp6enBx8KAGDNGvj8824/zLx5tn/+syBQFqHW/tgtfLqpFADUSnpsjiE6oicJEUePrPnvc1v8ZnyM0xZFWmIJZ0RrwYWZ6SG89/NPahbNPWP8cxTrpb2dzVcA+PIY6bcuBgAkxTvbuoG0zEXdmjhejSsngKEUqesCcRxvPffWon88EGy0t8k//ixn2dKWfCrFjSPkEqdS0nG1c/13k4+f8k/SPfdk7pkfvAQ4GQhkel1GIHYjUX+qB++lTluX1JTUbpNXi+tGACcDfSnqixB7pcL36J1fBIrBacau3fFt84zavOE6iQNbksE0FLgQQ+irOztO/peM5ut0Hdm9uKa4zuSXX9eefy2pAmnH7qN3hgVhNwAgOwqHK3Hw8sOH8vVWO61ScQzHMDwTEa+MlESS7KBe1TjP4OW8hyoPVlgqAKDaXp2gT8iOzhkRO1KUzACTACo6O0N3fraNRiiMIvQ0QdIICQA9qUAvEhwiRIjoPyQldfsUn88XiC4Z5OA4mDUr4N4bbqjovDKfkZHRak3ZLcUaDWmz2LQaOTAkIJL3sKRMwbq8Tz1m3zo7qMmEMULtU4wCBt4JpIrxmiQyIwI7QXM85/3gQz+R3hqNb9w4xuFELMtjjFmOtVktdabq3K0bR44ctXDR5ZjBHCkhSACSsLndbkrucnmUGvKCi+Mzs7jCAiqoGSPdsd03fqJXo1aBgJ1u79trf9i0eWNqZhICr7mpXqWaCBAsa4ZO63vv5R/C9D5EyTjGCyQIAhCIAETq2IYo1zGZhFLKtY2NJpWcBEy63d6ctBBBGaUlurTUOo7BVp/VarXIpPLqmobYmIh+0JOnn+7e8TqdLridv3RpMIIDAH78MWrx4jPGTGVl5dChob3ulX1a/u+WWwLumjmzoXPcVmJiYlfGAaMRPvkkYKndVhgMzMKFNbGxnqgo39ChdiqAwmZkZERGRvasgSueOQgAyQmqZ1eM7AHBceP1h/0WAaVIX3bUXhnlFayxuN12uHIE12FZPjgcMkdngsPFwM3rAxI61/2tovPG+KZEgqexLRGGfhWI4ACAuRceGTakIhA30Yy160ZddUWBXNYynT3RMHZ07Pa2tWNNTer7n7vB/8cl0dIuLQWrAJ9a7lXqPAFtAIXEFdLA7vwKmM61RV1R+NR88KmRrgz6qArG0oW/BSc4Xn1z/PQLy1ofr86RFEebUemFUD8C+GCUnIuBN3a305MrR3CRRs8xVWPbjTGt+UraILeI6CyuMBU/fnpH/x2Ko1NMKSGbOT2ND6m023ZHXHbxmZwvlYbysx0lJKKdwvhcHx/8eFP+twCwMOdvj1/8RJgyTBSLiLMJCkADQAbPlBwcYoiKCBEiQqM5o2cg+M2R2Z/oTfGIs4cNG4IlVpgxw09ihbYr8xs3fOxzW1UKyuOys4wHAJE0DZwgVapHDu9S3crWEBWMMSAMCHPeRonMCNgNAgYMDpvv8Sf9rPVdfnlNWJguMsJIU7TPw/AcEEhSWWKpKPbs3nHsX3c9+OxTz+b+8sMfe7ZWlReSnItgGlWoKULpU0ksWcNcIR8svyCmwdxUUl5VWdNQ29BEKSPV+uxGi/50tZzh0ji3L/jpN11/IDyKYjFiGA4IkgCEsEBSRJL7eIT1WKRBLaeIpnoLEqQ8qbFYPOEJSRqqNvg1a6oTCUA+r4/nBI7Dbg/z4ktrCosqzvrc0RVMSfwipMmdlRVK/vntWC2TycRxoVdIAnuNdBtlZcEomEmTGjtv7Hrt3quuCp1pledh6dKK2bNNOTn2QMV3J06c2GN2AwC+/W7L4iuudzg5rvsZ4LKz6pctzetsWmtk5tGx22WUFwCQrhxlfAeGojMMwtBg43CTtaPR65L5KUvxym/BrM0pYzumYpIzcgWrAIEGVglCiJyRrzzxfuhh84sz6svx0hpbOyP5vmeXBcq+ueDS9u4YmABMpNV39O9rcDasO7AurzZv+fibZqTPvHJEiNCe1MQuBMxjEjg58NLeTMc7IDHOfNWlu4McYLPJtu1IarvFyhiAlwEvCz637/yKn5jD1Ws75tYNc/rpcY/96OcVL5xT3VlXE5oSu1KKeEJi6MnDzv3hbX/aFXY/5WxEnB1sL97++q7X4rRxt19wx+0X3HHJ0EuMKqOMlomS6QkcUULxxUL9sIF9CuxVC+WTharxwA6+90hilMqiZEYoxdxuzOzk+Aq+xxyJCBEiRITA8uXB/Mn9GiQ9tXwUnZP8dcHkG4xCu/fegLtSUpyd/eETExNbV+bdLtvmH769+R9LOKdJrlQyNrfgYwltBGOxS0islHaBUcIYAYGbXTkQwjyPeZ6SSDBrBQKcTptaLd+91/9C3wVT6ymS0GjUGo3a5fIwDFNf11BeViWX0yUlZUq1rKqqqrS0nGG8M2fOPHToUEJ8XHnpSQxceWWZTPIfgCXBH+2P/Ul/W5yHAVgBE5RERkmioxPrGy3GcBV4XdJQxrbT462obSAIrFYqVFIZ5hkp6c1y7+ZYj0YrZ5xuq9VKS/W0XO1x+3Q6g7W6zs3DFRcVfLE9oOlP01RKcpLT5fEyXqfTzTAswzH/+9/LS6+/dsqE8WdPSY4c6ftrhvSTYpiOhkdDQ0PPUmn2DB99FGzvuHEd0yUGyunjf1pDwcsvh3DisNkk27YZZ88+QzJKJJLo6GiZTKbRaKRSachYmJCYNm1afX39tl8/tzkYm4NRKWiS7Kr1q9H4GQPjtEUx2pJWdwakq0C6CoFV4qYupcE/UhA6mRzHQ5DCFjMm13euCxtt7UbY4eTRp7rrxFFlS4/WlDVXZnG5pRt+CMi1T7+woxOBxq1pW7mjGWaX+bNDn2rl2hcXrI7Vxk5NZgsb0LZi/yEPyfHOpYs6spwoAIuBeRp8KpB4ENk35vdT964P0l4AeP2tcWecODAqs6dqhRCK62I6vuKLUvk4A3dIW9eB3egsuvw6VOAvdik6piMHRHG03tWl5IXJhtD036H8jpdqUjZFOgblV/88gpf1uhjXztLfv8r78ok5Ty3MWSjKpLdwRUFJFBAcRB4fyMdg1LhyMph75AYlAUAATLug574EARDPIR0v7CZxAyEA3+MriQSHCBEiQkOphDVr/HMc06c3tLUTWsaowLOs4AkCnM7zZFDatSvYyvxll/lx5A4PP7NOVV9f/9FHHwD2MYyXRFgil/NuHlweiVTqsFrVhohZ031btkmD8hsYEc0zcQyAMBYQAiAEnnWTBKHWyQXW+cln/hflb7p5or/NN3fe9N2XPRFOdbUeCxgDIIIQBAEhpDcoqitPAMNoKHeCIVTKA5JkCZIkCLPDa3F6dUrZMIXd4/XGhKtYu8Vpc+t14XRyes3xU0q5DFiH0+NRx+U4mKB0kCAIHKtSyWQcFR4WDgAC5r//8btHH3lg5bPPT5w48SzpSXn5AChnebmik8Fv6zeCg+NgzZpgB3Tm/uLj47t1i4VdmIq/9lpq24ELYxwfH997XqMDTE2+tz8tLq923bAoxRjW8+UyjdQSsnKqTta9KSfTyQ7fXxms+QmxfuK8dK7uBYE/s2J98EwcAHA0L7JtrtBae1Jz248WJgY6JSnRotN1ZIV0bkPoSTAJXy9ncouINb9TbSt6JMa6xuRYbrvhdGffBIUvQLBWUzo+di0k7EJR+X2iPIlx5ivm7f7ix4Ach8Uq338wpkVWrIJjlRZWHdzT6fuCjlTOv2dzddqO36OYTtk3AGBniX/1eHZN1rNrss7qoFFnkkEbWsaqEAmOs45DVYc+ObguRhv75NynRsaOEgUiAiRA5ZBIBtwxHtvPzi14wIU0SCiw9/ZbLIaoiBAhoku44w7YuRNyctraIcyjj5549FE/CUgNBkNnq2bXLrj7bsjN7d593W73uSiuW28NtrezzwuPcdtchpUVxUq12lRdLZdKEQYQgFQoObcHEJLJZABgDA9KbCNACGFBAECAATAmEAGABK+PQhQSMOfx8Bzx2Xr1QMmH51gsCFjACCGe58INag22T0rU3TJ/4r/vDFEJg6IIlvFyLAsIYUQ02l3vfp1b6pS6scLm4fUJqT6Wbyo+KZWRMoXaIkjDMyd8s7ewtMYUVGCYIBDmGJIAjvHwPDN50tinn3h41sxpDz1834H9+84t9QsetFVR0ZHgaKkr3C8IXnM6O9tPrQ29vnul7JRKuOuuEMdYLJLTp8/IgWXZPi+dk5KSctmCKysa5LsOmFwerjeXIgkm5DGZEd17iQ55xynqPV8HizGJjfJ02BLmDGubpgG7wrElETPBEo5cMO5EyAfb+GU7a7nKls4LBABs2xMwze3okW1MdEwCJwWBNLjafYYELJQ0lhSZTsVqY4cYh7RW4qBImJMpfH8LY33Wc/wB77EH3Fv+d2ztS/vvXO6nXoyckUfbAlTVcUVCzXhcnx1SCN3ig4If8Na7Y1ray8qBlVeomwIVxwEAjoeHvm/3irMihfFJbI2hXZEpv54vAPD98QFL7elhPSRByml5c4FYu6J31hVG2GnE1ng8aFz0MSfBtljsjARh4POnOn3O/NpjW4tzv8r7ikDEguyFCfoEENFX79qjw00p2KsZgFtjwE4jtiYA26PEdgiQHJACnUXyQEBQR+EKGrwiwSFChIj+wpQpkJcHLAulpeB0wvHj5tmzTZ0j2I1GY2vsussFmzfD3XcDTcPUqfDKK93OONCV7ACDDS4XHDsW7ACj0ceyLMOyAsYCBh7j5JSU1nbu3fv7zz//DICUShXDCjyQDMNyPh+lVgs+H61W8KyXY4M7JAAAtOYZxRgLHAc8C5jAHC0wMgKrTuSrBlBE4QYDTVAEIACBRDg2ynjXvPF3TMoYQXs9hSHCNtQSlBalj9JIw1VSpYSkaYlDnvT69ppnvszfXa84UNJU5xVkkVFAU6cs7tx61Qs/lXx/0s2AJLjABOABAQg8SQgE5gSvPTMpYsXdt6y4+59PPvHvguMD41NaXd2TiUh3g7b6k0Z88MGgihHuR7F7UMdkzpzQx5SUKNv/LOnblo4YMeLFF1+8+OKLz41Ri4FAxVMCQcq0V87a0ULhArAHcwVSKnwXTQzh4HDoSExrvdhm2L16AHj709mBThma2Yac4qTgMcg9Wrp9ThBe4L88+sW6/etmDZl147jlWnnH6lEUCYkGnGxA4z0p6XUZGnc7C0TGyCNsUVnV2SFSS9SOEQovCy6EriMxzhxcXGXl+mN5MeDRN1dO4SjWLg9o/OcWESZnO8H+bxFrVXaMCIuxxvklR9p6uPQzzC6znJYbVRESsuWd9qpYLyaheoJw6hJwRgyW7ucxCKdnQ8VU4Aeec6m0Vr7y+yufHvrUzZ6Ty0uDHeahwrFrcFPqQJArCFePw6cuBWePHKAY4I7x7AEeO88BMYshKiJEiOjmqEG1BPkrlTEajaakpMRqbZkhKRSKmJiYZl/3Xbtgw4aARVLPb+zYEeoDZ67zeL2xcXE8gCDwCBE+iazOatUoFV+uX79zR67T0oB5QaGPdDfWYo6V0iokUXltTplWbTfXqzR6iu7a6I1xC9GBOcA8gQCAw1ggCLTjd+kAishud7ICkARg1qdXK7RKabi1jmeUBCBbQ4jVORIhxDNKCQEII5mE4dHkdO2P1ceONukP7DTFaCAjUi3kbr9i0aXlHveO/JI6i0OjlbCsJ8g1EQKMeQJRQou3C9AUhRmHh2WnXzB+z87fnl/59Ecfr+9zObR1ifKLzt4WvUdCgnugCA6XC/KDmrd+MmtqerLSNW5c6GNOnNC0jVJhWdbpdHY92UcXhkoqPDw8PDy8qugcGLXyakKwG50LxMo6lCP1GoDggQuhsQtmHdi+N0TJ4YLC8JxhZ15NrSOJ8zINjdoutUQggZeoXX5iNapsVeWWsihNVHJYcpALEEDoPLrm8is88CzJSngJ0cUVQa8BBArXjMGCBOlLEO3t5Xt57K4vgovr5dfGvv/fQ2faaKjQVfuPG+qQItSowmPiueOGdmFyckbut6puoQkNoHL6WB9JyGRUX32zEHjCgPYMBjahBbwEnFHgNg6GZ3Gz7iJTEYHQ4uGX50QP7/b5MgvoSxAd7IOLGQVYUsB3nlY5DaHNWmCUuHakgDDSlyCZvX9ui+0xuCkFNwwDZ0/pVwzYBt1Iv0ExSOnGLA1uZf+LWSQ4RIgQ0XOoVKrhw4cLguDz+WiapijKZIKnnoLXXuu2p8b5hJ9/DrY3Jsbu9ngUSiUvCCRBACAMoNJqMMdyPB8VFSWRSDiOQ5I0c+0OrVpOIsJl96hIlUyv5zxOjVaFEQhC6NxLWBAQQTbn4CBIEhDiWR8ppYH1MR5mz96AH7n1n+1qDh4BRABgzLOIJAHzWBAQSbT9ugkcT9Ak5jAiCEAIY6F59ggAAi+QFCkIPEEQWOARAMYComjOx9XVmzheQAgJHKtVyrQqGeN2xuek8nUWh9UVkZoxLjV//+nsIKwNSZJY4HmOI0mBwMSIeF3GdXPf+PZAUa2DlUQdLDVTVl/E8TobL1TVmcIiIgnkGj48p7o6qGlNkIKACYoGDDzHChwrU9CNlfUxCYYpk8d/tvGnDz/8cNmyZX2rKimhCil28DIAAK83tMkUPBAsNbWH6y/BE+h0BT2IAumB+wZ0reZLUxPdiX9x9SHBcW5he3EIA14h4/vkRl2JUqmvV7UlOOzecDnbvXQ1Kl/fvEcSSJLvpucCo8JlF4E7DGU3QK8JjpCZWUvLNccKNTmZLWaSR+JxSB2dSYo9ZUSHFKHPz2fdKjtHtUvFkmj2T/0crwuoHisfzEuKO4sMaYOzQZA4AbQgoh8xKnb0U3OfilRHdX9eWIsyvkOqoFNAeww+fuVflOCAFh8i7IxGwzZAvxEcpgxccAUI/Wj4y7woqh7saiwSHCJEiDgXQRAETcv37YP//Ae2bhXlEcJvxWi0IIQQQhRFYUAEiWgAuUxqACkATJ8544dNX4EAK+68fPWaVayjiZCpmprqVcY48DACxiCTgY8VcNBCKhg3+260/EWAOR54jkQAPEMgniSEIDR8dJQHMLSmJm2mLRDCABhjjLFAIAIQEgSMAAFCAARChCBwBEkCxoABCAILPGABEUgQeIIkBY4jCASIK6+sjYqmeA5RSFDIpAaNkvG5KJpsqqqUkBparuds7sQI1/7TwfSNFwSMgaDo5voBCt5u4JxPLJmyaceRo+VWkEplSWnrf/sj0hgeFqGhKJamFRp1UEcADFgAhEiOFUgSkTQpCD6npT42PhIoVHiigADh2+82zZ1/aWRYeB+qilIJ2dnBnBpKS5VWK90272ZIbwuOC0EvTpnSMQWMQqHon65RUNDtU1ojrfqcjtm2LeKJJ9qlEHI4HJFnoSbTyRL7y++dmHdhzNyLYgftqHWq+0v0cqZT/BSjFComI58KRR1FUv8VoyON1pBXrq7paJ8fOTEk9AMJFLCKQVD7kABBAvZ4oXguiswjovN6+0F54v2ZS54IcsDajcmrHzva+rM8vDS7uuPCe4cEK+FKfHkOX2hoVyOG4milr9umSFKcOyrCezbk6GY9dq9Nhuw+DoOIsw8v6/3xxOa82rw5mXOyo3PCVUYJ1QV+WVeCoo4C8eecRGFCikZEBS2HpzRB0g6I/PPLx1O4bgTYkv4ykkYg0OAyCmUXIU8YijqCaN/Zuxl2ROG6Ebg+u79dlhgpNodjn2RARCwSHCJEiOgVOA42bIB7F/yzIQAAIABJREFU7w1hU6WkuJcsKZ86tXHVqiG5uRHnsUBcrtB8EMdxSqWCIv6s+ShX+ABqWY7kecZui41KaKis9nnxnt92jxmR7bG7Eobl/H/23js+ruJqHz8zt2xv2l31LrnJkouMccFgbGNa6KaTAE4CJKHkDT1AQiC0hBDeACEkIYH8kq8JvDQTuisEYxuDsC1ZsmxJlqyu1fZy+8zvDzmy6u7KlmQT7/PZP6S7d+fOnTszd84z55xH8vg4juf0vL/b43A4WY6DRAwHwrgveyQCpKoqUQnW66gURhxmTMbO0XfkOjq47BwNKEUUABDCzLxSB0Ia4lE01GvKyoFQWJEkluWR3gwq0VQdg3SiENA707SISAhwDA8sATWogcxwbKjXa81wAQ/vvrWuqUFqbfViofO6MytnOO0H6z6aNrVAVmVfMGrU81ZnVqi3i9MZ4pMRhFKMMcKMpqqYQRyVeSmghtnLz1yy94U3Y9TgF7SMkulaNEwliaHab5568oc/JAkNaQKAGQyI9jm/mMyGaChgtLCcDsuaRhn16+otZ58+zmp5N90UT4MZAOrqzIsW+Qd0sAQ9rK0twRWH67CaTJO0wRIITN5IdI/d3VtRlPGtA0IoKyuLMu6X3zio1zHHM8Hxf7vGvCDEZNgcohqhYz6VzGDuBtw+YoCGOy2csOSDrUO363uDiTZ7KQaNB8kyqVuU8azzdGhOpwRTRwsAACLACog5kpRSiyv3lU1prd0/qpZQVY2jq0ffzzIMd+Jo8aEhCVbuXaEIxrDAD4ojyPcVjBaJ82HdqO+L5jbjEIJjStc0vTwOptTamrcf/vhhjag5tpyfLL2jYurs/q947aitJoKpbALZCJyA0DEjUCgFUA1UMh/z9KIRKdIZ6niz+o0WX8tvLnzq5PwF8ZsPOAGwAgDItRdNfR9hkvy1kC6C8g6n7qYqD4qBinYAAMKBYjghckTKVmhbRBUjWDrA5Dn6cLYRehfBoBqov4g2rQDBOek3qKPeYxYKnUoymkIKKRw5tbFmDWRlwTXXjMpuOBzq6tXN//zn9pde+nLlSo/BQP7rmyWxEz4FoFp7awulmgIgaMDoDKGQIKpaTJCcDldZ2SwO21tbPDW7G3mzi2F0ks/HG3jMs4RQk9kBnF6VEqgqIAwABBBFCAAoZzBgxINEEGsEQQNB3vzvUV24W1qsQCkQAhgDUKqqJqvVaLbxFLlcGbpITMdis1lntBsMOpVlYkYzNpj1DnuaQZZNJs6aZjaYDVSIGCwsy0kGnZaRZTVgidHEUEys3rVf8MdIpKvQjaLde2aV5Gq+QLStJ8eZa7eZhVB7Wr5blePtZmiUsCyLEVYkFQGmBCRVceZl6yzOTz/bwXNGBngdZuWoiBELKpk5ZYrdma1KQvxnQhAAEIQopVTTKMPqgbIMz321+yvKgoqoLQMzRl8MGsa3w6xeneCEP/1pkNN4LBaT5XhPP76XRGWlf7gO63DZownC9kmUo1mw4AgG7zgLqbAse+211z7//POlpaXf9JktJiZtgEWyaf35tGPeOF5dSWDQIpDNIFmBHmfLWu90svtqsvtqUn+kif0AAODZh/6SYJZYMyjarcM+iOb8xUdDSZ/vnKS1uA4M6qsa54g6jqBu9U1D3W30sl6vjcOHijTgDyzIWHjHorvmOOcM/Aofvf0i2mnjStKy5AgVJcYLhKWtC+j+cyB6jBNwrN+37oH37/+y9cukzuZiqOBTPGsNnrUG5e4AdHRLO6yivG19pUH+FmAlOHEQzKd1F9Ou2RNSuGQmTafT5qUgn3ChlymCI4UUUjgSrFkDOTlwzTWjKj4WF0efeKL69dc/v/76g1lZUqrFBtjSlOU4Xqfr6uogKkEINE3TmQ06HcfxjCBrF158XkZ+gcORs+Yfb2779AveZAtFwohHgDSqKLzJSgQN4bjGBkYAQAmBPvd+CqBqgKgUi4CiAsNAXAu5fp8V+n5LCBCKMBbCUdBECgQQQgyWJAnzvBwThUiEs9sUMUbFGKgqYIyAoaqqyoJKFNA0HccDxkAlYPHe+pa6uhaGQDTQe8Ypc6VoV4bLEouEqQZOewamOBoO8iyJ+brjx98AAqCgqirGwLAMIQTrTN0+sTukdAUlYPUaBUFUMK+TqYY4vvlg62M/uw2zicwzShECTVMRAowRUJBkldeZvL2R+v3tGsG9vd2V8yqCkXHOLmMywUMPxTuhqclcXT0oviYcjrcH/o9/xCvtlltGCP4Zqw7rBNJ//11ACNlstrlz504ahTRxaDqYtJuPZIOeCto1i/ZOpcIInhcux5jDzquq46UF3bq1ABQjqLrRCI72QNuWA1tMvKkyt9Kmn8RsDtEM6DgJOk6CzkraU0Z7p/7nM4WKiatBo86+8xflQ7ojXuqcTVvTu3oOO02EjKF+nZEWHxrinnP/GQpjEIe4b2T7c46MNdhdN/QRi/x47kXPyJhx7oxzc+254/xoVCN4p4G/BAh3TBcEGAKF0FsGiuXYDnBBEYJisMBRMDt7jkUXtzJGD7j2osxdKOcrlPMVsh9ER5eCFmGCHC2HSsvYBa69YOg9UV4SogO6Z9PuikMzQyD/6NWLqWD/zzwzA7rmgG8KaDo4wZAKUUkhhRTGhuZmuO++eMHtK1f2fu97jaORGhj/l/OqCbMMNDamE0IZlonFZF046HQ4dBwwWGU0BfEsj9j2qPr9W777ywd+kZ079ecPPrFq1dlnnHmKSVRUIWpxZIg+P6cz9il9jAoCQBBCGCiiFBACWYkCNumsPMgCpRrSxfv5rl12uBYBAKUUYQRAg0JIZ9KxRk2K+HmdzmAzSjGRZYy8ziH5ZI43IaCSQnnWgDRMZAHz1Oq2k1iEYp4ylKrqxg/e//jfDYEgGECYUWqdUeB0mUQ1FkMq1fF6Rq8LB7y8geUwFaMSjkvfYMBE1ViMAYOiSojlGzs0KartPbi/PSC3h2SqN6Xnul2ZroMHGoI9PSSqefb6tm77AmDl6JwJQgQQRgxCQAliQKUSbzRvXL/tw/d2e708y7Mx0XrrDx8pLc6fN6v+wnNXj2OfueOOBHl577+/7NVXv+h3gNq3b9+CBQtGHErNzfHG5qpV7SUlQ1N4GI3GI0vkORHw+7nUHHt8om6/9Ywlg/oowQTiJB71TiPRDDT1fZT7xZBvli+uee29xWO6us0WzwOramcGaPFcqz5p/OS5z569qvLq1Sd/N8uadQyaT7LSAyto638sf6SgqR+gnKoEhkp3BW0+ve/vxy8Kf++leNuwf36l6Gc/PpzAtS2trdRTCgBrqoZOp7edpnakDY1kc4WPMLtQVc1QejTKR+2CPTVkvllYMfWMiqwKADBwhixrXKGNzJ246BPQ+yeiGsjegsreIE3LoXn5CdT6PTNJKBcAwNKBp74PtrajKYx6p9J95wIAEBZO1JGYIjhSSCGFMeC55+LlC3A45Kee2j3cgupDdnZ2Zmamy/Vf7imXMMtAOKzPdFrD0UhUg6DP6/N0n7xoPhf19yiM2ZrW7QsyGi0tKT5j+cp/vfWm1Z69ZUvt+x98WjZj6uNP/0n0N+jtNi0WShQzjAD6qA2MEFBKeb2eElVWYjwHiKqqEi8UvOprp6IiBhPMMABUURSJcIqigSLqrFY5FlPFqNGRSWNq2B+zODLFqF/PIU5v0jTEEmB4A2BBCPoNRpuKZAaknbUt6zbvDATMHDCFGbqF5e4it07qaWcQYzLZ5Yjc1r4/f2qpJAbEWMzmcCEa7+4ooQzLalRTVMJyekGin9fGmtr9oqwYTAaNpWYDsfOxn932bT3mfvHAo+GI5PFHWCbe/jOhBHEsEA2xRgCBKArL8S0H2v/68utCzEVYXlaDiuhSwtlfbvE1127PSJu2cOHi8eozJhO8+SYsWTLqCcEgf999M598spplAQAURenq6urTYx4IVY0Xl1FZ6f/Rj0Zw35g+ffrxM3yqqhz/fXOCXsecuyw71Ot7+fXGhXNd00vGwYOAhjOpr4QGcydvZgsN5Z4EXjAqo6enlS0gm2nnbIIISmtAhqPKv5Kf449bN10gqLNbD8deBY1+5wClWG/MW9tda+AMU9xTjk0nINwgEVCk0q45RDElJDggdCj1xqpSuNdMPZFR98o3fp5x6+qG/kbwm72iL1cT9I+uH/TgLputMgbRax6UaTjbl8vAkeeAaDpoGqgiHNGHIHhU6WY8Ec/2lm2fNn4qqxPs/hl10daF4KpHjubJ7xQ0kEu9U2gk83iYptLN6enmRPnRTF3gbEAZNcjSOUHVQLwAvIAyqqmmB18JRDPgRIBsBdkKAKAYaNsC6v+PwxpWUVoDMidwfaS+Iho6/C6gnukQyj0kaHeiIkVwpJBCCofQ3AwmU7zMfA8/DA8+OOq3q1c3f/vbB9mRJhW3211YWGgwGE6EZiwoSHxOOMjabXpZiWoUeE63/fMdl2Rn5zqcUU1Ktxs4zEQJ+d6N3zE6nJs3rQv6e1lD2te79/36ofvuvucO0DkZsZGSxCGvfT4Yfe87AKCEsJihVFUJwQi5nEqvd9Td8r17rRXlQUooAOU4zuuP5Wc4NEqILHOcjmMRSDFCsdGkAyrqDRwwmGrokOCFKoGOGixWolGiKBgxGz/Z2dYZKy2c0tOyf8myORXF9qivxaE3sAQ0UVJVLSMjQ5MkQRB0PE8EUdPiCVJijDVKNAoMbwjHpFBYEhkTmCAieDRZQUgLh6KK4L/+mu/Mn3OSxWjr7e2MxiSWi+eiKQhiR3s7IGAZxma1MgzesXXXxx+9Y3fmY71BJtqPbv6Jp4f++YW/FeVnhAPdL7+0ZhwJDgA45RR49tl47GFVleOuuyoefHBvXwaNlpaW9PR0dsB483hgxYpR3UAqK/39/MgQ2nEyhVGTSfzZ2akb6P817ok/+7Fs2SRpWVtM7C3XTvv9n/fd9XjVr++tHB+Cw1dCq6+YzKz4gdBQN5+ILjKQRBgZHfNpOBuVvwpjITjKy8Ycy7Tp8/SLzz4sBB2cLPHFI31+DLQtoO0nJzrtsJcWy8AT5ynf+2c8Z6u1H2dfd+lhPd2OtLZXXxlKX/7iLHUIuwEAmcGjsrF31doHEhwh49E2/kH/wWf+/bsvDn6hEnViH0Qwn4ZzYMoHx4bg8JTRukuOeXrRMSCtEc18DXHCRF8HZdSAvYXWXHGiEByH1yJptOFM6N/B4iJQ/mpigqNzLm08c8R544RFqglSSCEFAIAtW6CoCNLTAaGR4+Tjsxs//nHD9dePwG5wHFdZWTljxowThN0AgJwkNq6amzk9z7ktJo0QFRDHG665cnW0aWe60pXB8mmYkRl6kMBVl51bMK9S0rOtvp7M/JzPPt/60D0/r1n3AdhKEBO/PQkAAQwUNEoJAlBlEVPC6IygMaCyDGdasTQYz1rYnAEYEaIhjAAgHFU0VWN1eikmIATIwAvRACCBsWFJ6qFIBpWAqjEsD3pGIjIIMmiA9azGkA/fW1+9z5eWOb2hfjfCy7MdOpdLr6cqjxlMkd8X5vV6nd2uarIkCTqjPhgMsgwb/8WlECKq1BeMhaIKYnlCJQaFMtw6R5qBUo1gVmdyBwVu07baLTv3doYjvNMaleJFsFNAskpjMTkYirW29xxo7mrrjHKmAl9E7fS1OnPs06bM+Paq5e+t+wtj6sH6UDAY2fjxtvHtObfcAp99Fu+EqirHtdfOe/nl/M5OnaIotbW1hBAAqK6G556DsjKorh4bu2G324uLiydzdCST+LO5eZBTQGDClFfS0pTJuWvEmk15N02du1qSiUbGSa+BYiAc0MkzjYZHImhMwgZEQBkQ0kjz6aTmMlJzGemalcy1Fi1oHXIkOzMY/yef7RgUYaGyioKP9vm+upN54XMmKk9IpwDKAuESfAY/31UVmssUr/+8/H9Fgnh4Yd9j8L2wdXAJs9TctKHxKc6IM6H7xoKCeJT6O+uHRv3EuNhR9W6gsiYXOy/86fKfLytdNrF2EOFoz0xSexHxF0zaaKLBbLL3W7RrDhDum2GLGXpR8Tqc+wXixDEJphzh8MAE8TGctw0VbQC978QyzAfODIqJti06NHmO/qGesmHzxgntvgEpD44UUkihDz/84aE/yssP77IKgsAwDM/za9bEYzdWrWq/5JKO4ccLCgry8vL+65NuHAFaDmbMn72fR+CyW7yhKGA+M7vwf26/Z9HCOSu/dV5uydQIcIJm/FqjV37nmtOWLNrx2ad/fvaZbLtjd83+9pYXi979sHn/TQBlcVYHFABRihCmQAEBIgAsTwSBUsTxOlA0iJvF440383/0w30sg4FSoAQBRCWwgGgwmomiaWLQYDIoqiZ7PQaTSRZlnjcxlCFCTEMar+cA8SBFIiSiydK6jz+NxGyhSIjIs15df/fbn8V+ccU/vrMUVEFWZerKyaWSEvH7EEPT09Mj4aAjM4PEzTKqEYJZnSDEZBURxCAAWYsYzeD3+4WQICoCo3Kdne0G3mCz2k0mK2JRIBZg4yYZJZQqGmFZHvWtNREmiFOxsbGj9oJV5+cXFFGjfU9XW4bLMv/kOZ9v/pyK+O23315+5sLx7RinnAI9PXDllbBx48gnBIP8Sy8VvvRSocMhV1YGOC741Vd2jyfeUuaBB+qWLfOMyG6Ul5dP8vC0JxEOXF9vGSiL2zcRTQRDOmPG0H1mt3tChAwQYpEuJ7908fE8KV02W02oFDtQixQAkmUQFDN0zD9klyt6am2jaoKcL253bDAXgIvcvoT8iyBig/7w1OEz+TLCR7792+JDfe4Sd74DBx4Q3MdBbCXLwK/OT+DE8dq7ef1OHJu2ur3RQQP8ruVql61rKHnkSxzo5DDG+7a51Tykb4T14XjhS4nAM3yaMe/L1tf/uE0rTdfm5WrshFJ5/hIaygE+Sg1+4GJHpuabLLVBGFCM1FdCDywH6RuRH4EAHwN7Cyr4FNk6Ju2qiFEgczfoAzTmBI0HxXgi7soTHrpn0+7ZkMKYiaIUUkjhhMeWLYf3fm+6qd+UCu7YsWPbtm3vvLP1mmtG/W1xcWTEwP7Zs2cXFBScgOxGbhJB8V9X2xWKMKYWjtp0SJUFYtD79Pnrd/f+9rd/+tsf/pTFGbMskGPBxTxeMq30J9/77tp3t5x3+Q2yzu6V5ZaAp6G1Ob5FhRBWNQqAEWCgiOEMakzCCDEMACKUyItOSuBF/PzzUwDQoSAXhunpiVIVAeIwwwHlgDdznInjDEB5zJkAcQAM5lgAQkADHkQlZk6z7dtTZzG7XOl5VFP2Np0HAD0+44/+cCOnM4TDUQrYy7u8wYCkyLxBL8gSRViMhVU1nuGkUYgIqkZZWSOAkaJJOiPT0FRtsePLrj7nO9ddfOc9N/70gVvvuOuHJiP1ezukSMhAMBPXaZPneUeaS9EgJkmSoqiaAhytO1B71vnfWnjaktPPPFPWWLM5Q1H4H3z7fyjRUyI1NtTU7to77v3H7YaPPkqgqwIAfj+/YUP6hx864rAbxcXRtWu3rlx5vLAbAFBWlviczZuHsgyxWGwiKlNePnQIcNyJm+J0qjuxa0lz2yCT9UgiEXpnkN1XQyDeVnnlnA6GGVAZwoJozfcnFp197d28gf8GjEe18TtcWhUAvCZvt6Vbi5dbdWJxXlmCS/c7cWgaev7/GyROPDODlGVqPbbuQcxFxKlPItAp356gezz5x2madngu8li7j+Y28xx5pc5HAcAXY773T749eKjksC5MYGLcBwgHrYvI/rMh5prYRyhaSeMK2nIaHAUBNKlgJcj7DJesA6P/GFzd2IunfAR5nwNWIIUUku+2qSZIIYUTHKoKl1xy+N8rrjj0R0PDoaT0a9bEc2K/8cYDIwb222y2E7M92SSm1a3bSmLCTt4oIIKcVrPBqC0oNhSYxMYD3eGotPXz3dt3fP/6b5+bm5fB5JVTjuVN9txs/RXfvapi7rS33njTYtBZbC6Pd9TyKaUEKMszlKiAEEKsokVYazqhEqaiBjJjYU473QNQGKeSb7xVcOmq5uxsCQBA0zq8SlG+VRainNHE6NmYP6LXm1neJAsqw+oAkCzEeJOB43SyFiNiQO80QkzYvOmr/c09ZhdvZpz1bWcdXuMFws7cAm+Y7BJc+vRTipjuSKCRgGI26YVwlNPH26JUCBJkIsoqZhiMaGaG87xz/odK7UajTqfjKWgsqwPCMozhzEWLIhE5JkjesHjppfE25TiOS7PbLGYTRhgzGABOXrjg9rvvafOFzRYrwWA0QjDYlukytfo8PMdIkmKxGv/w/HPP/vG5ce9C27fD739/5D93OJSLLmo/9dTe0dL9Tps2ze12HxPysbAQ0tPj6cUAwIEDpkCA60s10odIJOJ0Ose3JsXFkeFKTxbLBCo1WkzcaSenhyPK9p29UeHIt4ipbIRIBg1nAR1PJ+TTS8mj6xOc83/v5S2sHMQaiIyoH1MekGgGRDM8vfEG+GUXNYA6oEyNA8Xg8M1JWPbL/1d0+Xmt/U4cIWNIA80f9e/37BdVcWnJ0uz42hADMERatc99Q2TEpvQGADjoap7TUskdC3lREw/3n6EMyRs6BB9uzrr47Pba/RZ/cFA7/+/Fit/kVwcHFmUHkmqTWdkJaIWqGsemre5+nR2BF2Jc7IidOCy847Vdh8NejDwFAA20vdm1rMblewscUQce3z1aykCwAFQdNXqBYjB3jXsgBqUAkUzqLYWuWRAqgG8KsIocLci1/5hcHPExcO1DMSfFE0VtpZAiOFJIIYX/QrzwwmF7o6LiUHxKMBiMRg/lDFu/Pt6Gxpw5Q0OjTSbTJAf2H2+46qp4Up19+Ps/C390QyPVJCrGTBbj3Jkz8rKqvjYY/IaCtzfucLqK//TbpwlERWAd2XnTZldWVC5YueL8FYvmrVg0DwBaGqGpadTCezye3l4vIJAlCQAZ9IZt29Y17avJL8hOTzdnZKZNmzaldHpiV5P7fjbvxRe/wCAjRBGDGzvFaYWGUMBvMlmNDocmaLGwYLS4pFiMYsLbTICwEAwbLLwMUU9vl9tW0NIWZAwmM/bXHLi7v9gL5201OFy97R295hLWoJNlea+avdTWi1kcCfrtWVlaXA8OUdRkRcMYEaLk5eUwiEq9+/OzrcCQUG+r1eEERRMlQhgJMbo0h0mno7klBbMqoGH0FhNi0fb2VovNZrVYNaIhhGOKHBAUoEiUlFAogrCS5pI8Pc3PPvkiJSoCRq/jO7s6oU+Gd/wwXKiovBzuuYdUVYV27pQ9Hl1NzQjUYVFRtLIyMH++r7AwNppCc9/YrKioOLaisDffHC/erQ9vv511/fUH+//1eDwFBWO2B959N96355/fNfyg1WqduBvPyzI+ftecl19vfPKPPZXlR5FWIOom+84FfzHQ8VzCzc9LbD1U1TgCIW6wWElQHx5bolNVg82N8eINZpcqIKQNsAuRNWrHgJMJonnxleJbVx/Wi+2ydTU1Nv56069nZ8/+9flPppuTjVgZ6L5x06JDbNRwadVjgttOU+MTHH97veCClR1Pvzh14MGyDLKgUN2V1jLwoEE2JMlBmHg4vUSL/+AefbbspFn+/u5Rn7l3duucI6Mh3qhmeqOH5lWXifYRTDFdDABURmlKb6g4OFs/ERl2hTTaeCYIDjT1PeDHO5UmRbRtPm1dDNIJuv2TQgopgiOFFFKYDHg8g6ypG28EACCE1NbW9h1pbDR6vfHWNAbD0GVxYWHhCZ53Y/HixATHm2/Pu+LifS47BkxVUZRVYtdx587J8jCsgebtqA/6OH127tRubwgjS9X2PZ98suOzjZuvuvT8k+cmNo0w5oNBESGMMUMBYrGI148bW9SIJOypC3t6d2Zn1DQ378vLfbK1LZ7U/IED5v/5yczHHt1OqQxANM2Ylcma0mwMy4OmMGadgUVEC7E8g4EKYtRgMGEWyYLAG/XunKnb3vu30ZIWEj2R0IJt1YfTVdx58ZdyMMhabD3mEk0SAYDhuGggLEmSw+Xyt3fF7z8IMwCE41iH3cWyLJElndkSlaJGk8Ga7pJkTSEaazTLBGEGERIVlRgbYnS6+NlfsSypXe2dTB42mUyKplAsxuQ6nQ7JKuTlOkQlsH/f/jfW/Mtuzmo42MIzVNJkluVlReX58dnIVVW49tqhPWf5cvjoI4hGwyUldRddpPSf6fEcEoWJQ2f0g+O47Oxsp9M5mYIpo+HaaxMTHC+9VDhQkikWi8myPFZeZt26eN+ec07XcPZnQnMhGyxZs069z7X1xc3b15ZPO4q9SE0HMfe4R++zTGLXABim0+Gxdo81z0V/uMGIWL6428AxoA166WT78wHgyrlaQoLjzQ9z58/29buZdKS1RdVok7dpZubMaenJyiG/8Dkz8EKrF6gAIDKDpFWPiftGP9cQ/0kFw/zdj1ccaB002H95jhLVRVV2EHdc0FuU/HXPm5mA4ACA1XfMf+mpHX0ch8oqfpM/sc7OMPRnPxlIMBEgDemHnQiYCUqvS3iIuWjvdNCFKSsBVpBzPzIfldwSjaVR71RQ9UAQ9ZRBLB2+QbAfQK69YOo+xtUwd6GCf9PeqRAsTK3bTxSYusC5H+F43o5UtIN3CijmFMGRQgopDDKorrxy8OpkNQBAV1dXvzRjR8eYVycnbHDKwGaMo/fZj9femnbzjY0MA6ooAaVeZ0FB705OklYtK8/Lj7b70YebtmbbnG2eXqPNznO2lqbm5557riB7zazp0yPB7wCMuk5SZEUjgBBohAIChNlubwwb0uoPeIw6Y2bmdAWh/JKTEb8rPsEBANW7M+66e97td3yg47E/EOr1Mhs//tvCkxcUFxbGYrGzzjwXGWao3l2I08myiqmms5mlkA9UBkRm6xe7wrKkUeuLbx5233BbwwuntsoS6rROoyoBoBhjh9QlyYLZaFMVYtSbKI0X760Sjec5p8uh1/OaLDEYE6JiFisSaIzEAAAgAElEQVSqynJ6hDDH6hHoWAYTqimyYDJxmhyGuO6tlFJNI7xO197WbraYzFaLlRqxEjXqDSYDV1uzdefOHU37vD1twY5IJBoSpk8r6uzsRAwzXu4bqgrnnAPrB8cIuFzw0UfQ09PRHy/WB6vVOHNmniiKsVhMkqRQaIRUCEaj0W63OxwOo9F4XGkYFRZCRcWogi/92LTJvXLlYT2nzs7OMTlxqCr09sYZoc3DmdmsrKyJvXNs4h1LSmc2w5trj8+J6+pKLSHBMSQMROCFsUap7O2JN2TuvKl+hM4sGQFgSXFSrNBPfzXrrT9v6fcjwCVjG6Fbm/Gd7xy2rssySHkmhcHuG+lHJ6p69EjoxFFVnTbwX4dVXjZF3ec6MIhxkw0WaQwxWcm0fyDED+Q4mtIbrC3WMZFBnggs/f0gSe/vL1QBwG/y97MzrMpNLMEUKKTBfAAALgIV/zxKggNCObTuAhBcAN9A/c6M3Wjau4COcXAIchwAewutuyhFcJxAsDejsjcQH413Tu9UGnGnCI4UUkhhEO64Y5BYw/LlYDKBLMsDrSl7ItmDIdHyAMCy4z+xVFdDRcU3pmFNJnjoocTb1G+8Xbns9Or8LGQzGwHUpiCri0qZRfmh9ubpTuvsDOf87NP3d/nf3thWvf9g5pSKkIIUgWvf1bKv2bdtRznAWaOVnOa0FxTmUooikQjH8QijM85ZEZHEk046ORyI/vXFF/3e3mg0fNoZFZs3JWGQ1OXcefs1v3z0X1azEAmrOXlL167dZLftDvu9a9/6+L5778nNzwGdwWayBMJBWQ5Z9HrgnQ3bvurxxvYdyN644dGBpT1wyTpRCIm2rG7FTKnG6HRElh3RRleaE0x2X/PBtKL8+KG2FIjOwOsNeiJLGCEAUFTVYHODKElRRWdwgoqJQDHHEpYSRIgiAmJUVQYY1c43W8w2hyMSDnG8TpJkuddXs/vrr7/aFo2FikuLPN6eUEwwsLlU5k1GHW9HrS0HMYsMRo6OU1jwtdcOZTcA4Omnyf799Z7Bus3HKj/oOOIPf4AlSxKc8/vflwwUf2lpaRmTJFNdXbxvzzprhA3J9PSJ3VlFCFFKEUJdHmHDlq4jKIEqOtoxj3bPAnFCxBcK0mgyYSB9KR76//WavTnBnOSvUtU26kOsLPcPlEHpgzVm7RMxTSb9xCEC6475r7+wtS9TKc5jikqLUI6IT/MDcAPXvbSVoQe4IezGVX8f5Cj03QUqALTb2ge6b7jD7mM7gkw8/HCx+ofPk33V/ui6hgPZkjA45iLXlz+mi5Zn0rIMUtuNk+E4Hr6jpmJ6CABqcqrL2yuS5CM8EZj/tL4/OAUATi/R3ObD2U8ODdVQxgQ3MDok0KsaaOtiEigaaPDj9Lr4Pya9pdB5OCcujbpBtkymovO4zlp0EkRhk6gGACIIUQop/PfCvQdlHN76QJZO4IQE3c/cDVM/APk/RK1spB3zIJIDKRWVFFI4YbFmDTzzzFC+gxCyd+8gYYiEQek7doxhqe3xwIYNY6unqsLKlfD449+w5r322qRO++nPLu/0sOGoDJyOIMZnmwXAg0ZYJSh27nESz8kFlmd/fe/131pYbFdPKcuKdjXaDUws5NfrdXGK7eww8RzL80y6y2m3me0W88pT5v/gqkunTclbNn/G3//41J9efn7t2lfc+aZ7H0xKDiAUMjxw3wVbthQphMvKLVx65mWMIcuRMUUhlu/ddOcfnn3x4J46oMhusSAgwLMghv70lxer92UNYTcA4IoluyMqu4eWAgUGM6AqOlAcrEhULdrdozeYNL+PxpWJxRi5nE6iKgAUYQyUcixHRJGqiAEONEKiEsYcYA5rhKUczxn0ej0latz1LDjS0jidjlKgFCFAGFgrb8+y5ioB0GLgtqWRkNfOKHkWddHMfKRINpvDHwqOC8Hx/vsjxzSVldUMYTc4jjuG7MZYB+9oOOWUw8mMR4Pfz2/a5B48e3iSv8SLL4761apV7cPjegoKCiaCmR2OjIyMkimzaxvFMbMbspGGs2n7fOiYf3g9N9749fmJpQqeeWlKV89hl42OtLbkVUVUDeIwFDdf1zD8YHbgcLag205LKjlrIMR//555XR49YABML/3OKi6H4MoorhRwpYQrRVQhoVIF0sjAir26k1n5gm6gde0y0e+cpHlN3oHuG8nnrZhQ3LJkDHlqly3yhIyDsmWxKmcVxpxx5pfnKEm2/20PVr71UbamIZVVanKqk1EUHs5uAMD9K1UFK3XZtQMPpocnK8qD8NBTQRvPPPzpLqdRV4KPp4w2ruz/CXTNBfUbIpiSQgrJISyGm33NASFw1NyVCvoAGD1g9KD0Gly6rv+DMmoSCjYjox/nbzv8k8JPIK2xr7QUwZFCCsdiaggnc84EemA+/DAMV35duhSampoCgcMTlt1udzoTbDs891yJOngKkmV5NEoloYBCXZ11CLtx5ZX29SPl9o9EIsfzIy4sTGzCAUA4bLjzpxcfaCcH2rrDgtrJ5r+/4QuTM5M1WfQcNrmMbKy9ddM/r79gzmPfW3ZuMfnrA1edWqwrdTKhuFumDQ1ca8vBSDDQ090uCiFVjSlKDwBYAAFAmIY5gxiA3ouvPuuHd4XTXFpynVb/4oun3X3nFTt3zTSYLBVzF3THuPYAk5Y396PPa6694dYn7vppR1W12eIApFY3yJ/suf+9DQ8PKeQHZ270S1370k8lRMOYA8SKgpSttpicrkhMUImGeLa1o72uM97WotuVrsoyAsAsSwmlgDFCUjgEhLImk6ZEkR7ArAOkSggINSgiI4RELm4GB40Awig9I4NhWACkaYQQKgkCS0DxK7JPcFjFMxa7zluY9vidF8/OQpUzpjY1tqbnFSDmaF+jqgr33jvyV2+9xQ23w4+h70ZPz7gV9eyzic955JEZgcDhFmhqaiIkKTopGh3K3vbD4ZBHlLWe8PiU/+DUU0/9y1/+MnPmzDETHF2zad0lEMw/4ksPZCVGHVxm+M0FcsLTnvzjtIH/9lp6k+XI9uPRjfCe4vyh3shDwihMPFw2OynDvrnVfNUtC99an0V4CgjKyxcqSp/7BgGQqEclW3nadIjSqulCpzyjG5j3oQ+/Ol8hlvBA3wEAcE+4+0BS6HO3SebM6y87MEh2FwAA8n0FR5D+86zpZGZGspTuM3+deukPFq3/LF1Cak1OdVgXjkNtPL6eLXrEMITdKMsgcwqkmpzqgalDrDHrMUyAAl2zye5r4n+g46TUKjeF/25sP7j9p+/du7lh09EWpPej4nV41v/Ds/4fytx1tKXxUVz0SV9pqRCVFFI4Bvjkk8Tn1NRYL7mkY9wvPWIiQwA44wyIRLo7OgZdMScnJ6GqQCDA33VXxZNPVvdvf/r9/oyMQUvA5ma44ILEUfcAMNCeUVW4666KqqqhrgqEkJqaGo7jZsyYcTw/5VtvhVdfTYrjuO/nqx78+XuYDYeFEMr71gsfbs93mUpzihkPUiJWoyGtrbGTxdq0kjwx2H3unIUX37s6GHeR3XrQoSqy3+fXNC0cjgLAlk8/iUX9BGFOZ5o6Y4bJapgyvai9vTUaFW68qeyJR5NdkAWDuueeOdlun7P09O6FCxaVz+I3blnfGzIhi+PLeuOOu15tDy6s2X9NNDpCv5me03r/tR80Wk4jioIZhlBKVU1vMKYrwVBXiOV1epM9Go4UTC3Z0xrX411TWAYBEEIoxogSqoqiwWElCkiRsF6vB8zKQhRhzLCqpCCW5XijTVPi8TheL08IZRimoCBPVVVVUTz+AKTZ/f6gleGvOeeMk2ZImUaeyGjPlu2apuvqac7Jyejt9Ojw0SqSfPzxqEPjkUdmfPBB5qxZwVNP7TUaNQDIzc1sbh61KJPpkArS8Q+3G559NnGqmp/8pOLPf67qm1sURfF4PEPmlhHx1FOjfvXLX9aOKGs9OcoyCCG9Xj99+vR58/COHaOetqdu8AY1YcRoJu3NB0/Z+NaHABlu5X5/gfbX7QkiEapqHOs/S+/XBD3oarbFbAkzcaga/PyDkU3TorzI/beO4Plf3FM65Mivz1cSBtEctrH/OO1v/yw45ZRd551zcNf2g2WZJXqWAyC0g1Ea2PZudm8P+vkH3J6RbnZpiXbGKT17B7MbrMa5wq7jZBD94iw1maa4/LzWEZi+qGNMRghYOgFpAPC/3zWvfDzZfhgI8Y8+W/bos7B8Sceiyp4zXXJaJK0oDfWRGjEZbTuIn9rEjtbZ/nR1bG9+9ZDEqAM9eo4BolkQzYITAboAWDrA1HMcVcnUDa46CGenZGiOIfwxf33P3j1dNYomk6OKGSJg6QDnPpRRjWzt4/OGZRVwHFohpQiOFFI4Bvj888TnbNiQft99eweuxTVNO5qLNjfD00/DmjUj5977wQ+66uv3DTlosyWVMLSqynHppQv/8Iev+xy/m5qa3G43xlhVoa4OHn00KTu/D199Ze/s1GVlSVu3Op54YlogwI/IbgQCAfcAS66mJu4keowCSE85BW67bdSd5CEcx513XXrhhVXnnrubYxlUtODF9z5yWbwhf0+G097d1uQwsqeePFcONtvSr//hk8t7Qwm0MDo6HR1tZTOmNyHGKMuaoqiRcEbDnjqN9OTklvxj0+dZbrfX73GmuwRJrqurd6e97vFVJn9rgQC/9u28tW/n9REXyRobP1/XaJ6tqSrLsoQSAMrwnDHQyHGSwZkmRYVAb7fVYvZ1J9oNRgBAKCWAKCAGgLA6gyIrCHR6vV6jGpEFljViFjTQDCZDOCzokZHRx4ulqt5tZxikEUooAGI4PZtfMuWLPdVIx0Wjwtq3X7lo3nXehubOGCu4p721bcsBn5dg1uUYh5XuRx/FHxGOr75yvPRS4ZEVXlYGs2cf+nvxYjjvPCg8wpJATbRb3N4+tlSmt9wCb701KA3QcDQ1mQfyp/X19Q6HIz4Z4fGMmv5m9ermioqhCVk5jptkWWuWZf3+GXFpxMFMgcYLoh16yo/yus1txsz0QaExMiMPZyVYBt67QSp6JMHTfPTZsgyX2JdnAQBaXAemdSdgnH/63shUAgA8dnfNcC8DR8Q5PBjEbYY3rpdWvaxL8q6DQf377y94//0FAFCYF6nIpjpi31zH9kYS+C/ce/vOJtdQp4N8b0FfQpDjAQVpdNUs9Y3d8Vby1192YHhak2xf7tjcN+wH0PR3ECsBwCmz4LKvr/m/D+ePqaobP8ve+Fn2o2P5yW9WdykL9w45aJANJsmUWkNOBuzNaPq/kMlz/NQIZe4CcxetPx96ZqWez7FCk7fpqU+eyrXlPnTWL7Nt2UfxOFXI3Y7ztoEuPBH1TBEcKaRwDJBkKPtdd1VcfnnbnDnBvoT/gUAgO3sMs4mqQlsbtLfD11/D2rUwYqDH4aWkYyi7Ybfb+4LSr7oqseip389feeWCVavaZ8wIFRdHP/mkraMj79lnxywwEQjwV165oLg40tQ0yIa/+eZB7MaQ24zvG1JVZT9WD/qpp2DTpqRcVwBg7drKTZvKrl+9a9Hi1nMvPnv7ji8xQiGGc009WQyKf3wno6P39gMdybIJP3toyYplBVQjFODrXRmBoD4j7cJ//9+m3/7vX6ZnOEJRMTMt3xcSrenZU+faCumTH7/zB1mawIZ64PbPdFkGVVEYhgEEGiEsZhklmu7brTosVIyJkqDjdJqmfNmYwNqsq7OtXN6OEEKYIRrBgIESTAmDWcAao8qgKRgIUJ7BWItRjuowQaDFAOIFQnf3IKeLEo1gjFSVFOfn2oCRNKLpWTYr08/YmiCz2uOvP1CzPxrLLi3hWPaRn//q6FvGM5ELyNpa+I/iM7zyCtx6K6Snw9NPw+WXw1gzTrS1JbKfm8ccZ/7OO1BcnCDyparKMZDjqK6unjt37mhxOqoKK1aMXE5lpf/b3z44EgdUNslRPwghrzfB3CiIrEGvAmVA1YFiBMKBksCui69OAgCdPckyUEmSCLc9WPnMQ1V9HEfIGPKavHE0QR9fz46WFPP6yw4MYV76TNliz8hTwVnTSTLJUEfooq3m5takznzmoSr9MHbDGrMegejphOLhsxMQHBeeOYIfaGYyKjBYBuc+ZOk6RHBYOvvj4f/6m995Avdu3lY+cfe1fHH3vLP3Dj9e3FOKU9kDJ2ea4kRk8iTQsJjkKumiQHspK6WezjFBTI591vTvmq6aKa4pc3LmTHFP4dkj9Xy0tSDXXnDtRUbfBNU2RXCkkMJkY82aZEPZq6ocVVWO/tW5w6G4XCThWnzXrsMmTZJYtap9uLXTL8p4882JCY4+vPFGDkC84IL0dOp2kz17EuyADWE3XnpJPuUU3uv17tu3r1+/th+vvZagVsEgX11tHb5zOwlgWdiwAcrLk33ioZD+md8teOZ3C2bN7jUZz4pEo729Pkm0+nyzj4RH25Q3yID3FdV98eZjP/6OQnS1DW1bdu3LxWm79uy86PJLPtq84fpr73/5b4/IsmMi2qFydtfy05pUBbEsB4gqisLwnKZqpbHanDlzpIPNwWDQbrezjDHk7Xm/emmi+8r80c31DFCqEYwxUFBliTFYQQNQJOBZBmMqEwQAFEmSZHSkRaPkldcSmN+NDXaXy48xAgDMICkcOv3k+Zs2rhMYpjekPf/6epZx72/3iha9xe2mDLt85Zluh/UbN//09MA118Ctt6qPPtpxwQWsw+FIUkT26acTnLBpU/o99+wbKL8qiglSaZpMUFOTeIBUVTluuKHyscf2ZGVJ0Wi0pqZmxEyrW7bAJZeMXFRlpX9gGN3AWW7yZa2j0QR0MwBs+TzvjOUHQGNBtIGW1CLyn18nmFf/tX6Q+gkAiLyoF/SjkQi/uUAeKJg6Gsdx/621yxZ5GIY2pTfwHfxw5VFVgxte40bjI66/7MB1l7YMP17aNTWOKfvnyxVPBG1unBBnivtvre33TBlkXXtKk/h1vx8KmoS+VJBGZ2aQ0fxili/u7pfL7Ue2LzcJJxQKjITyt+C8L0Z6r5F/vfjE+d+fKI7DYZPvu2VkduN4SO+aQgonFOh/4lDCYvgfX/29K9z1mwt+Oyv7iJ1oKAAgdy0uf31Cq41oSnMnhRQmcV17ww3JkgWTieee2znc/l+yZEm/CfHjHycVahEf114buO663c8/X/LGG2PQFFy9uvmGGzo5jovFYgOPz54922azNTdDUVHiQux2+be/3V1ScqgEjuMWLVo0ac3r8YyB45hQPHrLuxcsbxBkRTSkE96oCJGpqNaoN7AsGxXFgJC+9MYbvIFxdgCunNX9qwfXsSylGsaANSJjBlHMZEdrSnQCS3WaEGXS9FI0KoSVlz5dcfvfrkpcZmXvk09+xbKEaAQozXKx0wotmqZRAiynB8qDwgLDy3KMd1hra4Rb7yzauCnxyviRJ6rnn+RnWIoQwYB2fv7ZpnWbHHkF0ViMUQVFBJPN3h3uFlTxlptvu/z8S8alfZLswxOBVavaf/SjRoOBKy4udjqdcWREnnsucb6MPh7hwQf39utGu93uZBLleDywYkVSjk7FxZHbb2+YMSPkch3Wyu0LhXv88VGn1pNOCv7qV7uG39wxEdxdswaeeCKpm73/J1XLFnczlO8TmJzTUjlabkVPBF7cxiajn3r9ZQe+ffHB/mCQ/N7CjHC8nCZbm/HKF5IKBrn+sgNnndadmS5O7yjr5zhafOiDvfiJDdyQ5JGH+ZHV+4dwLn2Y0jXNLiRwKFM1eHJTUnc9JoxWpYH3FW9VXaKAS6P7OfBNUiRLnGf0yrPbhrvGxOlIh5G+G2VXIec+ZOketf1VPBEch90qv/TUjuG8jDPiTI5gSmGc7MPcbWjWmuPKgwMAqGglu6+GjvmpBzRp+LL1y7eq3xQVkUHYbU6fmj71lKIlLtORpiKytKKcL5G7DjkbUwRHCil889DcfDjRhs936O/jkNrow4YNnw5Z/WdnZ5eWlg5YykBlZbKhFiPyC488UtvHoWzd6rj33ork2Y3rrx/kVb5unRsADIacmhqrx5N4I3SIdVRUFCsvD1ksypIleWedZf6GchyLF+/w+bL27k0215rDLl69aufyUw+6MkAVBABgdZwsSSzLznW0CXVVFovNZLd7/b7mLv7u1362cVvOeN14eVnH7x77jBIBY8wwekUQORaBjmNjnfP0rTqCfv/PfIvVyjqMb2zK39uWW9s+hgRylZW9Doc8c6Y/zaFmurSLzvWnpxv9vfTdDzNY3kgJqW9ktn5pW79+DLkhiooiRcXRspkBngv3dnfp4HVvMGq0WkQlEosGNFWcMWXqDTf+oKxiPPPkP/zwqGkjJhoDXRtKS0v7guCiUVi79vDctWcP7N49hjLnzfPb7cqiRV4AOOOMKUuXJvYVHS35cZxqu93UarV+8gkbf1hddlnnD36w/xiyG1u2QEvLoZbcsGFsk4DdKleW++1WZcaUkCvsLtdbFxWSPpv2YAABgD8G21vwpgZmNAZhhNnAJs+d6c/PieVkCrzK35iVZeHjNUJNFzrvz7rky1++uFuvGIyycXPcWqVZ1N8/9uVw8zsZ2mUgHl8/nhxHf8TN0HdHT2mSwSnoJAkVKLSGp90DCI4YBnkCHToWPK0b7sRRWe5/6me7xkwTsALowqh4PS7ZkMSwxff86tvP//3s8boRh03+629GYDesMeuU7mmp4JQUwZEiOCYToiL2RHo+rv/or9v/ElOENKPjnuU/PWv6WUfapVTQhSBzJ572LjIEJ7wDpwiOFFKYCKxZM4IO6/GJVavab7ttKJPa5x8xLib6smU9Ax3XVRVWrDgtmR8+8UT1okX+IQeXLj1tXO761FN7//UvbjK901UV7rjjaB1h+qmihx+evmFDesLzL7qwasHJ7QX5Xh3PIqQhoDqOM+p1qiQzCLGKkBNtKjBRqmmhUNBqszAM+APB33x0/mOvnXf0t3zxBTtuuq5Jx8gIY0IIEGAwAkBm0VOiPwiCiGTNdt0fx6uF1779dl521GSunFY2bvI6t912l7ejh9URVzF33fVnRT3hhZVXAGcZ9+6RpIvERODHP27oF2zKzs4uLi4+eBCPl1PJ2Wf71641JalRMr6NUFoq3ndfTb/f1jFhNwDg6qvHjdq+YF7sH5dRDHj1K9wRZKAYERseaZ7PuuObjp4IrH6FH8d4kOWLu++8qX548ktI2lFiILY246v+zidPwYxmWj//SNXREy7g0MCloTwN2f5zdwTIbh4OTKCy6YhOHCOSNRUHZycQu3HuRUUbkf0gMiebHOjDT+ZcfNPdR38Xyxb13H9r3fBcsyl2I0VwpAiOY4L6nvo/b/0jxszSktN1rI5n+Gnp0zIsR6qTrfei4o0ofQ8MSOgzcUjl4EghhRMd3/pW5/CDFsvQJabbDU1NcMEFCVQPBq30HPIvf1k7JPiFZeGBB+oeeSSeCVpUFH388Zo+TZYJgqbBrl27TCaT0Wi02WwMw+j1+gnlO1gWfvc7+P734YwzjtCVo7LS/9hjewbmOBgNCxc2r1y5LyuzleMwwkgmbDQs6fW8LAkclnWc5OLUbBx0yt3OKdnCvlopGnOUTgWvP+oN2BzGB7773kWnbX369Ute2TzvyG52bkXX3bftyEwXqKZixKiqgjDGDKYUjNGuOTafPxBxOtJBHs+XXH293NjQubf+DYAHxqvMeZUVoSmRnlDntCXZPglNLzx/ItgNALjlFrjiimQjNcYXv/td6TnndPX1q46OjlgsZjaXwziZE4qibNu2zW63cxyXlpYGAHEG2i23wHnnJSspHQc2m3zrrY3LlnlGjLnpI3EmOTJlXBDRhXflNdhEa5QvABif/C89tq5dae020aqTDXpVDwD2qH1Ijga3Gd7+rvxGNXPvu5wnclQ8QlFe5LG7a0bkEViVK2+vSBw9MQyLCknDfWKcNB8Jcdvq/Res7BhuWh8J4eJnQEKQRpCbgosgDigBdGBi9xIXFZKyjEHKviW5seHshjVmjcdusDGwtqOM3ShjD+LE5K9+9tKdBz+/6c5Hr3vtvcVHVn+7VX74jpoRfWdS7EYKKUw+FE2u7ard2bEzKkdnZJSdXnK6SXfUwcusjOwtyN46ObeQIjhSSGFCUFAAF188SFhRksRIJHK81VOnI8N3OLOzs0dc/ZtMsGEDrFkDjz+eQJm1stJ/+eVt8+f7RzQwrr4apk7Vbr+dGS5Ya7fLt9wyqmUyc+bMK66Awbk4IBIJS9KYqZDKygAARKPRaDTq8XgAwOVyTYJDR0UFtLfDa68lbsOBWLasZ9WqjoR5UouLIzfeeKBPdkeRWY0UKIoSDIVEUdQIFWVNENX2xnrvwQYqRZ167eRp2dPCUqbN6cospYLoFYgrryAihMVQaHaJ/8Vb/3DF4rlf7Mt/7PXzx9CwszrPXtGwYkkryyFN1RiMgVCMMUKIAs0UG6cwXqzwDAIpElVEadX8L2RqUFQVMGYxqxESYBwAiAJIitKXsI/nWYwOmVWUUowwpZQAIIwVRSWEUkp5HnQ61W53V/D6+fObFQUDoN5eLwUCiLpd6UBpX9o/Sg/JLSMECGEAIIQA9P1N+1MDEkqMegAAs9WstxbqIiYF7PWe+oyMjInrHt3dx2YeePXV3P5YsEAgIAjNl11WPDBDKCGa3+8/gpLLy0N9ZQJA30Bzu91xBlphIezeDc3NcN99R+L4sGpV+7e+1VlQEBtxAjEajdOnTzebzZPZtosXw5CJf+CUpWla/3sBAeIYTsfq+3v70MacFlJZxWv2lpbrFxMZADiVN8kmAIjyUYWVx1o3jiN6vdZX5uE56uBsRhvqrMEycMUc7Yo52tZm/OO3uNrusRmcDpv8nUtali3uGR590AdnxFngKTpiBVaWgZeuUp5bpTzz6RgiVuxW+aKz2i8/r3VEXxJW5WZ0lCXwdxgRAqLVPAlhvEgEbpK62e8uVgY6cf6VKMkAACAASURBVPz24hHeidmBuAGABh8q+Ri59sPYVSrcaeG/PfXcXTeuXbt+/gv/OLPXnyz7VlTov/rS+mXzQwyM4OTliDiLPcUpdiOFFCYZgiKsqVqzz1P/w8U/qsytNHCGb9wtpEJUUkhhktDd3V1fX/+NqGplZWVCG6Avycg775BgMChJiqpinifl5aHZswOjWRd9tk1hYWGfakM0Ci+9dCg7iSzLubkHFy3yjua1Ybfbp0yZMqLcQ11dnWc8lDadTufMmTMns509Hnj1VXjjDXXzZnakW5bnzQusXNk9Ik80MEQlPR1uvhlWrNinaV3DyyGURGMRuyvtpb//0+eNWfX2gN+r4wiPojZGYyQ5P8NVVJilqdHcfKeBJ77O1vJZs0jzAUUM5M2cFulo9QfU9dULvmirWPdVSWObewSjNN8/t6JrQWXXjCleoynKsSyioCgKx7EUkCxJOrPRpnoMbZumTikCAbo6upyF2b1N3Raz2eyyEiEclQSKWLPR6fcH9rhOV1RV1YjBYAyFQhzH8jzLsFgRJU6nV1WNaBrLYABQCMUsQzDT4/FpFAGAqhKEWEoBM4hQumnDhx5fe0ZG1tJTzwWEKKUswyCEAVAfvaGoKgAwLIMANE3BlLCYAtXMJiPLcoJIBFklGAhomdluM2cDgNNOO20iOsNwBZDly+Ff/5Lr6qobGlQA6O3VdXXpAGDr1kG5AGQZa9rIZYZCXE2NLbkh73/66UFeE/Pnzx843ARB2LFjx7jcaZKZR/umiJ074cMPlW3bwl1dzGj3UlQUPf10z7x5gdLSyGj+TSaTqbS01GKxHA+OGwOnLFVVw+Gwz+fr44AMnMFusFt0FhOf1HZZf0qFJnfDQJLiaJA4igHAE4GqNvx+o7Y3KtTstwTDI4cgLVvUUzE9OLssUJw/qqO7I+LM9eUeCY8wWreR4d1a5oM6vLEJfOERptY+bZHTF/WM6DLQh/zeQnfYfVSmtUNDpQrK11CORjbr6W5+QjuVqsGUx/V9/jVuMz3wgFiTs1vghcP0hWwobx9F+ACp4NqLMmpQVhUyHW0vUlW8fsusL6tLNm6bs/XLkhFebTahcm7nogVt5WU9mZlRIAwoRlANoOqBon52qbRnyliDlVIYT/swFaJyouKLg9s/P/B5UAy6TK4LZl6Y58g7+ucGrjqUXouyvkKWScq3nyI4UkhhkhAMBtvb24//EYcxTtL8GHhr+/fvH6JyMpyhKC4ujsObBIPB2tra4SqwHMcVFxe73e7RLJOOjo4j21seXsOcnJxj1eyCIGzZ0u71egHAYCD9OhSjgWEy7fYck8kEAIWFoxI9dru9oKCgz67zBMJfbN/14bp/79u3z2zRcUhBiqRGBKOBC4e9VhvnC3RmpplNCBZOKRe6ey5bdVZraz3HQEFehhwLKWLYajL0+qLdKGOPOJsSomlqbraEECJAEAACpGkEMMYIUVVFCAADpZDGySZvfSbnNxo5SVIkERiO4w0Aoo53OCRfm6rFMKdneUPAL1otjj0kCzEsx7OxqAQAJotBEqOaLOnNFkFUWYbV6TgqxYimMharKAoag01pGd5ABBATi8rBkIQQoqDyer6nudZsQTarKyCaFUVzOdMUjfh94XBMUAklgAhQQqmqKCaTzmzQ2Y1cYY5LiATc6WmBQLSlR2r3RmKqinm48JxzGNAfwehIkt1YsmSwDbYcPvoICJG/+uqr4YNijPYGeDy6Popk/37z3/6WHwiMYGt98smnA/8dkmZYluWGhoZxmb4cDkdfKtMxQZbl3t7ePXt6fD5pQPdWEkZsZWdn5+TkJCmFOzkYMmVRSmtrazds2ND3NyHkpNz5J+cntYK3xKzuUDoAeKw9YeP/z955x8dRXX3/3Cnbe9GqryRLtlXWveBCHFc6ARIwGJJggoHQCSl+/BB6gIQQQnsg4U0IecDBDs08AQMuYHDFVZasYvVeVtv77szc94+V1axeV/L9fvTH7ujuzJ07d+7c85tzzxlSJmyEevMToTBltqUNaZ2IR+xpldiLOGfXjb0uQukKw7GJziSDxzBsr43BwANfKWkpoa2DrBjDsXFuU7wrftRqNTtELQ8J30igQDTW/crqBX8YAYBMhI0K8Ig9JYmdGeP7W2tDB9GsrZT5wOi3v0BZvUnHzs7ieDEAGI3+XtcBAQBEZBDQgUBLw9IEZ5LWpyWOG0TgIALHOCNggRf4P371/BsH3/jDVX9YP/fG0doxmrWVyvhqXDswETgIBMJomehutxsAPB5PJBLBGCOE1Gq1SqWSyWSDeXHKcZzNZrPb7dGvarVaq9XGlGUy1kStuLa2tujr3PO1Ho1GExcXp9Vqz2/PrgIHy7Jms9lgMPQV3PHokRP7v/7m852fK1QyWkQzYiSXy6wtrQqpXIxYHKaUEklJyanp05JzMjMULE6P16pYIVHDijh3JOhRJyfW20NOTsSpEtycmKIpikJckKNpBolFIb9PhUJ61k8HmsQRW6I+0d7iQAKvzUx21FRgWqQzapurS026aYiibLZKpUYq0hnbqptUahMILBcKsHSQ1WgayhvjEpNZjczdWI14v0Sm84aQRqGI+D100I1oitIY7P4AL2KkjDLkDwGLdYZ4m9Mb4fmEdKOtzUojKc2G3U57yI8zzBkOW1uQ5zVxyaeLSkBAMpmMplFTfcOihQuaGusFLjgtzVxdflYmkyUlJhXVOo620G9/8nWWZa5Gp/z9U8+O0UU/X92Ii4PCQhCJekp+HaExA4FAtLcEg0EA6LhlOgzmvp7skUjEbnf3mqq5h8AxzqmUB4/X67XZbD6fLxwORwec85HJZEajUaPRyOXyfnLfxsqUHWOn09nY2AgAreWtxR+W1jfUtXrHdrXSqqzVP8i7ZjRnxiC4pW6X1BVigj6Jj6N7V+W0Xr0yqFQGlbKIbNxamAfeKXd6xV673MYxvVRM79Wr/Vp5UD6KjiTnds2jBB430uOWNbbrFclPORU9X4Zj59bN67PomAkc56wmcAX0vrDaHdK6g4Y+2gmra5fIPXGjfwkIROAgDI4T9Sfez/+3XCRP1aYuSVuSacgiAgeBQCC0U10NAGA0glxOGmOkmlH7/JOmB8xDEQ6H+XNrFQavCtms9rKq0m8PftvWZg96wxUV1XKJyuH0KRQKvU5tb22SsTSDw221lbNmmFV08O6NNwS89saGKlOcNi7O0NzcLJFIWBntbmrTq+J4hKy2erVapVMqWmsrwiisN6c76qxGlRGBEPDZEYvlao3LbWPkIsqBXS5XQnYS+NwOh1siVkq18X6bS6aQA+9qa2kxxGUALXI6WijEq5LjAw1WqSYOBMHRUKtVK0Ch8NocHM1KDTp3fZMxOQmHXN6gjxUpJBqltalSIhFJJOrm5poUcwpgpq2xRSGTS0zGlpZmRqtVAdPa3KzX6iQZmbXffI2wkLL4oraCQrU2jhZL6+qb633MzhJXKye1OXx/euH3ZrN5jG6W8/OVnD4Nqamu/PxuKR5HMfGHIAhr1uCvvqL7EThgzBbjjLomyHdZosOybOwrGv1dGp8QPhB5f//7209t69jY2NiYn5/Pcd0i8prNZovFgtCQQ362trbm5+dfn3vD/d+7HwDEjCReGS8TjYLcEPUgiLoPCCCE6W4xQWLFcKUivNge6bJ2Q3K+uwqmIKgGTgaTnAgV4REPADSm+/TKEXlAakUzPqMST45bxYJce2dgqTBNCQAgtOTis1eAJwHCKiDEAqZ8NP1TpGhB4lgJHoeDSuxJwGcvB6uFXJ9RviUjgWZPy1dle//32D9vmLP+rmU/H90nGxE4CATCZKWgAJ59tltcQIsF7rgD7roLGBLOeLJMiCMhjuP9fp/b7dn/7bcUoisrK62trY2NdUqFIhwMhgN+McsoZBKJSKSUyWQSaTAYEHPuJDWbnGQSMSgQdBt0Sj4YSEpIoIHyuZxyiYiS0l57c0JOVrCuJhIIaVXqCM+F/WGlRuN22jHmxWqd4PVyPJZIJR6nQyxhJSpNwOnFPJYqFcCFgh6PXKkKeHw0w0r1Wr/LxQd8KlOcEAoGfD55gsnZVI9klEyu4MK00+4w6tUUjgS8IblW5/Z4IlxYodZBCPv9XpmO5bhgMEIpZKpwmOdDEYlSBn6fy2FXJSRabS5aplDpE/aeKP/itFWXNuuhhx7S6/Vj0docB0lJPVPqrF8Pf/lLT3WDZdn58+cPMtnqYDg/IeskFTimGBhjCEMwHAxynSspDh8+/NOf/rTHArTHHnvsnnvuGYaaU1BQcOedd3qbfRn6DADI0KXftfTuvIS84XdjHp7/ivnLIaYjUatBju9cwv1qJcfQsdfEUivK2Is0tf1dhYgYV66GttwLos8lHabS94G8BUldE9nzQ0rwmoSa5VB7MRkHYgKxCxQtyPwNlXooRmokVC/HtcvBayIq2KhTYS1/49DrPBbWZK3NNmWn69NH99KNv8BBzA4CgTAKnO9mH5U87rsPPvoIPv44wDCT/uXqhQDLilkWpFKZXm9MT8/o+i+rra26qrakuLiupvbYd4dFDPaEKIetUaVWsCJlsRPjmlYK8T6PnQ8HVq5Y8Z+3PjTqjEadvr6mkhXD3Hl5huZmuUgesIX8zpqVK5dLJFyN1Z6aNEMtF9VUnA0HAzPWrGz9dl+cOdFnb2ttrNLpdDKToa2iUi6VqdMSvE3NlIQWSUTVlaVJSQmMWOr12TDPSbSyxrLKxJnTg35HiINIWEiwzG0pPKGQiGR6bU1NnTExXiFTVVdWqxVx+pRprtoahpapJRJrbatBr2ZocDfWKZVyU870ptKqxMxZvFR7vKjibJNn1SVX/ujHd4xRU3McXHJJLwmDX3010EPdAACLxTKK6gYAdF/UAtdfD0ajcVSC9RJGAkIIxCAVS6XQ6YR10UUXPfbYYx6Pp2vJK664wmAwDMODY968eZs3b25qauI4bufOnXuL96ZqzUEuaIm3iFnxUPdm9cKiP0t65I5t86Hf7Wb/coj535/6F6aH+3MfGB87TVUHHSlmpDYUdwapG/r7SUQEfiNmu0S89iSAN2FqdjmZDRnOTnw1xB4Qe1DbTPLSNVYIqSGkBmNRDFXJbwR7FrkyozwVEbjCpoL8hvwgF8o0ZC5LX6aWjmo+QVkrqOtANt6zC+LBQSAQxkTd6D6ldjz/fAHDgFwuT0hIiI+Pj4VcBoSR4LY7mhubHG22ioqyulbf6dIahuKrqssZGmekpVZWVhr1cQzFelzehPg4r88R5oPhkEetVHD+oFwswpGgRiFKT4l32ppb6isvv2Rlcpy+svTMPMtMlUxib2tNSIwT+FAkEgoFghqVigtHIsGgSqttaWoUiRitVuv1uAI+r0al4EIhFkkiPEfLGW8gKBYpWZrxu9pYGlhW5BdAqlRwXDgYDEtoGYXZcCAok8tdHjdN09rkRH9LE8dFaAbJ1RpbQAhLjSdLa30Cq0+Zvuq628auATds6CUN6owZ+K23DveIKjr4tCODx2LplqX4iSfgzjt7pnkiHhwxQjTyaI/ZGkVRwxtFO/YmCMIbb7zx8EMPa6SaH+Rd89u1jxoUhqHNjLtk7uiLj948oFFFGI7V+fQp9pQJiBxpKELZHyPZOUkP8cD6Ec3120QIIjLgOyVF4ewlULV2agocWZ9SuR/GSGWE0itx8bXklo+h7jHzY2rm/8VK9yi6Fp+9klyU0cUf9j+168n8xvz7lt+/2LxYLVHT1Ki63qV+Q2V/AqwfDT3/NBE4CATCRGIy9fIiugcbN1bfemu7V/AoRhMgxJDk4QrwQtjtsp06dUomk508UcCH+eKSs80tzXPnzTlx6mh6WrLd5QSxPBjhpLSIpVFrY5NBo5YwyOO0KyRswOtSydistOQZMzPLz5Zyfo9KKdv44w3V5Wcd9tbZOdOqK0rVKlmyJbfyuyM+p9Myd56vpdXvdhlNuqaas2KFSGeKD/iFyvKq3PmzsNPh8vg0uXPqCgpCXDjzkst8RwrsLkfytIRWrwMYhcGUunvPN3pD/IJV6+pLSk8XFOkT0785VihS6Vasu2LOolVj11YFBTCrt4yNaWnBt9/+rsfGwaRtHhKffQZXXNFtSyQCDQ01NTU1HVtkMtmCBQtIr57auklDQ8OBrw+e3VPqrfHJRDIKUWJGvDJzVU58zmD28KtP2NcPDuCUl57i/fsfj0U/Mzyb2TJeuT8NRUhbAwCgaEIJJ5HIPyLLqiUH2nIAAPu1YM3p8JDHVIRTWIHCjMeAePFk7AZE4CAQgeMCpMxa9lX5V96QBwP2h/06mf6KnCvSdGmj34UydlGz3hv/EyTu4gQCYURUVw+sbgBAdXVnwDan01lYWEg0jimGSi0FkGq1anNaBgCsXXdpdLvPG8YIS6RMc3NjbWNDUKA+/XxXQ20dw7IRxl7dYlfI5EkJ6QLH0WJtALgDJc0HS1sSE0x1Nc54A3308b+kpyZJWPjHJ/9YftE8qZQTSr5OMhkRK/nyQCnihe8vXeJoq06YvTTodbWFQr6QMH3BysKCfKVSqU+cfvhAMSWSSxWG917blqBNUqjVZ09Xg0Rc1dh0/OSOuMRUui78p/f+y2g0KRUa28n9K9ZefuUPfqhQ6sa0rW6+ua/bRNLUJE5ICHUVGkZX3bBa4ac/7bZl/XpgGOixPiUlJYV06SluuiCUnJx8w/rrw0mRj977+NHPH2m2NUuRVC1Rd53msjTL0r0vMPmmYuABvKpOwfMomhyUoyMliUVzauaN7YoVxAPiUeJxKuPr0dolZSoCUxEA4LZpgs8IERlgGgBhiuM0jUBztF81CQUOASgOEBdLnZIHKgyYBkyTOzQWwAKFeRYQjyhhYqsBmMYCmTGOxm2PhQgfKWg6/cq3LzV7mqWM9Nkrnrt5wS1T7QFHPDgIBMJI2Lq1T2utK0uXtj37bLfFnGazeYwyUxAmx1M2HHC5nUqlvLW1tbC46KMPdyQlJbW12ZsaWxmG8XiDMo0aIToxPqm0qFiIcPGmOLuthaERhTkuEqSBowReo1Sq5WK9jMrOzSitKGNFUrU+gQGGC3i9Xo9Yq3X5hVOnCwUae51+oyre7XQbjGqr3aEwGEMYSZUqn98PALwQyUgz//TWH+flzhnrE/f5oB/JQqMJb95cumSJo0PgGEVPivNji8bFQWUlBIO2M2fOdN2+fPlyoj9eEAYMxtgPHpfH6mutOFxR+uHZGkdNm6+to8CVuVddnn15r79VbB5UtqZ/vXI4Pq4zZqo0LM1rmDWGp2QoRslHkK4CqRpHv7mCKmyfhpvmQP1FgBmMOF7uACTQPi0SRJPs2qurUfIRZChtd3WJhd7oTMG2LFy/GByZ5N6MlU6iL4PkI5SuaiJnC7YMqL8I27LAnUquyQhpdDVuP7Xd6ms1a81iRsxQzKLUxVnGsQpuQjw4CATCpESjGbaZ5yOtdyFDiaRagxQAElNUiSmZ69ZdDQACFjiOD4fDEY4LBMOBQFDgBJqm/X5/VXWN3eVos7cwDO31uIDHXDDic/l9Dm9Li+9YVYVKqwlzHNR7I8GwFPEYceEWu1Shk2YsCHC+GXMTea+gxxRNQc4Kk0CjFcsXiyVipVIuk0oVcplYNE4vYPsP5el0ijZvtvzwhw3XX1+fkBDy+/0ul0utHmnQL58PNm3qGfUjLg4KC4HjXD3UDaPRSNSNCwSEEJKDWq5SgypDl7FQvOifx/9ZX10HAHV1dceOHRMzojRtWqI6USPVjMoRA6KAAMKYBOOggyB1IOMZZP526NFXB9dcEjdKPClgjD2J4DegsIrxGifrtZfZUPJ3SOqMod6oqQN5GzjTMRE4YgRXGg7oka4SJlTgAJ8J1y0FTkouCAAABUiBkAQAAAcw9gz2dxjjRlfD0fpjH57+IEmTdPeye5LUSVO1kYjAQSAQRsSKFYMqJpUK5w+1pPUIPR/ciBKxlIhlAUDb3ajPy51+4bTDBx8kffBB0urVrdde24hQUU7O9GGnqi0ogI8+gsce6+VfR45AJNJYXFzedSPLsllZJFL9BSl2aJHmavUdl2/ayN8KAEePHv3xj3/8eckX9a6Ge5bd+/3M7/cof/1s7t/5A08ju7pvRAnTYQkvGf0TUDShabuRrmLMG0pfiSTbhKqVUH8R6TYEAmFcEQEzi6ZTKQDgynjuOA+DWz/EC/z7pz/4d/72SltlkiZpajcSETgIBMKIkMthzRrYvXuAYjffXEvaikAAgLQ0sFigoGDgknv2xO3ZE6fRhFevti5d2jxnjjYjQxzdQz9UV4PHA/v2wcGDvSRq6eDrr7lAoKy2tqc/icViIemcL0wQhZAEyaA9XtLChQufeuqpHTt27Nu1L12XgRCanTi7qx/HpdnCv/MH2Oet1/fy4pce9QgLVAg0tRBXiIwl4+CSgCRukLiR34AjUnClQlBLOg9hyiIw2J6BxW5Q1yBRYJwPjsNycKZiRzqQABydjQI4BDjqAx0eRHkpD7owEmPAkcqvSyraymcnzl6culjCSKZwI5FJDIFAGCk7d8Ill8DevX0W2Lixetq0nkHsiQ884YLl3Xd7z6LSK06n6IMPkj74oOd2gwHWdslcmZ8PRUWD2qHRiF9/vQWhs+cvlpk9e/boxjQlTF5UKtVtt90WFxf36aefvnP8f6ttlY9d8nhXgWP9HP7z4v6cOOblOW65thdpe/SDjIq8yLwPJeQDExy39kHxJ0HZiIuuJQIHYSrDiaF2meAzUjkfgqhhvI/u0wtll4BjGky6GDdjRxi40xxfBACAIzCw+4YmTM1xIh1P0RH4LBSviL9r6c+/n7lSKVZO4UYiAgeBQBjxOMLAF1/0qXE88ED5ddf1EuyNpGkgXLBYLPDuu4OKztsPbW39OWj0aXPOczzzzJnzl4wBwOzZs0ce7IMwZUAIIYSWL1/+4Ycf/u1vf7MV2DihZ8aNN2+ITDfi3+3uRbCYl+f4w5bT0fwpXUm0J49yRQ1FyFSIdFUjzAU75PZhQyBvhZTDWOSH1lwIK0mfIUxFKOBk4E7B1d+HuAIwnUEUPw5HxTwLLbm41QKeJOBk5DJ0aRqAEODQIEqKBTBzVCqPjAySUwgAsRRDM1qZdrRiKhGBg0AgTOmhhIE9e2DrVvjPf4DjIBjEkYhTLvf/5Ce1Gk3k/PJms5m8KCZcyGzYABYLrFkzqCzLo8XGjdW33FLb6wIUom4QekWn01199dUNdQ3vF70fiAQCkYCEkaBzMTwZGv5rDbdhHv/qfqbNB74wApk/KPbffG1tRmovYaRVflWCK2GUhQZTIZX1xYQ0DmKDKOUIlrgFVyoROAhTmYAeV63CESnS1IDIh+ixzS6MeQYHlbj+ImhcSNp++EgxlROh0jCAOBQKe70BShDJRXIaTf00zETgIBAIo2mzbdjQPvETBHVhYZ3T2Yu6kZmZmZiYSJqLcIFjsUBlJWzZAi+/PObHWr26ddOmqoSEXl76yOVyi8UiEhEHYEIfZjyg72V8z58T2H5qe6m19Ma5N4mZbimHzDr8/NUdQz3ToPY06npXN7JaZoxJ/hQCgTAOODLwmRsg+QiKPz2mx8EtebhhETjTSJOPDIqmZYjCgiDs27d/+7bt07iZv1x5WaZh6scRJwIHgUAYm2GVombNmmWz2VpbWzHGGGOKoliWTU1NJaYUgXBOXICXXoKHHoItW4az3mQwrFzZeuedvUsbAGA2m1NSUkhAHEJ/IMjOzvGs8r3/xvv1rrpMQ9Y0w7R4ZXxfxZNcSXqvvkXdwtMRDvEUpikAo9ukDI22j4PIA1I7iF0TPZUOgLIBODEEdACI9BfClMVnAp8Jsz4stYPUPhaLwnBYBgE9brFAw2LS3iOFR+BkQAqY54u+K3/vXx/+8eoXrpx71XhWAYeU2GEGmR2JPeN5XCJwEAiEMUSv1w87vSWBcIGQlgZbt8Kbb8K+ffDPfwrbto2C3PDDHzasXGnNznb3lRHFaDSmpaVJpVLS/oQBoc1U2jXm+D2mg18f+u/P/uuOJXdtmLehn/ISXmK2m8e8WrpyNO1LpGiZ4NZRtFAzPhXqFkP5OgCa9BbCFKd5jhDQUdO+BOPZ0beHnWZcvg7cyaSZRwE/cKd4KAIMGJdPUB3aZgp+Pcr8EiWdGM/DEoGDQCAQCISJRy6Hyy+Hyy+n3nkHTp4Mfv217Ysv2OPHNU7noDyeNJrw/PnOJUtsGRm+85MWdYVIG4QhgRACGgxJ+rvvu9tgMrzzzjtflHyhFCvmJs1L1kykHYLEbqSrHOtwAANXgw2Aug7Zp2EEgEl/IUx1AnrgxFhuxUENACBFK2hqEBp+18cCBU4z9hkBANszwZYFPHk8jQY8YNu56+KZoDqENBBSQWi8I3wRgYNAIBAIhBiCYWDhQsnChUkPPcS5XK7GxtaiIrffT1dWys8vHB8fMhhCRmOIGeh5npiYaDQalUolWZBCGAYsy65bty4+Pn7Hjh2fFf+nuOXME5c+ObECB4FAmBgiMlxzMdQtBQBI2Y/UtTACgQMEBtddhBsuAgDgGeDFpIEJI51HkSYgEAgEAiEWn9AME13klZsr+P1+n89nt9udTmckEhmkRarRaHQ6nVwuJ0mLCCMkmjklKytrx44d77777jt/f+e9k/+y++3rZlxiVBhJ+0w+PAm4fB2YTqO4khipEW7Lwi0W7CKqWexDAdfuZIFtM6D0KtwhcMhbkakAiXz9XeiQErdYwG9o/y7Q2J4FYfKQGkMWpS76zarNc5PmXSjTJ3LJCQQCgUCI6bkkRSkUCoVCYTKZAEAQhFAoxPO8z9fLJFIikYhEIrFYTDw1CKOOTCZbtmwZx3Gf7/z827pvPUFvlnE6TdEAIGNlElbSzYzB2B/xh7gQALA0K2Nl0ZKjAOKBDgEdiqE1IVQEWC9wMhDYyXEtvYnYmwgUF0MCh20GLruC3GWTDGc6dqZ3fjUUg6J5+AtU1AAAIABJREFUgAvtNeHqi8E+fQo9pCNAhwYoIzDAi2CC0kgtNl+02HzRhN3anAhHpECHECWMzxERxmS9IIFAIBAIBAJhUPj9/rrqurM7y0r2lZS0FHvDPgBYP2f9JTMv7Tafx8LW4+/uLd8LAHMSZ2+Yf4tBbhidGigaUcpBZCwBTTWiYmIei71x2JmGa5dCq2USXUqU9SmV+2GMVEYovRIXX0vur8mN2AnaasQE+7tZIlJwpo1/XIYxxFCEUg8MsE7HmYprl0FEeeH1CQyaamQoRSkHkLpxfA5JPDgIBAKBQCAQCINFJpNNz54+TTLNbDR7TrkLSgobixoLmwq1Mi0AqCVqszYt6s1h89uKW4pq7DV1jto0XcbcrNyUpATwshAcmZuD2IPiTyN1wyCLN7UGaht9A0yIaVrMshRCGGMsCACAKCq6MAede+uKAQQALAiCIHCCwGMsYhiVko2PE0sUrUjRKjgy8KQSOAijA4qAvA3YgdKm+g1TyqrvlZAGmudM/ZfnUhtInJ3XP+4MSj7Sv9iKpTbsM0JI0/6dF4Hf0LHSZ2rfHuBMx5wExRUCEIGDQCAQCAQCgRCT0GY6Jyl78482t5W2Vb9d+/Gpj375ycMAsCh10QPfeyhFk4IAXWu5LlVrfmnfi0UtRc/sfvqn+qvvueZG4YwBajXjWdV9R1peebu0/zIamSxBr2NoBgtCJBQCQWAkYopmAEAEEA17yAGEACLhcCQYcoRCAYE3qlQLLLr118QlxktIl7hwEfmQeR8ylPVn3woULr8UmuaT1poKxJ+iUg92fhV7Bg6zqmqgsj8Bod30xl4jLr8MXGbSlmMBETgIBAKBQCAQCEMgmjuWoRkGmOTslISNiXQ1MpXEvf/++99WfpukTjYpTdGSHsGZOzcxLoKpENXgL9v61QdCpUbjTJ6fsqCjzNjR0Ow/dtp29JgrbBdhCBsS4lZefl18UmrXMi0tLdu2bfvudKVBFaZpGmPMhcMgYFrEUjQNACxA1OFEAAgBcJEIH464w+GQwGsVAacnQIkCS+bpF8zST7rriN1JQt0ipK1CCutEVsOvx4507EyZPIqGC7RVSHTOZUPkQcYSpKnr7ycCgvhTwIS6Nj6xbycTIjdoq9rjp8YVIm310MZMUQBE9V00ERf4j4Gq4ULpCREpbs3BSEDaKsSEicBBIBDGigMHYPt2sFoBAJYuhXvvJU1CIIwOHAdffgnvvNP+ldxfhKksdoiBmUUvnbV03rp5brf798/9/vd7nqNQeyy9pGTtpntWz8tZRDuZDz8/9Ivf/hF4aqYh++nLnhmkwMHxsKeMeu9ke4DSO5bwSwatJBSVOZ9+rUDFa9ZlzxCQY/riBRsefFCl7RYKxO1219bWFhcV+cNhFLU8MYZziWPazzG6HTr/jTHGAC0Oh+2k61B+6vT0W7LSpyG3ebGevmspP2kunjUXO82Q++8JFjicKbjoOgjoJk27yVvR9E+RqqnjDIAeyGZDGCUfhcSTnWddvoYIHJMJmRVl7UTqegAAKjLSvUmdaNpuwDQA4LK1U78nhFS4ajUEdEjeAkTgIBAIo051Nfzzn/Daa9Da2rnR6yUGGIEwChQUwP/7f/Dyyz23k/uLMGUFjnNCgEQiufPOOy+77LIOHeAf//jHBx+898WXJwrza6kAVVBS7fb4AKDSVvn37/62++wuAFievnzV9NW97rmwGb39HfP6wW6T1UuzhSXdiwWCQll5qM3GA0AoIAR8XDgCYgrNMCKdNfBTM5q+Zv2sy28B4KRKpUKt7apcAIBCodi8efOtt97a1wmWHv+m5NB/Or4GubA3EvC4Ag1N+oKaq32hOwBM+SWQXwIA4MvmJ5PAIbDASQFPtDmAGeCkkyABjfEMMpwFAJDakNyK2MBQbhMAOgJ0p2FMxRXhaNSGgBq3zIKAgQwmMQodBNNpZCpAipYhXfR++wPusPMp0xkMFG6eBe4pLHNQwIvBmSaUXYbiT1OmM0TgIBAIo4DPB2+9BX/5CxQW9lnG5XJZrdZIJAIAarU6MTExZk/HaoVdu8Buh4PnVkEajXDJJbBiBcjl5GoTJqBDvv56T92wmx0hCA6Ho/Xcv2P8/iJM0k74wAMDlPnnP4EZs6kfQig1NTU1tXMBiN/vP3LkSH1dpL4u+q6bzc3NbWxsbHO0vXfyX9EynpAnL6FbYE6bj3r3hPJ/jylt/l7SyobDXq/f5bFLnJ5cAWMAYLnKo8ftFVURBOBxRRxt4YAfVCKgLWheIrrz4hnSH1zBTO8z9idN05mZmZmZmX0VWDgz2TEdIkEf5oIIhJo2/1tfzj1YuK7JltHXTzxij11u5+kIAMiDSpPHFLv9BgOOSHBYDkwQUeMtzWCBAk6CI1LAKLatszAwQWTKpzL3jNr9oq9A+goAwK4kHNBBRAacZKLSiBL6UzekNpR8hEo8NVYjp74CVPUQkeKAHjjJxAuOY2iKxENVPMYU1tQCE0R0ZIyOQwQOAqF3DhyA116bZHXeurWXjVFX+RdegL17+/ttIOA/dCg/Km102GOxaYBZrfD00728IQdo37hqFXzyCZE5xqrxjx6Fyko4eBBmzoTMTFi6FJKTh2wydbXEeu23k+Zh7YMdO+C556CgoL9iHo9n//6TPTYSgYMwutx3H2zbNkCZcV4tdfHFF+/cubP7I4n7n//5nz/+8Y8dW/aW7WnxNAMAJ4ib3ItKW691h/qLxVDCfXdYZeVazRzwPMYAUHrs5JmTVl8AMSIIBUIBT5DjgNVgpSESt+Jq2Zy7KV3GSM6C1Sbplt3eWnLs8x2Of3yy6GBhVn8PUzZwMiWfYzofphziY1vgYKH+IhzUIPN+ULaM99GDWlyzDFpzgYvtKK3aSpR6AGkrx2TnUgfK3IXlVqhZBryMDGWxhek0SjmC1DVjLKNEUMphkDhx7XLwxU/xJm3LxgVSSN2P4kqIwEEgjCs1NfCvf01ugaMvV/le8fv9XdWNmOXAAbjuuj5fkrdPl/dCaiq3bVt1WhpotVqZTCaVSkmXHnnLP/447N7d+3/vvx8eegjS0ga7t7NnO++vyShwcBwcOdJfg/S0eQIB0oUIY8pnnw2sbkRFkJkzy5OSOkf7GTNmUNRYvTSWyWQyWTeDDWN8/fXX+/2dCTUrissOnQg6/L8KRr4/mH1G9Iw36IsIAo8xhzFCqKzMX1/vo0WsWE4Hw2FfyG+UMmnxmpT5s+WzrqZMMxGiR3IWZ4rYN980vvLK5YMpHGKDXdWNSQCmwZmBIzKQtQEgkLciShiPw2IEPiO2ZeGmeeCO4fCiTABkVhR3BiUdG6PgiEjkR8YSAQP2GcGdAgE9EGIBkRvkVmQqoBJOjfWhECWArgpYP/brAWHwxUXDc0xNvAnYZwCJA4v8MMSlXkTgIBAuQBP0rE7H2+30e+9pt27V2u1T7Qb3+WD58m5b8vLAYgGe57dv7/YksNuZtWszP/98v1TaCAAajSYnJ4dhyIg3TGP+4YcHUMpefhlefhmuvtr30ENBiwW0Wm3/JtPJnt4MEA6HKyoqop+zs7NjtjWiIWwee4z0C0JsjY0bNw628J13xr/55omO4XD8V0vNmzcvLy8PAAoL0Sef0F98JRrSz0OC4Od5jDFCiKYoiqJ0SnnAwNJSWqpV2Fzgi3jnpyuvXL4wfdVmKi592D7/3dedoSnehwI6XLEOAnqUtRNE4yLICjSuX4zrF0NAG9MtI7WirJ1IXw702OpWSFOLcj4UqlZC9UoypsUEmiqUtRONp1uT1E5lfSnI7FB2GXBT2pcH09CwWPAbqKydoK0lAgeBQOiT+noHz4c+/DDx1VeNU/IEN23q9tVigdOnweVy5efn33YbdffdcyorFV0LvPlm+v33VwCA0+k8evTonDlziCvHMNSNyy4brJ/CJ5/IP/lEnpHhfeaZo/Pn65OSknptcI6Dp546b3YdCFit1tgXOF58cbBeUQTCuLFlywB+bV2prFR88kniddc1Rr+Wl5drtdpxGxsRQgzDROXmP/95mJ6SCICiKASAEEIIZCwjQxRggRY4MeIUIpwmD03T0WKFEVHDj1u5a9eFJGUKIvDFY2s2iF1gKEOa2jE9GnYlYXsmtuaANyF22wRFQFeB4s4gXQWS2cf8aCI/iPzIVIA5CdingT+OjGwThsgN2kqUcAppa8Yhp2lnH2AioGhFxmIIqrE9a0qnVqEgoAeMcMNC7E4FAKSqQ9oRrQPCETF2TIsmYyKRbAiE3vnPfyZrzS+7rPkCuUYFBXD0aDA/Px8ApFLhqqt6nrjN1vliMBKJHD16lOM40reHxMMPD1bd6Go+3Xjj4s2bpd98c7y4uNjr9fYoUFzcaYytWtX+wefzTYoGueEG0ikIMTcSDlV0e+mlTKez0/IvKioSBGH8a/7MM8P5FUNRLEWJaJqlKQqABhBjYIKA3VzI7qYDAT0DccitBRsFwghvdsOFltfCZcbFP8TNlrE+Dm7NwYXrwT4tpluDDkHKQZS5C8Ze3eg0cU2FKOd90FSRkW0ikdpQ5hco5dDA2X/Hog9oalDuB2AqmPrtHNTgyrX49AZ8egNunjXSvYXluGpFdG/Eg4NAmHLDslSYP9+hUkXS0vxXXZUwd644P79t40aVwyGa7Kc2c2bPLY8/HvrNb9o/K5U93UcZpucKxurq6n5C5RPOa67heyt88EHS7t3G++6rWLnyhFotz8nJib4i5jj4xS86i61YAQAgCEJNTc2kaJNly8BkglWrYOlSWLEClErYvbtx0yYSLpQwMXAcrFkznB8+8cTMF19sn0D7fL7m5ubxj3qblgY33QQtLXDNNfjSlW5fTcEHn7Q9/ddrBpj9I6AoCiEAjCgKECAKIYmIBSwEwv4kBk1XqtPiXbSJQ9EcnMOFYeCll+Bvf4MVK2DePKG2/MOPP6otqfxpXf3UDZGAaeBp3GoRgIL4U5SmbvSP4E7ETXNway7w4phuCsMZFJ+PdJWIHteIKojiQexFKYex2Iub5kCQxOOYCBBGdATRE/NKDFECUGFE8XjqNzQFQruzBW7NE4Qudoq6FsWfQv3GM8JeA26eAyF1+9eIFFyp0YGFCBwEwpDJyPBedVXz7NlOmawzoVpCQqjXwk8+OXPPnv78DJcubXv22aJ+CjidbCBAVVfLSkuVX39trKrqMzuI/1xGvT/9qX3aunChSSqF5GTNCy+cuu22BZO95a+9tqfDsE7XeQl27uwZd3r27J5DXDgcJh148Lz44oh+7nKJnn46+5VXpt16a+3s2Wfmz9fyvPmXv2S6JvRZvTradTtj3Go0mhhvluburkLXXy8/eLD6rbfSSIchjD9vvNH74hSNJjxtmu/48T6jG5w4od21y7h2bfu6sPLycoPBIBKNtw5+LsYwAlDj6fPSA0+1+rR/fXdFfzNiFJU3AFA0MAZCCMQiluc4dyhiFEkuVqvip2lRWsbIM+Ju2AAbNgDGOBwK//FUicf78kt/kF+34c4p3qvsWdidCKwXiz0AAHQYWD8aQRASjAEi0qjhge0ZuHIVhIYcdwMjATMcIAEwRjyLhLE1YZC+fBQzwg7t0DQHCadB7MGOdCJwjDsCsAEQuQFNtMMvEwCxEyIyEEQXRMM7MrGjywvIhOOgagDW39+Y4DTjqhXg60WaJwIHgTAEtNrwCy+cnjbNP54H1WgiGg0kJISWLHHcemut08n+85+pH3yQdH7Jykp5r3VjGGb+fFFWVrCsTDKp299igVdegfvu6/z6+OOehgYAAKeTPX8qv359iCSvGDZWa0/3DYMBFi/m9+/nXa4hPG5dLtFLL/XpNTNnDgiCUFnZmXtPrVZProZSq9W33VZMBA7C+FNd3Tkedn9URf7xj+MaTeTQIe1zz81wOnu/YZ9+OnvhQqdG064tlpSUzJo1ayLPh0LiBOnSnC//CisGZwhiRAn43AvAMAcOH3hVFGdiJSt+zVguBlY1OvZ+a8vXn326/6u9Qb8QcX63ZsX3du/LnuJ9ixdD3TKhLRsAkKEUmb+BkaSGia60b80DAAhqIDKcLO6CJMAlNAuMF8Ihxp7MuonfHGEsRqEIpBykEk6C3DaxFUGmAhB5cc3FYJtxIV4IRzo+8yNM9SszhZR9SaVE4CAQeqf5vEAWt9xi37ixsNcXQnK5PCEhQaVS0TRN03TXl2BxQ48Spdfrc3Nz+ylw6aXh/ftDq1cP7N7J8+0ODrNmzVqwAMrKJv11ufdeuPfezq9er76hoQYAnnii5/KVV14Bsbiph8Ahl8tJ3x4kR492+/rpp3D55VBeXtXY2HjokHb79uQTJ0Ya+v7RR3mO8xYW1jidzo6Nse/BcT7Ll19EOgxh/Ln66l57Y+iRR45KpQIALFnieO+977Zsye3rbu26UMXpdLa0tJhMpokzLRgq/eK08oEjYCEEgAEBYIQQAlYAmgMhAsEQ4oGXKoKihGwkHrVX33U1NX977dVWtzvJZBQcrWJsn/p9CzPgTAdnOgBgTgyyVugItcj6QdGKmFB/v+ZY8Jkg3P7AxZjCzbOgZe6IqiTiwODEYpsQCNABDbjH7NzFLpC3gKxtgi8BEwBNNXAS8JmmcsbQmBM4eKSpQcbSCa8IUjaD2AOtefjCvBBBHQR1w797SE8mEHrlq6+6fV21Cn796xaHo2cxlmUtFotCoRjPuolEolWrYP/+njlTz8fn841z3cYZhUKRmZn5hz/4e0zf16yBn/0scPSos0f5uDgSlnywdNEc4JVX4PLLIRwONzY2Rq2mJUschw5pf//7GSOJ7ZKTcyw/v+cseZKKUDfdNMx8EATC8Ni6FQrOC0J3/fXcXXcd6SrES6XCiy8WfPVVwuOPZ52/kxMntIcOaZcsaX+2lZaWarXa8V+ocm5Gz7DxF6cvGiCwJ4WAQojCGAMSMEVhrMTgCQEVBBBABn4T+BkYTfdyp8+fX137vXm5yywpGQbFZUuKPv1m2QXU1RwZ+MwNGJ2L2KqppqZ/Bv3nzgwrhcrvg72jyyEIjtQ1j6JALIaIFEIgjK35oqlG0z9D8pYJbnaZjcr8UpA64OzlwJMEcAQCETgIhFHFYIAvvoCiop7+mYmJiRkZGRQ1MdmIli2D++8fQgxI49RMHQtqdeJLL3Xb8sQTsGULFBX19FfJzMwkaWIHT9dEQldeCQDg8Xi6Frj99sSHHxZt3w4PPABtQ3/X9eqrp86PXGM2mxkmVh5Mr74KBw8OtnAPSbQHJ09qnnyym5ORWCxWq2Hp0m4eSQTCILFa4eabe2584gm44or88/MRaTSa//7v9LvvhhtvhK4RcKI8++yMbdu+i3p8wIQuVEEIAWLESl2i5mSjs5+3/QgAYYRx9ANABCAoRDDwKhGTcdEa5Q2X0dqkUazYjJkzn/r974uOHW5x1ouUjEgqXFi9jZOBV9b5VWBw3UVY6uzlwmjCyBTGrSLcrAf7dPCM5lVAIRFqMdCslImEKP8YrmREbAApm5BoghN7ISYCCiuSOjC6QF/hEwhE4CAQxpDHHgOGga5e9NEp4wSqG1GeeaabwMHz6QDWvgovXjw1r86OHT2n+I8+Ci0tLedfr/HPETCpaTn3+iouDtLSAAC6JtnNzMzU6/UAsGED3HADvPFG77EA+uKBB8otll48jGPKxebgwVFzyrDbRX0FGyYCB2EYnH+77d8PmZktpaU9rTKj0ThjxgyKooxG+OKLXm5Vl0v0/PPTH320JPrV6XTabLbo3T1Bhh1IJM5+/o8BMAAf1TkABAAXwk6ICIxgYMTTV/6IWXj56NYoPj7+Jz+99WWn66P3/nPllXNZeeSC7nw+Ey7ro4Wne5DZgVs0uFQFeLRnR34JLktBAGIAwIgMAgQCoS8o0gQEwoCsX99zC8uyeXl5E6tuAIBc3i1BYHW15EKz4TkOHnqop7rRI2hldIqfl5dHevKQ6HjTe+ONHVZ658pzrbZzTRDDwL33gtcLN9008G7V6vBzzxVcd13j+f+aPXv2heZi43K5irsTXQREIPTDZ5/Btm2dX+Pi4PRpWLgwXFrac9242WzOzs7ueFRFb9Wqqp7BofbsiTt0qPOOPnv2bFc1c5yhKRD3u0QGY4wxpjEgwFjAGHBUFhFLUUKSSK5kIOoMMnoghCiKQhRVWet++R8l351qu7A7IALM9PxThmFWI2S1gTTMpbvDC6x4qR3lekDCj+pxKRT9AyJwEMYAwxmU/RHSVMdKfegQSj6MZu9GSxzUxYi6GNErKGYpgwyk/w8A8eAgEHrB2sUNwmLpZXGH2WyecHUjyg9+ALt3d35NS0vraiAFg8GpfaWKiztTJN50Ezz6aPTyWTtyjkYvltlsJr16SHS1bjp8fzpalWXZ85UIuRy2boWXXoJt2+Cjj/DevT0fwOnpvptvrl250trrGpTMzMxJlz9l5IRCIau1p9cVcTUi9IPPBxs3dntC7dkDRiMUF1f0KDl79uxe76m0NGhogIcf7uYA+NxzM957r32hSiQSKSsry86emEQhNAXiASenGFMAGAMHGAAwYEEQNBpV7qIMrVE3uupGBwkJCXpT5se7K3IzB51eAWEAjKlwhHFTICCBQYIMDeXlooCFYMQTFkIYQERLZIwCoYF/7gl67IHxjYQqciFFDQIetUiCAuI1lFgspsMKwasGD9OHXIF0Mp1CHEthwhAHIi+IPAAxswqJDoLUBgEATkZGvzG//rpKatreWKkNJUOMDJKbkEgEmhwkQgBA0zQVorFfEMIDjZFBDOEL91ISgYNA6H0G2cGPftRLAYPBECNVvfLKbv7GDMMYjcYOk8nv90/tK7VvX+fnN98EgJ7uG0TdGDZVVe0fkpPbP3Ss+jH2HdDFaIxmukEAUF7OffutrbbWnZrq0usjHdkoz1NG5GlpaRPpEk8gTB62bOlUdVetgi++AIYBm83WVSkbMPo1w8BLL8Htt8OaNe17czpFb76Zfv/97SqJ1WqNi4ubkLsSCYjlBs4ZIVAIAFEAGGPAOBwOp81acMVdD+oTU8akVghdddVVaWlpv/71r88UeAf5K0xFgA6GZR6bqU7Cu8VBk9i9EAlDMOkjXOB0855q15kgQIZ29pKES1h64ARq+6u+/ft3fx/XyyaJoE99IMKAaEEAQUA0TaEgg9tY4HpXZMS0aOPin63OWh1Dd5fMhtL2IWNxZ8qYCTe5tdUo732hZhk0LiKj3wUFJZ9Nq5ZGPwFrAqrdNw2JgZ3F4IyBho58TqgQLtjWIwIHgTAAmZkAAOFwuKs9NmFB5s8jGhyhfcInAADodLrz3wlPVTpiQF51FUSTb/j9/g5Hg8TERKJuDPPZwHTrWgAgCJ1PSqVSObh7h8nMNAmC0eFwNDQ09IiKAgAymSwlJcVoNMaIP1QPli7tucXlcoVCvSdHPHlSY7f3OSzodOG5c3sJK5CX5yadjTB4Cgo63S6i0ZQZBjiOO3v2bNcnlMViGcxDymKBykrYtKk91swHHyRdcUXTtGntsvjZs2cXLlw4/kF/KYQoagAXDIxAiCaLPfcTo5LOyEjVJ6Qy7Jg8nRFCcrl8zpw5d91113vvUf/3f33bFQLnDp2Lx0yFMBO0uu2nG85IeLckYBK73UMSOEIR3/HGLyudBUGATG2L38sMRuDYVfrlzuLPLr300jlz5sRmT24qa2oqaDrTVNhtPqNLm6afNpHVYgNIX440tbHTUEjmAJkD2TJJoNGpjSCAzyd1uISG1hZfIAAAtKqVVkWdxWwAQ+6TkQqOL4s5gcMoN0w3zpCwEiJwEAgTgFwO118PwSAwDEQNZJ7vXEcaO+4bHdPcY8c6v6pUqgvnSnWYoB0f3O5OizEjI4N05lFk4cKF0Q9isXjwv6IoSq/XR18FBwIBv9/PcVxUJYwdobBX7r23ZwTQ4uLGvtTDJ5+c2VcYUQCYO9fZEcSRQBg28fGdrlUdEmR1dXWHqqvRaIYUHyq6suyZZ84JB3hmc3NBdG+RSKS6ujozqvGPJ3Q0jGT/CgdEQ29EV6OIGWrBNPXMJPmAysgIEYvF119/fSQC/QgcwUig3ll/zjwVAITys2UfffgRhXkksBT/HwB68EfEmPeFnSE+IAAcpev+T/TNYJaoOAMOAHj44Ycvvvji2OzJ9mJHzVs1b3331ltH3+rYePvi2+9ZTqIuEy5MgQM1NuqP5Yf+/eXhqoYGAAD6LKL/PewdYh/GoZg7ze9nrPj16s0JbAIROAiECcBohO3b+/yvRCKJqdpGA090cEGFaTzfBHW5XNEPKpUqNv0CJikURY28a0ml0kndPxMTE3U6Xa//GqRXSwdR75XYH14IsfZs6rE+zOv1dsRdMpvNKSkpwxj3urhrKVJSFpaVlUWFvMbGxvj4+H6WuowJaIAI+NH/C+c0DkHAWCqzXHl78pJViKLHtmoIsSzLsv2VkUglSandwuiYEhIXL1s+/r1lwYIFQxKjxxPTDJP2Du1tV962yr4SAKxV1tI9pY6A4y+H3gCAOHnc0vRlJqWJ3PKEqY4CwHSisOrwydLmZlt5VeRkUataH3/xxRdLJJJgMPjtt9+WlZV1lP7Zz362du3aSXFiZ8+effPNN+vq6rpuFFHs20ff1so0DE0vW3ZRdvoM3MCAb/Tn6kTgIBAGBU3TBoMBY4wQin0LxGw2e73eC/NKdQTVuwAjVhLGoXf11a+GqtvI5XKTiUzfCSNFJBJ1uFaNinrIMEx2dnbaOc2DpulYO2UEQEeTxWLAGPOCIMhVaauukRoMYxRedEiwLNs1yRQA6HS63NzcCWgoFLupFigpEueIFuUsXAQLAUBwCwF98Pfbf//LHQ8DwPzk+cmaFCJwEC4AdABzdx+oe/zPxwAAYwCAVevWPfvsswaDoa2t7YEHHugqcGzcuHHp+atnYxKr1frVV1/1EDjOtJwp2lUEABKJ+IXVT+csSMdeiggcBMJETiJzcnImS23HLvCV13k1AAAgAElEQVSEzwdWKxQVAQDk5IBcDn2Hmxxzqqt7bjEaITExkSShGPfHWHtc3oYGqKlp37h0KSQnA8NMhbNrboaCgs4tS5eC0dge82XC4TioP+cO3xGSRqOBnJyeUVQmkOi44fG0N+PSpRM8dIzdJehg3Bq/13VeHbdk17FxSD12Ij2teIB+PasxAA/QEZJAwDjIcTiG7XmE0Pl1i94UDQ3gckF0cjH+N+xEjR4+H+zYAQAIAMxmWLYMKAUlu05696qfX2G9/PXXX//8w89f+fbly7Iv+0HeNTKRDABq7AgASlqRSgKJKmxQYLkICIRJB2bjsSQlHAyGQlyEExeXOHbvfW/f4UKWYdetXGk0GL7cu/fEiROPPPLIpk2b5s6d++yzz/7mN7/p+HlWVlYsC5fdlBud7q9//WuPt635+fmPP/54Wlry5Zevramt/+Xj/43rafBSALBmzaJLL12KsR8iQRTE0KbBjUkgDHMSSQQOAoEw8Bzoyy/h2DH497+hsLCXAjfdBPfcA8uWjXlNCgpg3z44eBD27OnMI3A+69dDTg785CcxZOBNSVHj6FF48cVuWYrPJy8Prr8eFiyAFStiRREYZE/76CPYtw/29p0wzmKBO+6A9esnwFDnOCguhn374C9/6f2W7HpvLl0KK1aAxTKal37btm6HxrjPkq+/Dq+91vvdGhcHN94It98+mnUbz/6/axccOQJ79/Z3Cdavh6uvhqVLx3ws6hgbCwoGqE9ODlx7bUy3OeZx/xkQcfccnhjjcITDeHIEYTxwAPbsmciH6QSOHhwHR47Ao492G1dvugmWLQNEI6RHCfqE+Ix4q9VaXFy8u3QXS7MG+Q+2nmD/nd+LtZJjEq618LdfxBkVQCBMAhADlJSjTWFkDvKhYFgIcrKCyu/+/u/dbTaHQi6/dO06S14uK5GUV1dXVFSwLMswTNqkncgyDHN+CKfU1NSjR4/m5GT9+Mfr33jj70ePngYAkAAAJDCiGSqZwDtwyEfzgpzO0oGJBgYQBkkI2I5IiBQEGQj3vVCQEUAqEIGDQCD0Nx3Zvh0eeqg/NQEA/vUv+Ne/IDub+/zzSHw8PeqRI6ur4cUXO3MHDMi2bQAAjz0GOTnCHXfg22+nJ9a03rChPUnBCHn3XdiwYfSPNZjd9pig//zn3Twa+qGwsHMOvWVLaPNmVqmM3cAoUdP9qacG6PAdJuV998F998E11wS2bEGCIBogcsBo4PPBCy/0KRn0dW8CQHY29+qr/KpV4pEcescOeO65QV16qxUeeGCArtjaCi+/DC+/DHo9/8c/8jfcADJZrL+T7dVC638sig5HcXH4xRfRkG60MR0b4+Lwli3ChI+NvTcyxv4uUb0natS96SbYunWUH6bPPjuAptD1YWo0jrIfzQSOHlHJ+LHH+mkfzmaLJoyAxYsXv/baX26//cuPC+/cdkrT10+KWqiiFup3u9mZCdzHd3gTpAwNNBAIMQurB9Ushz3cXFcq5o0sqAVx55xBJpfPW3LRvPnzLYsWcTwPU3SdtUajeeqpp1iWkclkd9117623buoyt9z3i1+8gHEEBA5x+OL4dbfnLlKKJMBEYGYtJNqj6gVgEZTGQ0WfMd1BG6FmeYnAQSAQeufECemqVYOdCQFAcTFjNjOvvnrKYnEbjcbExMSRj84+H2zZMoTpe88JUBH14IPw4INw773Wu+8OpKUZL6gIrKPOgQNw3XVD6BI9eOYZ8WuvhX/5y/qbbqI1GoVarWZiZgULx8Ezz/Q3/+6Hjz+WfvzxeNTwjTfgvvuG+fPiYmb1aiYjw/unP7UuXChRqVQymWww0Sh9Pti3D154oT+TPhwOt7W1NTY2+v1+joNPPkl86aUhpN6w2eiNG+mnnvI+/3zhrFmqCYhqOTg++ww2bhxm/29tRTffDI884nvqKeuaNVKVSjXCsWiEY2NrK3rwQfrBB+GWW+wPPeSbPl0bC22OMYaQz9dYBhQ/iLJRlw0kVyqXrFghi2EPsYYG9sYbB5A2zn+YPvdcwZIljlF5mI7W6PHkk20rV4pUKtUge4vPB2+9NYCrSDgcPn26pD2JOAaMcVVV4sO/zLPb5w6yeiVNzOI/yZ76ZeGijIgyoDa5TBKehGomxI6uoQNGBUADG4dFyV5fbX1Fs6vNGfCzIKMiPP3zu+8BQEqlcvrMmWKJRDylA41TFNURokipVHUNzj5v3qLFi9cCgM/pqz5R01Qf2Mt+LWEkIIoAUw0eGwAkJcRnz8iig1LUfo9HIzJF1+xEVy5SYIygtAAROAgEQi/84x+pb72VNowf3nvvnFdfPWWxWK1Wq1wut1gsw3boePXV4U/IztuV8dVX4ZFHiq+4wpeamhgXF8dMwuAQxcXF33zTLUfpjBkzRh6ocjC75Tj4yU9GwQ/F5RL99rcZL7wQfuONkwkJIaPRmJKSMuGW1QiFm3GgoADWrBmFGlZWKq65RrFyZesjj5xQq+XJyclGo7FXmSPqqrB9+6BM6MOHD3f86te/thw/rh1e3X74w3kbN1bfeusJlmUzMjL6qtvkbf+qKvktt8jnzXM8//xRqXT45ziKY+M77+jeeUf3yCPF69Y5U1MTk5KSJnJs5ELcobc9+z4Ss7/qpxSKSiECjzESEDLo9bPnzpXKZKNbl9bW1m++6Zba2Wg0ZmdnD3U/u3YZn356+jAqsHmz5bnnCpYsGenDdBRHj1tuGcLo8fjjAyxgjOJ0OtvVDYBIGP/uyRlf7Y8f8pPFI7r/sXl/e/5oRmpzq7pZGpZmtGbKIjIgECYcWRYocgAkgAGEYNAetJYHdx747nhJFVDovvsf+NWv7onmLmCYC9oqT05O/u1vfwsAIU+o5T+tOz/e+dyeZ70hDyAMn4WjS1SuuWr5lt+ky9PdKDUqgtMAknOJt4MAHIAYGJosUSEQCL1MTX71K8uJE9ph7+Hee+fs2HFIo4n4fL7Dhw/n5ubq9foh7cHng02b+jOn09N93/++NSkpAAAeD1tYqDp+XON0DjD5e/rp7M8+czz/fEF5ebnZbE5ISBj11TS9cs89sHQpHDwIu3ZBW9sQfqhWh6+7rjF6mgCQl+cezLGuvLL981tv9Te/XL26NS/PrVRGBtyt1Qp5eX3Oj+fMcen1oXP2m6yycmC1wukU3Xjj4g4hzGg0zpgxY6JM2a1b4eab+/xvRoZ3xYq2pKRAtJUKC1XFxao9e4wDdrZRpB9rVqvl58yxdbTcYO4CAPjqqziXi33++QKfr7SysnL69Old79ADBwara4z60AEAUV311ltrS0tL6+vrc3JyJtzraqAe4k9P96am+pOSAtGxaM+euP53eOKE9le/sjz/fEFpaWllZWVGRsbgZcoBx0aNJnzttY1dx8bKSnlVlXwwY+Mzz5ypqalJTExMTU0dn7HxPLAQaeICTRTXX0ANHFU5EIUBYxBomqYoqkfgvZdegmeegaIiuO02aGkZ+MDz5jlmz3YlJQXi40MGQwgApFJhwh+mmzdbRvgwHefRY8ClKP0+F9gHH8irqlYOu7kefmr21lcOSyVCQBQ4k1wwszFHGVICgTD4AciRLlR+HxlKkKp5RPuh5CCKB0oEAAhrOG/E6fdW1zbn55dWltRVlzaeLq2SKdWbNm36wQ9+oFAoJkvc0DGFoqjoPJDRMGnrzFfOvDKt2RzhIz6f75133vniiy8A4Nv9BW/oPpFIZUAx5wQO9pwHRwSAB2CjegcROAgEQrcZxkMPWQZjo/bPn/887fHH2999nTlzZkjTsn5eN+l0/I9/XLVqlVWjiXTdft11jdHKv/zytP6ti6hp8dhjJQA1NTU1M2bMGIe3xMuWwbJlcO+97dbj4J0Ffve7IovFPYxjRdmwAR54oBdLVaMJv/328R5t2BcHDsDy5b1sNxrxTTfZV68+22M/Tid79Kjm1VenDThXPufs47ZarU6nc86cOeNvyj75ZJ9z8YwM74YNdWvXdvNtSUiwrl1rvfvuipoa2dNPzxz5nTKggdTXwpncXP6++4qzsuw9XvlUVMjefTd18DY2QOTMmTNRjenzz6lhL8EYFXWjQ+NQqbjrrmv0+XxHjx41m81jlxZqwJPqx3Hp9tvrrrqq/vyxaMuWkgEX6XRt/9LS0paWlry8vAEHov6lxgceKB/h2HjjjYvefvs4QGNjY+P4jI09QUiIV2OtBsJooIIIEA2Yx1joklCl6wAFRiOkpcHf/w5XXNGPPuX9xS/KMzO9I5czYu1h2u/oIWzaVGGxNI3i6EFR1Nq1g3LZ6JWKCtkvfjFrhMKx0y165HnLC7/Nj34tSSzKrbcMzY8DA8YIMALAMWJyYgwAaJKE0J38WPOwIwNmbR2ewIE7ehGtBrkFGBUCAI837Gyqb67d9dWp19/ca7P7/3975x7fRJ3++yfXtkmbprRpaQttegFa2lCgsIj1xkVF1xUFAQUW6e56dBVllePrpR4WBT3VnyxyEHRx3RVdLwsuyOJtvVVELBeBQkmhFHpJW9rSppekbZLmNnP+GAjpzGRmkiZpi8/75eslnUzTyTffeeb7fL7PhbKrC264+Q9/+INarcZRp5t3sUgyWqIdna6FdAAgCMJsNpeWlgLAqdN1p07XUae53W6O2tJiHEcEQTwLsgcfLAyKz7Z/f2Jr69WCZGfOnHE4HALd6UmT2Ffw48b179jx84IFLayeuUKhKChI+fBD8tNPu+Lj3dyLswcfLDSZZABQXV1dWVnpcrnCNshFRdDcDPn5/IvpqVO7meqGTCZLSUkpKCiYPn369OnTeVe6M2b4oW5oNJrs7OyCggLNlb4gvtSNP//ZtWfPkYULzzDfR6123nef48cfa5cv7+L9jKtWTa6tVQCA0+k8duyY2WweJurG1Kndb79dTlM3KJRKZVpayqJFOadOSdaudYbu8lwuuOMOlitMTITvvmt/882y3NwuZkBrTo5z69bOb7+tGTeun9dLeemlnCues7GysjImhhhydYNiy5ZsvV5F/buhoaHB03w4vOrG7bezqxs33GDft+/wb39bz3ofqVSKhx92vvNOG+/4v/lm1hXba6qsrCQIIjB1Y9Qo1759h33ZRplMRtnG/fs7ExLcnI8A+RDaRsqZE7eaRF3dICd5/VCCINwE6XID96mbN7MfV6sd27ad2rGjXKfrYVU31Gp1enq6x9hOnz49KytrSB6mhw/H+fsw5bMeP02Z0jpI6/H00zpqdlDWgyCI4uIAP6Ner/rd76YFJSyuvDJOf07l+bF69Dk3+FOw1jaKrLmNbJwJ7uFS8JjsziAr74P2fFyjjgAi0sioaS7LhJ6miMbTpy1meURMkTzpVnHS7KOn7f/95nRfn33NmjXl5eXl5eUbN26MicEIIwF6h0h0//33lw/kwIEDixYt4vgtjOBAEIRaNqnmz5/JWO7ArFnuCRPqMjI6qKVzba2iokL92WejeZduX3+dtHJlo+fH2tpa3uxloxEWLGB/qbDQ9Oqrp5kLMplMlp6enpCQ4Amo/s1voKqKa5+TWsf/6U+T/v73E1IpmEymY8eOFRYWhi0kWyqFkyfFU6fydKMgSZb9o4kTJ/pVbe7zz+lHPvjgUkyMkzmMzBEwGtnVjWef7Z8792embk6JL57En/ffhzvu4Irtp3jppZy33y6nvtmKioqCgoLwVA7naLIwdWr3xo165mRTKpVjxozxziZ48UXo6Qm80CM3d9zBsh06eza5cePFvr56VuVFq9XGxcWJxeLcXDh7Fm6/nafZx/79iVqtlbpPTSZTdHSlRqMzGkXUfQQAhw4RnZ38GyElJTlBVDc84hcVnE9pHNTsCrO6wTp6111nWb/+BGuutHfiW24ubN7Mc4/v2ZP661+3ZmVZPRqHrzgODnUjLs6xYwe7ZJmdne1tG5OS4OzZYW0bgSTBYhf19/MtTkkAkgRSIpXJ5HKxWOLrS1yxgj2mYNas9j/9qZZ10JRKZXZ2tlKpDDgfnvVhmpAAixa5U1MbdbpL1N9tbY04fDheyMP0b3/LmDmz26+HaUnJYK0Hq/2haRz792soFZiavffdl//kk+L2digqgrQ0AICamr5jx3g+3cmTataYkXun2HUzDekZPemp1l6LtL9fcrg8/tPvkg1NPG+496sxupyzl+eA1FmTdH5Cm+DKKQ4VtBaCxAnJFQAOGA70jSYbbgIX1hMZ1ridEpdd1u+Ic0rGKEhZn+VS5dn92ZHTVKPlAOAAZdUFU1Nz/8zrb1y4cKFuJLZGH1KBIz4+nrafRxBEa2trX18fAFy8eFGv19OiOUQkhj0hyBD5URTXX9/x8stnvY/Ex8fn5eUF/Uq4M8lpxMY6nnuufdWqxIqKE06nk7lwLCnJ4Q1kLS390XuJOH36dI4cBJcLUlN9rrw9rg5tTear7prRCIk8VzfAj2X18EOKXg+TJoFfA6hWqyfx/o4XFgvQyncuWQJbtrRVV1cLUTdYHaFnn+2fN+9nVtdu7NixTN+MNUeGRnGxwVsLmzp1aqjLjn75pc+odV/qhlqtZnU+qZ1S3sDsOXPa163zo2Aha+b87Nnkxo36vj4TU1rS6XTMQbNYIDOTP+Vk586jycmXq6gcOqQtKhpz442XP2ZLi/nVV41+tUS58unI3/++Zfz4VoXi8vZpZaXq8OF4XqPhTWZm344d5Z4fwyZ+cdjtUaOc//73YVbxi1kuREgp0Hvvbf7Tn2o9P6akpGRnZ7PNH59alffXx31T82olQ24bSZfNfmzTua/3PvS3kuOtt/s67dE/fDdzxgWCgNh4TUzcKIlEkpOTQ6tjYjTC/fezD9qLL9bddNNF5nGZTCZQQQ7/w5T2BOROVGGdeBoN+emnlQ5HdxCtR2ys45NPjnhuB7VaTZL52dliT0Obtra2ZctEft31SqX1wTtPrSnMbsw4y+JGukVv/jPrk6/G8Ggcb5epVVeHy99iHKIxR0STPhLJLcNhDUk0ziRPL0WBI3xIraJJH4nTDvsnQ7WruxsTazr6bZEJs36zqNdqfeHPT3X3OsbnTQMAk8lUWlo6e/bsZ599NjU1dYgqHF1TkCTZ399vtVoB4Mcff3zggQfs9gHPQUxRQRCEzsKFzZ98cuTGG5uOHz9CW5BRu1szZ07/8kv13Lk872M0Rnj/2M65Vlqzxudaau3aKqa6oVAopkyZ4us5odHAF1/wXF55edynn17eE3Y6nadPn+YOEQ8uOh088ADPOfv3awbzJzZtoh9ZsQK6uroYV8IiEq1ezfJ1PPaY25e6kZ6ezrrzvGkTv9K0Y4fWZrv6u9XV1SH9IoxGrpz8558/J1zdAACpFD76KPhXyOoYb9x4kaluqNXqwsJCVklIqYQ//5n/z731Vobn39dfb0hLa/L8OHp0zJIlxsLCbr9UiVde0R84cO6OO2qzsqzJyXbqv1tvNa5bd27fvsPC362uLtqTqAIAFRUVAjPdBsm2bT5V6b/8pYJ1ekyZMoWp3nrK/XLw/fcD7vGWlhZqS8qbDRt8qhsLFzYz1Q2FQjFjxgwO23j0KL9t9KTPhNU2imWSrLnKyXeLJBIu/5OqwQEgk8ulUimzPh8l4jAHTaMhd+8+z6puaDSawsLCoCtoHA9TmUyWnZ39q19N/fJL9RNP8LzPsWMDEvUNBoO/1uP991uZ6ga39dixg+eqzGa590PKZDKp1U3e7Xo1Gs3zz9cKH65HHjnz4oZ/3DKnmVXdiO+Lz2vLffMW5X0FPJlTx08PCChrU7UBggiVlCSkKY3sGEc6BIlKHV39B460fbH/4pcHmr76/uyBg6fOG5rrLraVV7V29bpiYmJiYmLGjh27cuXKFStWpKeno7oRFEQiUVRUFBXZceONN27YsOHFK/zhD39ITEzEFBUEQWiebQ1Vl465GqM1NXz7bcjI4HqrykpVcvLVKgYNDQ2sm/wAUFbmc58/M7Nv1iyWUgiTJk3iLoB3550wezZPiP6WLdkzZ3ZSHoLVauUIEQ8FJSU80T1vvJHlXQbCZDIRBCHw8iwWegJ2YiLMnu36+WcjzRdirm6NRvYLW7DguC91w9dlSKXw5z/z72OfOhXricG2WCxNTU2hqyt5//0+X2KV0jjUDY/HOHdu4NX12O5BloPz51uZseW81/bII/DWW1BZya2jJa5de1XWaWhoSExMpNx1sVicmZk5bZrixAmh7tyjj9ZKpWBk3LJUNplKpZo7V/7JJ8RvfytoGr/2WrZ3EIdery8sLAzpXWmx+Jyuc+a0U+kktM81GKNhNtMXu62trePGjfNyZbl6Ujz6KIv3mJeXx309Wi2sX8/T6mLPntTp07uouzJ8tlEkkWp+FT8tXqxs5RQ4xCJSAgR7+Q1fhZzz84mtW6vE4k7mrwSl3zYTT2wa78N07VqeSLeqKpX3s8BisTgcDlZPyZf1iIqqYU7diRMncmTi3Hkn5OfzWI+tW7NmzTKyWg/KgEyZops9m/j+e56Zo1Y7tm8/GRPTWXOBlEQMkLekbllaZ7raopZcbgYJ/3uWa3cFl/9SdUE194arM6A7utPZmS4jZLjAQwQIHDK4OJOwaMS5+0Bu5T39gqH3f946c77WSjilDpdLJJV+f+oUCVBbW7t169aVK1d6zmQ2e0KCQnx8/FNPPeX5sbGx8cKFCyhwIAgyYIXB3A8EgJSUlMzMTNrqVqsFnY4ryby5mb6labfbmfucLpfP0hsA8L/+Vz1zATZhwgQhKvjOnfzhA2+9leGpUW8ymerq6lhDxEOBVgtLlsCuXT5P6O6W6/Uq71KjRqNR4EKcGb6xeTOYzfTF/dixY9kcOZY3vO46i1RqZ/j2Gl4l4q67+AWOjz8e451k3tDQkJqaGoqe8B995FPziotzsEppOTk5vH7dCy8ETeAwGNjVpd/9riKAa5NKQafjcVEo98l7mhkMBk/6TFJS0k03wVtv8V/52rVVvsqyarVa74j65cvBZOKfFQBQVxddW6vwyAoWi6Wzs9PfTpl+8dxzPl96+unzzIM6nc7XVzBmDCQm+t2VpqOjw1vguPtuLv+ZeYukpKQI6Ua0Zg1/L8+33sqcOfOExzZWV1fzln4YrL4hEgGIYhLHJmWNgmrfDggJ0siIWFVspFLJvMFZk0dmzSLWrz9Kkizlh1gTNAZJbKzDVw8s1oepRsPzMO3qkjGeDt3MZ4Ev63HrrSxTl1vduDK9eayH2SznsB4AEB0dzfvIUqsdf/3rQZXKYTbTRyzRPHps11jxwHjz/NGkJpo09vn0FU099OHqieqJtwi1G2RvMtTNBs1ZUXwtDB2kTUUac8k2HRDorIUTMThiwB7ra9grz5t+ONLmdF0Oaqtr6Dtz3nTz7LuXLVtGu6+nTZsWimUMwnxweI/zmDFjXnnlFUxRQRDk8oLsvfdOsKobeXl52dnZrIv4/HxuV40e4NfTw7LgO3qUywfIze1j+kueNh/caDTw4Yc85+zfn+gdBt/S0mKz2cI27Lw+3qZN4wb6e3VC3tblgq1b6QcXL4ampiba4p45kkYj+zp7+fILzINC2gqMGcN/weXlcd5ZKgAQio4qLhf79ibFihWNAUtpzG41wXWwr7vOwgwt0Wg0Qq5NSKLE3r0pA+eA0d/2Gdu2nWJVN1JSUqZMmcKUJFatgvXrBb3zF18ke/94/vz50N2Per3PjfQ5c9qZvTY0Gg2HbyyVcoULUUyZQs858t7tLyvjcnpvvLGDeTAzM1PIJ1Uq+W1jfb3S2zYajcbOzs4wWEWZPFIZy+WLEiKQR0VFx6qlMhnt7mZVN559tp9V3VAqlb4SNAaDSuX85z9PsKobHA/T++7jek+7nf4rvb29Aq3HqFGu3Nwe5tQVko8TmPXwK6EpLs7xf//vvtbW09XV1ZcuXRKBCOCycpHTMjG9K13Mlk1/3ySu3ih1TXTlqy+iz4+v0JxOnruHbM+DocUWT9bNheZfASkFwIKJ4VOWQERQNSpJAgiCdLtJl4t0OAi7w213uI+cNK577dQL/+9syZs1JW/W7PziktUuW7Ro0d133/2bgSQnJ+Nohh+5XH7dddehwIEgCLXw6mF6UDKZ7LrrruPYL83J4dEOaEf6+1mazz3yiM93yMzsY16VVqsVHim9eDEkJPCc89prA0I2Lly4ELZhLyoC7nLaNB/D6XQK8fw//hg6Bvo+69eDxWKmCjJ5+0LMkfQVUcJcIqvVaiEOtsANjJqaAW5Gc3Nz0EebOSzezJ5tZM5/gVKaVMpfUUUIFgv7BuzcuY2s2kGwRubECTV9he+PwLRt2ylWdy49Pd2XO0c5Y/kCWh+Wlmpo/n/o2gn//e8+X7r1VpY0fu9QC1/2h/sG//3vDRyv/vGPXL/LzJfxVQonWLbx/Pnz4SxU5NMl1mhi4+K9g707OkS3384uTr35pnnevJ+Z6gZVOSUU+fD5+WbWh2lBQQHHw5Q7cPDQIfpXRTPmHNZj/vyLrJE+obMerOKLL6ZM6Vap7AqZIkWVMiZ2TEpsqlKukLpkusYCjsqg09K45iGz04pTMjxaogSAwipKaYWYXkDCg5gQjW0DrdFljzc1J9TXEKeOuL/b59j0Ru1TL5146qUTuz5vcDjJDRs2/OzFbbfdhiM3rMDIGQRB2BFSPN/fZA7mmuzLL7kiYKdMYfFk/OocLpXC0qU86c20MHiTyRTqMHhv/vpX9m6sHt55J33zZr23/jJt2jTu93zySfqRNWvg3Dl6Djar9/7iiyxvOGqUo6Qkh03gCNo4XLoU4e0Kmkwml8sVxPBOl4tlWLy0HhYpzS93MSgcOMB+/KOPxh4+PGBCisXihARBBRHPnOE/x2SS22xi7wiF9vZ24beAL3WDO31JKoXPPuOp40NdW2trhHdwmdFoDEU7FYuFy1AwQ8k0Gg3v/CwqgvJyn312Vq+uYQ6dWn3ZXTQYuMI3Fi5kUQD9slpSKTz+OE+iCs02Op3O7u7usNlGX5ILaOsAACAASURBVEgkUonXyNfWKhYsiGcGl2g05NatzcnJdayT01dBqKF6mPqLyWQSaD0OHEhobFTQrEd8vEpINYDArEdLS4u/d6hELFHIFBGySJlYKnXJ8pt1wS2ZYZP7HZhJ2mPInmSINInktjDPcJIQQb+atGjALQOpS6SwkrZIXJSGafCBsEde6hM1tNdb2rr6L/WZ2hvJpnpXaVVTl9tdUFCgGaO6ewzcc889EyZMwOFCgQNBkBGGSqXiXZD528zbaDTSsri//prrfGbUgFKp9HeZuHgxf6fSgwcTsrKubpLX19eHbRFfVMRTyK28PM7bwbNarWazmWP5WFZGT/lZvx5cLrPFYuH13vV69nShri65X63+AoBZscVisQTRj/34Y65MqN/85hLzYALvBnew+eADn35mXV1oW+eaTLKoKDvHreoXAlu68tbxoaCVKzYajaEolLNvn8+X1GoHU/9KTBR0R0il8O23oNeDXg9Hj0Jzs0MmM2Vnd3qXZmSddZs3+2cbAcDfbIt77+WvxDGEtlEI336reekllomamEju2nU2nCVFw/wwvcash81pa+lpiVfGxyviY/tVvOpGmtq/lI3+AESKtkmELU6UVSpKrAr3tHbLyaaZZEsh2BIApERLMjiw9Ua4xt7tbqpurOj4+Yvj5QZjq91ls9ug30oY+/puu/POkpISynr4tdOGoMCBIMhIYpAW3uXikR5Gj6bXBAnA4508mf+cH37QUOXuPSJCX19f0HOzfbF9O08Qx9tvZ6xbd87zY0NDw6RJk3ydzAxrX7ECWlpaaAdTU1OZv8vraoYO2h4jAPT39wdR4PjHP7heHTeOpdRL+Nu5cXfVCTODiaAR/sW98gpX116KsrJ47wIfTqfTZrMJKaUZrBlSWGhis35+mD+dDnQ6WLoUAOQEkVBd3emr0Ywnd4BXlqWhUCj8/cg6HX8Z1KG1jdyPjzffzNqzh8WO3Xyz68UXj7GWFJ04cWIown+G/GE6cq2HSCRSq9USkcRusTtcDpPN1NHe0VTXrEvWjVKM8vVbKarQ16SwJYBDSSqNpIiA2CaRgIYaQYHsHU12Z5Bt+WDWXhlN7P8SJqrbqysvVTRZjpxtP/nj2ar0nNyFv/51ZGTklcXk5KysLJkMvw4UOBAEQXzzzTc8JyQk2AfjVFzxVPm7eNbXK2lBtp2dnWFbxM+YweNmlJYmPvRQvSeIw2Qy+XLwmFUJH3gAkpJsx44NcKfS09NZV5+ffz5kk4GZ2s9asSUwLBaehsHMmRb+8mAGw/C6PZ1OZxgqwN98M/85+/cnelodUfT09ARX4HC5eGYI01UOWP8Si8W5ublarbanp6e3t9fpdMpkspiYGO++obyTITqaXgU2sKoK99/Po6QMrW30hckkW78+p7w8jvnS00/3zZtXTpIsX1nQ80TCCS1Ri2niRq71UKlU0VHRzi5nZ0/nRfPFyguV9WWGdbc9zyFwhAl3BDQVERaNOHcvhE3gaNORF+aBUwFI2Pmu+tvNP77mIvvtrn6rw/HkggWrV6/2zGSRSIR9XlHgQBAE4UFYS5ABeKR0vygu5u/iyQyy5W2AGjRDLIXNm9nr/3v4+usk731UWis+D8zmKSUlYGB4S76i631FcMTGOvLyesI8PZgVWwLm1CmeE5gJCEpGB8pQc+iQz5cKC7uZVxhcmC1C3G53GD61UsmTosVKV1dXcLMMLl7073xPpYxBDHhUVFSUr0/BKzVqtfS7QyKRBHAZQhoAtbREehc0DadtZOXw4fht27JMJhap4q67eu+66yTr95Wfnx/mkjrhxGj0+VJ+vlmlCqH1kMtJpvXwF7FULI+Tx0fHK5yKbnP3Z7s/e+/Yu6XnL7fgipJHzc6ek5OUE/ZxFYNTCeaxZMPNYKuExDMiSQitItkzmjTmkW06sKsBCT1Ot/P7C6WVrVcfPwdqf7jUewkACgoKHn300Xnz5snlchQ1UOBAEATxg717A1hLBbL/dv31/Od0dAzYH7NarcEtcsnN4sWwejVXj48dO7RLllz0rCONRqNWq6VtYhsM9B4os2dDSorjyJEBi1+NRuNr99uXnzltmsk7RyZMiw9n0BblH3/st3s/rHZ6n376PMfmbYiwWCzh2ahftMhvgWOQJUKYhKBpz6DgULt8rucCMlZCbGNdndJb4LBarQ6HYwhvEI56QJ9/HjNvnopWujXMJUXDhnccH8eEueeeFtYWzsMLEYjkogh5RAREjB8/3hXp2lf3H+qVvr6+KIhSRcaOVY+9+nQg5ADhqrvZn0DWzyEdCpHaABEWkTj4GgdJioCQEt0ZcO4ucKpwcRiCESYdbofLPSDwzeq0fnbms92VuyOi5BLpZYGY2v658cYbly1bFv59DgQFDgRBRjx+xYQPBiG9PmldPACgv78/bJHYUils2cITxLFr1xjvII729nbaPupzz9F/ZcMGaG1tpR3UarWs788RFX/8uJrp/w/PVHZWeON3mIQ/z7amxudLVit9c16tVof6CgOLlgqAOXP4S12GmoaG4TVjA6iGE0ANDoG28fDheJqH3N3dHeY6ncJZtWryO+8c9ygyGo1maONNhtx6MAmD9QgsnohiwoQJBw8e9Pz48ccfv7T+pQ+Pv19Wd/XgTO0ygNvDOsSmTPLMYkg9KkoOQakqWxzZdB2054Ebu6WEBIIk9lTsOVg3oNWQSCTOjM/c/uhfx88fH5s0YD2jUqmCXuYJQYEDQRAkmASmwodtB5ti/nyeE2hBHA0NDampqZ5tW4uFXmQuPx9mzHAdOtRAW9oG8Ng2m+m7tbGxscHdQg8pZ8/6/3SUhvv5eM53iAxtCx0AkpKShq2H6S9CygD/0vA3pCXMtnGY89RTk9577wSV1WU0GlNSUkaQGht069HbS9cyhrn1iIiIGD9+vOfHe++99+zZswDgAhcAmNpMrRcuxSmquAUOq9MmFUvlkuDpOJYksCSRMgsZZQYAkPZDVLdIMqgwQ7JfBf1qoAqLNk+HnjQ0fUFTNMBlB3OPvbfD1OtyuV2k+8uqL/Y3fT9t2jRPiq5cIp9ZOPOWG26RFUhFMsxDQYEDQRBk8KuFYVYUjblLGfQ8f15PY/16nq3sn34acJHNzc2ezclNm+gnb98OzYzI+4A3M2mFBk0mE87hIZyc1xLDwcfm3gDv7g5rOI8Q20hLqYNw1UwZEtvoLyaT/MEHC3fu/JkyWRUVFVOnTh0OnV+GhMpK1YIFLSP3+idMmLB9+/arM7+ms/4Dw8eHj3D/1kVTkzpKnRgd7O7mlyYT5nQAgNhGcdY3EN0xKIGjPZc0zAIAcEWAVQNI8HCCpVXy89GOo/85cLLL3EcCWd9Zn1+Q/5e//CUzM9NzWqQ0UiaTojeMAgeCIEhwMArw1yorVcnJwfHrZs8OX0ZMwKxZwyNwbNuWNWuW0RNb4AnisFjov5iYCNOnE0eODAjfUCgUAe9k0goNBrFAxnCYacOcEyfoKULh9GbDwMSJgUTZBJHOTq5XWbt1DO2MvXAhmlZpIuCIsxFhG71ZuLC5tFTDWmTUW+N47rm8jRv1lLXU6/UjuoXKL9l6SKVSlepqWYroiTFjVoztyFb8jVPicJCOXnuvzCuCY0/F7sFfTN7ovJykXAAAh5KM6iQVXZdfkNhF6gYRFdzhS84gAUzppOWq5kK2TYKucbgaDAouidUe2dnQ1lJV1wQkOKD3krT8oqnBDdb863Mm/moSAGRmZubk5IQt+xJBgQNBEIQFZmxtwPBuN+bn9wz55+UN4jCZ5Pv3a7w38zs7O5OSkvbto5+5eTN0d9P9pHHjAl9LVVSoaVkS4SzCOhiE7Idzt2AcckwmOS2Cxmw2B9YWdHhSUDDEAgdvMxHaDBlygS+I2/IjLtUpN7dnxYrG+fNncp9WXh739NM6SuNwOp0nTpyYPn36iDBZaD04EEWArEAyXTWd+7SIiIg+S5/VcfWZteHTFwf/15+e9fRlgcOSSF64E0RXRjWqSzRxD3AKHECKyObpZGPR1SPuX6LiFiIccnN3/Mlvznyz5dPPSZIEINwie37KuOUzFtz26MK0X024PH+wJQoKHAiCIKHDR6VLnkV8T09PiCo/xcQMi5AE3iCON97I8hY46urq4uI0Tz45oEFAQgLcdx9x4sSANrwymSwmJibgC/v002TadxHOIqzIqVOxM2d2ezktv6AUIbXaMeTXQIsmM5lMBEGEqDGHENvIJHTb8mlp1uE3JZzbtp1atWoyr8bxwQdpVG1mp9N59uzZa7tZ7C/BelAOqljM46aOHTuWdkfs3PcvgX/i2LFjGzdu7Orq8j6YPzp/7vhbTTbTtoNb5064dUJqHBlzXGS5JOrobXZFmWRRYyLGqrszvX/FTlpbXOdcsl61Wql0Jiv6xpAdOeC4Go3iVnW6YxskXUkSi4C+sCI3qHohyu6UgcgaKelUiSCMvrq8XzSqm3TKoHMUwLC4g/qgpUt84eQFQ5WhBQCcsl5rdGNFXbWxr/3ZZ5+dM2cOAKgio8eOSh41NvEXeNejwIEgCDJMKS1NpHUnDd0inhnBMSR16ZRKeOABerlQb7q75Xr91T6ITqfzH//obW8fcKnPPw/d3UbaJnNmZuZgnvH19UqTSUbV7aPo6ekJisDhckFId1WFlHhgJkN5t2AMD9z9LD7+eIy3i+J0OoMSQWOxjIAyk4WFQ++PffnlaFoZFLvdPsgZYjSCxRKgnMG0jaHblh8O489Ep+t55RX9M8/ouE/bsUMLAJTGYTKZKisrr0mNIycHrccAmE2FbrrpJoG/O2HChK+++qq+vp760eFwdHV15SbmPlL0x20Ht/796N/jFHFJSRlk5B5RX4W4s7W6P85Ajif6HyGVAyLBet2dp/uNNqU9PW1Uoi1nlHEaAABcvZucowyO+PMR5jypTYjH5hLLWonYHlsUiEm13J4sIvyYxhKxODJCLhVLgZD4qYyQIHaD0iIe00JaFERvNLhkQDC65EhIkJAAAASASwS0PyEiQOIGIIFK1QG4GkhBev2fJEgSSFIEJJAkYXe5nL6XfO3i83XSr3ZW/fjFodOjRo3yfONpaWnLli3Ly8vDJTQKHAiCIEOAkMT7sMXWajT0DIXBNLobDCUlXAIHALz2WvaOHeWeH//yF3oiT3ExVFU1eR+RyWQavoaQY8bwXNj332u8gzhaWloG/12UlcF998Hu3VBUNDTCAUVz89A3hOPOkigvj2PeC/Hx8YP8ow89BADw9tvDWuZgio9Bb3J5/fU8JzDHf/DRZI8/Drt2gU4Hn35KlzkCsI2hIze3h9d7HBJmzuwuLjZQEga3xjFhQi/l4ZtMpqampmuvcWx29hBYj+hoWL8ennsOrrG8n6SkpPfff9+zQ2AwGF544YXjZ46v/fK5s5fO9vb3/PP4P/cboknFeVF/l8hs7XC7e8HxbeQbSunH3u/jJPs73U1uqTU6OirS9WNEfwLtDxHKHkLZI+lVi2wCtgrEhCjKRkY63BKA/ghJbxSQfugUSQlxi+64YaImT9qWJnJF+DEcEpcoqVGkMYLKKYrpFyt6iYtjoI3+6BdlOUXpTnA4yA4JWauA/oFzIqZHNLZBFOEggSR6HISTkMbIxRIJOK4KHG6Xvd/SabeC3RYNVqfVZPn87OmK1ou+rqtf1Nkrunjh4qXMzMxXX321oKDA81JqaiousFHgQBAEGRrmzuVfxNfUDKilZzQaA+tO+u23XK9OndrNXKJ5FzYLJ1otLFkCu3b5PKGuLtoTxKHXq+rqBjgb69eDy2W2WgdElaenp/NuWkqlkJgI7e0+T9iyJfuOOy55VslWq9XhcAyybt+6dXDpEtxwAyxZAjt3Xln2hSz43xc//KCh9niD6L4Gnf/+d7S3wNTc3DxIF8VguCyllZZCXd1Qahzct2dBAT2CQK1Wh/8id+0a4z1J2traBtNJpKzs8j2u18PZs5cFDofD4Xa7o6KiwmkbuWG1jUMy/qysXNnY0yPbs4fHn3nmGd22baeo4WpoaIBB9JManvAqdP/zP+NfeOFcEK2HXg8A8Pzz8MYbV63HSCnMxI1MJhs7dqznx+Tk5OXLlx86dAgApsP06eAp/3H59vcl80eAPBryWlpafjpyJD09vbCQeWICQAKMFn5pA6pjNjfUtV5sAAAQAykhxSKxlJS4RWISRBKSEF1RDkiA5ksdka3ypEkWC3TLm8eJHP5U2ZQ6xHBBTHSCSQESN4DF3ZZJNmnp8ku8QxxvB3s/0S0lWmLAMmAaiEZ1iKPPiyL7SRKc3f2Ewy1zRkikUugHT6yHy2mz9rTZ+qC/T0X2Ovo6ez49c/hww4BM26ioqJkzZ1LfTgQkx0LymHzIysqaNWvW8DFKCAocCIL8ouEt7AcAJ06oac0CAltCdXB2c7vxRpYmChEREUM1Mq+8wiVwAMA776Rv3qwHgNdeo+/crVkD587Rm156Gr9zM2cOT/DI229nPPFErdeodgwmiEOvv9q+wdM5wmw2V1VV5ebmBjFFiLdPRH29krbD2dvbG+ZGmDqeWHvYsiW7oMDkKfVqMpkG6U78/veX/9HeDkbjZRelqqoKALRabTj1He7bMz2dXgMi6OljWi2PugcAO3Zolyy56Jkkgxz/P/7x6r+nX/GYamtrjUajUqm85Zb811+PCI9t5IbVNg4r7e/RR2vb2hJ++olnuFatmrxv32Eqya6hoSE6OnrwIQzDB944tf37Ex9+uN5TKHfw1uPll1msx4ULFwBg3Lhx11Ix18jIyBUrVjzwwAOB/fr58+cfeuih4uLilStXBvfCaiuPVx78HABIOeGOcUeKI2KIaJtI7hRJFYRDBpeTOwiS2P7Rl9+VnXpn97e7I46K+5VA+rN/ICJEkVaQOUEsBhEAuMEWRfbTLYBoPwFKAggC7CKyTwruAdElIpkDFFYQEwBAOgmSJMVSMYhE4BWCRpIE4bK7XUC4peAmXQ5XSw9d2k5JSXnxxRd1Ax+WEokEG6MgKHAgCDJcuPVW/nP27k2hba1bLBZ/3RvePhqsW8RDmKet1YJOd3mLjJXy8rjW1ggAqKsbENr6wAPgcpktAz9wenq6wOXmXXfxCBx79qROn97lSeeuqalJTEwMbC3rcsHcuVd/vPfey/9oaGhwOBwVFRUajSZYO9L5+fyNMGn78+Gvw8crcADAmjWTdu8+4hnv9vb2gAWmsrIBY0IlKNlsNqPRCABGozEvLy88HqDBwPVq2KKr7r8fXn+d5xyawNfc3BxYIMBHH129u/PzL3unZrOZGnyLxVJY2AfA47F/8knK8uWN3oMTgG0E4LnlmbYRAIZVv1WpFHbuNBUWJrW18Zz54IOF7713gtI4zpw5U1BQMCSFlkKBkPCrV18d7+mbS4kRARvYsrIB04ayHg6Hg5rAJpPpWmpYIxKJIiMjA3ahc3Nz161bV1BQMJgi36xMLCgcMzoeAEBMEhGkVCSJICOcIgkBYhnpllwRD0ggFWOn/rqu2a83b6qvOVn2/fhJ03ImTQ31CDscjv/85z+NjY1LljzoHTvDJC4ubtKkSVjdHEGBA0GQ4YtGw+PGA4DJJK+tVXg3KDWZTP6uSo1GrldjYx3MLeKEhIShHZy//hVuuIHH12IeLCmBlhZ680jh+ahCfOyXX57wySdXfWyDwZDNnf/tg+3bB2yY33wzAEBfX59HWQhiJ87bb+f3XWn781arNfzh1k88wXOd3d1yT1cIAKipqVGpVAGs9lyuAREEs2dfzqKnNmApwhbBxJ2LsXgxSw52KGpACJkke/ak/vrXrR5z1NDQkJqa6u8kMRhg2bKrPz78MHi+Tc/B0aNjuDtGA4DZTG8aHXTbCGzhM8MwuUMqBb0e8vN5YnBMJvnKlYUeibCiouK6664bVmJNSK2Hd08ZADAajYEFavmyHrW1tR7T7XQ6f4EdeVmJioqaP39+KN5ZFhUTr9UJOXPWbeNvIUm/3tzc0XpobFTBvPtTsiaGeogIgpBKpQcOHHjyySe5VXVs8ooIBLvmIAgyxG48L++/n+b9I9OBH6QH9fjjtcOnAIeHoiIeuaG0NLG0dEDiyX33uZKSLu/Ae9BoNMIXmkL288xm+dNP61yuq19HZ2env5/OYIDHH7/6Y2Ii6HRAEITeS+4KosZEqSe87No1oM5qc3NzmL/022/nP2fHDu277169I/R6PUH4XWlyzZoBwiKVq2I2m73jVsJWSPL4ca5XJ082046EKLpK4CR56qlJNpvYayYb/HUOf/ObAUeWLAEAaGtr8wReKRQKuVzuiWni4MMP6bbR38lw7BjXq8XFBqbxGJ6ZHRoNHD3Kf1p39wDzdeLECYfDAdcEAViPCxcuDN56bNhw2Xp4P3qGMMFzuCG6QujeWQhiP1GNSixa9FBSWpY49EgkkgULFmzYsCEuLo77zBCNJIICB4IgSDCZMQN4q0Ps35+o11+VG5xOZ19fX7A8qIwMy6xZ9E1MmUw2HGIghag/3ixf3sh0t7T+dKGUSmH9ev7Tysvjnn5aZzJd7mRx/vx5v5wElwvuvnvAkcceAwC4dOmSd9RGEDUmpVLQ59qxQ0sl/lA0NDS4PJ7Q4HC7Ba3JbrsNhKg6O3Zon3zyspPmdDqbmpr8upiysgE7vQkJsHgxEAThHUEQzhStf/+by8FmNgoJUYV8pRJmz+Y/zWSSP/dcnrfA55c5KimBysqrP86eDRoNuFyu6upqz0Eq7Uin47eN9fVKmm008oZk+KMuLVlycXjaRla0WvjpJ6Hmy3P7nDhxIgAnfxgiUKHz1jionjKDsR6JiTBjxlBaDyRESKQy9eh0WUQ4qu2IRKLk5OScnByM+kFQ4EAQ5FpAKoXNm/lPe+edAUHR/q7J3njD50tr1lxgPlIzMzOHw+AUFUF+vtCTMzP74uIuMsM3/I1AXrNG0Gnl5XErVhQePhzncRIEahxGI6Sm0vOS1qwBm83mvUQOuh/lHVPNedoUb00jWEEcDodI4O2wZYvQ8fdoTA0NDVRjCCFs20ZPfXr8cZBKoa6uzrt0i18FVr1VIX/R6wc4/LwONoSgwqgHai/aLw8ZAPR6vRAhzOWCW2+lZ51s2AAEQZwdGGPmiV365BP+i9m0aVyIbOPq1TVMdSlEXbqDaDM//NBvjaOysjKIGkdPj2xIPrtSCU88IVTjePLJ4FiPxx5jsR7XXhdeBEFQ4EAQZIA7x82hQwm/8CFavJh/o7K8PM57o9JoNJrNZoHvbzD4TMyeNaud1oaAcq01vCXpw8Wzzwo986mnapgHuet1DXKVbDbLn3lG9/rrWXq9SojG4XLBRx+x5Mlv3QpRUXQfL+h+lEYDQqrg0yLYGxoabDZbKL5Z0kdGtPBk7fLyuPnzZ37ySYrNJm5oaDh9+jS3k6bXg043IDOIYs0aaGtr88788vcWsFolAY+DpxeDcAc7dLt8M2YICuKgBv+hh6ZSLqLT6Tx79izv4KemwnffDTiYnw9FRdDU1OSdGaRWqz1VIYqK+K+nvl757bcar+/CGhTbGBfnuPtulmTAEIXPBJGlS/0IQ6PudJPJFESNo7JyyAqXPvmkH9ZjxYpCj/Xg1TgMBli6lN16mM1mmvUIejXNEFlg0mknXQ7Sz+IUCIKgwIEgv3RoK1ohBLG2ojdC8pODjpAAf6lU0LWtWjXZkxMBA6shcvPccz5fevjheubBzMzM4RNeK0T9AYCMDAtTqVEqlYEFQaxd68fJe/akrlo1ubh46o8/Rh89eqKtrY3pJxgMsGEDpKbCsmV0hyoxEX73O8fRo0dpnV9C4UeVlPjtuwLAqVOneD0fWk8BJocOJdDuBV+raqUStm7140Nt2ZI9b94N776bdvAg8fPPZ5gaE6Ur6XQwaRJLrMQXX0BHR4N3fgQlIvh1Cxw8SFdpBapCBoPPccvIsLA62KNHjw7d7SaVCg3iAIC6uuj582e++26azSbm8JDLymDOHJg0iUVKePNN4vTp0zTfkrb7/Y9/8F/JSy/legfRBMU2btp0mqkjZWdnD4cY8qoqnuS1desGdGjiuNNLSnKofwdX4wjPM52JVuuH9TCb5R7rceTIpdOnTzNvW8p6LF0KGRkst+rWrWA2t1RUVAzGegwZhMt98j/u6gOAAgeCXHNgshOCDD0mk4xqXEfR09MTir/iZ2p2sP5oRHKyXeCyjLk7RONPf5r097+foBbYVqu1ra2NN5Cew/NcvbqGeW3DKnwDrqTwePdc8KHU1DEPBtbcBAA0GvjiC/j1r/34lbq66GeeuVwT9fbbu6Kjoz270Nw5CB991F5RUUtzAELkRwmcZtTHefDBwu3bTyYn26kI9vz8fF+r9i+/FDRWtIYXHDzyCLz4Ik8/CBo7dmh37LisC+h0zqioKM/Vcigv993nTEysaGigt8nwV13au5fer9TtdvP+FrMUizcvv1zJnAIpKSmhLgBRVAS87UsYI6+dOrX7xhs7NZqGO+4YM2qU7NAhAICaGvj3v31O/k2bHLGx52jdiBUKBS0BR+CkffbZ/CDaxoULm70bV3lsY0jVJW/4Wmvx54D8979w++38zaFLSxPT0qxUYxFK4+C40z10dfn3cYLyTBcYJxWo9dBS1iMvr1epVAqxHnl5xM03V9fUGHmtx5CsPWw2MTP+awAisUiTCRFKwKKVVyBJEvp7wdUP0QkiEW6BIyhwIAjChsD6+k1NUd4Cx5Bw5kwgBR17e/1ekxEEwbp8fOQR2LuXZz1aX698+mndxo16ah1fXV2tUqk4akwYjbBgAftLs2a1L1jAsj+s0+mG2+7T4sWwejV0dPg8IS7OMX16N+0g01Pyizvv5G866Iuvvx4l8MyHH26RyWpou5sh9aOETLMrTpT8/vtnFBcbliy5CGA6efKkTqejdZTU62HZMh5nzMO2bVnR0a7Jk80mk+zw4fjKSlVlJXnpEsvaWiqFykr+npe+a4YAQQAAEplJREFU7pH6ekFnxsU5//jHw1Yr02/J81ddMpnk3jcmAHR2dvIqEbReDN6wio8KhSI8xXHWrYPdu4V+rRTl5XHl5XEgOPrpV7/qnTbt5EBxAwBg3LhxQ24bMzP7Hn20dmhtI4ckCgDMMIve3l6aoCOVwtdfQ2oq/01E+fYejaO6ujqXr5sUJWBxSzBBf6bX1SmZqtNQWQ8AKCk52t1N/4ys2jR3HGtHRyBterk7o1FfQVSUnWvtIRKLtdNwmUrDXfkV0VAu+82fIUKJo4GMXFCfQ5AQIqR8JgDs3UsvNxD0xnUuF5SWcp1gNsu9ex8K5MABnhO++CKZdsRut/taln39NX/COZU47bnUM2fO+AoqLiuDxET2Rd7Uqd1r155jHk9PTx+GDQKkUp7928ceY2lzm5GRMci/u2mT0HoEgTFnTvvSpTVh9qOkUti5U1DWj8f5mTfvhg0bcr77Tv7555WnT/cYDJczbpKSYNIkP9xgk0n+zDO6efNuuP/+GVu2ZJeWJra1icrK2E/WaAQVmBzc91vBnDYajSawJqC0upvc/UpdLtiwwad8VlxsYBUf8/LywuZgl5b6MUn8Ra12/J//w+LBZ2dns4qSQbeNer1PB1itdmzerB+S2Blv0833SdW0hC/WHBCpVGiK6I4d2hdeyKHe02g0chekcLl49BcA6Oz0u84or2jCTMzxFScVBuuxbdsppoKjVCqZ2jTvNk9FhTqAtccHH/CccPhwPPfaw7uFKi5WPUgm3CK96SGQReJQIChwIAjCsgbatk3oBnhpaeK776Z5r9iCW9fQYoGSEv79HO/ehyAgqrasjD9wes+eVFo4sdVq5XA+Ba7j5827gaqOZrVamYnTFgssXUov9u6hsNDkvdXs7doN29rv3J1NWNvcxsXFDV4LEPJ1BMbUqd3PPTc0GlMAq//S0sRnntEtXDi1oECVkQEZGfD884FskDJ57z2by+WiqvRVVVUdOXLE81JRkaCel4Gxdm0Vaw7ChAkTAn5PqnZJba0CODtTWCxwxx0+c0CmTu1evryR1fn3tx/QICdJZWVINA612vHeeyeYzqFareYorBtE27hhA3tBEADIzLSwXptSqQxbYymXCx59lOccs1n+wQdpQt5NpxNUWhgA9u9P9G5LVFNT40seKinhlzW3bcuiSTDcmxZGI6xe7ffDlFa3yJtQWw9mySfwoU1z1Hnx8PbbGRxKBOvag7vmEQC8916akFQmhC76qBLFiVkisQRHAxnRSF544QUcBQQJ4uKssREOHYJFi+Ddd/34xVOn1D/9FK9UuhQKt1RKut39frVp5Fg27dsHv/sd7NrFf3Jra9RnnyXL5YRa7YiKcgMQqampzPWKxQItLfD667BihaBr+OqrJLtdnJTUHxXlpt6Mo8iFWAzLlsH583DmDM/bHj066oMP0pqaopqbiYoKi1KpPHlS/K9/wUsvwR/+4HOHberUblZ1Q61WT5w4cdju5MjlIBbDDz+wvFRcbJg6ld40Ydy4cUGpY099HWVlIDxuWaC64UtjCrhuiF+kpcGtt8Lnn4NvByEAl9httfq3Z1BcbLj11jqTydDW1tbV1WW1Wt1ut1qtjoyM9FznwoWwZ08wrxMAVq+uueuuNubxyZMnR0SwNHzV64VKQt3d8n37Un78MT4ry6JUmvv6ejQaDXVbUbbx9dfhttugrs6/iZGenh5AP6BBolTCypXw3nvBHHxf6oZMJps0aZJEIuG9GYXbRr1e1dnpYtpGVjMCAIWFpq1bTykUBPPaJk+eHOraotT0+OADmD/f5/SgPTF7e6VpaVa3WxwZSTidztTUVKYBNxph0yZoaxN0Da2tUTt3ju3tlSoUbpGoy2Yze2av52H61FPwzjt+P0zFYkhMTKQluHk/TIuLBRWq+O9/BzxMxWIxx8M0zNajoKBAqVR6f6GHD0NxMXz2Gf97VlWpTp9WxcY6pVIyJsZtt9tZ1x5GI9TVwb//DYsW8b9nf7+ENlwKhWJEtHdBEGTwiLA9EoIMkqVL+TcTAmbJEti5cygv6Z//dP/2txKAYNbhqq52jB/Pk3a7YYMfdf4EsnZtFWuVR7VaLaSw3NBisQBrZMNXX/3ELKV2ww03BPfjbNsmqDbnYNSN8H8LRmOAmepMr3X79pNvv51RWipox7+wsLu4uCE3t4fVZ0xJSaGpPEYj3H+/oLohwr7KU6y7rxMmTPAlqn70EX+ZW1/ftUZDxsTEnDsn443qX7265u67W4bDxKDdd7//vSCBWMhoPP/8OVZ1o7CwkOn9+iLgryMA26hUKpmlZ4bt07O+HrTacDyXA32aEzt3ioN7bbwP0zBbjyB+tA8/hKVLIYhrjzlzOr78UhW6yYwgyPABU1QQZFjT1WXr6+tzCem2Ghrq6upaWlqCmzJTWVnZ0NBgs9k4svTXrYPTpyE/Pzh/ceHC5q+++mnkqhsAoFTC+vX0g8XFBqa6kZ6eHvSPs2oV1NeDThcEP2qYqBsAoNFAXR3LqPq5aG5/770TQloFZWb2rV1b9dVXP732ml6nY1c30tPTmT0INBr4+mv/esf6crB37jzK6p9kZ2cHJWSMRnl53Ndfj9q9m0fdyMzse+ed4wsWDDt1g7rvdu6EL76AhIRBvc/q1TUbN+oHr25QPmR7OyxZEg7bOGXKlBHkEBoMBrPZHPQKVsGio6ODepgGcWeR92FKWY8PPxzsBA6/9WhsbOzs7Azi2sNmgxMnTvCuPRAEuQbALioIMqxxOvvKy6sGrlc0vDXeg4jL5aqpoSpB3hS8D+VsaGjwLuQ2ffp0ZoK9TgcnT8LRo/DHP/rX0YC2fF+06KIv/5Nj13oYsmIFParlnntamaf52+NTIFotnD4NZWWwYEEgUQ9UOxLWvn1D6MQqlbBuHaxYAc895/fGY2Zm39q153j7GqjVjnvvbbnnnlaOrgpqtTo9PT0mJsbXIEilsGoVFBfDQw8FskEaF+d47LHaWbOMrKpKQUHBYBruAMC+fYfXr8+h2oj4e2ErVjSyBm5QjtPo0aOHg/h4553Q2grbtwcSx1RcbLj99jZWE6RWq3NycgJQEDQa2LkTHn8ctm4NPLpkzpz2ZcsafU3gkWUbKdra2ioqLhdwaW/PAUgcbldIPUyNxqBdm5CHqVQKS5fC4sWwYsVwtB6+sFgsZ84Ygrj2kMtJ2nCFeTWFIEjYwBQVBBksRiM9x7WmpqazszMobx4VRdD8ovj4+Ly8vLBdklrtpJzS1taIK35dJpX3e/To0cA+lEZjpy2VWAUOb8rK4OOPobTUfeaMRMA1O+bMMc6aZczO7mP1qAEgJSVFq9WGOrE86HgHAD/wALz8cgOt4H96enqoS6W6XFBVBXv3Csoh4l4cy2QyajoNByfWYIDNm6G0lDxzRiRkdtE2MzdsyKGlqCxf3jV7dh2HAqJUKseMGRMfH+/XPLRY4MAB2LSJ/P57/tBtbidWo9FotVre4p28OREHDvwIALW1ioMHE374QVNfr+S9QwsLTffe2+IrTyfUmRGDcLqoweeP+c/IsNxyi9GXqBfEma/Xw969cOAA8f334hFnG4P79PR+sphMMptNXFBQ4KloE9g79/RIVargRFB6nubUtVFPcyofLeBP7e/D1C/rMWtW+29/65/1GM5rj8BWUwiCjEQwggNBBotGA7Q6XzabUy63h+jPCSmEGYpL8uxApqUR1MZeY6M9bINcVARFRQAgaWsjTp2yHj9uPHlS7l0jPT+/JybGmZlpiY93cmyVU8v31NTUcHZkCCIlJQP+nZiYSBM4kpOTQ/7YkIJOBzodrFsHRiOUl/d9842xokLpvTDNze2JjnZptVaO3A2qcuTwSQ7SamHLFgAQWSxw9mz/vn2mI0euXltamrWw0DR2rM3X7MrP75FKpTExMTKZbPlyuO02uHChzWi0sjq3KSkpycnJgTnwSiXceSfceacIAGpqXAcPdh48aGtsVDDvhfR0qy8vVSaTjR8/PrCOsL7IyrJmZTWuXNloMslIclpVVevx4xLvm3TmzM7Ro+0cY0hdWHp6+jAJ3PA9+FRRTOK//zXv32/1fEZq5o8ebeeQDwBgwoQJQRT1qJsRQGyxwE8/9Z0+bT56FAKzjWq1OjMzM5ytskP39FSrnWo1pKeTHksf2DsLyT4L7NoAQKNxUkVDQrpm8GU96uqIb765+PPPBKv1SEnp9zWHOazHyFp7YINYBLlWwQgOBAk+DofDV4P6wSORSALwi4J4STKZjNrcC2JybEREhL/LfbPZbDQazWazRUCNeJlMptFoNBqNUqkccVEb3FRVVRmv1N8fqoBbgiCsVmtnZydNbfHlRCUlJQ2TqA1ubDZbc3OzyWTi6G3sPbtoodreXw1FSkrK6NGjg+5AUo1mqUsVciP4ew0CIzi8uemmmwCgr6+vs7PTaDRyDyB1YVSfVI48neGJ8MFXKBQajSY1NTXUJogadrPZzHtJw9A2Bvfp6f1kCdY7u1yuYA2U52kexE/t78M01NZjOK89AltNIQiCAgeCIEjIF8Q2m62/v7+3t9fpvLo/GRsbK5FIlEqlXC6/hhcxNpvNYDBQ/xaSbhCer8NisZjNZu+FaVxcnEKh8KxQRxYul6u/v7+np8f7QykUCrVaHRUV5Wt2tbS0eM5PTEyMi4sLg+tus9msVmtfX5+3phAbG0vdCAEoiYMROLxnRW9vr8vlot2ko0aNioyM5BjDEQRBEHa7vaenx/szKhSK6OhohUIR2MgHZd5aLBbasCsUisjIyGveNiLDwXogCIKgwIEgCIIgiFAMBvj8czh06PKP118PxcWgVAbzTwxe4EAQBEEQBAkPWIMDQRAEQUYeLhfccQd8992Ag//6Fzz+ODzxBGzaBFJ8wiMIgiAI8gsDlz8IgiAIMsJgVTc8vP46/Pyz5W9/a5RKQaFQBFzQFEEQBEEQZGSB2XQIgiAIMsIoKfGpblAcOaL8xz9kRqOxoaHhyJEjNTU1BEHguCEIgiAIcm2DAgeCIAiCjDB27+Y/59NPr/YMbmlpqaysRI0DQRAEQZBrGxQ4EARBEGQkYTSCXs9/Wn39gFqjJpPp0qVLOHoIgiAIglzDoMCBIAiCICMJiyXAX2xpacHRQxAEQRDkGgYFDgRBEAQZSYwZI+i02FgH7YjVasXRQxAEQRDkGgYFDgRBEAQZSUil8MQT/KfNnm3EsUIQBEEQ5BcFChwIgiAIMsJYvJjnBLXasXJlY1D+VlcXzwk2G64lEARBEAQZFuCiBEEQBEFGGEVF8NNPkJDA/mpsrOO1106r1U7a8eTk5AD+1qFDPCe0tETiN4IgCIIgyHAABQ4EQRAEGXkUFcHZszB3Lv34vfc279r1c1YWvdyGTCbLyMjw96+4XPCvf/Gc8+GHaS4X7bdc+AUhCIIgCBJ+pDgECIIgCDIS0Wjg22/BYgGjEQCgp6fHbD5Dkk7mmTKZTKfTSaV+PPRdLvjmG3jmGf4zS0sTAeChh+qTk+3Ukf7+/ujoaPyCEARBEAQJMyKSJHEUEARBEOQawOFw1NbWGo0DyosmJydnZGTwqhvbtl3NRjEa4bvv/P7rmZl9GRlWAIiIiFCpVP/6lwi/EQRBEARBwgkKHAiCIAhyTUEQhN1+OZgiIiJCLBaUjrp0KX82il9YrbaoqCj8OhAEQRAECRuYooIgCIIg1xRisXg4KAvHjh1TKpUKhcJzJDc3F78dBEEQBEFCBwocCIIgCILA9ddDX9+AI319vZ5IEH+JiCAAwGKxWCwWz0EUOBAEQRAECSmYooIgCIIgCAtVVVW0ch6D5KabbsJRRRAEQRAkdGAEB4IgCIIgLMTGxhIEEax3E1gKBEEQBEEQJGAwggNBEARBEARBEARBkBEPbqcgCIIgCIIgCIIgCDLiQYEDQRAEQRAEQRAEQZARDwocCIIgCIIgCIIgCIKMeFDgQBAEQRAEQRAEQRBkxIMCB4IgCIIgCIIgCIIgIx4UOBAEQRAEQRAEQRAEGfGgwIEgCIIgCIIgCIIgyIgHBQ4EQRAEQRAEQRAEQUY8KHAgCIIgCIIgCIIgCDLiQYEDQRAEQRAEQRAEQZARDwocCIIgCIIgCIIgCIKMeFDgQBAEQRAEQRAEQRBkxIMCB4IgCIIgCIIgCIIgIx4UOBAEQRAEQRAEQRAEGfGgwIEgCIIgCIIgCIIgyIgHBQ4EQRAEQRAEQRAEQUY8KHAgCIIgCIIgCIIgCDLiQYEDQRAEQRAEQRAEQZARDwocCIIgCIIgCIIgCIKMeFDgQBAEQRAEQRAEQRBkxIMCB4IgCIIgCIIgCIIgIx4UOBAEQRAEQRAEQRAEGfGgwIEgCIIgCIIgCIIgyIjn/wOWx5SydDIY5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4" name="Picture 12" descr="C:\Users\hp\Desktop\tải xuố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9306" t="37500" r="27084" b="2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228600"/>
            <a:ext cx="2819400" cy="76944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28800" y="1981200"/>
            <a:ext cx="5715000" cy="3785175"/>
            <a:chOff x="1676400" y="1524000"/>
            <a:chExt cx="5715000" cy="3785175"/>
          </a:xfrm>
        </p:grpSpPr>
        <p:pic>
          <p:nvPicPr>
            <p:cNvPr id="1026" name="Picture 2" descr="Gối Hometex Cây bút chì giá tốt tại Nguyễn Ki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6400" y="1524000"/>
              <a:ext cx="5715000" cy="3200401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505200" y="4724400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chì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457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Ai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Đồ Sơ Sinh Cao Cấp - Sóc Nâu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Đồ Sơ Sinh Cao Cấp - Sóc Nâu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Audio - Ông lão và sóc nâu - Nghe chuyện cổ tích m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133600"/>
            <a:ext cx="50292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170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30</cp:revision>
  <dcterms:created xsi:type="dcterms:W3CDTF">2020-08-30T02:27:28Z</dcterms:created>
  <dcterms:modified xsi:type="dcterms:W3CDTF">2020-09-15T14:10:45Z</dcterms:modified>
</cp:coreProperties>
</file>