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58" d="100"/>
          <a:sy n="58" d="100"/>
        </p:scale>
        <p:origin x="10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19/06/2022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1600" y="2438400"/>
            <a:ext cx="68580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b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altLang="en-US" sz="2400" b="1" dirty="0">
                <a:solidFill>
                  <a:srgbClr val="002060"/>
                </a:solidFill>
              </a:rPr>
              <a:t>GIÁO VIÊN: </a:t>
            </a:r>
            <a:r>
              <a:rPr lang="en-US" altLang="en-US" sz="2400" dirty="0">
                <a:solidFill>
                  <a:srgbClr val="002060"/>
                </a:solidFill>
              </a:rPr>
              <a:t>BÙI QUỲNH ANH</a:t>
            </a: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2400" dirty="0">
                <a:solidFill>
                  <a:srgbClr val="002060"/>
                </a:solidFill>
              </a:rPr>
              <a:t>3 – 4 TUỔI</a:t>
            </a: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</a:rPr>
              <a:t>THỜI GIAN:</a:t>
            </a:r>
            <a:r>
              <a:rPr lang="en-US" altLang="en-US" sz="2400" dirty="0">
                <a:solidFill>
                  <a:srgbClr val="002060"/>
                </a:solidFill>
              </a:rPr>
              <a:t> 20 - 25 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46F1E-5E9A-D50F-3CB2-053975AF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079314"/>
            <a:ext cx="677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</a:t>
            </a: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vi-VN" sz="5400" b="1" dirty="0">
                <a:solidFill>
                  <a:srgbClr val="FF0000"/>
                </a:solidFill>
              </a:rPr>
              <a:t>:</a:t>
            </a:r>
            <a:r>
              <a:rPr lang="en-US" sz="5400" b="1" dirty="0">
                <a:solidFill>
                  <a:srgbClr val="FF0000"/>
                </a:solidFill>
              </a:rPr>
              <a:t> Kết thúc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1: Gây hứng thú</a:t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Hoạt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động</a:t>
            </a:r>
            <a:r>
              <a:rPr lang="en-US" sz="5000" b="1" dirty="0">
                <a:solidFill>
                  <a:srgbClr val="FF0000"/>
                </a:solidFill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</a:rPr>
              <a:t>Nội</a:t>
            </a:r>
            <a:r>
              <a:rPr lang="en-US" sz="5000" b="1" dirty="0">
                <a:solidFill>
                  <a:srgbClr val="FF0000"/>
                </a:solidFill>
              </a:rPr>
              <a:t> dung </a:t>
            </a:r>
            <a:r>
              <a:rPr lang="en-US" sz="5000" b="1" dirty="0" err="1">
                <a:solidFill>
                  <a:srgbClr val="FF0000"/>
                </a:solidFill>
              </a:rPr>
              <a:t>bài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mới</a:t>
            </a:r>
            <a:r>
              <a:rPr lang="en-US" sz="5000" b="1" dirty="0">
                <a:solidFill>
                  <a:srgbClr val="FF0000"/>
                </a:solidFill>
              </a:rPr>
              <a:t>: </a:t>
            </a:r>
            <a:br>
              <a:rPr lang="vi-VN" sz="5000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Nhận biết tập nói </a:t>
            </a:r>
            <a:br>
              <a:rPr lang="vi-VN" sz="5300" b="1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127</Words>
  <Application>Microsoft Office PowerPoint</Application>
  <PresentationFormat>On-screen Show (4:3)</PresentationFormat>
  <Paragraphs>26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admin</cp:lastModifiedBy>
  <cp:revision>104</cp:revision>
  <dcterms:created xsi:type="dcterms:W3CDTF">2018-11-03T09:54:38Z</dcterms:created>
  <dcterms:modified xsi:type="dcterms:W3CDTF">2022-06-19T16:31:52Z</dcterms:modified>
</cp:coreProperties>
</file>