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1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9B907837-4E9D-48C8-A4D7-9DD6AA4D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76"/>
            <a:ext cx="9153144" cy="6858000"/>
          </a:xfrm>
          <a:prstGeom prst="rect">
            <a:avLst/>
          </a:prstGeom>
        </p:spPr>
      </p:pic>
      <p:sp>
        <p:nvSpPr>
          <p:cNvPr id="2" name="Title 1"/>
          <p:cNvSpPr>
            <a:spLocks noGrp="1"/>
          </p:cNvSpPr>
          <p:nvPr>
            <p:ph type="ctrTitle"/>
          </p:nvPr>
        </p:nvSpPr>
        <p:spPr>
          <a:xfrm>
            <a:off x="838200" y="294480"/>
            <a:ext cx="7772400" cy="1470025"/>
          </a:xfrm>
        </p:spPr>
        <p:txBody>
          <a:bodyPr>
            <a:normAutofit/>
          </a:bodyPr>
          <a:lstStyle/>
          <a:p>
            <a:r>
              <a:rPr lang="en-US" sz="2000" b="1" dirty="0">
                <a:solidFill>
                  <a:srgbClr val="002060"/>
                </a:solidFill>
                <a:latin typeface="Times New Roman" pitchFamily="18" charset="0"/>
                <a:cs typeface="Times New Roman" pitchFamily="18" charset="0"/>
              </a:rPr>
              <a:t>PHÒNG GIÁO DỤC VÀ ĐÀO TẠO QUẬN LONG BIÊN</a:t>
            </a:r>
            <a:br>
              <a:rPr lang="en-US" sz="2000" b="1" dirty="0">
                <a:solidFill>
                  <a:srgbClr val="002060"/>
                </a:solidFill>
                <a:latin typeface="Times New Roman" pitchFamily="18" charset="0"/>
                <a:cs typeface="Times New Roman" pitchFamily="18" charset="0"/>
              </a:rPr>
            </a:br>
            <a:r>
              <a:rPr lang="en-US" sz="2000" b="1" dirty="0">
                <a:solidFill>
                  <a:srgbClr val="002060"/>
                </a:solidFill>
                <a:latin typeface="Times New Roman" pitchFamily="18" charset="0"/>
                <a:cs typeface="Times New Roman" pitchFamily="18" charset="0"/>
              </a:rPr>
              <a:t>TRƯỜNG MẦM NON ĐÔ THỊ VIỆT HƯNG</a:t>
            </a:r>
          </a:p>
        </p:txBody>
      </p:sp>
      <p:sp>
        <p:nvSpPr>
          <p:cNvPr id="3" name="Subtitle 2"/>
          <p:cNvSpPr>
            <a:spLocks noGrp="1"/>
          </p:cNvSpPr>
          <p:nvPr>
            <p:ph type="subTitle" idx="1"/>
          </p:nvPr>
        </p:nvSpPr>
        <p:spPr>
          <a:xfrm>
            <a:off x="1295400" y="3581400"/>
            <a:ext cx="6400800" cy="1752600"/>
          </a:xfrm>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Bùi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Quỳnh</a:t>
            </a:r>
            <a:r>
              <a:rPr lang="en-US" sz="2800" dirty="0">
                <a:solidFill>
                  <a:srgbClr val="C00000"/>
                </a:solidFill>
                <a:latin typeface="Times New Roman" pitchFamily="18" charset="0"/>
                <a:cs typeface="Times New Roman" pitchFamily="18" charset="0"/>
              </a:rPr>
              <a:t> Anh</a:t>
            </a: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451</Words>
  <Application>Microsoft Office PowerPoint</Application>
  <PresentationFormat>On-screen Show (4:3)</PresentationFormat>
  <Paragraphs>31</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ĐÔ THỊ VIỆT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cp:lastModifiedBy>
  <cp:revision>9</cp:revision>
  <dcterms:created xsi:type="dcterms:W3CDTF">2021-11-19T11:04:11Z</dcterms:created>
  <dcterms:modified xsi:type="dcterms:W3CDTF">2022-04-18T15:53:22Z</dcterms:modified>
</cp:coreProperties>
</file>