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4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57" r:id="rId10"/>
    <p:sldId id="261" r:id="rId11"/>
    <p:sldId id="259" r:id="rId12"/>
    <p:sldId id="260" r:id="rId13"/>
    <p:sldId id="27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1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.png"/><Relationship Id="rId7" Type="http://schemas.openxmlformats.org/officeDocument/2006/relationships/image" Target="../media/image13.gif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11" Type="http://schemas.openxmlformats.org/officeDocument/2006/relationships/slide" Target="slide9.xml"/><Relationship Id="rId5" Type="http://schemas.openxmlformats.org/officeDocument/2006/relationships/image" Target="../media/image11.gif"/><Relationship Id="rId15" Type="http://schemas.openxmlformats.org/officeDocument/2006/relationships/slide" Target="slide12.xml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slide" Target="slide10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F9290-393B-4E46-BE52-7CF9741B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881"/>
            <a:ext cx="12192000" cy="6872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F2D9A-36F7-464A-913F-F038BCE36FC3}"/>
              </a:ext>
            </a:extLst>
          </p:cNvPr>
          <p:cNvSpPr txBox="1"/>
          <p:nvPr/>
        </p:nvSpPr>
        <p:spPr>
          <a:xfrm>
            <a:off x="2776821" y="1769771"/>
            <a:ext cx="6646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 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 NHẬN THỨC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3B915-AF3B-469A-8F47-16E107687964}"/>
              </a:ext>
            </a:extLst>
          </p:cNvPr>
          <p:cNvSpPr txBox="1"/>
          <p:nvPr/>
        </p:nvSpPr>
        <p:spPr>
          <a:xfrm>
            <a:off x="3632874" y="2568401"/>
            <a:ext cx="6441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–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– 36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8FE80-AC4C-4F15-9DEA-4FADCE1F8715}"/>
              </a:ext>
            </a:extLst>
          </p:cNvPr>
          <p:cNvSpPr txBox="1"/>
          <p:nvPr/>
        </p:nvSpPr>
        <p:spPr>
          <a:xfrm>
            <a:off x="3827509" y="-49582"/>
            <a:ext cx="472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ĐÔ THỊ VIỆT HƯNG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8" y="1163782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9" y="21738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3" y="465514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116</Words>
  <Application>Microsoft Office PowerPoint</Application>
  <PresentationFormat>Widescreen</PresentationFormat>
  <Paragraphs>31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Tahoma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18</cp:revision>
  <dcterms:created xsi:type="dcterms:W3CDTF">2018-07-11T00:54:56Z</dcterms:created>
  <dcterms:modified xsi:type="dcterms:W3CDTF">2022-03-20T16:12:37Z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