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0"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2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3/20/2022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F9290-393B-4E46-BE52-7CF9741B7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a:extLst>
              <a:ext uri="{FF2B5EF4-FFF2-40B4-BE49-F238E27FC236}">
                <a16:creationId xmlns:a16="http://schemas.microsoft.com/office/drawing/2014/main" id="{530F2D9A-36F7-464A-913F-F038BCE36FC3}"/>
              </a:ext>
            </a:extLst>
          </p:cNvPr>
          <p:cNvSpPr txBox="1"/>
          <p:nvPr/>
        </p:nvSpPr>
        <p:spPr>
          <a:xfrm>
            <a:off x="2082616" y="2184578"/>
            <a:ext cx="5993949" cy="646331"/>
          </a:xfrm>
          <a:prstGeom prst="rect">
            <a:avLst/>
          </a:prstGeom>
          <a:noFill/>
        </p:spPr>
        <p:txBody>
          <a:bodyPr wrap="non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PHÁT TRIỂN NHẬN THỨC</a:t>
            </a:r>
            <a:endParaRPr lang="vi-VN" sz="3600"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A23B915-AF3B-469A-8F47-16E107687964}"/>
              </a:ext>
            </a:extLst>
          </p:cNvPr>
          <p:cNvSpPr txBox="1"/>
          <p:nvPr/>
        </p:nvSpPr>
        <p:spPr>
          <a:xfrm>
            <a:off x="2724656" y="2783551"/>
            <a:ext cx="4673074" cy="1384995"/>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NBTN </a:t>
            </a:r>
            <a:r>
              <a:rPr lang="en-US" sz="2800" b="1" dirty="0" err="1">
                <a:solidFill>
                  <a:srgbClr val="C00000"/>
                </a:solidFill>
                <a:latin typeface="Times New Roman" panose="02020603050405020304" pitchFamily="18" charset="0"/>
                <a:cs typeface="Times New Roman" panose="02020603050405020304" pitchFamily="18" charset="0"/>
              </a:rPr>
              <a:t>Chú</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bộ</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đội</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Đối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24 – 36 </a:t>
            </a:r>
            <a:r>
              <a:rPr lang="en-US" sz="2800" b="1" dirty="0" err="1">
                <a:solidFill>
                  <a:srgbClr val="C00000"/>
                </a:solidFill>
                <a:latin typeface="Times New Roman" panose="02020603050405020304" pitchFamily="18" charset="0"/>
                <a:cs typeface="Times New Roman" panose="02020603050405020304" pitchFamily="18" charset="0"/>
              </a:rPr>
              <a:t>tháng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tuổi</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Giáo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Bùi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Quỳnh</a:t>
            </a:r>
            <a:r>
              <a:rPr lang="en-US" sz="2800" b="1" dirty="0">
                <a:solidFill>
                  <a:srgbClr val="C00000"/>
                </a:solidFill>
                <a:latin typeface="Times New Roman" panose="02020603050405020304" pitchFamily="18" charset="0"/>
                <a:cs typeface="Times New Roman" panose="02020603050405020304" pitchFamily="18" charset="0"/>
              </a:rPr>
              <a:t> Anh</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78FE80-AC4C-4F15-9DEA-4FADCE1F8715}"/>
              </a:ext>
            </a:extLst>
          </p:cNvPr>
          <p:cNvSpPr txBox="1"/>
          <p:nvPr/>
        </p:nvSpPr>
        <p:spPr>
          <a:xfrm>
            <a:off x="2971800" y="102839"/>
            <a:ext cx="3586239" cy="507831"/>
          </a:xfrm>
          <a:prstGeom prst="rect">
            <a:avLst/>
          </a:prstGeom>
          <a:noFill/>
        </p:spPr>
        <p:txBody>
          <a:bodyPr wrap="none" rtlCol="0">
            <a:spAutoFit/>
          </a:bodyPr>
          <a:lstStyle/>
          <a:p>
            <a:pPr algn="ctr"/>
            <a:r>
              <a:rPr lang="en-US" sz="1350" b="1" dirty="0">
                <a:solidFill>
                  <a:srgbClr val="002060"/>
                </a:solidFill>
                <a:latin typeface="Times New Roman" panose="02020603050405020304" pitchFamily="18" charset="0"/>
                <a:cs typeface="Times New Roman" panose="02020603050405020304" pitchFamily="18" charset="0"/>
              </a:rPr>
              <a:t>ỦY BAN NHÂN DÂN QUẬN LONG BIÊN</a:t>
            </a:r>
          </a:p>
          <a:p>
            <a:pPr algn="ctr"/>
            <a:r>
              <a:rPr lang="en-US" sz="1350" b="1" dirty="0">
                <a:solidFill>
                  <a:srgbClr val="002060"/>
                </a:solidFill>
                <a:latin typeface="Times New Roman" panose="02020603050405020304" pitchFamily="18" charset="0"/>
                <a:cs typeface="Times New Roman" panose="02020603050405020304" pitchFamily="18" charset="0"/>
              </a:rPr>
              <a:t>TRƯỜNG MẦM NON ĐÔ THỊ VIỆT HƯNG</a:t>
            </a:r>
            <a:endParaRPr lang="vi-VN" sz="135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9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050"/>
                            </p:stCondLst>
                            <p:childTnLst>
                              <p:par>
                                <p:cTn id="9" presetID="22" presetClass="entr" presetSubtype="8" fill="hold" grpId="0" nodeType="afterEffect">
                                  <p:stCondLst>
                                    <p:cond delay="0"/>
                                  </p:stCondLst>
                                  <p:iterate type="lt">
                                    <p:tmPct val="40000"/>
                                  </p:iterate>
                                  <p:childTnLst>
                                    <p:set>
                                      <p:cBhvr>
                                        <p:cTn id="10" dur="1" fill="hold">
                                          <p:stCondLst>
                                            <p:cond delay="0"/>
                                          </p:stCondLst>
                                        </p:cTn>
                                        <p:tgtEl>
                                          <p:spTgt spid="4"/>
                                        </p:tgtEl>
                                        <p:attrNameLst>
                                          <p:attrName>style.visibility</p:attrName>
                                        </p:attrNameLst>
                                      </p:cBhvr>
                                      <p:to>
                                        <p:strVal val="visible"/>
                                      </p:to>
                                    </p:set>
                                    <p:animEffect transition="in" filter="wipe(left)">
                                      <p:cBhvr>
                                        <p:cTn id="11" dur="250"/>
                                        <p:tgtEl>
                                          <p:spTgt spid="4"/>
                                        </p:tgtEl>
                                      </p:cBhvr>
                                    </p:animEffect>
                                  </p:childTnLst>
                                </p:cTn>
                              </p:par>
                            </p:childTnLst>
                          </p:cTn>
                        </p:par>
                        <p:par>
                          <p:cTn id="12" fill="hold">
                            <p:stCondLst>
                              <p:cond delay="9000"/>
                            </p:stCondLst>
                            <p:childTnLst>
                              <p:par>
                                <p:cTn id="13" presetID="22" presetClass="entr" presetSubtype="8" fill="hold" grpId="0" nodeType="afterEffect">
                                  <p:stCondLst>
                                    <p:cond delay="0"/>
                                  </p:stCondLst>
                                  <p:iterate type="lt">
                                    <p:tmPct val="40000"/>
                                  </p:iterate>
                                  <p:childTnLst>
                                    <p:set>
                                      <p:cBhvr>
                                        <p:cTn id="14" dur="1" fill="hold">
                                          <p:stCondLst>
                                            <p:cond delay="0"/>
                                          </p:stCondLst>
                                        </p:cTn>
                                        <p:tgtEl>
                                          <p:spTgt spid="5"/>
                                        </p:tgtEl>
                                        <p:attrNameLst>
                                          <p:attrName>style.visibility</p:attrName>
                                        </p:attrNameLst>
                                      </p:cBhvr>
                                      <p:to>
                                        <p:strVal val="visible"/>
                                      </p:to>
                                    </p:set>
                                    <p:animEffect transition="in" filter="wipe(left)">
                                      <p:cBhvr>
                                        <p:cTn id="1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440</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9</cp:revision>
  <dcterms:created xsi:type="dcterms:W3CDTF">2021-11-19T11:04:11Z</dcterms:created>
  <dcterms:modified xsi:type="dcterms:W3CDTF">2022-03-20T16:13:55Z</dcterms:modified>
</cp:coreProperties>
</file>