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7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71" r:id="rId3"/>
    <p:sldId id="267" r:id="rId4"/>
    <p:sldId id="266" r:id="rId5"/>
    <p:sldId id="268" r:id="rId6"/>
    <p:sldId id="269" r:id="rId7"/>
    <p:sldId id="273" r:id="rId8"/>
    <p:sldId id="275" r:id="rId9"/>
    <p:sldId id="277" r:id="rId10"/>
    <p:sldId id="278" r:id="rId11"/>
    <p:sldId id="279" r:id="rId12"/>
    <p:sldId id="280" r:id="rId13"/>
    <p:sldId id="282" r:id="rId14"/>
    <p:sldId id="283" r:id="rId15"/>
    <p:sldId id="264" r:id="rId16"/>
    <p:sldId id="284" r:id="rId17"/>
    <p:sldId id="285" r:id="rId18"/>
    <p:sldId id="286" r:id="rId19"/>
    <p:sldId id="289" r:id="rId20"/>
    <p:sldId id="288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0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8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9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2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8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1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8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0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87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7B3EF-B8BD-40BE-8924-0A495E7B687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2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7B3EF-B8BD-40BE-8924-0A495E7B687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87601-BB5C-417D-912E-803A285B1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7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5790E-8C9E-4C0C-8A6F-5DEA37B72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14208-6564-425B-A4CC-D15252C22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BA2F67-F7B9-48F8-8D62-3BC3E67C2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1881"/>
            <a:ext cx="12192000" cy="6872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43EDCD-A5FB-4F4B-AF89-D7C3F8CA6A1D}"/>
              </a:ext>
            </a:extLst>
          </p:cNvPr>
          <p:cNvSpPr txBox="1"/>
          <p:nvPr/>
        </p:nvSpPr>
        <p:spPr>
          <a:xfrm>
            <a:off x="2776821" y="1769771"/>
            <a:ext cx="63337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PHÁT TRIỂN NGÔN NGỮ</a:t>
            </a:r>
            <a:endParaRPr lang="vi-VN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05B04A-988E-4A98-B291-9EDE8EDDD6F1}"/>
              </a:ext>
            </a:extLst>
          </p:cNvPr>
          <p:cNvSpPr txBox="1"/>
          <p:nvPr/>
        </p:nvSpPr>
        <p:spPr>
          <a:xfrm>
            <a:off x="3827509" y="-49582"/>
            <a:ext cx="4721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ỦY BAN NHÂN DÂN QUẬN LONG BIÊN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TRƯỜNG MẦM NON ĐÔ THỊ VIỆT HƯNG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BDFFA-71CD-45C9-97EC-25422929AD35}"/>
              </a:ext>
            </a:extLst>
          </p:cNvPr>
          <p:cNvSpPr txBox="1"/>
          <p:nvPr/>
        </p:nvSpPr>
        <p:spPr>
          <a:xfrm>
            <a:off x="2776821" y="2336535"/>
            <a:ext cx="7018986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1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lvl="1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8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</a:t>
            </a:r>
          </a:p>
        </p:txBody>
      </p:sp>
    </p:spTree>
    <p:extLst>
      <p:ext uri="{BB962C8B-B14F-4D97-AF65-F5344CB8AC3E}">
        <p14:creationId xmlns:p14="http://schemas.microsoft.com/office/powerpoint/2010/main" val="6599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0" y="0"/>
            <a:ext cx="6040192" cy="213789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28789" y="1970468"/>
            <a:ext cx="6181859" cy="320683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5"/>
          <a:stretch/>
        </p:blipFill>
        <p:spPr>
          <a:xfrm>
            <a:off x="6439437" y="-1"/>
            <a:ext cx="5750418" cy="50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821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9" y="51515"/>
            <a:ext cx="12192000" cy="6858000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199622" y="895082"/>
            <a:ext cx="6040192" cy="213789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360610" y="2923504"/>
            <a:ext cx="5988676" cy="3206839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083" y="0"/>
            <a:ext cx="5581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71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326523" y="1519707"/>
            <a:ext cx="8693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4066362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8744755" y="206063"/>
            <a:ext cx="3447245" cy="3451538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08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Sequential Access Storage 1"/>
          <p:cNvSpPr/>
          <p:nvPr/>
        </p:nvSpPr>
        <p:spPr>
          <a:xfrm>
            <a:off x="334849" y="0"/>
            <a:ext cx="4778063" cy="1983346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2977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0" y="90153"/>
            <a:ext cx="5756856" cy="1648496"/>
          </a:xfrm>
          <a:prstGeom prst="cloudCallout">
            <a:avLst>
              <a:gd name="adj1" fmla="val 10711"/>
              <a:gd name="adj2" fmla="val 7421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34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34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72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4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648495" y="1455313"/>
            <a:ext cx="79720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</a:t>
            </a:r>
          </a:p>
        </p:txBody>
      </p:sp>
    </p:spTree>
    <p:extLst>
      <p:ext uri="{BB962C8B-B14F-4D97-AF65-F5344CB8AC3E}">
        <p14:creationId xmlns:p14="http://schemas.microsoft.com/office/powerpoint/2010/main" val="123360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08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4584879"/>
            <a:ext cx="8783389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24979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lowchart: Sequential Access Storage 1"/>
          <p:cNvSpPr/>
          <p:nvPr/>
        </p:nvSpPr>
        <p:spPr>
          <a:xfrm>
            <a:off x="334850" y="0"/>
            <a:ext cx="4584880" cy="1983346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GG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41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8744755" y="206063"/>
            <a:ext cx="3447245" cy="3451538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98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1326523" y="1519707"/>
            <a:ext cx="8693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782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515155" y="119128"/>
            <a:ext cx="10985679" cy="21089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862885" y="2807594"/>
            <a:ext cx="10637949" cy="23536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>
            <a:endCxn id="4" idx="0"/>
          </p:cNvCxnSpPr>
          <p:nvPr/>
        </p:nvCxnSpPr>
        <p:spPr>
          <a:xfrm flipH="1">
            <a:off x="6181860" y="2228045"/>
            <a:ext cx="12878" cy="8737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45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515156" y="119128"/>
            <a:ext cx="4803820" cy="21089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1" y="2878427"/>
            <a:ext cx="5550794" cy="235361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32" y="0"/>
            <a:ext cx="6016667" cy="49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1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1" y="2640169"/>
            <a:ext cx="4426038" cy="25113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3899140" y="-1"/>
            <a:ext cx="7829221" cy="238089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747" y="2380890"/>
            <a:ext cx="7173614" cy="277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1" y="2878427"/>
            <a:ext cx="5550794" cy="235361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37882" y="103031"/>
            <a:ext cx="4752304" cy="2775395"/>
          </a:xfrm>
          <a:prstGeom prst="downArrow">
            <a:avLst>
              <a:gd name="adj1" fmla="val 50000"/>
              <a:gd name="adj2" fmla="val 3491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68" y="103031"/>
            <a:ext cx="5530380" cy="406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1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206</Words>
  <Application>Microsoft Office PowerPoint</Application>
  <PresentationFormat>Widescreen</PresentationFormat>
  <Paragraphs>38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33</cp:revision>
  <dcterms:created xsi:type="dcterms:W3CDTF">2021-09-16T02:07:11Z</dcterms:created>
  <dcterms:modified xsi:type="dcterms:W3CDTF">2022-01-19T16:52:25Z</dcterms:modified>
</cp:coreProperties>
</file>