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62" r:id="rId1"/>
  </p:sldMasterIdLst>
  <p:sldIdLst>
    <p:sldId id="304" r:id="rId2"/>
    <p:sldId id="293" r:id="rId3"/>
    <p:sldId id="294" r:id="rId4"/>
    <p:sldId id="295" r:id="rId5"/>
    <p:sldId id="296" r:id="rId6"/>
    <p:sldId id="301" r:id="rId7"/>
    <p:sldId id="303" r:id="rId8"/>
    <p:sldId id="302" r:id="rId9"/>
    <p:sldId id="298" r:id="rId10"/>
    <p:sldId id="299" r:id="rId11"/>
    <p:sldId id="300" r:id="rId12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0066"/>
    <a:srgbClr val="FF00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81" d="100"/>
          <a:sy n="81" d="100"/>
        </p:scale>
        <p:origin x="3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C6F6E-B2FE-4BA6-B21E-010528F5E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000F7-79A8-471F-885A-9227CF665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1612B-9655-48A3-A90D-739A555F0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3E9F0-9230-4410-90CF-4D586F906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511DC-B6D1-462C-A756-CA8037360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2884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E1CEE-D601-4AD0-AC91-97BBE1E16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E5037A-C6CB-4FC6-A03D-542022573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7B69A-6A76-42AB-A3F0-8C1607583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16604-60A2-4F05-91D1-38FFF2FF7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55C44-9F46-4670-9257-8D06983BA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124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F8ECA5-5CCA-4FC3-B44D-B2C3A6FAA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9A32A7-9723-4F43-8466-6C1F436A38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12F69-CD96-4E84-BD7C-87E6BC446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56AD3-E4F7-47F2-87D7-BE3816B0F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13174-5C89-48E9-858D-EEF8DB328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6476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195CD-7CB7-4E09-BBF7-17E3779A0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56CFC-7C40-4D0C-95A6-C16A08C90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46C28-34BE-49A4-8696-203969B0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A228E-2CD0-463B-B820-DB1988E49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DB76D-F59E-4795-A35D-00B9199B0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08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472B-AC8C-45C5-96BA-7A260B8E7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2CBBC-9F3A-4EA9-99EE-CFDFF21A2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96759-0C37-4D64-96DC-BC90CA911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39026-DF2E-4322-9E81-CFD0A46B3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742DC-2C53-4D67-BC81-DFD357BC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758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173E-29C5-4DE0-8C60-41BF94EA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ACF18-3CDC-42B9-B292-50E055E88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3280F-6F5C-4305-B5A9-FE8205F9D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2503E9-6450-4529-B161-5E2AC3164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550CD-68C5-44F5-A06A-1ACF7C74F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7B2A5-ED4C-4E67-B4BF-10CC40EFC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844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C0D89-FD3A-467B-BA36-6246248D9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99ED5-24D2-461F-86BF-100022570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B9DA8-EDB9-44B9-B714-7358EA3B3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E851DC-30E8-4F64-9881-E15EF755B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DD5866-C483-4A4D-AC82-64E95A0BC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BED009-00C3-4B9B-B4E0-012BE3AF5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90DB53-A546-44EC-B8ED-DC4ED9944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EFE500-C54C-49A9-AC82-62BF01FB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445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0B346-BCF4-49A5-9200-3DAF76F84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71C0CB-C090-42E7-BB52-E42A5B97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6D61C-7A74-431C-B061-C48D466A0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046BC-4A2A-4EE8-8658-8FC140F2D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656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65B931-12A3-4788-870A-8991E6051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50135A-3586-45B2-8B8D-86E283AC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610EE-E633-4876-AFD0-95DF5B7F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7068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F5B87-117F-4CBC-9FE0-8E2FE722C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D467B-16F1-432A-AE96-FA49AB318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76F45-DB93-48CA-BA6E-0DD754B85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A41DD-3EC6-4188-B186-CCA86DC7B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9AD49-A201-4886-BFC6-E4B382DD8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55434-7B93-458B-9611-73B0F00F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31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2A648-FC30-40F3-B31C-D0055B7A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B1BD41-3D93-4393-983F-B9FE76967D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E71EB-98AE-4D1E-AB84-C41F4E39E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649B1-6319-4BE7-8A2B-416EC06A4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17B9-8295-407A-BE9C-A13E442E38B8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20FACB-1817-47FA-A401-37B9403B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2850E-C797-4920-9B5C-B4B0D827B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891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FAC511-CD8D-4007-881C-C36778431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42583-33F1-4D2D-9C90-F59424C4E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221C-6A65-4911-B2CB-294A57796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F17B9-8295-407A-BE9C-A13E442E38B8}" type="datetimeFigureOut">
              <a:rPr lang="vi-VN" smtClean="0"/>
              <a:t>18/01/2022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D35D3-B5F7-4C75-A222-257FAEFFC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ACF5D-850D-4205-85EB-D7121962E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C67-6137-4130-8934-4C07C2DF96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4901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09.png"/><Relationship Id="rId18" Type="http://schemas.microsoft.com/office/2007/relationships/hdphoto" Target="../media/hdphoto16.wdp"/><Relationship Id="rId3" Type="http://schemas.openxmlformats.org/officeDocument/2006/relationships/image" Target="../media/image103.png"/><Relationship Id="rId21" Type="http://schemas.microsoft.com/office/2007/relationships/hdphoto" Target="../media/hdphoto17.wdp"/><Relationship Id="rId7" Type="http://schemas.openxmlformats.org/officeDocument/2006/relationships/image" Target="../media/image106.png"/><Relationship Id="rId12" Type="http://schemas.microsoft.com/office/2007/relationships/hdphoto" Target="../media/hdphoto13.wdp"/><Relationship Id="rId17" Type="http://schemas.openxmlformats.org/officeDocument/2006/relationships/image" Target="../media/image111.png"/><Relationship Id="rId25" Type="http://schemas.microsoft.com/office/2007/relationships/hdphoto" Target="../media/hdphoto19.wdp"/><Relationship Id="rId2" Type="http://schemas.openxmlformats.org/officeDocument/2006/relationships/image" Target="../media/image36.jpeg"/><Relationship Id="rId16" Type="http://schemas.microsoft.com/office/2007/relationships/hdphoto" Target="../media/hdphoto15.wdp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108.png"/><Relationship Id="rId24" Type="http://schemas.openxmlformats.org/officeDocument/2006/relationships/image" Target="../media/image114.png"/><Relationship Id="rId5" Type="http://schemas.openxmlformats.org/officeDocument/2006/relationships/image" Target="../media/image105.png"/><Relationship Id="rId15" Type="http://schemas.openxmlformats.org/officeDocument/2006/relationships/image" Target="../media/image110.png"/><Relationship Id="rId23" Type="http://schemas.microsoft.com/office/2007/relationships/hdphoto" Target="../media/hdphoto18.wdp"/><Relationship Id="rId10" Type="http://schemas.microsoft.com/office/2007/relationships/hdphoto" Target="../media/hdphoto12.wdp"/><Relationship Id="rId19" Type="http://schemas.openxmlformats.org/officeDocument/2006/relationships/image" Target="../media/image18.png"/><Relationship Id="rId4" Type="http://schemas.openxmlformats.org/officeDocument/2006/relationships/image" Target="../media/image104.png"/><Relationship Id="rId9" Type="http://schemas.openxmlformats.org/officeDocument/2006/relationships/image" Target="../media/image107.png"/><Relationship Id="rId14" Type="http://schemas.microsoft.com/office/2007/relationships/hdphoto" Target="../media/hdphoto14.wdp"/><Relationship Id="rId22" Type="http://schemas.openxmlformats.org/officeDocument/2006/relationships/image" Target="../media/image1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2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svg"/><Relationship Id="rId3" Type="http://schemas.openxmlformats.org/officeDocument/2006/relationships/image" Target="../media/image17.png"/><Relationship Id="rId7" Type="http://schemas.openxmlformats.org/officeDocument/2006/relationships/image" Target="../media/image20.sv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svg"/><Relationship Id="rId4" Type="http://schemas.microsoft.com/office/2007/relationships/hdphoto" Target="../media/hdphoto3.wdp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6.jpeg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microsoft.com/office/2007/relationships/hdphoto" Target="../media/hdphoto5.wdp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50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2.png"/><Relationship Id="rId5" Type="http://schemas.openxmlformats.org/officeDocument/2006/relationships/image" Target="../media/image51.png"/><Relationship Id="rId10" Type="http://schemas.openxmlformats.org/officeDocument/2006/relationships/image" Target="../media/image31.svg"/><Relationship Id="rId4" Type="http://schemas.microsoft.com/office/2007/relationships/hdphoto" Target="../media/hdphoto6.wdp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" Type="http://schemas.openxmlformats.org/officeDocument/2006/relationships/image" Target="../media/image36.jpeg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42.png"/><Relationship Id="rId5" Type="http://schemas.openxmlformats.org/officeDocument/2006/relationships/image" Target="../media/image53.png"/><Relationship Id="rId15" Type="http://schemas.openxmlformats.org/officeDocument/2006/relationships/image" Target="../media/image46.png"/><Relationship Id="rId10" Type="http://schemas.openxmlformats.org/officeDocument/2006/relationships/image" Target="../media/image41.svg"/><Relationship Id="rId4" Type="http://schemas.microsoft.com/office/2007/relationships/hdphoto" Target="../media/hdphoto8.wdp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svg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39" Type="http://schemas.openxmlformats.org/officeDocument/2006/relationships/image" Target="../media/image91.png"/><Relationship Id="rId21" Type="http://schemas.openxmlformats.org/officeDocument/2006/relationships/image" Target="../media/image73.svg"/><Relationship Id="rId34" Type="http://schemas.openxmlformats.org/officeDocument/2006/relationships/image" Target="../media/image86.png"/><Relationship Id="rId42" Type="http://schemas.openxmlformats.org/officeDocument/2006/relationships/image" Target="../media/image94.png"/><Relationship Id="rId47" Type="http://schemas.openxmlformats.org/officeDocument/2006/relationships/image" Target="../media/image99.svg"/><Relationship Id="rId7" Type="http://schemas.openxmlformats.org/officeDocument/2006/relationships/image" Target="../media/image59.svg"/><Relationship Id="rId2" Type="http://schemas.openxmlformats.org/officeDocument/2006/relationships/image" Target="../media/image54.jpeg"/><Relationship Id="rId16" Type="http://schemas.openxmlformats.org/officeDocument/2006/relationships/image" Target="../media/image68.png"/><Relationship Id="rId29" Type="http://schemas.openxmlformats.org/officeDocument/2006/relationships/image" Target="../media/image81.svg"/><Relationship Id="rId11" Type="http://schemas.openxmlformats.org/officeDocument/2006/relationships/image" Target="../media/image63.svg"/><Relationship Id="rId24" Type="http://schemas.openxmlformats.org/officeDocument/2006/relationships/image" Target="../media/image76.png"/><Relationship Id="rId32" Type="http://schemas.openxmlformats.org/officeDocument/2006/relationships/image" Target="../media/image84.png"/><Relationship Id="rId37" Type="http://schemas.openxmlformats.org/officeDocument/2006/relationships/image" Target="../media/image89.png"/><Relationship Id="rId40" Type="http://schemas.openxmlformats.org/officeDocument/2006/relationships/image" Target="../media/image92.png"/><Relationship Id="rId45" Type="http://schemas.openxmlformats.org/officeDocument/2006/relationships/image" Target="../media/image97.sv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23" Type="http://schemas.openxmlformats.org/officeDocument/2006/relationships/image" Target="../media/image75.svg"/><Relationship Id="rId28" Type="http://schemas.openxmlformats.org/officeDocument/2006/relationships/image" Target="../media/image80.png"/><Relationship Id="rId36" Type="http://schemas.openxmlformats.org/officeDocument/2006/relationships/image" Target="../media/image88.png"/><Relationship Id="rId49" Type="http://schemas.openxmlformats.org/officeDocument/2006/relationships/image" Target="../media/image101.svg"/><Relationship Id="rId10" Type="http://schemas.openxmlformats.org/officeDocument/2006/relationships/image" Target="../media/image62.png"/><Relationship Id="rId19" Type="http://schemas.openxmlformats.org/officeDocument/2006/relationships/image" Target="../media/image71.svg"/><Relationship Id="rId31" Type="http://schemas.openxmlformats.org/officeDocument/2006/relationships/image" Target="../media/image83.svg"/><Relationship Id="rId44" Type="http://schemas.openxmlformats.org/officeDocument/2006/relationships/image" Target="../media/image96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79.svg"/><Relationship Id="rId30" Type="http://schemas.openxmlformats.org/officeDocument/2006/relationships/image" Target="../media/image82.png"/><Relationship Id="rId35" Type="http://schemas.openxmlformats.org/officeDocument/2006/relationships/image" Target="../media/image87.svg"/><Relationship Id="rId43" Type="http://schemas.openxmlformats.org/officeDocument/2006/relationships/image" Target="../media/image95.svg"/><Relationship Id="rId48" Type="http://schemas.openxmlformats.org/officeDocument/2006/relationships/image" Target="../media/image100.png"/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5" Type="http://schemas.openxmlformats.org/officeDocument/2006/relationships/image" Target="../media/image77.svg"/><Relationship Id="rId33" Type="http://schemas.openxmlformats.org/officeDocument/2006/relationships/image" Target="../media/image85.svg"/><Relationship Id="rId38" Type="http://schemas.openxmlformats.org/officeDocument/2006/relationships/image" Target="../media/image90.svg"/><Relationship Id="rId46" Type="http://schemas.openxmlformats.org/officeDocument/2006/relationships/image" Target="../media/image98.png"/><Relationship Id="rId20" Type="http://schemas.openxmlformats.org/officeDocument/2006/relationships/image" Target="../media/image72.png"/><Relationship Id="rId41" Type="http://schemas.openxmlformats.org/officeDocument/2006/relationships/image" Target="../media/image9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DD86CA-9439-4B38-9E21-26FC1814A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A1C78E-6C36-42E9-A000-328FF98A521C}"/>
              </a:ext>
            </a:extLst>
          </p:cNvPr>
          <p:cNvSpPr txBox="1"/>
          <p:nvPr/>
        </p:nvSpPr>
        <p:spPr>
          <a:xfrm>
            <a:off x="2776821" y="1971652"/>
            <a:ext cx="66383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PHÁT TRIỂN NHẬN THỨC</a:t>
            </a:r>
            <a:endParaRPr lang="vi-VN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AEC421-9DA8-4DDE-B1E1-C4F1CE331993}"/>
              </a:ext>
            </a:extLst>
          </p:cNvPr>
          <p:cNvSpPr txBox="1"/>
          <p:nvPr/>
        </p:nvSpPr>
        <p:spPr>
          <a:xfrm>
            <a:off x="3442868" y="2770282"/>
            <a:ext cx="53062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tài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biệt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– 36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tuổi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6A5A2-1928-4320-A8E0-1DFE70E606D3}"/>
              </a:ext>
            </a:extLst>
          </p:cNvPr>
          <p:cNvSpPr txBox="1"/>
          <p:nvPr/>
        </p:nvSpPr>
        <p:spPr>
          <a:xfrm>
            <a:off x="3827509" y="152299"/>
            <a:ext cx="4721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ỦY BAN NHÂN DÂN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MẦM NON ĐÔ THỊ VIỆT HƯNG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1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9CC7573-943E-4953-9F4F-B0F01AF5E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889" y="4023549"/>
            <a:ext cx="4017612" cy="31640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2EB56CB-D118-4741-A335-305AE99F1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127" y="4041838"/>
            <a:ext cx="4017612" cy="314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298314-2965-42CE-BCA4-5C6314C70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3875" y1="16129" x2="60517" y2="16129"/>
                        <a14:foregroundMark x1="43911" y1="15054" x2="48339" y2="16129"/>
                        <a14:foregroundMark x1="37269" y1="15591" x2="45387" y2="14516"/>
                        <a14:foregroundMark x1="41328" y1="14516" x2="50554" y2="13978"/>
                        <a14:foregroundMark x1="50554" y1="13978" x2="57934" y2="139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1250" y="-184542"/>
            <a:ext cx="2321494" cy="1593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05AC74-D1AD-4A16-BBCD-6616428803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0335" y="14552"/>
            <a:ext cx="2124326" cy="2280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4DF7C-0510-4913-9304-5CD118BA7F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8889" r="91111">
                        <a14:foregroundMark x1="8889" y1="39556" x2="8889" y2="39556"/>
                        <a14:foregroundMark x1="91111" y1="34667" x2="91111" y2="34667"/>
                        <a14:foregroundMark x1="91111" y1="34667" x2="91111" y2="34667"/>
                      </a14:backgroundRemoval>
                    </a14:imgEffect>
                  </a14:imgLayer>
                </a14:imgProps>
              </a:ext>
            </a:extLst>
          </a:blip>
          <a:srcRect t="27337" b="16962"/>
          <a:stretch/>
        </p:blipFill>
        <p:spPr>
          <a:xfrm>
            <a:off x="2798670" y="2269891"/>
            <a:ext cx="2677083" cy="1491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CB5E93-9C5B-4318-BB37-6A84DF39A4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4000" r="95636">
                        <a14:foregroundMark x1="7091" y1="45455" x2="7091" y2="45455"/>
                        <a14:foregroundMark x1="4000" y1="47636" x2="4000" y2="47636"/>
                        <a14:foregroundMark x1="91636" y1="44909" x2="91636" y2="44909"/>
                        <a14:foregroundMark x1="95636" y1="44182" x2="95636" y2="44182"/>
                        <a14:foregroundMark x1="48182" y1="20000" x2="48182" y2="20000"/>
                      </a14:backgroundRemoval>
                    </a14:imgEffect>
                  </a14:imgLayer>
                </a14:imgProps>
              </a:ext>
            </a:extLst>
          </a:blip>
          <a:srcRect t="15473" b="18689"/>
          <a:stretch/>
        </p:blipFill>
        <p:spPr>
          <a:xfrm>
            <a:off x="9248374" y="-72564"/>
            <a:ext cx="2170983" cy="1429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377D4A-596A-4499-8649-96088710C4D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4000" r="95273">
                        <a14:foregroundMark x1="4000" y1="48909" x2="4000" y2="48909"/>
                        <a14:foregroundMark x1="95273" y1="47636" x2="95273" y2="47636"/>
                        <a14:foregroundMark x1="79455" y1="50000" x2="79455" y2="50000"/>
                      </a14:backgroundRemoval>
                    </a14:imgEffect>
                  </a14:imgLayer>
                </a14:imgProps>
              </a:ext>
            </a:extLst>
          </a:blip>
          <a:srcRect t="18842" b="16852"/>
          <a:stretch/>
        </p:blipFill>
        <p:spPr>
          <a:xfrm>
            <a:off x="8265858" y="2811497"/>
            <a:ext cx="2127075" cy="1367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398AF6-9285-4BE3-A78B-514F1807A0A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7000" r="90000">
                        <a14:foregroundMark x1="7000" y1="67250" x2="7000" y2="67250"/>
                        <a14:foregroundMark x1="90000" y1="24000" x2="90000" y2="24000"/>
                      </a14:backgroundRemoval>
                    </a14:imgEffect>
                  </a14:imgLayer>
                </a14:imgProps>
              </a:ext>
            </a:extLst>
          </a:blip>
          <a:srcRect t="11776" b="16421"/>
          <a:stretch/>
        </p:blipFill>
        <p:spPr>
          <a:xfrm>
            <a:off x="3600248" y="468947"/>
            <a:ext cx="1390298" cy="998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5250C7-1EA5-4B07-85EA-2C5BE655CA4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78" b="89778" l="8000" r="92444">
                        <a14:foregroundMark x1="8000" y1="51111" x2="8000" y2="51111"/>
                        <a14:foregroundMark x1="92444" y1="46222" x2="92444" y2="46222"/>
                        <a14:foregroundMark x1="84000" y1="43111" x2="84000" y2="43111"/>
                      </a14:backgroundRemoval>
                    </a14:imgEffect>
                  </a14:imgLayer>
                </a14:imgProps>
              </a:ext>
            </a:extLst>
          </a:blip>
          <a:srcRect t="38324" b="40402"/>
          <a:stretch/>
        </p:blipFill>
        <p:spPr>
          <a:xfrm>
            <a:off x="5475753" y="3348325"/>
            <a:ext cx="2369164" cy="5040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0D2B7F-12BB-400F-B121-CD9390C8051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87750" y="765881"/>
            <a:ext cx="1006303" cy="796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CE9C63-4F82-487E-ABE8-5A210FDB8FA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8" b="89778" l="1778" r="98222">
                        <a14:foregroundMark x1="8444" y1="40000" x2="8444" y2="40000"/>
                        <a14:foregroundMark x1="1778" y1="43556" x2="1778" y2="43556"/>
                        <a14:foregroundMark x1="46222" y1="37333" x2="50222" y2="37333"/>
                        <a14:foregroundMark x1="98222" y1="44000" x2="98222" y2="44000"/>
                      </a14:backgroundRemoval>
                    </a14:imgEffect>
                  </a14:imgLayer>
                </a14:imgProps>
              </a:ext>
            </a:extLst>
          </a:blip>
          <a:srcRect t="17862" b="8210"/>
          <a:stretch/>
        </p:blipFill>
        <p:spPr>
          <a:xfrm>
            <a:off x="166745" y="2269891"/>
            <a:ext cx="1850221" cy="1367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CA1B10-6826-431D-B615-38003ACDF85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41091" y1="24909" x2="60364" y2="29636"/>
                      </a14:backgroundRemoval>
                    </a14:imgEffect>
                  </a14:imgLayer>
                </a14:imgProps>
              </a:ext>
            </a:extLst>
          </a:blip>
          <a:srcRect l="20909" t="16699" r="24062" b="18077"/>
          <a:stretch/>
        </p:blipFill>
        <p:spPr>
          <a:xfrm>
            <a:off x="10813874" y="2349630"/>
            <a:ext cx="1190794" cy="14114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595CFB-F05F-42C5-A85E-2C2061341C1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415" b="93049" l="10000" r="90000">
                        <a14:foregroundMark x1="29390" y1="10488" x2="68049" y2="25000"/>
                        <a14:foregroundMark x1="43415" y1="90000" x2="48415" y2="90000"/>
                        <a14:foregroundMark x1="49512" y1="93049" x2="49512" y2="93049"/>
                        <a14:foregroundMark x1="46951" y1="8415" x2="52073" y2="93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0446" y="892323"/>
            <a:ext cx="1341524" cy="134152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F6659D-C93C-4AA2-87E8-00FD2C40C9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1800" y="326740"/>
            <a:ext cx="2124326" cy="22809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B719D05-914B-4497-AB02-CB3315E097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8889" r="91111">
                        <a14:foregroundMark x1="8889" y1="39556" x2="8889" y2="39556"/>
                        <a14:foregroundMark x1="91111" y1="34667" x2="91111" y2="34667"/>
                        <a14:foregroundMark x1="91111" y1="34667" x2="91111" y2="34667"/>
                      </a14:backgroundRemoval>
                    </a14:imgEffect>
                  </a14:imgLayer>
                </a14:imgProps>
              </a:ext>
            </a:extLst>
          </a:blip>
          <a:srcRect t="27337" b="16962"/>
          <a:stretch/>
        </p:blipFill>
        <p:spPr>
          <a:xfrm>
            <a:off x="3761804" y="2125120"/>
            <a:ext cx="2677083" cy="14911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8166B0-D6DC-48E5-9824-D6F53221C60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4000" r="95273">
                        <a14:foregroundMark x1="4000" y1="48909" x2="4000" y2="48909"/>
                        <a14:foregroundMark x1="95273" y1="47636" x2="95273" y2="47636"/>
                        <a14:foregroundMark x1="79455" y1="50000" x2="79455" y2="50000"/>
                      </a14:backgroundRemoval>
                    </a14:imgEffect>
                  </a14:imgLayer>
                </a14:imgProps>
              </a:ext>
            </a:extLst>
          </a:blip>
          <a:srcRect t="18842" b="16852"/>
          <a:stretch/>
        </p:blipFill>
        <p:spPr>
          <a:xfrm>
            <a:off x="8952665" y="2744010"/>
            <a:ext cx="2127075" cy="13678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3C726E-75A1-4FE9-8DE0-AB2C2C50CC8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7000" r="90000">
                        <a14:foregroundMark x1="7000" y1="67250" x2="7000" y2="67250"/>
                        <a14:foregroundMark x1="90000" y1="24000" x2="90000" y2="24000"/>
                      </a14:backgroundRemoval>
                    </a14:imgEffect>
                  </a14:imgLayer>
                </a14:imgProps>
              </a:ext>
            </a:extLst>
          </a:blip>
          <a:srcRect t="11776" b="16421"/>
          <a:stretch/>
        </p:blipFill>
        <p:spPr>
          <a:xfrm>
            <a:off x="4227987" y="523575"/>
            <a:ext cx="1390298" cy="998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CBC94B-2058-4069-8727-9375EDF91A6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415" b="93049" l="10000" r="90000">
                        <a14:foregroundMark x1="29390" y1="10488" x2="68049" y2="25000"/>
                        <a14:foregroundMark x1="43415" y1="90000" x2="48415" y2="90000"/>
                        <a14:foregroundMark x1="49512" y1="93049" x2="49512" y2="93049"/>
                        <a14:foregroundMark x1="46951" y1="8415" x2="52073" y2="93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555" y="928367"/>
            <a:ext cx="1341524" cy="13415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D16281F-BCFE-4C2C-9DFC-592ECE026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3875" y1="16129" x2="60517" y2="16129"/>
                        <a14:foregroundMark x1="43911" y1="15054" x2="48339" y2="16129"/>
                        <a14:foregroundMark x1="37269" y1="15591" x2="45387" y2="14516"/>
                        <a14:foregroundMark x1="41328" y1="14516" x2="50554" y2="13978"/>
                        <a14:foregroundMark x1="50554" y1="13978" x2="57934" y2="139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0155" y="612133"/>
            <a:ext cx="2321494" cy="15933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F786042-F513-4A85-8185-A857BA3582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4000" r="95636">
                        <a14:foregroundMark x1="7091" y1="45455" x2="7091" y2="45455"/>
                        <a14:foregroundMark x1="4000" y1="47636" x2="4000" y2="47636"/>
                        <a14:foregroundMark x1="91636" y1="44909" x2="91636" y2="44909"/>
                        <a14:foregroundMark x1="95636" y1="44182" x2="95636" y2="44182"/>
                        <a14:foregroundMark x1="48182" y1="20000" x2="48182" y2="20000"/>
                      </a14:backgroundRemoval>
                    </a14:imgEffect>
                  </a14:imgLayer>
                </a14:imgProps>
              </a:ext>
            </a:extLst>
          </a:blip>
          <a:srcRect t="15473" b="18689"/>
          <a:stretch/>
        </p:blipFill>
        <p:spPr>
          <a:xfrm>
            <a:off x="10021017" y="478095"/>
            <a:ext cx="2170983" cy="14293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2CD76F-06D6-415D-875B-7D735738381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78" b="89778" l="8000" r="92444">
                        <a14:foregroundMark x1="8000" y1="51111" x2="8000" y2="51111"/>
                        <a14:foregroundMark x1="92444" y1="46222" x2="92444" y2="46222"/>
                        <a14:foregroundMark x1="84000" y1="43111" x2="84000" y2="43111"/>
                      </a14:backgroundRemoval>
                    </a14:imgEffect>
                  </a14:imgLayer>
                </a14:imgProps>
              </a:ext>
            </a:extLst>
          </a:blip>
          <a:srcRect t="38324" b="40402"/>
          <a:stretch/>
        </p:blipFill>
        <p:spPr>
          <a:xfrm>
            <a:off x="4788946" y="3757469"/>
            <a:ext cx="2369164" cy="50400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1AC5AE9-5481-423C-AF77-0D1317EA4F2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48482" y="1366627"/>
            <a:ext cx="1006303" cy="7963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8895E3A-F324-42CA-8DAD-B5CE3ED67AA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8" b="89778" l="1778" r="98222">
                        <a14:foregroundMark x1="8444" y1="40000" x2="8444" y2="40000"/>
                        <a14:foregroundMark x1="1778" y1="43556" x2="1778" y2="43556"/>
                        <a14:foregroundMark x1="46222" y1="37333" x2="50222" y2="37333"/>
                        <a14:foregroundMark x1="98222" y1="44000" x2="98222" y2="44000"/>
                      </a14:backgroundRemoval>
                    </a14:imgEffect>
                  </a14:imgLayer>
                </a14:imgProps>
              </a:ext>
            </a:extLst>
          </a:blip>
          <a:srcRect t="17862" b="8210"/>
          <a:stretch/>
        </p:blipFill>
        <p:spPr>
          <a:xfrm>
            <a:off x="1171147" y="2586125"/>
            <a:ext cx="1850221" cy="13678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11683F8-6796-4476-9B73-8823ED94720D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41091" y1="24909" x2="60364" y2="29636"/>
                      </a14:backgroundRemoval>
                    </a14:imgEffect>
                  </a14:imgLayer>
                </a14:imgProps>
              </a:ext>
            </a:extLst>
          </a:blip>
          <a:srcRect l="20909" t="16699" r="24062" b="18077"/>
          <a:stretch/>
        </p:blipFill>
        <p:spPr>
          <a:xfrm>
            <a:off x="11098407" y="2838480"/>
            <a:ext cx="1190794" cy="14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0.01341 0.5300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85185E-6 L 0.63698 0.5178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9" y="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23151 0.6310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76" y="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42669 0.625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4319 0.5474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02" y="2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14349 0.5078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56523 0.2509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08243 0.2509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19492 0.3136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0.43411 0.3604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26F9E6-015C-4188-8537-E7503D171AB2}"/>
              </a:ext>
            </a:extLst>
          </p:cNvPr>
          <p:cNvSpPr txBox="1"/>
          <p:nvPr/>
        </p:nvSpPr>
        <p:spPr>
          <a:xfrm>
            <a:off x="3442068" y="1566952"/>
            <a:ext cx="530786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end</a:t>
            </a:r>
            <a:endParaRPr lang="vi-VN" sz="115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3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2F21E5-2B8E-4E53-B524-23546170A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6252" y="1352949"/>
            <a:ext cx="6239496" cy="4152101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B26F2D30-8F69-4C94-B365-EDF0AB4FC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31589" y="1582393"/>
            <a:ext cx="2460312" cy="1489293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19ED51F1-B944-4641-B16B-1E8BAD7457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3010" y="0"/>
            <a:ext cx="2227401" cy="2057617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126D36B-DCA5-433F-83F1-E6D5CC8786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57600">
            <a:off x="252416" y="3649150"/>
            <a:ext cx="1518419" cy="3275022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764F35F9-583D-4E7E-BB38-7ABFE4F639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653714" y="5451981"/>
            <a:ext cx="2163831" cy="1192501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D7091C96-0C9C-441F-A674-04D2133FE8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29917" y="-155168"/>
            <a:ext cx="1991506" cy="221278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CE16E652-7B29-42E9-B8D9-A3126D67C5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330716">
            <a:off x="5286866" y="5563202"/>
            <a:ext cx="1271813" cy="126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8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22501F-BFF1-411C-A1F8-271A021F9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" b="99331" l="4778" r="94000">
                        <a14:foregroundMark x1="46333" y1="4819" x2="55333" y2="8701"/>
                        <a14:foregroundMark x1="49333" y1="937" x2="49333" y2="937"/>
                        <a14:foregroundMark x1="51556" y1="89290" x2="59222" y2="93173"/>
                        <a14:foregroundMark x1="59222" y1="93173" x2="60111" y2="94110"/>
                        <a14:foregroundMark x1="53556" y1="99331" x2="60111" y2="98394"/>
                        <a14:foregroundMark x1="90111" y1="46051" x2="94000" y2="43641"/>
                        <a14:foregroundMark x1="4778" y1="49799" x2="10667" y2="48862"/>
                        <a14:foregroundMark x1="10667" y1="48862" x2="10667" y2="488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6862" y="850232"/>
            <a:ext cx="7238276" cy="60077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0ED70F-B9CC-4553-B13E-AD29E4077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8026" y="2588388"/>
            <a:ext cx="1268901" cy="1004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971E17-99BA-46E6-B863-C70DD0E82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50690">
            <a:off x="10023050" y="5097985"/>
            <a:ext cx="1821324" cy="1524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79AE0B-8D16-4B62-8F0E-1D80561C46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46633">
            <a:off x="9938613" y="196977"/>
            <a:ext cx="1788985" cy="178248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001608B9-FCC2-46B7-AC3C-5415ED3405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5676" y="0"/>
            <a:ext cx="2548191" cy="1404325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D087B9C-7993-4A13-9ADC-AB791CB011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2740" y="5116845"/>
            <a:ext cx="1256155" cy="1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4A217E-3E28-4BFB-B83D-2A7372B2F3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" b="97778" l="9778" r="89778">
                        <a14:foregroundMark x1="41778" y1="6667" x2="51556" y2="8000"/>
                        <a14:foregroundMark x1="51556" y1="8000" x2="52444" y2="8444"/>
                        <a14:foregroundMark x1="46222" y1="3556" x2="49778" y2="3556"/>
                        <a14:foregroundMark x1="67556" y1="49778" x2="74667" y2="48444"/>
                        <a14:foregroundMark x1="66222" y1="49333" x2="69778" y2="48000"/>
                        <a14:foregroundMark x1="40889" y1="59556" x2="45778" y2="62222"/>
                        <a14:foregroundMark x1="40000" y1="97778" x2="43111" y2="89778"/>
                        <a14:foregroundMark x1="52444" y1="91111" x2="59111" y2="94222"/>
                        <a14:foregroundMark x1="37333" y1="96000" x2="39556" y2="94222"/>
                        <a14:foregroundMark x1="37333" y1="45333" x2="38667" y2="41333"/>
                      </a14:backgroundRemoval>
                    </a14:imgEffect>
                  </a14:imgLayer>
                </a14:imgProps>
              </a:ext>
            </a:extLst>
          </a:blip>
          <a:srcRect l="31605" r="20078"/>
          <a:stretch/>
        </p:blipFill>
        <p:spPr>
          <a:xfrm>
            <a:off x="4539567" y="962526"/>
            <a:ext cx="2893052" cy="5987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153BAB-180A-465A-8CBC-FC94C57AF7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2" b="89868" l="901" r="98649">
                        <a14:foregroundMark x1="89640" y1="48458" x2="94595" y2="63436"/>
                        <a14:foregroundMark x1="94595" y1="63436" x2="95495" y2="65198"/>
                        <a14:foregroundMark x1="7207" y1="74890" x2="14414" y2="72247"/>
                        <a14:foregroundMark x1="901" y1="77093" x2="901" y2="77093"/>
                        <a14:foregroundMark x1="98649" y1="59031" x2="98649" y2="59031"/>
                      </a14:backgroundRemoval>
                    </a14:imgEffect>
                  </a14:imgLayer>
                </a14:imgProps>
              </a:ext>
            </a:extLst>
          </a:blip>
          <a:srcRect t="15676" b="15740"/>
          <a:stretch/>
        </p:blipFill>
        <p:spPr>
          <a:xfrm flipH="1">
            <a:off x="4698242" y="735735"/>
            <a:ext cx="1991316" cy="139647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297658E-30AC-4E02-86BE-DCE2DEC203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442" y="76814"/>
            <a:ext cx="2513030" cy="1771423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6854CB9-8901-4E1A-A5AD-39A0054D51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25020" y="76814"/>
            <a:ext cx="3066980" cy="312377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9ECED71E-BA5C-4BD0-B686-6F78A7B506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82780">
            <a:off x="10445822" y="5298636"/>
            <a:ext cx="1387943" cy="1375325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9C748A0F-1322-427D-9F0F-F5454DACFC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946507">
            <a:off x="127691" y="5383504"/>
            <a:ext cx="1750856" cy="118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9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DE266B-F413-4673-8431-BFBA82FF3B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5" b="98519" l="3680" r="48800">
                        <a14:foregroundMark x1="20800" y1="12444" x2="27040" y2="7852"/>
                        <a14:foregroundMark x1="27040" y1="7852" x2="32640" y2="8000"/>
                        <a14:foregroundMark x1="29440" y1="5630" x2="37600" y2="7556"/>
                        <a14:foregroundMark x1="37600" y1="7556" x2="37920" y2="7852"/>
                        <a14:foregroundMark x1="29440" y1="2815" x2="32960" y2="3704"/>
                        <a14:foregroundMark x1="4320" y1="55111" x2="3840" y2="60148"/>
                        <a14:foregroundMark x1="43520" y1="15259" x2="45280" y2="15704"/>
                        <a14:foregroundMark x1="28000" y1="90963" x2="27520" y2="98519"/>
                        <a14:foregroundMark x1="38720" y1="90963" x2="39040" y2="97333"/>
                        <a14:foregroundMark x1="48800" y1="57333" x2="48800" y2="57778"/>
                        <a14:foregroundMark x1="48800" y1="57481" x2="48800" y2="57481"/>
                      </a14:backgroundRemoval>
                    </a14:imgEffect>
                  </a14:imgLayer>
                </a14:imgProps>
              </a:ext>
            </a:extLst>
          </a:blip>
          <a:srcRect r="46672"/>
          <a:stretch/>
        </p:blipFill>
        <p:spPr>
          <a:xfrm>
            <a:off x="4609055" y="835278"/>
            <a:ext cx="2973889" cy="602272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82ECEB4-60BD-40B8-85E9-8B529929E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94147">
            <a:off x="10256804" y="4254459"/>
            <a:ext cx="1806697" cy="180669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814B1FA-CACB-489D-90ED-59E0191B98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477541">
            <a:off x="-101269" y="191802"/>
            <a:ext cx="1347445" cy="89421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64AA4D3-6BA8-4DFA-A0DD-41A66B95F5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79603">
            <a:off x="656120" y="881337"/>
            <a:ext cx="2382103" cy="165014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8DEED63-F011-43D6-9B4C-6B5AC25C0C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642755">
            <a:off x="191314" y="4014377"/>
            <a:ext cx="2072648" cy="285703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01EF9D9-681D-4CDD-97C9-697B827446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680561" y="-20205"/>
            <a:ext cx="2540164" cy="2530927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5A097912-7006-4817-8237-24479034D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608408">
            <a:off x="7788859" y="5772824"/>
            <a:ext cx="2536020" cy="105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6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amily clipart grandma - grandfather and grandmother clipart PNG image with  transparent background | TOPpng">
            <a:extLst>
              <a:ext uri="{FF2B5EF4-FFF2-40B4-BE49-F238E27FC236}">
                <a16:creationId xmlns:a16="http://schemas.microsoft.com/office/drawing/2014/main" id="{E1190A86-2109-45EB-8D63-E2E3B9A4C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2" b="96624" l="52738" r="79167">
                        <a14:foregroundMark x1="64286" y1="3842" x2="65000" y2="8847"/>
                        <a14:foregroundMark x1="58333" y1="95111" x2="60714" y2="91618"/>
                        <a14:foregroundMark x1="78452" y1="96624" x2="78452" y2="96624"/>
                        <a14:foregroundMark x1="78214" y1="81141" x2="78214" y2="81141"/>
                        <a14:foregroundMark x1="52738" y1="40745" x2="52738" y2="40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7589"/>
          <a:stretch/>
        </p:blipFill>
        <p:spPr bwMode="auto">
          <a:xfrm>
            <a:off x="4965412" y="963848"/>
            <a:ext cx="1708344" cy="53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BB01DA-9560-4BBF-98C1-566818DBCF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7813" l="7969" r="91719">
                        <a14:foregroundMark x1="31026" y1="8448" x2="32153" y2="8292"/>
                        <a14:foregroundMark x1="82813" y1="10781" x2="82344" y2="10781"/>
                        <a14:foregroundMark x1="7969" y1="30781" x2="9844" y2="20938"/>
                        <a14:foregroundMark x1="57344" y1="92813" x2="64531" y2="91406"/>
                        <a14:foregroundMark x1="52812" y1="97813" x2="52812" y2="97813"/>
                        <a14:foregroundMark x1="55625" y1="97188" x2="55625" y2="97188"/>
                        <a14:foregroundMark x1="58750" y1="97813" x2="58750" y2="97813"/>
                        <a14:foregroundMark x1="76250" y1="93281" x2="76250" y2="93281"/>
                        <a14:foregroundMark x1="91719" y1="78750" x2="91719" y2="78750"/>
                        <a14:foregroundMark x1="72969" y1="93594" x2="72969" y2="93594"/>
                        <a14:foregroundMark x1="70938" y1="95000" x2="70938" y2="95000"/>
                        <a14:foregroundMark x1="67813" y1="95938" x2="67813" y2="95938"/>
                        <a14:foregroundMark x1="64531" y1="96406" x2="64531" y2="96406"/>
                        <a14:foregroundMark x1="61563" y1="96406" x2="61563" y2="96406"/>
                        <a14:backgroundMark x1="23906" y1="4688" x2="33594" y2="20313"/>
                        <a14:backgroundMark x1="25156" y1="4688" x2="49375" y2="7344"/>
                        <a14:backgroundMark x1="49375" y1="7344" x2="51563" y2="8594"/>
                        <a14:backgroundMark x1="54219" y1="2188" x2="54844" y2="17656"/>
                        <a14:backgroundMark x1="31563" y1="9219" x2="38125" y2="9219"/>
                        <a14:backgroundMark x1="30312" y1="7969" x2="30938" y2="7969"/>
                        <a14:backgroundMark x1="50313" y1="3438" x2="47813" y2="6719"/>
                        <a14:backgroundMark x1="16094" y1="12500" x2="31563" y2="18906"/>
                        <a14:backgroundMark x1="18125" y1="9219" x2="27031" y2="6094"/>
                        <a14:backgroundMark x1="24531" y1="6094" x2="39375" y2="5469"/>
                        <a14:backgroundMark x1="26406" y1="2813" x2="45781" y2="313"/>
                        <a14:backgroundMark x1="23281" y1="11250" x2="30938" y2="11250"/>
                        <a14:backgroundMark x1="57344" y1="6719" x2="57344" y2="16406"/>
                        <a14:backgroundMark x1="59375" y1="6094" x2="59375" y2="15781"/>
                        <a14:backgroundMark x1="58125" y1="6719" x2="57344" y2="4688"/>
                        <a14:backgroundMark x1="58750" y1="4063" x2="58750" y2="6094"/>
                        <a14:backgroundMark x1="21875" y1="9219" x2="30938" y2="8594"/>
                      </a14:backgroundRemoval>
                    </a14:imgEffect>
                  </a14:imgLayer>
                </a14:imgProps>
              </a:ext>
            </a:extLst>
          </a:blip>
          <a:srcRect t="16395" b="2"/>
          <a:stretch/>
        </p:blipFill>
        <p:spPr>
          <a:xfrm rot="579180">
            <a:off x="5422761" y="2142773"/>
            <a:ext cx="684461" cy="133906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40B1846-9F20-41AA-ACA2-B67F2CAA1E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442" y="76814"/>
            <a:ext cx="2513030" cy="177142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BB251F6-E5E3-46EA-B1D0-9E6B98890D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25020" y="76814"/>
            <a:ext cx="3066980" cy="312377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0E6B5D3-5183-4544-8195-C5516552CA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82780">
            <a:off x="10445822" y="5298636"/>
            <a:ext cx="1387943" cy="1375325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5B5B6BC-6832-4C8B-B472-A1E68AC9EE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946507">
            <a:off x="127691" y="5383504"/>
            <a:ext cx="1750856" cy="118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7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310DF8-0A3C-4F6C-9823-30575B79CA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04" b="97206" l="20238" r="47500">
                        <a14:foregroundMark x1="28642" y1="21611" x2="36190" y2="25844"/>
                        <a14:foregroundMark x1="47619" y1="26659" x2="47619" y2="26659"/>
                        <a14:foregroundMark x1="30000" y1="92899" x2="32976" y2="93481"/>
                        <a14:foregroundMark x1="36786" y1="97206" x2="36786" y2="97206"/>
                        <a14:foregroundMark x1="36786" y1="97206" x2="36786" y2="97206"/>
                        <a14:backgroundMark x1="22976" y1="23283" x2="27857" y2="20140"/>
                        <a14:backgroundMark x1="24405" y1="24680" x2="29643" y2="18510"/>
                        <a14:backgroundMark x1="26190" y1="22468" x2="28214" y2="21071"/>
                        <a14:backgroundMark x1="27857" y1="21537" x2="28690" y2="21537"/>
                      </a14:backgroundRemoval>
                    </a14:imgEffect>
                  </a14:imgLayer>
                </a14:imgProps>
              </a:ext>
            </a:extLst>
          </a:blip>
          <a:srcRect l="17592" t="17971" r="50000"/>
          <a:stretch/>
        </p:blipFill>
        <p:spPr>
          <a:xfrm>
            <a:off x="4880163" y="1190123"/>
            <a:ext cx="1939260" cy="50196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A4EE58-80C3-4124-A112-96ABC3C337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438" r="91563">
                        <a14:foregroundMark x1="8438" y1="66563" x2="8438" y2="66563"/>
                        <a14:foregroundMark x1="91563" y1="38125" x2="91563" y2="38125"/>
                      </a14:backgroundRemoval>
                    </a14:imgEffect>
                  </a14:imgLayer>
                </a14:imgProps>
              </a:ext>
            </a:extLst>
          </a:blip>
          <a:srcRect l="4597" t="21063" r="4030" b="23190"/>
          <a:stretch/>
        </p:blipFill>
        <p:spPr>
          <a:xfrm rot="19332071" flipH="1">
            <a:off x="4872031" y="975966"/>
            <a:ext cx="1919837" cy="117128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008DEF6-9F66-4CEB-9752-B22FDAB198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94147">
            <a:off x="10256804" y="4254459"/>
            <a:ext cx="1806697" cy="1806697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A26B2378-8853-4A37-9D5F-E5C4AE0C8B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477541">
            <a:off x="-101269" y="191802"/>
            <a:ext cx="1347445" cy="894214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5A63DB6-3BE8-4928-8DFD-0C9BBEEC20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79603">
            <a:off x="656120" y="881337"/>
            <a:ext cx="2382103" cy="1650148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2766841E-5685-4204-89B9-896FE15934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642755">
            <a:off x="191314" y="4014377"/>
            <a:ext cx="2072648" cy="2857034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71336D3A-A51F-4662-971F-265AD08E90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680561" y="-20205"/>
            <a:ext cx="2540164" cy="253092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FF62B00D-B56F-48F4-865F-5EB098C6BB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608408">
            <a:off x="7788859" y="5772824"/>
            <a:ext cx="2536020" cy="105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9D64B4-6A9C-418B-8FE8-CC22B78E0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5725"/>
            <a:ext cx="12192000" cy="2962275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BAAE9D06-B4B3-4F7B-AB8C-F199E888A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17614" y="2530074"/>
            <a:ext cx="1330198" cy="194544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804B2019-2D0F-4118-AC89-D9685FD071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62613" y="1808670"/>
            <a:ext cx="675447" cy="20870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CA97BB-5539-4ABB-89AC-EDAB1BCDF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68905" y="668739"/>
            <a:ext cx="1730598" cy="1740089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A3545982-240C-4D0C-A8E3-41A0B8F938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20837" y="1269242"/>
            <a:ext cx="701305" cy="55227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01FA130-2638-42B7-B890-A1CA730F24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068493" y="2580114"/>
            <a:ext cx="4735773" cy="1902919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E743332-AFCA-48A9-B656-1B78F939E3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38555" y="3531573"/>
            <a:ext cx="2395647" cy="180721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CACB3CF-C20B-4A57-B0C3-0D43BA6080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283000" y="2775047"/>
            <a:ext cx="1351202" cy="1170479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3538287-D073-4A3C-BA51-C7ECD8A1720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2738488" y="3543367"/>
            <a:ext cx="969208" cy="1514387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E5B7BA4-F8F0-4ED1-ABBF-E6F074A13C4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426890" y="4845195"/>
            <a:ext cx="1765110" cy="98718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4C8290C-1E84-42F1-B829-9A40755BD9B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659056" y="346474"/>
            <a:ext cx="644530" cy="64453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BE54FDD5-FD2A-48BB-B7BB-438105A90BE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62993" y="1424039"/>
            <a:ext cx="2024418" cy="2513386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0DF7DAD-AAEF-4AE3-B59E-7DA089D87AB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4399913" y="3191010"/>
            <a:ext cx="928784" cy="70471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999F72A-4796-4E5A-8D9C-A2CF5B413D8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3621984" y="1849725"/>
            <a:ext cx="1215832" cy="229488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02AAA749-399E-4663-B21D-88EDE44D9CE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7958182" y="1964469"/>
            <a:ext cx="1093171" cy="1901167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5A796AE-E182-49FA-8300-BB2ED6B7B20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0906592" y="4865892"/>
            <a:ext cx="906895" cy="68924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5093358-3650-4574-954B-7929E8294D6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7678647" y="3383200"/>
            <a:ext cx="981358" cy="1154539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B4AA079F-CD35-4E59-9F96-6C517258FD77}"/>
              </a:ext>
            </a:extLst>
          </p:cNvPr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>
          <a:xfrm>
            <a:off x="3553815" y="1114965"/>
            <a:ext cx="675448" cy="796401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554A3D7B-2A6D-4B54-8A7B-ECCAD88F47A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9304532" y="2408827"/>
            <a:ext cx="801869" cy="962943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0264951A-7200-4387-A3A0-79D2F302B53A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29946" y="3899867"/>
            <a:ext cx="1680938" cy="2981708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AFF7C0A1-423D-4315-B3A2-71777FC7A5C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9205269" y="3337301"/>
            <a:ext cx="2982162" cy="1323334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BD6C18FC-1374-4FD0-A06B-0D2DB0C5750E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11172546" y="2775047"/>
            <a:ext cx="803220" cy="562254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1810E4E2-A9F0-4ADC-84ED-FBE6018FFB3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10906592" y="2856568"/>
            <a:ext cx="229459" cy="496860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ADC6BB4C-1D9A-4684-9037-FBE4C0777B41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4382423" y="1312218"/>
            <a:ext cx="406155" cy="607335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7E584604-EF2A-4F91-BD2B-0334B64826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>
            <a:off x="5160352" y="-12980"/>
            <a:ext cx="1209333" cy="128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04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59E9E2-7D82-41A4-857C-F01373C00A83}"/>
              </a:ext>
            </a:extLst>
          </p:cNvPr>
          <p:cNvSpPr txBox="1"/>
          <p:nvPr/>
        </p:nvSpPr>
        <p:spPr>
          <a:xfrm>
            <a:off x="2391299" y="2875002"/>
            <a:ext cx="74094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 chơi: </a:t>
            </a: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siêu thị</a:t>
            </a:r>
            <a:endParaRPr lang="vi-VN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80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6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3446</TotalTime>
  <Words>47</Words>
  <Application>Microsoft Office PowerPoint</Application>
  <PresentationFormat>Widescreen</PresentationFormat>
  <Paragraphs>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Times New Roman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207</cp:revision>
  <dcterms:created xsi:type="dcterms:W3CDTF">2021-10-03T03:07:54Z</dcterms:created>
  <dcterms:modified xsi:type="dcterms:W3CDTF">2022-01-18T16:37:56Z</dcterms:modified>
</cp:coreProperties>
</file>