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UTM Seagull" panose="02040603050506020204" pitchFamily="18" charset="0"/>
      <p:bold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C495"/>
    <a:srgbClr val="603912"/>
    <a:srgbClr val="F1E8D7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33" autoAdjust="0"/>
    <p:restoredTop sz="94660"/>
  </p:normalViewPr>
  <p:slideViewPr>
    <p:cSldViewPr snapToGrid="0">
      <p:cViewPr varScale="1">
        <p:scale>
          <a:sx n="69" d="100"/>
          <a:sy n="69" d="100"/>
        </p:scale>
        <p:origin x="72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E4816-4FDD-49CF-9400-DE34529EC9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1A4392-71F8-4289-A760-60C15F12EE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8E969-897E-4496-ACC2-F01692406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30/06/2022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FC196-AE42-494B-8067-EECE964BB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19696-C7D0-45B6-A275-0ADF19777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080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E7C38-71C9-408C-B308-0B4E95408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706E14-86BC-4EFA-A6CB-3E9001D21E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85CFE-535E-4318-9F0C-DFF411740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30/06/2022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3EB4B-CC4B-468B-B1EF-0AD6B4D32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F2FF5-8957-42C2-93C9-C7CC7DF2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48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51CB9A-1AB0-44AD-B968-EDE0025D08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02D6D5-F0E7-4F6A-B399-01FD5DBD3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E188A-A363-4C89-A306-DDEF27783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30/06/2022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65DE1F-0375-4686-8910-AFA158F63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09BD4-BA7A-45E5-AFB6-0FA9B497D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26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DB37-7898-48DD-8E78-E6DEC967C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471C0-B817-4B55-A7CB-07F4C4EBC7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11701-2767-49CC-B5CC-A42C2932F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30/06/2022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8F820-70B8-474F-9AA0-0AB996401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E3469-AFFB-4C4D-9B51-FBB5EE1CB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6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237B0-BA21-462E-B267-BF194CB3A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CFEE1-43BC-46BB-9152-E29766448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23656-5C5A-4B91-8D14-21BC7200D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30/06/2022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A884A-3AB9-4C0B-87EA-54528A4F4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F0124-1961-43CB-88DE-50C3BA54F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87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0651E-7510-4A41-9837-FF4CBD0BB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5B398-DBC6-4018-8E77-CFA038D053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EB40DE-067C-43AE-9270-DE7864D821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D76371-A36E-461A-B159-D2B30F803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30/06/2022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060364-E90E-4C46-9EE0-AE9965FD9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D2C8EF-D611-4302-BE9C-05EC4225F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95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6F171-B52F-4A57-AEF8-36D8ADBF0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1DE43-09E7-451F-9F5C-22BDE8F9E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A48C00-91F0-4794-9134-4744C99B5C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1E03C4-CFC5-4A2B-BE12-6104B275E9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9577D9-5BA9-401E-AE6B-B05B771F4E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70CEB7-BD1E-4BF3-95A2-605512242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30/06/2022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182D26-DD7A-4A2C-BA24-4347059D8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F75662-4E4E-4741-AB77-AEEA5C98D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05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03ED7-F262-458D-A3C8-F38100D3C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B211DD-8AA7-463B-A882-DEBD8A55B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30/06/2022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610C7A-D987-450B-B69B-1FCAF9B3F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CCED5E-18CA-4BBE-9E8C-F56EB2949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62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51DC0A-B00A-4CAA-8BD2-0A09B2333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30/06/2022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98E335-FEBF-45C2-A4B3-353ED7D88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77059E-B45E-4B61-816B-538BB2AF2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991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DD005-0120-4590-8D12-CFFFE6A46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4EAC7-49F3-40E1-AA03-7D4EF90AE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A10C8-C205-44E1-9B4C-3C90001DA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7FD15-954C-4BE8-BC0E-1657CDA2C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30/06/2022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A09B85-37BB-4855-8ADF-D91D2D36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E31BA-F76B-42CD-AA3C-CF9BDFD1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3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27ACC-0E0B-4046-94BD-3BE3EEB6E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84C311-09FA-441D-8852-CB327E5CE9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25524A-B6A7-4A22-9E25-4E1BCC47AC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F71FE-CC3A-45D8-BA43-A6FAB5D8D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30/06/2022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A0197-7AAC-4D8C-BB37-05B9E6C65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23DA7F-3A97-4C01-B289-CDEB2C8A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31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F863E7-A33A-4A6D-B10A-2135545F9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319A47-19CB-454B-A7B3-878CB4480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3414D-7691-4702-8892-6019B5424B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BEF9F-A18C-4DFA-9B93-E8A3783AA740}" type="datetimeFigureOut">
              <a:rPr lang="en-US" smtClean="0"/>
              <a:t>30/06/2022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48FDA-60AE-4273-9D50-99B18A7BEE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FAD2C-695D-4877-9706-391FF297D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4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jpeg"/><Relationship Id="rId7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microsoft.com/office/2007/relationships/hdphoto" Target="../media/hdphoto1.wdp"/><Relationship Id="rId5" Type="http://schemas.openxmlformats.org/officeDocument/2006/relationships/image" Target="../media/image10.jpeg"/><Relationship Id="rId10" Type="http://schemas.openxmlformats.org/officeDocument/2006/relationships/image" Target="../media/image38.png"/><Relationship Id="rId4" Type="http://schemas.openxmlformats.org/officeDocument/2006/relationships/image" Target="../media/image5.jpeg"/><Relationship Id="rId9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4.jpeg"/><Relationship Id="rId7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10.jpeg"/><Relationship Id="rId10" Type="http://schemas.openxmlformats.org/officeDocument/2006/relationships/image" Target="../media/image43.jpeg"/><Relationship Id="rId4" Type="http://schemas.openxmlformats.org/officeDocument/2006/relationships/image" Target="../media/image5.jpeg"/><Relationship Id="rId9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4.jpeg"/><Relationship Id="rId7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10.jpeg"/><Relationship Id="rId10" Type="http://schemas.openxmlformats.org/officeDocument/2006/relationships/image" Target="../media/image47.jpeg"/><Relationship Id="rId4" Type="http://schemas.openxmlformats.org/officeDocument/2006/relationships/image" Target="../media/image5.jpeg"/><Relationship Id="rId9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.jpeg"/><Relationship Id="rId7" Type="http://schemas.openxmlformats.org/officeDocument/2006/relationships/image" Target="../media/image5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10.jpeg"/><Relationship Id="rId10" Type="http://schemas.openxmlformats.org/officeDocument/2006/relationships/image" Target="../media/image55.jpeg"/><Relationship Id="rId4" Type="http://schemas.openxmlformats.org/officeDocument/2006/relationships/image" Target="../media/image5.jpeg"/><Relationship Id="rId9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4.jpeg"/><Relationship Id="rId7" Type="http://schemas.openxmlformats.org/officeDocument/2006/relationships/image" Target="../media/image5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10.jpeg"/><Relationship Id="rId10" Type="http://schemas.openxmlformats.org/officeDocument/2006/relationships/image" Target="../media/image60.png"/><Relationship Id="rId4" Type="http://schemas.openxmlformats.org/officeDocument/2006/relationships/image" Target="../media/image5.jpeg"/><Relationship Id="rId9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4.jpeg"/><Relationship Id="rId7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10.jpeg"/><Relationship Id="rId10" Type="http://schemas.openxmlformats.org/officeDocument/2006/relationships/image" Target="../media/image67.jpeg"/><Relationship Id="rId4" Type="http://schemas.openxmlformats.org/officeDocument/2006/relationships/image" Target="../media/image5.jpeg"/><Relationship Id="rId9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1.jpeg"/><Relationship Id="rId7" Type="http://schemas.openxmlformats.org/officeDocument/2006/relationships/image" Target="../media/image7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4.jpeg"/><Relationship Id="rId7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0.jpeg"/><Relationship Id="rId10" Type="http://schemas.openxmlformats.org/officeDocument/2006/relationships/image" Target="../media/image17.jpeg"/><Relationship Id="rId4" Type="http://schemas.openxmlformats.org/officeDocument/2006/relationships/image" Target="../media/image5.jpe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4.jpe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0.jpeg"/><Relationship Id="rId10" Type="http://schemas.openxmlformats.org/officeDocument/2006/relationships/image" Target="../media/image25.jpeg"/><Relationship Id="rId4" Type="http://schemas.openxmlformats.org/officeDocument/2006/relationships/image" Target="../media/image5.jpe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jpeg"/><Relationship Id="rId7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10.jpeg"/><Relationship Id="rId10" Type="http://schemas.openxmlformats.org/officeDocument/2006/relationships/image" Target="../media/image32.jpeg"/><Relationship Id="rId4" Type="http://schemas.openxmlformats.org/officeDocument/2006/relationships/image" Target="../media/image5.jpe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3690F4-C74E-413B-9E16-4C07F6119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047" y="2554513"/>
            <a:ext cx="1748974" cy="17489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4D6A5E-A866-41C4-AFA5-B517115006FC}"/>
              </a:ext>
            </a:extLst>
          </p:cNvPr>
          <p:cNvSpPr txBox="1"/>
          <p:nvPr/>
        </p:nvSpPr>
        <p:spPr>
          <a:xfrm>
            <a:off x="4036314" y="2396236"/>
            <a:ext cx="62701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</a:t>
            </a:r>
          </a:p>
          <a:p>
            <a:pPr algn="ctr"/>
            <a:r>
              <a:rPr lang="en-US" sz="4400" i="1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4400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Từ</a:t>
            </a:r>
            <a:r>
              <a:rPr lang="en-US" sz="4400" i="1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4400" i="1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ngày</a:t>
            </a:r>
            <a:r>
              <a:rPr lang="en-US" sz="4400" i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01/07/2022)</a:t>
            </a:r>
            <a:endParaRPr lang="en-US" sz="44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900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6 (TUẦN 1,3)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3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919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9074637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4132894" y="2612508"/>
            <a:ext cx="2463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Miến ngan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588016" y="2617382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Dielac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3038918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733536" y="4555545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Cá quả thịt heo</a:t>
            </a:r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sốt cà chua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2722328" y="6369246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cải xanh nấu thịt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9ADB8C-61D5-4C73-BE9B-DD21F73C39ED}"/>
              </a:ext>
            </a:extLst>
          </p:cNvPr>
          <p:cNvSpPr txBox="1"/>
          <p:nvPr/>
        </p:nvSpPr>
        <p:spPr>
          <a:xfrm>
            <a:off x="8544631" y="4555545"/>
            <a:ext cx="3430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cá quả đậu xanh</a:t>
            </a:r>
            <a:endParaRPr lang="vi-VN" sz="160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9065116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5684531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Bí </a:t>
            </a:r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đỏ</a:t>
            </a:r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xào tỏi</a:t>
            </a:r>
          </a:p>
        </p:txBody>
      </p:sp>
      <p:pic>
        <p:nvPicPr>
          <p:cNvPr id="30" name="Picture 2" descr="Cách Làm Món Canh Cải Ngọt Nấu Thịt Bằm của Rose Truong - Cookpad">
            <a:extLst>
              <a:ext uri="{FF2B5EF4-FFF2-40B4-BE49-F238E27FC236}">
                <a16:creationId xmlns:a16="http://schemas.microsoft.com/office/drawing/2014/main" id="{DAE750B7-75EB-49DA-BB20-27ABDE852B38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919" y="4984301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890" name="Picture 2" descr="Cách nấu miến ngan ngon và chuẩn vị nhất">
            <a:extLst>
              <a:ext uri="{FF2B5EF4-FFF2-40B4-BE49-F238E27FC236}">
                <a16:creationId xmlns:a16="http://schemas.microsoft.com/office/drawing/2014/main" id="{879EF601-7495-4CAB-B114-AE366EA9AF9E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189" y="1222095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914" name="Picture 2" descr="Cách thực hiện món thịt sốt cà chua">
            <a:extLst>
              <a:ext uri="{FF2B5EF4-FFF2-40B4-BE49-F238E27FC236}">
                <a16:creationId xmlns:a16="http://schemas.microsoft.com/office/drawing/2014/main" id="{34951752-F724-422E-9085-3E5F5B08C270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063" y="317171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62" name="Picture 2" descr="Hướng dẫn nấu cháo cá chép đậu xanh cho bé ngon chuẩn “mẹ làm” |  cungbeyeu.com">
            <a:extLst>
              <a:ext uri="{FF2B5EF4-FFF2-40B4-BE49-F238E27FC236}">
                <a16:creationId xmlns:a16="http://schemas.microsoft.com/office/drawing/2014/main" id="{D0E08877-A0CD-4D6D-B3B0-25A52A26F032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637" y="3171241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5F9074C-35B5-4CE3-90D4-CF7F073BE49F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  <p:pic>
        <p:nvPicPr>
          <p:cNvPr id="2" name="Picture 2" descr="3 cách làm bí đỏ xào tỏi, trứng, tôm đơn giản thơm ngon - Ẩm thực - Việt  Giải Trí">
            <a:extLst>
              <a:ext uri="{FF2B5EF4-FFF2-40B4-BE49-F238E27FC236}">
                <a16:creationId xmlns:a16="http://schemas.microsoft.com/office/drawing/2014/main" id="{F3CFF810-9AEE-4488-9075-857A3B2E61B6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063" y="499764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272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E1AC5E0-32BC-4A03-B6DA-3AC7ED768967}"/>
              </a:ext>
            </a:extLst>
          </p:cNvPr>
          <p:cNvSpPr/>
          <p:nvPr/>
        </p:nvSpPr>
        <p:spPr>
          <a:xfrm>
            <a:off x="489908" y="4882051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7" y="1120018"/>
            <a:ext cx="11408229" cy="3657600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6 (TUẦN 1,3)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661486" y="2666582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D95A1C-CCD7-4216-BB66-E11D0A61B129}"/>
              </a:ext>
            </a:extLst>
          </p:cNvPr>
          <p:cNvSpPr txBox="1"/>
          <p:nvPr/>
        </p:nvSpPr>
        <p:spPr>
          <a:xfrm>
            <a:off x="1730428" y="561894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PHỤ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5080888" y="2630925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Phở gà</a:t>
            </a:r>
          </a:p>
        </p:txBody>
      </p:sp>
      <p:pic>
        <p:nvPicPr>
          <p:cNvPr id="41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BB10BC71-52ED-47FE-A299-9CCFA1C548C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501134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E758670-7ADD-4644-B94D-8F5B36D7ED9B}"/>
              </a:ext>
            </a:extLst>
          </p:cNvPr>
          <p:cNvSpPr txBox="1"/>
          <p:nvPr/>
        </p:nvSpPr>
        <p:spPr>
          <a:xfrm>
            <a:off x="5572129" y="6388366"/>
            <a:ext cx="2737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Dielac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B017F-A2B0-47DA-9F41-0EBFF9599222}"/>
              </a:ext>
            </a:extLst>
          </p:cNvPr>
          <p:cNvSpPr txBox="1"/>
          <p:nvPr/>
        </p:nvSpPr>
        <p:spPr>
          <a:xfrm>
            <a:off x="5647620" y="4414323"/>
            <a:ext cx="2665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Chuối tiêu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41986" name="Picture 2" descr="Phở Gà - Cách Làm Phở Gà Đơn Giản, Dễ Làm, Nước Dùng Trong Veo, Thịt Gà Mềm  Ngọt | Cooky TV - YouTube">
            <a:extLst>
              <a:ext uri="{FF2B5EF4-FFF2-40B4-BE49-F238E27FC236}">
                <a16:creationId xmlns:a16="http://schemas.microsoft.com/office/drawing/2014/main" id="{337B97CB-E04A-4BBA-A668-B54854A1146F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2" y="124025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010" name="Picture 2" descr="3 CÁCH] Hướng dẫn trị mụn bằng chuối vô cùng đơn giản">
            <a:extLst>
              <a:ext uri="{FF2B5EF4-FFF2-40B4-BE49-F238E27FC236}">
                <a16:creationId xmlns:a16="http://schemas.microsoft.com/office/drawing/2014/main" id="{A0EED4B8-05A7-42F6-B396-D53DF29A41E7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3019103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D39170A-A7CC-4D3E-8D3C-C3BB38D7CEC7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01799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2 (TUẦN 2,4)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3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528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9116838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4132894" y="2612508"/>
            <a:ext cx="2463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Phở gà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588016" y="2617382"/>
            <a:ext cx="3005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Dielac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3165527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817941" y="4555545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Thịt bò thịt heo sốt nấm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2848937" y="6369246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cua nấu rau mồng tơi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9ADB8C-61D5-4C73-BE9B-DD21F73C39ED}"/>
              </a:ext>
            </a:extLst>
          </p:cNvPr>
          <p:cNvSpPr txBox="1"/>
          <p:nvPr/>
        </p:nvSpPr>
        <p:spPr>
          <a:xfrm>
            <a:off x="8586832" y="4555545"/>
            <a:ext cx="3430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thịt bò rau củ</a:t>
            </a:r>
            <a:endParaRPr lang="vi-VN" sz="1600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9107317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5768936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Su </a:t>
            </a:r>
            <a:r>
              <a:rPr lang="es-ES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su</a:t>
            </a:r>
            <a:r>
              <a:rPr lang="es-ES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, </a:t>
            </a:r>
            <a:r>
              <a:rPr lang="es-ES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cà</a:t>
            </a:r>
            <a:r>
              <a:rPr lang="es-ES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rốt</a:t>
            </a:r>
            <a:r>
              <a:rPr lang="es-ES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xào</a:t>
            </a:r>
            <a:r>
              <a:rPr lang="es-ES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tỏi</a:t>
            </a:r>
            <a:endParaRPr lang="vi-VN" sz="1600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33" name="Picture 2" descr="Phở Gà - Cách Làm Phở Gà Đơn Giản, Dễ Làm, Nước Dùng Trong Veo, Thịt Gà Mềm  Ngọt | Cooky TV - YouTube">
            <a:extLst>
              <a:ext uri="{FF2B5EF4-FFF2-40B4-BE49-F238E27FC236}">
                <a16:creationId xmlns:a16="http://schemas.microsoft.com/office/drawing/2014/main" id="{4AA41639-FBB5-43BA-BF19-69E10BEA1C9B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24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2" descr="Hướng dẫn nấu cháo rau củ quả ngon đầy dưỡng chất">
            <a:extLst>
              <a:ext uri="{FF2B5EF4-FFF2-40B4-BE49-F238E27FC236}">
                <a16:creationId xmlns:a16="http://schemas.microsoft.com/office/drawing/2014/main" id="{3399C890-7511-432E-B286-74AAF227EA00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317" y="317883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Thịt bò xốt nấm ngon ơi là ngon - Công thức món ngon">
            <a:extLst>
              <a:ext uri="{FF2B5EF4-FFF2-40B4-BE49-F238E27FC236}">
                <a16:creationId xmlns:a16="http://schemas.microsoft.com/office/drawing/2014/main" id="{5BCB9D5C-1D99-47F9-8C18-B9E5A547064A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467" y="317593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3 món canh thanh mát giải nhiệt ngày hè cho bà nội trợ bận rộn">
            <a:extLst>
              <a:ext uri="{FF2B5EF4-FFF2-40B4-BE49-F238E27FC236}">
                <a16:creationId xmlns:a16="http://schemas.microsoft.com/office/drawing/2014/main" id="{2A3C8C8D-54A7-4482-A5F6-CA9CD357C2D1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528" y="4988884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ách Làm Món Su Su Cà Rốt Xào Tỏi của Hoàng Oanh - Cookpad">
            <a:extLst>
              <a:ext uri="{FF2B5EF4-FFF2-40B4-BE49-F238E27FC236}">
                <a16:creationId xmlns:a16="http://schemas.microsoft.com/office/drawing/2014/main" id="{BD1E0CD1-41D9-41EF-A40E-A43C16725D68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467" y="4988884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A60F8B3-14D3-4E58-9D0B-2FC3199EC036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41998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E1AC5E0-32BC-4A03-B6DA-3AC7ED768967}"/>
              </a:ext>
            </a:extLst>
          </p:cNvPr>
          <p:cNvSpPr/>
          <p:nvPr/>
        </p:nvSpPr>
        <p:spPr>
          <a:xfrm>
            <a:off x="489908" y="4882051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7" y="1120018"/>
            <a:ext cx="11408229" cy="3657600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2 (TUẦN 2,4)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661486" y="2666582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D95A1C-CCD7-4216-BB66-E11D0A61B129}"/>
              </a:ext>
            </a:extLst>
          </p:cNvPr>
          <p:cNvSpPr txBox="1"/>
          <p:nvPr/>
        </p:nvSpPr>
        <p:spPr>
          <a:xfrm>
            <a:off x="1730428" y="561894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PHỤ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5080888" y="2630925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Hủ tiếu tôm thịt</a:t>
            </a:r>
          </a:p>
        </p:txBody>
      </p:sp>
      <p:pic>
        <p:nvPicPr>
          <p:cNvPr id="41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BB10BC71-52ED-47FE-A299-9CCFA1C548C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501134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E758670-7ADD-4644-B94D-8F5B36D7ED9B}"/>
              </a:ext>
            </a:extLst>
          </p:cNvPr>
          <p:cNvSpPr txBox="1"/>
          <p:nvPr/>
        </p:nvSpPr>
        <p:spPr>
          <a:xfrm>
            <a:off x="5365975" y="6388366"/>
            <a:ext cx="3263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Dielac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B017F-A2B0-47DA-9F41-0EBFF9599222}"/>
              </a:ext>
            </a:extLst>
          </p:cNvPr>
          <p:cNvSpPr txBox="1"/>
          <p:nvPr/>
        </p:nvSpPr>
        <p:spPr>
          <a:xfrm>
            <a:off x="5647620" y="4414323"/>
            <a:ext cx="2665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Dưa hấu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2050" name="Picture 2" descr="3 cách nấu hủ tiếu chuẩn vị ngọt thơm - ngon hơn ngoài hàng">
            <a:extLst>
              <a:ext uri="{FF2B5EF4-FFF2-40B4-BE49-F238E27FC236}">
                <a16:creationId xmlns:a16="http://schemas.microsoft.com/office/drawing/2014/main" id="{45DAC600-83AA-4EE9-8ADB-FADA45F9AEA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122101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hững lợi ích sức khỏe bất ngờ của cùi dưa hấu | Báo Dân trí">
            <a:extLst>
              <a:ext uri="{FF2B5EF4-FFF2-40B4-BE49-F238E27FC236}">
                <a16:creationId xmlns:a16="http://schemas.microsoft.com/office/drawing/2014/main" id="{04B35C8F-9EB7-4CC2-A57F-FBDB0B6AA6E7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7" b="8571"/>
          <a:stretch/>
        </p:blipFill>
        <p:spPr bwMode="auto">
          <a:xfrm>
            <a:off x="5837464" y="303037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FB995C1-008B-4B6E-BC1B-C572D7DB2935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81050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3 (TUẦN 2,4)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3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650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9018368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4132894" y="2612508"/>
            <a:ext cx="2463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Mỳ bò rau cải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673746" y="2617382"/>
            <a:ext cx="2770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Dielac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2982649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677267" y="4555545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Cá quả thịt heo kho tộ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2666059" y="6369246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cải xanh nấu thịt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9ADB8C-61D5-4C73-BE9B-DD21F73C39ED}"/>
              </a:ext>
            </a:extLst>
          </p:cNvPr>
          <p:cNvSpPr txBox="1"/>
          <p:nvPr/>
        </p:nvSpPr>
        <p:spPr>
          <a:xfrm>
            <a:off x="8488362" y="4555545"/>
            <a:ext cx="3430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cá quả đậu xanh</a:t>
            </a:r>
            <a:endParaRPr lang="vi-VN" sz="1600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9008847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5628262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Giá xào </a:t>
            </a:r>
            <a:r>
              <a:rPr lang="pt-BR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lá hẹ</a:t>
            </a:r>
            <a:endParaRPr lang="vi-VN" sz="1600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2" name="Picture 2" descr="Cá lóc kho thịt ba rọi">
            <a:extLst>
              <a:ext uri="{FF2B5EF4-FFF2-40B4-BE49-F238E27FC236}">
                <a16:creationId xmlns:a16="http://schemas.microsoft.com/office/drawing/2014/main" id="{F0768E41-7485-4F26-B7DA-9E28DF1A86C8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793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ướng dẫn nấu cháo cá chép đậu xanh cho bé ngon chuẩn “mẹ làm” |  cungbeyeu.com">
            <a:extLst>
              <a:ext uri="{FF2B5EF4-FFF2-40B4-BE49-F238E27FC236}">
                <a16:creationId xmlns:a16="http://schemas.microsoft.com/office/drawing/2014/main" id="{38975E02-9E67-4757-8B2E-06005800930C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368" y="315834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ách Làm Món Canh Cải Ngọt Nấu Thịt Bằm của Rose Truong - Cookpad">
            <a:extLst>
              <a:ext uri="{FF2B5EF4-FFF2-40B4-BE49-F238E27FC236}">
                <a16:creationId xmlns:a16="http://schemas.microsoft.com/office/drawing/2014/main" id="{7F65DA98-B029-4E4C-BFC8-4CCF2FCE5516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650" y="4984301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8" name="Picture 6" descr="Món mướp xào giá đỗ ngon ngọt ăn là mê liền - Món ăn Việt">
            <a:extLst>
              <a:ext uri="{FF2B5EF4-FFF2-40B4-BE49-F238E27FC236}">
                <a16:creationId xmlns:a16="http://schemas.microsoft.com/office/drawing/2014/main" id="{B5613C0E-3FD9-4E75-B91F-E54445285E29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793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Nấu mỳ – làm vừa nhanh mà vẫn siêu ngon, đủ vị ẩm thực từ Á sang Âu – Công  thức nấu ăn, ăn gì, hướng dẫn nấu các món ăn ngon">
            <a:extLst>
              <a:ext uri="{FF2B5EF4-FFF2-40B4-BE49-F238E27FC236}">
                <a16:creationId xmlns:a16="http://schemas.microsoft.com/office/drawing/2014/main" id="{B900CF43-F3EB-4906-B0ED-032A1DFB9E65}"/>
              </a:ext>
            </a:extLst>
          </p:cNvPr>
          <p:cNvPicPr>
            <a:picLocks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 b="13650"/>
          <a:stretch/>
        </p:blipFill>
        <p:spPr bwMode="auto">
          <a:xfrm>
            <a:off x="427424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172D4AF-07A9-4460-ACB8-04A3439F2C2B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72046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E1AC5E0-32BC-4A03-B6DA-3AC7ED768967}"/>
              </a:ext>
            </a:extLst>
          </p:cNvPr>
          <p:cNvSpPr/>
          <p:nvPr/>
        </p:nvSpPr>
        <p:spPr>
          <a:xfrm>
            <a:off x="489908" y="4882051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67943"/>
            <a:ext cx="11408229" cy="3657600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3 (TUẦN 2,4)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661486" y="2666582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D95A1C-CCD7-4216-BB66-E11D0A61B129}"/>
              </a:ext>
            </a:extLst>
          </p:cNvPr>
          <p:cNvSpPr txBox="1"/>
          <p:nvPr/>
        </p:nvSpPr>
        <p:spPr>
          <a:xfrm>
            <a:off x="1730428" y="561894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PHỤ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4514157" y="2613092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492585F-298B-47C7-944E-07D2029C74A7}"/>
              </a:ext>
            </a:extLst>
          </p:cNvPr>
          <p:cNvSpPr txBox="1"/>
          <p:nvPr/>
        </p:nvSpPr>
        <p:spPr>
          <a:xfrm>
            <a:off x="4118029" y="4384653"/>
            <a:ext cx="3036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Thịt gà hầm nấm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41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BB10BC71-52ED-47FE-A299-9CCFA1C548C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501134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E758670-7ADD-4644-B94D-8F5B36D7ED9B}"/>
              </a:ext>
            </a:extLst>
          </p:cNvPr>
          <p:cNvSpPr txBox="1"/>
          <p:nvPr/>
        </p:nvSpPr>
        <p:spPr>
          <a:xfrm>
            <a:off x="5623147" y="6388366"/>
            <a:ext cx="2835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Dielac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B017F-A2B0-47DA-9F41-0EBFF9599222}"/>
              </a:ext>
            </a:extLst>
          </p:cNvPr>
          <p:cNvSpPr txBox="1"/>
          <p:nvPr/>
        </p:nvSpPr>
        <p:spPr>
          <a:xfrm>
            <a:off x="7366828" y="2613092"/>
            <a:ext cx="2665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bí xanh nấu thịt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9E885D-7F81-43A8-AA10-0614C27E2F39}"/>
              </a:ext>
            </a:extLst>
          </p:cNvPr>
          <p:cNvSpPr txBox="1"/>
          <p:nvPr/>
        </p:nvSpPr>
        <p:spPr>
          <a:xfrm>
            <a:off x="7058183" y="4384889"/>
            <a:ext cx="327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thịt gà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khoai tây cà rốt</a:t>
            </a:r>
          </a:p>
        </p:txBody>
      </p:sp>
      <p:pic>
        <p:nvPicPr>
          <p:cNvPr id="18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93E9D485-1E79-4545-8EB9-A2850303605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157" y="123667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2" descr="Cách Làm Món Canh bí xanh nấu thịt bò bằm của QUÂN NGUYỄN - Cookpad">
            <a:extLst>
              <a:ext uri="{FF2B5EF4-FFF2-40B4-BE49-F238E27FC236}">
                <a16:creationId xmlns:a16="http://schemas.microsoft.com/office/drawing/2014/main" id="{EE2DF1BD-A515-433C-ACCB-1228FD0C0479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171" y="1232275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ách làm món gà nấu nấm vừa bổ vừa ngon — Tối nay ăn gì">
            <a:extLst>
              <a:ext uri="{FF2B5EF4-FFF2-40B4-BE49-F238E27FC236}">
                <a16:creationId xmlns:a16="http://schemas.microsoft.com/office/drawing/2014/main" id="{7BA2C8AF-D523-4670-A4E3-5780D4C011CE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157" y="2977254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7 Món Cháo Gà Cho Bé ăn Dặm Dinh Dưỡng, Dễ Làm">
            <a:extLst>
              <a:ext uri="{FF2B5EF4-FFF2-40B4-BE49-F238E27FC236}">
                <a16:creationId xmlns:a16="http://schemas.microsoft.com/office/drawing/2014/main" id="{2F5FD4BB-3335-4422-B8D7-69A9644884DD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171" y="2996981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14D4BB1-FA6D-44EF-8932-BF14C800BF47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01134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4 (TUẦN 2,4)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526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5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9004297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3720697" y="2612508"/>
            <a:ext cx="3413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chim câu bí đỏ hạt sen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916634" y="2617382"/>
            <a:ext cx="2756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Dielac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3067054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528068" y="4555545"/>
            <a:ext cx="3331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Thịt heo kho tàu nước cốt dừa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2750464" y="6369246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trứng đậu cà chua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9ADB8C-61D5-4C73-BE9B-DD21F73C39ED}"/>
              </a:ext>
            </a:extLst>
          </p:cNvPr>
          <p:cNvSpPr txBox="1"/>
          <p:nvPr/>
        </p:nvSpPr>
        <p:spPr>
          <a:xfrm>
            <a:off x="8474291" y="4555545"/>
            <a:ext cx="3430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tôm thịt cà rốt</a:t>
            </a:r>
            <a:endParaRPr lang="vi-VN" sz="1600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8994776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5642327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Củ</a:t>
            </a:r>
            <a:r>
              <a:rPr lang="es-ES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quả</a:t>
            </a:r>
            <a:r>
              <a:rPr lang="es-ES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xào</a:t>
            </a:r>
            <a:r>
              <a:rPr lang="es-ES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tôm</a:t>
            </a:r>
            <a:r>
              <a:rPr lang="es-ES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thịt</a:t>
            </a:r>
            <a:endParaRPr lang="vi-VN" sz="1600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6146" name="Picture 2" descr="Quán Cháo ngon bổ dưỡng ở hà nội">
            <a:extLst>
              <a:ext uri="{FF2B5EF4-FFF2-40B4-BE49-F238E27FC236}">
                <a16:creationId xmlns:a16="http://schemas.microsoft.com/office/drawing/2014/main" id="{82C9F3A1-51D8-421B-8600-6CED0EB8F936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533" y="123324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ó thể bạn đang nấu thịt kho tàu nhầm cách">
            <a:extLst>
              <a:ext uri="{FF2B5EF4-FFF2-40B4-BE49-F238E27FC236}">
                <a16:creationId xmlns:a16="http://schemas.microsoft.com/office/drawing/2014/main" id="{45B930CA-9BBF-4B98-B6AA-393C1E598C03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858" y="315834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4 món cháo tôm cho bé ăn dặm tăng cân vù vù">
            <a:extLst>
              <a:ext uri="{FF2B5EF4-FFF2-40B4-BE49-F238E27FC236}">
                <a16:creationId xmlns:a16="http://schemas.microsoft.com/office/drawing/2014/main" id="{28BCE30B-3A9A-4FD2-879A-B8B6539A13DA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297" y="315834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ách nấu canh cà chua trứng không tanh, nhanh, hấp dẫn">
            <a:extLst>
              <a:ext uri="{FF2B5EF4-FFF2-40B4-BE49-F238E27FC236}">
                <a16:creationId xmlns:a16="http://schemas.microsoft.com/office/drawing/2014/main" id="{BBB92B17-1717-4391-B715-105E2EE5BCBC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537" y="4986075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Tôm xào vải và rau củ đổi vị cơm chiều">
            <a:extLst>
              <a:ext uri="{FF2B5EF4-FFF2-40B4-BE49-F238E27FC236}">
                <a16:creationId xmlns:a16="http://schemas.microsoft.com/office/drawing/2014/main" id="{78496F37-651E-4F16-8815-1CCC1FD66B65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858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BDB5669-3050-4C3F-A28A-F13E2D279535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57811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E1AC5E0-32BC-4A03-B6DA-3AC7ED768967}"/>
              </a:ext>
            </a:extLst>
          </p:cNvPr>
          <p:cNvSpPr/>
          <p:nvPr/>
        </p:nvSpPr>
        <p:spPr>
          <a:xfrm>
            <a:off x="489908" y="4882051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7" y="1120018"/>
            <a:ext cx="11408229" cy="3657600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4 (TUẦN 2,4)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661486" y="2666582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D95A1C-CCD7-4216-BB66-E11D0A61B129}"/>
              </a:ext>
            </a:extLst>
          </p:cNvPr>
          <p:cNvSpPr txBox="1"/>
          <p:nvPr/>
        </p:nvSpPr>
        <p:spPr>
          <a:xfrm>
            <a:off x="1730428" y="561894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PHỤ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5080888" y="2630925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Bún bò</a:t>
            </a:r>
            <a:endParaRPr lang="vi-VN" sz="1600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41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BB10BC71-52ED-47FE-A299-9CCFA1C548C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501134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E758670-7ADD-4644-B94D-8F5B36D7ED9B}"/>
              </a:ext>
            </a:extLst>
          </p:cNvPr>
          <p:cNvSpPr txBox="1"/>
          <p:nvPr/>
        </p:nvSpPr>
        <p:spPr>
          <a:xfrm>
            <a:off x="5486401" y="6388366"/>
            <a:ext cx="302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Dielac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B017F-A2B0-47DA-9F41-0EBFF9599222}"/>
              </a:ext>
            </a:extLst>
          </p:cNvPr>
          <p:cNvSpPr txBox="1"/>
          <p:nvPr/>
        </p:nvSpPr>
        <p:spPr>
          <a:xfrm>
            <a:off x="5647620" y="4414323"/>
            <a:ext cx="2665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Chuối tiê</a:t>
            </a:r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u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17" name="Picture 2" descr="3 CÁCH] Hướng dẫn trị mụn bằng chuối vô cùng đơn giản">
            <a:extLst>
              <a:ext uri="{FF2B5EF4-FFF2-40B4-BE49-F238E27FC236}">
                <a16:creationId xmlns:a16="http://schemas.microsoft.com/office/drawing/2014/main" id="{2850DBDB-E97D-4E2D-AF77-0ED701817E3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3019103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D5BD384-86D6-42F7-BD81-B1DDD317B1D8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  <p:pic>
        <p:nvPicPr>
          <p:cNvPr id="4098" name="Picture 2" descr="Cách nấu bún bò Huế thơm ngon chuẩn vị, đơn giản tại nhà">
            <a:extLst>
              <a:ext uri="{FF2B5EF4-FFF2-40B4-BE49-F238E27FC236}">
                <a16:creationId xmlns:a16="http://schemas.microsoft.com/office/drawing/2014/main" id="{15BFE097-923F-4F32-98A7-A0C1AC8CC3E1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125211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289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5 (TUẦN 2,4)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923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596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9046502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4093026" y="2612508"/>
            <a:ext cx="2619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Miến nấu thịt, tôm tươi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702319" y="2617382"/>
            <a:ext cx="27845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Dielac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3179595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618763" y="4555545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Tôm thịt sốt cà chua rắc lạc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2863005" y="6369246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rau ngót nấu thịt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9ADB8C-61D5-4C73-BE9B-DD21F73C39ED}"/>
              </a:ext>
            </a:extLst>
          </p:cNvPr>
          <p:cNvSpPr txBox="1"/>
          <p:nvPr/>
        </p:nvSpPr>
        <p:spPr>
          <a:xfrm>
            <a:off x="8516496" y="4555545"/>
            <a:ext cx="3430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thịt </a:t>
            </a:r>
            <a:r>
              <a:rPr lang="pt-BR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heo cải ngọt</a:t>
            </a:r>
            <a:endParaRPr lang="pt-BR" sz="1600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9036981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5642328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Củ quả luộc chấm magi</a:t>
            </a:r>
            <a:endParaRPr lang="vi-VN" sz="1600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34" name="Picture 2" descr="Bà bầu ăn rau ngót gây co bóp tử cung, dễ sảy thai?">
            <a:extLst>
              <a:ext uri="{FF2B5EF4-FFF2-40B4-BE49-F238E27FC236}">
                <a16:creationId xmlns:a16="http://schemas.microsoft.com/office/drawing/2014/main" id="{172404AD-36B2-4EC9-B85E-11900323852A}"/>
              </a:ext>
            </a:extLst>
          </p:cNvPr>
          <p:cNvPicPr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2"/>
          <a:stretch/>
        </p:blipFill>
        <p:spPr bwMode="auto">
          <a:xfrm>
            <a:off x="3175061" y="500669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Hướng dẫn cách chế biến trứng, tôm sốt cà chua ngon lạ">
            <a:extLst>
              <a:ext uri="{FF2B5EF4-FFF2-40B4-BE49-F238E27FC236}">
                <a16:creationId xmlns:a16="http://schemas.microsoft.com/office/drawing/2014/main" id="{B07E77B6-F170-4832-8CF2-6EF51E6BCD6C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289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ách làm món kho quẹt chấm củ quả luộc ngày hè | Tiệc Hưng Thịnh | Dịch vụ  nấu cỗ tại nhà | Nẫu cỗ cưới thuê | Đặt tiệc buffet lưu động">
            <a:extLst>
              <a:ext uri="{FF2B5EF4-FFF2-40B4-BE49-F238E27FC236}">
                <a16:creationId xmlns:a16="http://schemas.microsoft.com/office/drawing/2014/main" id="{CC9FE106-6AD3-493C-8309-B91748AB9C70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289" y="4988884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Thơm ngon, nóng hổi với miến nấu tôm">
            <a:extLst>
              <a:ext uri="{FF2B5EF4-FFF2-40B4-BE49-F238E27FC236}">
                <a16:creationId xmlns:a16="http://schemas.microsoft.com/office/drawing/2014/main" id="{3CBCD4CA-E5AB-4F41-8B2F-CFF564F47599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245" y="121853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765535B-F164-487A-A408-328077411354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  <p:pic>
        <p:nvPicPr>
          <p:cNvPr id="2" name="Picture 2" descr="Cháo thịt heo rau củ">
            <a:extLst>
              <a:ext uri="{FF2B5EF4-FFF2-40B4-BE49-F238E27FC236}">
                <a16:creationId xmlns:a16="http://schemas.microsoft.com/office/drawing/2014/main" id="{F625C72C-20C4-E06F-CC3D-AEFEDD04021B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502" y="3171713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880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E1AC5E0-32BC-4A03-B6DA-3AC7ED768967}"/>
              </a:ext>
            </a:extLst>
          </p:cNvPr>
          <p:cNvSpPr/>
          <p:nvPr/>
        </p:nvSpPr>
        <p:spPr>
          <a:xfrm>
            <a:off x="489908" y="4882051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67943"/>
            <a:ext cx="11408229" cy="3657600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5 (TUẦN 2,4)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661486" y="2666582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D95A1C-CCD7-4216-BB66-E11D0A61B129}"/>
              </a:ext>
            </a:extLst>
          </p:cNvPr>
          <p:cNvSpPr txBox="1"/>
          <p:nvPr/>
        </p:nvSpPr>
        <p:spPr>
          <a:xfrm>
            <a:off x="1730428" y="561894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PHỤ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4514157" y="2613092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492585F-298B-47C7-944E-07D2029C74A7}"/>
              </a:ext>
            </a:extLst>
          </p:cNvPr>
          <p:cNvSpPr txBox="1"/>
          <p:nvPr/>
        </p:nvSpPr>
        <p:spPr>
          <a:xfrm>
            <a:off x="4118029" y="4384653"/>
            <a:ext cx="3036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Trứng thịt hấp vân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41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BB10BC71-52ED-47FE-A299-9CCFA1C548C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501134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E758670-7ADD-4644-B94D-8F5B36D7ED9B}"/>
              </a:ext>
            </a:extLst>
          </p:cNvPr>
          <p:cNvSpPr txBox="1"/>
          <p:nvPr/>
        </p:nvSpPr>
        <p:spPr>
          <a:xfrm>
            <a:off x="5586413" y="6388366"/>
            <a:ext cx="2795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Dielac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B017F-A2B0-47DA-9F41-0EBFF9599222}"/>
              </a:ext>
            </a:extLst>
          </p:cNvPr>
          <p:cNvSpPr txBox="1"/>
          <p:nvPr/>
        </p:nvSpPr>
        <p:spPr>
          <a:xfrm>
            <a:off x="7366828" y="2613092"/>
            <a:ext cx="2665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rau dền nấu thịt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9E885D-7F81-43A8-AA10-0614C27E2F39}"/>
              </a:ext>
            </a:extLst>
          </p:cNvPr>
          <p:cNvSpPr txBox="1"/>
          <p:nvPr/>
        </p:nvSpPr>
        <p:spPr>
          <a:xfrm>
            <a:off x="7058183" y="4384889"/>
            <a:ext cx="3275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bò bí đỏ</a:t>
            </a:r>
          </a:p>
        </p:txBody>
      </p:sp>
      <p:pic>
        <p:nvPicPr>
          <p:cNvPr id="18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93E9D485-1E79-4545-8EB9-A2850303605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157" y="123667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0" name="Picture 2" descr="Cách thực hiện món trứng hấp vân I Trứng hấp vân">
            <a:extLst>
              <a:ext uri="{FF2B5EF4-FFF2-40B4-BE49-F238E27FC236}">
                <a16:creationId xmlns:a16="http://schemas.microsoft.com/office/drawing/2014/main" id="{79E3D02B-6E40-4C89-BC04-656513CCB358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251" y="299295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6 thực phẩm giàu sắt hơn cả thịt bò, phụ nữ ăn sẽ tránh tai biến">
            <a:extLst>
              <a:ext uri="{FF2B5EF4-FFF2-40B4-BE49-F238E27FC236}">
                <a16:creationId xmlns:a16="http://schemas.microsoft.com/office/drawing/2014/main" id="{EE5E8A35-AA16-4221-8D20-189AE4F7CEE2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176" y="1244284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ách nấu cháo thịt bò cho bé ăn dặm thơm ngon">
            <a:extLst>
              <a:ext uri="{FF2B5EF4-FFF2-40B4-BE49-F238E27FC236}">
                <a16:creationId xmlns:a16="http://schemas.microsoft.com/office/drawing/2014/main" id="{F53378B5-58F9-413A-AE02-3D53EC4C2AC6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176" y="300407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7D607CE-F97E-4376-815F-C32A05C51977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95723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2 (TUẦN 1,3)</a:t>
            </a:r>
          </a:p>
        </p:txBody>
      </p:sp>
      <p:pic>
        <p:nvPicPr>
          <p:cNvPr id="1026" name="Picture 2" descr="Trưa nay ăn gì: lạ mà quen ngọt thanh bún mọc - Sài Gòn Tiếp Thị">
            <a:extLst>
              <a:ext uri="{FF2B5EF4-FFF2-40B4-BE49-F238E27FC236}">
                <a16:creationId xmlns:a16="http://schemas.microsoft.com/office/drawing/2014/main" id="{E9F7A067-85D2-42C4-946A-847B5B51D2E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062" y="1229485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340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184" y="315563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2" descr="Cách Làm Món Tuần 7: Tôm sốt dầu hào của Huyền Dương - Cookpad">
            <a:extLst>
              <a:ext uri="{FF2B5EF4-FFF2-40B4-BE49-F238E27FC236}">
                <a16:creationId xmlns:a16="http://schemas.microsoft.com/office/drawing/2014/main" id="{69E79027-0C6E-478E-9689-2F7490A3A17E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360" y="315307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574287D-DD44-43D4-AB4A-64E128464160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31" y="5034576"/>
            <a:ext cx="2286000" cy="13716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 descr="Bà bầu ăn rau ngót gây co bóp tử cung, dễ sảy thai?">
            <a:extLst>
              <a:ext uri="{FF2B5EF4-FFF2-40B4-BE49-F238E27FC236}">
                <a16:creationId xmlns:a16="http://schemas.microsoft.com/office/drawing/2014/main" id="{0983844D-F4FB-4CE5-81F2-41BECB51756A}"/>
              </a:ext>
            </a:extLst>
          </p:cNvPr>
          <p:cNvPicPr>
            <a:picLocks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2"/>
          <a:stretch/>
        </p:blipFill>
        <p:spPr bwMode="auto">
          <a:xfrm>
            <a:off x="2992186" y="500669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0" name="Picture 2" descr="10 cách nấu cháo tôm thơm ngon, bổ dưỡng cho bé ăn dặm - QuanTriMang.com">
            <a:extLst>
              <a:ext uri="{FF2B5EF4-FFF2-40B4-BE49-F238E27FC236}">
                <a16:creationId xmlns:a16="http://schemas.microsoft.com/office/drawing/2014/main" id="{658A35A2-C4D6-4112-8F1D-7A2FACBDAD75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430" y="315307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9038030" y="5038951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79108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4223062" y="2612508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Bún nấm mọc 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7000881" y="2646410"/>
            <a:ext cx="2764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Dielac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791085" y="476881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2992183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6110357" y="4528947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Tôm thịt sốt dầu hào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2592132" y="6381000"/>
            <a:ext cx="3062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rau ngót nấu thịt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9ADB8C-61D5-4C73-BE9B-DD21F73C39ED}"/>
              </a:ext>
            </a:extLst>
          </p:cNvPr>
          <p:cNvSpPr txBox="1"/>
          <p:nvPr/>
        </p:nvSpPr>
        <p:spPr>
          <a:xfrm>
            <a:off x="8678803" y="4529428"/>
            <a:ext cx="2527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tôm thịt nấu bầu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9038028" y="6434719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5563934" y="6411181"/>
            <a:ext cx="3400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Bầu luộc chấm muối vừng lạc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3814F2-50E1-494F-A501-308D68821A4C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20822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6 (TUẦN 2,4)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863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379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8962097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905971" y="2617382"/>
            <a:ext cx="2780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Dielac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2926378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457732" y="4555545"/>
            <a:ext cx="3331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Gà chiên sốt Nhật (Teriyaki)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2609788" y="6369246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bầu nấu ngao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9ADB8C-61D5-4C73-BE9B-DD21F73C39ED}"/>
              </a:ext>
            </a:extLst>
          </p:cNvPr>
          <p:cNvSpPr txBox="1"/>
          <p:nvPr/>
        </p:nvSpPr>
        <p:spPr>
          <a:xfrm>
            <a:off x="8432091" y="4555545"/>
            <a:ext cx="3430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gà hạt sen</a:t>
            </a:r>
            <a:endParaRPr lang="vi-VN" sz="1600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8952576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5571991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Bắp</a:t>
            </a:r>
            <a:r>
              <a:rPr lang="es-ES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cải</a:t>
            </a:r>
            <a:r>
              <a:rPr lang="es-ES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xào</a:t>
            </a:r>
            <a:r>
              <a:rPr lang="es-ES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cà</a:t>
            </a:r>
            <a:r>
              <a:rPr lang="es-ES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chua</a:t>
            </a:r>
            <a:endParaRPr lang="vi-VN" sz="1600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10246" name="Picture 6" descr="Gà Nướng Xốt Teriyaki Hương Vị Nhật Bản">
            <a:extLst>
              <a:ext uri="{FF2B5EF4-FFF2-40B4-BE49-F238E27FC236}">
                <a16:creationId xmlns:a16="http://schemas.microsoft.com/office/drawing/2014/main" id="{472D7BC3-F5E3-4440-9B87-AF8A899AEB01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031" y="3156917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Bổ dưỡng với cách nấu cháo gà hạt sen đậu xanh cho bé ăn dặm">
            <a:extLst>
              <a:ext uri="{FF2B5EF4-FFF2-40B4-BE49-F238E27FC236}">
                <a16:creationId xmlns:a16="http://schemas.microsoft.com/office/drawing/2014/main" id="{EDBCFC4B-5142-4601-BF86-4A3052B208D8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665" y="31748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Cách nấu canh ngao với bầu thơm ngon bổ dưỡng | MUC Women">
            <a:extLst>
              <a:ext uri="{FF2B5EF4-FFF2-40B4-BE49-F238E27FC236}">
                <a16:creationId xmlns:a16="http://schemas.microsoft.com/office/drawing/2014/main" id="{7054416C-C2E9-4EA2-99FD-2C816C1CA046}"/>
              </a:ext>
            </a:extLst>
          </p:cNvPr>
          <p:cNvPicPr>
            <a:picLocks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7" r="18444"/>
          <a:stretch/>
        </p:blipFill>
        <p:spPr bwMode="auto">
          <a:xfrm>
            <a:off x="2926835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Bắp cải xào cà chua - Gia Chánh - Mỵ Nương">
            <a:extLst>
              <a:ext uri="{FF2B5EF4-FFF2-40B4-BE49-F238E27FC236}">
                <a16:creationId xmlns:a16="http://schemas.microsoft.com/office/drawing/2014/main" id="{7854A49D-0ECE-4DC1-B893-99DB68B23833}"/>
              </a:ext>
            </a:extLst>
          </p:cNvPr>
          <p:cNvPicPr>
            <a:picLocks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5" b="3616"/>
          <a:stretch/>
        </p:blipFill>
        <p:spPr bwMode="auto">
          <a:xfrm>
            <a:off x="5960733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18987DB-F940-4097-A6D1-9E79C5B3385C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4A93503-1F23-FE30-6839-2E4460ADFD4B}"/>
              </a:ext>
            </a:extLst>
          </p:cNvPr>
          <p:cNvSpPr txBox="1"/>
          <p:nvPr/>
        </p:nvSpPr>
        <p:spPr>
          <a:xfrm>
            <a:off x="3557434" y="2612508"/>
            <a:ext cx="3576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Bún thịt canh chua</a:t>
            </a:r>
            <a:endParaRPr lang="vi-VN" sz="160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34" name="Picture 2" descr="Hướng dẫn cách làm bún canh chua thịt băm | Comngon16.com">
            <a:extLst>
              <a:ext uri="{FF2B5EF4-FFF2-40B4-BE49-F238E27FC236}">
                <a16:creationId xmlns:a16="http://schemas.microsoft.com/office/drawing/2014/main" id="{806D4E13-43A9-C7DF-0FA1-8C593573B4EC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069" y="1224561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890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E1AC5E0-32BC-4A03-B6DA-3AC7ED768967}"/>
              </a:ext>
            </a:extLst>
          </p:cNvPr>
          <p:cNvSpPr/>
          <p:nvPr/>
        </p:nvSpPr>
        <p:spPr>
          <a:xfrm>
            <a:off x="489908" y="4882051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7" y="1120018"/>
            <a:ext cx="11408229" cy="3657600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 dirty="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6 (TUẦN 2,4)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661486" y="2666582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D95A1C-CCD7-4216-BB66-E11D0A61B129}"/>
              </a:ext>
            </a:extLst>
          </p:cNvPr>
          <p:cNvSpPr txBox="1"/>
          <p:nvPr/>
        </p:nvSpPr>
        <p:spPr>
          <a:xfrm>
            <a:off x="1730428" y="561894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PHỤ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5080888" y="2630925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tôm thịt rau ngót</a:t>
            </a:r>
          </a:p>
        </p:txBody>
      </p:sp>
      <p:pic>
        <p:nvPicPr>
          <p:cNvPr id="41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BB10BC71-52ED-47FE-A299-9CCFA1C548C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501134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E758670-7ADD-4644-B94D-8F5B36D7ED9B}"/>
              </a:ext>
            </a:extLst>
          </p:cNvPr>
          <p:cNvSpPr txBox="1"/>
          <p:nvPr/>
        </p:nvSpPr>
        <p:spPr>
          <a:xfrm>
            <a:off x="5565996" y="6388366"/>
            <a:ext cx="2777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Dielac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B017F-A2B0-47DA-9F41-0EBFF9599222}"/>
              </a:ext>
            </a:extLst>
          </p:cNvPr>
          <p:cNvSpPr txBox="1"/>
          <p:nvPr/>
        </p:nvSpPr>
        <p:spPr>
          <a:xfrm>
            <a:off x="5476166" y="4414323"/>
            <a:ext cx="2996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Sinh tố nước cam, chanh leo</a:t>
            </a:r>
            <a:endParaRPr lang="en-US" sz="1600" i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9218" name="Picture 2" descr="Cháo tôm nấu với rau gì ngon và bổ cho bé?">
            <a:extLst>
              <a:ext uri="{FF2B5EF4-FFF2-40B4-BE49-F238E27FC236}">
                <a16:creationId xmlns:a16="http://schemas.microsoft.com/office/drawing/2014/main" id="{E396E6CE-2345-442C-A76C-C8CFDC955D3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125428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9D39339-99F7-48A0-8195-53ED1C6160DA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  <p:pic>
        <p:nvPicPr>
          <p:cNvPr id="3074" name="Picture 2" descr="Bật mí 6 cách làm nước chanh dây hấp dẫn và bổ dưỡng">
            <a:extLst>
              <a:ext uri="{FF2B5EF4-FFF2-40B4-BE49-F238E27FC236}">
                <a16:creationId xmlns:a16="http://schemas.microsoft.com/office/drawing/2014/main" id="{5E19D506-39E5-7B30-DBE4-61A5D2283796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3032994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606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7" y="1120017"/>
            <a:ext cx="11408229" cy="5417493"/>
          </a:xfrm>
          <a:prstGeom prst="roundRect">
            <a:avLst>
              <a:gd name="adj" fmla="val 596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2" descr="Cách thực hiện món trứng hấp vân I Trứng hấp vân">
            <a:extLst>
              <a:ext uri="{FF2B5EF4-FFF2-40B4-BE49-F238E27FC236}">
                <a16:creationId xmlns:a16="http://schemas.microsoft.com/office/drawing/2014/main" id="{7CC30262-69D0-4A1A-9D32-40B44B90D33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568" y="303374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THỰC ĐƠN BUFFET TRƯA THỨ 6 TUẦN 4</a:t>
            </a: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srgbClr val="60391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797994" y="2677907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Gà nướng mật ong</a:t>
            </a: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C9F243-8785-4795-8029-F1CD5795D84A}"/>
              </a:ext>
            </a:extLst>
          </p:cNvPr>
          <p:cNvSpPr txBox="1"/>
          <p:nvPr/>
        </p:nvSpPr>
        <p:spPr>
          <a:xfrm>
            <a:off x="4392334" y="3383428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Nem hải sản</a:t>
            </a: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7BE00C-85AC-4B4A-BB7F-55D529321DD8}"/>
              </a:ext>
            </a:extLst>
          </p:cNvPr>
          <p:cNvSpPr txBox="1"/>
          <p:nvPr/>
        </p:nvSpPr>
        <p:spPr>
          <a:xfrm>
            <a:off x="797994" y="6167362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Cá chiên xù</a:t>
            </a: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42FC98-0D78-464E-B2B5-CB28B5A8EEFE}"/>
              </a:ext>
            </a:extLst>
          </p:cNvPr>
          <p:cNvSpPr txBox="1"/>
          <p:nvPr/>
        </p:nvSpPr>
        <p:spPr>
          <a:xfrm>
            <a:off x="797994" y="4422635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Trứng thịt hấp vân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B9B128-C41F-45DB-9F8E-76AB4BC77F71}"/>
              </a:ext>
            </a:extLst>
          </p:cNvPr>
          <p:cNvSpPr txBox="1"/>
          <p:nvPr/>
        </p:nvSpPr>
        <p:spPr>
          <a:xfrm>
            <a:off x="4392334" y="5524674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Bún nấm mọc</a:t>
            </a: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A08D743-D5D8-4336-872D-A1F724AE9A05}"/>
              </a:ext>
            </a:extLst>
          </p:cNvPr>
          <p:cNvSpPr txBox="1"/>
          <p:nvPr/>
        </p:nvSpPr>
        <p:spPr>
          <a:xfrm>
            <a:off x="7692247" y="4387081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Ngô chiên</a:t>
            </a: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5811235-5FEE-4E3A-8429-F749CDF2A9EC}"/>
              </a:ext>
            </a:extLst>
          </p:cNvPr>
          <p:cNvSpPr txBox="1"/>
          <p:nvPr/>
        </p:nvSpPr>
        <p:spPr>
          <a:xfrm>
            <a:off x="7692247" y="6091011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Mỳ spaghetti</a:t>
            </a: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7583563-0444-4C24-81E5-858DA0F79C31}"/>
              </a:ext>
            </a:extLst>
          </p:cNvPr>
          <p:cNvSpPr txBox="1"/>
          <p:nvPr/>
        </p:nvSpPr>
        <p:spPr>
          <a:xfrm>
            <a:off x="0" y="6535884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(</a:t>
            </a:r>
            <a:r>
              <a:rPr kumimoji="0" lang="en-US" sz="1600" b="0" i="1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Hình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0" i="1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ảnh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0" i="1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minh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0" i="1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họa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)</a:t>
            </a:r>
          </a:p>
        </p:txBody>
      </p:sp>
      <p:pic>
        <p:nvPicPr>
          <p:cNvPr id="6146" name="Picture 2" descr="Top những thương hiệu gà rán được ưa chuộng nhất hiện nay - Tổng Hợp">
            <a:extLst>
              <a:ext uri="{FF2B5EF4-FFF2-40B4-BE49-F238E27FC236}">
                <a16:creationId xmlns:a16="http://schemas.microsoft.com/office/drawing/2014/main" id="{47896310-B783-42BA-8A24-1A8AED1ECD0E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568" y="128902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2 cách làm món cá chiên xù ngon - giòn tan - đậm vị">
            <a:extLst>
              <a:ext uri="{FF2B5EF4-FFF2-40B4-BE49-F238E27FC236}">
                <a16:creationId xmlns:a16="http://schemas.microsoft.com/office/drawing/2014/main" id="{FD98B77D-BCB3-4B61-8B45-6771685E8083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568" y="477847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418FF43-E967-A0D3-3B67-D409922318FD}"/>
              </a:ext>
            </a:extLst>
          </p:cNvPr>
          <p:cNvSpPr txBox="1"/>
          <p:nvPr/>
        </p:nvSpPr>
        <p:spPr>
          <a:xfrm>
            <a:off x="7692247" y="2683153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Sữa chua Vinamilk</a:t>
            </a: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26" name="Picture 2" descr="Cách làm mỳ Ý Spaghetti ngon nhất chỉ với 3 bước đơn giản">
            <a:extLst>
              <a:ext uri="{FF2B5EF4-FFF2-40B4-BE49-F238E27FC236}">
                <a16:creationId xmlns:a16="http://schemas.microsoft.com/office/drawing/2014/main" id="{331187BB-DA95-1CE6-155B-DD4025452FD2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821" y="472252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ch làm yaourt bằng sữa tươi ngon và đơn giản ngay tại nhà">
            <a:extLst>
              <a:ext uri="{FF2B5EF4-FFF2-40B4-BE49-F238E27FC236}">
                <a16:creationId xmlns:a16="http://schemas.microsoft.com/office/drawing/2014/main" id="{5BADDEA8-38E6-F1D7-29A0-25EE8F84240F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821" y="131466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ướng dẫn cách làm nem hải sản giòn ngon khó cưỡng">
            <a:extLst>
              <a:ext uri="{FF2B5EF4-FFF2-40B4-BE49-F238E27FC236}">
                <a16:creationId xmlns:a16="http://schemas.microsoft.com/office/drawing/2014/main" id="{2E488AE9-E434-101E-3BAE-C2F159245775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908" y="1900671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ách làm ngô chiên bơ ngon tuyệt tại nhà - OK Ngon">
            <a:extLst>
              <a:ext uri="{FF2B5EF4-FFF2-40B4-BE49-F238E27FC236}">
                <a16:creationId xmlns:a16="http://schemas.microsoft.com/office/drawing/2014/main" id="{6A1091C4-7206-2F4F-FA1B-B360B30B8E48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821" y="3018594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ách nấu bún mọc thanh mát, đậm hương vị xưa - VnExpress Đời sống">
            <a:extLst>
              <a:ext uri="{FF2B5EF4-FFF2-40B4-BE49-F238E27FC236}">
                <a16:creationId xmlns:a16="http://schemas.microsoft.com/office/drawing/2014/main" id="{90580AC6-4D28-A4A3-57C1-DB0CDBEC22BA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908" y="4082777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442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E1AC5E0-32BC-4A03-B6DA-3AC7ED768967}"/>
              </a:ext>
            </a:extLst>
          </p:cNvPr>
          <p:cNvSpPr/>
          <p:nvPr/>
        </p:nvSpPr>
        <p:spPr>
          <a:xfrm>
            <a:off x="489908" y="4882051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6"/>
            <a:ext cx="11408229" cy="3657600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2 (TUẦN 1,3)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661486" y="2666582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D95A1C-CCD7-4216-BB66-E11D0A61B129}"/>
              </a:ext>
            </a:extLst>
          </p:cNvPr>
          <p:cNvSpPr txBox="1"/>
          <p:nvPr/>
        </p:nvSpPr>
        <p:spPr>
          <a:xfrm>
            <a:off x="1730428" y="561894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PHỤ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4514850" y="2684589"/>
            <a:ext cx="3314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Chè bí đỏ đậu xanh hạt sen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492585F-298B-47C7-944E-07D2029C74A7}"/>
              </a:ext>
            </a:extLst>
          </p:cNvPr>
          <p:cNvSpPr txBox="1"/>
          <p:nvPr/>
        </p:nvSpPr>
        <p:spPr>
          <a:xfrm>
            <a:off x="5067300" y="4442827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Dưa hấu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41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BB10BC71-52ED-47FE-A299-9CCFA1C548C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501134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E758670-7ADD-4644-B94D-8F5B36D7ED9B}"/>
              </a:ext>
            </a:extLst>
          </p:cNvPr>
          <p:cNvSpPr txBox="1"/>
          <p:nvPr/>
        </p:nvSpPr>
        <p:spPr>
          <a:xfrm>
            <a:off x="4672013" y="6388366"/>
            <a:ext cx="3157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Dielac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D0EF1A-9AD8-43D5-A262-671E284A1053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  <p:pic>
        <p:nvPicPr>
          <p:cNvPr id="17" name="Picture 4" descr="Những lợi ích sức khỏe bất ngờ của cùi dưa hấu | Báo Dân trí">
            <a:extLst>
              <a:ext uri="{FF2B5EF4-FFF2-40B4-BE49-F238E27FC236}">
                <a16:creationId xmlns:a16="http://schemas.microsoft.com/office/drawing/2014/main" id="{4CA3E157-780D-47F0-BCF1-8BAFFBC2BF95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7" b="8571"/>
          <a:stretch/>
        </p:blipFill>
        <p:spPr bwMode="auto">
          <a:xfrm>
            <a:off x="5067299" y="3061075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2 Cách nấu chè bí đỏ đậu xanh ngọt lịm thanh mát giải nhiệt mùa nóng">
            <a:extLst>
              <a:ext uri="{FF2B5EF4-FFF2-40B4-BE49-F238E27FC236}">
                <a16:creationId xmlns:a16="http://schemas.microsoft.com/office/drawing/2014/main" id="{60AA957A-BFB3-E1BB-3E2A-6B9C42E1A006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743" y="132741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391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3 (TUẦN 1,3)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829" y="124649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783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9046501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3924302" y="2612508"/>
            <a:ext cx="2786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sườn heo đậu </a:t>
            </a:r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xanh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669889" y="2646410"/>
            <a:ext cx="2786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Dielac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3010782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941636" y="4496572"/>
            <a:ext cx="2532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Thịt bò thịt lợn xào lăn 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2694192" y="6369246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cải xanh nấu ngao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9ADB8C-61D5-4C73-BE9B-DD21F73C39ED}"/>
              </a:ext>
            </a:extLst>
          </p:cNvPr>
          <p:cNvSpPr txBox="1"/>
          <p:nvPr/>
        </p:nvSpPr>
        <p:spPr>
          <a:xfrm>
            <a:off x="8516495" y="4541031"/>
            <a:ext cx="3430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ngao, thịt nấu cải xanh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9036980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5656395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Khoai tây cà rốt xào thịt bò</a:t>
            </a:r>
          </a:p>
        </p:txBody>
      </p:sp>
      <p:pic>
        <p:nvPicPr>
          <p:cNvPr id="12290" name="Picture 2" descr="Hướng dẫn cách làm thịt lợn xào lăn thơm ngon mềm ngọt">
            <a:extLst>
              <a:ext uri="{FF2B5EF4-FFF2-40B4-BE49-F238E27FC236}">
                <a16:creationId xmlns:a16="http://schemas.microsoft.com/office/drawing/2014/main" id="{FA2F3BC9-59B1-4F89-B748-5B1C055E2460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927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314" name="Picture 2" descr="Cách nấu canh ngao mồng tơi ngon làm dịu ngày nắng nóng">
            <a:extLst>
              <a:ext uri="{FF2B5EF4-FFF2-40B4-BE49-F238E27FC236}">
                <a16:creationId xmlns:a16="http://schemas.microsoft.com/office/drawing/2014/main" id="{DB4F2C86-9636-4359-9A4C-849D35913743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228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338" name="Picture 2" descr="Hướng dẫn cách làm món thịt bò xào khoai tây - Mẹo vui">
            <a:extLst>
              <a:ext uri="{FF2B5EF4-FFF2-40B4-BE49-F238E27FC236}">
                <a16:creationId xmlns:a16="http://schemas.microsoft.com/office/drawing/2014/main" id="{1D7B4745-977E-40FE-898A-17B64F1658A4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730" y="5008797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362" name="Picture 2" descr="Cách nấu cháo ngao thơm ngon bổ dưỡng — Tối nay ăn gì">
            <a:extLst>
              <a:ext uri="{FF2B5EF4-FFF2-40B4-BE49-F238E27FC236}">
                <a16:creationId xmlns:a16="http://schemas.microsoft.com/office/drawing/2014/main" id="{81628C03-76DE-4B96-ACFC-2EE9533ADE52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501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D637355-B558-404A-95F2-28F11033BD9C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  <p:pic>
        <p:nvPicPr>
          <p:cNvPr id="1026" name="Picture 2" descr="Cách Nấu Cháo Sườn Ngon Như Nhà Hàng Cao Cấp">
            <a:extLst>
              <a:ext uri="{FF2B5EF4-FFF2-40B4-BE49-F238E27FC236}">
                <a16:creationId xmlns:a16="http://schemas.microsoft.com/office/drawing/2014/main" id="{2B596A19-C3E6-4392-8CA8-29F541F5EF7B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521" y="124649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721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E1AC5E0-32BC-4A03-B6DA-3AC7ED768967}"/>
              </a:ext>
            </a:extLst>
          </p:cNvPr>
          <p:cNvSpPr/>
          <p:nvPr/>
        </p:nvSpPr>
        <p:spPr>
          <a:xfrm>
            <a:off x="489908" y="4882051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6"/>
            <a:ext cx="11408229" cy="3657600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3 (TUẦN 1,3)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661486" y="2666582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D95A1C-CCD7-4216-BB66-E11D0A61B129}"/>
              </a:ext>
            </a:extLst>
          </p:cNvPr>
          <p:cNvSpPr txBox="1"/>
          <p:nvPr/>
        </p:nvSpPr>
        <p:spPr>
          <a:xfrm>
            <a:off x="1730428" y="561894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PHỤ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4514157" y="2613092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492585F-298B-47C7-944E-07D2029C74A7}"/>
              </a:ext>
            </a:extLst>
          </p:cNvPr>
          <p:cNvSpPr txBox="1"/>
          <p:nvPr/>
        </p:nvSpPr>
        <p:spPr>
          <a:xfrm>
            <a:off x="4499968" y="4384653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Thịt đậu sốt cà chua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41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BB10BC71-52ED-47FE-A299-9CCFA1C548C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501134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E758670-7ADD-4644-B94D-8F5B36D7ED9B}"/>
              </a:ext>
            </a:extLst>
          </p:cNvPr>
          <p:cNvSpPr txBox="1"/>
          <p:nvPr/>
        </p:nvSpPr>
        <p:spPr>
          <a:xfrm>
            <a:off x="5429250" y="6388366"/>
            <a:ext cx="3171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Dielac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B017F-A2B0-47DA-9F41-0EBFF9599222}"/>
              </a:ext>
            </a:extLst>
          </p:cNvPr>
          <p:cNvSpPr txBox="1"/>
          <p:nvPr/>
        </p:nvSpPr>
        <p:spPr>
          <a:xfrm>
            <a:off x="7235375" y="2627565"/>
            <a:ext cx="2665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mồng tơi nấu tôm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9E885D-7F81-43A8-AA10-0614C27E2F39}"/>
              </a:ext>
            </a:extLst>
          </p:cNvPr>
          <p:cNvSpPr txBox="1"/>
          <p:nvPr/>
        </p:nvSpPr>
        <p:spPr>
          <a:xfrm>
            <a:off x="7058184" y="4384889"/>
            <a:ext cx="2983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</a:t>
            </a:r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thịt bò </a:t>
            </a:r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đậu xanh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18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93E9D485-1E79-4545-8EB9-A2850303605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157" y="123667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410" name="Picture 2" descr="Ngày mưa ngất ngây với đậu hủ non sốt chua cay | Phụ nữ - Báo Người Lao Động">
            <a:extLst>
              <a:ext uri="{FF2B5EF4-FFF2-40B4-BE49-F238E27FC236}">
                <a16:creationId xmlns:a16="http://schemas.microsoft.com/office/drawing/2014/main" id="{C951C271-ACAD-4469-8E45-FEBD18BC145E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157" y="3013053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434" name="Picture 2" descr="Thanh mát canh mồng tơi nấu tôm">
            <a:extLst>
              <a:ext uri="{FF2B5EF4-FFF2-40B4-BE49-F238E27FC236}">
                <a16:creationId xmlns:a16="http://schemas.microsoft.com/office/drawing/2014/main" id="{61AAD0AC-4F47-4830-9EFF-13761F565E88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948" y="1236433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458" name="Picture 2" descr="Học ngay cách nấu cháo thịt bò đậu xanh, cà rốt, bí đỏ ngon cho bé">
            <a:extLst>
              <a:ext uri="{FF2B5EF4-FFF2-40B4-BE49-F238E27FC236}">
                <a16:creationId xmlns:a16="http://schemas.microsoft.com/office/drawing/2014/main" id="{3A1CE76C-78BD-4449-B4FC-C247428E2702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948" y="3013053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5475419-E311-44A9-B61A-5E56BADCCF9B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79347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4 (TUẦN 1,3)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3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784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9046502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4132894" y="2612508"/>
            <a:ext cx="2463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Phở bò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659456" y="2617382"/>
            <a:ext cx="28274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Dielac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3010783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941637" y="4525600"/>
            <a:ext cx="2532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Trứng hấp tôm thịt 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2694193" y="6369246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rau dền nấu thịt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9ADB8C-61D5-4C73-BE9B-DD21F73C39ED}"/>
              </a:ext>
            </a:extLst>
          </p:cNvPr>
          <p:cNvSpPr txBox="1"/>
          <p:nvPr/>
        </p:nvSpPr>
        <p:spPr>
          <a:xfrm>
            <a:off x="8516496" y="4555545"/>
            <a:ext cx="3430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thịt heo rau củ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9036981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5656396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Củ quả xào thịt</a:t>
            </a:r>
          </a:p>
        </p:txBody>
      </p:sp>
      <p:pic>
        <p:nvPicPr>
          <p:cNvPr id="20482" name="Picture 2" descr="Hướng dẫn cách nấu phở bò tại nhà đơn giản mà vẫn thơm ngon | Ẩm thực |  Thanh Niên">
            <a:extLst>
              <a:ext uri="{FF2B5EF4-FFF2-40B4-BE49-F238E27FC236}">
                <a16:creationId xmlns:a16="http://schemas.microsoft.com/office/drawing/2014/main" id="{E868082A-AC4B-43F9-8127-F8AD4B677077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383" y="1223670"/>
            <a:ext cx="2283611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506" name="Picture 2" descr="Trứng hấp tôm thịt – Cơm trưa văn phòng – Nóng – Ngon – Vệ sinh – Giao tận  nơi">
            <a:extLst>
              <a:ext uri="{FF2B5EF4-FFF2-40B4-BE49-F238E27FC236}">
                <a16:creationId xmlns:a16="http://schemas.microsoft.com/office/drawing/2014/main" id="{F29DCE3D-1B11-4BC9-B016-5D952E8A6692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922" y="315834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530" name="Picture 2" descr="Hướng dẫn nấu cháo rau củ quả ngon đầy dưỡng chất">
            <a:extLst>
              <a:ext uri="{FF2B5EF4-FFF2-40B4-BE49-F238E27FC236}">
                <a16:creationId xmlns:a16="http://schemas.microsoft.com/office/drawing/2014/main" id="{5DE41418-0104-460A-B7D8-11FF7DCF570D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619" y="318140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554" name="Picture 2" descr="Làm canh rau dền nấu tôm giải nhiệt cực hiệu quả ngày nóng - Zing - Tri  thức trực tuyến">
            <a:extLst>
              <a:ext uri="{FF2B5EF4-FFF2-40B4-BE49-F238E27FC236}">
                <a16:creationId xmlns:a16="http://schemas.microsoft.com/office/drawing/2014/main" id="{709260CE-A6FB-496B-B80F-15A07197A5D4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800" y="49998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602" name="Picture 2" descr="Thịt gà xào rau củ thập cẩm thơm ngon bổ dưỡng | Ẩm thực | Thanh Niên">
            <a:extLst>
              <a:ext uri="{FF2B5EF4-FFF2-40B4-BE49-F238E27FC236}">
                <a16:creationId xmlns:a16="http://schemas.microsoft.com/office/drawing/2014/main" id="{A97B7154-ED1F-4B68-B062-EE699DB2F8E4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928" y="50033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A3EBAA1-E2FF-4464-B7D3-C84B86C22830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90305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E1AC5E0-32BC-4A03-B6DA-3AC7ED768967}"/>
              </a:ext>
            </a:extLst>
          </p:cNvPr>
          <p:cNvSpPr/>
          <p:nvPr/>
        </p:nvSpPr>
        <p:spPr>
          <a:xfrm>
            <a:off x="489908" y="4882051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7" y="1120018"/>
            <a:ext cx="11408229" cy="3657600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4 (TUẦN 1,3)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661486" y="2666582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D95A1C-CCD7-4216-BB66-E11D0A61B129}"/>
              </a:ext>
            </a:extLst>
          </p:cNvPr>
          <p:cNvSpPr txBox="1"/>
          <p:nvPr/>
        </p:nvSpPr>
        <p:spPr>
          <a:xfrm>
            <a:off x="1730428" y="561894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PHỤ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5080888" y="2630925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chim câu bí đỏ hạt sen</a:t>
            </a:r>
          </a:p>
        </p:txBody>
      </p:sp>
      <p:pic>
        <p:nvPicPr>
          <p:cNvPr id="41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BB10BC71-52ED-47FE-A299-9CCFA1C548C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501134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E758670-7ADD-4644-B94D-8F5B36D7ED9B}"/>
              </a:ext>
            </a:extLst>
          </p:cNvPr>
          <p:cNvSpPr txBox="1"/>
          <p:nvPr/>
        </p:nvSpPr>
        <p:spPr>
          <a:xfrm>
            <a:off x="5400676" y="6388366"/>
            <a:ext cx="31432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Dielac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B017F-A2B0-47DA-9F41-0EBFF9599222}"/>
              </a:ext>
            </a:extLst>
          </p:cNvPr>
          <p:cNvSpPr txBox="1"/>
          <p:nvPr/>
        </p:nvSpPr>
        <p:spPr>
          <a:xfrm>
            <a:off x="5647620" y="4414323"/>
            <a:ext cx="2665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Thanh long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26626" name="Picture 2" descr="CÁC MÓN CHÁO DINH DƯỠNG CHO BÉ NHANH TĂNG CÂN">
            <a:extLst>
              <a:ext uri="{FF2B5EF4-FFF2-40B4-BE49-F238E27FC236}">
                <a16:creationId xmlns:a16="http://schemas.microsoft.com/office/drawing/2014/main" id="{7275177B-74B6-42C5-B00F-3FAC286A0AE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123606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650" name="Picture 2" descr="Quả thanh long chữa được nhiều bệnh - Khoa học và đời sống">
            <a:extLst>
              <a:ext uri="{FF2B5EF4-FFF2-40B4-BE49-F238E27FC236}">
                <a16:creationId xmlns:a16="http://schemas.microsoft.com/office/drawing/2014/main" id="{C70B8C77-F193-4719-9081-B806AAD13D03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3034701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B51F03-9C2A-4F32-A67F-DF168DEF5D2E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62252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5 (TUẦN 1,3)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787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189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9130907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4132894" y="2612508"/>
            <a:ext cx="2463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tôm thịt rau ngót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759467" y="2617382"/>
            <a:ext cx="2719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Dielac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3095188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837356" y="4525600"/>
            <a:ext cx="2719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Thịt gà thịt lợn om nấm 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2778598" y="6369246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bí xanh nấu tôm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9ADB8C-61D5-4C73-BE9B-DD21F73C39ED}"/>
              </a:ext>
            </a:extLst>
          </p:cNvPr>
          <p:cNvSpPr txBox="1"/>
          <p:nvPr/>
        </p:nvSpPr>
        <p:spPr>
          <a:xfrm>
            <a:off x="8600901" y="4555545"/>
            <a:ext cx="3430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gà hạt sen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9121386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5740801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Su su cà rốt xào trứng</a:t>
            </a:r>
            <a:endParaRPr lang="vi-VN" sz="160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28674" name="Picture 2" descr="Đùi gà om nấm cho bữa ăn ngày lạnh, cả nhà đánh bay nồi cơm">
            <a:extLst>
              <a:ext uri="{FF2B5EF4-FFF2-40B4-BE49-F238E27FC236}">
                <a16:creationId xmlns:a16="http://schemas.microsoft.com/office/drawing/2014/main" id="{B7F6AED1-83BB-4398-B365-06913EFE484F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130" y="315360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22" name="Picture 2" descr="Bổ dưỡng với cách nấu cháo gà hạt sen đậu xanh cho bé ăn dặm">
            <a:extLst>
              <a:ext uri="{FF2B5EF4-FFF2-40B4-BE49-F238E27FC236}">
                <a16:creationId xmlns:a16="http://schemas.microsoft.com/office/drawing/2014/main" id="{372399D3-8B4A-4C75-89CE-DAF41BFB8F64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845" y="31657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746" name="Picture 2" descr="Cách nấu canh bí đao tôm tươi ngọt mát cho ngày hè ngon cơm">
            <a:extLst>
              <a:ext uri="{FF2B5EF4-FFF2-40B4-BE49-F238E27FC236}">
                <a16:creationId xmlns:a16="http://schemas.microsoft.com/office/drawing/2014/main" id="{E277A0EA-8F57-4949-B9F3-CF77B73C35A0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188" y="4987925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770" name="Picture 2" descr="Cách làm TRỨNG XÀO NẤM CÀ RỐT ngon miệng">
            <a:extLst>
              <a:ext uri="{FF2B5EF4-FFF2-40B4-BE49-F238E27FC236}">
                <a16:creationId xmlns:a16="http://schemas.microsoft.com/office/drawing/2014/main" id="{9A638887-ED39-4D8E-8678-F19849EC35E7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047" y="4988444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794" name="Picture 2" descr="2 Cách nấu cháo tôm với rau ngót và cà rốt ngon cho bé ăn dặm">
            <a:extLst>
              <a:ext uri="{FF2B5EF4-FFF2-40B4-BE49-F238E27FC236}">
                <a16:creationId xmlns:a16="http://schemas.microsoft.com/office/drawing/2014/main" id="{174A44FA-434C-4B37-B52D-FA1A3B0F6A8D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064" y="124090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1D3940A-39A5-481D-B1CA-0FAC7501E145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88527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E1AC5E0-32BC-4A03-B6DA-3AC7ED768967}"/>
              </a:ext>
            </a:extLst>
          </p:cNvPr>
          <p:cNvSpPr/>
          <p:nvPr/>
        </p:nvSpPr>
        <p:spPr>
          <a:xfrm>
            <a:off x="489908" y="4882051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67943"/>
            <a:ext cx="11408229" cy="3657600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NHÀ TRẺ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5 (TUẦN 1,3)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661486" y="2666582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D95A1C-CCD7-4216-BB66-E11D0A61B129}"/>
              </a:ext>
            </a:extLst>
          </p:cNvPr>
          <p:cNvSpPr txBox="1"/>
          <p:nvPr/>
        </p:nvSpPr>
        <p:spPr>
          <a:xfrm>
            <a:off x="1730428" y="561894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PHỤ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4514157" y="2613092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492585F-298B-47C7-944E-07D2029C74A7}"/>
              </a:ext>
            </a:extLst>
          </p:cNvPr>
          <p:cNvSpPr txBox="1"/>
          <p:nvPr/>
        </p:nvSpPr>
        <p:spPr>
          <a:xfrm>
            <a:off x="4118029" y="4384653"/>
            <a:ext cx="3036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Thịt bò thịt lợn hầm củ quả 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41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BB10BC71-52ED-47FE-A299-9CCFA1C548C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64" y="501134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E758670-7ADD-4644-B94D-8F5B36D7ED9B}"/>
              </a:ext>
            </a:extLst>
          </p:cNvPr>
          <p:cNvSpPr txBox="1"/>
          <p:nvPr/>
        </p:nvSpPr>
        <p:spPr>
          <a:xfrm>
            <a:off x="5523133" y="6388366"/>
            <a:ext cx="2906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bột Dielac Super Star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B017F-A2B0-47DA-9F41-0EBFF9599222}"/>
              </a:ext>
            </a:extLst>
          </p:cNvPr>
          <p:cNvSpPr txBox="1"/>
          <p:nvPr/>
        </p:nvSpPr>
        <p:spPr>
          <a:xfrm>
            <a:off x="7235375" y="2627565"/>
            <a:ext cx="2665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cải ngọt nấu thịt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9E885D-7F81-43A8-AA10-0614C27E2F39}"/>
              </a:ext>
            </a:extLst>
          </p:cNvPr>
          <p:cNvSpPr txBox="1"/>
          <p:nvPr/>
        </p:nvSpPr>
        <p:spPr>
          <a:xfrm>
            <a:off x="7058184" y="4384889"/>
            <a:ext cx="2983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thịt rau củ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18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93E9D485-1E79-4545-8EB9-A2850303605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157" y="123667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818" name="Picture 2" descr="Cách Làm Món Canh Cải Ngọt Nấu Thịt Bằm của Rose Truong - Cookpad">
            <a:extLst>
              <a:ext uri="{FF2B5EF4-FFF2-40B4-BE49-F238E27FC236}">
                <a16:creationId xmlns:a16="http://schemas.microsoft.com/office/drawing/2014/main" id="{CB015576-AC28-4CD9-A934-5D1869D066EA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473" y="1242790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842" name="Picture 2" descr="Mách bạn công thức làm món thịt bò hầm rau củ tuyệt ngon">
            <a:extLst>
              <a:ext uri="{FF2B5EF4-FFF2-40B4-BE49-F238E27FC236}">
                <a16:creationId xmlns:a16="http://schemas.microsoft.com/office/drawing/2014/main" id="{B0E7C7CF-1E50-4523-AB80-99483451F0A6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157" y="299219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866" name="Picture 2" descr="Hướng dẫn nấu cháo rau củ quả ngon đầy dưỡng chất">
            <a:extLst>
              <a:ext uri="{FF2B5EF4-FFF2-40B4-BE49-F238E27FC236}">
                <a16:creationId xmlns:a16="http://schemas.microsoft.com/office/drawing/2014/main" id="{137AB066-5202-4516-A42B-82A719DE7D77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473" y="2996743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5C4A3FE-0ABE-4E05-82F5-4CB3271713AF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62258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1098</Words>
  <Application>Microsoft Office PowerPoint</Application>
  <PresentationFormat>Widescreen</PresentationFormat>
  <Paragraphs>220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Calibri</vt:lpstr>
      <vt:lpstr>UTM Seagull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CNTT MNDTVH</dc:creator>
  <cp:lastModifiedBy>CNTT MNDTVH</cp:lastModifiedBy>
  <cp:revision>24</cp:revision>
  <dcterms:created xsi:type="dcterms:W3CDTF">2021-07-21T01:25:22Z</dcterms:created>
  <dcterms:modified xsi:type="dcterms:W3CDTF">2022-06-30T09:28:08Z</dcterms:modified>
</cp:coreProperties>
</file>