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52" r:id="rId2"/>
    <p:sldId id="324" r:id="rId3"/>
    <p:sldId id="311" r:id="rId4"/>
    <p:sldId id="331" r:id="rId5"/>
    <p:sldId id="363" r:id="rId6"/>
    <p:sldId id="351" r:id="rId7"/>
    <p:sldId id="339" r:id="rId8"/>
    <p:sldId id="325" r:id="rId9"/>
    <p:sldId id="261" r:id="rId10"/>
    <p:sldId id="260" r:id="rId11"/>
    <p:sldId id="259" r:id="rId12"/>
    <p:sldId id="329" r:id="rId13"/>
    <p:sldId id="327" r:id="rId14"/>
  </p:sldIdLst>
  <p:sldSz cx="12192000" cy="6858000"/>
  <p:notesSz cx="6858000" cy="9144000"/>
  <p:embeddedFontLst>
    <p:embeddedFont>
      <p:font typeface=".VnAvant" panose="020B7200000000000000"/>
      <p:regular r:id="rId16"/>
      <p:bold r:id="rId17"/>
      <p:italic r:id="rId18"/>
    </p:embeddedFont>
    <p:embeddedFont>
      <p:font typeface=".VnAvantH" panose="020B720000000000000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FCD"/>
    <a:srgbClr val="CC0099"/>
    <a:srgbClr val="E26C88"/>
    <a:srgbClr val="FF3300"/>
    <a:srgbClr val="4FE626"/>
    <a:srgbClr val="0000FF"/>
    <a:srgbClr val="66FF66"/>
    <a:srgbClr val="66FFFF"/>
    <a:srgbClr val="CBDE16"/>
    <a:srgbClr val="41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34BE-0C90-4195-B14F-1DC436B37890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DC535-A7C7-40C5-A8B7-67F27E569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9E3B336-B972-4CD0-A926-5F85E053C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1E54167A-EA58-4CF0-97B8-AE967E803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71B6437-851F-4618-A591-33D062C47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1pPr>
            <a:lvl2pPr marL="742950" indent="-285750"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2pPr>
            <a:lvl3pPr marL="1143000" indent="-228600"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3pPr>
            <a:lvl4pPr marL="1600200" indent="-228600"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4pPr>
            <a:lvl5pPr marL="2057400" indent="-228600"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.VnAvant" panose="020B7200000000000000" pitchFamily="34" charset="0"/>
              </a:defRPr>
            </a:lvl9pPr>
          </a:lstStyle>
          <a:p>
            <a:fld id="{5022CEFD-B6E8-41C7-810D-C48A3DC2ACAA}" type="slidenum">
              <a:rPr lang="vi-VN" altLang="en-US" smtClean="0"/>
              <a:pPr/>
              <a:t>11</a:t>
            </a:fld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2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0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9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4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8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497B6-9A5E-4F09-8FE1-C309D00E4C9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1E08C-A25D-4EC5-8DD6-8C6B69584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7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audio6.wav"/><Relationship Id="rId11" Type="http://schemas.openxmlformats.org/officeDocument/2006/relationships/image" Target="../media/image6.gif"/><Relationship Id="rId5" Type="http://schemas.openxmlformats.org/officeDocument/2006/relationships/audio" Target="../media/audio10.wav"/><Relationship Id="rId10" Type="http://schemas.openxmlformats.org/officeDocument/2006/relationships/image" Target="../media/image5.png"/><Relationship Id="rId4" Type="http://schemas.openxmlformats.org/officeDocument/2006/relationships/audio" Target="../media/audio9.wav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image" Target="../media/image16.jpg"/><Relationship Id="rId3" Type="http://schemas.microsoft.com/office/2007/relationships/media" Target="../media/media13.m4a"/><Relationship Id="rId7" Type="http://schemas.microsoft.com/office/2007/relationships/media" Target="../media/media15.m4a"/><Relationship Id="rId12" Type="http://schemas.openxmlformats.org/officeDocument/2006/relationships/audio" Target="../media/audio9.wav"/><Relationship Id="rId2" Type="http://schemas.openxmlformats.org/officeDocument/2006/relationships/audio" Target="../media/media12.m4a"/><Relationship Id="rId16" Type="http://schemas.openxmlformats.org/officeDocument/2006/relationships/image" Target="../media/image5.png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audio" Target="../media/audio10.wav"/><Relationship Id="rId5" Type="http://schemas.microsoft.com/office/2007/relationships/media" Target="../media/media14.m4a"/><Relationship Id="rId15" Type="http://schemas.openxmlformats.org/officeDocument/2006/relationships/image" Target="../media/image17.jpe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13.m4a"/><Relationship Id="rId9" Type="http://schemas.openxmlformats.org/officeDocument/2006/relationships/slideLayout" Target="../slideLayouts/slideLayout7.xml"/><Relationship Id="rId1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slide" Target="slide8.xml"/><Relationship Id="rId3" Type="http://schemas.microsoft.com/office/2007/relationships/media" Target="../media/media17.m4a"/><Relationship Id="rId7" Type="http://schemas.microsoft.com/office/2007/relationships/media" Target="../media/media18.m4a"/><Relationship Id="rId12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3.m4a"/><Relationship Id="rId11" Type="http://schemas.openxmlformats.org/officeDocument/2006/relationships/image" Target="../media/image19.png"/><Relationship Id="rId5" Type="http://schemas.microsoft.com/office/2007/relationships/media" Target="../media/media13.m4a"/><Relationship Id="rId10" Type="http://schemas.openxmlformats.org/officeDocument/2006/relationships/image" Target="../media/image18.jpg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5.png"/><Relationship Id="rId5" Type="http://schemas.microsoft.com/office/2007/relationships/media" Target="../media/media3.m4a"/><Relationship Id="rId10" Type="http://schemas.openxmlformats.org/officeDocument/2006/relationships/image" Target="../media/image4.jp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audio" Target="file:///C:\Users\thangngan\Desktop\t&#224;i%20li&#7879;u%20Ng&#226;n%2020\chu%20cai\Dung%20roi.wav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.jpg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openxmlformats.org/officeDocument/2006/relationships/audio" Target="../media/audio8.wav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7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audio" Target="../media/audio7.wav"/><Relationship Id="rId18" Type="http://schemas.openxmlformats.org/officeDocument/2006/relationships/image" Target="../media/image6.gif"/><Relationship Id="rId3" Type="http://schemas.openxmlformats.org/officeDocument/2006/relationships/audio" Target="../media/media4.m4a"/><Relationship Id="rId7" Type="http://schemas.openxmlformats.org/officeDocument/2006/relationships/audio" Target="../media/media6.m4a"/><Relationship Id="rId12" Type="http://schemas.openxmlformats.org/officeDocument/2006/relationships/audio" Target="../media/audio6.wav"/><Relationship Id="rId17" Type="http://schemas.openxmlformats.org/officeDocument/2006/relationships/image" Target="../media/image5.png"/><Relationship Id="rId2" Type="http://schemas.microsoft.com/office/2007/relationships/media" Target="../media/media4.m4a"/><Relationship Id="rId16" Type="http://schemas.openxmlformats.org/officeDocument/2006/relationships/image" Target="../media/image8.png"/><Relationship Id="rId1" Type="http://schemas.openxmlformats.org/officeDocument/2006/relationships/audio" Target="file:///C:\Users\thangngan\Desktop\t&#224;i%20li&#7879;u%20Ng&#226;n%2020\chu%20cai\Dung%20roi.wav" TargetMode="External"/><Relationship Id="rId6" Type="http://schemas.microsoft.com/office/2007/relationships/media" Target="../media/media6.m4a"/><Relationship Id="rId11" Type="http://schemas.openxmlformats.org/officeDocument/2006/relationships/audio" Target="../media/audio5.wav"/><Relationship Id="rId5" Type="http://schemas.openxmlformats.org/officeDocument/2006/relationships/audio" Target="../media/media5.m4a"/><Relationship Id="rId15" Type="http://schemas.openxmlformats.org/officeDocument/2006/relationships/image" Target="../media/image9.jpg"/><Relationship Id="rId10" Type="http://schemas.openxmlformats.org/officeDocument/2006/relationships/audio" Target="../media/audio4.wav"/><Relationship Id="rId19" Type="http://schemas.openxmlformats.org/officeDocument/2006/relationships/slide" Target="slide6.xml"/><Relationship Id="rId4" Type="http://schemas.microsoft.com/office/2007/relationships/media" Target="../media/media5.m4a"/><Relationship Id="rId9" Type="http://schemas.openxmlformats.org/officeDocument/2006/relationships/audio" Target="../media/audio3.wav"/><Relationship Id="rId1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7.m4a"/><Relationship Id="rId7" Type="http://schemas.openxmlformats.org/officeDocument/2006/relationships/audio" Target="../media/audio8.wav"/><Relationship Id="rId2" Type="http://schemas.microsoft.com/office/2007/relationships/media" Target="../media/media7.m4a"/><Relationship Id="rId1" Type="http://schemas.openxmlformats.org/officeDocument/2006/relationships/audio" Target="file:///C:\Users\thangngan\Desktop\t&#224;i%20li&#7879;u%20Ng&#226;n%2020\chu%20cai\Dung%20roi.wav" TargetMode="External"/><Relationship Id="rId6" Type="http://schemas.openxmlformats.org/officeDocument/2006/relationships/audio" Target="../media/audio5.wav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media8.m4a"/><Relationship Id="rId7" Type="http://schemas.openxmlformats.org/officeDocument/2006/relationships/audio" Target="../media/audio7.wav"/><Relationship Id="rId12" Type="http://schemas.openxmlformats.org/officeDocument/2006/relationships/slide" Target="slide8.xml"/><Relationship Id="rId2" Type="http://schemas.microsoft.com/office/2007/relationships/media" Target="../media/media8.m4a"/><Relationship Id="rId1" Type="http://schemas.openxmlformats.org/officeDocument/2006/relationships/audio" Target="file:///D:\Bai%20tren%20Poin\Chu%20m-%20n-l-%20Lan%202\O%20KHONG%20PHAI%20CHU%20NAY.wav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microsoft.com/office/2007/relationships/media" Target="../media/media9.m4a"/><Relationship Id="rId7" Type="http://schemas.openxmlformats.org/officeDocument/2006/relationships/slide" Target="slide10.xml"/><Relationship Id="rId12" Type="http://schemas.openxmlformats.org/officeDocument/2006/relationships/image" Target="../media/image6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9.xml"/><Relationship Id="rId4" Type="http://schemas.openxmlformats.org/officeDocument/2006/relationships/audio" Target="../media/media9.m4a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8.xml"/><Relationship Id="rId5" Type="http://schemas.openxmlformats.org/officeDocument/2006/relationships/image" Target="../media/image13.jp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FC8EBF4-F2D7-4901-88F4-EB4B972F68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89672" y="358959"/>
            <a:ext cx="658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B45C0-9515-48B2-9A15-DC126A4CE322}"/>
              </a:ext>
            </a:extLst>
          </p:cNvPr>
          <p:cNvSpPr txBox="1"/>
          <p:nvPr/>
        </p:nvSpPr>
        <p:spPr>
          <a:xfrm flipH="1">
            <a:off x="2171062" y="1931157"/>
            <a:ext cx="7887338" cy="18774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</a:t>
            </a:r>
          </a:p>
          <a:p>
            <a:pPr algn="ctr" eaLnBrk="1" hangingPunct="1">
              <a:defRPr/>
            </a:pPr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P Q G Y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BF67765-73AB-491C-971F-98B99F170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334" y="4116371"/>
            <a:ext cx="7116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E53F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b="1" dirty="0" err="1">
                <a:solidFill>
                  <a:srgbClr val="E53F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E53F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E53F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b="1">
                <a:solidFill>
                  <a:srgbClr val="E53F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  <a:endParaRPr lang="en-US" altLang="en-US" b="1" dirty="0">
              <a:solidFill>
                <a:srgbClr val="E53F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210F08A-BCE8-41B9-8875-067B036E005E}"/>
              </a:ext>
            </a:extLst>
          </p:cNvPr>
          <p:cNvSpPr txBox="1">
            <a:spLocks noChangeArrowheads="1"/>
          </p:cNvSpPr>
          <p:nvPr/>
        </p:nvSpPr>
        <p:spPr>
          <a:xfrm>
            <a:off x="4594259" y="6033193"/>
            <a:ext cx="5345112" cy="75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N¨m</a:t>
            </a:r>
            <a:r>
              <a:rPr lang="en-US" alt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häc</a:t>
            </a:r>
            <a:r>
              <a:rPr lang="en-US" altLang="en-US"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: 2019 - 2020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14" y="820624"/>
            <a:ext cx="1217909" cy="1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>
            <a:extLst>
              <a:ext uri="{FF2B5EF4-FFF2-40B4-BE49-F238E27FC236}">
                <a16:creationId xmlns:a16="http://schemas.microsoft.com/office/drawing/2014/main" id="{5049F465-9738-40E2-9E2E-C49925061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1487"/>
            <a:ext cx="6402675" cy="50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hái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 2: §</a:t>
            </a: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iÒn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ch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÷  </a:t>
            </a: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c¸i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cßn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.VnAvant" panose="020B7200000000000000" pitchFamily="34" charset="0"/>
              </a:rPr>
              <a:t>thiÕu</a:t>
            </a:r>
            <a:r>
              <a:rPr lang="en-US" altLang="en-US" sz="2700" dirty="0">
                <a:solidFill>
                  <a:srgbClr val="0000FF"/>
                </a:solidFill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D36C8B1E-7DD0-4CEF-9F86-AF286DFA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213937"/>
            <a:ext cx="18859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>
            <a:extLst>
              <a:ext uri="{FF2B5EF4-FFF2-40B4-BE49-F238E27FC236}">
                <a16:creationId xmlns:a16="http://schemas.microsoft.com/office/drawing/2014/main" id="{CDA54891-4DA6-49F2-9B22-90A351230CD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84638" y="3117853"/>
            <a:ext cx="4451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2C07C9"/>
                </a:solidFill>
                <a:latin typeface=".VnAvant" panose="020B7200000000000000" pitchFamily="34" charset="0"/>
              </a:rPr>
              <a:t>       ¸o  </a:t>
            </a: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…</a:t>
            </a:r>
            <a:r>
              <a:rPr lang="en-US" altLang="en-US" sz="3600" dirty="0" err="1">
                <a:solidFill>
                  <a:srgbClr val="2C07C9"/>
                </a:solidFill>
                <a:latin typeface=".VnAvant" panose="020B7200000000000000" pitchFamily="34" charset="0"/>
              </a:rPr>
              <a:t>hao</a:t>
            </a:r>
            <a:endParaRPr lang="en-US" altLang="en-US" sz="3600" dirty="0">
              <a:solidFill>
                <a:srgbClr val="2C07C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Freeform: Shape p">
            <a:extLst>
              <a:ext uri="{FF2B5EF4-FFF2-40B4-BE49-F238E27FC236}">
                <a16:creationId xmlns:a16="http://schemas.microsoft.com/office/drawing/2014/main" id="{9C99C742-97F9-47FA-9DA8-5B517062E436}"/>
              </a:ext>
            </a:extLst>
          </p:cNvPr>
          <p:cNvSpPr/>
          <p:nvPr/>
        </p:nvSpPr>
        <p:spPr>
          <a:xfrm>
            <a:off x="2273302" y="4673600"/>
            <a:ext cx="2417763" cy="966788"/>
          </a:xfrm>
          <a:custGeom>
            <a:avLst/>
            <a:gdLst>
              <a:gd name="connsiteX0" fmla="*/ 0 w 3223003"/>
              <a:gd name="connsiteY0" fmla="*/ 0 h 1289201"/>
              <a:gd name="connsiteX1" fmla="*/ 2578403 w 3223003"/>
              <a:gd name="connsiteY1" fmla="*/ 0 h 1289201"/>
              <a:gd name="connsiteX2" fmla="*/ 3223003 w 3223003"/>
              <a:gd name="connsiteY2" fmla="*/ 644601 h 1289201"/>
              <a:gd name="connsiteX3" fmla="*/ 2578403 w 3223003"/>
              <a:gd name="connsiteY3" fmla="*/ 1289201 h 1289201"/>
              <a:gd name="connsiteX4" fmla="*/ 0 w 3223003"/>
              <a:gd name="connsiteY4" fmla="*/ 1289201 h 1289201"/>
              <a:gd name="connsiteX5" fmla="*/ 644601 w 3223003"/>
              <a:gd name="connsiteY5" fmla="*/ 644601 h 1289201"/>
              <a:gd name="connsiteX6" fmla="*/ 0 w 3223003"/>
              <a:gd name="connsiteY6" fmla="*/ 0 h 128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3003" h="1289201">
                <a:moveTo>
                  <a:pt x="0" y="0"/>
                </a:moveTo>
                <a:lnTo>
                  <a:pt x="2578403" y="0"/>
                </a:lnTo>
                <a:lnTo>
                  <a:pt x="3223003" y="644601"/>
                </a:lnTo>
                <a:lnTo>
                  <a:pt x="2578403" y="1289201"/>
                </a:lnTo>
                <a:lnTo>
                  <a:pt x="0" y="1289201"/>
                </a:lnTo>
                <a:lnTo>
                  <a:pt x="644601" y="64460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09467" tIns="42005" rIns="525455" bIns="42005" spcCol="1270" anchor="ctr"/>
          <a:lstStyle/>
          <a:p>
            <a:pPr algn="ctr" defTabSz="140017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100" dirty="0">
                <a:solidFill>
                  <a:schemeClr val="tx1"/>
                </a:solidFill>
                <a:latin typeface=".VnAvant" panose="020B7200000000000000" pitchFamily="34" charset="0"/>
              </a:rPr>
              <a:t>§¸p ¸n 1 </a:t>
            </a:r>
            <a:r>
              <a:rPr lang="en-US" sz="4400" dirty="0">
                <a:solidFill>
                  <a:srgbClr val="00206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1" name="Freeform: Shape a">
            <a:extLst>
              <a:ext uri="{FF2B5EF4-FFF2-40B4-BE49-F238E27FC236}">
                <a16:creationId xmlns:a16="http://schemas.microsoft.com/office/drawing/2014/main" id="{E1AEDCFF-4DC8-48E7-8047-CD7D8ACAF86D}"/>
              </a:ext>
            </a:extLst>
          </p:cNvPr>
          <p:cNvSpPr/>
          <p:nvPr/>
        </p:nvSpPr>
        <p:spPr>
          <a:xfrm>
            <a:off x="4811713" y="4673600"/>
            <a:ext cx="2417762" cy="966788"/>
          </a:xfrm>
          <a:custGeom>
            <a:avLst/>
            <a:gdLst>
              <a:gd name="connsiteX0" fmla="*/ 0 w 3223003"/>
              <a:gd name="connsiteY0" fmla="*/ 0 h 1289201"/>
              <a:gd name="connsiteX1" fmla="*/ 2578403 w 3223003"/>
              <a:gd name="connsiteY1" fmla="*/ 0 h 1289201"/>
              <a:gd name="connsiteX2" fmla="*/ 3223003 w 3223003"/>
              <a:gd name="connsiteY2" fmla="*/ 644601 h 1289201"/>
              <a:gd name="connsiteX3" fmla="*/ 2578403 w 3223003"/>
              <a:gd name="connsiteY3" fmla="*/ 1289201 h 1289201"/>
              <a:gd name="connsiteX4" fmla="*/ 0 w 3223003"/>
              <a:gd name="connsiteY4" fmla="*/ 1289201 h 1289201"/>
              <a:gd name="connsiteX5" fmla="*/ 644601 w 3223003"/>
              <a:gd name="connsiteY5" fmla="*/ 644601 h 1289201"/>
              <a:gd name="connsiteX6" fmla="*/ 0 w 3223003"/>
              <a:gd name="connsiteY6" fmla="*/ 0 h 128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3003" h="1289201">
                <a:moveTo>
                  <a:pt x="0" y="0"/>
                </a:moveTo>
                <a:lnTo>
                  <a:pt x="2578403" y="0"/>
                </a:lnTo>
                <a:lnTo>
                  <a:pt x="3223003" y="644601"/>
                </a:lnTo>
                <a:lnTo>
                  <a:pt x="2578403" y="1289201"/>
                </a:lnTo>
                <a:lnTo>
                  <a:pt x="0" y="1289201"/>
                </a:lnTo>
                <a:lnTo>
                  <a:pt x="644601" y="644601"/>
                </a:lnTo>
                <a:lnTo>
                  <a:pt x="0" y="0"/>
                </a:lnTo>
                <a:close/>
              </a:path>
            </a:pathLst>
          </a:cu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lIns="609467" tIns="42005" rIns="525455" bIns="42005" spcCol="1270" anchor="ctr"/>
          <a:lstStyle/>
          <a:p>
            <a:pPr algn="ctr" defTabSz="140017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100" dirty="0">
                <a:solidFill>
                  <a:schemeClr val="tx1"/>
                </a:solidFill>
                <a:latin typeface=".VnAvant" panose="020B7200000000000000" pitchFamily="34" charset="0"/>
              </a:rPr>
              <a:t>§¸p ¸n 2</a:t>
            </a:r>
          </a:p>
          <a:p>
            <a:pPr algn="ctr" defTabSz="140017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2" name="Freeform: Shape q">
            <a:extLst>
              <a:ext uri="{FF2B5EF4-FFF2-40B4-BE49-F238E27FC236}">
                <a16:creationId xmlns:a16="http://schemas.microsoft.com/office/drawing/2014/main" id="{75A1AE77-45B4-4E49-9008-0052512CCC88}"/>
              </a:ext>
            </a:extLst>
          </p:cNvPr>
          <p:cNvSpPr/>
          <p:nvPr/>
        </p:nvSpPr>
        <p:spPr>
          <a:xfrm>
            <a:off x="7500938" y="4673600"/>
            <a:ext cx="2417762" cy="966788"/>
          </a:xfrm>
          <a:custGeom>
            <a:avLst/>
            <a:gdLst>
              <a:gd name="connsiteX0" fmla="*/ 0 w 3223003"/>
              <a:gd name="connsiteY0" fmla="*/ 0 h 1289201"/>
              <a:gd name="connsiteX1" fmla="*/ 2578403 w 3223003"/>
              <a:gd name="connsiteY1" fmla="*/ 0 h 1289201"/>
              <a:gd name="connsiteX2" fmla="*/ 3223003 w 3223003"/>
              <a:gd name="connsiteY2" fmla="*/ 644601 h 1289201"/>
              <a:gd name="connsiteX3" fmla="*/ 2578403 w 3223003"/>
              <a:gd name="connsiteY3" fmla="*/ 1289201 h 1289201"/>
              <a:gd name="connsiteX4" fmla="*/ 0 w 3223003"/>
              <a:gd name="connsiteY4" fmla="*/ 1289201 h 1289201"/>
              <a:gd name="connsiteX5" fmla="*/ 644601 w 3223003"/>
              <a:gd name="connsiteY5" fmla="*/ 644601 h 1289201"/>
              <a:gd name="connsiteX6" fmla="*/ 0 w 3223003"/>
              <a:gd name="connsiteY6" fmla="*/ 0 h 128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3003" h="1289201">
                <a:moveTo>
                  <a:pt x="0" y="0"/>
                </a:moveTo>
                <a:lnTo>
                  <a:pt x="2578403" y="0"/>
                </a:lnTo>
                <a:lnTo>
                  <a:pt x="3223003" y="644601"/>
                </a:lnTo>
                <a:lnTo>
                  <a:pt x="2578403" y="1289201"/>
                </a:lnTo>
                <a:lnTo>
                  <a:pt x="0" y="1289201"/>
                </a:lnTo>
                <a:lnTo>
                  <a:pt x="644601" y="64460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lIns="609467" tIns="42005" rIns="525455" bIns="42005" spcCol="1270" anchor="ctr"/>
          <a:lstStyle/>
          <a:p>
            <a:pPr algn="ctr" defTabSz="140017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100" dirty="0">
                <a:solidFill>
                  <a:schemeClr val="tx1"/>
                </a:solidFill>
                <a:latin typeface=".VnAvant" panose="020B7200000000000000" pitchFamily="34" charset="0"/>
              </a:rPr>
              <a:t>§¸p ¸n 3 </a:t>
            </a:r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3" name="TextBox p d">
            <a:extLst>
              <a:ext uri="{FF2B5EF4-FFF2-40B4-BE49-F238E27FC236}">
                <a16:creationId xmlns:a16="http://schemas.microsoft.com/office/drawing/2014/main" id="{A2517936-DD32-4F2C-B16E-58BE68329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58" y="2748989"/>
            <a:ext cx="422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9" name="Arrow: Left 8">
            <a:hlinkClick r:id="rId9" action="ppaction://hlinksldjump"/>
            <a:extLst>
              <a:ext uri="{FF2B5EF4-FFF2-40B4-BE49-F238E27FC236}">
                <a16:creationId xmlns:a16="http://schemas.microsoft.com/office/drawing/2014/main" id="{336AAFC9-7234-489F-9F2B-76C6C4EE8160}"/>
              </a:ext>
            </a:extLst>
          </p:cNvPr>
          <p:cNvSpPr/>
          <p:nvPr/>
        </p:nvSpPr>
        <p:spPr>
          <a:xfrm>
            <a:off x="10278654" y="6052990"/>
            <a:ext cx="1641572" cy="805010"/>
          </a:xfrm>
          <a:prstGeom prst="leftArrow">
            <a:avLst/>
          </a:prstGeom>
          <a:solidFill>
            <a:srgbClr val="4FE6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Quay l¹i</a:t>
            </a:r>
          </a:p>
        </p:txBody>
      </p:sp>
      <p:pic>
        <p:nvPicPr>
          <p:cNvPr id="3" name="Câu 2">
            <a:hlinkClick r:id="" action="ppaction://media"/>
            <a:extLst>
              <a:ext uri="{FF2B5EF4-FFF2-40B4-BE49-F238E27FC236}">
                <a16:creationId xmlns:a16="http://schemas.microsoft.com/office/drawing/2014/main" id="{C14E03B4-002E-4668-93C8-26E6229F8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34973" y="-587815"/>
            <a:ext cx="487363" cy="487363"/>
          </a:xfrm>
          <a:prstGeom prst="rect">
            <a:avLst/>
          </a:prstGeom>
        </p:spPr>
      </p:pic>
      <p:pic>
        <p:nvPicPr>
          <p:cNvPr id="16" name="Picture 15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9D2B5666-8BA5-4619-8F9D-4E93BB4D05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61">
            <a:off x="9156700" y="660692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770" grpId="0" animBg="1"/>
      <p:bldP spid="32772" grpId="0"/>
      <p:bldP spid="10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">
            <a:extLst>
              <a:ext uri="{FF2B5EF4-FFF2-40B4-BE49-F238E27FC236}">
                <a16:creationId xmlns:a16="http://schemas.microsoft.com/office/drawing/2014/main" id="{1051B4E8-7188-4228-9FBF-0FE80E1A8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30" y="352720"/>
            <a:ext cx="57007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hái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 3: §</a:t>
            </a: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iÒn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ch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÷ </a:t>
            </a: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c¸i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cßn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.VnAvant" panose="020B7200000000000000" pitchFamily="34" charset="0"/>
              </a:rPr>
              <a:t>thiÕu</a:t>
            </a:r>
            <a:r>
              <a:rPr lang="en-US" altLang="en-US" sz="2400" dirty="0">
                <a:solidFill>
                  <a:srgbClr val="0000FF"/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4" name="Flowchart: q">
            <a:extLst>
              <a:ext uri="{FF2B5EF4-FFF2-40B4-BE49-F238E27FC236}">
                <a16:creationId xmlns:a16="http://schemas.microsoft.com/office/drawing/2014/main" id="{32E739E0-68D7-464E-B330-E15BE283643A}"/>
              </a:ext>
            </a:extLst>
          </p:cNvPr>
          <p:cNvSpPr/>
          <p:nvPr/>
        </p:nvSpPr>
        <p:spPr>
          <a:xfrm>
            <a:off x="4795841" y="4986338"/>
            <a:ext cx="2014537" cy="749300"/>
          </a:xfrm>
          <a:prstGeom prst="flowChartTerminator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2: g</a:t>
            </a:r>
          </a:p>
        </p:txBody>
      </p:sp>
      <p:sp>
        <p:nvSpPr>
          <p:cNvPr id="5" name="p">
            <a:extLst>
              <a:ext uri="{FF2B5EF4-FFF2-40B4-BE49-F238E27FC236}">
                <a16:creationId xmlns:a16="http://schemas.microsoft.com/office/drawing/2014/main" id="{53106D06-ABDC-4828-9138-A301444F679F}"/>
              </a:ext>
            </a:extLst>
          </p:cNvPr>
          <p:cNvSpPr/>
          <p:nvPr/>
        </p:nvSpPr>
        <p:spPr>
          <a:xfrm>
            <a:off x="1809750" y="4986341"/>
            <a:ext cx="2014538" cy="763587"/>
          </a:xfrm>
          <a:prstGeom prst="flowChartTerminator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1: P</a:t>
            </a:r>
          </a:p>
        </p:txBody>
      </p:sp>
      <p:sp>
        <p:nvSpPr>
          <p:cNvPr id="6" name="Flowchart: h">
            <a:extLst>
              <a:ext uri="{FF2B5EF4-FFF2-40B4-BE49-F238E27FC236}">
                <a16:creationId xmlns:a16="http://schemas.microsoft.com/office/drawing/2014/main" id="{A6CF1D97-FDFB-45D1-AFF3-1A21A31D4C8F}"/>
              </a:ext>
            </a:extLst>
          </p:cNvPr>
          <p:cNvSpPr/>
          <p:nvPr/>
        </p:nvSpPr>
        <p:spPr>
          <a:xfrm>
            <a:off x="7924803" y="4986341"/>
            <a:ext cx="2157413" cy="750887"/>
          </a:xfrm>
          <a:prstGeom prst="flowChartTerminator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3: q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7B218B62-7AC3-435C-B11F-F7412B6D403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65093" y="3369470"/>
            <a:ext cx="27098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 dirty="0">
                <a:solidFill>
                  <a:srgbClr val="FF0000"/>
                </a:solidFill>
                <a:latin typeface=".VnAvant" panose="020B7200000000000000" pitchFamily="34" charset="0"/>
              </a:rPr>
              <a:t>..... µ con</a:t>
            </a:r>
          </a:p>
        </p:txBody>
      </p:sp>
      <p:sp>
        <p:nvSpPr>
          <p:cNvPr id="10" name="TextBox 9 q to">
            <a:extLst>
              <a:ext uri="{FF2B5EF4-FFF2-40B4-BE49-F238E27FC236}">
                <a16:creationId xmlns:a16="http://schemas.microsoft.com/office/drawing/2014/main" id="{F3A91648-914E-4B2B-8FD3-4C08EE3A2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450" y="3060207"/>
            <a:ext cx="60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291EB2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Arrow: Left 8">
            <a:hlinkClick r:id="rId14" action="ppaction://hlinksldjump"/>
            <a:extLst>
              <a:ext uri="{FF2B5EF4-FFF2-40B4-BE49-F238E27FC236}">
                <a16:creationId xmlns:a16="http://schemas.microsoft.com/office/drawing/2014/main" id="{49D3C5BA-4ED5-4786-B2FA-54FAF557B5DE}"/>
              </a:ext>
            </a:extLst>
          </p:cNvPr>
          <p:cNvSpPr/>
          <p:nvPr/>
        </p:nvSpPr>
        <p:spPr>
          <a:xfrm>
            <a:off x="10400610" y="6162219"/>
            <a:ext cx="1452761" cy="695781"/>
          </a:xfrm>
          <a:prstGeom prst="lef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u="sng" dirty="0">
                <a:solidFill>
                  <a:srgbClr val="FF3300"/>
                </a:solidFill>
                <a:latin typeface=".VnAvant" panose="020B7200000000000000" pitchFamily="34" charset="0"/>
              </a:rPr>
              <a:t>Quay l¹i</a:t>
            </a:r>
          </a:p>
        </p:txBody>
      </p:sp>
      <p:pic>
        <p:nvPicPr>
          <p:cNvPr id="2050" name="Picture 2" descr="Cute baby chicken with thumb up isolated | Premium Vector">
            <a:extLst>
              <a:ext uri="{FF2B5EF4-FFF2-40B4-BE49-F238E27FC236}">
                <a16:creationId xmlns:a16="http://schemas.microsoft.com/office/drawing/2014/main" id="{5CC7D6F2-0B85-4A3B-A083-73ECF8C1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74" y="880003"/>
            <a:ext cx="2850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u 3">
            <a:hlinkClick r:id="" action="ppaction://media"/>
            <a:extLst>
              <a:ext uri="{FF2B5EF4-FFF2-40B4-BE49-F238E27FC236}">
                <a16:creationId xmlns:a16="http://schemas.microsoft.com/office/drawing/2014/main" id="{34F06968-0A82-4B8F-BD99-ECCBC6A8D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13247" y="1017409"/>
            <a:ext cx="487363" cy="487363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79339" y="1615952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5078" y="2453444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64571" y="37053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722" grpId="0" animBg="1"/>
      <p:bldP spid="4" grpId="0" animBg="1"/>
      <p:bldP spid="5" grpId="0" animBg="1"/>
      <p:bldP spid="6" grpId="0" animBg="1"/>
      <p:bldP spid="3072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rse Graphics Clip Art Free | Free Cute Cartoon Nurse Clip Art ...">
            <a:extLst>
              <a:ext uri="{FF2B5EF4-FFF2-40B4-BE49-F238E27FC236}">
                <a16:creationId xmlns:a16="http://schemas.microsoft.com/office/drawing/2014/main" id="{B1ED9857-C048-4045-840D-ECB8A64A3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69" y="1115193"/>
            <a:ext cx="2401836" cy="2762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9479F-AA67-4E9C-B5DC-65FE14CE880E}"/>
              </a:ext>
            </a:extLst>
          </p:cNvPr>
          <p:cNvSpPr txBox="1"/>
          <p:nvPr/>
        </p:nvSpPr>
        <p:spPr>
          <a:xfrm flipH="1">
            <a:off x="8429676" y="4118610"/>
            <a:ext cx="163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. ..T¸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ADF5FA-C2EF-442F-B6E4-21667DE80D0F}"/>
              </a:ext>
            </a:extLst>
          </p:cNvPr>
          <p:cNvSpPr/>
          <p:nvPr/>
        </p:nvSpPr>
        <p:spPr>
          <a:xfrm>
            <a:off x="4030759" y="2496318"/>
            <a:ext cx="1893691" cy="882444"/>
          </a:xfrm>
          <a:custGeom>
            <a:avLst/>
            <a:gdLst>
              <a:gd name="connsiteX0" fmla="*/ 0 w 1588400"/>
              <a:gd name="connsiteY0" fmla="*/ 88244 h 882444"/>
              <a:gd name="connsiteX1" fmla="*/ 88244 w 1588400"/>
              <a:gd name="connsiteY1" fmla="*/ 0 h 882444"/>
              <a:gd name="connsiteX2" fmla="*/ 1500156 w 1588400"/>
              <a:gd name="connsiteY2" fmla="*/ 0 h 882444"/>
              <a:gd name="connsiteX3" fmla="*/ 1588400 w 1588400"/>
              <a:gd name="connsiteY3" fmla="*/ 88244 h 882444"/>
              <a:gd name="connsiteX4" fmla="*/ 1588400 w 1588400"/>
              <a:gd name="connsiteY4" fmla="*/ 794200 h 882444"/>
              <a:gd name="connsiteX5" fmla="*/ 1500156 w 1588400"/>
              <a:gd name="connsiteY5" fmla="*/ 882444 h 882444"/>
              <a:gd name="connsiteX6" fmla="*/ 88244 w 1588400"/>
              <a:gd name="connsiteY6" fmla="*/ 882444 h 882444"/>
              <a:gd name="connsiteX7" fmla="*/ 0 w 1588400"/>
              <a:gd name="connsiteY7" fmla="*/ 794200 h 882444"/>
              <a:gd name="connsiteX8" fmla="*/ 0 w 1588400"/>
              <a:gd name="connsiteY8" fmla="*/ 88244 h 88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400" h="882444">
                <a:moveTo>
                  <a:pt x="0" y="88244"/>
                </a:moveTo>
                <a:cubicBezTo>
                  <a:pt x="0" y="39508"/>
                  <a:pt x="39508" y="0"/>
                  <a:pt x="88244" y="0"/>
                </a:cubicBezTo>
                <a:lnTo>
                  <a:pt x="1500156" y="0"/>
                </a:lnTo>
                <a:cubicBezTo>
                  <a:pt x="1548892" y="0"/>
                  <a:pt x="1588400" y="39508"/>
                  <a:pt x="1588400" y="88244"/>
                </a:cubicBezTo>
                <a:lnTo>
                  <a:pt x="1588400" y="794200"/>
                </a:lnTo>
                <a:cubicBezTo>
                  <a:pt x="1588400" y="842936"/>
                  <a:pt x="1548892" y="882444"/>
                  <a:pt x="1500156" y="882444"/>
                </a:cubicBezTo>
                <a:lnTo>
                  <a:pt x="88244" y="882444"/>
                </a:lnTo>
                <a:cubicBezTo>
                  <a:pt x="39508" y="882444"/>
                  <a:pt x="0" y="842936"/>
                  <a:pt x="0" y="794200"/>
                </a:cubicBezTo>
                <a:lnTo>
                  <a:pt x="0" y="882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096" tIns="121096" rIns="121096" bIns="121096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dirty="0">
                <a:solidFill>
                  <a:schemeClr val="tx1"/>
                </a:solidFill>
                <a:latin typeface=".VnAvant" panose="020B7200000000000000" pitchFamily="34" charset="0"/>
              </a:rPr>
              <a:t>§¸p ¸n 1: 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0F68CB-F979-4080-8401-AB1ED4568046}"/>
              </a:ext>
            </a:extLst>
          </p:cNvPr>
          <p:cNvSpPr/>
          <p:nvPr/>
        </p:nvSpPr>
        <p:spPr>
          <a:xfrm>
            <a:off x="4030758" y="4015072"/>
            <a:ext cx="1893691" cy="882444"/>
          </a:xfrm>
          <a:custGeom>
            <a:avLst/>
            <a:gdLst>
              <a:gd name="connsiteX0" fmla="*/ 0 w 1588400"/>
              <a:gd name="connsiteY0" fmla="*/ 88244 h 882444"/>
              <a:gd name="connsiteX1" fmla="*/ 88244 w 1588400"/>
              <a:gd name="connsiteY1" fmla="*/ 0 h 882444"/>
              <a:gd name="connsiteX2" fmla="*/ 1500156 w 1588400"/>
              <a:gd name="connsiteY2" fmla="*/ 0 h 882444"/>
              <a:gd name="connsiteX3" fmla="*/ 1588400 w 1588400"/>
              <a:gd name="connsiteY3" fmla="*/ 88244 h 882444"/>
              <a:gd name="connsiteX4" fmla="*/ 1588400 w 1588400"/>
              <a:gd name="connsiteY4" fmla="*/ 794200 h 882444"/>
              <a:gd name="connsiteX5" fmla="*/ 1500156 w 1588400"/>
              <a:gd name="connsiteY5" fmla="*/ 882444 h 882444"/>
              <a:gd name="connsiteX6" fmla="*/ 88244 w 1588400"/>
              <a:gd name="connsiteY6" fmla="*/ 882444 h 882444"/>
              <a:gd name="connsiteX7" fmla="*/ 0 w 1588400"/>
              <a:gd name="connsiteY7" fmla="*/ 794200 h 882444"/>
              <a:gd name="connsiteX8" fmla="*/ 0 w 1588400"/>
              <a:gd name="connsiteY8" fmla="*/ 88244 h 88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400" h="882444">
                <a:moveTo>
                  <a:pt x="0" y="88244"/>
                </a:moveTo>
                <a:cubicBezTo>
                  <a:pt x="0" y="39508"/>
                  <a:pt x="39508" y="0"/>
                  <a:pt x="88244" y="0"/>
                </a:cubicBezTo>
                <a:lnTo>
                  <a:pt x="1500156" y="0"/>
                </a:lnTo>
                <a:cubicBezTo>
                  <a:pt x="1548892" y="0"/>
                  <a:pt x="1588400" y="39508"/>
                  <a:pt x="1588400" y="88244"/>
                </a:cubicBezTo>
                <a:lnTo>
                  <a:pt x="1588400" y="794200"/>
                </a:lnTo>
                <a:cubicBezTo>
                  <a:pt x="1588400" y="842936"/>
                  <a:pt x="1548892" y="882444"/>
                  <a:pt x="1500156" y="882444"/>
                </a:cubicBezTo>
                <a:lnTo>
                  <a:pt x="88244" y="882444"/>
                </a:lnTo>
                <a:cubicBezTo>
                  <a:pt x="39508" y="882444"/>
                  <a:pt x="0" y="842936"/>
                  <a:pt x="0" y="794200"/>
                </a:cubicBezTo>
                <a:lnTo>
                  <a:pt x="0" y="882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096" tIns="121096" rIns="121096" bIns="121096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dirty="0">
                <a:solidFill>
                  <a:schemeClr val="tx1"/>
                </a:solidFill>
                <a:latin typeface=".VnAvant" panose="020B7200000000000000" pitchFamily="34" charset="0"/>
              </a:rPr>
              <a:t>§¸p ¸n 2: 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B3CDCF-9029-4025-AD9B-6BD9987F45D5}"/>
              </a:ext>
            </a:extLst>
          </p:cNvPr>
          <p:cNvSpPr/>
          <p:nvPr/>
        </p:nvSpPr>
        <p:spPr>
          <a:xfrm>
            <a:off x="3989835" y="5485003"/>
            <a:ext cx="1893691" cy="882444"/>
          </a:xfrm>
          <a:custGeom>
            <a:avLst/>
            <a:gdLst>
              <a:gd name="connsiteX0" fmla="*/ 0 w 1588400"/>
              <a:gd name="connsiteY0" fmla="*/ 88244 h 882444"/>
              <a:gd name="connsiteX1" fmla="*/ 88244 w 1588400"/>
              <a:gd name="connsiteY1" fmla="*/ 0 h 882444"/>
              <a:gd name="connsiteX2" fmla="*/ 1500156 w 1588400"/>
              <a:gd name="connsiteY2" fmla="*/ 0 h 882444"/>
              <a:gd name="connsiteX3" fmla="*/ 1588400 w 1588400"/>
              <a:gd name="connsiteY3" fmla="*/ 88244 h 882444"/>
              <a:gd name="connsiteX4" fmla="*/ 1588400 w 1588400"/>
              <a:gd name="connsiteY4" fmla="*/ 794200 h 882444"/>
              <a:gd name="connsiteX5" fmla="*/ 1500156 w 1588400"/>
              <a:gd name="connsiteY5" fmla="*/ 882444 h 882444"/>
              <a:gd name="connsiteX6" fmla="*/ 88244 w 1588400"/>
              <a:gd name="connsiteY6" fmla="*/ 882444 h 882444"/>
              <a:gd name="connsiteX7" fmla="*/ 0 w 1588400"/>
              <a:gd name="connsiteY7" fmla="*/ 794200 h 882444"/>
              <a:gd name="connsiteX8" fmla="*/ 0 w 1588400"/>
              <a:gd name="connsiteY8" fmla="*/ 88244 h 88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400" h="882444">
                <a:moveTo>
                  <a:pt x="0" y="88244"/>
                </a:moveTo>
                <a:cubicBezTo>
                  <a:pt x="0" y="39508"/>
                  <a:pt x="39508" y="0"/>
                  <a:pt x="88244" y="0"/>
                </a:cubicBezTo>
                <a:lnTo>
                  <a:pt x="1500156" y="0"/>
                </a:lnTo>
                <a:cubicBezTo>
                  <a:pt x="1548892" y="0"/>
                  <a:pt x="1588400" y="39508"/>
                  <a:pt x="1588400" y="88244"/>
                </a:cubicBezTo>
                <a:lnTo>
                  <a:pt x="1588400" y="794200"/>
                </a:lnTo>
                <a:cubicBezTo>
                  <a:pt x="1588400" y="842936"/>
                  <a:pt x="1548892" y="882444"/>
                  <a:pt x="1500156" y="882444"/>
                </a:cubicBezTo>
                <a:lnTo>
                  <a:pt x="88244" y="882444"/>
                </a:lnTo>
                <a:cubicBezTo>
                  <a:pt x="39508" y="882444"/>
                  <a:pt x="0" y="842936"/>
                  <a:pt x="0" y="794200"/>
                </a:cubicBezTo>
                <a:lnTo>
                  <a:pt x="0" y="8824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096" tIns="121096" rIns="121096" bIns="121096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dirty="0">
                <a:solidFill>
                  <a:schemeClr val="tx1"/>
                </a:solidFill>
                <a:latin typeface=".VnAvant" panose="020B7200000000000000" pitchFamily="34" charset="0"/>
              </a:rPr>
              <a:t>§¸p ¸n 3: 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pic>
        <p:nvPicPr>
          <p:cNvPr id="12" name="Câu 4">
            <a:hlinkClick r:id="" action="ppaction://media"/>
            <a:extLst>
              <a:ext uri="{FF2B5EF4-FFF2-40B4-BE49-F238E27FC236}">
                <a16:creationId xmlns:a16="http://schemas.microsoft.com/office/drawing/2014/main" id="{5E05764B-1320-4EDD-B69A-3FF85EF4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72763" y="340350"/>
            <a:ext cx="487363" cy="487363"/>
          </a:xfrm>
          <a:prstGeom prst="rect">
            <a:avLst/>
          </a:prstGeom>
        </p:spPr>
      </p:pic>
      <p:sp>
        <p:nvSpPr>
          <p:cNvPr id="16" name="Arrow: Left 15">
            <a:hlinkClick r:id="rId13" action="ppaction://hlinksldjump"/>
            <a:extLst>
              <a:ext uri="{FF2B5EF4-FFF2-40B4-BE49-F238E27FC236}">
                <a16:creationId xmlns:a16="http://schemas.microsoft.com/office/drawing/2014/main" id="{00050C7A-9BA8-48C1-B82D-EC85B281F85C}"/>
              </a:ext>
            </a:extLst>
          </p:cNvPr>
          <p:cNvSpPr/>
          <p:nvPr/>
        </p:nvSpPr>
        <p:spPr>
          <a:xfrm>
            <a:off x="10304205" y="5686667"/>
            <a:ext cx="1480871" cy="882444"/>
          </a:xfrm>
          <a:prstGeom prst="leftArrow">
            <a:avLst/>
          </a:prstGeom>
          <a:solidFill>
            <a:srgbClr val="41C2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51E74F-9826-4D4E-BF2B-BD5CDF7EA2B4}"/>
              </a:ext>
            </a:extLst>
          </p:cNvPr>
          <p:cNvSpPr txBox="1"/>
          <p:nvPr/>
        </p:nvSpPr>
        <p:spPr>
          <a:xfrm flipH="1">
            <a:off x="10524765" y="5926225"/>
            <a:ext cx="1405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.VnAvant" panose="020B7200000000000000" pitchFamily="34" charset="0"/>
              </a:rPr>
              <a:t>Quay l¹i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002360" y="378798"/>
            <a:ext cx="6600987" cy="5840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4:Điền </a:t>
            </a:r>
            <a:r>
              <a:rPr lang="en-US" sz="4000" b="1" dirty="0" err="1">
                <a:solidFill>
                  <a:srgbClr val="FF0000"/>
                </a:solidFill>
              </a:rPr>
              <a:t>chữ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9 q to"/>
          <p:cNvSpPr txBox="1">
            <a:spLocks noChangeArrowheads="1"/>
          </p:cNvSpPr>
          <p:nvPr/>
        </p:nvSpPr>
        <p:spPr bwMode="auto">
          <a:xfrm>
            <a:off x="8429676" y="3957353"/>
            <a:ext cx="600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847" y="4987672"/>
            <a:ext cx="609600" cy="6096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9339" y="1615952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3853" y="3057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8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11" grpId="0" animBg="1"/>
      <p:bldP spid="11" grpId="1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1CB245-9DD1-4929-8F85-BCB91E8B1117}"/>
              </a:ext>
            </a:extLst>
          </p:cNvPr>
          <p:cNvSpPr txBox="1"/>
          <p:nvPr/>
        </p:nvSpPr>
        <p:spPr>
          <a:xfrm>
            <a:off x="2036306" y="1075312"/>
            <a:ext cx="8740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Xin </a:t>
            </a:r>
            <a:r>
              <a:rPr lang="en-US" sz="5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chµo</a:t>
            </a:r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5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hÑn</a:t>
            </a:r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gÆp</a:t>
            </a:r>
            <a:r>
              <a:rPr lang="en-US" sz="5400" b="1" dirty="0">
                <a:solidFill>
                  <a:srgbClr val="C00000"/>
                </a:solidFill>
                <a:latin typeface=".VnAvant" panose="020B7200000000000000" pitchFamily="34" charset="0"/>
              </a:rPr>
              <a:t> l¹i!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1596" y="-834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3.7037E-7 L -4.72222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10">
            <a:extLst>
              <a:ext uri="{FF2B5EF4-FFF2-40B4-BE49-F238E27FC236}">
                <a16:creationId xmlns:a16="http://schemas.microsoft.com/office/drawing/2014/main" id="{9D4B48E7-A994-47DB-A8AD-5F44D81F36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0470" y="149166"/>
            <a:ext cx="7488237" cy="660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Trß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ch¬i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 1: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Ph¸t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 ©m to –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nhá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theo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h×nh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ch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D2442-680A-44C4-9B5B-F88994322CF5}"/>
              </a:ext>
            </a:extLst>
          </p:cNvPr>
          <p:cNvSpPr txBox="1"/>
          <p:nvPr/>
        </p:nvSpPr>
        <p:spPr>
          <a:xfrm>
            <a:off x="1607682" y="2345401"/>
            <a:ext cx="10668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D1A7F-1E4D-4B36-BEB5-352D17B71013}"/>
              </a:ext>
            </a:extLst>
          </p:cNvPr>
          <p:cNvSpPr txBox="1"/>
          <p:nvPr/>
        </p:nvSpPr>
        <p:spPr>
          <a:xfrm>
            <a:off x="3347904" y="2729791"/>
            <a:ext cx="10668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E44F3-2189-4B55-9102-673E84BF21B0}"/>
              </a:ext>
            </a:extLst>
          </p:cNvPr>
          <p:cNvSpPr txBox="1"/>
          <p:nvPr/>
        </p:nvSpPr>
        <p:spPr>
          <a:xfrm>
            <a:off x="3592630" y="-74679"/>
            <a:ext cx="1066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F22CEE-B02C-415B-A1AB-30370B045620}"/>
              </a:ext>
            </a:extLst>
          </p:cNvPr>
          <p:cNvSpPr txBox="1"/>
          <p:nvPr/>
        </p:nvSpPr>
        <p:spPr>
          <a:xfrm>
            <a:off x="4564640" y="2745512"/>
            <a:ext cx="106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AABF35-E1B6-4D3B-AE4E-8AB4CA3D2CD2}"/>
              </a:ext>
            </a:extLst>
          </p:cNvPr>
          <p:cNvSpPr txBox="1"/>
          <p:nvPr/>
        </p:nvSpPr>
        <p:spPr>
          <a:xfrm>
            <a:off x="5919788" y="565885"/>
            <a:ext cx="1066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C747B-7056-4564-BD2F-398730A77436}"/>
              </a:ext>
            </a:extLst>
          </p:cNvPr>
          <p:cNvSpPr txBox="1"/>
          <p:nvPr/>
        </p:nvSpPr>
        <p:spPr>
          <a:xfrm>
            <a:off x="7824789" y="2502723"/>
            <a:ext cx="1066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DCD031-5385-41E8-B624-D63D932385FA}"/>
              </a:ext>
            </a:extLst>
          </p:cNvPr>
          <p:cNvSpPr txBox="1"/>
          <p:nvPr/>
        </p:nvSpPr>
        <p:spPr>
          <a:xfrm>
            <a:off x="8125849" y="-179795"/>
            <a:ext cx="20701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D360AE-4683-46D7-AD60-2D2FB52B5DC9}"/>
              </a:ext>
            </a:extLst>
          </p:cNvPr>
          <p:cNvSpPr txBox="1"/>
          <p:nvPr/>
        </p:nvSpPr>
        <p:spPr>
          <a:xfrm>
            <a:off x="1716088" y="3429000"/>
            <a:ext cx="950912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ACBEB4-D817-426D-BA85-6D0E5F1D17FD}"/>
              </a:ext>
            </a:extLst>
          </p:cNvPr>
          <p:cNvSpPr txBox="1"/>
          <p:nvPr/>
        </p:nvSpPr>
        <p:spPr>
          <a:xfrm>
            <a:off x="3890168" y="4361741"/>
            <a:ext cx="10668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79DAC4-2A1D-4052-B1B2-7EA291058EA6}"/>
              </a:ext>
            </a:extLst>
          </p:cNvPr>
          <p:cNvSpPr txBox="1"/>
          <p:nvPr/>
        </p:nvSpPr>
        <p:spPr>
          <a:xfrm>
            <a:off x="6358398" y="2787643"/>
            <a:ext cx="10668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F88ADB-A348-40FB-BFFD-687790BD5924}"/>
              </a:ext>
            </a:extLst>
          </p:cNvPr>
          <p:cNvSpPr txBox="1"/>
          <p:nvPr/>
        </p:nvSpPr>
        <p:spPr>
          <a:xfrm>
            <a:off x="5741194" y="4314088"/>
            <a:ext cx="8882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C8B2DD-3375-4619-9AF1-29E17A0D495E}"/>
              </a:ext>
            </a:extLst>
          </p:cNvPr>
          <p:cNvSpPr txBox="1"/>
          <p:nvPr/>
        </p:nvSpPr>
        <p:spPr>
          <a:xfrm>
            <a:off x="6986588" y="4606927"/>
            <a:ext cx="1066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08EBCB-8179-496B-A346-12168494A9CE}"/>
              </a:ext>
            </a:extLst>
          </p:cNvPr>
          <p:cNvSpPr txBox="1"/>
          <p:nvPr/>
        </p:nvSpPr>
        <p:spPr>
          <a:xfrm>
            <a:off x="8385970" y="3459159"/>
            <a:ext cx="158273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WordArt 4">
            <a:hlinkClick r:id="" action="ppaction://noaction"/>
            <a:extLst>
              <a:ext uri="{FF2B5EF4-FFF2-40B4-BE49-F238E27FC236}">
                <a16:creationId xmlns:a16="http://schemas.microsoft.com/office/drawing/2014/main" id="{42918CEF-29AD-4562-B6E5-5E64896099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4400" y="5562600"/>
            <a:ext cx="2895600" cy="129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4D3CE-29B5-4628-B13C-95FF9102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907" y="1910888"/>
            <a:ext cx="935576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6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r>
              <a:rPr lang="en-US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m¾t </a:t>
            </a:r>
            <a:r>
              <a:rPr lang="en-US" altLang="en-US" sz="6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r>
              <a:rPr lang="en-US" altLang="en-US" sz="6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6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tay</a:t>
            </a:r>
            <a:endParaRPr lang="en-US" altLang="en-US" sz="60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nh mắt nhanh tay (1)">
            <a:hlinkClick r:id="" action="ppaction://media"/>
            <a:extLst>
              <a:ext uri="{FF2B5EF4-FFF2-40B4-BE49-F238E27FC236}">
                <a16:creationId xmlns:a16="http://schemas.microsoft.com/office/drawing/2014/main" id="{1D7BCE91-19C8-40E2-9280-044DC910F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2903" y="2175459"/>
            <a:ext cx="487363" cy="487363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F9E1F3C-2E9B-45B5-85E6-AE02E96BBC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12485987" y="1016538"/>
            <a:ext cx="487363" cy="843107"/>
          </a:xfrm>
          <a:prstGeom prst="rect">
            <a:avLst/>
          </a:prstGeom>
        </p:spPr>
      </p:pic>
      <p:pic>
        <p:nvPicPr>
          <p:cNvPr id="6" name="Picture 15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315401F7-139F-4BED-A0B7-CF4BE8ECC3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61">
            <a:off x="2858202" y="207149"/>
            <a:ext cx="1750602" cy="145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̀n masts Khánh yay">
            <a:hlinkClick r:id="" action="ppaction://media"/>
            <a:extLst>
              <a:ext uri="{FF2B5EF4-FFF2-40B4-BE49-F238E27FC236}">
                <a16:creationId xmlns:a16="http://schemas.microsoft.com/office/drawing/2014/main" id="{47DE0376-5D60-4163-B640-8A38FD67C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5987" y="213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8328"/>
      </p:ext>
    </p:extLst>
  </p:cSld>
  <p:clrMapOvr>
    <a:masterClrMapping/>
  </p:clrMapOvr>
  <p:transition advClick="0" advTm="0">
    <p:sndAc>
      <p:stSnd>
        <p:snd r:embed="rId8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3.33333E-6 L 3.33333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en 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8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318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49CCEAB4-D012-49D2-8F92-A7D4BD66A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7558"/>
            <a:ext cx="7924800" cy="5867400"/>
          </a:xfrm>
          <a:prstGeom prst="sun">
            <a:avLst>
              <a:gd name="adj" fmla="val 21653"/>
            </a:avLst>
          </a:prstGeom>
          <a:solidFill>
            <a:srgbClr val="66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7F571AC2-B2A9-4089-867D-4EB0E364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631" y="4487787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422B03B0-9DE4-4747-B70C-0F24C185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852" y="59962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4D475921-6B5F-4461-A485-D080502C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607" y="5310127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E56D0393-334C-4F8D-AE40-1AFF92FA3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431" y="4548613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07A2680B-1083-41CC-8913-FC56DC245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555" y="2991373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4" name="Text Box 8">
            <a:extLst>
              <a:ext uri="{FF2B5EF4-FFF2-40B4-BE49-F238E27FC236}">
                <a16:creationId xmlns:a16="http://schemas.microsoft.com/office/drawing/2014/main" id="{2ECCBA8C-66CF-4DC9-8A73-6CE495572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417" y="289874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>
                <a:latin typeface=".VnAvant" panose="020B7200000000000000" pitchFamily="34" charset="0"/>
              </a:rPr>
              <a:t>g</a:t>
            </a:r>
            <a:endParaRPr lang="en-US" altLang="en-US" sz="6000" b="1" dirty="0">
              <a:latin typeface=".VnAvant" panose="020B7200000000000000" pitchFamily="34" charset="0"/>
            </a:endParaRPr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26877C66-AB71-4E03-A19B-EF43298F3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431" y="1396162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33CC33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01386" name="Text Box 10">
            <a:extLst>
              <a:ext uri="{FF2B5EF4-FFF2-40B4-BE49-F238E27FC236}">
                <a16:creationId xmlns:a16="http://schemas.microsoft.com/office/drawing/2014/main" id="{206CA997-53DA-4E32-8218-F7EE5435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930" y="1431926"/>
            <a:ext cx="76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1390" name="Dung roi.wav">
            <a:hlinkClick r:id="" action="ppaction://media"/>
            <a:extLst>
              <a:ext uri="{FF2B5EF4-FFF2-40B4-BE49-F238E27FC236}">
                <a16:creationId xmlns:a16="http://schemas.microsoft.com/office/drawing/2014/main" id="{757737AD-10A3-4038-9356-847DD1636C4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27" y="112712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2E051-9BA6-444A-B3C3-85D3E9A0CE19}"/>
              </a:ext>
            </a:extLst>
          </p:cNvPr>
          <p:cNvSpPr txBox="1"/>
          <p:nvPr/>
        </p:nvSpPr>
        <p:spPr>
          <a:xfrm>
            <a:off x="2095500" y="581336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.VnAvant" panose="020B7200000000000000" pitchFamily="34" charset="0"/>
              </a:rPr>
              <a:t>Ch÷ 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2800" b="1" dirty="0">
                <a:latin typeface=".VnAvant" panose="020B7200000000000000" pitchFamily="34" charset="0"/>
              </a:rPr>
              <a:t> ë ®©u ?</a:t>
            </a:r>
          </a:p>
        </p:txBody>
      </p:sp>
      <p:pic>
        <p:nvPicPr>
          <p:cNvPr id="3" name="G">
            <a:hlinkClick r:id="" action="ppaction://media"/>
            <a:extLst>
              <a:ext uri="{FF2B5EF4-FFF2-40B4-BE49-F238E27FC236}">
                <a16:creationId xmlns:a16="http://schemas.microsoft.com/office/drawing/2014/main" id="{597A97FD-E583-4EF0-BA77-A75B29B4AF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765" y="639765"/>
            <a:ext cx="487363" cy="487363"/>
          </a:xfrm>
          <a:prstGeom prst="rect">
            <a:avLst/>
          </a:prstGeom>
        </p:spPr>
      </p:pic>
      <p:pic>
        <p:nvPicPr>
          <p:cNvPr id="16" name="Picture 15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C202F14C-7BC3-447C-85E8-158FEEDDD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61">
            <a:off x="9054685" y="46376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0664907" y="5967832"/>
            <a:ext cx="1350516" cy="890168"/>
            <a:chOff x="7937182" y="5785995"/>
            <a:chExt cx="1865449" cy="1006474"/>
          </a:xfrm>
        </p:grpSpPr>
        <p:sp>
          <p:nvSpPr>
            <p:cNvPr id="18" name="Arrow: Right 17">
              <a:hlinkClick r:id="rId15" action="ppaction://hlinksldjump"/>
            </p:cNvPr>
            <p:cNvSpPr/>
            <p:nvPr/>
          </p:nvSpPr>
          <p:spPr>
            <a:xfrm>
              <a:off x="7986533" y="5785995"/>
              <a:ext cx="1696444" cy="1006474"/>
            </a:xfrm>
            <a:prstGeom prst="rightArrow">
              <a:avLst/>
            </a:prstGeom>
            <a:solidFill>
              <a:srgbClr val="4FE62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15" action="ppaction://hlinksldjump"/>
            </p:cNvPr>
            <p:cNvSpPr txBox="1"/>
            <p:nvPr/>
          </p:nvSpPr>
          <p:spPr>
            <a:xfrm flipH="1">
              <a:off x="7937182" y="5975663"/>
              <a:ext cx="1865449" cy="52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endPara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13021 -0.131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25 0.1289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5995 L -0.01667 0.2331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122 -0.1206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7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2825 -0.0217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4"/>
                  </p:tgtEl>
                </p:cond>
              </p:nextCondLst>
            </p:seq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1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1379" grpId="0"/>
      <p:bldP spid="101380" grpId="0"/>
      <p:bldP spid="101380" grpId="1"/>
      <p:bldP spid="101381" grpId="0"/>
      <p:bldP spid="101381" grpId="1"/>
      <p:bldP spid="101382" grpId="0"/>
      <p:bldP spid="101382" grpId="1"/>
      <p:bldP spid="101383" grpId="0"/>
      <p:bldP spid="101383" grpId="1"/>
      <p:bldP spid="101384" grpId="0"/>
      <p:bldP spid="101384" grpId="1"/>
      <p:bldP spid="101385" grpId="0"/>
      <p:bldP spid="101385" grpId="1"/>
      <p:bldP spid="101386" grpId="0"/>
      <p:bldP spid="10138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extLst>
              <a:ext uri="{FF2B5EF4-FFF2-40B4-BE49-F238E27FC236}">
                <a16:creationId xmlns:a16="http://schemas.microsoft.com/office/drawing/2014/main" id="{49CCEAB4-D012-49D2-8F92-A7D4BD66A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520" y="210312"/>
            <a:ext cx="7955280" cy="5867400"/>
          </a:xfrm>
          <a:prstGeom prst="sun">
            <a:avLst>
              <a:gd name="adj" fmla="val 21653"/>
            </a:avLst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7F571AC2-B2A9-4089-867D-4EB0E364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47112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422B03B0-9DE4-4747-B70C-0F24C185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360" y="271399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4D475921-6B5F-4461-A485-D080502C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724403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E56D0393-334C-4F8D-AE40-1AFF92FA3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716" y="4047112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07A2680B-1083-41CC-8913-FC56DC245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574928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01384" name="Text Box 8">
            <a:extLst>
              <a:ext uri="{FF2B5EF4-FFF2-40B4-BE49-F238E27FC236}">
                <a16:creationId xmlns:a16="http://schemas.microsoft.com/office/drawing/2014/main" id="{2ECCBA8C-66CF-4DC9-8A73-6CE495572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08602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>
                <a:latin typeface=".VnAvant" panose="020B7200000000000000" pitchFamily="34" charset="0"/>
              </a:rPr>
              <a:t>y</a:t>
            </a:r>
            <a:endParaRPr lang="en-US" altLang="en-US" sz="6000" b="1" dirty="0">
              <a:latin typeface=".VnAvant" panose="020B7200000000000000" pitchFamily="34" charset="0"/>
            </a:endParaRPr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26877C66-AB71-4E03-A19B-EF43298F3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153" y="990602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33CC33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6" name="Text Box 10">
            <a:extLst>
              <a:ext uri="{FF2B5EF4-FFF2-40B4-BE49-F238E27FC236}">
                <a16:creationId xmlns:a16="http://schemas.microsoft.com/office/drawing/2014/main" id="{206CA997-53DA-4E32-8218-F7EE5435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90603"/>
            <a:ext cx="76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1390" name="Dung roi.wav">
            <a:hlinkClick r:id="" action="ppaction://media"/>
            <a:extLst>
              <a:ext uri="{FF2B5EF4-FFF2-40B4-BE49-F238E27FC236}">
                <a16:creationId xmlns:a16="http://schemas.microsoft.com/office/drawing/2014/main" id="{757737AD-10A3-4038-9356-847DD1636C4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57" y="80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2E051-9BA6-444A-B3C3-85D3E9A0CE19}"/>
              </a:ext>
            </a:extLst>
          </p:cNvPr>
          <p:cNvSpPr txBox="1"/>
          <p:nvPr/>
        </p:nvSpPr>
        <p:spPr>
          <a:xfrm>
            <a:off x="2095500" y="581336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atin typeface=".VnAvant" panose="020B7200000000000000" pitchFamily="34" charset="0"/>
              </a:rPr>
              <a:t>?  </a:t>
            </a:r>
          </a:p>
        </p:txBody>
      </p:sp>
      <p:pic>
        <p:nvPicPr>
          <p:cNvPr id="3" name="G">
            <a:hlinkClick r:id="" action="ppaction://media"/>
            <a:extLst>
              <a:ext uri="{FF2B5EF4-FFF2-40B4-BE49-F238E27FC236}">
                <a16:creationId xmlns:a16="http://schemas.microsoft.com/office/drawing/2014/main" id="{597A97FD-E583-4EF0-BA77-A75B29B4AF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28326" y="264288"/>
            <a:ext cx="487363" cy="487363"/>
          </a:xfrm>
          <a:prstGeom prst="rect">
            <a:avLst/>
          </a:prstGeom>
        </p:spPr>
      </p:pic>
      <p:pic>
        <p:nvPicPr>
          <p:cNvPr id="16" name="Picture 15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C202F14C-7BC3-447C-85E8-158FEEDDD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61">
            <a:off x="9314688" y="336973"/>
            <a:ext cx="152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">
            <a:hlinkClick r:id="" action="ppaction://media"/>
            <a:extLst>
              <a:ext uri="{FF2B5EF4-FFF2-40B4-BE49-F238E27FC236}">
                <a16:creationId xmlns:a16="http://schemas.microsoft.com/office/drawing/2014/main" id="{E8BAC610-D75B-40C6-AABF-4254C98ED82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A625B8-E2B3-43B4-933A-60F18ECBABF1}"/>
              </a:ext>
            </a:extLst>
          </p:cNvPr>
          <p:cNvGrpSpPr/>
          <p:nvPr/>
        </p:nvGrpSpPr>
        <p:grpSpPr>
          <a:xfrm>
            <a:off x="10635592" y="5961985"/>
            <a:ext cx="1350516" cy="890168"/>
            <a:chOff x="7937182" y="5785995"/>
            <a:chExt cx="1865449" cy="1006474"/>
          </a:xfrm>
        </p:grpSpPr>
        <p:sp>
          <p:nvSpPr>
            <p:cNvPr id="18" name="Arrow: Right 17">
              <a:hlinkClick r:id="rId19" action="ppaction://hlinksldjump"/>
              <a:extLst>
                <a:ext uri="{FF2B5EF4-FFF2-40B4-BE49-F238E27FC236}">
                  <a16:creationId xmlns:a16="http://schemas.microsoft.com/office/drawing/2014/main" id="{474BF2A9-8976-471E-A1F1-4F36AC5EF51D}"/>
                </a:ext>
              </a:extLst>
            </p:cNvPr>
            <p:cNvSpPr/>
            <p:nvPr/>
          </p:nvSpPr>
          <p:spPr>
            <a:xfrm>
              <a:off x="7986533" y="5785995"/>
              <a:ext cx="1696444" cy="1006474"/>
            </a:xfrm>
            <a:prstGeom prst="rightArrow">
              <a:avLst/>
            </a:prstGeom>
            <a:solidFill>
              <a:srgbClr val="4FE62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470811-8BC9-455B-99E0-E04AD5338C75}"/>
                </a:ext>
              </a:extLst>
            </p:cNvPr>
            <p:cNvSpPr txBox="1"/>
            <p:nvPr/>
          </p:nvSpPr>
          <p:spPr>
            <a:xfrm flipH="1">
              <a:off x="7937182" y="5975663"/>
              <a:ext cx="1865449" cy="52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endPara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Bản ghi Mới 74">
            <a:hlinkClick r:id="" action="ppaction://media"/>
            <a:extLst>
              <a:ext uri="{FF2B5EF4-FFF2-40B4-BE49-F238E27FC236}">
                <a16:creationId xmlns:a16="http://schemas.microsoft.com/office/drawing/2014/main" id="{0CE102F5-AD7F-4BFC-9E3F-5D05A858E41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49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-0.13021 -0.1319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6337E-6 L -0.125 0.1288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6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5996 L -0.01667 0.2331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0.12122 -0.120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7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12826 -0.0217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4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1379" grpId="0"/>
      <p:bldP spid="101380" grpId="0"/>
      <p:bldP spid="101380" grpId="1"/>
      <p:bldP spid="101381" grpId="0"/>
      <p:bldP spid="101381" grpId="1"/>
      <p:bldP spid="101382" grpId="0"/>
      <p:bldP spid="101382" grpId="1"/>
      <p:bldP spid="101383" grpId="0"/>
      <p:bldP spid="101383" grpId="1"/>
      <p:bldP spid="101384" grpId="0"/>
      <p:bldP spid="101384" grpId="1"/>
      <p:bldP spid="101385" grpId="0"/>
      <p:bldP spid="101385" grpId="1"/>
      <p:bldP spid="101386" grpId="0"/>
      <p:bldP spid="10138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089A7E8B-4B53-4686-B38C-FEF9F74D7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7924800" cy="5867400"/>
          </a:xfrm>
          <a:prstGeom prst="sun">
            <a:avLst>
              <a:gd name="adj" fmla="val 21653"/>
            </a:avLst>
          </a:prstGeom>
          <a:solidFill>
            <a:srgbClr val="66FF66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6CCA08B4-D929-4E13-A9EB-883F96AA0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175128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alt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9B00DDD9-1D96-4A2B-8868-3A8F90A1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04803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p</a:t>
            </a:r>
            <a:endParaRPr lang="en-US" altLang="en-US" sz="6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2CB037AF-5D19-4C02-9D2D-05FCCC9BC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648" y="495551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56E567C0-A17A-4C83-8E47-AB51A3089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53" y="4297362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p</a:t>
            </a:r>
            <a:endParaRPr lang="en-US" altLang="en-US" sz="6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F82087ED-1DC1-445C-BC10-86D6330D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877" y="2681289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01384" name="Text Box 8">
            <a:extLst>
              <a:ext uri="{FF2B5EF4-FFF2-40B4-BE49-F238E27FC236}">
                <a16:creationId xmlns:a16="http://schemas.microsoft.com/office/drawing/2014/main" id="{B6C8DE31-8BA8-4A49-8FD7-C421C1A64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740" y="2681289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latin typeface=".VnAvant" panose="020B7200000000000000" pitchFamily="34" charset="0"/>
              </a:rPr>
              <a:t>p</a:t>
            </a:r>
            <a:endParaRPr lang="en-US" altLang="en-US" sz="6000" b="1" dirty="0">
              <a:latin typeface=".VnAvant" panose="020B7200000000000000" pitchFamily="34" charset="0"/>
            </a:endParaRPr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7661EB9B-F43A-4FAF-8B74-02CB4C45D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46" y="1194074"/>
            <a:ext cx="55250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E53FCD"/>
                </a:solidFill>
                <a:latin typeface=".VnAvant" panose="020B7200000000000000" pitchFamily="34" charset="0"/>
              </a:rPr>
              <a:t>p</a:t>
            </a:r>
            <a:endParaRPr lang="en-US" altLang="en-US" sz="6000" b="1" dirty="0">
              <a:solidFill>
                <a:srgbClr val="E53FCD"/>
              </a:solidFill>
              <a:latin typeface=".VnAvant" panose="020B7200000000000000" pitchFamily="34" charset="0"/>
            </a:endParaRPr>
          </a:p>
        </p:txBody>
      </p:sp>
      <p:sp>
        <p:nvSpPr>
          <p:cNvPr id="101386" name="Text Box 10">
            <a:extLst>
              <a:ext uri="{FF2B5EF4-FFF2-40B4-BE49-F238E27FC236}">
                <a16:creationId xmlns:a16="http://schemas.microsoft.com/office/drawing/2014/main" id="{26BC516D-8F87-4FBA-8A6B-421C2854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10" y="1194075"/>
            <a:ext cx="76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101390" name="Dung roi.wav">
            <a:hlinkClick r:id="" action="ppaction://media"/>
            <a:extLst>
              <a:ext uri="{FF2B5EF4-FFF2-40B4-BE49-F238E27FC236}">
                <a16:creationId xmlns:a16="http://schemas.microsoft.com/office/drawing/2014/main" id="{03EA9B75-35B7-4DAB-9381-BC631B94A3D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648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1" name="Dung roi.wav">
            <a:hlinkClick r:id="" action="ppaction://media"/>
            <a:extLst>
              <a:ext uri="{FF2B5EF4-FFF2-40B4-BE49-F238E27FC236}">
                <a16:creationId xmlns:a16="http://schemas.microsoft.com/office/drawing/2014/main" id="{45A51AC9-9354-411E-B4E3-17845E35D70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655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9C3211-F7FC-4F04-900C-1C4166916922}"/>
              </a:ext>
            </a:extLst>
          </p:cNvPr>
          <p:cNvSpPr txBox="1"/>
          <p:nvPr/>
        </p:nvSpPr>
        <p:spPr>
          <a:xfrm>
            <a:off x="1874521" y="5336631"/>
            <a:ext cx="387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p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n»m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ë ®©u? </a:t>
            </a:r>
          </a:p>
        </p:txBody>
      </p:sp>
      <p:pic>
        <p:nvPicPr>
          <p:cNvPr id="2" name="P">
            <a:hlinkClick r:id="" action="ppaction://media"/>
            <a:extLst>
              <a:ext uri="{FF2B5EF4-FFF2-40B4-BE49-F238E27FC236}">
                <a16:creationId xmlns:a16="http://schemas.microsoft.com/office/drawing/2014/main" id="{8DAAB8B4-9DA6-452C-96CE-F2A59730C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7" y="3184527"/>
            <a:ext cx="487363" cy="4873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635592" y="5961985"/>
            <a:ext cx="1350516" cy="890168"/>
            <a:chOff x="7937182" y="5785995"/>
            <a:chExt cx="1865449" cy="1006474"/>
          </a:xfrm>
        </p:grpSpPr>
        <p:sp>
          <p:nvSpPr>
            <p:cNvPr id="17" name="Arrow: Right 16"/>
            <p:cNvSpPr/>
            <p:nvPr/>
          </p:nvSpPr>
          <p:spPr>
            <a:xfrm>
              <a:off x="7986533" y="5785995"/>
              <a:ext cx="1696444" cy="1006474"/>
            </a:xfrm>
            <a:prstGeom prst="rightArrow">
              <a:avLst/>
            </a:prstGeom>
            <a:solidFill>
              <a:srgbClr val="4FE62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hlinkClick r:id="rId11" action="ppaction://hlinksldjump"/>
            </p:cNvPr>
            <p:cNvSpPr txBox="1"/>
            <p:nvPr/>
          </p:nvSpPr>
          <p:spPr>
            <a:xfrm flipH="1">
              <a:off x="7937182" y="5975663"/>
              <a:ext cx="1865449" cy="52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endPara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2 -0.1289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667 0.128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5996 L -0.02223 0.2331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1111 -0.11551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7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23334 -0.0333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4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0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1"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9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1379" grpId="0"/>
      <p:bldP spid="101380" grpId="0"/>
      <p:bldP spid="101380" grpId="1"/>
      <p:bldP spid="101381" grpId="0"/>
      <p:bldP spid="101381" grpId="1"/>
      <p:bldP spid="101382" grpId="0"/>
      <p:bldP spid="101382" grpId="1"/>
      <p:bldP spid="101383" grpId="0"/>
      <p:bldP spid="101383" grpId="1"/>
      <p:bldP spid="101384" grpId="0"/>
      <p:bldP spid="101384" grpId="1"/>
      <p:bldP spid="101385" grpId="0"/>
      <p:bldP spid="101385" grpId="1"/>
      <p:bldP spid="101386" grpId="0"/>
      <p:bldP spid="10138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extLst>
              <a:ext uri="{FF2B5EF4-FFF2-40B4-BE49-F238E27FC236}">
                <a16:creationId xmlns:a16="http://schemas.microsoft.com/office/drawing/2014/main" id="{6587611F-1711-4732-82E1-FDE1AEFCA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038" y="457200"/>
            <a:ext cx="7924800" cy="5867400"/>
          </a:xfrm>
          <a:prstGeom prst="sun">
            <a:avLst>
              <a:gd name="adj" fmla="val 21653"/>
            </a:avLst>
          </a:prstGeom>
          <a:solidFill>
            <a:srgbClr val="E26C88"/>
          </a:solidFill>
          <a:ln w="2857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02403" name="Text Box 3">
            <a:extLst>
              <a:ext uri="{FF2B5EF4-FFF2-40B4-BE49-F238E27FC236}">
                <a16:creationId xmlns:a16="http://schemas.microsoft.com/office/drawing/2014/main" id="{1B3A7E40-0DAC-401D-9AB2-84C329BC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466" y="4313833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2404" name="Text Box 4">
            <a:extLst>
              <a:ext uri="{FF2B5EF4-FFF2-40B4-BE49-F238E27FC236}">
                <a16:creationId xmlns:a16="http://schemas.microsoft.com/office/drawing/2014/main" id="{A93A51F0-28E1-4128-954E-008570165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362" y="55273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6E3F6F9A-C475-4B7F-987A-CC77D5EB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216" y="4990558"/>
            <a:ext cx="60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FF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02406" name="Text Box 6">
            <a:extLst>
              <a:ext uri="{FF2B5EF4-FFF2-40B4-BE49-F238E27FC236}">
                <a16:creationId xmlns:a16="http://schemas.microsoft.com/office/drawing/2014/main" id="{A1E6204D-4641-4307-9DFB-F42C25F53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313833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002060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02407" name="Text Box 7">
            <a:extLst>
              <a:ext uri="{FF2B5EF4-FFF2-40B4-BE49-F238E27FC236}">
                <a16:creationId xmlns:a16="http://schemas.microsoft.com/office/drawing/2014/main" id="{43139C0F-BE70-4873-9D47-A94DE53ED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132" y="2781869"/>
            <a:ext cx="76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02408" name="Text Box 8">
            <a:extLst>
              <a:ext uri="{FF2B5EF4-FFF2-40B4-BE49-F238E27FC236}">
                <a16:creationId xmlns:a16="http://schemas.microsoft.com/office/drawing/2014/main" id="{800D2F27-FB97-4CD6-BDB4-6D3DFF13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102" y="280960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2409" name="Text Box 9">
            <a:extLst>
              <a:ext uri="{FF2B5EF4-FFF2-40B4-BE49-F238E27FC236}">
                <a16:creationId xmlns:a16="http://schemas.microsoft.com/office/drawing/2014/main" id="{F9AB62FF-F303-47CE-9E05-E687BE079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26360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q</a:t>
            </a:r>
            <a:endParaRPr lang="en-US" altLang="en-US" sz="6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2410" name="Text Box 10">
            <a:extLst>
              <a:ext uri="{FF2B5EF4-FFF2-40B4-BE49-F238E27FC236}">
                <a16:creationId xmlns:a16="http://schemas.microsoft.com/office/drawing/2014/main" id="{57A8FDBE-450B-4FBD-8152-9DF2432A9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466" y="1289917"/>
            <a:ext cx="76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02411" name="O KHONG PHAI CHU NAY.wav">
            <a:hlinkClick r:id="" action="ppaction://media"/>
            <a:extLst>
              <a:ext uri="{FF2B5EF4-FFF2-40B4-BE49-F238E27FC236}">
                <a16:creationId xmlns:a16="http://schemas.microsoft.com/office/drawing/2014/main" id="{10F7DE26-5BCF-4CFC-B8B3-7E5C84B2782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O KHONG PHAI CHU NAY.wav">
            <a:hlinkClick r:id="" action="ppaction://media"/>
            <a:extLst>
              <a:ext uri="{FF2B5EF4-FFF2-40B4-BE49-F238E27FC236}">
                <a16:creationId xmlns:a16="http://schemas.microsoft.com/office/drawing/2014/main" id="{5D5F1EDA-04B5-4BCA-8EDC-452653087C4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3" name="O KHONG PHAI CHU NAY.wav">
            <a:hlinkClick r:id="" action="ppaction://media"/>
            <a:extLst>
              <a:ext uri="{FF2B5EF4-FFF2-40B4-BE49-F238E27FC236}">
                <a16:creationId xmlns:a16="http://schemas.microsoft.com/office/drawing/2014/main" id="{21043D90-9D75-479F-9115-E5CFAEDF926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CB04B6-5954-489A-9F09-32CF24526E68}"/>
              </a:ext>
            </a:extLst>
          </p:cNvPr>
          <p:cNvSpPr txBox="1"/>
          <p:nvPr/>
        </p:nvSpPr>
        <p:spPr>
          <a:xfrm>
            <a:off x="2072039" y="5498559"/>
            <a:ext cx="387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.VnAvant" panose="020B7200000000000000"/>
              </a:rPr>
              <a:t>Ch÷ 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/>
              </a:rPr>
              <a:t>q</a:t>
            </a:r>
            <a:r>
              <a:rPr lang="en-US" sz="2800" b="1" dirty="0">
                <a:latin typeface=".VnAvant" panose="020B7200000000000000"/>
              </a:rPr>
              <a:t>  ë ®©u? </a:t>
            </a:r>
          </a:p>
        </p:txBody>
      </p:sp>
      <p:pic>
        <p:nvPicPr>
          <p:cNvPr id="2" name="Q">
            <a:hlinkClick r:id="" action="ppaction://media"/>
            <a:extLst>
              <a:ext uri="{FF2B5EF4-FFF2-40B4-BE49-F238E27FC236}">
                <a16:creationId xmlns:a16="http://schemas.microsoft.com/office/drawing/2014/main" id="{6A28D158-2D56-4E48-B645-CA51FC3575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5563" y="5946189"/>
            <a:ext cx="487363" cy="48736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635592" y="5961985"/>
            <a:ext cx="1350516" cy="890168"/>
            <a:chOff x="7937182" y="5785995"/>
            <a:chExt cx="1865449" cy="1006474"/>
          </a:xfrm>
        </p:grpSpPr>
        <p:sp>
          <p:nvSpPr>
            <p:cNvPr id="18" name="Arrow: Right 17">
              <a:hlinkClick r:id="rId12" action="ppaction://hlinksldjump"/>
            </p:cNvPr>
            <p:cNvSpPr/>
            <p:nvPr/>
          </p:nvSpPr>
          <p:spPr>
            <a:xfrm>
              <a:off x="7986533" y="5785995"/>
              <a:ext cx="1696444" cy="1006474"/>
            </a:xfrm>
            <a:prstGeom prst="rightArrow">
              <a:avLst/>
            </a:prstGeom>
            <a:solidFill>
              <a:srgbClr val="4FE62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7937182" y="5975663"/>
              <a:ext cx="1865449" cy="52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endPara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00833 0.2263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439 L 0.15833 -0.1111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3334 -0.1398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9167 -0.0511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125 0.1731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10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1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2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03" grpId="0"/>
      <p:bldP spid="102404" grpId="0"/>
      <p:bldP spid="102405" grpId="0"/>
      <p:bldP spid="102406" grpId="0"/>
      <p:bldP spid="102407" grpId="0"/>
      <p:bldP spid="102408" grpId="0"/>
      <p:bldP spid="102409" grpId="0"/>
      <p:bldP spid="1024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ut">
            <a:hlinkClick r:id="rId7" action="ppaction://hlinksldjump"/>
            <a:extLst>
              <a:ext uri="{FF2B5EF4-FFF2-40B4-BE49-F238E27FC236}">
                <a16:creationId xmlns:a16="http://schemas.microsoft.com/office/drawing/2014/main" id="{3B4D41A3-1F5E-4887-9707-AECD816A10B9}"/>
              </a:ext>
            </a:extLst>
          </p:cNvPr>
          <p:cNvSpPr/>
          <p:nvPr/>
        </p:nvSpPr>
        <p:spPr>
          <a:xfrm>
            <a:off x="7187644" y="1505576"/>
            <a:ext cx="2222091" cy="1751007"/>
          </a:xfrm>
          <a:prstGeom prst="hexagon">
            <a:avLst/>
          </a:prstGeom>
          <a:solidFill>
            <a:srgbClr val="FFFF00"/>
          </a:solidFill>
          <a:ln w="28575">
            <a:solidFill>
              <a:srgbClr val="291EB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.VnAvantH" panose="020B7200000000000000" pitchFamily="34" charset="0"/>
              </a:rPr>
              <a:t>2</a:t>
            </a:r>
          </a:p>
        </p:txBody>
      </p:sp>
      <p:sp>
        <p:nvSpPr>
          <p:cNvPr id="40" name="nut">
            <a:hlinkClick r:id="rId8" action="ppaction://hlinksldjump"/>
            <a:extLst>
              <a:ext uri="{FF2B5EF4-FFF2-40B4-BE49-F238E27FC236}">
                <a16:creationId xmlns:a16="http://schemas.microsoft.com/office/drawing/2014/main" id="{3DCB2E37-A871-4D30-874D-EEE804AF208A}"/>
              </a:ext>
            </a:extLst>
          </p:cNvPr>
          <p:cNvSpPr/>
          <p:nvPr/>
        </p:nvSpPr>
        <p:spPr>
          <a:xfrm>
            <a:off x="7260303" y="4763642"/>
            <a:ext cx="2222090" cy="1751007"/>
          </a:xfrm>
          <a:prstGeom prst="hexagon">
            <a:avLst/>
          </a:prstGeom>
          <a:solidFill>
            <a:srgbClr val="E53FCD"/>
          </a:solidFill>
          <a:ln w="28575">
            <a:solidFill>
              <a:srgbClr val="291EB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3</a:t>
            </a:r>
          </a:p>
        </p:txBody>
      </p:sp>
      <p:sp>
        <p:nvSpPr>
          <p:cNvPr id="32" name="nut">
            <a:hlinkClick r:id="rId9" action="ppaction://hlinksldjump"/>
            <a:extLst>
              <a:ext uri="{FF2B5EF4-FFF2-40B4-BE49-F238E27FC236}">
                <a16:creationId xmlns:a16="http://schemas.microsoft.com/office/drawing/2014/main" id="{A316E0C5-425C-4353-9DD2-806E99A40E54}"/>
              </a:ext>
            </a:extLst>
          </p:cNvPr>
          <p:cNvSpPr/>
          <p:nvPr/>
        </p:nvSpPr>
        <p:spPr>
          <a:xfrm>
            <a:off x="2344010" y="4664118"/>
            <a:ext cx="2222090" cy="1772220"/>
          </a:xfrm>
          <a:prstGeom prst="hexagon">
            <a:avLst>
              <a:gd name="adj" fmla="val 24331"/>
              <a:gd name="vf" fmla="val 115470"/>
            </a:avLst>
          </a:prstGeom>
          <a:solidFill>
            <a:srgbClr val="00B0F0"/>
          </a:solidFill>
          <a:ln w="28575">
            <a:solidFill>
              <a:srgbClr val="291EB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.VnAvantH" panose="020B7200000000000000" pitchFamily="34" charset="0"/>
              </a:rPr>
              <a:t>4</a:t>
            </a:r>
          </a:p>
        </p:txBody>
      </p:sp>
      <p:sp>
        <p:nvSpPr>
          <p:cNvPr id="36" name="nut">
            <a:hlinkClick r:id="rId10" action="ppaction://hlinksldjump"/>
            <a:extLst>
              <a:ext uri="{FF2B5EF4-FFF2-40B4-BE49-F238E27FC236}">
                <a16:creationId xmlns:a16="http://schemas.microsoft.com/office/drawing/2014/main" id="{CC127313-A404-4D87-BFE8-5D1E9E5BBA2F}"/>
              </a:ext>
            </a:extLst>
          </p:cNvPr>
          <p:cNvSpPr/>
          <p:nvPr/>
        </p:nvSpPr>
        <p:spPr>
          <a:xfrm>
            <a:off x="2344010" y="1399151"/>
            <a:ext cx="2222091" cy="1828027"/>
          </a:xfrm>
          <a:prstGeom prst="hexagon">
            <a:avLst/>
          </a:prstGeom>
          <a:solidFill>
            <a:srgbClr val="41C20E"/>
          </a:solidFill>
          <a:ln w="28575">
            <a:solidFill>
              <a:srgbClr val="291EB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1</a:t>
            </a:r>
          </a:p>
        </p:txBody>
      </p:sp>
      <p:pic>
        <p:nvPicPr>
          <p:cNvPr id="3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3814E019-6C71-4CB5-9DCE-EAB74AD93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8299" y="-766551"/>
            <a:ext cx="487363" cy="487363"/>
          </a:xfrm>
          <a:prstGeom prst="rect">
            <a:avLst/>
          </a:prstGeom>
        </p:spPr>
      </p:pic>
      <p:pic>
        <p:nvPicPr>
          <p:cNvPr id="2" name="Ôi cửa bí mật">
            <a:hlinkClick r:id="" action="ppaction://media"/>
            <a:extLst>
              <a:ext uri="{FF2B5EF4-FFF2-40B4-BE49-F238E27FC236}">
                <a16:creationId xmlns:a16="http://schemas.microsoft.com/office/drawing/2014/main" id="{B93B8BA1-06A5-4C2A-8630-7CAE90A8DE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03097" y="-903807"/>
            <a:ext cx="487363" cy="487363"/>
          </a:xfrm>
          <a:prstGeom prst="rect">
            <a:avLst/>
          </a:prstGeom>
        </p:spPr>
      </p:pic>
      <p:pic>
        <p:nvPicPr>
          <p:cNvPr id="12" name="Picture 15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308373BF-8B57-477F-B2B6-47C4ACDC6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61">
            <a:off x="4970634" y="3198458"/>
            <a:ext cx="2235833" cy="162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6647" y="75855"/>
            <a:ext cx="755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3300"/>
                </a:solidFill>
              </a:rPr>
              <a:t>Trò</a:t>
            </a:r>
            <a:r>
              <a:rPr lang="en-US" sz="4800" b="1" dirty="0">
                <a:solidFill>
                  <a:srgbClr val="FF3300"/>
                </a:solidFill>
              </a:rPr>
              <a:t> </a:t>
            </a:r>
            <a:r>
              <a:rPr lang="en-US" sz="4800" b="1" dirty="0" err="1">
                <a:solidFill>
                  <a:srgbClr val="FF3300"/>
                </a:solidFill>
              </a:rPr>
              <a:t>chơi</a:t>
            </a:r>
            <a:r>
              <a:rPr lang="en-US" sz="4800" b="1" dirty="0">
                <a:solidFill>
                  <a:srgbClr val="FF3300"/>
                </a:solidFill>
              </a:rPr>
              <a:t> : Ô </a:t>
            </a:r>
            <a:r>
              <a:rPr lang="en-US" sz="4800" b="1" dirty="0" err="1">
                <a:solidFill>
                  <a:srgbClr val="FF3300"/>
                </a:solidFill>
              </a:rPr>
              <a:t>cửa</a:t>
            </a:r>
            <a:r>
              <a:rPr lang="en-US" sz="4800" b="1" dirty="0">
                <a:solidFill>
                  <a:srgbClr val="FF3300"/>
                </a:solidFill>
              </a:rPr>
              <a:t> </a:t>
            </a:r>
            <a:r>
              <a:rPr lang="en-US" sz="4800" b="1" dirty="0" err="1">
                <a:solidFill>
                  <a:srgbClr val="FF3300"/>
                </a:solidFill>
              </a:rPr>
              <a:t>bí</a:t>
            </a:r>
            <a:r>
              <a:rPr lang="en-US" sz="4800" b="1" dirty="0">
                <a:solidFill>
                  <a:srgbClr val="FF3300"/>
                </a:solidFill>
              </a:rPr>
              <a:t> </a:t>
            </a:r>
            <a:r>
              <a:rPr lang="en-US" sz="4800" b="1" dirty="0" err="1">
                <a:solidFill>
                  <a:srgbClr val="FF3300"/>
                </a:solidFill>
              </a:rPr>
              <a:t>mật</a:t>
            </a:r>
            <a:endParaRPr lang="en-US" sz="4800" b="1" dirty="0">
              <a:solidFill>
                <a:srgbClr val="FF33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03375" y="6014677"/>
            <a:ext cx="1495181" cy="843323"/>
            <a:chOff x="7456300" y="6014677"/>
            <a:chExt cx="1495181" cy="843323"/>
          </a:xfrm>
        </p:grpSpPr>
        <p:sp>
          <p:nvSpPr>
            <p:cNvPr id="14" name="Arrow: Right 13"/>
            <p:cNvSpPr/>
            <p:nvPr/>
          </p:nvSpPr>
          <p:spPr>
            <a:xfrm>
              <a:off x="7456300" y="6014677"/>
              <a:ext cx="1495181" cy="843323"/>
            </a:xfrm>
            <a:prstGeom prst="rightArrow">
              <a:avLst/>
            </a:prstGeom>
            <a:solidFill>
              <a:srgbClr val="4FE626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hlinkClick r:id="" action="ppaction://noaction"/>
            </p:cNvPr>
            <p:cNvSpPr txBox="1"/>
            <p:nvPr/>
          </p:nvSpPr>
          <p:spPr>
            <a:xfrm flipH="1">
              <a:off x="7509162" y="6205505"/>
              <a:ext cx="1389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endPara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73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32" grpId="0" animBg="1"/>
      <p:bldP spid="3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CB7B60-FA9A-45AE-AAB5-73615E5700B0}"/>
              </a:ext>
            </a:extLst>
          </p:cNvPr>
          <p:cNvSpPr txBox="1"/>
          <p:nvPr/>
        </p:nvSpPr>
        <p:spPr>
          <a:xfrm>
            <a:off x="180998" y="218748"/>
            <a:ext cx="90233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C©u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hái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 1: BÐ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h·y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t×m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ch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÷ p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 ®o¹n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th</a:t>
            </a:r>
            <a:r>
              <a:rPr lang="en-US" sz="3000" b="1" dirty="0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¬ </a:t>
            </a:r>
            <a:r>
              <a:rPr lang="en-US" sz="3000" b="1" dirty="0" err="1">
                <a:solidFill>
                  <a:srgbClr val="FF0000"/>
                </a:solidFill>
                <a:highlight>
                  <a:srgbClr val="66CCFF"/>
                </a:highlight>
                <a:latin typeface=".VnAvant" panose="020B7200000000000000" pitchFamily="34" charset="0"/>
              </a:rPr>
              <a:t>sau</a:t>
            </a:r>
            <a:endParaRPr lang="en-US" sz="3000" b="1" dirty="0">
              <a:solidFill>
                <a:srgbClr val="FF0000"/>
              </a:solidFill>
              <a:highlight>
                <a:srgbClr val="66CCFF"/>
              </a:highlight>
              <a:latin typeface=".VnAvant" panose="020B7200000000000000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5C089BF-F830-4E58-933C-53135722E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173291"/>
            <a:ext cx="72263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0000"/>
              </a:spcBef>
              <a:buFontTx/>
              <a:buNone/>
            </a:pP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 Ý   o    Ý    « </a:t>
            </a:r>
          </a:p>
          <a:p>
            <a:pPr>
              <a:spcBef>
                <a:spcPct val="10000"/>
              </a:spcBef>
              <a:buFontTx/>
              <a:buNone/>
            </a:pP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Em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l¸i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« t«</a:t>
            </a:r>
          </a:p>
          <a:p>
            <a:pPr>
              <a:spcBef>
                <a:spcPct val="10000"/>
              </a:spcBef>
              <a:buFontTx/>
              <a:buNone/>
            </a:pP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>
                <a:solidFill>
                  <a:srgbClr val="291EB2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hè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 </a:t>
            </a:r>
            <a:r>
              <a:rPr lang="en-US" altLang="en-US" sz="4500" dirty="0">
                <a:solidFill>
                  <a:srgbClr val="291EB2"/>
                </a:solidFill>
                <a:latin typeface=".VnAvant" panose="020B7200000000000000" pitchFamily="34" charset="0"/>
              </a:rPr>
              <a:t>  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h­</a:t>
            </a:r>
            <a:r>
              <a:rPr lang="vi-VN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êng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nhén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nhÞ</a:t>
            </a:r>
            <a:endParaRPr lang="en-US" altLang="en-US" sz="4500" dirty="0">
              <a:solidFill>
                <a:srgbClr val="2C07C9"/>
              </a:solidFill>
              <a:latin typeface=".VnAvant" panose="020B7200000000000000" pitchFamily="34" charset="0"/>
            </a:endParaRPr>
          </a:p>
          <a:p>
            <a:pPr>
              <a:spcBef>
                <a:spcPct val="10000"/>
              </a:spcBef>
              <a:buFontTx/>
              <a:buNone/>
            </a:pP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Xe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tùa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 pitchFamily="34" charset="0"/>
              </a:rPr>
              <a:t>thoi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500" dirty="0">
                <a:solidFill>
                  <a:srgbClr val="2C07C9"/>
                </a:solidFill>
                <a:latin typeface=".VnAvant" panose="020B7200000000000000"/>
              </a:rPr>
              <a:t>®</a:t>
            </a:r>
            <a:r>
              <a:rPr lang="en-US" altLang="en-US" sz="4500" dirty="0" err="1">
                <a:solidFill>
                  <a:srgbClr val="2C07C9"/>
                </a:solidFill>
                <a:latin typeface=".VnAvant" panose="020B7200000000000000"/>
              </a:rPr>
              <a:t>ư­a</a:t>
            </a:r>
            <a:endParaRPr lang="en-US" altLang="en-US" sz="4500" dirty="0">
              <a:solidFill>
                <a:srgbClr val="2C07C9"/>
              </a:solidFill>
              <a:latin typeface=".VnAvant" panose="020B720000000000000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85014-C6BD-4C05-9E92-84643211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66" y="2263778"/>
            <a:ext cx="3825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>
                <a:solidFill>
                  <a:srgbClr val="291EB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560E0-974F-4DE1-BC65-A52C13F91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3770316"/>
            <a:ext cx="3492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>
                <a:solidFill>
                  <a:srgbClr val="291EB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DBF67-F40E-4FA4-AFAA-DF290C99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8" y="2263778"/>
            <a:ext cx="3841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>
                <a:solidFill>
                  <a:srgbClr val="291EB2"/>
                </a:solidFill>
                <a:latin typeface=".VnAvant" panose="020B7200000000000000" pitchFamily="34" charset="0"/>
              </a:rPr>
              <a:t>P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97C500-65F2-438E-BCB2-48E92611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770316"/>
            <a:ext cx="3492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>
                <a:solidFill>
                  <a:srgbClr val="291EB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6" name="TextBox p1">
            <a:extLst>
              <a:ext uri="{FF2B5EF4-FFF2-40B4-BE49-F238E27FC236}">
                <a16:creationId xmlns:a16="http://schemas.microsoft.com/office/drawing/2014/main" id="{AC6A8905-BA80-4463-962C-9A1000B68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41" y="2219328"/>
            <a:ext cx="3841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 dirty="0">
                <a:solidFill>
                  <a:srgbClr val="291EB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C745C-560C-45EB-A2B7-15A5902C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3" y="2263778"/>
            <a:ext cx="3841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>
                <a:solidFill>
                  <a:srgbClr val="291EB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D935A-6606-4E83-AA5C-FE27A8CBF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8" y="3770316"/>
            <a:ext cx="3841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500" dirty="0">
                <a:solidFill>
                  <a:srgbClr val="291EB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1A1926B-A683-489E-A8AE-5414FBA162D6}"/>
              </a:ext>
            </a:extLst>
          </p:cNvPr>
          <p:cNvSpPr/>
          <p:nvPr/>
        </p:nvSpPr>
        <p:spPr>
          <a:xfrm rot="10800000">
            <a:off x="10304688" y="6115592"/>
            <a:ext cx="1694479" cy="794626"/>
          </a:xfrm>
          <a:prstGeom prst="rightArrow">
            <a:avLst/>
          </a:prstGeom>
          <a:solidFill>
            <a:srgbClr val="4FE62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FF00"/>
              </a:highlight>
            </a:endParaRPr>
          </a:p>
        </p:txBody>
      </p:sp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43960C27-547D-4F24-A821-52D042070F2D}"/>
              </a:ext>
            </a:extLst>
          </p:cNvPr>
          <p:cNvSpPr txBox="1"/>
          <p:nvPr/>
        </p:nvSpPr>
        <p:spPr>
          <a:xfrm flipH="1">
            <a:off x="10575173" y="6239377"/>
            <a:ext cx="161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Quay l¹i</a:t>
            </a:r>
          </a:p>
        </p:txBody>
      </p:sp>
      <p:pic>
        <p:nvPicPr>
          <p:cNvPr id="5" name="Câu 1 (1)">
            <a:hlinkClick r:id="" action="ppaction://media"/>
            <a:extLst>
              <a:ext uri="{FF2B5EF4-FFF2-40B4-BE49-F238E27FC236}">
                <a16:creationId xmlns:a16="http://schemas.microsoft.com/office/drawing/2014/main" id="{2E730558-5568-4F49-9ED7-66BFDE9BE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3446" y="1406750"/>
            <a:ext cx="487363" cy="487363"/>
          </a:xfrm>
          <a:prstGeom prst="rect">
            <a:avLst/>
          </a:prstGeom>
        </p:spPr>
      </p:pic>
      <p:pic>
        <p:nvPicPr>
          <p:cNvPr id="18" name="Picture 15" descr="spring-smiley-1">
            <a:hlinkClick r:id="" action="ppaction://noaction"/>
            <a:extLst>
              <a:ext uri="{FF2B5EF4-FFF2-40B4-BE49-F238E27FC236}">
                <a16:creationId xmlns:a16="http://schemas.microsoft.com/office/drawing/2014/main" id="{306C2152-9E13-4F76-A4DA-55884EE2F6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461">
            <a:off x="9953795" y="931045"/>
            <a:ext cx="1904661" cy="13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2342</TotalTime>
  <Words>332</Words>
  <Application>Microsoft Office PowerPoint</Application>
  <PresentationFormat>Widescreen</PresentationFormat>
  <Paragraphs>104</Paragraphs>
  <Slides>13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.VnAvantH</vt:lpstr>
      <vt:lpstr>.VnAvant</vt:lpstr>
      <vt:lpstr>Times New Roman</vt:lpstr>
      <vt:lpstr>Calibri Light</vt:lpstr>
      <vt:lpstr>Verdana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209</cp:revision>
  <dcterms:created xsi:type="dcterms:W3CDTF">2020-04-11T12:35:51Z</dcterms:created>
  <dcterms:modified xsi:type="dcterms:W3CDTF">2021-05-28T08:16:22Z</dcterms:modified>
</cp:coreProperties>
</file>