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56" r:id="rId5"/>
    <p:sldId id="257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6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00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9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9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41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8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7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42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0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16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09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38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33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5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5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81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8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57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6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83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8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9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2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7FA6-2849-415E-9D9A-7EC2143248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43FF5-4DF2-4543-B13F-06C6D0219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6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A4B53A7-3209-46A6-9454-F38EAC8F1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CE633F-9882-4A5C-83A2-1109D0C73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AFF65C-66FA-4F52-9BE4-51EA5AE96FD0}"/>
              </a:ext>
            </a:extLst>
          </p:cNvPr>
          <p:cNvSpPr txBox="1"/>
          <p:nvPr/>
        </p:nvSpPr>
        <p:spPr>
          <a:xfrm>
            <a:off x="2217678" y="196949"/>
            <a:ext cx="470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 defTabSz="457200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F9B3E-77A8-4376-94D8-07538271A559}"/>
              </a:ext>
            </a:extLst>
          </p:cNvPr>
          <p:cNvSpPr txBox="1"/>
          <p:nvPr/>
        </p:nvSpPr>
        <p:spPr>
          <a:xfrm>
            <a:off x="852055" y="1988127"/>
            <a:ext cx="8104910" cy="2895600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0377875"/>
              </a:avLst>
            </a:prstTxWarp>
            <a:spAutoFit/>
          </a:bodyPr>
          <a:lstStyle/>
          <a:p>
            <a:pPr algn="ctr" defTabSz="457200">
              <a:spcAft>
                <a:spcPts val="750"/>
              </a:spcAft>
            </a:pPr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3"/>
            <a:ext cx="30480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3"/>
            <a:ext cx="30480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3491" y="34359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áo Dục Mầm Non - Nên Tự Tin Mạnh Dạn Chỗ Đông Người - Vina Carto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927"/>
            <a:ext cx="9088582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r="17207" b="1912"/>
          <a:stretch/>
        </p:blipFill>
        <p:spPr bwMode="auto">
          <a:xfrm>
            <a:off x="6927" y="0"/>
            <a:ext cx="91370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762000"/>
            <a:ext cx="7467600" cy="4267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TỰ TIN, TỎA SÁNG</a:t>
            </a:r>
          </a:p>
        </p:txBody>
      </p:sp>
    </p:spTree>
    <p:extLst>
      <p:ext uri="{BB962C8B-B14F-4D97-AF65-F5344CB8AC3E}">
        <p14:creationId xmlns:p14="http://schemas.microsoft.com/office/powerpoint/2010/main" val="220431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FC09A-BF0E-473E-BBB2-CD3C86D81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7" b="95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6434A-4618-4804-B6C4-AC2295896675}"/>
              </a:ext>
            </a:extLst>
          </p:cNvPr>
          <p:cNvSpPr txBox="1"/>
          <p:nvPr/>
        </p:nvSpPr>
        <p:spPr>
          <a:xfrm>
            <a:off x="1600201" y="1404734"/>
            <a:ext cx="529258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15000"/>
              </a:lnSpc>
              <a:spcBef>
                <a:spcPts val="240"/>
              </a:spcBef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3202" y="1890107"/>
            <a:ext cx="6657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inh Beta – Việt Nam 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2564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48</Words>
  <Application>Microsoft Office PowerPoint</Application>
  <PresentationFormat>Trình chiếu Trên màn hình (4:3)</PresentationFormat>
  <Paragraphs>7</Paragraphs>
  <Slides>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Thang, Le Viet (B-VPPB)</cp:lastModifiedBy>
  <cp:revision>3</cp:revision>
  <dcterms:created xsi:type="dcterms:W3CDTF">2021-03-04T08:20:09Z</dcterms:created>
  <dcterms:modified xsi:type="dcterms:W3CDTF">2021-06-05T08:50:05Z</dcterms:modified>
</cp:coreProperties>
</file>