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1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09A9-5301-47A4-B301-593A9A79275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3342-7CB5-425B-A3D7-0F19420A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68902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PHÒNG GD &amp; ĐT QUẬN LONG BIÊN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4597" y="773484"/>
            <a:ext cx="5817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TRƯỜNG MN ĐÔ THỊ VIỆT HƯNG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554" y="2246753"/>
            <a:ext cx="7207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 TRẺ CÁCH XEM ĐỒNG HỒ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1018" y="3828503"/>
            <a:ext cx="44927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GV : NGUYỄN </a:t>
            </a:r>
            <a:r>
              <a:rPr lang="en-US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 HƯƠNG TRANG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0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81073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by Shark Dance - Sing and Dance! - Animal Songs - PINKFONG Songs for Children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609600"/>
            <a:ext cx="800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212"/>
            <a:ext cx="725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kim giay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4" b="54441" l="87385" r="90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63" r="9703" b="44984"/>
          <a:stretch/>
        </p:blipFill>
        <p:spPr bwMode="auto">
          <a:xfrm flipH="1">
            <a:off x="6477000" y="1531309"/>
            <a:ext cx="325579" cy="15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im ngan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65" b="44410" l="72462" r="7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5" t="15946" r="20393" b="56011"/>
          <a:stretch/>
        </p:blipFill>
        <p:spPr bwMode="auto">
          <a:xfrm>
            <a:off x="5334000" y="1647676"/>
            <a:ext cx="509806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im dai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65" b="44410" l="72462" r="7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5" t="15946" r="20393" b="56011"/>
          <a:stretch/>
        </p:blipFill>
        <p:spPr bwMode="auto">
          <a:xfrm>
            <a:off x="5843806" y="1601330"/>
            <a:ext cx="509806" cy="14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05" l="4077" r="72692">
                        <a14:foregroundMark x1="20846" y1="28318" x2="20846" y2="33542"/>
                        <a14:foregroundMark x1="67000" y1="32497" x2="51462" y2="7001"/>
                        <a14:foregroundMark x1="53615" y1="9509" x2="57000" y2="12017"/>
                        <a14:foregroundMark x1="57462" y1="12644" x2="65615" y2="27064"/>
                        <a14:foregroundMark x1="51000" y1="7419" x2="41308" y2="1985"/>
                        <a14:foregroundMark x1="28077" y1="85998" x2="21154" y2="81400"/>
                        <a14:foregroundMark x1="16846" y1="78683" x2="14231" y2="73459"/>
                        <a14:foregroundMark x1="7000" y1="58621" x2="9923" y2="67189"/>
                        <a14:foregroundMark x1="6231" y1="36677" x2="5154" y2="46082"/>
                        <a14:foregroundMark x1="5308" y1="47544" x2="6538" y2="56322"/>
                        <a14:foregroundMark x1="6231" y1="35632" x2="11000" y2="21630"/>
                        <a14:foregroundMark x1="11615" y1="20585" x2="20385" y2="9091"/>
                        <a14:foregroundMark x1="17154" y1="11390" x2="14538" y2="14107"/>
                        <a14:foregroundMark x1="19154" y1="9509" x2="27923" y2="3866"/>
                        <a14:foregroundMark x1="28385" y1="3866" x2="41308" y2="2194"/>
                        <a14:backgroundMark x1="29615" y1="522" x2="45308" y2="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" r="28247" b="10020"/>
          <a:stretch/>
        </p:blipFill>
        <p:spPr bwMode="auto">
          <a:xfrm>
            <a:off x="570649" y="996051"/>
            <a:ext cx="4343400" cy="40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4" b="54441" l="87385" r="90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63" r="9703" b="44984"/>
          <a:stretch/>
        </p:blipFill>
        <p:spPr bwMode="auto">
          <a:xfrm rot="16200000" flipH="1">
            <a:off x="2924702" y="2001788"/>
            <a:ext cx="352005" cy="19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65" b="44410" l="72462" r="7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5" t="15946" r="20393" b="56011"/>
          <a:stretch/>
        </p:blipFill>
        <p:spPr bwMode="auto">
          <a:xfrm>
            <a:off x="2408455" y="2844283"/>
            <a:ext cx="496816" cy="11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" descr="C:\cac phan mem\hinh anh\khac\blank-clock-face-hands-173327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465" b="44410" l="72462" r="7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5" t="15946" r="20393" b="56011"/>
          <a:stretch/>
        </p:blipFill>
        <p:spPr bwMode="auto">
          <a:xfrm rot="10800000">
            <a:off x="2428759" y="1846753"/>
            <a:ext cx="509806" cy="14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"/>
          <p:cNvSpPr/>
          <p:nvPr/>
        </p:nvSpPr>
        <p:spPr>
          <a:xfrm>
            <a:off x="2591548" y="2951497"/>
            <a:ext cx="177840" cy="1791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DH5:00" descr="C:\cac phan mem\hinh anh\khac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3" y="1849852"/>
            <a:ext cx="2428875" cy="19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7930" y="167934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 CỬA BÍ MẬT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5 :00"/>
          <p:cNvSpPr/>
          <p:nvPr/>
        </p:nvSpPr>
        <p:spPr>
          <a:xfrm>
            <a:off x="685800" y="2407065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5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074" name="DH12:00" descr="C:\cac phan mem\hinh anh\khac\images (6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169377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DH2:00" descr="C:\cac phan mem\hinh anh\khac\tải xuống (4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 bwMode="auto">
          <a:xfrm>
            <a:off x="6408774" y="4563622"/>
            <a:ext cx="2066925" cy="20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DH3:00" descr="C:\cac phan mem\hinh anh\khac\images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16937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7434" y="1645064"/>
            <a:ext cx="2743200" cy="2286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1</a:t>
            </a:r>
            <a:endParaRPr lang="en-US" sz="13800" b="1" dirty="0">
              <a:solidFill>
                <a:schemeClr val="tx1"/>
              </a:solidFill>
            </a:endParaRPr>
          </a:p>
        </p:txBody>
      </p:sp>
      <p:sp>
        <p:nvSpPr>
          <p:cNvPr id="14" name="12:00"/>
          <p:cNvSpPr/>
          <p:nvPr/>
        </p:nvSpPr>
        <p:spPr>
          <a:xfrm>
            <a:off x="3655786" y="2407064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12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6686" y="1645065"/>
            <a:ext cx="2743200" cy="2286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2</a:t>
            </a:r>
            <a:endParaRPr lang="en-US" sz="13800" b="1" dirty="0"/>
          </a:p>
        </p:txBody>
      </p:sp>
      <p:sp>
        <p:nvSpPr>
          <p:cNvPr id="15" name="3:00"/>
          <p:cNvSpPr/>
          <p:nvPr/>
        </p:nvSpPr>
        <p:spPr>
          <a:xfrm>
            <a:off x="6570699" y="2379575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1645065"/>
            <a:ext cx="2743200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3</a:t>
            </a:r>
            <a:endParaRPr lang="en-US" sz="13800" b="1" dirty="0"/>
          </a:p>
        </p:txBody>
      </p:sp>
      <p:sp>
        <p:nvSpPr>
          <p:cNvPr id="16" name="2:00"/>
          <p:cNvSpPr/>
          <p:nvPr/>
        </p:nvSpPr>
        <p:spPr>
          <a:xfrm>
            <a:off x="6570699" y="5216238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0636" y="4454084"/>
            <a:ext cx="2743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6</a:t>
            </a:r>
            <a:endParaRPr lang="en-US" sz="13800" b="1" dirty="0"/>
          </a:p>
        </p:txBody>
      </p:sp>
      <p:pic>
        <p:nvPicPr>
          <p:cNvPr id="3078" name="DH8:00" descr="C:\cac phan mem\hinh anh\khac\images (7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6" y="4563622"/>
            <a:ext cx="2133600" cy="20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DH10:00" descr="C:\cac phan mem\hinh anh\khac\images (8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4525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8:00"/>
          <p:cNvSpPr/>
          <p:nvPr/>
        </p:nvSpPr>
        <p:spPr>
          <a:xfrm>
            <a:off x="3655786" y="5199032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8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0" name="10:00"/>
          <p:cNvSpPr/>
          <p:nvPr/>
        </p:nvSpPr>
        <p:spPr>
          <a:xfrm>
            <a:off x="694871" y="5179367"/>
            <a:ext cx="190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10 :00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6686" y="4454238"/>
            <a:ext cx="27432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5</a:t>
            </a:r>
            <a:endParaRPr lang="en-US" sz="13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75771" y="4454238"/>
            <a:ext cx="2743200" cy="2286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4</a:t>
            </a:r>
            <a:endParaRPr lang="en-US" sz="13800" b="1" dirty="0"/>
          </a:p>
        </p:txBody>
      </p:sp>
      <p:pic>
        <p:nvPicPr>
          <p:cNvPr id="10" name="Đồng hồ đếm ngược 10 giâ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39000" y="126369"/>
            <a:ext cx="1527518" cy="13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2" grpId="0" animBg="1"/>
      <p:bldP spid="14" grpId="0" animBg="1"/>
      <p:bldP spid="14" grpId="1" animBg="1"/>
      <p:bldP spid="3" grpId="0" animBg="1"/>
      <p:bldP spid="15" grpId="0" animBg="1"/>
      <p:bldP spid="15" grpId="1" animBg="1"/>
      <p:bldP spid="4" grpId="0" animBg="1"/>
      <p:bldP spid="16" grpId="0" animBg="1"/>
      <p:bldP spid="16" grpId="1" animBg="1"/>
      <p:bldP spid="8" grpId="0" animBg="1"/>
      <p:bldP spid="19" grpId="0" animBg="1"/>
      <p:bldP spid="19" grpId="1" animBg="1"/>
      <p:bldP spid="20" grpId="0" animBg="1"/>
      <p:bldP spid="20" grpId="1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086" y="152400"/>
            <a:ext cx="4675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dạng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đồng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hồ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Image result for đồng h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6073"/>
            <a:ext cx="2438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đồng hồ treo t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đồng hồ treo tu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đồng hồ treo tu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cac phan mem\hinh anh\khac\Thumbn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36073"/>
            <a:ext cx="2514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cac phan mem\hinh anh\khac\dong-ho-treo-tuong-hinh-chim-cong-jt1381-1-anh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4" y="3768434"/>
            <a:ext cx="2514600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cac phan mem\hinh anh\khac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8435"/>
            <a:ext cx="2435225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cac phan mem\hinh anh\khac\images (1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36073"/>
            <a:ext cx="2955348" cy="502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4&quot;&gt;&lt;property id=&quot;20148&quot; value=&quot;5&quot;/&gt;&lt;property id=&quot;20300&quot; value=&quot;Slide 2&quot;/&gt;&lt;property id=&quot;20307&quot; value=&quot;257&quot;/&gt;&lt;/object&gt;&lt;object type=&quot;3&quot; unique_id=&quot;10057&quot;&gt;&lt;property id=&quot;20148&quot; value=&quot;5&quot;/&gt;&lt;property id=&quot;20300&quot; value=&quot;Slide 3&quot;/&gt;&lt;property id=&quot;20307&quot; value=&quot;258&quot;/&gt;&lt;/object&gt;&lt;object type=&quot;3&quot; unique_id=&quot;10113&quot;&gt;&lt;property id=&quot;20148&quot; value=&quot;5&quot;/&gt;&lt;property id=&quot;20300&quot; value=&quot;Slide 4&quot;/&gt;&lt;property id=&quot;20307&quot; value=&quot;259&quot;/&gt;&lt;/object&gt;&lt;object type=&quot;3&quot; unique_id=&quot;1019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68</Words>
  <Application>Microsoft Office PowerPoint</Application>
  <PresentationFormat>On-screen Show (4:3)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x360</dc:creator>
  <cp:lastModifiedBy>Windows User</cp:lastModifiedBy>
  <cp:revision>32</cp:revision>
  <dcterms:created xsi:type="dcterms:W3CDTF">2018-03-24T07:14:28Z</dcterms:created>
  <dcterms:modified xsi:type="dcterms:W3CDTF">2019-05-08T06:42:21Z</dcterms:modified>
</cp:coreProperties>
</file>