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88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A3A32-B475-410D-B738-D210571D03D6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C3C3-399D-4C1A-A288-D019455CF5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98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C3C3-399D-4C1A-A288-D019455CF5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221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DC5-F2F6-48BD-B2EC-283DFD60E565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7D9-EBD6-48E8-AA6E-CFF7C5E1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DC5-F2F6-48BD-B2EC-283DFD60E565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7D9-EBD6-48E8-AA6E-CFF7C5E1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DC5-F2F6-48BD-B2EC-283DFD60E565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7D9-EBD6-48E8-AA6E-CFF7C5E1C0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DC5-F2F6-48BD-B2EC-283DFD60E565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7D9-EBD6-48E8-AA6E-CFF7C5E1C0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DC5-F2F6-48BD-B2EC-283DFD60E565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7D9-EBD6-48E8-AA6E-CFF7C5E1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DC5-F2F6-48BD-B2EC-283DFD60E565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7D9-EBD6-48E8-AA6E-CFF7C5E1C0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DC5-F2F6-48BD-B2EC-283DFD60E565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7D9-EBD6-48E8-AA6E-CFF7C5E1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DC5-F2F6-48BD-B2EC-283DFD60E565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7D9-EBD6-48E8-AA6E-CFF7C5E1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DC5-F2F6-48BD-B2EC-283DFD60E565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7D9-EBD6-48E8-AA6E-CFF7C5E1C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DC5-F2F6-48BD-B2EC-283DFD60E565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7D9-EBD6-48E8-AA6E-CFF7C5E1C0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DDC5-F2F6-48BD-B2EC-283DFD60E565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7D9-EBD6-48E8-AA6E-CFF7C5E1C0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DAADDC5-F2F6-48BD-B2EC-283DFD60E565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6A57D9-EBD6-48E8-AA6E-CFF7C5E1C0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file:///D:\GIAY%20TO%20LOP%20A3.%202017.%20THUY\HOI%20GIANG%202016%20%20A3\AM%20THANH%20CHEN%20DC\Copy%20(6)%20of%20Cau%204%20a%20-%20chua%20chinh%20xac.mp3" TargetMode="External"/><Relationship Id="rId18" Type="http://schemas.openxmlformats.org/officeDocument/2006/relationships/audio" Target="file:///D:\GIAY%20TO%20LOP%20A3.%202017.%20THUY\HOI%20GIANG%202016%20%20A3\AM%20THANH%20CHEN%20DC\am%20thanh%20TC%20o%20cua%20bi%20mat\cau%204%20-%20chinh%20xac.mp3" TargetMode="External"/><Relationship Id="rId26" Type="http://schemas.openxmlformats.org/officeDocument/2006/relationships/image" Target="../media/image6.png"/><Relationship Id="rId39" Type="http://schemas.microsoft.com/office/2007/relationships/hdphoto" Target="../media/hdphoto6.wdp"/><Relationship Id="rId21" Type="http://schemas.openxmlformats.org/officeDocument/2006/relationships/audio" Target="../media/audio1.wav"/><Relationship Id="rId34" Type="http://schemas.openxmlformats.org/officeDocument/2006/relationships/image" Target="../media/image9.png"/><Relationship Id="rId42" Type="http://schemas.openxmlformats.org/officeDocument/2006/relationships/image" Target="../media/image13.png"/><Relationship Id="rId47" Type="http://schemas.microsoft.com/office/2007/relationships/hdphoto" Target="../media/hdphoto10.wdp"/><Relationship Id="rId50" Type="http://schemas.openxmlformats.org/officeDocument/2006/relationships/image" Target="../media/image17.png"/><Relationship Id="rId55" Type="http://schemas.openxmlformats.org/officeDocument/2006/relationships/image" Target="../media/image21.jpeg"/><Relationship Id="rId63" Type="http://schemas.openxmlformats.org/officeDocument/2006/relationships/image" Target="../media/image29.jpeg"/><Relationship Id="rId68" Type="http://schemas.microsoft.com/office/2007/relationships/media" Target="../media/media3.wav"/><Relationship Id="rId76" Type="http://schemas.microsoft.com/office/2007/relationships/media" Target="../media/media7.wav"/><Relationship Id="rId84" Type="http://schemas.microsoft.com/office/2007/relationships/media" Target="../media/media11.wav"/><Relationship Id="rId89" Type="http://schemas.openxmlformats.org/officeDocument/2006/relationships/image" Target="../media/image43.png"/><Relationship Id="rId97" Type="http://schemas.openxmlformats.org/officeDocument/2006/relationships/image" Target="../media/image51.png"/><Relationship Id="rId7" Type="http://schemas.openxmlformats.org/officeDocument/2006/relationships/audio" Target="file:///D:\GIAY%20TO%20LOP%20A3.%202017.%20THUY\HOI%20GIANG%202016%20%20A3\AM%20THANH%20CHEN%20DC\Cau%201c%20-%20chua%20chinh%20xac.mp3" TargetMode="External"/><Relationship Id="rId71" Type="http://schemas.openxmlformats.org/officeDocument/2006/relationships/image" Target="../media/image33.png"/><Relationship Id="rId92" Type="http://schemas.openxmlformats.org/officeDocument/2006/relationships/image" Target="../media/image46.png"/><Relationship Id="rId2" Type="http://schemas.openxmlformats.org/officeDocument/2006/relationships/audio" Target="file:///D:\GIAY%20TO%20LOP%20A3.%202017.%20THUY\HOI%20GIANG%202016%20%20A3\AM%20THANH%20CHEN%20DC\cau%201-%20Copy%20of%20chinh%20xac.mp3" TargetMode="External"/><Relationship Id="rId16" Type="http://schemas.openxmlformats.org/officeDocument/2006/relationships/audio" Target="file:///D:\GIAY%20TO%20LOP%20A3.%202017.%20THUY\HOI%20GIANG%202016%20%20A3\AM%20THANH%20CHEN%20DC\am%20thanh%20TC%20o%20cua%20bi%20mat\cau%201-%20chinh%20xac.mp3" TargetMode="External"/><Relationship Id="rId29" Type="http://schemas.microsoft.com/office/2007/relationships/hdphoto" Target="../media/hdphoto1.wdp"/><Relationship Id="rId11" Type="http://schemas.openxmlformats.org/officeDocument/2006/relationships/audio" Target="file:///D:\GIAY%20TO%20LOP%20A3.%202017.%20THUY\HOI%20GIANG%202016%20%20A3\AM%20THANH%20CHEN%20DC\Copy%20(4)%20of%20Cau%203%20trung%20-%20chua%20chinh%20xac.mp3" TargetMode="External"/><Relationship Id="rId24" Type="http://schemas.openxmlformats.org/officeDocument/2006/relationships/image" Target="../media/image4.png"/><Relationship Id="rId32" Type="http://schemas.openxmlformats.org/officeDocument/2006/relationships/image" Target="../media/image8.png"/><Relationship Id="rId37" Type="http://schemas.microsoft.com/office/2007/relationships/hdphoto" Target="../media/hdphoto5.wdp"/><Relationship Id="rId40" Type="http://schemas.openxmlformats.org/officeDocument/2006/relationships/image" Target="../media/image12.png"/><Relationship Id="rId45" Type="http://schemas.microsoft.com/office/2007/relationships/hdphoto" Target="../media/hdphoto9.wdp"/><Relationship Id="rId53" Type="http://schemas.openxmlformats.org/officeDocument/2006/relationships/image" Target="../media/image19.png"/><Relationship Id="rId58" Type="http://schemas.openxmlformats.org/officeDocument/2006/relationships/image" Target="../media/image24.jpeg"/><Relationship Id="rId66" Type="http://schemas.microsoft.com/office/2007/relationships/media" Target="../media/media2.wav"/><Relationship Id="rId74" Type="http://schemas.microsoft.com/office/2007/relationships/media" Target="../media/media6.wav"/><Relationship Id="rId79" Type="http://schemas.openxmlformats.org/officeDocument/2006/relationships/image" Target="../media/image37.png"/><Relationship Id="rId87" Type="http://schemas.openxmlformats.org/officeDocument/2006/relationships/image" Target="../media/image41.png"/><Relationship Id="rId5" Type="http://schemas.openxmlformats.org/officeDocument/2006/relationships/video" Target="NULL" TargetMode="External"/><Relationship Id="rId61" Type="http://schemas.openxmlformats.org/officeDocument/2006/relationships/image" Target="../media/image27.jpeg"/><Relationship Id="rId82" Type="http://schemas.microsoft.com/office/2007/relationships/media" Target="../media/media10.wav"/><Relationship Id="rId90" Type="http://schemas.openxmlformats.org/officeDocument/2006/relationships/image" Target="../media/image44.png"/><Relationship Id="rId95" Type="http://schemas.openxmlformats.org/officeDocument/2006/relationships/image" Target="../media/image49.png"/><Relationship Id="rId19" Type="http://schemas.openxmlformats.org/officeDocument/2006/relationships/slideLayout" Target="../slideLayouts/slideLayout1.xml"/><Relationship Id="rId14" Type="http://schemas.openxmlformats.org/officeDocument/2006/relationships/audio" Target="file:///D:\GIAY%20TO%20LOP%20A3.%202017.%20THUY\HOI%20GIANG%202016%20%20A3\AM%20THANH%20CHEN%20DC\Copy%20(7)%20of%20Cau%204%20b%20-%20chua%20chinh%20xac.mp3" TargetMode="External"/><Relationship Id="rId22" Type="http://schemas.openxmlformats.org/officeDocument/2006/relationships/image" Target="../media/image2.png"/><Relationship Id="rId30" Type="http://schemas.openxmlformats.org/officeDocument/2006/relationships/image" Target="../media/image7.png"/><Relationship Id="rId35" Type="http://schemas.microsoft.com/office/2007/relationships/hdphoto" Target="../media/hdphoto4.wdp"/><Relationship Id="rId43" Type="http://schemas.microsoft.com/office/2007/relationships/hdphoto" Target="../media/hdphoto8.wdp"/><Relationship Id="rId48" Type="http://schemas.openxmlformats.org/officeDocument/2006/relationships/image" Target="../media/image16.png"/><Relationship Id="rId56" Type="http://schemas.openxmlformats.org/officeDocument/2006/relationships/image" Target="../media/image22.jpeg"/><Relationship Id="rId64" Type="http://schemas.microsoft.com/office/2007/relationships/media" Target="../media/media1.wav"/><Relationship Id="rId69" Type="http://schemas.openxmlformats.org/officeDocument/2006/relationships/image" Target="../media/image32.png"/><Relationship Id="rId77" Type="http://schemas.openxmlformats.org/officeDocument/2006/relationships/image" Target="../media/image36.png"/><Relationship Id="rId8" Type="http://schemas.openxmlformats.org/officeDocument/2006/relationships/audio" Target="file:///D:\GIAY%20TO%20LOP%20A3.%202017.%20THUY\HOI%20GIANG%202016%20%20A3\AM%20THANH%20CHEN%20DC\Copy%20of%20Cau%202a%20-%20chua%20chinh%20xac.mp3" TargetMode="External"/><Relationship Id="rId51" Type="http://schemas.microsoft.com/office/2007/relationships/hdphoto" Target="../media/hdphoto12.wdp"/><Relationship Id="rId72" Type="http://schemas.microsoft.com/office/2007/relationships/media" Target="../media/media5.wav"/><Relationship Id="rId80" Type="http://schemas.microsoft.com/office/2007/relationships/media" Target="../media/media9.wav"/><Relationship Id="rId85" Type="http://schemas.openxmlformats.org/officeDocument/2006/relationships/image" Target="../media/image40.png"/><Relationship Id="rId93" Type="http://schemas.openxmlformats.org/officeDocument/2006/relationships/image" Target="../media/image47.png"/><Relationship Id="rId3" Type="http://schemas.openxmlformats.org/officeDocument/2006/relationships/audio" Target="file:///D:\GIAY%20TO%20LOP%20A3.%202017.%20THUY\HOI%20GIANG%202016%20%20A3\AM%20THANH%20CHEN%20DC\cau%202%20-chinh%20xac.mp3" TargetMode="External"/><Relationship Id="rId12" Type="http://schemas.openxmlformats.org/officeDocument/2006/relationships/audio" Target="file:///D:\GIAY%20TO%20LOP%20A3.%202017.%20THUY\HOI%20GIANG%202016%20%20A3\AM%20THANH%20CHEN%20DC\Copy%20(5)%20of%20Cau%203%20nhong%20-%20chua%20chinh%20xac.mp3" TargetMode="External"/><Relationship Id="rId17" Type="http://schemas.openxmlformats.org/officeDocument/2006/relationships/audio" Target="file:///D:\GIAY%20TO%20LOP%20A3.%202017.%20THUY\HOI%20GIANG%202016%20%20A3\AM%20THANH%20CHEN%20DC\am%20thanh%20TC%20o%20cua%20bi%20mat\cau%203%20-%20chinh%20xac.mp3" TargetMode="External"/><Relationship Id="rId25" Type="http://schemas.openxmlformats.org/officeDocument/2006/relationships/image" Target="../media/image5.png"/><Relationship Id="rId33" Type="http://schemas.microsoft.com/office/2007/relationships/hdphoto" Target="../media/hdphoto3.wdp"/><Relationship Id="rId38" Type="http://schemas.openxmlformats.org/officeDocument/2006/relationships/image" Target="../media/image11.png"/><Relationship Id="rId46" Type="http://schemas.openxmlformats.org/officeDocument/2006/relationships/image" Target="../media/image15.png"/><Relationship Id="rId59" Type="http://schemas.openxmlformats.org/officeDocument/2006/relationships/image" Target="../media/image25.jpeg"/><Relationship Id="rId67" Type="http://schemas.openxmlformats.org/officeDocument/2006/relationships/image" Target="../media/image31.png"/><Relationship Id="rId20" Type="http://schemas.openxmlformats.org/officeDocument/2006/relationships/notesSlide" Target="../notesSlides/notesSlide1.xml"/><Relationship Id="rId41" Type="http://schemas.microsoft.com/office/2007/relationships/hdphoto" Target="../media/hdphoto7.wdp"/><Relationship Id="rId54" Type="http://schemas.openxmlformats.org/officeDocument/2006/relationships/image" Target="../media/image20.jpeg"/><Relationship Id="rId62" Type="http://schemas.openxmlformats.org/officeDocument/2006/relationships/image" Target="../media/image28.png"/><Relationship Id="rId70" Type="http://schemas.microsoft.com/office/2007/relationships/media" Target="../media/media4.wav"/><Relationship Id="rId75" Type="http://schemas.openxmlformats.org/officeDocument/2006/relationships/image" Target="../media/image35.png"/><Relationship Id="rId83" Type="http://schemas.openxmlformats.org/officeDocument/2006/relationships/image" Target="../media/image39.png"/><Relationship Id="rId88" Type="http://schemas.openxmlformats.org/officeDocument/2006/relationships/image" Target="../media/image42.png"/><Relationship Id="rId91" Type="http://schemas.openxmlformats.org/officeDocument/2006/relationships/image" Target="../media/image45.png"/><Relationship Id="rId96" Type="http://schemas.openxmlformats.org/officeDocument/2006/relationships/image" Target="../media/image50.png"/><Relationship Id="rId1" Type="http://schemas.openxmlformats.org/officeDocument/2006/relationships/audio" Target="file:///D:\GIAY%20TO%20LOP%20A3.%202017.%20THUY\HOI%20GIANG%202016%20%20A3\AM%20THANH%20CHEN%20DC\cau%204%20-Copy%20of%20chinh%20xac.mp3" TargetMode="External"/><Relationship Id="rId6" Type="http://schemas.openxmlformats.org/officeDocument/2006/relationships/audio" Target="file:///D:\GIAY%20TO%20LOP%20A3.%202017.%20THUY\HOI%20GIANG%202016%20%20A3\AM%20THANH%20CHEN%20DC\Copy%20(8)%20of%20Cau%201b-%20chua%20chinh%20xac.mp3" TargetMode="External"/><Relationship Id="rId15" Type="http://schemas.openxmlformats.org/officeDocument/2006/relationships/audio" Target="file:///D:\GIAY%20TO%20LOP%20A3.%202017.%20THUY\HOI%20GIANG%202016%20%20A3\AM%20THANH%20CHEN%20DC\Copy%20(2)%20of%20Cau%204%20d%20-%20chua%20chinh%20xac.mp3" TargetMode="External"/><Relationship Id="rId23" Type="http://schemas.openxmlformats.org/officeDocument/2006/relationships/image" Target="../media/image3.png"/><Relationship Id="rId36" Type="http://schemas.openxmlformats.org/officeDocument/2006/relationships/image" Target="../media/image10.png"/><Relationship Id="rId49" Type="http://schemas.microsoft.com/office/2007/relationships/hdphoto" Target="../media/hdphoto11.wdp"/><Relationship Id="rId57" Type="http://schemas.openxmlformats.org/officeDocument/2006/relationships/image" Target="../media/image23.jpeg"/><Relationship Id="rId10" Type="http://schemas.openxmlformats.org/officeDocument/2006/relationships/audio" Target="file:///D:\GIAY%20TO%20LOP%20A3.%202017.%20THUY\HOI%20GIANG%202016%20%20A3\AM%20THANH%20CHEN%20DC\Copy%20(3)%20of%20Cau%203%20sau%20to%20-%20chua%20chinh%20xac.mp3" TargetMode="External"/><Relationship Id="rId31" Type="http://schemas.microsoft.com/office/2007/relationships/hdphoto" Target="../media/hdphoto2.wdp"/><Relationship Id="rId44" Type="http://schemas.openxmlformats.org/officeDocument/2006/relationships/image" Target="../media/image14.png"/><Relationship Id="rId52" Type="http://schemas.openxmlformats.org/officeDocument/2006/relationships/image" Target="../media/image18.png"/><Relationship Id="rId60" Type="http://schemas.openxmlformats.org/officeDocument/2006/relationships/image" Target="../media/image26.jpeg"/><Relationship Id="rId65" Type="http://schemas.openxmlformats.org/officeDocument/2006/relationships/image" Target="../media/image30.png"/><Relationship Id="rId73" Type="http://schemas.openxmlformats.org/officeDocument/2006/relationships/image" Target="../media/image34.png"/><Relationship Id="rId78" Type="http://schemas.microsoft.com/office/2007/relationships/media" Target="../media/media8.wav"/><Relationship Id="rId81" Type="http://schemas.openxmlformats.org/officeDocument/2006/relationships/image" Target="../media/image38.png"/><Relationship Id="rId86" Type="http://schemas.microsoft.com/office/2007/relationships/media" Target="../media/media12.wav"/><Relationship Id="rId94" Type="http://schemas.openxmlformats.org/officeDocument/2006/relationships/image" Target="../media/image48.png"/><Relationship Id="rId4" Type="http://schemas.openxmlformats.org/officeDocument/2006/relationships/audio" Target="file:///D:\GIAY%20TO%20LOP%20A3.%202017.%20THUY\HOI%20GIANG%202016%20%20A3\AM%20THANH%20CHEN%20DC\cau%203%20-%20Copy%20of%20chinh%20xac.mp3" TargetMode="External"/><Relationship Id="rId9" Type="http://schemas.openxmlformats.org/officeDocument/2006/relationships/audio" Target="file:///D:\GIAY%20TO%20LOP%20A3.%202017.%20THUY\HOI%20GIANG%202016%20%20A3\AM%20THANH%20CHEN%20DC\Copy%20(2)%20of%20Cau%202b%20-%20chua%20chinh%20xac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cau 4 -Copy of chinh xa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2"/>
          <a:stretch>
            <a:fillRect/>
          </a:stretch>
        </p:blipFill>
        <p:spPr>
          <a:xfrm>
            <a:off x="3048000" y="381000"/>
            <a:ext cx="304800" cy="304800"/>
          </a:xfrm>
          <a:prstGeom prst="rect">
            <a:avLst/>
          </a:prstGeom>
        </p:spPr>
      </p:pic>
      <p:pic>
        <p:nvPicPr>
          <p:cNvPr id="136" name="cau 1- Copy of chinh xa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3"/>
          <a:stretch>
            <a:fillRect/>
          </a:stretch>
        </p:blipFill>
        <p:spPr>
          <a:xfrm>
            <a:off x="2743200" y="381000"/>
            <a:ext cx="304800" cy="304800"/>
          </a:xfrm>
          <a:prstGeom prst="rect">
            <a:avLst/>
          </a:prstGeom>
        </p:spPr>
      </p:pic>
      <p:pic>
        <p:nvPicPr>
          <p:cNvPr id="137" name="cau 2 -chinh xac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4"/>
          <a:stretch>
            <a:fillRect/>
          </a:stretch>
        </p:blipFill>
        <p:spPr>
          <a:xfrm>
            <a:off x="2362200" y="381000"/>
            <a:ext cx="304800" cy="304800"/>
          </a:xfrm>
          <a:prstGeom prst="rect">
            <a:avLst/>
          </a:prstGeom>
        </p:spPr>
      </p:pic>
      <p:pic>
        <p:nvPicPr>
          <p:cNvPr id="138" name="cau 3 - Copy of chinh xac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5"/>
          <a:stretch>
            <a:fillRect/>
          </a:stretch>
        </p:blipFill>
        <p:spPr>
          <a:xfrm>
            <a:off x="3733800" y="609600"/>
            <a:ext cx="304800" cy="304800"/>
          </a:xfrm>
          <a:prstGeom prst="rect">
            <a:avLst/>
          </a:prstGeom>
        </p:spPr>
      </p:pic>
      <p:sp>
        <p:nvSpPr>
          <p:cNvPr id="30" name="AutoShape 2" descr="Kết quả hình ảnh cho flower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="" xmlns:a14="http://schemas.microsoft.com/office/drawing/2010/main">
                  <a14:imgLayer r:embed="rId29">
                    <a14:imgEffect>
                      <a14:backgroundRemoval t="0" b="100000" l="2206" r="9485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5" y="5405248"/>
            <a:ext cx="307344" cy="395427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="" xmlns:a14="http://schemas.microsoft.com/office/drawing/2010/main">
                  <a14:imgLayer r:embed="rId29">
                    <a14:imgEffect>
                      <a14:backgroundRemoval t="0" b="100000" l="2206" r="9485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9" y="5376614"/>
            <a:ext cx="329599" cy="424059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="" xmlns:a14="http://schemas.microsoft.com/office/drawing/2010/main">
                  <a14:imgLayer r:embed="rId29">
                    <a14:imgEffect>
                      <a14:backgroundRemoval t="0" b="100000" l="2206" r="9485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4" y="5077617"/>
            <a:ext cx="246364" cy="316970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="" xmlns:a14="http://schemas.microsoft.com/office/drawing/2010/main">
                  <a14:imgLayer r:embed="rId29">
                    <a14:imgEffect>
                      <a14:backgroundRemoval t="0" b="100000" l="2206" r="9485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8" y="5476979"/>
            <a:ext cx="313606" cy="403483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="" xmlns:a14="http://schemas.microsoft.com/office/drawing/2010/main">
                  <a14:imgLayer r:embed="rId31">
                    <a14:imgEffect>
                      <a14:backgroundRemoval t="0" b="100000" l="1042" r="9895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01" y="4852674"/>
            <a:ext cx="450478" cy="525899"/>
          </a:xfrm>
          <a:prstGeom prst="rect">
            <a:avLst/>
          </a:prstGeom>
        </p:spPr>
      </p:pic>
      <p:pic>
        <p:nvPicPr>
          <p:cNvPr id="53" name="Picture 52" descr="Screen Clipping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="" xmlns:a14="http://schemas.microsoft.com/office/drawing/2010/main">
                  <a14:imgLayer r:embed="rId31">
                    <a14:imgEffect>
                      <a14:backgroundRemoval t="0" b="100000" l="1042" r="9895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2987">
            <a:off x="143032" y="4912580"/>
            <a:ext cx="450478" cy="598039"/>
          </a:xfrm>
          <a:prstGeom prst="rect">
            <a:avLst/>
          </a:prstGeom>
        </p:spPr>
      </p:pic>
      <p:pic>
        <p:nvPicPr>
          <p:cNvPr id="54" name="Picture 53" descr="Screen Clipping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="" xmlns:a14="http://schemas.microsoft.com/office/drawing/2010/main">
                  <a14:imgLayer r:embed="rId31">
                    <a14:imgEffect>
                      <a14:backgroundRemoval t="0" b="100000" l="1042" r="9895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367">
            <a:off x="2184891" y="4807151"/>
            <a:ext cx="450478" cy="53865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="" xmlns:a14="http://schemas.microsoft.com/office/drawing/2010/main">
                  <a14:imgLayer r:embed="rId31">
                    <a14:imgEffect>
                      <a14:backgroundRemoval t="0" b="100000" l="1042" r="9895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051">
            <a:off x="745543" y="4775166"/>
            <a:ext cx="450478" cy="559090"/>
          </a:xfrm>
          <a:prstGeom prst="rect">
            <a:avLst/>
          </a:prstGeom>
        </p:spPr>
      </p:pic>
      <p:pic>
        <p:nvPicPr>
          <p:cNvPr id="57" name="Picture 56" descr="Screen Clipping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="" xmlns:a14="http://schemas.microsoft.com/office/drawing/2010/main">
                  <a14:imgLayer r:embed="rId33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912">
            <a:off x="1886750" y="4859527"/>
            <a:ext cx="332083" cy="50098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="" xmlns:a14="http://schemas.microsoft.com/office/drawing/2010/main">
                  <a14:imgLayer r:embed="rId33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912">
            <a:off x="1235518" y="4994023"/>
            <a:ext cx="263645" cy="397741"/>
          </a:xfrm>
          <a:prstGeom prst="rect">
            <a:avLst/>
          </a:prstGeom>
        </p:spPr>
      </p:pic>
      <p:grpSp>
        <p:nvGrpSpPr>
          <p:cNvPr id="35" name="vong quay: da group"/>
          <p:cNvGrpSpPr/>
          <p:nvPr/>
        </p:nvGrpSpPr>
        <p:grpSpPr>
          <a:xfrm>
            <a:off x="325619" y="1601666"/>
            <a:ext cx="2674547" cy="2663295"/>
            <a:chOff x="496256" y="431683"/>
            <a:chExt cx="2674547" cy="2663295"/>
          </a:xfrm>
        </p:grpSpPr>
        <p:sp>
          <p:nvSpPr>
            <p:cNvPr id="19" name="Isosceles Triangle 18"/>
            <p:cNvSpPr/>
            <p:nvPr/>
          </p:nvSpPr>
          <p:spPr>
            <a:xfrm rot="8128909">
              <a:off x="963460" y="710584"/>
              <a:ext cx="883476" cy="133758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 rot="15556617">
              <a:off x="1978304" y="1010955"/>
              <a:ext cx="876467" cy="1256673"/>
            </a:xfrm>
            <a:prstGeom prst="triangle">
              <a:avLst/>
            </a:prstGeom>
            <a:solidFill>
              <a:srgbClr val="00B0F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7923311">
              <a:off x="1954594" y="1445977"/>
              <a:ext cx="849951" cy="1217810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20234540">
              <a:off x="1614087" y="1597833"/>
              <a:ext cx="843311" cy="1354273"/>
            </a:xfrm>
            <a:prstGeom prst="triangle">
              <a:avLst/>
            </a:prstGeom>
            <a:solidFill>
              <a:srgbClr val="00B05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844524" y="1030730"/>
              <a:ext cx="894337" cy="1337583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839302">
              <a:off x="1234541" y="1750584"/>
              <a:ext cx="838909" cy="1233437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3337984">
              <a:off x="975623" y="1474154"/>
              <a:ext cx="826705" cy="1290805"/>
            </a:xfrm>
            <a:prstGeom prst="triangle">
              <a:avLst/>
            </a:prstGeom>
            <a:solidFill>
              <a:srgbClr val="7030A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0595772">
              <a:off x="1267819" y="543327"/>
              <a:ext cx="996519" cy="128129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3106966">
              <a:off x="1743534" y="661711"/>
              <a:ext cx="920556" cy="1244088"/>
            </a:xfrm>
            <a:prstGeom prst="triangle">
              <a:avLst/>
            </a:prstGeom>
            <a:solidFill>
              <a:srgbClr val="C00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nut 13"/>
            <p:cNvSpPr/>
            <p:nvPr/>
          </p:nvSpPr>
          <p:spPr>
            <a:xfrm>
              <a:off x="496256" y="434184"/>
              <a:ext cx="2674547" cy="2660794"/>
            </a:xfrm>
            <a:prstGeom prst="donut">
              <a:avLst>
                <a:gd name="adj" fmla="val 4291"/>
              </a:avLst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8884" y="1497255"/>
              <a:ext cx="1174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Mất lượt</a:t>
              </a: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0567835">
              <a:off x="2157563" y="1370297"/>
              <a:ext cx="9143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Cộng 2</a:t>
              </a:r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="" xmlns:a14="http://schemas.microsoft.com/office/drawing/2010/main">
                    <a14:imgLayer r:embed="rId31">
                      <a14:imgEffect>
                        <a14:backgroundRemoval t="0" b="100000" l="1042" r="98958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94422">
              <a:off x="893292" y="2035772"/>
              <a:ext cx="450478" cy="502106"/>
            </a:xfrm>
            <a:prstGeom prst="rect">
              <a:avLst/>
            </a:prstGeom>
          </p:spPr>
        </p:pic>
        <p:pic>
          <p:nvPicPr>
            <p:cNvPr id="36" name="Picture 35" descr="Screen Clipping"/>
            <p:cNvPicPr>
              <a:picLocks noChangeAspect="1"/>
            </p:cNvPicPr>
            <p:nvPr/>
          </p:nvPicPr>
          <p:blipFill>
            <a:blip r:embed="rId34" cstate="print">
              <a:extLst>
                <a:ext uri="{BEBA8EAE-BF5A-486C-A8C5-ECC9F3942E4B}">
                  <a14:imgProps xmlns="" xmlns:a14="http://schemas.microsoft.com/office/drawing/2010/main">
                    <a14:imgLayer r:embed="rId35">
                      <a14:imgEffect>
                        <a14:backgroundRemoval t="0" b="100000" l="2206" r="94853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11552">
              <a:off x="2497281" y="1940397"/>
              <a:ext cx="246364" cy="454501"/>
            </a:xfrm>
            <a:prstGeom prst="rect">
              <a:avLst/>
            </a:prstGeom>
          </p:spPr>
        </p:pic>
        <p:pic>
          <p:nvPicPr>
            <p:cNvPr id="41" name="Picture 40" descr="Screen Clipping"/>
            <p:cNvPicPr>
              <a:picLocks noChangeAspect="1"/>
            </p:cNvPicPr>
            <p:nvPr/>
          </p:nvPicPr>
          <p:blipFill>
            <a:blip r:embed="rId36" cstate="print">
              <a:extLst>
                <a:ext uri="{BEBA8EAE-BF5A-486C-A8C5-ECC9F3942E4B}">
                  <a14:imgProps xmlns="" xmlns:a14="http://schemas.microsoft.com/office/drawing/2010/main">
                    <a14:imgLayer r:embed="rId37">
                      <a14:imgEffect>
                        <a14:backgroundRemoval t="0" b="100000" l="2206" r="94853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0623">
              <a:off x="1833361" y="685245"/>
              <a:ext cx="246364" cy="422792"/>
            </a:xfrm>
            <a:prstGeom prst="rect">
              <a:avLst/>
            </a:prstGeom>
          </p:spPr>
        </p:pic>
        <p:pic>
          <p:nvPicPr>
            <p:cNvPr id="42" name="Picture 41" descr="Screen Clipping"/>
            <p:cNvPicPr>
              <a:picLocks noChangeAspect="1"/>
            </p:cNvPicPr>
            <p:nvPr/>
          </p:nvPicPr>
          <p:blipFill>
            <a:blip r:embed="rId38" cstate="print">
              <a:extLst>
                <a:ext uri="{BEBA8EAE-BF5A-486C-A8C5-ECC9F3942E4B}">
                  <a14:imgProps xmlns="" xmlns:a14="http://schemas.microsoft.com/office/drawing/2010/main">
                    <a14:imgLayer r:embed="rId39">
                      <a14:imgEffect>
                        <a14:backgroundRemoval t="0" b="100000" l="2206" r="94853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37310">
              <a:off x="2314615" y="2041693"/>
              <a:ext cx="246364" cy="251909"/>
            </a:xfrm>
            <a:prstGeom prst="rect">
              <a:avLst/>
            </a:prstGeom>
          </p:spPr>
        </p:pic>
        <p:pic>
          <p:nvPicPr>
            <p:cNvPr id="47" name="Picture 46" descr="Screen Clipping"/>
            <p:cNvPicPr>
              <a:picLocks noChangeAspect="1"/>
            </p:cNvPicPr>
            <p:nvPr/>
          </p:nvPicPr>
          <p:blipFill>
            <a:blip r:embed="rId40" cstate="print">
              <a:extLst>
                <a:ext uri="{BEBA8EAE-BF5A-486C-A8C5-ECC9F3942E4B}">
                  <a14:imgProps xmlns="" xmlns:a14="http://schemas.microsoft.com/office/drawing/2010/main">
                    <a14:imgLayer r:embed="rId41">
                      <a14:imgEffect>
                        <a14:backgroundRemoval t="1235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778">
              <a:off x="2214415" y="851037"/>
              <a:ext cx="194857" cy="329994"/>
            </a:xfrm>
            <a:prstGeom prst="rect">
              <a:avLst/>
            </a:prstGeom>
          </p:spPr>
        </p:pic>
        <p:pic>
          <p:nvPicPr>
            <p:cNvPr id="49" name="Picture 48" descr="Screen Clipping"/>
            <p:cNvPicPr>
              <a:picLocks noChangeAspect="1"/>
            </p:cNvPicPr>
            <p:nvPr/>
          </p:nvPicPr>
          <p:blipFill>
            <a:blip r:embed="rId42" cstate="print">
              <a:extLst>
                <a:ext uri="{BEBA8EAE-BF5A-486C-A8C5-ECC9F3942E4B}">
                  <a14:imgProps xmlns="" xmlns:a14="http://schemas.microsoft.com/office/drawing/2010/main">
                    <a14:imgLayer r:embed="rId43">
                      <a14:imgEffect>
                        <a14:backgroundRemoval t="0" b="100000" l="1042" r="98958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80604">
              <a:off x="1389837" y="668198"/>
              <a:ext cx="486333" cy="388723"/>
            </a:xfrm>
            <a:prstGeom prst="rect">
              <a:avLst/>
            </a:prstGeom>
          </p:spPr>
        </p:pic>
        <p:pic>
          <p:nvPicPr>
            <p:cNvPr id="59" name="Picture 58" descr="Screen Clipping"/>
            <p:cNvPicPr>
              <a:picLocks noChangeAspect="1"/>
            </p:cNvPicPr>
            <p:nvPr/>
          </p:nvPicPr>
          <p:blipFill>
            <a:blip r:embed="rId40" cstate="print">
              <a:extLst>
                <a:ext uri="{BEBA8EAE-BF5A-486C-A8C5-ECC9F3942E4B}">
                  <a14:imgProps xmlns="" xmlns:a14="http://schemas.microsoft.com/office/drawing/2010/main">
                    <a14:imgLayer r:embed="rId41">
                      <a14:imgEffect>
                        <a14:backgroundRemoval t="1235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39086">
              <a:off x="2359428" y="968380"/>
              <a:ext cx="194857" cy="329994"/>
            </a:xfrm>
            <a:prstGeom prst="rect">
              <a:avLst/>
            </a:prstGeom>
          </p:spPr>
        </p:pic>
        <p:pic>
          <p:nvPicPr>
            <p:cNvPr id="60" name="Picture 59" descr="Screen Clipping"/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="" xmlns:a14="http://schemas.microsoft.com/office/drawing/2010/main">
                    <a14:imgLayer r:embed="rId29">
                      <a14:imgEffect>
                        <a14:backgroundRemoval t="0" b="100000" l="2206" r="94853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60895">
              <a:off x="994778" y="1036099"/>
              <a:ext cx="246364" cy="316970"/>
            </a:xfrm>
            <a:prstGeom prst="rect">
              <a:avLst/>
            </a:prstGeom>
          </p:spPr>
        </p:pic>
        <p:pic>
          <p:nvPicPr>
            <p:cNvPr id="61" name="Picture 60" descr="Screen Clipping"/>
            <p:cNvPicPr>
              <a:picLocks noChangeAspect="1"/>
            </p:cNvPicPr>
            <p:nvPr/>
          </p:nvPicPr>
          <p:blipFill>
            <a:blip r:embed="rId38" cstate="print">
              <a:extLst>
                <a:ext uri="{BEBA8EAE-BF5A-486C-A8C5-ECC9F3942E4B}">
                  <a14:imgProps xmlns="" xmlns:a14="http://schemas.microsoft.com/office/drawing/2010/main">
                    <a14:imgLayer r:embed="rId39">
                      <a14:imgEffect>
                        <a14:backgroundRemoval t="0" b="100000" l="2206" r="94853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80605">
              <a:off x="2402898" y="1874249"/>
              <a:ext cx="246364" cy="251909"/>
            </a:xfrm>
            <a:prstGeom prst="rect">
              <a:avLst/>
            </a:prstGeom>
          </p:spPr>
        </p:pic>
        <p:pic>
          <p:nvPicPr>
            <p:cNvPr id="62" name="Picture 61" descr="Screen Clipping"/>
            <p:cNvPicPr>
              <a:picLocks noChangeAspect="1"/>
            </p:cNvPicPr>
            <p:nvPr/>
          </p:nvPicPr>
          <p:blipFill>
            <a:blip r:embed="rId44" cstate="print">
              <a:extLst>
                <a:ext uri="{BEBA8EAE-BF5A-486C-A8C5-ECC9F3942E4B}">
                  <a14:imgProps xmlns="" xmlns:a14="http://schemas.microsoft.com/office/drawing/2010/main">
                    <a14:imgLayer r:embed="rId45">
                      <a14:imgEffect>
                        <a14:backgroundRemoval t="0" b="100000" l="2206" r="94853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49575">
              <a:off x="1583546" y="2446414"/>
              <a:ext cx="290930" cy="374308"/>
            </a:xfrm>
            <a:prstGeom prst="rect">
              <a:avLst/>
            </a:prstGeom>
          </p:spPr>
        </p:pic>
        <p:pic>
          <p:nvPicPr>
            <p:cNvPr id="63" name="Picture 62" descr="Screen Clipping"/>
            <p:cNvPicPr>
              <a:picLocks noChangeAspect="1"/>
            </p:cNvPicPr>
            <p:nvPr/>
          </p:nvPicPr>
          <p:blipFill>
            <a:blip r:embed="rId46" cstate="print">
              <a:extLst>
                <a:ext uri="{BEBA8EAE-BF5A-486C-A8C5-ECC9F3942E4B}">
                  <a14:imgProps xmlns="" xmlns:a14="http://schemas.microsoft.com/office/drawing/2010/main">
                    <a14:imgLayer r:embed="rId47">
                      <a14:imgEffect>
                        <a14:backgroundRemoval t="1235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88394">
              <a:off x="1403187" y="2382102"/>
              <a:ext cx="194857" cy="383405"/>
            </a:xfrm>
            <a:prstGeom prst="rect">
              <a:avLst/>
            </a:prstGeom>
          </p:spPr>
        </p:pic>
        <p:pic>
          <p:nvPicPr>
            <p:cNvPr id="64" name="Picture 63" descr="Screen Clipping"/>
            <p:cNvPicPr>
              <a:picLocks noChangeAspect="1"/>
            </p:cNvPicPr>
            <p:nvPr/>
          </p:nvPicPr>
          <p:blipFill>
            <a:blip r:embed="rId40" cstate="print">
              <a:extLst>
                <a:ext uri="{BEBA8EAE-BF5A-486C-A8C5-ECC9F3942E4B}">
                  <a14:imgProps xmlns="" xmlns:a14="http://schemas.microsoft.com/office/drawing/2010/main">
                    <a14:imgLayer r:embed="rId41">
                      <a14:imgEffect>
                        <a14:backgroundRemoval t="1235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94199">
              <a:off x="2002021" y="2307803"/>
              <a:ext cx="271085" cy="459088"/>
            </a:xfrm>
            <a:prstGeom prst="rect">
              <a:avLst/>
            </a:prstGeom>
          </p:spPr>
        </p:pic>
        <p:pic>
          <p:nvPicPr>
            <p:cNvPr id="1035" name="Picture 11" descr="Kết quả hình ảnh cho face sad cartoon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BEBA8EAE-BF5A-486C-A8C5-ECC9F3942E4B}">
                  <a14:imgProps xmlns="" xmlns:a14="http://schemas.microsoft.com/office/drawing/2010/main">
                    <a14:imgLayer r:embed="rId49">
                      <a14:imgEffect>
                        <a14:backgroundRemoval t="299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1677">
              <a:off x="2757178" y="1627012"/>
              <a:ext cx="238148" cy="2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Kết quả hình ảnh cho face sad cartoon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BEBA8EAE-BF5A-486C-A8C5-ECC9F3942E4B}">
                  <a14:imgProps xmlns="" xmlns:a14="http://schemas.microsoft.com/office/drawing/2010/main">
                    <a14:imgLayer r:embed="rId51">
                      <a14:imgEffect>
                        <a14:backgroundRemoval t="481" b="100000" l="8278" r="91589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84" y="1751184"/>
              <a:ext cx="271936" cy="2265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Oval 32"/>
            <p:cNvSpPr/>
            <p:nvPr/>
          </p:nvSpPr>
          <p:spPr>
            <a:xfrm>
              <a:off x="2608132" y="707386"/>
              <a:ext cx="74726" cy="13009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036152" y="1389385"/>
              <a:ext cx="74726" cy="13009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913721" y="2287594"/>
              <a:ext cx="74726" cy="13009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322927" y="2862150"/>
              <a:ext cx="74726" cy="13009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500615" y="2927199"/>
              <a:ext cx="74726" cy="13009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02526" y="2499838"/>
              <a:ext cx="74726" cy="13009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14158" y="1608132"/>
              <a:ext cx="74726" cy="13009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46778" y="831591"/>
              <a:ext cx="74726" cy="13009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665428" y="431683"/>
              <a:ext cx="74726" cy="13009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mat cuoi va mui ten"/>
          <p:cNvGrpSpPr/>
          <p:nvPr/>
        </p:nvGrpSpPr>
        <p:grpSpPr>
          <a:xfrm>
            <a:off x="1456201" y="2402424"/>
            <a:ext cx="357388" cy="633141"/>
            <a:chOff x="1649071" y="1334710"/>
            <a:chExt cx="357388" cy="633141"/>
          </a:xfrm>
        </p:grpSpPr>
        <p:sp>
          <p:nvSpPr>
            <p:cNvPr id="17" name="Up Arrow 16"/>
            <p:cNvSpPr/>
            <p:nvPr/>
          </p:nvSpPr>
          <p:spPr>
            <a:xfrm>
              <a:off x="1752200" y="1334710"/>
              <a:ext cx="178694" cy="349712"/>
            </a:xfrm>
            <a:prstGeom prst="upArrow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iley Face 15"/>
            <p:cNvSpPr/>
            <p:nvPr/>
          </p:nvSpPr>
          <p:spPr>
            <a:xfrm>
              <a:off x="1649071" y="1578229"/>
              <a:ext cx="357388" cy="389622"/>
            </a:xfrm>
            <a:prstGeom prst="smileyFac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cau 2: de"/>
          <p:cNvSpPr txBox="1"/>
          <p:nvPr/>
        </p:nvSpPr>
        <p:spPr>
          <a:xfrm>
            <a:off x="4541531" y="1600200"/>
            <a:ext cx="780002" cy="369332"/>
          </a:xfrm>
          <a:prstGeom prst="rect">
            <a:avLst/>
          </a:prstGeom>
          <a:ln/>
          <a:scene3d>
            <a:camera prst="obliqueTopRigh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cau 1 đề"/>
          <p:cNvSpPr txBox="1"/>
          <p:nvPr/>
        </p:nvSpPr>
        <p:spPr>
          <a:xfrm>
            <a:off x="3543137" y="1600200"/>
            <a:ext cx="780002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scene3d>
            <a:camera prst="obliqueTopRigh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cau 3: de"/>
          <p:cNvSpPr txBox="1"/>
          <p:nvPr/>
        </p:nvSpPr>
        <p:spPr>
          <a:xfrm>
            <a:off x="5468398" y="1600200"/>
            <a:ext cx="780002" cy="369332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  <a:scene3d>
            <a:camera prst="obliqueTopRigh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endParaRPr lang="en-US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cau 1; bướm thuoc loai nao/"/>
          <p:cNvSpPr txBox="1"/>
          <p:nvPr/>
        </p:nvSpPr>
        <p:spPr>
          <a:xfrm>
            <a:off x="4477798" y="2133600"/>
            <a:ext cx="3392079" cy="40011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1: Bướm thuộc loài nào?</a:t>
            </a:r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cau 1 : a con trung"/>
          <p:cNvSpPr txBox="1"/>
          <p:nvPr/>
        </p:nvSpPr>
        <p:spPr>
          <a:xfrm>
            <a:off x="4475669" y="2603116"/>
            <a:ext cx="1633974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Côn trùng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cau 1: b. dv nuoi gđ"/>
          <p:cNvSpPr txBox="1"/>
          <p:nvPr/>
        </p:nvSpPr>
        <p:spPr>
          <a:xfrm>
            <a:off x="4477798" y="3050666"/>
            <a:ext cx="3256278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Động vật nuôi trong gia đình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cau 1: c. Dv duoi nc"/>
          <p:cNvSpPr txBox="1"/>
          <p:nvPr/>
        </p:nvSpPr>
        <p:spPr>
          <a:xfrm>
            <a:off x="4468116" y="3538564"/>
            <a:ext cx="3066002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Động vật sống dưới nước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cau 2; Thuc an dau tien cua sau buom la gi?"/>
          <p:cNvSpPr txBox="1"/>
          <p:nvPr/>
        </p:nvSpPr>
        <p:spPr>
          <a:xfrm>
            <a:off x="3311758" y="2150480"/>
            <a:ext cx="5296063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2: Thức ăn đầu tiên sau khi nở ra của sâu bướm là gì?</a:t>
            </a:r>
            <a:endParaRPr lang="en-US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cau 2; a. Muoi"/>
          <p:cNvSpPr txBox="1"/>
          <p:nvPr/>
        </p:nvSpPr>
        <p:spPr>
          <a:xfrm>
            <a:off x="4507219" y="3060584"/>
            <a:ext cx="1238626" cy="40011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Muỗi</a:t>
            </a:r>
            <a:endParaRPr lang="en-US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cau2: b. La cay"/>
          <p:cNvSpPr txBox="1"/>
          <p:nvPr/>
        </p:nvSpPr>
        <p:spPr>
          <a:xfrm>
            <a:off x="4495800" y="3538564"/>
            <a:ext cx="1238626" cy="40011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Lá cây</a:t>
            </a:r>
            <a:endParaRPr lang="en-US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cau 2: c. vo trung buom"/>
          <p:cNvSpPr txBox="1"/>
          <p:nvPr/>
        </p:nvSpPr>
        <p:spPr>
          <a:xfrm>
            <a:off x="4490467" y="4037346"/>
            <a:ext cx="2265743" cy="40011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Vỏ trứng bướm</a:t>
            </a:r>
            <a:endParaRPr lang="en-US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cau 3: be hay chon dung giai doan phat trien"/>
          <p:cNvSpPr txBox="1"/>
          <p:nvPr/>
        </p:nvSpPr>
        <p:spPr>
          <a:xfrm>
            <a:off x="3806593" y="2160121"/>
            <a:ext cx="4801227" cy="707886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 3: Bé hãy chọn đúng giai đoạn phát triển vòng đời tiếp theo của bướm?</a:t>
            </a:r>
            <a:endParaRPr lang="en-U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Cau 3; h//a sau 2 non Picture 78" descr="Screen Clipping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45" y="5301133"/>
            <a:ext cx="868361" cy="507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5" name="nhóm câu 3: gruop hinh anh vong doi cua buom - thieu"/>
          <p:cNvGrpSpPr/>
          <p:nvPr/>
        </p:nvGrpSpPr>
        <p:grpSpPr>
          <a:xfrm>
            <a:off x="4172034" y="2977740"/>
            <a:ext cx="2846613" cy="2121254"/>
            <a:chOff x="2298798" y="4370541"/>
            <a:chExt cx="2846613" cy="2121254"/>
          </a:xfrm>
        </p:grpSpPr>
        <p:pic>
          <p:nvPicPr>
            <p:cNvPr id="52" name="Picture 51" descr="Screen Clipping"/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="" xmlns:a14="http://schemas.microsoft.com/office/drawing/2010/main">
                    <a14:imgLayer r:embed="rId31">
                      <a14:imgEffect>
                        <a14:backgroundRemoval t="0" b="100000" l="1042" r="98958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987">
              <a:off x="3655330" y="5969518"/>
              <a:ext cx="450478" cy="360064"/>
            </a:xfrm>
            <a:prstGeom prst="rect">
              <a:avLst/>
            </a:prstGeom>
          </p:spPr>
        </p:pic>
        <p:pic>
          <p:nvPicPr>
            <p:cNvPr id="56" name="Picture 55" descr="Screen Clipping"/>
            <p:cNvPicPr>
              <a:picLocks noChangeAspect="1"/>
            </p:cNvPicPr>
            <p:nvPr/>
          </p:nvPicPr>
          <p:blipFill>
            <a:blip r:embed="rId32" cstate="print">
              <a:extLst>
                <a:ext uri="{BEBA8EAE-BF5A-486C-A8C5-ECC9F3942E4B}">
                  <a14:imgProps xmlns="" xmlns:a14="http://schemas.microsoft.com/office/drawing/2010/main">
                    <a14:imgLayer r:embed="rId33">
                      <a14:imgEffect>
                        <a14:backgroundRemoval t="1235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7912">
              <a:off x="4191317" y="6046605"/>
              <a:ext cx="263645" cy="397741"/>
            </a:xfrm>
            <a:prstGeom prst="rect">
              <a:avLst/>
            </a:prstGeom>
          </p:spPr>
        </p:pic>
        <p:pic>
          <p:nvPicPr>
            <p:cNvPr id="69" name="Picture 68" descr="Screen Clipping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337" y="4370541"/>
              <a:ext cx="855435" cy="5553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39" name="Picture 15" descr="Kết quả hình ảnh cho vòng đời phát triển của bướm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995" y="5918654"/>
              <a:ext cx="872804" cy="5731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Kết quả hình ảnh cho bướm"/>
            <p:cNvPicPr>
              <a:picLocks noChangeAspect="1" noChangeArrowheads="1"/>
            </p:cNvPicPr>
            <p:nvPr/>
          </p:nvPicPr>
          <p:blipFill rotWithShape="1">
            <a:blip r:embed="rId5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484" t="16794" r="9414"/>
            <a:stretch/>
          </p:blipFill>
          <p:spPr bwMode="auto">
            <a:xfrm>
              <a:off x="2298798" y="5045173"/>
              <a:ext cx="943080" cy="6125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8" name="Straight Arrow Connector 87"/>
            <p:cNvCxnSpPr/>
            <p:nvPr/>
          </p:nvCxnSpPr>
          <p:spPr>
            <a:xfrm>
              <a:off x="4648772" y="4648200"/>
              <a:ext cx="483992" cy="44228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3119684" y="4723355"/>
              <a:ext cx="673653" cy="30639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H="1">
              <a:off x="4468401" y="5804617"/>
              <a:ext cx="677010" cy="4333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 flipV="1">
              <a:off x="3091164" y="5647017"/>
              <a:ext cx="544657" cy="59845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43" name="Cau 3: h/a trung Picture 19" descr="Kết quả hình ảnh cho vòng đời của bướm"/>
          <p:cNvPicPr>
            <a:picLocks noChangeAspect="1" noChangeArrowheads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48" t="12159" r="3393" b="20697"/>
          <a:stretch/>
        </p:blipFill>
        <p:spPr bwMode="auto">
          <a:xfrm>
            <a:off x="4588779" y="5260379"/>
            <a:ext cx="990306" cy="540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Cau 3: h/s sau to Picture 21" descr="Kết quả hình ảnh cho vòng đời của bướm"/>
          <p:cNvPicPr>
            <a:picLocks noChangeAspect="1" noChangeArrowheads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10" t="10140" r="7419" b="4384"/>
          <a:stretch/>
        </p:blipFill>
        <p:spPr bwMode="auto">
          <a:xfrm>
            <a:off x="3070448" y="5269532"/>
            <a:ext cx="945377" cy="553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Cau 3: h/a nhong  Picture 23" descr="Kết quả hình ảnh cho vòng đời của bướm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29" y="5270330"/>
            <a:ext cx="974230" cy="553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Cau 4: de TextBox 131"/>
          <p:cNvSpPr txBox="1"/>
          <p:nvPr/>
        </p:nvSpPr>
        <p:spPr>
          <a:xfrm>
            <a:off x="6417119" y="1611868"/>
            <a:ext cx="782951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obliqueTopRigh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" name="cau 4: bong a -Picture 121"/>
          <p:cNvPicPr>
            <a:picLocks noChangeAspect="1"/>
          </p:cNvPicPr>
          <p:nvPr/>
        </p:nvPicPr>
        <p:blipFill rotWithShape="1">
          <a:blip r:embed="rId5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671" r="3005" b="22271"/>
          <a:stretch/>
        </p:blipFill>
        <p:spPr>
          <a:xfrm>
            <a:off x="2971801" y="4562170"/>
            <a:ext cx="1066800" cy="7094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3" name="Cau 4: bóng b -Picture 122"/>
          <p:cNvPicPr>
            <a:picLocks noChangeAspect="1"/>
          </p:cNvPicPr>
          <p:nvPr/>
        </p:nvPicPr>
        <p:blipFill rotWithShape="1">
          <a:blip r:embed="rId6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35" r="1274" b="7967"/>
          <a:stretch/>
        </p:blipFill>
        <p:spPr>
          <a:xfrm>
            <a:off x="4368231" y="4556479"/>
            <a:ext cx="1031824" cy="69715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5" name="Cau 4: bong d -Picture 124"/>
          <p:cNvPicPr>
            <a:picLocks noChangeAspect="1"/>
          </p:cNvPicPr>
          <p:nvPr/>
        </p:nvPicPr>
        <p:blipFill rotWithShape="1">
          <a:blip r:embed="rId6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5" t="18096" b="17171"/>
          <a:stretch/>
        </p:blipFill>
        <p:spPr>
          <a:xfrm>
            <a:off x="7204902" y="4585485"/>
            <a:ext cx="1100898" cy="706495"/>
          </a:xfrm>
          <a:prstGeom prst="rect">
            <a:avLst/>
          </a:prstGeom>
          <a:ln w="38100" cap="rnd">
            <a:solidFill>
              <a:srgbClr val="C0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2" name="Cau 4: bong c-Picture 52" descr="tải xuống (2)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1066800" cy="664718"/>
          </a:xfrm>
          <a:prstGeom prst="rect">
            <a:avLst/>
          </a:prstGeom>
          <a:ln w="38100" cap="rnd">
            <a:solidFill>
              <a:srgbClr val="C0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cau 4: hinh con buom that -Picture 57" descr="best_20120925-150521-5-5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0" t="1563" r="3600" b="6250"/>
          <a:stretch>
            <a:fillRect/>
          </a:stretch>
        </p:blipFill>
        <p:spPr bwMode="auto">
          <a:xfrm>
            <a:off x="5623338" y="3031138"/>
            <a:ext cx="921307" cy="78969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477798" y="-428617"/>
            <a:ext cx="118801" cy="180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385530" y="-300016"/>
            <a:ext cx="118801" cy="180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919895" y="-313189"/>
            <a:ext cx="118801" cy="180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368231" y="-234502"/>
            <a:ext cx="118801" cy="180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211046" y="-292667"/>
            <a:ext cx="118801" cy="180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427192" y="-234502"/>
            <a:ext cx="118801" cy="180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171066" y="-318915"/>
            <a:ext cx="118801" cy="180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004231" y="-324541"/>
            <a:ext cx="118801" cy="180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696810" y="-234502"/>
            <a:ext cx="118801" cy="180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298317" y="-307463"/>
            <a:ext cx="118801" cy="180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Dung cau 1 - Be Gioi Qua.wa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64"/>
              </p:ext>
            </p:extLst>
          </p:nvPr>
        </p:nvPicPr>
        <p:blipFill>
          <a:blip r:embed="rId65" cstate="print"/>
          <a:stretch>
            <a:fillRect/>
          </a:stretch>
        </p:blipFill>
        <p:spPr>
          <a:xfrm>
            <a:off x="4931532" y="496522"/>
            <a:ext cx="152400" cy="152400"/>
          </a:xfrm>
          <a:prstGeom prst="rect">
            <a:avLst/>
          </a:prstGeom>
        </p:spPr>
      </p:pic>
      <p:pic>
        <p:nvPicPr>
          <p:cNvPr id="6" name="Dung cau 2 -Chinh Xac Co Chuc Mung Con.wa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66"/>
              </p:ext>
            </p:extLst>
          </p:nvPr>
        </p:nvPicPr>
        <p:blipFill>
          <a:blip r:embed="rId67" cstate="print"/>
          <a:stretch>
            <a:fillRect/>
          </a:stretch>
        </p:blipFill>
        <p:spPr>
          <a:xfrm>
            <a:off x="4446746" y="513890"/>
            <a:ext cx="189567" cy="189567"/>
          </a:xfrm>
          <a:prstGeom prst="rect">
            <a:avLst/>
          </a:prstGeom>
        </p:spPr>
      </p:pic>
      <p:pic>
        <p:nvPicPr>
          <p:cNvPr id="8" name="Dung cau 3 -Co Chuc Mung Con.wa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68"/>
              </p:ext>
            </p:extLst>
          </p:nvPr>
        </p:nvPicPr>
        <p:blipFill>
          <a:blip r:embed="rId69" cstate="print"/>
          <a:stretch>
            <a:fillRect/>
          </a:stretch>
        </p:blipFill>
        <p:spPr>
          <a:xfrm>
            <a:off x="4410789" y="470763"/>
            <a:ext cx="261483" cy="261483"/>
          </a:xfrm>
          <a:prstGeom prst="rect">
            <a:avLst/>
          </a:prstGeom>
        </p:spPr>
      </p:pic>
      <p:pic>
        <p:nvPicPr>
          <p:cNvPr id="15" name="Dung cau 4c  -chinh xac.wa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70"/>
              </p:ext>
            </p:extLst>
          </p:nvPr>
        </p:nvPicPr>
        <p:blipFill>
          <a:blip r:embed="rId71" cstate="print"/>
          <a:stretch>
            <a:fillRect/>
          </a:stretch>
        </p:blipFill>
        <p:spPr>
          <a:xfrm>
            <a:off x="4204814" y="470763"/>
            <a:ext cx="196466" cy="196466"/>
          </a:xfrm>
          <a:prstGeom prst="rect">
            <a:avLst/>
          </a:prstGeom>
        </p:spPr>
      </p:pic>
      <p:pic>
        <p:nvPicPr>
          <p:cNvPr id="18" name="Sai cau 1 b -Con Hay Co Len Nao.wa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72"/>
              </p:ext>
            </p:extLst>
          </p:nvPr>
        </p:nvPicPr>
        <p:blipFill>
          <a:blip r:embed="rId73" cstate="print"/>
          <a:stretch>
            <a:fillRect/>
          </a:stretch>
        </p:blipFill>
        <p:spPr>
          <a:xfrm>
            <a:off x="4137795" y="496092"/>
            <a:ext cx="185344" cy="185344"/>
          </a:xfrm>
          <a:prstGeom prst="rect">
            <a:avLst/>
          </a:prstGeom>
        </p:spPr>
      </p:pic>
      <p:pic>
        <p:nvPicPr>
          <p:cNvPr id="20" name="Sai cau 1c - Con Hay Thu Lai Di.wa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74"/>
              </p:ext>
            </p:extLst>
          </p:nvPr>
        </p:nvPicPr>
        <p:blipFill>
          <a:blip r:embed="rId75" cstate="print"/>
          <a:stretch>
            <a:fillRect/>
          </a:stretch>
        </p:blipFill>
        <p:spPr>
          <a:xfrm>
            <a:off x="5582471" y="531042"/>
            <a:ext cx="272372" cy="272372"/>
          </a:xfrm>
          <a:prstGeom prst="rect">
            <a:avLst/>
          </a:prstGeom>
        </p:spPr>
      </p:pic>
      <p:pic>
        <p:nvPicPr>
          <p:cNvPr id="21" name="Sai cau 2 a -Chuwa Chinh Xac.wa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76"/>
              </p:ext>
            </p:extLst>
          </p:nvPr>
        </p:nvPicPr>
        <p:blipFill>
          <a:blip r:embed="rId77" cstate="print"/>
          <a:stretch>
            <a:fillRect/>
          </a:stretch>
        </p:blipFill>
        <p:spPr>
          <a:xfrm>
            <a:off x="4666773" y="445025"/>
            <a:ext cx="247942" cy="247942"/>
          </a:xfrm>
          <a:prstGeom prst="rect">
            <a:avLst/>
          </a:prstGeom>
        </p:spPr>
      </p:pic>
      <p:pic>
        <p:nvPicPr>
          <p:cNvPr id="22" name="Sai cau 2 b -Con Hay Chon Dap An Khac.wa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78"/>
              </p:ext>
            </p:extLst>
          </p:nvPr>
        </p:nvPicPr>
        <p:blipFill>
          <a:blip r:embed="rId79" cstate="print"/>
          <a:stretch>
            <a:fillRect/>
          </a:stretch>
        </p:blipFill>
        <p:spPr>
          <a:xfrm>
            <a:off x="5822625" y="482861"/>
            <a:ext cx="274331" cy="274331"/>
          </a:xfrm>
          <a:prstGeom prst="rect">
            <a:avLst/>
          </a:prstGeom>
        </p:spPr>
      </p:pic>
      <p:pic>
        <p:nvPicPr>
          <p:cNvPr id="25" name="Sai cau 3 ha trung -Chua Chinh Xav Con Chon Laij Nao.wa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80"/>
              </p:ext>
            </p:extLst>
          </p:nvPr>
        </p:nvPicPr>
        <p:blipFill>
          <a:blip r:embed="rId81" cstate="print"/>
          <a:stretch>
            <a:fillRect/>
          </a:stretch>
        </p:blipFill>
        <p:spPr>
          <a:xfrm>
            <a:off x="5395840" y="513890"/>
            <a:ext cx="243302" cy="243302"/>
          </a:xfrm>
          <a:prstGeom prst="rect">
            <a:avLst/>
          </a:prstGeom>
        </p:spPr>
      </p:pic>
      <p:pic>
        <p:nvPicPr>
          <p:cNvPr id="28" name="Sai cau 3 ha sau to -chua cxac.wa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82"/>
              </p:ext>
            </p:extLst>
          </p:nvPr>
        </p:nvPicPr>
        <p:blipFill>
          <a:blip r:embed="rId83" cstate="print"/>
          <a:stretch>
            <a:fillRect/>
          </a:stretch>
        </p:blipFill>
        <p:spPr>
          <a:xfrm>
            <a:off x="4101421" y="457200"/>
            <a:ext cx="263129" cy="263129"/>
          </a:xfrm>
          <a:prstGeom prst="rect">
            <a:avLst/>
          </a:prstGeom>
        </p:spPr>
      </p:pic>
      <p:pic>
        <p:nvPicPr>
          <p:cNvPr id="29" name="Sai cau 3 ha nhong -Chuwa Dung Con Can Co Gang Hon.wa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84"/>
              </p:ext>
            </p:extLst>
          </p:nvPr>
        </p:nvPicPr>
        <p:blipFill>
          <a:blip r:embed="rId85" cstate="print"/>
          <a:stretch>
            <a:fillRect/>
          </a:stretch>
        </p:blipFill>
        <p:spPr>
          <a:xfrm>
            <a:off x="5063632" y="402892"/>
            <a:ext cx="257902" cy="257902"/>
          </a:xfrm>
          <a:prstGeom prst="rect">
            <a:avLst/>
          </a:prstGeom>
        </p:spPr>
      </p:pic>
      <p:pic>
        <p:nvPicPr>
          <p:cNvPr id="31" name="Sai cau 4 a- chua cxac - Copy.wa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86"/>
              </p:ext>
            </p:extLst>
          </p:nvPr>
        </p:nvPicPr>
        <p:blipFill>
          <a:blip r:embed="rId79" cstate="print"/>
          <a:stretch>
            <a:fillRect/>
          </a:stretch>
        </p:blipFill>
        <p:spPr>
          <a:xfrm>
            <a:off x="5223789" y="457200"/>
            <a:ext cx="274331" cy="274331"/>
          </a:xfrm>
          <a:prstGeom prst="rect">
            <a:avLst/>
          </a:prstGeom>
        </p:spPr>
      </p:pic>
      <p:pic>
        <p:nvPicPr>
          <p:cNvPr id="32" name="Sai cau 4 b -Chuwa Chinh Xac (1).wa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76"/>
              </p:ext>
            </p:extLst>
          </p:nvPr>
        </p:nvPicPr>
        <p:blipFill>
          <a:blip r:embed="rId87" cstate="print"/>
          <a:stretch>
            <a:fillRect/>
          </a:stretch>
        </p:blipFill>
        <p:spPr>
          <a:xfrm>
            <a:off x="5034680" y="549345"/>
            <a:ext cx="235767" cy="235767"/>
          </a:xfrm>
          <a:prstGeom prst="rect">
            <a:avLst/>
          </a:prstGeom>
        </p:spPr>
      </p:pic>
      <p:pic>
        <p:nvPicPr>
          <p:cNvPr id="34" name="Sai cau 4 d- Chua Chinh Xav Con Chon Laij Nao (1).wa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="" xmlns:p14="http://schemas.microsoft.com/office/powerpoint/2010/main" r:embed="rId80"/>
              </p:ext>
            </p:extLst>
          </p:nvPr>
        </p:nvPicPr>
        <p:blipFill>
          <a:blip r:embed="rId88" cstate="print"/>
          <a:stretch>
            <a:fillRect/>
          </a:stretch>
        </p:blipFill>
        <p:spPr>
          <a:xfrm>
            <a:off x="5943600" y="453188"/>
            <a:ext cx="304800" cy="304800"/>
          </a:xfrm>
          <a:prstGeom prst="rect">
            <a:avLst/>
          </a:prstGeom>
        </p:spPr>
      </p:pic>
      <p:sp>
        <p:nvSpPr>
          <p:cNvPr id="117" name="Tro choi ' Vong quay ki dieu 'TextBox 66"/>
          <p:cNvSpPr txBox="1"/>
          <p:nvPr/>
        </p:nvSpPr>
        <p:spPr>
          <a:xfrm>
            <a:off x="2057400" y="367514"/>
            <a:ext cx="5257800" cy="553998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“ Vòng quay kỳ diệu”</a:t>
            </a:r>
            <a:endParaRPr lang="en-US" sz="3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Cau 4: Be hay tìm bong cua buomTextBox 86"/>
          <p:cNvSpPr txBox="1"/>
          <p:nvPr/>
        </p:nvSpPr>
        <p:spPr>
          <a:xfrm>
            <a:off x="3925369" y="2156126"/>
            <a:ext cx="4170859" cy="707886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 hãy tìm đúng hình bóng của chú bướm này ?</a:t>
            </a:r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526425" y="6273277"/>
            <a:ext cx="3316601" cy="461665"/>
            <a:chOff x="5526425" y="6273277"/>
            <a:chExt cx="3316601" cy="461665"/>
          </a:xfrm>
        </p:grpSpPr>
        <p:sp>
          <p:nvSpPr>
            <p:cNvPr id="120" name="TextBox 119"/>
            <p:cNvSpPr txBox="1"/>
            <p:nvPr/>
          </p:nvSpPr>
          <p:spPr>
            <a:xfrm>
              <a:off x="5526425" y="6273277"/>
              <a:ext cx="1074388" cy="46166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Đội 2:</a:t>
              </a:r>
              <a:endPara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625126" y="6734942"/>
              <a:ext cx="22179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270172" y="6245943"/>
            <a:ext cx="3211695" cy="461665"/>
            <a:chOff x="1270172" y="6245943"/>
            <a:chExt cx="3211695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1270172" y="6245943"/>
              <a:ext cx="1030494" cy="461665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Đội 1:</a:t>
              </a:r>
              <a:endParaRPr lang="en-US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2263967" y="6707608"/>
              <a:ext cx="22179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6" name="Picture 125" descr="Screen Clipping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="" xmlns:a14="http://schemas.microsoft.com/office/drawing/2010/main">
                  <a14:imgLayer r:embed="rId33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912">
            <a:off x="1208671" y="5334157"/>
            <a:ext cx="332083" cy="500988"/>
          </a:xfrm>
          <a:prstGeom prst="rect">
            <a:avLst/>
          </a:prstGeom>
        </p:spPr>
      </p:pic>
      <p:pic>
        <p:nvPicPr>
          <p:cNvPr id="127" name="Picture 126" descr="Screen Clipping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="" xmlns:a14="http://schemas.microsoft.com/office/drawing/2010/main">
                  <a14:imgLayer r:embed="rId33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912">
            <a:off x="1740638" y="5322946"/>
            <a:ext cx="332083" cy="500988"/>
          </a:xfrm>
          <a:prstGeom prst="rect">
            <a:avLst/>
          </a:prstGeom>
        </p:spPr>
      </p:pic>
      <p:pic>
        <p:nvPicPr>
          <p:cNvPr id="128" name="Picture 127" descr="Screen Clipping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="" xmlns:a14="http://schemas.microsoft.com/office/drawing/2010/main">
                  <a14:imgLayer r:embed="rId33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912">
            <a:off x="2116946" y="5281629"/>
            <a:ext cx="332083" cy="500988"/>
          </a:xfrm>
          <a:prstGeom prst="rect">
            <a:avLst/>
          </a:prstGeom>
        </p:spPr>
      </p:pic>
      <p:pic>
        <p:nvPicPr>
          <p:cNvPr id="129" name="Picture 128" descr="Screen Clipping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="" xmlns:a14="http://schemas.microsoft.com/office/drawing/2010/main">
                  <a14:imgLayer r:embed="rId33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912">
            <a:off x="91418" y="5860051"/>
            <a:ext cx="332083" cy="500988"/>
          </a:xfrm>
          <a:prstGeom prst="rect">
            <a:avLst/>
          </a:prstGeom>
        </p:spPr>
      </p:pic>
      <p:pic>
        <p:nvPicPr>
          <p:cNvPr id="130" name="Picture 129" descr="Screen Clipping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="" xmlns:a14="http://schemas.microsoft.com/office/drawing/2010/main">
                  <a14:imgLayer r:embed="rId33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912">
            <a:off x="397508" y="5791266"/>
            <a:ext cx="332083" cy="500988"/>
          </a:xfrm>
          <a:prstGeom prst="rect">
            <a:avLst/>
          </a:prstGeom>
        </p:spPr>
      </p:pic>
      <p:pic>
        <p:nvPicPr>
          <p:cNvPr id="131" name="Picture 130" descr="Screen Clipping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="" xmlns:a14="http://schemas.microsoft.com/office/drawing/2010/main">
                  <a14:imgLayer r:embed="rId29">
                    <a14:imgEffect>
                      <a14:backgroundRemoval t="0" b="100000" l="2206" r="9485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7" y="5715120"/>
            <a:ext cx="307344" cy="395427"/>
          </a:xfrm>
          <a:prstGeom prst="rect">
            <a:avLst/>
          </a:prstGeom>
        </p:spPr>
      </p:pic>
      <p:pic>
        <p:nvPicPr>
          <p:cNvPr id="133" name="Picture 132" descr="Screen Clipping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="" xmlns:a14="http://schemas.microsoft.com/office/drawing/2010/main">
                  <a14:imgLayer r:embed="rId29">
                    <a14:imgEffect>
                      <a14:backgroundRemoval t="0" b="100000" l="2206" r="9485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51" y="5686486"/>
            <a:ext cx="329599" cy="424059"/>
          </a:xfrm>
          <a:prstGeom prst="rect">
            <a:avLst/>
          </a:prstGeom>
        </p:spPr>
      </p:pic>
      <p:pic>
        <p:nvPicPr>
          <p:cNvPr id="134" name="Picture 133" descr="Screen Clipping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="" xmlns:a14="http://schemas.microsoft.com/office/drawing/2010/main">
                  <a14:imgLayer r:embed="rId29">
                    <a14:imgEffect>
                      <a14:backgroundRemoval t="0" b="100000" l="2206" r="9485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20" y="5410636"/>
            <a:ext cx="329599" cy="424059"/>
          </a:xfrm>
          <a:prstGeom prst="rect">
            <a:avLst/>
          </a:prstGeom>
        </p:spPr>
      </p:pic>
      <p:sp>
        <p:nvSpPr>
          <p:cNvPr id="66" name="Freeform 65"/>
          <p:cNvSpPr/>
          <p:nvPr/>
        </p:nvSpPr>
        <p:spPr>
          <a:xfrm>
            <a:off x="-11289" y="5418667"/>
            <a:ext cx="2743200" cy="1140177"/>
          </a:xfrm>
          <a:custGeom>
            <a:avLst/>
            <a:gdLst>
              <a:gd name="connsiteX0" fmla="*/ 2743200 w 2743200"/>
              <a:gd name="connsiteY0" fmla="*/ 0 h 1140177"/>
              <a:gd name="connsiteX1" fmla="*/ 2731911 w 2743200"/>
              <a:gd name="connsiteY1" fmla="*/ 67733 h 1140177"/>
              <a:gd name="connsiteX2" fmla="*/ 2720622 w 2743200"/>
              <a:gd name="connsiteY2" fmla="*/ 146755 h 1140177"/>
              <a:gd name="connsiteX3" fmla="*/ 2698045 w 2743200"/>
              <a:gd name="connsiteY3" fmla="*/ 214489 h 1140177"/>
              <a:gd name="connsiteX4" fmla="*/ 2686756 w 2743200"/>
              <a:gd name="connsiteY4" fmla="*/ 248355 h 1140177"/>
              <a:gd name="connsiteX5" fmla="*/ 2641600 w 2743200"/>
              <a:gd name="connsiteY5" fmla="*/ 316089 h 1140177"/>
              <a:gd name="connsiteX6" fmla="*/ 2573867 w 2743200"/>
              <a:gd name="connsiteY6" fmla="*/ 361244 h 1140177"/>
              <a:gd name="connsiteX7" fmla="*/ 2540000 w 2743200"/>
              <a:gd name="connsiteY7" fmla="*/ 383822 h 1140177"/>
              <a:gd name="connsiteX8" fmla="*/ 2460978 w 2743200"/>
              <a:gd name="connsiteY8" fmla="*/ 406400 h 1140177"/>
              <a:gd name="connsiteX9" fmla="*/ 2201333 w 2743200"/>
              <a:gd name="connsiteY9" fmla="*/ 428977 h 1140177"/>
              <a:gd name="connsiteX10" fmla="*/ 2111022 w 2743200"/>
              <a:gd name="connsiteY10" fmla="*/ 451555 h 1140177"/>
              <a:gd name="connsiteX11" fmla="*/ 2088445 w 2743200"/>
              <a:gd name="connsiteY11" fmla="*/ 485422 h 1140177"/>
              <a:gd name="connsiteX12" fmla="*/ 2054578 w 2743200"/>
              <a:gd name="connsiteY12" fmla="*/ 496711 h 1140177"/>
              <a:gd name="connsiteX13" fmla="*/ 2020711 w 2743200"/>
              <a:gd name="connsiteY13" fmla="*/ 519289 h 1140177"/>
              <a:gd name="connsiteX14" fmla="*/ 1952978 w 2743200"/>
              <a:gd name="connsiteY14" fmla="*/ 541866 h 1140177"/>
              <a:gd name="connsiteX15" fmla="*/ 1919111 w 2743200"/>
              <a:gd name="connsiteY15" fmla="*/ 564444 h 1140177"/>
              <a:gd name="connsiteX16" fmla="*/ 1873956 w 2743200"/>
              <a:gd name="connsiteY16" fmla="*/ 575733 h 1140177"/>
              <a:gd name="connsiteX17" fmla="*/ 1783645 w 2743200"/>
              <a:gd name="connsiteY17" fmla="*/ 598311 h 1140177"/>
              <a:gd name="connsiteX18" fmla="*/ 1738489 w 2743200"/>
              <a:gd name="connsiteY18" fmla="*/ 609600 h 1140177"/>
              <a:gd name="connsiteX19" fmla="*/ 1490133 w 2743200"/>
              <a:gd name="connsiteY19" fmla="*/ 632177 h 1140177"/>
              <a:gd name="connsiteX20" fmla="*/ 1456267 w 2743200"/>
              <a:gd name="connsiteY20" fmla="*/ 643466 h 1140177"/>
              <a:gd name="connsiteX21" fmla="*/ 1377245 w 2743200"/>
              <a:gd name="connsiteY21" fmla="*/ 666044 h 1140177"/>
              <a:gd name="connsiteX22" fmla="*/ 1309511 w 2743200"/>
              <a:gd name="connsiteY22" fmla="*/ 699911 h 1140177"/>
              <a:gd name="connsiteX23" fmla="*/ 1275645 w 2743200"/>
              <a:gd name="connsiteY23" fmla="*/ 733777 h 1140177"/>
              <a:gd name="connsiteX24" fmla="*/ 1230489 w 2743200"/>
              <a:gd name="connsiteY24" fmla="*/ 756355 h 1140177"/>
              <a:gd name="connsiteX25" fmla="*/ 1207911 w 2743200"/>
              <a:gd name="connsiteY25" fmla="*/ 790222 h 1140177"/>
              <a:gd name="connsiteX26" fmla="*/ 1128889 w 2743200"/>
              <a:gd name="connsiteY26" fmla="*/ 801511 h 1140177"/>
              <a:gd name="connsiteX27" fmla="*/ 1061156 w 2743200"/>
              <a:gd name="connsiteY27" fmla="*/ 824089 h 1140177"/>
              <a:gd name="connsiteX28" fmla="*/ 914400 w 2743200"/>
              <a:gd name="connsiteY28" fmla="*/ 846666 h 1140177"/>
              <a:gd name="connsiteX29" fmla="*/ 880533 w 2743200"/>
              <a:gd name="connsiteY29" fmla="*/ 869244 h 1140177"/>
              <a:gd name="connsiteX30" fmla="*/ 778933 w 2743200"/>
              <a:gd name="connsiteY30" fmla="*/ 948266 h 1140177"/>
              <a:gd name="connsiteX31" fmla="*/ 745067 w 2743200"/>
              <a:gd name="connsiteY31" fmla="*/ 959555 h 1140177"/>
              <a:gd name="connsiteX32" fmla="*/ 643467 w 2743200"/>
              <a:gd name="connsiteY32" fmla="*/ 1027289 h 1140177"/>
              <a:gd name="connsiteX33" fmla="*/ 575733 w 2743200"/>
              <a:gd name="connsiteY33" fmla="*/ 1072444 h 1140177"/>
              <a:gd name="connsiteX34" fmla="*/ 541867 w 2743200"/>
              <a:gd name="connsiteY34" fmla="*/ 1106311 h 1140177"/>
              <a:gd name="connsiteX35" fmla="*/ 508000 w 2743200"/>
              <a:gd name="connsiteY35" fmla="*/ 1117600 h 1140177"/>
              <a:gd name="connsiteX36" fmla="*/ 428978 w 2743200"/>
              <a:gd name="connsiteY36" fmla="*/ 1140177 h 1140177"/>
              <a:gd name="connsiteX37" fmla="*/ 191911 w 2743200"/>
              <a:gd name="connsiteY37" fmla="*/ 1117600 h 1140177"/>
              <a:gd name="connsiteX38" fmla="*/ 124178 w 2743200"/>
              <a:gd name="connsiteY38" fmla="*/ 1095022 h 1140177"/>
              <a:gd name="connsiteX39" fmla="*/ 90311 w 2743200"/>
              <a:gd name="connsiteY39" fmla="*/ 1083733 h 1140177"/>
              <a:gd name="connsiteX40" fmla="*/ 56445 w 2743200"/>
              <a:gd name="connsiteY40" fmla="*/ 1072444 h 1140177"/>
              <a:gd name="connsiteX41" fmla="*/ 0 w 2743200"/>
              <a:gd name="connsiteY41" fmla="*/ 1072444 h 114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43200" h="1140177">
                <a:moveTo>
                  <a:pt x="2743200" y="0"/>
                </a:moveTo>
                <a:cubicBezTo>
                  <a:pt x="2739437" y="22578"/>
                  <a:pt x="2735391" y="45110"/>
                  <a:pt x="2731911" y="67733"/>
                </a:cubicBezTo>
                <a:cubicBezTo>
                  <a:pt x="2727865" y="94032"/>
                  <a:pt x="2726605" y="120828"/>
                  <a:pt x="2720622" y="146755"/>
                </a:cubicBezTo>
                <a:cubicBezTo>
                  <a:pt x="2715271" y="169945"/>
                  <a:pt x="2705571" y="191911"/>
                  <a:pt x="2698045" y="214489"/>
                </a:cubicBezTo>
                <a:cubicBezTo>
                  <a:pt x="2694282" y="225778"/>
                  <a:pt x="2693357" y="238454"/>
                  <a:pt x="2686756" y="248355"/>
                </a:cubicBezTo>
                <a:cubicBezTo>
                  <a:pt x="2671704" y="270933"/>
                  <a:pt x="2664178" y="301037"/>
                  <a:pt x="2641600" y="316089"/>
                </a:cubicBezTo>
                <a:lnTo>
                  <a:pt x="2573867" y="361244"/>
                </a:lnTo>
                <a:cubicBezTo>
                  <a:pt x="2562578" y="368770"/>
                  <a:pt x="2552871" y="379532"/>
                  <a:pt x="2540000" y="383822"/>
                </a:cubicBezTo>
                <a:cubicBezTo>
                  <a:pt x="2515877" y="391863"/>
                  <a:pt x="2485783" y="402856"/>
                  <a:pt x="2460978" y="406400"/>
                </a:cubicBezTo>
                <a:cubicBezTo>
                  <a:pt x="2404369" y="414487"/>
                  <a:pt x="2249441" y="425277"/>
                  <a:pt x="2201333" y="428977"/>
                </a:cubicBezTo>
                <a:cubicBezTo>
                  <a:pt x="2198522" y="429539"/>
                  <a:pt x="2122593" y="442298"/>
                  <a:pt x="2111022" y="451555"/>
                </a:cubicBezTo>
                <a:cubicBezTo>
                  <a:pt x="2100428" y="460031"/>
                  <a:pt x="2099039" y="476946"/>
                  <a:pt x="2088445" y="485422"/>
                </a:cubicBezTo>
                <a:cubicBezTo>
                  <a:pt x="2079153" y="492856"/>
                  <a:pt x="2065221" y="491389"/>
                  <a:pt x="2054578" y="496711"/>
                </a:cubicBezTo>
                <a:cubicBezTo>
                  <a:pt x="2042443" y="502779"/>
                  <a:pt x="2033109" y="513779"/>
                  <a:pt x="2020711" y="519289"/>
                </a:cubicBezTo>
                <a:cubicBezTo>
                  <a:pt x="1998963" y="528955"/>
                  <a:pt x="1972780" y="528665"/>
                  <a:pt x="1952978" y="541866"/>
                </a:cubicBezTo>
                <a:cubicBezTo>
                  <a:pt x="1941689" y="549392"/>
                  <a:pt x="1931582" y="559099"/>
                  <a:pt x="1919111" y="564444"/>
                </a:cubicBezTo>
                <a:cubicBezTo>
                  <a:pt x="1904851" y="570556"/>
                  <a:pt x="1888874" y="571471"/>
                  <a:pt x="1873956" y="575733"/>
                </a:cubicBezTo>
                <a:cubicBezTo>
                  <a:pt x="1768054" y="605991"/>
                  <a:pt x="1938558" y="563886"/>
                  <a:pt x="1783645" y="598311"/>
                </a:cubicBezTo>
                <a:cubicBezTo>
                  <a:pt x="1768499" y="601677"/>
                  <a:pt x="1753754" y="606825"/>
                  <a:pt x="1738489" y="609600"/>
                </a:cubicBezTo>
                <a:cubicBezTo>
                  <a:pt x="1649147" y="625844"/>
                  <a:pt x="1588896" y="625593"/>
                  <a:pt x="1490133" y="632177"/>
                </a:cubicBezTo>
                <a:cubicBezTo>
                  <a:pt x="1478844" y="635940"/>
                  <a:pt x="1467708" y="640197"/>
                  <a:pt x="1456267" y="643466"/>
                </a:cubicBezTo>
                <a:cubicBezTo>
                  <a:pt x="1439386" y="648289"/>
                  <a:pt x="1395291" y="657021"/>
                  <a:pt x="1377245" y="666044"/>
                </a:cubicBezTo>
                <a:cubicBezTo>
                  <a:pt x="1289713" y="709811"/>
                  <a:pt x="1394633" y="671537"/>
                  <a:pt x="1309511" y="699911"/>
                </a:cubicBezTo>
                <a:cubicBezTo>
                  <a:pt x="1298222" y="711200"/>
                  <a:pt x="1288636" y="724498"/>
                  <a:pt x="1275645" y="733777"/>
                </a:cubicBezTo>
                <a:cubicBezTo>
                  <a:pt x="1261951" y="743558"/>
                  <a:pt x="1243417" y="745582"/>
                  <a:pt x="1230489" y="756355"/>
                </a:cubicBezTo>
                <a:cubicBezTo>
                  <a:pt x="1220066" y="765041"/>
                  <a:pt x="1220309" y="784712"/>
                  <a:pt x="1207911" y="790222"/>
                </a:cubicBezTo>
                <a:cubicBezTo>
                  <a:pt x="1183596" y="801029"/>
                  <a:pt x="1155230" y="797748"/>
                  <a:pt x="1128889" y="801511"/>
                </a:cubicBezTo>
                <a:cubicBezTo>
                  <a:pt x="1106311" y="809037"/>
                  <a:pt x="1084493" y="819422"/>
                  <a:pt x="1061156" y="824089"/>
                </a:cubicBezTo>
                <a:cubicBezTo>
                  <a:pt x="974962" y="841326"/>
                  <a:pt x="1023750" y="832997"/>
                  <a:pt x="914400" y="846666"/>
                </a:cubicBezTo>
                <a:cubicBezTo>
                  <a:pt x="903111" y="854192"/>
                  <a:pt x="890956" y="860558"/>
                  <a:pt x="880533" y="869244"/>
                </a:cubicBezTo>
                <a:cubicBezTo>
                  <a:pt x="841569" y="901715"/>
                  <a:pt x="836004" y="929242"/>
                  <a:pt x="778933" y="948266"/>
                </a:cubicBezTo>
                <a:cubicBezTo>
                  <a:pt x="767644" y="952029"/>
                  <a:pt x="755469" y="953776"/>
                  <a:pt x="745067" y="959555"/>
                </a:cubicBezTo>
                <a:cubicBezTo>
                  <a:pt x="745045" y="959567"/>
                  <a:pt x="660411" y="1015993"/>
                  <a:pt x="643467" y="1027289"/>
                </a:cubicBezTo>
                <a:cubicBezTo>
                  <a:pt x="643462" y="1027292"/>
                  <a:pt x="575737" y="1072440"/>
                  <a:pt x="575733" y="1072444"/>
                </a:cubicBezTo>
                <a:cubicBezTo>
                  <a:pt x="564444" y="1083733"/>
                  <a:pt x="555150" y="1097455"/>
                  <a:pt x="541867" y="1106311"/>
                </a:cubicBezTo>
                <a:cubicBezTo>
                  <a:pt x="531966" y="1112912"/>
                  <a:pt x="519442" y="1114331"/>
                  <a:pt x="508000" y="1117600"/>
                </a:cubicBezTo>
                <a:cubicBezTo>
                  <a:pt x="408749" y="1145958"/>
                  <a:pt x="510200" y="1113105"/>
                  <a:pt x="428978" y="1140177"/>
                </a:cubicBezTo>
                <a:cubicBezTo>
                  <a:pt x="388187" y="1137264"/>
                  <a:pt x="250776" y="1131184"/>
                  <a:pt x="191911" y="1117600"/>
                </a:cubicBezTo>
                <a:cubicBezTo>
                  <a:pt x="168721" y="1112249"/>
                  <a:pt x="146756" y="1102548"/>
                  <a:pt x="124178" y="1095022"/>
                </a:cubicBezTo>
                <a:lnTo>
                  <a:pt x="90311" y="1083733"/>
                </a:lnTo>
                <a:cubicBezTo>
                  <a:pt x="79022" y="1079970"/>
                  <a:pt x="68344" y="1072444"/>
                  <a:pt x="56445" y="1072444"/>
                </a:cubicBezTo>
                <a:lnTo>
                  <a:pt x="0" y="1072444"/>
                </a:ln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Copy (8) of Cau 1b- chua chinh xac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4"/>
          <a:stretch>
            <a:fillRect/>
          </a:stretch>
        </p:blipFill>
        <p:spPr>
          <a:xfrm>
            <a:off x="7239000" y="304800"/>
            <a:ext cx="304800" cy="304800"/>
          </a:xfrm>
          <a:prstGeom prst="rect">
            <a:avLst/>
          </a:prstGeom>
        </p:spPr>
      </p:pic>
      <p:pic>
        <p:nvPicPr>
          <p:cNvPr id="141" name="Cau 1c - chua chinh xac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89"/>
          <a:stretch>
            <a:fillRect/>
          </a:stretch>
        </p:blipFill>
        <p:spPr>
          <a:xfrm>
            <a:off x="7543800" y="228600"/>
            <a:ext cx="304800" cy="304800"/>
          </a:xfrm>
          <a:prstGeom prst="rect">
            <a:avLst/>
          </a:prstGeom>
        </p:spPr>
      </p:pic>
      <p:pic>
        <p:nvPicPr>
          <p:cNvPr id="144" name="Copy of Cau 2a - chua chinh xac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90"/>
          <a:stretch>
            <a:fillRect/>
          </a:stretch>
        </p:blipFill>
        <p:spPr>
          <a:xfrm>
            <a:off x="8229600" y="228600"/>
            <a:ext cx="304800" cy="304800"/>
          </a:xfrm>
          <a:prstGeom prst="rect">
            <a:avLst/>
          </a:prstGeom>
        </p:spPr>
      </p:pic>
      <p:pic>
        <p:nvPicPr>
          <p:cNvPr id="145" name="Copy (2) of Cau 2b - chua chinh xac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91"/>
          <a:stretch>
            <a:fillRect/>
          </a:stretch>
        </p:blipFill>
        <p:spPr>
          <a:xfrm>
            <a:off x="7924800" y="152400"/>
            <a:ext cx="304800" cy="304800"/>
          </a:xfrm>
          <a:prstGeom prst="rect">
            <a:avLst/>
          </a:prstGeom>
        </p:spPr>
      </p:pic>
      <p:pic>
        <p:nvPicPr>
          <p:cNvPr id="146" name="Copy (3) of Cau 3 sau to - chua chinh xac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24"/>
          <a:stretch>
            <a:fillRect/>
          </a:stretch>
        </p:blipFill>
        <p:spPr>
          <a:xfrm>
            <a:off x="8534400" y="228600"/>
            <a:ext cx="304800" cy="304800"/>
          </a:xfrm>
          <a:prstGeom prst="rect">
            <a:avLst/>
          </a:prstGeom>
        </p:spPr>
      </p:pic>
      <p:pic>
        <p:nvPicPr>
          <p:cNvPr id="147" name="Copy (4) of Cau 3 trung - chua chinh xac.mp3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92"/>
          <a:stretch>
            <a:fillRect/>
          </a:stretch>
        </p:blipFill>
        <p:spPr>
          <a:xfrm>
            <a:off x="7239000" y="685800"/>
            <a:ext cx="304800" cy="304800"/>
          </a:xfrm>
          <a:prstGeom prst="rect">
            <a:avLst/>
          </a:prstGeom>
        </p:spPr>
      </p:pic>
      <p:pic>
        <p:nvPicPr>
          <p:cNvPr id="148" name="Copy (5) of Cau 3 nhong - chua chinh xac.mp3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93"/>
          <a:stretch>
            <a:fillRect/>
          </a:stretch>
        </p:blipFill>
        <p:spPr>
          <a:xfrm>
            <a:off x="7696200" y="609600"/>
            <a:ext cx="304800" cy="304800"/>
          </a:xfrm>
          <a:prstGeom prst="rect">
            <a:avLst/>
          </a:prstGeom>
        </p:spPr>
      </p:pic>
      <p:pic>
        <p:nvPicPr>
          <p:cNvPr id="149" name="Copy (6) of Cau 4 a - chua chinh xac.mp3">
            <a:hlinkClick r:id="" action="ppaction://media"/>
          </p:cNvPr>
          <p:cNvPicPr>
            <a:picLocks noRot="1" noChangeAspect="1"/>
          </p:cNvPicPr>
          <p:nvPr>
            <a:audioFile r:link="rId13"/>
          </p:nvPr>
        </p:nvPicPr>
        <p:blipFill>
          <a:blip r:embed="rId94"/>
          <a:stretch>
            <a:fillRect/>
          </a:stretch>
        </p:blipFill>
        <p:spPr>
          <a:xfrm>
            <a:off x="8077200" y="609600"/>
            <a:ext cx="304800" cy="304800"/>
          </a:xfrm>
          <a:prstGeom prst="rect">
            <a:avLst/>
          </a:prstGeom>
        </p:spPr>
      </p:pic>
      <p:pic>
        <p:nvPicPr>
          <p:cNvPr id="150" name="Copy (7) of Cau 4 b - chua chinh xac.mp3">
            <a:hlinkClick r:id="" action="ppaction://media"/>
          </p:cNvPr>
          <p:cNvPicPr>
            <a:picLocks noRot="1" noChangeAspect="1"/>
          </p:cNvPicPr>
          <p:nvPr>
            <a:audioFile r:link="rId14"/>
          </p:nvPr>
        </p:nvPicPr>
        <p:blipFill>
          <a:blip r:embed="rId95"/>
          <a:stretch>
            <a:fillRect/>
          </a:stretch>
        </p:blipFill>
        <p:spPr>
          <a:xfrm>
            <a:off x="8534400" y="609600"/>
            <a:ext cx="304800" cy="304800"/>
          </a:xfrm>
          <a:prstGeom prst="rect">
            <a:avLst/>
          </a:prstGeom>
        </p:spPr>
      </p:pic>
      <p:pic>
        <p:nvPicPr>
          <p:cNvPr id="151" name="Copy (2) of Cau 4 d - chua chinh xac.mp3">
            <a:hlinkClick r:id="" action="ppaction://media"/>
          </p:cNvPr>
          <p:cNvPicPr>
            <a:picLocks noRot="1" noChangeAspect="1"/>
          </p:cNvPicPr>
          <p:nvPr>
            <a:audioFile r:link="rId15"/>
          </p:nvPr>
        </p:nvPicPr>
        <p:blipFill>
          <a:blip r:embed="rId24"/>
          <a:stretch>
            <a:fillRect/>
          </a:stretch>
        </p:blipFill>
        <p:spPr>
          <a:xfrm>
            <a:off x="8305800" y="914400"/>
            <a:ext cx="304800" cy="304800"/>
          </a:xfrm>
          <a:prstGeom prst="rect">
            <a:avLst/>
          </a:prstGeom>
        </p:spPr>
      </p:pic>
      <p:pic>
        <p:nvPicPr>
          <p:cNvPr id="152" name="cau 1- chinh xac.mp3">
            <a:hlinkClick r:id="" action="ppaction://media"/>
          </p:cNvPr>
          <p:cNvPicPr>
            <a:picLocks noRot="1" noChangeAspect="1"/>
          </p:cNvPicPr>
          <p:nvPr>
            <a:audioFile r:link="rId16"/>
          </p:nvPr>
        </p:nvPicPr>
        <p:blipFill>
          <a:blip r:embed="rId24"/>
          <a:stretch>
            <a:fillRect/>
          </a:stretch>
        </p:blipFill>
        <p:spPr>
          <a:xfrm>
            <a:off x="7848600" y="1524000"/>
            <a:ext cx="304800" cy="304800"/>
          </a:xfrm>
          <a:prstGeom prst="rect">
            <a:avLst/>
          </a:prstGeom>
        </p:spPr>
      </p:pic>
      <p:pic>
        <p:nvPicPr>
          <p:cNvPr id="153" name="cau 3 - chinh xac.mp3">
            <a:hlinkClick r:id="" action="ppaction://media"/>
          </p:cNvPr>
          <p:cNvPicPr>
            <a:picLocks noRot="1" noChangeAspect="1"/>
          </p:cNvPicPr>
          <p:nvPr>
            <a:audioFile r:link="rId17"/>
          </p:nvPr>
        </p:nvPicPr>
        <p:blipFill>
          <a:blip r:embed="rId9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4" name="cau 4 - chinh xac.mp3">
            <a:hlinkClick r:id="" action="ppaction://media"/>
          </p:cNvPr>
          <p:cNvPicPr>
            <a:picLocks noRot="1" noChangeAspect="1"/>
          </p:cNvPicPr>
          <p:nvPr>
            <a:audioFile r:link="rId18"/>
          </p:nvPr>
        </p:nvPicPr>
        <p:blipFill>
          <a:blip r:embed="rId97"/>
          <a:stretch>
            <a:fillRect/>
          </a:stretch>
        </p:blipFill>
        <p:spPr>
          <a:xfrm>
            <a:off x="8229600" y="1524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2006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10000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10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vide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vide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vide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vide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vide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vide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  <p:audio>
              <p:cMediaNode vol="100000" showWhenStopped="0">
                <p:cTn id="2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"/>
                </p:tgtEl>
              </p:cMediaNode>
            </p:audio>
            <p:audio>
              <p:cMediaNode vol="100000" showWhenStopped="0">
                <p:cTn id="2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3600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100000" showWhenStopped="0">
                <p:cTn id="2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"/>
                </p:tgtEl>
              </p:cMediaNode>
            </p:audio>
            <p:audio>
              <p:cMediaNode vol="100000" showWhenStopped="0">
                <p:cTn id="2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"/>
                </p:tgtEl>
              </p:cMediaNode>
            </p:audio>
            <p:audio>
              <p:cMediaNode vol="100000" showWhenStopped="0">
                <p:cTn id="2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3912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100000" showWhenStopped="0">
                <p:cTn id="2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3912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100000" showWhenStopped="0">
                <p:cTn id="2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3912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100000" showWhenStopped="0">
                <p:cTn id="2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4" dur="3912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100000" showWhenStopped="0">
                <p:cTn id="2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0" dur="3912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audio>
              <p:cMediaNode vol="100000" showWhenStopped="0">
                <p:cTn id="2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3912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audio>
              <p:cMediaNode vol="100000" showWhenStopped="0">
                <p:cTn id="2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"/>
                </p:tgtEl>
              </p:cMediaNode>
            </p:audio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2" dur="3912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audio>
              <p:cMediaNode vol="100000" showWhenStopped="0">
                <p:cTn id="2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8" dur="3912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audio>
              <p:cMediaNode vol="100000" showWhenStopped="0">
                <p:cTn id="2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4" dur="3912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audio>
              <p:cMediaNode vol="98000" showWhenStopped="0">
                <p:cTn id="2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"/>
                </p:tgtEl>
              </p:cMediaNode>
            </p:audio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0" dur="3912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audio>
              <p:cMediaNode showWhenStopped="0">
                <p:cTn id="2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6" dur="3600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audio>
              <p:cMediaNode vol="100000" showWhenStopped="0">
                <p:cTn id="2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2" dur="3600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100000" showWhenStopped="0">
                <p:cTn id="3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"/>
                </p:tgtEl>
              </p:cMediaNode>
            </p:audio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3600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" grpId="0" animBg="1"/>
      <p:bldP spid="94" grpId="0" animBg="1"/>
      <p:bldP spid="101" grpId="0" animBg="1"/>
      <p:bldP spid="102" grpId="0" animBg="1"/>
      <p:bldP spid="103" grpId="0" animBg="1"/>
      <p:bldP spid="104" grpId="0" animBg="1"/>
      <p:bldP spid="109" grpId="0" animBg="1"/>
      <p:bldP spid="114" grpId="0" animBg="1"/>
      <p:bldP spid="87" grpId="0" animBg="1"/>
      <p:bldP spid="8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472</TotalTime>
  <Words>115</Words>
  <Application>Microsoft Office PowerPoint</Application>
  <PresentationFormat>On-screen Show (4:3)</PresentationFormat>
  <Paragraphs>20</Paragraphs>
  <Slides>1</Slides>
  <Notes>1</Notes>
  <HiddenSlides>0</HiddenSlides>
  <MMClips>31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Waveform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Vu Hong Vo</cp:lastModifiedBy>
  <cp:revision>104</cp:revision>
  <dcterms:created xsi:type="dcterms:W3CDTF">2016-12-18T01:30:11Z</dcterms:created>
  <dcterms:modified xsi:type="dcterms:W3CDTF">2016-12-20T04:16:01Z</dcterms:modified>
</cp:coreProperties>
</file>