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5/7/2021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447800"/>
            <a:ext cx="7315200" cy="1752600"/>
          </a:xfrm>
        </p:spPr>
        <p:txBody>
          <a:bodyPr>
            <a:noAutofit/>
          </a:bodyPr>
          <a:lstStyle/>
          <a:p>
            <a:pPr lvl="4" algn="l"/>
            <a:r>
              <a:rPr lang="en-US" sz="2800" dirty="0" err="1" smtClean="0">
                <a:solidFill>
                  <a:schemeClr val="tx1"/>
                </a:solidFill>
                <a:latin typeface="Times New Roman" pitchFamily="18" charset="0"/>
                <a:cs typeface="Times New Roman" pitchFamily="18" charset="0"/>
              </a:rPr>
              <a:t>Truyện</a:t>
            </a:r>
            <a:r>
              <a:rPr lang="en-US" sz="2800" dirty="0" smtClean="0">
                <a:solidFill>
                  <a:schemeClr val="tx1"/>
                </a:solidFill>
                <a:latin typeface="Times New Roman" pitchFamily="18" charset="0"/>
                <a:cs typeface="Times New Roman" pitchFamily="18" charset="0"/>
              </a:rPr>
              <a:t>: CHÀO BUỔI SÁNG</a:t>
            </a:r>
            <a:endParaRPr lang="en-US" sz="2800" dirty="0">
              <a:solidFill>
                <a:schemeClr val="tx1"/>
              </a:solidFill>
              <a:latin typeface="Times New Roman" pitchFamily="18" charset="0"/>
              <a:cs typeface="Times New Roman" pitchFamily="18" charset="0"/>
            </a:endParaRPr>
          </a:p>
          <a:p>
            <a:pPr lvl="4" algn="l"/>
            <a:r>
              <a:rPr lang="en-US" sz="2800" dirty="0" err="1" smtClean="0">
                <a:solidFill>
                  <a:schemeClr val="tx1"/>
                </a:solidFill>
                <a:latin typeface="Times New Roman" pitchFamily="18" charset="0"/>
                <a:cs typeface="Times New Roman" pitchFamily="18" charset="0"/>
              </a:rPr>
              <a:t>Lứa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tuổi</a:t>
            </a:r>
            <a:r>
              <a:rPr lang="en-US" sz="2800" dirty="0" smtClean="0">
                <a:solidFill>
                  <a:schemeClr val="tx1"/>
                </a:solidFill>
                <a:latin typeface="Times New Roman" pitchFamily="18" charset="0"/>
                <a:cs typeface="Times New Roman" pitchFamily="18" charset="0"/>
              </a:rPr>
              <a:t>: 24-36 </a:t>
            </a:r>
            <a:r>
              <a:rPr lang="en-US" sz="2800" dirty="0" err="1" smtClean="0">
                <a:solidFill>
                  <a:schemeClr val="tx1"/>
                </a:solidFill>
                <a:latin typeface="Times New Roman" pitchFamily="18" charset="0"/>
                <a:cs typeface="Times New Roman" pitchFamily="18" charset="0"/>
              </a:rPr>
              <a:t>tháng</a:t>
            </a:r>
            <a:endParaRPr lang="en-US" sz="2800" dirty="0" smtClean="0">
              <a:solidFill>
                <a:schemeClr val="tx1"/>
              </a:solidFill>
              <a:latin typeface="Times New Roman" pitchFamily="18" charset="0"/>
              <a:cs typeface="Times New Roman" pitchFamily="18" charset="0"/>
            </a:endParaRPr>
          </a:p>
          <a:p>
            <a:pPr lvl="4" algn="l"/>
            <a:r>
              <a:rPr lang="en-US" sz="2800" dirty="0" err="1" smtClean="0">
                <a:solidFill>
                  <a:schemeClr val="tx1"/>
                </a:solidFill>
                <a:latin typeface="Times New Roman" pitchFamily="18" charset="0"/>
                <a:cs typeface="Times New Roman" pitchFamily="18" charset="0"/>
              </a:rPr>
              <a:t>Thời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gian</a:t>
            </a:r>
            <a:r>
              <a:rPr lang="en-US" sz="2800" dirty="0" smtClean="0">
                <a:solidFill>
                  <a:schemeClr val="tx1"/>
                </a:solidFill>
                <a:latin typeface="Times New Roman" pitchFamily="18" charset="0"/>
                <a:cs typeface="Times New Roman" pitchFamily="18" charset="0"/>
              </a:rPr>
              <a:t>: 12- 15 </a:t>
            </a:r>
            <a:r>
              <a:rPr lang="en-US" sz="2800" dirty="0" err="1" smtClean="0">
                <a:solidFill>
                  <a:schemeClr val="tx1"/>
                </a:solidFill>
                <a:latin typeface="Times New Roman" pitchFamily="18" charset="0"/>
                <a:cs typeface="Times New Roman" pitchFamily="18" charset="0"/>
              </a:rPr>
              <a:t>phút</a:t>
            </a:r>
            <a:endParaRPr lang="en-US" sz="2800" dirty="0" smtClean="0">
              <a:solidFill>
                <a:schemeClr val="tx1"/>
              </a:solidFill>
              <a:latin typeface="Times New Roman" pitchFamily="18" charset="0"/>
              <a:cs typeface="Times New Roman" pitchFamily="18" charset="0"/>
            </a:endParaRPr>
          </a:p>
          <a:p>
            <a:pPr lvl="4" algn="l"/>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lượng</a:t>
            </a:r>
            <a:r>
              <a:rPr lang="en-US" sz="2800" dirty="0" smtClean="0">
                <a:solidFill>
                  <a:schemeClr val="tx1"/>
                </a:solidFill>
                <a:latin typeface="Times New Roman" pitchFamily="18" charset="0"/>
                <a:cs typeface="Times New Roman" pitchFamily="18" charset="0"/>
              </a:rPr>
              <a:t>: 15 </a:t>
            </a:r>
            <a:r>
              <a:rPr lang="en-US" sz="2800" dirty="0" err="1" smtClean="0">
                <a:solidFill>
                  <a:schemeClr val="tx1"/>
                </a:solidFill>
                <a:latin typeface="Times New Roman" pitchFamily="18" charset="0"/>
                <a:cs typeface="Times New Roman" pitchFamily="18" charset="0"/>
              </a:rPr>
              <a:t>trẻ</a:t>
            </a:r>
            <a:endParaRPr lang="en-US" sz="2800" dirty="0" smtClean="0">
              <a:solidFill>
                <a:schemeClr val="tx1"/>
              </a:solidFill>
              <a:latin typeface="Times New Roman" pitchFamily="18" charset="0"/>
              <a:cs typeface="Times New Roman" pitchFamily="18" charset="0"/>
            </a:endParaRPr>
          </a:p>
          <a:p>
            <a:pPr lvl="4" algn="l"/>
            <a:r>
              <a:rPr lang="en-US" sz="2800" dirty="0" smtClean="0">
                <a:solidFill>
                  <a:schemeClr val="tx1"/>
                </a:solidFill>
                <a:latin typeface="Times New Roman" pitchFamily="18" charset="0"/>
                <a:cs typeface="Times New Roman" pitchFamily="18" charset="0"/>
              </a:rPr>
              <a:t>Giáo viên: </a:t>
            </a:r>
            <a:r>
              <a:rPr lang="en-US" sz="2800" b="1" i="1" dirty="0" smtClean="0">
                <a:solidFill>
                  <a:schemeClr val="tx1"/>
                </a:solidFill>
                <a:latin typeface="Times New Roman" pitchFamily="18" charset="0"/>
                <a:cs typeface="Times New Roman" pitchFamily="18" charset="0"/>
              </a:rPr>
              <a:t>PHẠM THỊ CHÂM</a:t>
            </a:r>
            <a:endParaRPr lang="en-US" sz="2800" b="1" i="1" dirty="0" smtClean="0">
              <a:solidFill>
                <a:schemeClr val="tx1"/>
              </a:solidFill>
              <a:latin typeface="Times New Roman" pitchFamily="18" charset="0"/>
              <a:cs typeface="Times New Roman" pitchFamily="18" charset="0"/>
            </a:endParaRPr>
          </a:p>
          <a:p>
            <a:pPr lvl="4" algn="l"/>
            <a:endParaRPr lang="en-US" sz="2800" dirty="0" smtClean="0">
              <a:solidFill>
                <a:schemeClr val="tx1"/>
              </a:solidFill>
              <a:latin typeface="Times New Roman" pitchFamily="18" charset="0"/>
              <a:cs typeface="Times New Roman" pitchFamily="18" charset="0"/>
            </a:endParaRPr>
          </a:p>
        </p:txBody>
      </p:sp>
      <p:sp>
        <p:nvSpPr>
          <p:cNvPr id="4" name="Rectangle 2"/>
          <p:cNvSpPr>
            <a:spLocks noChangeArrowheads="1"/>
          </p:cNvSpPr>
          <p:nvPr/>
        </p:nvSpPr>
        <p:spPr bwMode="auto">
          <a:xfrm>
            <a:off x="0" y="97795"/>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3275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4343399"/>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143000"/>
          </a:xfrm>
        </p:spPr>
        <p:txBody>
          <a:bodyPr>
            <a:normAutofit/>
          </a:bodyPr>
          <a:lstStyle/>
          <a:p>
            <a:r>
              <a:rPr lang="en-US" sz="4800" dirty="0" smtClean="0">
                <a:latin typeface="Times New Roman" pitchFamily="18" charset="0"/>
                <a:cs typeface="Times New Roman" pitchFamily="18" charset="0"/>
              </a:rPr>
              <a:t>ĐÀM THOẠI – TRÍCH DẪN</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059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dirty="0" smtClean="0"/>
              <a:t>- </a:t>
            </a:r>
            <a:r>
              <a:rPr lang="vi-VN" dirty="0" smtClean="0">
                <a:latin typeface="Times New Roman" pitchFamily="18" charset="0"/>
                <a:cs typeface="Times New Roman" pitchFamily="18" charset="0"/>
              </a:rPr>
              <a:t>Buổi sáng khi thức dậy bé đã làm gì?</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-Bé </a:t>
            </a:r>
            <a:r>
              <a:rPr lang="en-US" dirty="0" err="1" smtClean="0">
                <a:latin typeface="Times New Roman" pitchFamily="18" charset="0"/>
                <a:cs typeface="Times New Roman" pitchFamily="18" charset="0"/>
              </a:rPr>
              <a:t>nhìn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cành</a:t>
            </a:r>
            <a:r>
              <a:rPr lang="vi-VN"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2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94218"/>
            <a:ext cx="8229600" cy="1143000"/>
          </a:xfrm>
        </p:spPr>
        <p:txBody>
          <a:bodyPr>
            <a:normAutofit fontScale="90000"/>
          </a:bodyPr>
          <a:lstStyle/>
          <a:p>
            <a:r>
              <a:rPr lang="vi-VN" dirty="0" smtClean="0"/>
              <a:t>- </a:t>
            </a:r>
            <a:r>
              <a:rPr lang="en-US" dirty="0" err="1" smtClean="0"/>
              <a:t>Bé</a:t>
            </a:r>
            <a:r>
              <a:rPr lang="en-US" dirty="0" smtClean="0"/>
              <a:t> </a:t>
            </a:r>
            <a:r>
              <a:rPr lang="en-US" dirty="0" err="1" smtClean="0"/>
              <a:t>làm</a:t>
            </a:r>
            <a:r>
              <a:rPr lang="en-US" dirty="0" smtClean="0"/>
              <a:t> </a:t>
            </a:r>
            <a:r>
              <a:rPr lang="en-US" dirty="0" err="1" smtClean="0"/>
              <a:t>gì</a:t>
            </a:r>
            <a:r>
              <a:rPr lang="en-US" dirty="0" smtClean="0"/>
              <a:t> </a:t>
            </a:r>
            <a:r>
              <a:rPr lang="en-US" dirty="0" err="1" smtClean="0"/>
              <a:t>để</a:t>
            </a:r>
            <a:r>
              <a:rPr lang="en-US" dirty="0" smtClean="0"/>
              <a:t> </a:t>
            </a:r>
            <a:r>
              <a:rPr lang="en-US" dirty="0" err="1" smtClean="0"/>
              <a:t>chào</a:t>
            </a:r>
            <a:r>
              <a:rPr lang="en-US" dirty="0" smtClean="0"/>
              <a:t> </a:t>
            </a:r>
            <a:r>
              <a:rPr lang="en-US" dirty="0" err="1" smtClean="0"/>
              <a:t>chú</a:t>
            </a:r>
            <a:r>
              <a:rPr lang="en-US" dirty="0" smtClean="0"/>
              <a:t> </a:t>
            </a:r>
            <a:r>
              <a:rPr lang="en-US" dirty="0" err="1" smtClean="0"/>
              <a:t>chim</a:t>
            </a:r>
            <a:r>
              <a:rPr lang="vi-VN" dirty="0" smtClean="0"/>
              <a:t>? </a:t>
            </a:r>
            <a:r>
              <a:rPr lang="en-US" dirty="0" smtClean="0"/>
              <a:t/>
            </a:r>
            <a:br>
              <a:rPr lang="en-US" dirty="0" smtClean="0"/>
            </a:br>
            <a:r>
              <a:rPr lang="en-US" dirty="0" smtClean="0"/>
              <a:t>- </a:t>
            </a:r>
            <a:r>
              <a:rPr lang="en-US" dirty="0" err="1" smtClean="0"/>
              <a:t>Chú</a:t>
            </a:r>
            <a:r>
              <a:rPr lang="en-US" dirty="0" smtClean="0"/>
              <a:t> </a:t>
            </a:r>
            <a:r>
              <a:rPr lang="en-US" dirty="0" err="1" smtClean="0"/>
              <a:t>chim</a:t>
            </a:r>
            <a:r>
              <a:rPr lang="en-US" dirty="0" smtClean="0"/>
              <a:t> </a:t>
            </a:r>
            <a:r>
              <a:rPr lang="en-US" dirty="0" err="1" smtClean="0"/>
              <a:t>đã</a:t>
            </a:r>
            <a:r>
              <a:rPr lang="en-US" dirty="0" smtClean="0"/>
              <a:t> </a:t>
            </a:r>
            <a:r>
              <a:rPr lang="en-US" dirty="0" err="1" smtClean="0"/>
              <a:t>chào</a:t>
            </a:r>
            <a:r>
              <a:rPr lang="en-US" dirty="0" smtClean="0"/>
              <a:t> </a:t>
            </a:r>
            <a:r>
              <a:rPr lang="en-US" dirty="0" err="1" smtClean="0"/>
              <a:t>bé</a:t>
            </a:r>
            <a:r>
              <a:rPr lang="en-US" dirty="0" smtClean="0"/>
              <a:t> </a:t>
            </a:r>
            <a:r>
              <a:rPr lang="en-US" dirty="0" err="1" smtClean="0"/>
              <a:t>lại</a:t>
            </a:r>
            <a:r>
              <a:rPr lang="en-US" dirty="0" smtClean="0"/>
              <a:t> </a:t>
            </a:r>
            <a:r>
              <a:rPr lang="en-US" dirty="0" err="1" smtClean="0"/>
              <a:t>như</a:t>
            </a:r>
            <a:r>
              <a:rPr lang="en-US" dirty="0" smtClean="0"/>
              <a:t> </a:t>
            </a:r>
            <a:r>
              <a:rPr lang="en-US" dirty="0" err="1" smtClean="0"/>
              <a:t>thế</a:t>
            </a:r>
            <a:r>
              <a:rPr lang="en-US" dirty="0" smtClean="0"/>
              <a:t> </a:t>
            </a:r>
            <a:r>
              <a:rPr lang="en-US" smtClean="0"/>
              <a:t>nào</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51</Words>
  <Application>Microsoft Office PowerPoint</Application>
  <PresentationFormat>On-screen Show (4:3)</PresentationFormat>
  <Paragraphs>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vt:lpstr>
      <vt:lpstr>Times New Roman</vt:lpstr>
      <vt:lpstr>Office Theme</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ĐÀM THOẠI – TRÍCH DẪN</vt:lpstr>
      <vt:lpstr> - Buổi sáng khi thức dậy bé đã làm gì? -Bé nhìn thấy chú gì đậu trên cành? </vt:lpstr>
      <vt:lpstr>- Bé làm gì để chào chú chim?  - Chú chim đã chào bé lại như thế nào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19</cp:revision>
  <dcterms:created xsi:type="dcterms:W3CDTF">2017-10-21T14:49:28Z</dcterms:created>
  <dcterms:modified xsi:type="dcterms:W3CDTF">2021-05-07T05:51:31Z</dcterms:modified>
</cp:coreProperties>
</file>