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9" r:id="rId2"/>
    <p:sldId id="269" r:id="rId3"/>
    <p:sldId id="270" r:id="rId4"/>
    <p:sldId id="258" r:id="rId5"/>
    <p:sldId id="265" r:id="rId6"/>
    <p:sldId id="267" r:id="rId7"/>
    <p:sldId id="261" r:id="rId8"/>
    <p:sldId id="268" r:id="rId9"/>
    <p:sldId id="263" r:id="rId10"/>
  </p:sldIdLst>
  <p:sldSz cx="9144000" cy="6858000" type="screen4x3"/>
  <p:notesSz cx="6858000" cy="9144000"/>
  <p:custDataLst>
    <p:tags r:id="rId11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1368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gs" Target="tags/tag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92C8CF-31F1-4164-985D-920277317575}" type="datetimeFigureOut">
              <a:rPr lang="en-US" smtClean="0"/>
              <a:pPr/>
              <a:t>8/20/2020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8A6522-7A49-4463-895C-C231B805CCA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92C8CF-31F1-4164-985D-920277317575}" type="datetimeFigureOut">
              <a:rPr lang="en-US" smtClean="0"/>
              <a:pPr/>
              <a:t>8/20/2020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8A6522-7A49-4463-895C-C231B805CCA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92C8CF-31F1-4164-985D-920277317575}" type="datetimeFigureOut">
              <a:rPr lang="en-US" smtClean="0"/>
              <a:pPr/>
              <a:t>8/20/2020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8A6522-7A49-4463-895C-C231B805CCA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92C8CF-31F1-4164-985D-920277317575}" type="datetimeFigureOut">
              <a:rPr lang="en-US" smtClean="0"/>
              <a:pPr/>
              <a:t>8/20/2020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8A6522-7A49-4463-895C-C231B805CCA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92C8CF-31F1-4164-985D-920277317575}" type="datetimeFigureOut">
              <a:rPr lang="en-US" smtClean="0"/>
              <a:pPr/>
              <a:t>8/20/2020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8A6522-7A49-4463-895C-C231B805CCA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92C8CF-31F1-4164-985D-920277317575}" type="datetimeFigureOut">
              <a:rPr lang="en-US" smtClean="0"/>
              <a:pPr/>
              <a:t>8/20/2020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8A6522-7A49-4463-895C-C231B805CCA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92C8CF-31F1-4164-985D-920277317575}" type="datetimeFigureOut">
              <a:rPr lang="en-US" smtClean="0"/>
              <a:pPr/>
              <a:t>8/20/2020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8A6522-7A49-4463-895C-C231B805CCA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92C8CF-31F1-4164-985D-920277317575}" type="datetimeFigureOut">
              <a:rPr lang="en-US" smtClean="0"/>
              <a:pPr/>
              <a:t>8/20/2020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8A6522-7A49-4463-895C-C231B805CCA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92C8CF-31F1-4164-985D-920277317575}" type="datetimeFigureOut">
              <a:rPr lang="en-US" smtClean="0"/>
              <a:pPr/>
              <a:t>8/20/2020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8A6522-7A49-4463-895C-C231B805CCA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92C8CF-31F1-4164-985D-920277317575}" type="datetimeFigureOut">
              <a:rPr lang="en-US" smtClean="0"/>
              <a:pPr/>
              <a:t>8/20/2020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8A6522-7A49-4463-895C-C231B805CCA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92C8CF-31F1-4164-985D-920277317575}" type="datetimeFigureOut">
              <a:rPr lang="en-US" smtClean="0"/>
              <a:pPr/>
              <a:t>8/20/2020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8A6522-7A49-4463-895C-C231B805CCA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92C8CF-31F1-4164-985D-920277317575}" type="datetimeFigureOut">
              <a:rPr lang="en-US" smtClean="0"/>
              <a:pPr/>
              <a:t>8/20/2020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8A6522-7A49-4463-895C-C231B805CCAC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image" Target="../media/image1.jpeg"/><Relationship Id="rId7" Type="http://schemas.openxmlformats.org/officeDocument/2006/relationships/image" Target="../media/image5.gif"/><Relationship Id="rId2" Type="http://schemas.openxmlformats.org/officeDocument/2006/relationships/slideLayout" Target="../slideLayouts/slideLayout7.xml"/><Relationship Id="rId1" Type="http://schemas.openxmlformats.org/officeDocument/2006/relationships/audio" Target="file:///D:\POWERPOINT\1.AN.%20Gieo%20hat\Vbai%20hat.wav" TargetMode="External"/><Relationship Id="rId6" Type="http://schemas.openxmlformats.org/officeDocument/2006/relationships/image" Target="../media/image4.png"/><Relationship Id="rId5" Type="http://schemas.openxmlformats.org/officeDocument/2006/relationships/image" Target="../media/image3.gif"/><Relationship Id="rId4" Type="http://schemas.openxmlformats.org/officeDocument/2006/relationships/image" Target="../media/image2.gi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slideLayout" Target="../slideLayouts/slideLayout7.xml"/><Relationship Id="rId1" Type="http://schemas.openxmlformats.org/officeDocument/2006/relationships/audio" Target="file:///E:\NH&#7840;C%20C&#193;C%209%20CH&#7910;%20&#272;&#7872;%20TH&#193;NG\Gia%20dinh\b&#224;n%20tay%20m&#7865;.wma" TargetMode="External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Users\Administrator\Downloads\GiaDinhNhoHanhPhucTo-Beat_3yxyq.mp3" TargetMode="External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slideLayout" Target="../slideLayouts/slideLayout7.xml"/><Relationship Id="rId1" Type="http://schemas.openxmlformats.org/officeDocument/2006/relationships/video" Target="file:///C:\Users\Administrator\Downloads\Gia%20&#272;&#236;nh%20Nh&#7887;,%20H&#7841;nh%20Ph&#250;c%20To%20-%20Kh&#225;nh%20Ng&#7885;c%20ft%20Nguy&#7877;n%20V&#259;n%20Chung%20ft%20Cela%20Kim%20%5bOfficial%5d.mp4" TargetMode="Externa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audio" Target="file:///E:\NH&#7840;C%20C&#193;C%209%20CH&#7910;%20&#272;&#7872;%20TH&#193;NG\Gia%20dinh\bo%20la%20tat%20ca.wma" TargetMode="External"/><Relationship Id="rId7" Type="http://schemas.openxmlformats.org/officeDocument/2006/relationships/image" Target="../media/image18.png"/><Relationship Id="rId2" Type="http://schemas.openxmlformats.org/officeDocument/2006/relationships/audio" Target="file:///E:\NH&#7840;C%20C&#193;C%209%20CH&#7910;%20&#272;&#7872;%20TH&#193;NG\Gia%20dinh\5%20CHAU%20YEU%20BA%20o%20loi.mp3" TargetMode="External"/><Relationship Id="rId1" Type="http://schemas.openxmlformats.org/officeDocument/2006/relationships/audio" Target="file:///E:\NH&#7840;C%20C&#193;C%209%20CH&#7910;%20&#272;&#7872;%20TH&#193;NG\Gia%20dinh\3%20chu%20gau.wma" TargetMode="External"/><Relationship Id="rId6" Type="http://schemas.openxmlformats.org/officeDocument/2006/relationships/image" Target="../media/image17.gif"/><Relationship Id="rId5" Type="http://schemas.openxmlformats.org/officeDocument/2006/relationships/image" Target="../media/image16.jpeg"/><Relationship Id="rId4" Type="http://schemas.openxmlformats.org/officeDocument/2006/relationships/slideLayout" Target="../slideLayouts/slideLayout7.xml"/><Relationship Id="rId9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0" y="2130425"/>
            <a:ext cx="7772400" cy="1470025"/>
          </a:xfrm>
        </p:spPr>
        <p:txBody>
          <a:bodyPr/>
          <a:lstStyle/>
          <a:p>
            <a:pPr eaLnBrk="1" hangingPunct="1"/>
            <a:r>
              <a:rPr lang="en-US" smtClean="0"/>
              <a:t> </a:t>
            </a:r>
            <a:endParaRPr lang="vi-VN" smtClean="0"/>
          </a:p>
        </p:txBody>
      </p:sp>
      <p:pic>
        <p:nvPicPr>
          <p:cNvPr id="2051" name="Picture 5" descr="2007041700252567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5" name="Text Box 7"/>
          <p:cNvSpPr txBox="1">
            <a:spLocks noChangeArrowheads="1"/>
          </p:cNvSpPr>
          <p:nvPr/>
        </p:nvSpPr>
        <p:spPr bwMode="auto">
          <a:xfrm>
            <a:off x="0" y="0"/>
            <a:ext cx="9144000" cy="793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4600" b="1" dirty="0" err="1">
                <a:solidFill>
                  <a:srgbClr val="FF0000"/>
                </a:solidFill>
                <a:latin typeface="Times New Roman" pitchFamily="18" charset="0"/>
              </a:rPr>
              <a:t>Tr</a:t>
            </a:r>
            <a:r>
              <a:rPr lang="en-US" sz="3200" b="1" dirty="0" err="1">
                <a:solidFill>
                  <a:srgbClr val="FF0000"/>
                </a:solidFill>
              </a:rPr>
              <a:t>ường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mầm</a:t>
            </a:r>
            <a:r>
              <a:rPr lang="en-US" sz="3200" b="1" dirty="0">
                <a:solidFill>
                  <a:srgbClr val="FF0000"/>
                </a:solidFill>
              </a:rPr>
              <a:t> non An </a:t>
            </a:r>
            <a:r>
              <a:rPr lang="en-US" sz="3200" b="1" dirty="0" err="1">
                <a:solidFill>
                  <a:srgbClr val="FF0000"/>
                </a:solidFill>
              </a:rPr>
              <a:t>Khánh</a:t>
            </a:r>
            <a:r>
              <a:rPr lang="en-US" sz="3200" b="1" dirty="0">
                <a:solidFill>
                  <a:srgbClr val="FF0000"/>
                </a:solidFill>
              </a:rPr>
              <a:t> C</a:t>
            </a:r>
          </a:p>
        </p:txBody>
      </p:sp>
      <p:sp>
        <p:nvSpPr>
          <p:cNvPr id="2061" name="Text Box 13"/>
          <p:cNvSpPr txBox="1">
            <a:spLocks noChangeArrowheads="1"/>
          </p:cNvSpPr>
          <p:nvPr/>
        </p:nvSpPr>
        <p:spPr bwMode="auto">
          <a:xfrm>
            <a:off x="0" y="3429000"/>
            <a:ext cx="8839200" cy="2308324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800" b="1" i="1" dirty="0">
                <a:solidFill>
                  <a:srgbClr val="006600"/>
                </a:solidFill>
                <a:latin typeface=".VnAvant" pitchFamily="34" charset="0"/>
              </a:rPr>
              <a:t>            </a:t>
            </a:r>
            <a:r>
              <a:rPr lang="en-US" sz="2400" b="1" i="1" dirty="0"/>
              <a:t>ĐỀ TÀI:</a:t>
            </a:r>
            <a:endParaRPr lang="en-US" sz="3600" b="1" i="1" dirty="0">
              <a:solidFill>
                <a:srgbClr val="006600"/>
              </a:solidFill>
              <a:latin typeface=".VnAvant" pitchFamily="34" charset="0"/>
            </a:endParaRPr>
          </a:p>
          <a:p>
            <a:r>
              <a:rPr lang="en-US" sz="3600" b="1" i="1" dirty="0">
                <a:solidFill>
                  <a:schemeClr val="hlink"/>
                </a:solidFill>
                <a:latin typeface=".VnAvant" pitchFamily="34" charset="0"/>
              </a:rPr>
              <a:t> </a:t>
            </a:r>
            <a:r>
              <a:rPr lang="en-US" sz="3600" b="1" i="1" dirty="0" err="1" smtClean="0">
                <a:solidFill>
                  <a:srgbClr val="FFFF00"/>
                </a:solidFill>
                <a:latin typeface="Arial Narrow" pitchFamily="34" charset="0"/>
              </a:rPr>
              <a:t>Dạy</a:t>
            </a:r>
            <a:r>
              <a:rPr lang="en-US" sz="3600" b="1" i="1" dirty="0" smtClean="0">
                <a:solidFill>
                  <a:srgbClr val="FFFF00"/>
                </a:solidFill>
                <a:latin typeface="Arial Narrow" pitchFamily="34" charset="0"/>
              </a:rPr>
              <a:t> </a:t>
            </a:r>
            <a:r>
              <a:rPr lang="en-US" sz="3600" b="1" i="1" dirty="0" err="1" smtClean="0">
                <a:solidFill>
                  <a:srgbClr val="FFFF00"/>
                </a:solidFill>
                <a:latin typeface="Arial Narrow" pitchFamily="34" charset="0"/>
              </a:rPr>
              <a:t>Hát</a:t>
            </a:r>
            <a:r>
              <a:rPr lang="en-US" sz="3600" b="1" i="1" dirty="0" smtClean="0">
                <a:solidFill>
                  <a:srgbClr val="FFFF00"/>
                </a:solidFill>
                <a:latin typeface="Arial Narrow" pitchFamily="34" charset="0"/>
              </a:rPr>
              <a:t>:   </a:t>
            </a:r>
            <a:r>
              <a:rPr lang="en-US" sz="3600" b="1" i="1" dirty="0" smtClean="0">
                <a:solidFill>
                  <a:srgbClr val="FFFF00"/>
                </a:solidFill>
                <a:latin typeface="Times New Roman" pitchFamily="18" charset="0"/>
              </a:rPr>
              <a:t>“</a:t>
            </a:r>
            <a:r>
              <a:rPr lang="en-US" sz="3600" b="1" i="1" dirty="0" err="1" smtClean="0">
                <a:solidFill>
                  <a:srgbClr val="FFFF00"/>
                </a:solidFill>
                <a:latin typeface="Times New Roman" pitchFamily="18" charset="0"/>
              </a:rPr>
              <a:t>Bàn</a:t>
            </a:r>
            <a:r>
              <a:rPr lang="en-US" sz="3600" b="1" i="1" dirty="0" smtClean="0">
                <a:solidFill>
                  <a:srgbClr val="FFFF00"/>
                </a:solidFill>
                <a:latin typeface="Times New Roman" pitchFamily="18" charset="0"/>
              </a:rPr>
              <a:t> </a:t>
            </a:r>
            <a:r>
              <a:rPr lang="en-US" sz="3600" b="1" i="1" dirty="0" err="1" smtClean="0">
                <a:solidFill>
                  <a:srgbClr val="FFFF00"/>
                </a:solidFill>
                <a:latin typeface="Times New Roman" pitchFamily="18" charset="0"/>
              </a:rPr>
              <a:t>tay</a:t>
            </a:r>
            <a:r>
              <a:rPr lang="en-US" sz="3600" b="1" i="1" dirty="0" smtClean="0">
                <a:solidFill>
                  <a:srgbClr val="FFFF00"/>
                </a:solidFill>
                <a:latin typeface="Times New Roman" pitchFamily="18" charset="0"/>
              </a:rPr>
              <a:t> </a:t>
            </a:r>
            <a:r>
              <a:rPr lang="en-US" sz="3600" b="1" i="1" dirty="0" err="1" smtClean="0">
                <a:solidFill>
                  <a:srgbClr val="FFFF00"/>
                </a:solidFill>
                <a:latin typeface="Times New Roman" pitchFamily="18" charset="0"/>
              </a:rPr>
              <a:t>mẹ</a:t>
            </a:r>
            <a:r>
              <a:rPr lang="en-US" sz="3600" b="1" i="1" dirty="0" smtClean="0">
                <a:solidFill>
                  <a:srgbClr val="FFFF00"/>
                </a:solidFill>
                <a:latin typeface="Times New Roman" pitchFamily="18" charset="0"/>
              </a:rPr>
              <a:t>”- </a:t>
            </a:r>
            <a:r>
              <a:rPr lang="en-US" sz="3600" b="1" i="1" dirty="0" err="1" smtClean="0">
                <a:solidFill>
                  <a:srgbClr val="FFFF00"/>
                </a:solidFill>
                <a:latin typeface="Times New Roman" pitchFamily="18" charset="0"/>
              </a:rPr>
              <a:t>Bùi</a:t>
            </a:r>
            <a:r>
              <a:rPr lang="en-US" sz="3600" b="1" i="1" dirty="0" smtClean="0">
                <a:solidFill>
                  <a:srgbClr val="FFFF00"/>
                </a:solidFill>
                <a:latin typeface="Times New Roman" pitchFamily="18" charset="0"/>
              </a:rPr>
              <a:t> </a:t>
            </a:r>
            <a:r>
              <a:rPr lang="en-US" sz="3600" b="1" i="1" dirty="0" err="1" smtClean="0">
                <a:solidFill>
                  <a:srgbClr val="FFFF00"/>
                </a:solidFill>
                <a:latin typeface="Times New Roman" pitchFamily="18" charset="0"/>
              </a:rPr>
              <a:t>Đình</a:t>
            </a:r>
            <a:r>
              <a:rPr lang="en-US" sz="3600" b="1" i="1" dirty="0" smtClean="0">
                <a:solidFill>
                  <a:srgbClr val="FFFF00"/>
                </a:solidFill>
                <a:latin typeface="Times New Roman" pitchFamily="18" charset="0"/>
              </a:rPr>
              <a:t> </a:t>
            </a:r>
            <a:r>
              <a:rPr lang="en-US" sz="3600" b="1" i="1" dirty="0" err="1" smtClean="0">
                <a:solidFill>
                  <a:srgbClr val="FFFF00"/>
                </a:solidFill>
                <a:latin typeface="Times New Roman" pitchFamily="18" charset="0"/>
              </a:rPr>
              <a:t>Thảo</a:t>
            </a:r>
            <a:endParaRPr lang="en-US" sz="3600" b="1" i="1" dirty="0">
              <a:solidFill>
                <a:srgbClr val="FFFF00"/>
              </a:solidFill>
              <a:latin typeface="Times New Roman" pitchFamily="18" charset="0"/>
            </a:endParaRPr>
          </a:p>
          <a:p>
            <a:r>
              <a:rPr lang="en-US" sz="2400" b="1" i="1" dirty="0">
                <a:solidFill>
                  <a:srgbClr val="FF00FF"/>
                </a:solidFill>
                <a:latin typeface="Arial Narrow" pitchFamily="34" charset="0"/>
              </a:rPr>
              <a:t>    </a:t>
            </a:r>
            <a:r>
              <a:rPr lang="en-US" sz="4000" b="1" i="1" dirty="0" smtClean="0">
                <a:solidFill>
                  <a:srgbClr val="FF00FF"/>
                </a:solidFill>
                <a:latin typeface="Arial Narrow" pitchFamily="34" charset="0"/>
              </a:rPr>
              <a:t> </a:t>
            </a:r>
            <a:r>
              <a:rPr lang="en-US" sz="4000" b="1" i="1" dirty="0" err="1">
                <a:solidFill>
                  <a:srgbClr val="FFFF00"/>
                </a:solidFill>
                <a:latin typeface="Arial Narrow" pitchFamily="34" charset="0"/>
              </a:rPr>
              <a:t>Nghe</a:t>
            </a:r>
            <a:r>
              <a:rPr lang="en-US" sz="4000" b="1" i="1" dirty="0">
                <a:solidFill>
                  <a:srgbClr val="FFFF00"/>
                </a:solidFill>
                <a:latin typeface="Arial Narrow" pitchFamily="34" charset="0"/>
              </a:rPr>
              <a:t> </a:t>
            </a:r>
            <a:r>
              <a:rPr lang="en-US" sz="4000" b="1" i="1" dirty="0" err="1">
                <a:solidFill>
                  <a:srgbClr val="FFFF00"/>
                </a:solidFill>
                <a:latin typeface="Arial Narrow" pitchFamily="34" charset="0"/>
              </a:rPr>
              <a:t>hát</a:t>
            </a:r>
            <a:r>
              <a:rPr lang="en-US" sz="4000" b="1" i="1" dirty="0">
                <a:solidFill>
                  <a:srgbClr val="FFFF00"/>
                </a:solidFill>
                <a:latin typeface="Arial Narrow" pitchFamily="34" charset="0"/>
              </a:rPr>
              <a:t> “ </a:t>
            </a:r>
            <a:r>
              <a:rPr lang="en-US" sz="4000" b="1" i="1" dirty="0" err="1" smtClean="0">
                <a:solidFill>
                  <a:srgbClr val="FFFF00"/>
                </a:solidFill>
                <a:latin typeface="Arial Narrow" pitchFamily="34" charset="0"/>
              </a:rPr>
              <a:t>Gia</a:t>
            </a:r>
            <a:r>
              <a:rPr lang="en-US" sz="4000" b="1" i="1" dirty="0" smtClean="0">
                <a:solidFill>
                  <a:srgbClr val="FFFF00"/>
                </a:solidFill>
                <a:latin typeface="Arial Narrow" pitchFamily="34" charset="0"/>
              </a:rPr>
              <a:t> </a:t>
            </a:r>
            <a:r>
              <a:rPr lang="en-US" sz="4000" b="1" i="1" dirty="0" err="1" smtClean="0">
                <a:solidFill>
                  <a:srgbClr val="FFFF00"/>
                </a:solidFill>
                <a:latin typeface="Arial Narrow" pitchFamily="34" charset="0"/>
              </a:rPr>
              <a:t>đình</a:t>
            </a:r>
            <a:r>
              <a:rPr lang="en-US" sz="4000" b="1" i="1" dirty="0" smtClean="0">
                <a:solidFill>
                  <a:srgbClr val="FFFF00"/>
                </a:solidFill>
                <a:latin typeface="Arial Narrow" pitchFamily="34" charset="0"/>
              </a:rPr>
              <a:t> </a:t>
            </a:r>
            <a:r>
              <a:rPr lang="en-US" sz="4000" b="1" i="1" dirty="0" err="1" smtClean="0">
                <a:solidFill>
                  <a:srgbClr val="FFFF00"/>
                </a:solidFill>
                <a:latin typeface="Arial Narrow" pitchFamily="34" charset="0"/>
              </a:rPr>
              <a:t>Nhỏ</a:t>
            </a:r>
            <a:r>
              <a:rPr lang="en-US" sz="4000" b="1" i="1" dirty="0" smtClean="0">
                <a:solidFill>
                  <a:srgbClr val="FFFF00"/>
                </a:solidFill>
                <a:latin typeface="Arial Narrow" pitchFamily="34" charset="0"/>
              </a:rPr>
              <a:t>, </a:t>
            </a:r>
            <a:r>
              <a:rPr lang="en-US" sz="4000" b="1" i="1" dirty="0" err="1" smtClean="0">
                <a:solidFill>
                  <a:srgbClr val="FFFF00"/>
                </a:solidFill>
                <a:latin typeface="Arial Narrow" pitchFamily="34" charset="0"/>
              </a:rPr>
              <a:t>Hạnh</a:t>
            </a:r>
            <a:r>
              <a:rPr lang="en-US" sz="4000" b="1" i="1" dirty="0" smtClean="0">
                <a:solidFill>
                  <a:srgbClr val="FFFF00"/>
                </a:solidFill>
                <a:latin typeface="Arial Narrow" pitchFamily="34" charset="0"/>
              </a:rPr>
              <a:t> </a:t>
            </a:r>
            <a:r>
              <a:rPr lang="en-US" sz="4000" b="1" i="1" dirty="0" err="1" smtClean="0">
                <a:solidFill>
                  <a:srgbClr val="FFFF00"/>
                </a:solidFill>
                <a:latin typeface="Arial Narrow" pitchFamily="34" charset="0"/>
              </a:rPr>
              <a:t>Phúc</a:t>
            </a:r>
            <a:r>
              <a:rPr lang="en-US" sz="4000" b="1" i="1" dirty="0" smtClean="0">
                <a:solidFill>
                  <a:srgbClr val="FFFF00"/>
                </a:solidFill>
                <a:latin typeface="Arial Narrow" pitchFamily="34" charset="0"/>
              </a:rPr>
              <a:t> to”</a:t>
            </a:r>
            <a:endParaRPr lang="en-US" sz="4000" b="1" i="1" dirty="0">
              <a:solidFill>
                <a:srgbClr val="FFFF00"/>
              </a:solidFill>
              <a:latin typeface="Arial Narrow" pitchFamily="34" charset="0"/>
            </a:endParaRPr>
          </a:p>
          <a:p>
            <a:r>
              <a:rPr lang="en-US" sz="4000" b="1" i="1" dirty="0">
                <a:solidFill>
                  <a:srgbClr val="FFFF00"/>
                </a:solidFill>
                <a:latin typeface="Arial Narrow" pitchFamily="34" charset="0"/>
              </a:rPr>
              <a:t>   </a:t>
            </a:r>
            <a:r>
              <a:rPr lang="en-US" sz="4000" b="1" i="1" dirty="0" err="1" smtClean="0">
                <a:solidFill>
                  <a:srgbClr val="FFFF00"/>
                </a:solidFill>
                <a:latin typeface="Times New Roman" pitchFamily="18" charset="0"/>
              </a:rPr>
              <a:t>Tro</a:t>
            </a:r>
            <a:r>
              <a:rPr lang="en-US" sz="4000" b="1" i="1" dirty="0" smtClean="0">
                <a:solidFill>
                  <a:srgbClr val="FFFF00"/>
                </a:solidFill>
                <a:latin typeface="Times New Roman" pitchFamily="18" charset="0"/>
              </a:rPr>
              <a:t>̀ </a:t>
            </a:r>
            <a:r>
              <a:rPr lang="en-US" sz="4000" b="1" i="1" dirty="0" err="1">
                <a:solidFill>
                  <a:srgbClr val="FFFF00"/>
                </a:solidFill>
                <a:latin typeface="Times New Roman" pitchFamily="18" charset="0"/>
              </a:rPr>
              <a:t>chơi</a:t>
            </a:r>
            <a:r>
              <a:rPr lang="en-US" sz="4000" b="1" i="1" dirty="0">
                <a:solidFill>
                  <a:srgbClr val="FFFF00"/>
                </a:solidFill>
                <a:latin typeface="Times New Roman" pitchFamily="18" charset="0"/>
              </a:rPr>
              <a:t> </a:t>
            </a:r>
            <a:r>
              <a:rPr lang="en-US" sz="4000" b="1" i="1" dirty="0" err="1">
                <a:solidFill>
                  <a:srgbClr val="FFFF00"/>
                </a:solidFill>
                <a:latin typeface="Times New Roman" pitchFamily="18" charset="0"/>
              </a:rPr>
              <a:t>âm</a:t>
            </a:r>
            <a:r>
              <a:rPr lang="en-US" sz="4000" b="1" i="1" dirty="0">
                <a:solidFill>
                  <a:srgbClr val="FFFF00"/>
                </a:solidFill>
                <a:latin typeface="Times New Roman" pitchFamily="18" charset="0"/>
              </a:rPr>
              <a:t> </a:t>
            </a:r>
            <a:r>
              <a:rPr lang="en-US" sz="4000" b="1" i="1" dirty="0" err="1">
                <a:solidFill>
                  <a:srgbClr val="FFFF00"/>
                </a:solidFill>
                <a:latin typeface="Times New Roman" pitchFamily="18" charset="0"/>
              </a:rPr>
              <a:t>nhạc</a:t>
            </a:r>
            <a:r>
              <a:rPr lang="en-US" sz="4000" b="1" i="1" dirty="0">
                <a:solidFill>
                  <a:srgbClr val="FFFF00"/>
                </a:solidFill>
                <a:latin typeface="Times New Roman" pitchFamily="18" charset="0"/>
              </a:rPr>
              <a:t>: </a:t>
            </a:r>
            <a:r>
              <a:rPr lang="en-US" sz="4000" b="1" i="1" dirty="0" err="1">
                <a:solidFill>
                  <a:srgbClr val="FFFF00"/>
                </a:solidFill>
                <a:latin typeface="Times New Roman" pitchFamily="18" charset="0"/>
              </a:rPr>
              <a:t>ai</a:t>
            </a:r>
            <a:r>
              <a:rPr lang="en-US" sz="4000" b="1" i="1" dirty="0">
                <a:solidFill>
                  <a:srgbClr val="FFFF00"/>
                </a:solidFill>
                <a:latin typeface="Times New Roman" pitchFamily="18" charset="0"/>
              </a:rPr>
              <a:t> </a:t>
            </a:r>
            <a:r>
              <a:rPr lang="en-US" sz="4000" b="1" i="1" dirty="0" err="1">
                <a:solidFill>
                  <a:srgbClr val="FFFF00"/>
                </a:solidFill>
                <a:latin typeface="Times New Roman" pitchFamily="18" charset="0"/>
              </a:rPr>
              <a:t>nhanh</a:t>
            </a:r>
            <a:r>
              <a:rPr lang="en-US" sz="4000" b="1" i="1" dirty="0">
                <a:solidFill>
                  <a:srgbClr val="FFFF00"/>
                </a:solidFill>
                <a:latin typeface="Times New Roman" pitchFamily="18" charset="0"/>
              </a:rPr>
              <a:t> </a:t>
            </a:r>
            <a:r>
              <a:rPr lang="en-US" sz="4000" b="1" i="1" dirty="0" err="1">
                <a:solidFill>
                  <a:srgbClr val="FFFF00"/>
                </a:solidFill>
                <a:latin typeface="Times New Roman" pitchFamily="18" charset="0"/>
              </a:rPr>
              <a:t>nhất</a:t>
            </a:r>
            <a:endParaRPr lang="en-US" sz="4000" b="1" i="1" dirty="0">
              <a:solidFill>
                <a:srgbClr val="FFFF00"/>
              </a:solidFill>
              <a:latin typeface="Times New Roman" pitchFamily="18" charset="0"/>
            </a:endParaRPr>
          </a:p>
        </p:txBody>
      </p:sp>
      <p:sp>
        <p:nvSpPr>
          <p:cNvPr id="2062" name="Text Box 14"/>
          <p:cNvSpPr txBox="1">
            <a:spLocks noChangeArrowheads="1"/>
          </p:cNvSpPr>
          <p:nvPr/>
        </p:nvSpPr>
        <p:spPr bwMode="auto">
          <a:xfrm>
            <a:off x="0" y="990600"/>
            <a:ext cx="54864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400" b="1" dirty="0" err="1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</a:rPr>
              <a:t>Hoạt</a:t>
            </a:r>
            <a:r>
              <a:rPr lang="en-US" sz="2400" b="1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</a:rPr>
              <a:t>Động</a:t>
            </a:r>
            <a:r>
              <a:rPr lang="en-US" sz="2400" b="1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</a:rPr>
              <a:t>Học</a:t>
            </a:r>
            <a:r>
              <a:rPr lang="en-US" sz="2400" b="1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</a:rPr>
              <a:t>: </a:t>
            </a:r>
            <a:r>
              <a:rPr lang="en-US" sz="2400" b="1" dirty="0" err="1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</a:rPr>
              <a:t>Giáo</a:t>
            </a:r>
            <a:r>
              <a:rPr lang="en-US" sz="2400" b="1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</a:rPr>
              <a:t>Dục</a:t>
            </a:r>
            <a:r>
              <a:rPr lang="en-US" sz="2400" b="1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</a:rPr>
              <a:t>Âm</a:t>
            </a:r>
            <a:r>
              <a:rPr lang="en-US" sz="2400" b="1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</a:rPr>
              <a:t>Nhạc</a:t>
            </a:r>
            <a:endParaRPr lang="en-US" sz="2400" b="1" dirty="0">
              <a:solidFill>
                <a:schemeClr val="bg2">
                  <a:lumMod val="10000"/>
                </a:schemeClr>
              </a:solidFill>
              <a:latin typeface="Times New Roman" pitchFamily="18" charset="0"/>
            </a:endParaRPr>
          </a:p>
        </p:txBody>
      </p:sp>
      <p:sp>
        <p:nvSpPr>
          <p:cNvPr id="2063" name="Text Box 15"/>
          <p:cNvSpPr txBox="1">
            <a:spLocks noChangeArrowheads="1"/>
          </p:cNvSpPr>
          <p:nvPr/>
        </p:nvSpPr>
        <p:spPr bwMode="auto">
          <a:xfrm>
            <a:off x="457200" y="1143000"/>
            <a:ext cx="4204997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200" b="1" dirty="0" smtClean="0">
                <a:solidFill>
                  <a:srgbClr val="660066"/>
                </a:solidFill>
                <a:latin typeface=".VnTifani Heavy" pitchFamily="34" charset="0"/>
              </a:rPr>
              <a:t>                   </a:t>
            </a:r>
            <a:endParaRPr lang="en-US" sz="3200" b="1" dirty="0">
              <a:solidFill>
                <a:srgbClr val="660066"/>
              </a:solidFill>
              <a:latin typeface="Times New Roman" pitchFamily="18" charset="0"/>
            </a:endParaRPr>
          </a:p>
        </p:txBody>
      </p:sp>
      <p:sp>
        <p:nvSpPr>
          <p:cNvPr id="2065" name="Rectangle 17"/>
          <p:cNvSpPr>
            <a:spLocks noChangeArrowheads="1"/>
          </p:cNvSpPr>
          <p:nvPr/>
        </p:nvSpPr>
        <p:spPr bwMode="auto">
          <a:xfrm>
            <a:off x="3357563" y="6000750"/>
            <a:ext cx="4859337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 b="1" i="1" dirty="0">
                <a:solidFill>
                  <a:srgbClr val="7030A0"/>
                </a:solidFill>
              </a:rPr>
              <a:t>GVTH  : </a:t>
            </a:r>
            <a:r>
              <a:rPr lang="en-US" sz="2400" b="1" i="1" dirty="0" err="1" smtClean="0">
                <a:solidFill>
                  <a:srgbClr val="7030A0"/>
                </a:solidFill>
              </a:rPr>
              <a:t>Nguyễn</a:t>
            </a:r>
            <a:r>
              <a:rPr lang="en-US" sz="2400" b="1" i="1" dirty="0" smtClean="0">
                <a:solidFill>
                  <a:srgbClr val="7030A0"/>
                </a:solidFill>
              </a:rPr>
              <a:t> </a:t>
            </a:r>
            <a:r>
              <a:rPr lang="en-US" sz="2400" b="1" i="1" dirty="0" err="1" smtClean="0">
                <a:solidFill>
                  <a:srgbClr val="7030A0"/>
                </a:solidFill>
              </a:rPr>
              <a:t>Thị</a:t>
            </a:r>
            <a:r>
              <a:rPr lang="en-US" sz="2400" b="1" i="1" dirty="0" smtClean="0">
                <a:solidFill>
                  <a:srgbClr val="7030A0"/>
                </a:solidFill>
              </a:rPr>
              <a:t> </a:t>
            </a:r>
            <a:r>
              <a:rPr lang="en-US" sz="2400" b="1" i="1" dirty="0" err="1" smtClean="0">
                <a:solidFill>
                  <a:srgbClr val="7030A0"/>
                </a:solidFill>
              </a:rPr>
              <a:t>Vân</a:t>
            </a:r>
            <a:endParaRPr lang="en-US" sz="2400" b="1" i="1" dirty="0">
              <a:solidFill>
                <a:srgbClr val="7030A0"/>
              </a:solidFill>
            </a:endParaRPr>
          </a:p>
          <a:p>
            <a:r>
              <a:rPr lang="en-US" sz="2400" b="1" i="1" dirty="0">
                <a:solidFill>
                  <a:srgbClr val="7030A0"/>
                </a:solidFill>
              </a:rPr>
              <a:t>LỚP    : </a:t>
            </a:r>
            <a:r>
              <a:rPr lang="en-US" sz="2400" b="1" i="1" dirty="0" err="1">
                <a:solidFill>
                  <a:srgbClr val="7030A0"/>
                </a:solidFill>
              </a:rPr>
              <a:t>Mẫu</a:t>
            </a:r>
            <a:r>
              <a:rPr lang="en-US" sz="2400" b="1" i="1" dirty="0">
                <a:solidFill>
                  <a:srgbClr val="7030A0"/>
                </a:solidFill>
              </a:rPr>
              <a:t> </a:t>
            </a:r>
            <a:r>
              <a:rPr lang="en-US" sz="2400" b="1" i="1" dirty="0" err="1">
                <a:solidFill>
                  <a:srgbClr val="7030A0"/>
                </a:solidFill>
              </a:rPr>
              <a:t>giáo</a:t>
            </a:r>
            <a:r>
              <a:rPr lang="en-US" sz="2400" b="1" i="1" dirty="0">
                <a:solidFill>
                  <a:srgbClr val="7030A0"/>
                </a:solidFill>
              </a:rPr>
              <a:t> </a:t>
            </a:r>
            <a:r>
              <a:rPr lang="en-US" sz="2400" b="1" i="1" dirty="0" err="1" smtClean="0">
                <a:solidFill>
                  <a:srgbClr val="7030A0"/>
                </a:solidFill>
              </a:rPr>
              <a:t>Lớn</a:t>
            </a:r>
            <a:r>
              <a:rPr lang="en-US" sz="2400" b="1" i="1" dirty="0" smtClean="0">
                <a:solidFill>
                  <a:srgbClr val="7030A0"/>
                </a:solidFill>
              </a:rPr>
              <a:t>– 5 </a:t>
            </a:r>
            <a:r>
              <a:rPr lang="en-US" sz="2400" b="1" i="1" dirty="0" err="1" smtClean="0">
                <a:solidFill>
                  <a:srgbClr val="7030A0"/>
                </a:solidFill>
              </a:rPr>
              <a:t>tuổi</a:t>
            </a:r>
            <a:r>
              <a:rPr lang="en-US" sz="2400" b="1" i="1" dirty="0" smtClean="0">
                <a:solidFill>
                  <a:srgbClr val="7030A0"/>
                </a:solidFill>
              </a:rPr>
              <a:t> -C1</a:t>
            </a:r>
            <a:endParaRPr lang="vi-VN" sz="2000" b="1" i="1" dirty="0">
              <a:solidFill>
                <a:srgbClr val="7030A0"/>
              </a:solidFill>
            </a:endParaRPr>
          </a:p>
        </p:txBody>
      </p:sp>
      <p:pic>
        <p:nvPicPr>
          <p:cNvPr id="2057" name="Picture 18" descr="465af2fcdcb5b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4646613"/>
            <a:ext cx="642938" cy="2211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8" name="Picture 19" descr="Borboleta_17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57250" y="6215063"/>
            <a:ext cx="993775" cy="642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9" name="Picture 20" descr="Borboleta_17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81000" y="0"/>
            <a:ext cx="935038" cy="792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71" name="Vbai hat.wav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651500" y="2708275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Picture 25" descr="Borboleta_17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-2209417">
            <a:off x="7956550" y="3068638"/>
            <a:ext cx="935038" cy="792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28" descr="trai"/>
          <p:cNvPicPr>
            <a:picLocks noChangeAspect="1" noChangeArrowheads="1" noCrop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 rot="507662">
            <a:off x="4716463" y="1052513"/>
            <a:ext cx="1047750" cy="774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64" name="Picture 18" descr="465af2fcdcb5b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215313" y="4646613"/>
            <a:ext cx="642937" cy="2211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Picture 15" descr="hinh-nen-powerpoint-thien-nhien-dep-1.jp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1219200" y="2667000"/>
            <a:ext cx="6629400" cy="32624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i="1" dirty="0" smtClean="0">
                <a:solidFill>
                  <a:srgbClr val="7030A0"/>
                </a:solidFill>
              </a:rPr>
              <a:t>ĐỀ TÀI:</a:t>
            </a:r>
            <a:endParaRPr lang="en-US" sz="2800" b="1" i="1" dirty="0" smtClean="0">
              <a:solidFill>
                <a:srgbClr val="7030A0"/>
              </a:solidFill>
              <a:latin typeface=".VnAvant" pitchFamily="34" charset="0"/>
            </a:endParaRPr>
          </a:p>
          <a:p>
            <a:r>
              <a:rPr lang="en-US" sz="2800" b="1" i="1" dirty="0" smtClean="0">
                <a:solidFill>
                  <a:srgbClr val="7030A0"/>
                </a:solidFill>
                <a:latin typeface=".VnAvant" pitchFamily="34" charset="0"/>
              </a:rPr>
              <a:t> </a:t>
            </a:r>
            <a:r>
              <a:rPr lang="en-US" sz="2800" b="1" i="1" dirty="0" err="1" smtClean="0">
                <a:solidFill>
                  <a:srgbClr val="7030A0"/>
                </a:solidFill>
                <a:latin typeface="Arial Narrow" pitchFamily="34" charset="0"/>
              </a:rPr>
              <a:t>Dạy</a:t>
            </a:r>
            <a:r>
              <a:rPr lang="en-US" sz="2800" b="1" i="1" dirty="0" smtClean="0">
                <a:solidFill>
                  <a:srgbClr val="7030A0"/>
                </a:solidFill>
                <a:latin typeface="Arial Narrow" pitchFamily="34" charset="0"/>
              </a:rPr>
              <a:t> </a:t>
            </a:r>
            <a:r>
              <a:rPr lang="en-US" sz="2800" b="1" i="1" dirty="0" err="1" smtClean="0">
                <a:solidFill>
                  <a:srgbClr val="7030A0"/>
                </a:solidFill>
                <a:latin typeface="Arial Narrow" pitchFamily="34" charset="0"/>
              </a:rPr>
              <a:t>Hát</a:t>
            </a:r>
            <a:r>
              <a:rPr lang="en-US" sz="2800" b="1" i="1" dirty="0" smtClean="0">
                <a:solidFill>
                  <a:srgbClr val="7030A0"/>
                </a:solidFill>
                <a:latin typeface="Arial Narrow" pitchFamily="34" charset="0"/>
              </a:rPr>
              <a:t>:   </a:t>
            </a:r>
            <a:r>
              <a:rPr lang="en-US" sz="2800" b="1" i="1" dirty="0" smtClean="0">
                <a:solidFill>
                  <a:srgbClr val="7030A0"/>
                </a:solidFill>
                <a:latin typeface="Times New Roman" pitchFamily="18" charset="0"/>
              </a:rPr>
              <a:t>“</a:t>
            </a:r>
            <a:r>
              <a:rPr lang="en-US" sz="2800" b="1" i="1" dirty="0" err="1" smtClean="0">
                <a:solidFill>
                  <a:srgbClr val="7030A0"/>
                </a:solidFill>
                <a:latin typeface="Times New Roman" pitchFamily="18" charset="0"/>
              </a:rPr>
              <a:t>Bàn</a:t>
            </a:r>
            <a:r>
              <a:rPr lang="en-US" sz="2800" b="1" i="1" dirty="0" smtClean="0">
                <a:solidFill>
                  <a:srgbClr val="7030A0"/>
                </a:solidFill>
                <a:latin typeface="Times New Roman" pitchFamily="18" charset="0"/>
              </a:rPr>
              <a:t> </a:t>
            </a:r>
            <a:r>
              <a:rPr lang="en-US" sz="2800" b="1" i="1" dirty="0" err="1" smtClean="0">
                <a:solidFill>
                  <a:srgbClr val="7030A0"/>
                </a:solidFill>
                <a:latin typeface="Times New Roman" pitchFamily="18" charset="0"/>
              </a:rPr>
              <a:t>tay</a:t>
            </a:r>
            <a:r>
              <a:rPr lang="en-US" sz="2800" b="1" i="1" dirty="0" smtClean="0">
                <a:solidFill>
                  <a:srgbClr val="7030A0"/>
                </a:solidFill>
                <a:latin typeface="Times New Roman" pitchFamily="18" charset="0"/>
              </a:rPr>
              <a:t> </a:t>
            </a:r>
            <a:r>
              <a:rPr lang="en-US" sz="2800" b="1" i="1" dirty="0" err="1" smtClean="0">
                <a:solidFill>
                  <a:srgbClr val="7030A0"/>
                </a:solidFill>
                <a:latin typeface="Times New Roman" pitchFamily="18" charset="0"/>
              </a:rPr>
              <a:t>mẹ</a:t>
            </a:r>
            <a:r>
              <a:rPr lang="en-US" sz="2800" b="1" i="1" dirty="0" smtClean="0">
                <a:solidFill>
                  <a:srgbClr val="7030A0"/>
                </a:solidFill>
                <a:latin typeface="Times New Roman" pitchFamily="18" charset="0"/>
              </a:rPr>
              <a:t>”- </a:t>
            </a:r>
            <a:r>
              <a:rPr lang="en-US" sz="2800" b="1" i="1" dirty="0" err="1" smtClean="0">
                <a:solidFill>
                  <a:srgbClr val="7030A0"/>
                </a:solidFill>
                <a:latin typeface="Times New Roman" pitchFamily="18" charset="0"/>
              </a:rPr>
              <a:t>Bùi</a:t>
            </a:r>
            <a:r>
              <a:rPr lang="en-US" sz="2800" b="1" i="1" dirty="0" smtClean="0">
                <a:solidFill>
                  <a:srgbClr val="7030A0"/>
                </a:solidFill>
                <a:latin typeface="Times New Roman" pitchFamily="18" charset="0"/>
              </a:rPr>
              <a:t> </a:t>
            </a:r>
            <a:r>
              <a:rPr lang="en-US" sz="2800" b="1" i="1" dirty="0" err="1" smtClean="0">
                <a:solidFill>
                  <a:srgbClr val="7030A0"/>
                </a:solidFill>
                <a:latin typeface="Times New Roman" pitchFamily="18" charset="0"/>
              </a:rPr>
              <a:t>Đình</a:t>
            </a:r>
            <a:r>
              <a:rPr lang="en-US" sz="2800" b="1" i="1" dirty="0" smtClean="0">
                <a:solidFill>
                  <a:srgbClr val="7030A0"/>
                </a:solidFill>
                <a:latin typeface="Times New Roman" pitchFamily="18" charset="0"/>
              </a:rPr>
              <a:t> </a:t>
            </a:r>
            <a:r>
              <a:rPr lang="en-US" sz="2800" b="1" i="1" dirty="0" err="1" smtClean="0">
                <a:solidFill>
                  <a:srgbClr val="7030A0"/>
                </a:solidFill>
                <a:latin typeface="Times New Roman" pitchFamily="18" charset="0"/>
              </a:rPr>
              <a:t>Thảo</a:t>
            </a:r>
            <a:endParaRPr lang="en-US" sz="2800" b="1" i="1" dirty="0" smtClean="0">
              <a:solidFill>
                <a:srgbClr val="7030A0"/>
              </a:solidFill>
              <a:latin typeface="Times New Roman" pitchFamily="18" charset="0"/>
            </a:endParaRPr>
          </a:p>
          <a:p>
            <a:r>
              <a:rPr lang="en-US" sz="2800" b="1" i="1" dirty="0" smtClean="0">
                <a:solidFill>
                  <a:srgbClr val="7030A0"/>
                </a:solidFill>
                <a:latin typeface="Arial Narrow" pitchFamily="34" charset="0"/>
              </a:rPr>
              <a:t> </a:t>
            </a:r>
            <a:r>
              <a:rPr lang="en-US" sz="2800" b="1" i="1" dirty="0" err="1" smtClean="0">
                <a:solidFill>
                  <a:srgbClr val="7030A0"/>
                </a:solidFill>
                <a:latin typeface="Arial Narrow" pitchFamily="34" charset="0"/>
              </a:rPr>
              <a:t>Nghe</a:t>
            </a:r>
            <a:r>
              <a:rPr lang="en-US" sz="2800" b="1" i="1" dirty="0" smtClean="0">
                <a:solidFill>
                  <a:srgbClr val="7030A0"/>
                </a:solidFill>
                <a:latin typeface="Arial Narrow" pitchFamily="34" charset="0"/>
              </a:rPr>
              <a:t> </a:t>
            </a:r>
            <a:r>
              <a:rPr lang="en-US" sz="2800" b="1" i="1" dirty="0" err="1" smtClean="0">
                <a:solidFill>
                  <a:srgbClr val="7030A0"/>
                </a:solidFill>
                <a:latin typeface="Arial Narrow" pitchFamily="34" charset="0"/>
              </a:rPr>
              <a:t>hát</a:t>
            </a:r>
            <a:r>
              <a:rPr lang="en-US" sz="2800" b="1" i="1" dirty="0" smtClean="0">
                <a:solidFill>
                  <a:srgbClr val="7030A0"/>
                </a:solidFill>
                <a:latin typeface="Arial Narrow" pitchFamily="34" charset="0"/>
              </a:rPr>
              <a:t> “ </a:t>
            </a:r>
            <a:r>
              <a:rPr lang="en-US" sz="2800" b="1" i="1" dirty="0" err="1" smtClean="0">
                <a:solidFill>
                  <a:srgbClr val="7030A0"/>
                </a:solidFill>
                <a:latin typeface="Arial Narrow" pitchFamily="34" charset="0"/>
              </a:rPr>
              <a:t>Gia</a:t>
            </a:r>
            <a:r>
              <a:rPr lang="en-US" sz="2800" b="1" i="1" dirty="0" smtClean="0">
                <a:solidFill>
                  <a:srgbClr val="7030A0"/>
                </a:solidFill>
                <a:latin typeface="Arial Narrow" pitchFamily="34" charset="0"/>
              </a:rPr>
              <a:t> </a:t>
            </a:r>
            <a:r>
              <a:rPr lang="en-US" sz="2800" b="1" i="1" dirty="0" err="1" smtClean="0">
                <a:solidFill>
                  <a:srgbClr val="7030A0"/>
                </a:solidFill>
                <a:latin typeface="Arial Narrow" pitchFamily="34" charset="0"/>
              </a:rPr>
              <a:t>đình</a:t>
            </a:r>
            <a:r>
              <a:rPr lang="en-US" sz="2800" b="1" i="1" dirty="0" smtClean="0">
                <a:solidFill>
                  <a:srgbClr val="7030A0"/>
                </a:solidFill>
                <a:latin typeface="Arial Narrow" pitchFamily="34" charset="0"/>
              </a:rPr>
              <a:t> </a:t>
            </a:r>
            <a:r>
              <a:rPr lang="en-US" sz="2800" b="1" i="1" dirty="0" err="1" smtClean="0">
                <a:solidFill>
                  <a:srgbClr val="7030A0"/>
                </a:solidFill>
                <a:latin typeface="Arial Narrow" pitchFamily="34" charset="0"/>
              </a:rPr>
              <a:t>Nh</a:t>
            </a:r>
            <a:r>
              <a:rPr lang="en-US" sz="2800" b="1" i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ỏ</a:t>
            </a:r>
            <a:r>
              <a:rPr lang="en-US" sz="2800" b="1" i="1" dirty="0" smtClean="0">
                <a:solidFill>
                  <a:srgbClr val="7030A0"/>
                </a:solidFill>
                <a:latin typeface="Arial Narrow" pitchFamily="34" charset="0"/>
              </a:rPr>
              <a:t>, </a:t>
            </a:r>
            <a:r>
              <a:rPr lang="en-US" sz="2800" b="1" i="1" dirty="0" err="1" smtClean="0">
                <a:solidFill>
                  <a:srgbClr val="7030A0"/>
                </a:solidFill>
                <a:latin typeface="Arial Narrow" pitchFamily="34" charset="0"/>
              </a:rPr>
              <a:t>Hạnh</a:t>
            </a:r>
            <a:r>
              <a:rPr lang="en-US" sz="2800" b="1" i="1" dirty="0" smtClean="0">
                <a:solidFill>
                  <a:srgbClr val="7030A0"/>
                </a:solidFill>
                <a:latin typeface="Arial Narrow" pitchFamily="34" charset="0"/>
              </a:rPr>
              <a:t> </a:t>
            </a:r>
            <a:r>
              <a:rPr lang="en-US" sz="2800" b="1" i="1" dirty="0" err="1" smtClean="0">
                <a:solidFill>
                  <a:srgbClr val="7030A0"/>
                </a:solidFill>
                <a:latin typeface="Arial Narrow" pitchFamily="34" charset="0"/>
              </a:rPr>
              <a:t>phúc</a:t>
            </a:r>
            <a:r>
              <a:rPr lang="en-US" sz="2800" b="1" i="1" dirty="0" smtClean="0">
                <a:solidFill>
                  <a:srgbClr val="7030A0"/>
                </a:solidFill>
                <a:latin typeface="Arial Narrow" pitchFamily="34" charset="0"/>
              </a:rPr>
              <a:t> to”</a:t>
            </a:r>
          </a:p>
          <a:p>
            <a:r>
              <a:rPr lang="en-US" sz="2800" b="1" i="1" dirty="0" smtClean="0">
                <a:solidFill>
                  <a:srgbClr val="7030A0"/>
                </a:solidFill>
                <a:latin typeface="Arial Narrow" pitchFamily="34" charset="0"/>
              </a:rPr>
              <a:t> </a:t>
            </a:r>
            <a:r>
              <a:rPr lang="en-US" sz="2800" b="1" i="1" dirty="0" err="1" smtClean="0">
                <a:solidFill>
                  <a:srgbClr val="7030A0"/>
                </a:solidFill>
                <a:latin typeface="Times New Roman" pitchFamily="18" charset="0"/>
              </a:rPr>
              <a:t>Tro</a:t>
            </a:r>
            <a:r>
              <a:rPr lang="en-US" sz="2800" b="1" i="1" dirty="0" smtClean="0">
                <a:solidFill>
                  <a:srgbClr val="7030A0"/>
                </a:solidFill>
                <a:latin typeface="Times New Roman" pitchFamily="18" charset="0"/>
              </a:rPr>
              <a:t>̀ </a:t>
            </a:r>
            <a:r>
              <a:rPr lang="en-US" sz="2800" b="1" i="1" dirty="0" err="1" smtClean="0">
                <a:solidFill>
                  <a:srgbClr val="7030A0"/>
                </a:solidFill>
                <a:latin typeface="Times New Roman" pitchFamily="18" charset="0"/>
              </a:rPr>
              <a:t>chơi</a:t>
            </a:r>
            <a:r>
              <a:rPr lang="en-US" sz="2800" b="1" i="1" dirty="0" smtClean="0">
                <a:solidFill>
                  <a:srgbClr val="7030A0"/>
                </a:solidFill>
                <a:latin typeface="Times New Roman" pitchFamily="18" charset="0"/>
              </a:rPr>
              <a:t> </a:t>
            </a:r>
            <a:r>
              <a:rPr lang="en-US" sz="2800" b="1" i="1" dirty="0" err="1" smtClean="0">
                <a:solidFill>
                  <a:srgbClr val="7030A0"/>
                </a:solidFill>
                <a:latin typeface="Times New Roman" pitchFamily="18" charset="0"/>
              </a:rPr>
              <a:t>âm</a:t>
            </a:r>
            <a:r>
              <a:rPr lang="en-US" sz="2800" b="1" i="1" dirty="0" smtClean="0">
                <a:solidFill>
                  <a:srgbClr val="7030A0"/>
                </a:solidFill>
                <a:latin typeface="Times New Roman" pitchFamily="18" charset="0"/>
              </a:rPr>
              <a:t> </a:t>
            </a:r>
            <a:r>
              <a:rPr lang="en-US" sz="2800" b="1" i="1" dirty="0" err="1" smtClean="0">
                <a:solidFill>
                  <a:srgbClr val="7030A0"/>
                </a:solidFill>
                <a:latin typeface="Times New Roman" pitchFamily="18" charset="0"/>
              </a:rPr>
              <a:t>nhạc</a:t>
            </a:r>
            <a:r>
              <a:rPr lang="en-US" sz="2800" b="1" i="1" dirty="0" smtClean="0">
                <a:solidFill>
                  <a:srgbClr val="7030A0"/>
                </a:solidFill>
                <a:latin typeface="Times New Roman" pitchFamily="18" charset="0"/>
              </a:rPr>
              <a:t>: Ai </a:t>
            </a:r>
            <a:r>
              <a:rPr lang="en-US" sz="2800" b="1" i="1" dirty="0" err="1" smtClean="0">
                <a:solidFill>
                  <a:srgbClr val="7030A0"/>
                </a:solidFill>
                <a:latin typeface="Times New Roman" pitchFamily="18" charset="0"/>
              </a:rPr>
              <a:t>nhanh</a:t>
            </a:r>
            <a:r>
              <a:rPr lang="en-US" sz="2800" b="1" i="1" dirty="0" smtClean="0">
                <a:solidFill>
                  <a:srgbClr val="7030A0"/>
                </a:solidFill>
                <a:latin typeface="Times New Roman" pitchFamily="18" charset="0"/>
              </a:rPr>
              <a:t> </a:t>
            </a:r>
            <a:r>
              <a:rPr lang="en-US" sz="2800" b="1" i="1" dirty="0" err="1" smtClean="0">
                <a:solidFill>
                  <a:srgbClr val="7030A0"/>
                </a:solidFill>
                <a:latin typeface="Times New Roman" pitchFamily="18" charset="0"/>
              </a:rPr>
              <a:t>nhất</a:t>
            </a:r>
            <a:r>
              <a:rPr lang="en-US" sz="2800" b="1" i="1" dirty="0" smtClean="0">
                <a:solidFill>
                  <a:srgbClr val="7030A0"/>
                </a:solidFill>
                <a:latin typeface="Times New Roman" pitchFamily="18" charset="0"/>
              </a:rPr>
              <a:t>.</a:t>
            </a:r>
          </a:p>
          <a:p>
            <a:r>
              <a:rPr lang="en-US" sz="2800" b="1" i="1" smtClean="0">
                <a:solidFill>
                  <a:srgbClr val="7030A0"/>
                </a:solidFill>
                <a:latin typeface="Times New Roman" pitchFamily="18" charset="0"/>
              </a:rPr>
              <a:t>Lứa</a:t>
            </a:r>
            <a:r>
              <a:rPr lang="en-US" sz="2800" b="1" i="1" dirty="0" smtClean="0">
                <a:solidFill>
                  <a:srgbClr val="7030A0"/>
                </a:solidFill>
                <a:latin typeface="Times New Roman" pitchFamily="18" charset="0"/>
              </a:rPr>
              <a:t> </a:t>
            </a:r>
            <a:r>
              <a:rPr lang="en-US" sz="2800" b="1" i="1" dirty="0" err="1" smtClean="0">
                <a:solidFill>
                  <a:srgbClr val="7030A0"/>
                </a:solidFill>
                <a:latin typeface="Times New Roman" pitchFamily="18" charset="0"/>
              </a:rPr>
              <a:t>tuổi</a:t>
            </a:r>
            <a:r>
              <a:rPr lang="en-US" sz="2800" b="1" i="1" dirty="0" smtClean="0">
                <a:solidFill>
                  <a:srgbClr val="7030A0"/>
                </a:solidFill>
                <a:latin typeface="Times New Roman" pitchFamily="18" charset="0"/>
              </a:rPr>
              <a:t>: 5- 6 </a:t>
            </a:r>
            <a:r>
              <a:rPr lang="en-US" sz="2800" b="1" i="1" dirty="0" err="1" smtClean="0">
                <a:solidFill>
                  <a:srgbClr val="7030A0"/>
                </a:solidFill>
                <a:latin typeface="Times New Roman" pitchFamily="18" charset="0"/>
              </a:rPr>
              <a:t>tuổi</a:t>
            </a:r>
            <a:endParaRPr lang="en-US" sz="2800" b="1" i="1" dirty="0" smtClean="0">
              <a:solidFill>
                <a:srgbClr val="7030A0"/>
              </a:solidFill>
              <a:latin typeface="Times New Roman" pitchFamily="18" charset="0"/>
            </a:endParaRPr>
          </a:p>
          <a:p>
            <a:pPr algn="ctr"/>
            <a:endParaRPr lang="en-US" sz="2400" b="1" i="1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2400" b="1" i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24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4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: 2017- 2018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20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20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3000"/>
                                        <p:tgtEl>
                                          <p:spTgt spid="20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6" presetClass="entr" presetSubtype="2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2" dur="3000"/>
                                        <p:tgtEl>
                                          <p:spTgt spid="20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5" dur="5000"/>
                                        <p:tgtEl>
                                          <p:spTgt spid="20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8" presetClass="emph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Rot by="21600000">
                                      <p:cBhvr>
                                        <p:cTn id="17" dur="5000" fill="hold"/>
                                        <p:tgtEl>
                                          <p:spTgt spid="20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8" presetID="38" presetClass="entr" presetSubtype="0" accel="5000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20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1">
                                            <p:bg/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21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061">
                                            <p:bg/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1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061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061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38" presetClass="entr" presetSubtype="0" accel="5000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2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2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0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0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0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38" presetClass="entr" presetSubtype="0" accel="5000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34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35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06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06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06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38" presetClass="entr" presetSubtype="0" accel="5000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41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42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06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06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06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38" presetClass="entr" presetSubtype="0" accel="5000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48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49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06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06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06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8" presetClass="emph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Rot by="21600000">
                                      <p:cBhvr>
                                        <p:cTn id="54" dur="3000" fill="hold"/>
                                        <p:tgtEl>
                                          <p:spTgt spid="2061">
                                            <p:bg/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5" presetID="8" presetClass="emph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Rot by="21600000">
                                      <p:cBhvr>
                                        <p:cTn id="56" dur="3000" fill="hold"/>
                                        <p:tgtEl>
                                          <p:spTgt spid="20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7" presetID="8" presetClass="emph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Rot by="21600000">
                                      <p:cBhvr>
                                        <p:cTn id="58" dur="3000" fill="hold"/>
                                        <p:tgtEl>
                                          <p:spTgt spid="206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9" presetID="8" presetClass="emph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Rot by="21600000">
                                      <p:cBhvr>
                                        <p:cTn id="60" dur="3000" fill="hold"/>
                                        <p:tgtEl>
                                          <p:spTgt spid="206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1" presetID="8" presetClass="emph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Rot by="21600000">
                                      <p:cBhvr>
                                        <p:cTn id="62" dur="3000" fill="hold"/>
                                        <p:tgtEl>
                                          <p:spTgt spid="206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3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65" dur="2000"/>
                                        <p:tgtEl>
                                          <p:spTgt spid="20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7" dur="162264" fill="hold"/>
                                        <p:tgtEl>
                                          <p:spTgt spid="207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68" presetID="3" presetClass="entr" presetSubtype="1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0" dur="500"/>
                                        <p:tgtEl>
                                          <p:spTgt spid="206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1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071"/>
                </p:tgtEl>
              </p:cMediaNode>
            </p:audio>
          </p:childTnLst>
        </p:cTn>
      </p:par>
    </p:tnLst>
    <p:bldLst>
      <p:bldP spid="2061" grpId="0" build="allAtOnce" animBg="1"/>
      <p:bldP spid="2061" grpId="1" build="allAtOnce" animBg="1"/>
      <p:bldP spid="2062" grpId="0" build="allAtOnce"/>
      <p:bldP spid="2063" grpId="0"/>
      <p:bldP spid="206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dministrator\Downloads\to-diem-gian-bep-voi-dung-cu-nau-an-cao-cap-1415676401-546181f15a65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Administrator\Downloads\tải xuốn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>
            <a:normAutofit fontScale="90000"/>
          </a:bodyPr>
          <a:lstStyle/>
          <a:p>
            <a:r>
              <a:rPr lang="en-US" sz="4000"/>
              <a:t/>
            </a:r>
            <a:br>
              <a:rPr lang="en-US" sz="4000"/>
            </a:br>
            <a:r>
              <a:rPr lang="en-US" sz="4000"/>
              <a:t/>
            </a:r>
            <a:br>
              <a:rPr lang="en-US" sz="4000"/>
            </a:br>
            <a:endParaRPr lang="en-US" sz="4000"/>
          </a:p>
        </p:txBody>
      </p:sp>
      <p:pic>
        <p:nvPicPr>
          <p:cNvPr id="40964" name="Picture 4" descr="tt0128009[1]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wheel/>
    <p:sndAc>
      <p:endSnd/>
    </p:sndAc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vietmini.sextgem.com/icon/hinh-nen/diendanhaiduongcom0502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2" descr="http://vietmini.sextgem.com/icon/hinh-nen/diendanhaiduongcom0502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" y="15240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2" descr="http://vietmini.sextgem.com/icon/hinh-nen/diendanhaiduongcom0502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" y="30480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 descr="http://vietmini.sextgem.com/icon/hinh-nen/diendanhaiduongcom0502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" y="45720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" descr="http://vietmini.sextgem.com/icon/hinh-nen/diendanhaiduongcom0502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228600" y="-19050"/>
            <a:ext cx="9982200" cy="7486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WordArt 3"/>
          <p:cNvSpPr>
            <a:spLocks noChangeArrowheads="1" noChangeShapeType="1" noTextEdit="1"/>
          </p:cNvSpPr>
          <p:nvPr/>
        </p:nvSpPr>
        <p:spPr bwMode="auto">
          <a:xfrm>
            <a:off x="1428750" y="2000250"/>
            <a:ext cx="7029450" cy="32575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3600" b="1" kern="10" dirty="0" smtClean="0">
                <a:ln w="12700">
                  <a:solidFill>
                    <a:srgbClr val="3333CC"/>
                  </a:solidFill>
                  <a:round/>
                  <a:headEnd/>
                  <a:tailEnd/>
                </a:ln>
                <a:solidFill>
                  <a:srgbClr val="002060"/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Times New Roman"/>
                <a:cs typeface="Times New Roman"/>
              </a:rPr>
              <a:t>Dạ</a:t>
            </a:r>
            <a:r>
              <a:rPr lang="en-US" sz="3600" b="1" kern="10" dirty="0" smtClean="0">
                <a:ln w="12700">
                  <a:solidFill>
                    <a:srgbClr val="3333CC"/>
                  </a:solidFill>
                  <a:round/>
                  <a:headEnd/>
                  <a:tailEnd/>
                </a:ln>
                <a:solidFill>
                  <a:srgbClr val="002060"/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Times New Roman"/>
                <a:cs typeface="Times New Roman"/>
              </a:rPr>
              <a:t>y </a:t>
            </a:r>
            <a:r>
              <a:rPr lang="en-US" sz="3600" b="1" kern="10" dirty="0" err="1" smtClean="0">
                <a:ln w="12700">
                  <a:solidFill>
                    <a:srgbClr val="3333CC"/>
                  </a:solidFill>
                  <a:round/>
                  <a:headEnd/>
                  <a:tailEnd/>
                </a:ln>
                <a:solidFill>
                  <a:srgbClr val="002060"/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Times New Roman"/>
                <a:cs typeface="Times New Roman"/>
              </a:rPr>
              <a:t>Hát</a:t>
            </a:r>
            <a:r>
              <a:rPr lang="vi-VN" sz="3600" b="1" kern="10" dirty="0" smtClean="0">
                <a:ln w="12700">
                  <a:solidFill>
                    <a:srgbClr val="3333CC"/>
                  </a:solidFill>
                  <a:round/>
                  <a:headEnd/>
                  <a:tailEnd/>
                </a:ln>
                <a:solidFill>
                  <a:srgbClr val="002060"/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Times New Roman"/>
                <a:cs typeface="Times New Roman"/>
              </a:rPr>
              <a:t>: </a:t>
            </a:r>
            <a:endParaRPr lang="vi-VN" sz="3600" b="1" kern="10" dirty="0">
              <a:ln w="12700">
                <a:solidFill>
                  <a:srgbClr val="3333CC"/>
                </a:solidFill>
                <a:round/>
                <a:headEnd/>
                <a:tailEnd/>
              </a:ln>
              <a:solidFill>
                <a:srgbClr val="002060"/>
              </a:solidFill>
              <a:effectLst>
                <a:outerShdw dist="45791" dir="2021404" algn="ctr" rotWithShape="0">
                  <a:srgbClr val="9999FF"/>
                </a:outerShdw>
              </a:effectLst>
              <a:latin typeface="Times New Roman"/>
              <a:cs typeface="Times New Roman"/>
            </a:endParaRPr>
          </a:p>
          <a:p>
            <a:pPr algn="ctr"/>
            <a:r>
              <a:rPr lang="en-US" sz="3600" b="1" kern="10" dirty="0" err="1" smtClean="0">
                <a:ln w="12700">
                  <a:solidFill>
                    <a:srgbClr val="3333CC"/>
                  </a:solidFill>
                  <a:round/>
                  <a:headEnd/>
                  <a:tailEnd/>
                </a:ln>
                <a:solidFill>
                  <a:srgbClr val="002060"/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Times New Roman"/>
                <a:cs typeface="Times New Roman"/>
              </a:rPr>
              <a:t>Bàn</a:t>
            </a:r>
            <a:r>
              <a:rPr lang="en-US" sz="3600" b="1" kern="10" dirty="0" smtClean="0">
                <a:ln w="12700">
                  <a:solidFill>
                    <a:srgbClr val="3333CC"/>
                  </a:solidFill>
                  <a:round/>
                  <a:headEnd/>
                  <a:tailEnd/>
                </a:ln>
                <a:solidFill>
                  <a:srgbClr val="002060"/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3600" b="1" kern="10" dirty="0" err="1" smtClean="0">
                <a:ln w="12700">
                  <a:solidFill>
                    <a:srgbClr val="3333CC"/>
                  </a:solidFill>
                  <a:round/>
                  <a:headEnd/>
                  <a:tailEnd/>
                </a:ln>
                <a:solidFill>
                  <a:srgbClr val="002060"/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Times New Roman"/>
                <a:cs typeface="Times New Roman"/>
              </a:rPr>
              <a:t>Tay</a:t>
            </a:r>
            <a:r>
              <a:rPr lang="en-US" sz="3600" b="1" kern="10" dirty="0" smtClean="0">
                <a:ln w="12700">
                  <a:solidFill>
                    <a:srgbClr val="3333CC"/>
                  </a:solidFill>
                  <a:round/>
                  <a:headEnd/>
                  <a:tailEnd/>
                </a:ln>
                <a:solidFill>
                  <a:srgbClr val="002060"/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3600" b="1" kern="10" dirty="0" err="1" smtClean="0">
                <a:ln w="12700">
                  <a:solidFill>
                    <a:srgbClr val="3333CC"/>
                  </a:solidFill>
                  <a:round/>
                  <a:headEnd/>
                  <a:tailEnd/>
                </a:ln>
                <a:solidFill>
                  <a:srgbClr val="002060"/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Times New Roman"/>
                <a:cs typeface="Times New Roman"/>
              </a:rPr>
              <a:t>Mẹ</a:t>
            </a:r>
            <a:r>
              <a:rPr lang="en-US" sz="3600" b="1" kern="10" dirty="0" smtClean="0">
                <a:ln w="12700">
                  <a:solidFill>
                    <a:srgbClr val="3333CC"/>
                  </a:solidFill>
                  <a:round/>
                  <a:headEnd/>
                  <a:tailEnd/>
                </a:ln>
                <a:solidFill>
                  <a:srgbClr val="002060"/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Times New Roman"/>
                <a:cs typeface="Times New Roman"/>
              </a:rPr>
              <a:t> </a:t>
            </a:r>
          </a:p>
          <a:p>
            <a:pPr algn="ctr"/>
            <a:r>
              <a:rPr lang="en-US" sz="3600" b="1" kern="10" dirty="0" smtClean="0">
                <a:ln w="12700">
                  <a:solidFill>
                    <a:srgbClr val="3333CC"/>
                  </a:solidFill>
                  <a:round/>
                  <a:headEnd/>
                  <a:tailEnd/>
                </a:ln>
                <a:solidFill>
                  <a:srgbClr val="002060"/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Times New Roman"/>
                <a:cs typeface="Times New Roman"/>
              </a:rPr>
              <a:t>ST: </a:t>
            </a:r>
            <a:r>
              <a:rPr lang="en-US" sz="3600" b="1" kern="10" dirty="0" err="1" smtClean="0">
                <a:ln w="12700">
                  <a:solidFill>
                    <a:srgbClr val="3333CC"/>
                  </a:solidFill>
                  <a:round/>
                  <a:headEnd/>
                  <a:tailEnd/>
                </a:ln>
                <a:solidFill>
                  <a:srgbClr val="002060"/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Times New Roman"/>
                <a:cs typeface="Times New Roman"/>
              </a:rPr>
              <a:t>Bùi</a:t>
            </a:r>
            <a:r>
              <a:rPr lang="en-US" sz="3600" b="1" kern="10" dirty="0" smtClean="0">
                <a:ln w="12700">
                  <a:solidFill>
                    <a:srgbClr val="3333CC"/>
                  </a:solidFill>
                  <a:round/>
                  <a:headEnd/>
                  <a:tailEnd/>
                </a:ln>
                <a:solidFill>
                  <a:srgbClr val="002060"/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3600" b="1" kern="10" dirty="0" err="1" smtClean="0">
                <a:ln w="12700">
                  <a:solidFill>
                    <a:srgbClr val="3333CC"/>
                  </a:solidFill>
                  <a:round/>
                  <a:headEnd/>
                  <a:tailEnd/>
                </a:ln>
                <a:solidFill>
                  <a:srgbClr val="002060"/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Times New Roman"/>
                <a:cs typeface="Times New Roman"/>
              </a:rPr>
              <a:t>Đình</a:t>
            </a:r>
            <a:r>
              <a:rPr lang="en-US" sz="3600" b="1" kern="10" dirty="0" smtClean="0">
                <a:ln w="12700">
                  <a:solidFill>
                    <a:srgbClr val="3333CC"/>
                  </a:solidFill>
                  <a:round/>
                  <a:headEnd/>
                  <a:tailEnd/>
                </a:ln>
                <a:solidFill>
                  <a:srgbClr val="002060"/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3600" b="1" kern="10" dirty="0" err="1" smtClean="0">
                <a:ln w="12700">
                  <a:solidFill>
                    <a:srgbClr val="3333CC"/>
                  </a:solidFill>
                  <a:round/>
                  <a:headEnd/>
                  <a:tailEnd/>
                </a:ln>
                <a:solidFill>
                  <a:srgbClr val="002060"/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Times New Roman"/>
                <a:cs typeface="Times New Roman"/>
              </a:rPr>
              <a:t>Thảo</a:t>
            </a:r>
            <a:endParaRPr lang="en-US" sz="3600" b="1" kern="10" dirty="0">
              <a:ln w="12700">
                <a:solidFill>
                  <a:srgbClr val="3333CC"/>
                </a:solidFill>
                <a:round/>
                <a:headEnd/>
                <a:tailEnd/>
              </a:ln>
              <a:solidFill>
                <a:srgbClr val="002060"/>
              </a:solidFill>
              <a:effectLst>
                <a:outerShdw dist="45791" dir="2021404" algn="ctr" rotWithShape="0">
                  <a:srgbClr val="9999FF"/>
                </a:outerShdw>
              </a:effectLst>
              <a:latin typeface="Times New Roman"/>
              <a:cs typeface="Times New Roman"/>
            </a:endParaRPr>
          </a:p>
        </p:txBody>
      </p:sp>
      <p:pic>
        <p:nvPicPr>
          <p:cNvPr id="8" name="bàn tay mẹ.wma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5562600" y="457200"/>
            <a:ext cx="2209800" cy="1676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84830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304800"/>
            <a:ext cx="8305800" cy="579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i1.download123.vn/cf/images/huongnt/2/hinh-ne-tinh-yeu-lang-man-(4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2971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WordArt 3"/>
          <p:cNvSpPr>
            <a:spLocks noChangeArrowheads="1" noChangeShapeType="1" noTextEdit="1"/>
          </p:cNvSpPr>
          <p:nvPr/>
        </p:nvSpPr>
        <p:spPr bwMode="auto">
          <a:xfrm>
            <a:off x="838200" y="1447800"/>
            <a:ext cx="3267075" cy="15287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 err="1">
                <a:ln w="12700">
                  <a:solidFill>
                    <a:srgbClr val="3333CC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.VnRevueH"/>
              </a:rPr>
              <a:t>Nghe</a:t>
            </a:r>
            <a:r>
              <a:rPr lang="en-US" sz="3600" kern="10" dirty="0">
                <a:ln w="12700">
                  <a:solidFill>
                    <a:srgbClr val="3333CC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.VnRevueH"/>
              </a:rPr>
              <a:t> </a:t>
            </a:r>
            <a:r>
              <a:rPr lang="en-US" sz="3600" kern="10" dirty="0" err="1">
                <a:ln w="12700">
                  <a:solidFill>
                    <a:srgbClr val="3333CC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.VnRevueH"/>
              </a:rPr>
              <a:t>h¸t</a:t>
            </a:r>
            <a:endParaRPr lang="en-US" sz="3600" kern="10" dirty="0">
              <a:ln w="12700">
                <a:solidFill>
                  <a:srgbClr val="3333CC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45791" dir="2021404" algn="ctr" rotWithShape="0">
                  <a:srgbClr val="9999FF"/>
                </a:outerShdw>
              </a:effectLst>
              <a:latin typeface=".VnRevueH"/>
            </a:endParaRPr>
          </a:p>
        </p:txBody>
      </p:sp>
      <p:sp>
        <p:nvSpPr>
          <p:cNvPr id="4" name="WordArt 4"/>
          <p:cNvSpPr>
            <a:spLocks noChangeArrowheads="1" noChangeShapeType="1" noTextEdit="1"/>
          </p:cNvSpPr>
          <p:nvPr/>
        </p:nvSpPr>
        <p:spPr bwMode="auto">
          <a:xfrm>
            <a:off x="685801" y="3962400"/>
            <a:ext cx="8229600" cy="2362200"/>
          </a:xfrm>
          <a:prstGeom prst="rect">
            <a:avLst/>
          </a:prstGeom>
        </p:spPr>
        <p:txBody>
          <a:bodyPr spcFirstLastPara="1" wrap="none" fromWordArt="1">
            <a:prstTxWarp prst="textArchUp">
              <a:avLst>
                <a:gd name="adj" fmla="val 10800004"/>
              </a:avLst>
            </a:prstTxWarp>
          </a:bodyPr>
          <a:lstStyle/>
          <a:p>
            <a:pPr algn="ctr"/>
            <a:r>
              <a:rPr lang="en-US" sz="3600" b="1" kern="10" dirty="0" err="1" smtClean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Gia</a:t>
            </a:r>
            <a:r>
              <a:rPr lang="en-US" sz="3600" b="1" kern="10" dirty="0" smtClean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3600" b="1" kern="10" dirty="0" err="1" smtClean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Đình</a:t>
            </a:r>
            <a:r>
              <a:rPr lang="en-US" sz="3600" b="1" kern="10" dirty="0" smtClean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3600" b="1" kern="10" dirty="0" err="1" smtClean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Nhỏ</a:t>
            </a:r>
            <a:r>
              <a:rPr lang="en-US" sz="3600" b="1" kern="10" dirty="0" smtClean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, </a:t>
            </a:r>
            <a:r>
              <a:rPr lang="en-US" sz="3600" b="1" kern="10" dirty="0" err="1" smtClean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Hạnh</a:t>
            </a:r>
            <a:r>
              <a:rPr lang="en-US" sz="3600" b="1" kern="10" dirty="0" smtClean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3600" b="1" kern="10" dirty="0" err="1" smtClean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Phúc</a:t>
            </a:r>
            <a:r>
              <a:rPr lang="en-US" sz="3600" b="1" kern="10" dirty="0" smtClean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To</a:t>
            </a:r>
          </a:p>
        </p:txBody>
      </p:sp>
      <p:sp>
        <p:nvSpPr>
          <p:cNvPr id="12" name="WordArt 3"/>
          <p:cNvSpPr>
            <a:spLocks noChangeArrowheads="1" noChangeShapeType="1" noTextEdit="1"/>
          </p:cNvSpPr>
          <p:nvPr/>
        </p:nvSpPr>
        <p:spPr bwMode="auto">
          <a:xfrm>
            <a:off x="4267200" y="4953000"/>
            <a:ext cx="2819400" cy="762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endParaRPr lang="en-US" sz="3600" kern="10" dirty="0">
              <a:ln w="12700">
                <a:solidFill>
                  <a:srgbClr val="3333CC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45791" dir="2021404" algn="ctr" rotWithShape="0">
                  <a:srgbClr val="9999FF"/>
                </a:outerShdw>
              </a:effectLst>
              <a:latin typeface=".VnRevueH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2133600" y="5410200"/>
            <a:ext cx="617220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400" b="1" kern="10" dirty="0" smtClean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ST: </a:t>
            </a:r>
            <a:r>
              <a:rPr lang="en-US" sz="4400" b="1" kern="10" dirty="0" err="1" smtClean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Nguyễn</a:t>
            </a:r>
            <a:r>
              <a:rPr lang="en-US" sz="4400" b="1" kern="10" dirty="0" smtClean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4400" b="1" kern="10" dirty="0" err="1" smtClean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Văn</a:t>
            </a:r>
            <a:r>
              <a:rPr lang="en-US" sz="4400" b="1" kern="10" dirty="0" smtClean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Chung</a:t>
            </a:r>
            <a:endParaRPr lang="en-US" sz="4400" b="1" kern="10" dirty="0">
              <a:ln w="9525">
                <a:solidFill>
                  <a:srgbClr val="0000FF"/>
                </a:solidFill>
                <a:round/>
                <a:headEnd/>
                <a:tailEnd/>
              </a:ln>
              <a:solidFill>
                <a:srgbClr val="0000FF"/>
              </a:solidFill>
              <a:effectLst>
                <a:outerShdw dist="53882" dir="2700000" algn="ctr" rotWithShape="0">
                  <a:srgbClr val="C0C0C0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pic>
        <p:nvPicPr>
          <p:cNvPr id="14" name="GiaDinhNhoHanhPhucTo-Beat_3yxyq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6019800" y="914400"/>
            <a:ext cx="2514600" cy="1752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273051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</p:childTnLst>
        </p:cTn>
      </p:par>
    </p:tnLst>
    <p:bldLst>
      <p:bldP spid="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ia Đình Nhỏ, Hạnh Phúc To - Khánh Ngọc ft Nguyễn Văn Chung ft Cela Kim [Official].mp4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76200" y="0"/>
            <a:ext cx="9144000" cy="7239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9761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5" cstate="print"/>
          <a:srcRect l="13281" t="18846" r="14063" b="17287"/>
          <a:stretch>
            <a:fillRect/>
          </a:stretch>
        </p:blipFill>
        <p:spPr bwMode="auto">
          <a:xfrm>
            <a:off x="0" y="0"/>
            <a:ext cx="914876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3" name="Picture 6"/>
          <p:cNvPicPr>
            <a:picLocks noChangeAspect="1" noChangeArrowheads="1" noCrop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486650" y="6278563"/>
            <a:ext cx="1657350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4" name="Picture 7"/>
          <p:cNvPicPr>
            <a:picLocks noChangeAspect="1" noChangeArrowheads="1" noCrop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5400000">
            <a:off x="8025607" y="5047456"/>
            <a:ext cx="1657350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5" name="Picture 8"/>
          <p:cNvPicPr>
            <a:picLocks noChangeAspect="1" noChangeArrowheads="1" noCrop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5400000">
            <a:off x="8025607" y="3247231"/>
            <a:ext cx="1657350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6" name="Picture 9"/>
          <p:cNvPicPr>
            <a:picLocks noChangeAspect="1" noChangeArrowheads="1" noCrop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5400000">
            <a:off x="8025607" y="1447006"/>
            <a:ext cx="1657350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7" name="Picture 10"/>
          <p:cNvPicPr>
            <a:picLocks noChangeAspect="1" noChangeArrowheads="1" noCrop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5400000">
            <a:off x="8025607" y="1088231"/>
            <a:ext cx="1657350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8" name="Picture 11"/>
          <p:cNvPicPr>
            <a:picLocks noChangeAspect="1" noChangeArrowheads="1" noCrop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651500" y="6278563"/>
            <a:ext cx="1657350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9" name="Picture 12"/>
          <p:cNvPicPr>
            <a:picLocks noChangeAspect="1" noChangeArrowheads="1" noCrop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10800000">
            <a:off x="0" y="0"/>
            <a:ext cx="165735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30" name="Picture 13"/>
          <p:cNvPicPr>
            <a:picLocks noChangeAspect="1" noChangeArrowheads="1" noCrop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995738" y="6278563"/>
            <a:ext cx="1657350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31" name="Picture 14"/>
          <p:cNvPicPr>
            <a:picLocks noChangeAspect="1" noChangeArrowheads="1" noCrop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5400000">
            <a:off x="-538956" y="1231106"/>
            <a:ext cx="165735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32" name="Picture 15"/>
          <p:cNvPicPr>
            <a:picLocks noChangeAspect="1" noChangeArrowheads="1" noCrop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979613" y="6278563"/>
            <a:ext cx="1657350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33" name="Picture 16"/>
          <p:cNvPicPr>
            <a:picLocks noChangeAspect="1" noChangeArrowheads="1" noCrop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5400000">
            <a:off x="-538956" y="3175794"/>
            <a:ext cx="165735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34" name="Picture 17"/>
          <p:cNvPicPr>
            <a:picLocks noChangeAspect="1" noChangeArrowheads="1" noCrop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6278563"/>
            <a:ext cx="1657350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35" name="Picture 18"/>
          <p:cNvPicPr>
            <a:picLocks noChangeAspect="1" noChangeArrowheads="1" noCrop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5400000">
            <a:off x="-538956" y="5120481"/>
            <a:ext cx="165735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36" name="Picture 19"/>
          <p:cNvPicPr>
            <a:picLocks noChangeAspect="1" noChangeArrowheads="1" noCrop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10800000">
            <a:off x="1692275" y="0"/>
            <a:ext cx="165735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37" name="Picture 20"/>
          <p:cNvPicPr>
            <a:picLocks noChangeAspect="1" noChangeArrowheads="1" noCrop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10800000">
            <a:off x="3492500" y="0"/>
            <a:ext cx="165735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38" name="Picture 21"/>
          <p:cNvPicPr>
            <a:picLocks noChangeAspect="1" noChangeArrowheads="1" noCrop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10800000">
            <a:off x="5364163" y="0"/>
            <a:ext cx="165735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39" name="Picture 22"/>
          <p:cNvPicPr>
            <a:picLocks noChangeAspect="1" noChangeArrowheads="1" noCrop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10800000">
            <a:off x="7164388" y="0"/>
            <a:ext cx="165735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40" name="WordArt 3"/>
          <p:cNvSpPr>
            <a:spLocks noChangeArrowheads="1" noChangeShapeType="1" noTextEdit="1"/>
          </p:cNvSpPr>
          <p:nvPr/>
        </p:nvSpPr>
        <p:spPr bwMode="auto">
          <a:xfrm>
            <a:off x="1643063" y="2286000"/>
            <a:ext cx="2819400" cy="762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3600" b="1" kern="10">
                <a:ln w="12700">
                  <a:solidFill>
                    <a:srgbClr val="3333CC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Times New Roman"/>
                <a:cs typeface="Times New Roman"/>
              </a:rPr>
              <a:t>TRÒ CHƠI</a:t>
            </a:r>
            <a:endParaRPr lang="en-US" sz="3600" b="1" kern="10">
              <a:ln w="12700">
                <a:solidFill>
                  <a:srgbClr val="3333CC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45791" dir="2021404" algn="ctr" rotWithShape="0">
                  <a:srgbClr val="9999FF"/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26" name="WordArt 4"/>
          <p:cNvSpPr>
            <a:spLocks noChangeArrowheads="1" noChangeShapeType="1" noTextEdit="1"/>
          </p:cNvSpPr>
          <p:nvPr/>
        </p:nvSpPr>
        <p:spPr bwMode="auto">
          <a:xfrm>
            <a:off x="1500188" y="4000500"/>
            <a:ext cx="6000750" cy="1289050"/>
          </a:xfrm>
          <a:prstGeom prst="rect">
            <a:avLst/>
          </a:prstGeom>
        </p:spPr>
        <p:txBody>
          <a:bodyPr spcFirstLastPara="1" wrap="none" fromWordArt="1">
            <a:prstTxWarp prst="textArchUp">
              <a:avLst>
                <a:gd name="adj" fmla="val 10800004"/>
              </a:avLst>
            </a:prstTxWarp>
          </a:bodyPr>
          <a:lstStyle/>
          <a:p>
            <a:pPr algn="ctr"/>
            <a:r>
              <a:rPr lang="vi-VN" sz="3600" b="1" kern="1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Ai nhanh nhất</a:t>
            </a:r>
            <a:endParaRPr lang="en-US" sz="3600" b="1" kern="10">
              <a:ln w="9525">
                <a:solidFill>
                  <a:srgbClr val="0000FF"/>
                </a:solidFill>
                <a:round/>
                <a:headEnd/>
                <a:tailEnd/>
              </a:ln>
              <a:solidFill>
                <a:srgbClr val="0000FF"/>
              </a:solidFill>
              <a:effectLst>
                <a:outerShdw dist="53882" dir="2700000" algn="ctr" rotWithShape="0">
                  <a:srgbClr val="C0C0C0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pic>
        <p:nvPicPr>
          <p:cNvPr id="22" name="3 chu gau.wma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7" cstate="print"/>
          <a:stretch>
            <a:fillRect/>
          </a:stretch>
        </p:blipFill>
        <p:spPr>
          <a:xfrm>
            <a:off x="5638800" y="762000"/>
            <a:ext cx="990600" cy="990600"/>
          </a:xfrm>
          <a:prstGeom prst="rect">
            <a:avLst/>
          </a:prstGeom>
        </p:spPr>
      </p:pic>
      <p:pic>
        <p:nvPicPr>
          <p:cNvPr id="23" name="5 CHAU YEU BA o loi.mp3">
            <a:hlinkClick r:id="" action="ppaction://media"/>
          </p:cNvPr>
          <p:cNvPicPr>
            <a:picLocks noRot="1" noChangeAspect="1"/>
          </p:cNvPicPr>
          <p:nvPr>
            <a:audioFile r:link="rId2"/>
          </p:nvPr>
        </p:nvPicPr>
        <p:blipFill>
          <a:blip r:embed="rId8" cstate="print"/>
          <a:stretch>
            <a:fillRect/>
          </a:stretch>
        </p:blipFill>
        <p:spPr>
          <a:xfrm>
            <a:off x="7086600" y="2438400"/>
            <a:ext cx="1447800" cy="1219200"/>
          </a:xfrm>
          <a:prstGeom prst="rect">
            <a:avLst/>
          </a:prstGeom>
        </p:spPr>
      </p:pic>
      <p:pic>
        <p:nvPicPr>
          <p:cNvPr id="24" name="bo la tat ca.wma">
            <a:hlinkClick r:id="" action="ppaction://media"/>
          </p:cNvPr>
          <p:cNvPicPr>
            <a:picLocks noRot="1" noChangeAspect="1"/>
          </p:cNvPicPr>
          <p:nvPr>
            <a:audioFile r:link="rId3"/>
          </p:nvPr>
        </p:nvPicPr>
        <p:blipFill>
          <a:blip r:embed="rId9" cstate="print"/>
          <a:stretch>
            <a:fillRect/>
          </a:stretch>
        </p:blipFill>
        <p:spPr>
          <a:xfrm>
            <a:off x="7239000" y="4648200"/>
            <a:ext cx="1600200" cy="2209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44907" fill="hold"/>
                                        <p:tgtEl>
                                          <p:spTgt spid="2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45407"/>
                            </p:stCondLst>
                            <p:childTnLst>
                              <p:par>
                                <p:cTn id="14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5" dur="114077" fill="hold"/>
                                        <p:tgtEl>
                                          <p:spTgt spid="2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9484"/>
                            </p:stCondLst>
                            <p:childTnLst>
                              <p:par>
                                <p:cTn id="17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78761" fill="hold"/>
                                        <p:tgtEl>
                                          <p:spTgt spid="2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9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2"/>
                </p:tgtEl>
              </p:cMediaNode>
            </p:audio>
            <p:audio>
              <p:cMediaNode>
                <p:cTn id="20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3"/>
                </p:tgtEl>
              </p:cMediaNode>
            </p:audio>
            <p:audio>
              <p:cMediaNode>
                <p:cTn id="21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4"/>
                </p:tgtEl>
              </p:cMediaNode>
            </p:audio>
          </p:childTnLst>
        </p:cTn>
      </p:par>
    </p:tnLst>
    <p:bldLst>
      <p:bldP spid="26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7.0&quot;&gt;&lt;object type=&quot;1&quot; unique_id=&quot;10001&quot;&gt;&lt;object type=&quot;8&quot; unique_id=&quot;10002&quot;&gt;&lt;/object&gt;&lt;object type=&quot;2&quot; unique_id=&quot;10003&quot;&gt;&lt;object type=&quot;3&quot; unique_id=&quot;10005&quot;&gt;&lt;property id=&quot;20148&quot; value=&quot;5&quot;/&gt;&lt;property id=&quot;20300&quot; value=&quot;Slide 1 - &amp;quot; &amp;quot;&quot;/&gt;&lt;property id=&quot;20307&quot; value=&quot;259&quot;/&gt;&lt;/object&gt;&lt;object type=&quot;3&quot; unique_id=&quot;10007&quot;&gt;&lt;property id=&quot;20148&quot; value=&quot;5&quot;/&gt;&lt;property id=&quot;20300&quot; value=&quot;Slide 4 - &amp;quot;&amp;#x0D;&amp;#x0A;&amp;#x0D;&amp;#x0A;&amp;quot;&quot;/&gt;&lt;property id=&quot;20307&quot; value=&quot;258&quot;/&gt;&lt;/object&gt;&lt;object type=&quot;3&quot; unique_id=&quot;10008&quot;&gt;&lt;property id=&quot;20148&quot; value=&quot;5&quot;/&gt;&lt;property id=&quot;20300&quot; value=&quot;Slide 7&quot;/&gt;&lt;property id=&quot;20307&quot; value=&quot;261&quot;/&gt;&lt;/object&gt;&lt;object type=&quot;3&quot; unique_id=&quot;10010&quot;&gt;&lt;property id=&quot;20148&quot; value=&quot;5&quot;/&gt;&lt;property id=&quot;20300&quot; value=&quot;Slide 9&quot;/&gt;&lt;property id=&quot;20307&quot; value=&quot;263&quot;/&gt;&lt;/object&gt;&lt;object type=&quot;3&quot; unique_id=&quot;10065&quot;&gt;&lt;property id=&quot;20148&quot; value=&quot;5&quot;/&gt;&lt;property id=&quot;20300&quot; value=&quot;Slide 5&quot;/&gt;&lt;property id=&quot;20307&quot; value=&quot;265&quot;/&gt;&lt;/object&gt;&lt;object type=&quot;3&quot; unique_id=&quot;10103&quot;&gt;&lt;property id=&quot;20148&quot; value=&quot;5&quot;/&gt;&lt;property id=&quot;20300&quot; value=&quot;Slide 6&quot;/&gt;&lt;property id=&quot;20307&quot; value=&quot;267&quot;/&gt;&lt;/object&gt;&lt;object type=&quot;3&quot; unique_id=&quot;10159&quot;&gt;&lt;property id=&quot;20148&quot; value=&quot;5&quot;/&gt;&lt;property id=&quot;20300&quot; value=&quot;Slide 8&quot;/&gt;&lt;property id=&quot;20307&quot; value=&quot;268&quot;/&gt;&lt;/object&gt;&lt;object type=&quot;3&quot; unique_id=&quot;10178&quot;&gt;&lt;property id=&quot;20148&quot; value=&quot;5&quot;/&gt;&lt;property id=&quot;20300&quot; value=&quot;Slide 2&quot;/&gt;&lt;property id=&quot;20307&quot; value=&quot;269&quot;/&gt;&lt;/object&gt;&lt;object type=&quot;3&quot; unique_id=&quot;10179&quot;&gt;&lt;property id=&quot;20148&quot; value=&quot;5&quot;/&gt;&lt;property id=&quot;20300&quot; value=&quot;Slide 3&quot;/&gt;&lt;property id=&quot;20307&quot; value=&quot;270&quot;/&gt;&lt;/object&gt;&lt;/object&gt;&lt;/object&gt;&lt;/database&gt;"/>
  <p:tag name="SECTOMILLISECCONVERTED" val="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45</TotalTime>
  <Words>147</Words>
  <Application>Microsoft Office PowerPoint</Application>
  <PresentationFormat>On-screen Show (4:3)</PresentationFormat>
  <Paragraphs>26</Paragraphs>
  <Slides>9</Slides>
  <Notes>0</Notes>
  <HiddenSlides>0</HiddenSlides>
  <MMClips>7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7" baseType="lpstr">
      <vt:lpstr>.VnAvant</vt:lpstr>
      <vt:lpstr>.VnRevueH</vt:lpstr>
      <vt:lpstr>.VnTifani Heavy</vt:lpstr>
      <vt:lpstr>Arial</vt:lpstr>
      <vt:lpstr>Arial Narrow</vt:lpstr>
      <vt:lpstr>Calibri</vt:lpstr>
      <vt:lpstr>Times New Roman</vt:lpstr>
      <vt:lpstr>Office Theme</vt:lpstr>
      <vt:lpstr> </vt:lpstr>
      <vt:lpstr>PowerPoint Presentation</vt:lpstr>
      <vt:lpstr>PowerPoint Presentation</vt:lpstr>
      <vt:lpstr>  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Grizli777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Windows User</dc:creator>
  <cp:lastModifiedBy>lop xxx</cp:lastModifiedBy>
  <cp:revision>16</cp:revision>
  <dcterms:created xsi:type="dcterms:W3CDTF">2016-10-31T15:28:44Z</dcterms:created>
  <dcterms:modified xsi:type="dcterms:W3CDTF">2020-08-20T06:18:29Z</dcterms:modified>
</cp:coreProperties>
</file>