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A1CC-A68E-42DA-95D8-F55578D5A5B1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9C1CE-6D2C-4E37-807C-E183700C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1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513B-7985-4E60-A3A6-6F5CD6A51BE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2713895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797" y="3662447"/>
            <a:ext cx="5178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2020 -2021</a:t>
            </a: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415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 r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6" y="914400"/>
            <a:ext cx="86798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1. K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iến thứ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ẻ biết tên gọi, đặc điểm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chổi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lõi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vẩy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Kỹ năng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logic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Ìn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kü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khÐo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lÐo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vµ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tû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mØ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theo nhóm: Phối hợp cùng bạn hoàn thành sản 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Trẻ biết cất đồ dùng vào đúng vị trí 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Thái độ: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cẩn thận, khéo léo, kiên trì, tạo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Trẻ hào hứng tham gia hoạt động.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-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Trẻ có ý thức giữ gìn vệ sinh chung, cất dọn đồ dùng gọn gàng sau khi hoàn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83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 tmFilter="0,0; .5, 1; 1, 1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tmFilter="0,0; .5, 1; 1, 1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 tmFilter="0,0; .5, 1; 1, 1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 tmFilter="0,0; .5, 1; 1, 1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 tmFilter="0,0; .5, 1; 1, 1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 tmFilter="0,0; .5, 1; 1, 1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 tmFilter="0,0; .5, 1; 1, 1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 tmFilter="0,0; .5, 1; 1, 1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 tmFilter="0,0; .5, 1; 1, 1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306576"/>
            <a:ext cx="266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huôn mặt c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477000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04748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 –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564" y="1524000"/>
            <a:ext cx="236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52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-hướng-dẫ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6" y="614065"/>
            <a:ext cx="8299174" cy="593913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4312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813" y="1905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trẻ là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156" y="6433952"/>
            <a:ext cx="381000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666622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5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35039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f You're Happy - Super Simple So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455</Words>
  <Application>Microsoft Office PowerPoint</Application>
  <PresentationFormat>On-screen Show (4:3)</PresentationFormat>
  <Paragraphs>35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HP</cp:lastModifiedBy>
  <cp:revision>15</cp:revision>
  <dcterms:created xsi:type="dcterms:W3CDTF">2020-11-04T04:11:15Z</dcterms:created>
  <dcterms:modified xsi:type="dcterms:W3CDTF">2022-06-01T14:24:51Z</dcterms:modified>
</cp:coreProperties>
</file>