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9.jp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5.jpe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649</Words>
  <Application>Microsoft Office PowerPoint</Application>
  <PresentationFormat>On-screen Show (4:3)</PresentationFormat>
  <Paragraphs>74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10</cp:revision>
  <dcterms:created xsi:type="dcterms:W3CDTF">2021-11-13T12:47:57Z</dcterms:created>
  <dcterms:modified xsi:type="dcterms:W3CDTF">2022-06-01T14:12:36Z</dcterms:modified>
</cp:coreProperties>
</file>