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9" r:id="rId22"/>
    <p:sldId id="280" r:id="rId23"/>
    <p:sldId id="282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55BA-2857-4C7A-AC73-247C6CC117D6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Toi%20la%20cai%20am%20tra%20beat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_w_mo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a_w_mo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500166" y="285729"/>
            <a:ext cx="6572296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7200" b="1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0000FF"/>
                  </a:gs>
                  <a:gs pos="100000">
                    <a:srgbClr val="FF3300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676400" y="4143380"/>
            <a:ext cx="61103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Lứa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tuổi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: 3- 4 </a:t>
            </a:r>
            <a:r>
              <a:rPr lang="en-US" sz="3000" b="1">
                <a:solidFill>
                  <a:srgbClr val="FF3300"/>
                </a:solidFill>
                <a:latin typeface="Times New Roman" pitchFamily="18" charset="0"/>
              </a:rPr>
              <a:t>tuổi</a:t>
            </a:r>
            <a:endParaRPr lang="en-US" sz="3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054" name="Picture 7" descr="buch0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t1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126038"/>
            <a:ext cx="18288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1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6838950" cy="1397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vi-VN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7" name="WordArt 12"/>
          <p:cNvSpPr>
            <a:spLocks noChangeArrowheads="1" noChangeShapeType="1" noTextEdit="1"/>
          </p:cNvSpPr>
          <p:nvPr/>
        </p:nvSpPr>
        <p:spPr bwMode="auto">
          <a:xfrm>
            <a:off x="1371600" y="2143116"/>
            <a:ext cx="6838950" cy="17684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Câu chuyện: Chiếc ấm sành nở hoa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min\Desktop\KCHUYN~1\KCHUYN~1\🔴 Kể chuyện- CHIẾC ẤM SÀNH NỞ HOA - Chuyện thiếu nhi rất thú vị cho bé 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C:\Users\Admin\Desktop\KCHUYN~1\KCHUYN~1\🔴 Kể chuyện- CHIẾC ẤM SÀNH NỞ HOA - Chuyện thiếu nhi rất thú vị cho bé 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:\Users\Admin\Desktop\KCHUYN~1\KCHUYN~1\🔴 Kể chuyện- CHIẾC ẤM SÀNH NỞ HOA - Chuyện thiếu nhi rất thú vị cho bé 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:\Users\Admin\Desktop\KCHUYN~1\KCHUYN~1\🔴 Kể chuyện- CHIẾC ẤM SÀNH NỞ HOA - Chuyện thiếu nhi rất thú vị cho bé 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          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 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chiÕc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Êm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sµnh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në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hoa</a:t>
            </a:r>
            <a:endParaRPr lang="vi-VN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3315" name="Picture 3" descr="C:\Users\Admin\Desktop\KCHUYN~1\KCHUYN~1\🔴 Kể chuyện- CHIẾC ẤM SÀNH NỞ HOA - Chuyện thiếu nhi rất thú vị cho bé 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3429000"/>
          </a:xfrm>
          <a:prstGeom prst="rect">
            <a:avLst/>
          </a:prstGeom>
          <a:noFill/>
        </p:spPr>
      </p:pic>
      <p:pic>
        <p:nvPicPr>
          <p:cNvPr id="13316" name="Picture 4" descr="C:\Users\Admin\Desktop\KCHUYN~1\KCHUYN~1\🔴 Kể chuyện- CHIẾC ẤM SÀNH NỞ HOA - Chuyện thiếu nhi rất thú vị cho bé 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3429000"/>
          </a:xfrm>
          <a:prstGeom prst="rect">
            <a:avLst/>
          </a:prstGeom>
          <a:noFill/>
        </p:spPr>
      </p:pic>
      <p:pic>
        <p:nvPicPr>
          <p:cNvPr id="13317" name="Picture 5" descr="C:\Users\Admin\Desktop\KCHUYN~1\KCHUYN~1\🔴 Kể chuyện- CHIẾC ẤM SÀNH NỞ HOA - Chuyện thiếu nhi rất thú vị cho bé 2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38" name="Picture 2" descr="C:\Users\Admin\Desktop\KCHUYN~1\KCHUYN~1\🔴 Kể chuyện- CHIẾC ẤM SÀNH NỞ HOA - Chuyện thiếu nhi rất thú vị cho bé 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362" name="Picture 2" descr="C:\Users\Admin\Desktop\KCHUYN~1\KCHUYN~1\🔴 Kể chuyện- CHIẾC ẤM SÀNH NỞ HOA - Chuyện thiếu nhi rất thú vị cho bé 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6386" name="Picture 2" descr="C:\Users\Admin\Desktop\KCHUYN~1\KCHUYN~1\🔴 Kể chuyện- CHIẾC ẤM SÀNH NỞ HOA - Chuyện thiếu nhi rất thú vị cho bé 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7410" name="Picture 2" descr="C:\Users\Admin\Desktop\KCHUYN~1\KCHUYN~1\🔴 Kể chuyện- CHIẾC ẤM SÀNH NỞ HOA - Chuyện thiếu nhi rất thú vị cho bé 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Admin\Desktop\KCHUYN~1\KCHUYN~1\🔴 Kể chuyện- CHIẾC ẤM SÀNH NỞ HOA - Chuyện thiếu nhi rất thú vị cho bé 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290"/>
            <a:ext cx="864393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8434" name="Picture 2" descr="C:\Users\Admin\Desktop\KCHUYN~1\KCHUYN~1\🔴 Kể chuyện- CHIẾC ẤM SÀNH NỞ HOA - Chuyện thiếu nhi rất thú vị cho bé 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58" name="Picture 2" descr="C:\Users\Admin\Desktop\KCHUYN~1\KCHUYN~1\🔴 Kể chuyện- CHIẾC ẤM SÀNH NỞ HOA - Chuyện thiếu nhi rất thú vị cho bé 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482" name="Picture 2" descr="C:\Users\Admin\Desktop\KCHUYN~1\KCHUYN~1\🔴 Kể chuyện- CHIẾC ẤM SÀNH NỞ HOA - Chuyện thiếu nhi rất thú vị cho bé 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Toi la cai am tra bea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00892" y="361709"/>
            <a:ext cx="1785950" cy="163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2" name="Picture 4" descr="C:\Users\Admin\Desktop\KCHUYN~1\KCHUYN~1\🔴 Kể chuyện- CHIẾC ẤM SÀNH NỞ HOA - Chuyện thiếu nhi rất thú vị cho bé 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Admin\Desktop\KCHUYN~1\KCHUYN~1\🔴 Kể chuyện- CHIẾC ẤM SÀNH NỞ HOA - Chuyện thiếu nhi rất thú vị cho bé 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min\Desktop\KCHUYN~1\KCHUYN~1\🔴 Kể chuyện- CHIẾC ẤM SÀNH NỞ HOA - Chuyện thiếu nhi rất thú vị cho bé 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 descr="C:\Users\Admin\Desktop\KCHUYN~1\KCHUYN~1\🔴 Kể chuyện- CHIẾC ẤM SÀNH NỞ HOA - Chuyện thiếu nhi rất thú vị cho bé 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C:\Users\Admin\Desktop\KCHUYN~1\KCHUYN~1\🔴 Kể chuyện- CHIẾC ẤM SÀNH NỞ HOA - Chuyện thiếu nhi rất thú vị cho bé 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C:\Users\Admin\Desktop\KCHUYN~1\KCHUYN~1\🔴 Kể chuyện- CHIẾC ẤM SÀNH NỞ HOA - Chuyện thiếu nhi rất thú vị cho bé 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min\Desktop\KCHUYN~1\KCHUYN~1\🔴 Kể chuyện- CHIẾC ẤM SÀNH NỞ HOA - Chuyện thiếu nhi rất thú vị cho bé 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22</Words>
  <Application>Microsoft Office PowerPoint</Application>
  <PresentationFormat>On-screen Show (4:3)</PresentationFormat>
  <Paragraphs>5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19</cp:revision>
  <dcterms:created xsi:type="dcterms:W3CDTF">2020-11-10T09:53:38Z</dcterms:created>
  <dcterms:modified xsi:type="dcterms:W3CDTF">2022-03-17T05:11:10Z</dcterms:modified>
</cp:coreProperties>
</file>