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63" r:id="rId3"/>
    <p:sldId id="264" r:id="rId4"/>
    <p:sldId id="275" r:id="rId5"/>
    <p:sldId id="257" r:id="rId6"/>
    <p:sldId id="283" r:id="rId7"/>
    <p:sldId id="258" r:id="rId8"/>
    <p:sldId id="260" r:id="rId9"/>
    <p:sldId id="261" r:id="rId10"/>
    <p:sldId id="265" r:id="rId11"/>
    <p:sldId id="267" r:id="rId12"/>
    <p:sldId id="276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8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68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92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32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39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938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772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2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01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76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47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05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39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52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2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80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0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0.png"/><Relationship Id="rId18" Type="http://schemas.openxmlformats.org/officeDocument/2006/relationships/image" Target="../media/image15.gif"/><Relationship Id="rId3" Type="http://schemas.openxmlformats.org/officeDocument/2006/relationships/image" Target="../media/image19.png"/><Relationship Id="rId21" Type="http://schemas.openxmlformats.org/officeDocument/2006/relationships/image" Target="../media/image25.gif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8.jpe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10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9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16.gif"/><Relationship Id="rId3" Type="http://schemas.microsoft.com/office/2007/relationships/media" Target="../media/media4.m4a"/><Relationship Id="rId21" Type="http://schemas.openxmlformats.org/officeDocument/2006/relationships/image" Target="../media/image67.png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15.gif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20" Type="http://schemas.openxmlformats.org/officeDocument/2006/relationships/image" Target="../media/image66.png"/><Relationship Id="rId1" Type="http://schemas.microsoft.com/office/2007/relationships/media" Target="../media/media3.MP4"/><Relationship Id="rId6" Type="http://schemas.openxmlformats.org/officeDocument/2006/relationships/image" Target="../media/image9.gif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audio" Target="../media/media4.m4a"/><Relationship Id="rId9" Type="http://schemas.openxmlformats.org/officeDocument/2006/relationships/image" Target="../media/image29.png"/><Relationship Id="rId14" Type="http://schemas.openxmlformats.org/officeDocument/2006/relationships/image" Target="../media/image18.jpeg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7" Type="http://schemas.openxmlformats.org/officeDocument/2006/relationships/image" Target="../media/image22.jpg"/><Relationship Id="rId12" Type="http://schemas.openxmlformats.org/officeDocument/2006/relationships/image" Target="../media/image18.jpe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11.png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11" Type="http://schemas.openxmlformats.org/officeDocument/2006/relationships/image" Target="../media/image44.jpeg"/><Relationship Id="rId24" Type="http://schemas.openxmlformats.org/officeDocument/2006/relationships/image" Target="../media/image56.png"/><Relationship Id="rId5" Type="http://schemas.openxmlformats.org/officeDocument/2006/relationships/image" Target="../media/image13.gif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9.gif"/><Relationship Id="rId14" Type="http://schemas.openxmlformats.org/officeDocument/2006/relationships/image" Target="../media/image68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8.jpeg"/><Relationship Id="rId3" Type="http://schemas.openxmlformats.org/officeDocument/2006/relationships/image" Target="../media/image61.png"/><Relationship Id="rId7" Type="http://schemas.openxmlformats.org/officeDocument/2006/relationships/image" Target="../media/image13.gif"/><Relationship Id="rId12" Type="http://schemas.openxmlformats.org/officeDocument/2006/relationships/image" Target="../media/image62.png"/><Relationship Id="rId17" Type="http://schemas.openxmlformats.org/officeDocument/2006/relationships/image" Target="../media/image16.gif"/><Relationship Id="rId2" Type="http://schemas.openxmlformats.org/officeDocument/2006/relationships/image" Target="../media/image33.pn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2.jpg"/><Relationship Id="rId15" Type="http://schemas.openxmlformats.org/officeDocument/2006/relationships/image" Target="../media/image9.gif"/><Relationship Id="rId10" Type="http://schemas.openxmlformats.org/officeDocument/2006/relationships/image" Target="../media/image60.jpeg"/><Relationship Id="rId4" Type="http://schemas.openxmlformats.org/officeDocument/2006/relationships/image" Target="../media/image30.png"/><Relationship Id="rId9" Type="http://schemas.openxmlformats.org/officeDocument/2006/relationships/image" Target="../media/image41.png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gif"/><Relationship Id="rId5" Type="http://schemas.openxmlformats.org/officeDocument/2006/relationships/image" Target="../media/image2.jpg"/><Relationship Id="rId1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gif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gif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9.gif"/><Relationship Id="rId4" Type="http://schemas.openxmlformats.org/officeDocument/2006/relationships/image" Target="../media/image19.png"/><Relationship Id="rId9" Type="http://schemas.openxmlformats.org/officeDocument/2006/relationships/image" Target="../media/image13.gif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0.png"/><Relationship Id="rId18" Type="http://schemas.openxmlformats.org/officeDocument/2006/relationships/image" Target="../media/image15.gif"/><Relationship Id="rId3" Type="http://schemas.openxmlformats.org/officeDocument/2006/relationships/image" Target="../media/image19.png"/><Relationship Id="rId21" Type="http://schemas.openxmlformats.org/officeDocument/2006/relationships/image" Target="../media/image25.gif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8.jpe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10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9.gif"/><Relationship Id="rId14" Type="http://schemas.openxmlformats.org/officeDocument/2006/relationships/image" Target="../media/image31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17" Type="http://schemas.openxmlformats.org/officeDocument/2006/relationships/image" Target="../media/image26.png"/><Relationship Id="rId2" Type="http://schemas.openxmlformats.org/officeDocument/2006/relationships/image" Target="../media/image22.jp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30.png"/><Relationship Id="rId15" Type="http://schemas.openxmlformats.org/officeDocument/2006/relationships/image" Target="../media/image16.gif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17" Type="http://schemas.openxmlformats.org/officeDocument/2006/relationships/image" Target="../media/image16.gif"/><Relationship Id="rId2" Type="http://schemas.openxmlformats.org/officeDocument/2006/relationships/image" Target="../media/image22.jpg"/><Relationship Id="rId16" Type="http://schemas.openxmlformats.org/officeDocument/2006/relationships/image" Target="../media/image4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15.gif"/><Relationship Id="rId3" Type="http://schemas.openxmlformats.org/officeDocument/2006/relationships/image" Target="../media/image13.gif"/><Relationship Id="rId21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22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18.jpe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4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jpeg"/><Relationship Id="rId3" Type="http://schemas.openxmlformats.org/officeDocument/2006/relationships/image" Target="../media/image23.png"/><Relationship Id="rId7" Type="http://schemas.openxmlformats.org/officeDocument/2006/relationships/image" Target="../media/image60.jpeg"/><Relationship Id="rId12" Type="http://schemas.openxmlformats.org/officeDocument/2006/relationships/image" Target="../media/image62.png"/><Relationship Id="rId17" Type="http://schemas.openxmlformats.org/officeDocument/2006/relationships/image" Target="../media/image16.gif"/><Relationship Id="rId2" Type="http://schemas.openxmlformats.org/officeDocument/2006/relationships/image" Target="../media/image22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13.gif"/><Relationship Id="rId9" Type="http://schemas.openxmlformats.org/officeDocument/2006/relationships/image" Target="../media/image33.pn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691" y="491180"/>
            <a:ext cx="11417741" cy="62743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</a:t>
            </a:r>
            <a:r>
              <a:rPr 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ường mầm non </a:t>
            </a:r>
            <a:r>
              <a:rPr lang="en-US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Bắc Hồng</a:t>
            </a:r>
            <a:endParaRPr lang="vi-VN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540" y="1447618"/>
            <a:ext cx="8713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chemeClr val="accent3"/>
                </a:solidFill>
              </a:rPr>
              <a:t>Lĩnh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vực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: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Phát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triển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ngôn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ngữ</a:t>
            </a:r>
            <a:endParaRPr lang="vi-VN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4755" y="4345207"/>
            <a:ext cx="833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</a:t>
            </a:r>
            <a:r>
              <a:rPr lang="vi-VN" sz="32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Thăm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</a:t>
            </a:r>
            <a:endParaRPr lang="vi-VN" sz="32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8500" y="5553978"/>
            <a:ext cx="541500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 viên: Trần Thị Mai Thu</a:t>
            </a:r>
          </a:p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Đối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ượng: 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 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tuổi</a:t>
            </a:r>
            <a:endParaRPr lang="vi-V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458" y="2705021"/>
            <a:ext cx="7137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 ĐỘNG VĂN HỌC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811895"/>
      </p:ext>
    </p:extLst>
  </p:cSld>
  <p:clrMapOvr>
    <a:masterClrMapping/>
  </p:clrMapOvr>
  <p:transition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" y="0"/>
            <a:ext cx="12192000" cy="6863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580" y="1108795"/>
            <a:ext cx="5228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 </a:t>
            </a:r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thoại, Trích dẫn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3627" y="2949216"/>
            <a:ext cx="6777817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Cô vừa đọc cho các con nghe bài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gì?</a:t>
            </a:r>
          </a:p>
          <a:p>
            <a:pPr algn="ctr"/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Của nhà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nào?</a:t>
            </a:r>
            <a:endParaRPr lang="vi-VN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2774" y="2523309"/>
            <a:ext cx="59795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thơ: Thăm nhà bà</a:t>
            </a: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 giả: Như </a:t>
            </a:r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ạo</a:t>
            </a:r>
            <a:endParaRPr lang="vi-V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5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53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041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40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13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78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9278" y="51461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3973" y="62993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6546" y="1221341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C 0.00781 0.00764 0.01692 0.01574 0.0207 0.02569 C 0.02461 0.0368 0.02669 0.04977 0.02864 0.06273 C 0.03046 0.07569 0.02864 0.0868 0.02669 0.09884 C 0.02461 0.10972 0.02161 0.12176 0.01484 0.13194 C 0.00846 0.1419 -0.00131 0.15 -0.01237 0.15602 C -0.02227 0.16203 -0.03425 0.16597 -0.04636 0.16805 C -0.05821 0.16991 -0.07032 0.16991 -0.08112 0.16805 C -0.09349 0.16597 -0.1043 0.16111 -0.11315 0.15301 C -0.12214 0.14606 -0.13021 0.1368 -0.13425 0.12592 C -0.13933 0.11574 -0.14115 0.10185 -0.14115 0.09074 C -0.14245 0.07986 -0.14115 0.06666 -0.13633 0.05578 C -0.13138 0.04583 -0.12214 0.0375 -0.11042 0.03379 C -0.09831 0.03078 -0.08646 0.03472 -0.07839 0.04166 C -0.07136 0.04884 -0.06628 0.05972 -0.06524 0.07268 C -0.06524 0.08588 -0.06628 0.09768 -0.07136 0.10787 C -0.07631 0.11782 -0.07539 0.11991 -0.09558 0.1331 C -0.11315 0.14699 -0.13138 0.14305 -0.14245 0.14398 C -0.15326 0.14398 -0.16224 0.14004 -0.17331 0.13611 C -0.18516 0.13078 -0.19532 0.12176 -0.20209 0.11366 C -0.20938 0.10578 -0.21237 0.09583 -0.21641 0.07986 C -0.21914 0.06342 -0.21914 0.05578 -0.21914 0.04375 C -0.23698 0.03703 -0.28855 -0.07963 -0.32097 -0.08102 C -0.35352 -0.08264 -0.63659 -0.01945 -0.65183 -0.02014 " pathEditMode="relative" rAng="0" ptsTypes="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3 0.02129 C -0.04049 0.02824 -0.03164 0.03565 -0.0276 0.04652 C -0.02369 0.05764 -0.02135 0.07014 -0.01966 0.08379 C -0.01757 0.09652 -0.01966 0.1074 -0.02135 0.11967 C -0.02369 0.13032 -0.02643 0.14236 -0.03359 0.15231 C -0.03945 0.16227 -0.04935 0.1706 -0.06028 0.17639 C -0.07031 0.1824 -0.08242 0.18634 -0.0944 0.18842 C -0.10651 0.19027 -0.11849 0.19027 -0.12955 0.18842 C -0.14153 0.18634 -0.15247 0.18148 -0.16132 0.17315 C -0.17031 0.16643 -0.17838 0.1574 -0.18242 0.14629 C -0.1875 0.13634 -0.18971 0.12245 -0.18971 0.11157 C -0.19023 0.10069 -0.18971 0.08727 -0.18437 0.07615 C -0.17929 0.06643 -0.17031 0.05833 -0.15833 0.0544 C -0.14661 0.05162 -0.1345 0.05602 -0.12669 0.0625 C -0.11953 0.06967 -0.11445 0.08102 -0.11341 0.09328 C -0.11341 0.10671 -0.11445 0.11828 -0.11953 0.12847 C -0.12435 0.13865 -0.12356 0.14027 -0.14349 0.15347 C -0.16132 0.16736 -0.17929 0.16342 -0.19023 0.16458 C -0.20156 0.16458 -0.21054 0.16041 -0.22148 0.15625 C -0.23346 0.15139 -0.24349 0.14236 -0.25026 0.13426 C -0.25742 0.12639 -0.26028 0.11643 -0.26458 0.10069 C -0.26744 0.08449 -0.34648 0.14583 -0.34648 0.13356 C -0.37565 0.14629 -0.43906 0.06481 -0.46315 0.075 C -0.50625 0.08727 -0.61614 0.04305 -0.65755 0.0794 C -0.69908 0.11597 -0.65013 0.29676 -0.7125 0.29398 C -0.74049 0.32407 -0.79231 0.12662 -0.83671 0.10926 C -0.88099 0.0919 -0.95312 0.20185 -0.97864 0.19027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1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C 0.00742 0.00764 0.047 -0.00556 0.05078 0.0044 C 0.05495 0.01527 0.05677 0.02847 0.05859 0.04166 C 0.06094 0.0544 0.05859 0.06551 0.05677 0.07754 C 0.05495 0.08865 0.05208 0.10069 0.04466 0.11065 C 0.03867 0.1206 0.0289 0.1287 0.01771 0.13472 C 0.00794 0.14097 -0.00417 0.14467 -0.01628 0.14676 C -0.028 0.14884 -0.04011 0.14884 -0.05078 0.14676 C -0.06328 0.14467 -0.07396 0.13981 -0.08281 0.13148 C -0.09219 0.12477 -0.10013 0.11551 -0.10378 0.10463 C -0.10938 0.09467 -0.1112 0.08055 -0.1112 0.06944 C -0.11224 0.05856 -0.1112 0.04537 -0.10612 0.03449 C -0.10104 0.02453 -0.09219 0.01597 -0.08008 0.0125 C -0.06797 0.00949 -0.05586 0.01342 -0.04792 0.02037 C -0.04102 0.02731 -0.03594 0.03842 -0.03542 0.05162 C -0.03542 0.06481 -0.03594 0.07639 -0.04102 0.0868 C -0.0461 0.09676 -0.04518 0.09838 -0.06511 0.11157 C -0.08281 0.12546 -0.10104 0.12152 -0.11224 0.12268 C -0.12292 0.12268 -0.13216 0.11875 -0.14297 0.11481 C -0.15495 0.10949 -0.16485 0.10069 -0.17175 0.09259 C -0.17878 0.08449 -0.18203 0.07477 -0.18581 0.05856 C -0.18867 0.0419 -0.26068 -0.0331 -0.26068 -0.04514 C -0.28906 -0.05371 -0.36498 -0.17292 -0.40599 -0.14769 C -0.44766 -0.16713 -0.60417 0.0868 -0.6362 0.08194 C -0.70469 0.09166 -0.67071 -0.12523 -0.72422 -0.17685 C -0.7642 -0.22709 -0.84427 -0.05301 -0.88308 -0.06135 C -0.92201 -0.06991 -0.9444 -0.22593 -0.95782 -0.22732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57" y="-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1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187355" y="873457"/>
            <a:ext cx="4039737" cy="9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9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7175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7" y="180667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46" y="4480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7692" y="44280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4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8" y="227436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10" y="32007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71" y="2557857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4663729" y="1802469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43" y="3214897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962071" y="31934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71" y="3850211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6282712" y="398974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88" y="3947318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35" y="176927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83" y="245467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18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PQ79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81713" y="3409950"/>
            <a:ext cx="28575" cy="38100"/>
          </a:xfrm>
          <a:prstGeom prst="rect">
            <a:avLst/>
          </a:prstGeom>
        </p:spPr>
      </p:pic>
      <p:pic>
        <p:nvPicPr>
          <p:cNvPr id="4" name="NAPQ7983 (mp3cut.net) (1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grpSp>
        <p:nvGrpSpPr>
          <p:cNvPr id="33" name="Group 12"/>
          <p:cNvGrpSpPr>
            <a:grpSpLocks/>
          </p:cNvGrpSpPr>
          <p:nvPr/>
        </p:nvGrpSpPr>
        <p:grpSpPr bwMode="auto">
          <a:xfrm flipH="1">
            <a:off x="8820149" y="2109602"/>
            <a:ext cx="2133600" cy="3470515"/>
            <a:chOff x="1200" y="1344"/>
            <a:chExt cx="1632" cy="3126"/>
          </a:xfrm>
        </p:grpSpPr>
        <p:pic>
          <p:nvPicPr>
            <p:cNvPr id="39" name="Picture 13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tay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17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C 0.00469 0.0007 0.01028 -0.00115 0.01419 0.00209 C 0.01614 0.00348 0.01393 0.00811 0.01263 0.01042 C 0.01237 0.01135 0.01159 0.00903 0.01107 0.0083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0782 -0.00255 0.01133 -0.00533 0.0142 0.00625 C 0.01368 0.00717 0.00873 0.01435 0.00782 0.01481 C 0.00482 0.01666 -0.00169 0.01898 -0.00169 0.01921 C -0.00221 0.0169 -0.00325 0.01481 -0.00325 0.01273 C -0.00325 0.00717 0.00118 0.00208 -0.00481 0.01065 C -0.00638 0.00995 -0.00833 0.01018 -0.0095 0.00856 C -0.0108 0.00694 -0.01263 0.00324 -0.01106 0.00208 C -0.0095 0.00092 -0.00794 0.00486 -0.00638 0.00625 C -0.00586 0.00347 -0.00664 -0.00046 -0.00481 -0.00209 C -0.00312 -0.00394 0.0043 0.00324 0.00313 0.00625 C 0.00222 0.00833 -0.00091 0.00602 -0.00169 0.00416 C -0.00247 0.00278 -0.00052 0.00139 -3.33333E-6 1.85185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C 0.00104 -0.00208 0.00143 -0.00533 0.00312 -0.00625 C 0.00833 -0.00903 0.00989 0.00347 0.00638 -0.01065 C 0.0069 -0.01412 0.00612 -0.01852 0.00794 -0.02107 C 0.00924 -0.02269 0.00989 -0.0169 0.0095 -0.01482 C 0.00924 -0.01227 0.00742 -0.01065 0.00638 -0.00857 C 0.00586 -0.00579 0.00664 -0.00139 0.00469 1.48148E-6 C 0.00325 0.00092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8542 C 0.00782 -0.36667 0.01133 -0.34653 0.0142 -0.43125 C 0.01368 -0.43843 0.00873 -0.49074 0.00782 -0.49421 C 0.00482 -0.50787 -0.00169 -0.52477 -0.00169 -0.52639 C -0.00221 -0.50949 -0.00325 -0.49421 -0.00325 -0.47917 C -0.00325 -0.43843 0.00118 -0.40093 -0.00481 -0.46366 C -0.00638 -0.45857 -0.00833 -0.46019 -0.0095 -0.44838 C -0.0108 -0.43658 -0.01263 -0.40926 -0.01106 -0.40093 C -0.0095 -0.39236 -0.00794 -0.4213 -0.00638 -0.43125 C -0.00586 -0.41088 -0.00664 -0.38195 -0.00481 -0.37014 C -0.00312 -0.35671 0.0043 -0.40926 0.00313 -0.43125 C 0.00222 -0.44653 -0.00091 -0.42986 -0.00169 -0.41597 C -0.00247 -0.40579 -0.00052 -0.3956 -3.75E-6 -0.38542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C 0.00052 -0.00209 -2.5E-6 -0.00556 0.00157 -0.00625 C 0.0043 -0.00741 0.00625 0.00347 0.00638 0.00416 C 0.00886 -0.00556 0.00586 -0.00579 0.00795 -0.0169 C 0.01159 -0.00209 0.00795 -0.00556 0.01602 -0.00209 C 0.01654 -0.00487 0.01667 -0.00787 0.01758 -0.01065 C 0.01823 -0.01297 0.01927 -0.01505 0.02071 -0.0169 C 0.02149 -0.01806 0.01966 -0.01412 0.01914 -0.01274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-0.2662 C -0.05638 -0.26551 -0.05078 -0.26736 -0.04688 -0.26412 C -0.04493 -0.26273 -0.04714 -0.2581 -0.04844 -0.25578 C -0.0487 -0.25486 -0.04948 -0.25717 -0.05 -0.2578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58 -0.53148 C -0.25677 -0.53403 -0.25325 -0.53681 -0.25039 -0.52523 C -0.25091 -0.52431 -0.25586 -0.51713 -0.25677 -0.51667 C -0.25976 -0.51482 -0.26627 -0.5125 -0.26627 -0.51227 C -0.26679 -0.51458 -0.26784 -0.51667 -0.26784 -0.51875 C -0.26784 -0.52431 -0.26341 -0.5294 -0.2694 -0.52083 C -0.27096 -0.52153 -0.27291 -0.5213 -0.27409 -0.52292 C -0.27539 -0.52454 -0.27721 -0.52824 -0.27565 -0.5294 C -0.27409 -0.53056 -0.27252 -0.52662 -0.27096 -0.52523 C -0.27044 -0.52801 -0.27122 -0.53194 -0.2694 -0.53357 C -0.26771 -0.53542 -0.26028 -0.52824 -0.26146 -0.52523 C -0.26237 -0.52315 -0.26549 -0.52546 -0.26627 -0.52732 C -0.26706 -0.5287 -0.2651 -0.53009 -0.26458 -0.53148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255 C -0.00677 0.00116 -0.0095 0.00023 -0.00898 -0.00162 C -0.00846 -0.0037 -0.00573 -0.00463 -0.00416 -0.0037 C -0.00247 -0.00278 -0.00013 0.00023 -0.00104 0.00255 C -0.00169 0.0044 -0.00416 0.00116 -0.00573 0.00046 C -0.00169 0.01412 -0.00143 0.01458 -0.00573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54 -0.09723 C 0.04739 -0.05996 -0.05274 -0.03496 -0.0336 0.01481 C -0.01459 0.07106 0.08554 0.09583 0.14271 0.07106 C 0.20455 0.04606 0.29036 -0.03496 0.25703 -0.09723 C 0.2332 -0.14723 0.14271 -0.05996 0.08554 -0.04121 C 0.2332 -0.4088 0.24271 -0.42107 0.08554 -0.09723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63" y="2387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21287" y="3619395"/>
            <a:ext cx="903175" cy="11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2mate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728024" y="5659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C 0.00156 -0.00671 0.00169 -0.01065 -0.00482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742606" y="4897761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93463" y="5759648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6" y="334290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91" y="3130148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439236"/>
            <a:ext cx="2133600" cy="3470515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62" y="4712783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26" y="331336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8600" y="2179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49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C -2.70833E-6 0.00023 -0.00104 0.00417 -0.00169 0.00625 C -0.0026 0.00856 -0.00377 0.01065 -0.00481 0.01273 C -0.01666 0.01111 -0.02135 0.01204 -0.03021 0.00417 C -0.05169 0.01805 -0.02252 -0.00208 -0.04127 0.01481 C -0.04687 0.01991 -0.05872 0.02153 -0.0651 0.02315 C -0.08802 0.02037 -0.08177 0.0162 -0.10481 0.01898 C -0.11002 0.01829 -0.11549 0.01852 -0.1207 0.0169 C -0.12461 0.01551 -0.12448 0.00741 -0.13177 0.00417 C -0.13476 0.02037 -0.14375 0.03055 -0.1556 0.03588 C -0.16354 0.03518 -0.17174 0.03588 -0.17955 0.0338 C -0.18242 0.0331 -0.18437 0.02893 -0.18737 0.02755 C -0.19075 0.02593 -0.19479 0.02593 -0.19843 0.02523 C -0.21302 0.0287 -0.22773 0.04005 -0.24284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833 -0.00185 -0.01237 -0.00254 -0.01914 -0.00833 C -0.0319 -0.00486 -0.02878 -0.00301 -0.04284 -0.00833 C -0.05169 -0.04514 -0.11159 -0.01389 -0.13972 -0.01041 C -0.16966 0.01621 -0.21706 0.00926 -0.25091 0.01273 C -0.26185 0.01505 -0.27188 0.0206 -0.28268 0.02338 C -0.28646 0.02431 -0.29427 0.02547 -0.29844 0.02755 C -0.30065 0.02871 -0.30261 0.03102 -0.30482 0.03172 C -0.31159 0.03403 -0.31862 0.03426 -0.32539 0.03611 C -0.33633 0.0456 -0.33125 0.04283 -0.33972 0.04653 C -0.34948 0.04213 -0.35156 0.03681 -0.36198 0.03403 C -0.36406 0.03264 -0.36602 0.03056 -0.36823 0.02963 C -0.3724 0.02778 -0.38086 0.02547 -0.38086 0.0257 C -0.39844 0.0331 -0.37227 0.02107 -0.3905 0.03172 C -0.39636 0.03519 -0.40091 0.03542 -0.40638 0.04028 C -0.4069 0.04236 -0.40638 0.04607 -0.40794 0.04653 C -0.41081 0.04722 -0.41315 0.04236 -0.41602 0.04236 C -0.42513 0.04236 -0.43386 0.04722 -0.44284 0.04885 C -0.46341 0.05672 -0.44414 0.05023 -0.47149 0.0551 C -0.47578 0.05579 -0.48542 0.06111 -0.48893 0.05926 C -0.49076 0.0581 -0.48893 0.05371 -0.48893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59259E-6 C -0.0069 0.00856 -0.00326 0.00393 -0.01641 0.01481 C -0.01888 0.0169 -0.02422 0.02106 -0.02422 0.02129 C -0.03164 0.03588 -0.02214 0.01875 -0.03373 0.03171 C -0.03698 0.03518 -0.03841 0.04097 -0.04219 0.04444 C -0.0517 0.05509 -0.06797 0.0537 -0.07865 0.05486 C -0.07891 0.05694 -0.07865 0.06041 -0.07982 0.06134 C -0.08229 0.0625 -0.0888 0.05717 -0.09128 0.05694 C -0.10196 0.05555 -0.11315 0.05555 -0.12448 0.05486 C -0.12722 0.05347 -0.13073 0.05162 -0.13347 0.05069 C -0.1375 0.04953 -0.14115 0.05046 -0.14479 0.04861 C -0.15235 0.04467 -0.15495 0.03703 -0.1625 0.03379 C -0.17917 0.03588 -0.19961 0.03796 -0.21615 0.04213 C -0.22305 0.04375 -0.22735 0.04907 -0.23529 0.05069 C -0.23763 0.05208 -0.24037 0.05486 -0.24297 0.05486 C -0.25013 0.05486 -0.25729 0.0537 -0.26407 0.05069 C -0.27175 0.04699 -0.28021 0.03426 -0.28776 0.02963 C -0.28998 0.02824 -0.2931 0.02847 -0.29558 0.02731 C -0.3043 0.02384 -0.30482 0.02199 -0.31315 0.01481 C -0.31511 0.01319 -0.31745 0.01342 -0.3194 0.0125 C -0.32279 0.01111 -0.3293 0.00833 -0.3293 0.00856 C -0.36003 0.01134 -0.3405 0.00486 -0.35912 0.01898 C -0.36641 0.0243 -0.36185 0.01713 -0.36862 0.02523 C -0.3724 0.02916 -0.3737 0.03611 -0.378 0.03796 C -0.38086 0.03935 -0.3875 0.04213 -0.3875 0.04236 C -0.3961 0.03125 -0.41315 0.03333 -0.42422 0.03171 C -0.45834 0.0199 -0.41133 0.03518 -0.4543 0.02523 C -0.45768 0.02453 -0.46081 0.02245 -0.46367 0.02106 C -0.4655 0.02037 -0.46836 0.01898 -0.46836 0.01921 C -0.48008 0.02153 -0.49206 0.02338 -0.50326 0.02731 C -0.50534 0.02801 -0.50742 0.02893 -0.50951 0.02963 C -0.51263 0.03055 -0.51914 0.03171 -0.51914 0.03194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C 0.00768 0.00579 0.01693 0.01505 0.02083 0.02431 C 0.02513 0.03565 0.02708 0.04861 0.02904 0.06157 C 0.03086 0.07454 0.02904 0.08542 0.02708 0.09792 C 0.02513 0.10857 0.02174 0.12107 0.01497 0.13056 C 0.00872 0.14051 -0.00104 0.14884 -0.01211 0.15509 C -0.0224 0.16111 -0.03398 0.16482 -0.04609 0.1669 C -0.0582 0.16852 -0.06875 0.20301 -0.08099 0.1669 C -0.09336 0.13148 -0.1112 -0.03843 -0.12031 -0.04653 C -0.12943 -0.05347 -0.15755 0.02361 -0.16159 0.0125 C -0.16641 0.00278 -0.14102 0.10116 -0.14102 0.08958 C -0.14206 0.0787 -0.14102 0.06505 -0.1362 0.05417 C -0.13138 0.04468 -0.12214 0.03634 -0.11003 0.03264 C -0.09844 0.02986 -0.08633 0.03333 -0.07812 0.04074 C -0.07122 0.04769 -0.06602 0.05833 -0.06497 0.07153 C -0.06497 0.08449 -0.06602 0.09653 -0.07122 0.10695 C -0.07617 0.1169 -0.07513 0.11852 -0.09505 0.13195 C -0.11302 0.14607 -0.19049 0.03912 -0.20117 0.04074 C -0.21198 0.04074 -0.16198 0.13889 -0.17318 0.13519 C -0.17708 0.12616 -0.27031 0.04005 -0.28177 0.0037 C -0.29336 -0.03194 -0.27135 -0.0125 -0.27669 -0.0213 C -0.28398 -0.0294 -0.25221 -0.05231 -0.25651 -0.06759 C -0.26602 -0.06759 -0.30508 -0.01968 -0.31367 -0.02153 C -0.32201 -0.02338 -0.2944 -0.08796 -0.30755 -0.07917 C -0.32083 -0.0706 -0.37695 0.02199 -0.39284 0.03056 C -0.40599 0.03657 -0.50625 -0.02245 -0.51784 -0.02824 C -0.52956 -0.03426 -0.46445 -0.05509 -0.46263 -0.0044 C -0.46107 0.04722 -0.44753 0.04282 -0.4888 0.02778 C -0.55521 0.03565 -0.5237 0.02523 -0.56797 0.00579 C -0.6125 -0.01412 -0.70469 0.07917 -0.72227 0.07083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"/>
            <a:ext cx="12192000" cy="6861030"/>
          </a:xfrm>
          <a:prstGeom prst="rect">
            <a:avLst/>
          </a:prstGeom>
        </p:spPr>
      </p:pic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5" y="3467100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79" y="353322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9213" y="1290917"/>
            <a:ext cx="9668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" y="-46753"/>
            <a:ext cx="12262083" cy="6875576"/>
          </a:xfrm>
          <a:prstGeom prst="rect">
            <a:avLst/>
          </a:prstGeom>
        </p:spPr>
      </p:pic>
      <p:pic>
        <p:nvPicPr>
          <p:cNvPr id="6" name="Picture 27" descr="aa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" y="833154"/>
            <a:ext cx="5671930" cy="46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a-va-ch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42" y="1141344"/>
            <a:ext cx="6520070" cy="41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 rot="10800000">
            <a:off x="0" y="3733800"/>
            <a:ext cx="3048000" cy="3124200"/>
            <a:chOff x="3936" y="-15"/>
            <a:chExt cx="1817" cy="1788"/>
          </a:xfrm>
        </p:grpSpPr>
        <p:pic>
          <p:nvPicPr>
            <p:cNvPr id="12" name="Picture 9" descr="hoa-hong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9175983" y="3768535"/>
            <a:ext cx="3048000" cy="3124200"/>
            <a:chOff x="3936" y="-15"/>
            <a:chExt cx="1817" cy="1788"/>
          </a:xfrm>
        </p:grpSpPr>
        <p:pic>
          <p:nvPicPr>
            <p:cNvPr id="16" name="Picture 9" descr="hoa-hong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0" descr="Buom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91" y="5122325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uom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8" y="3386650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sun12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0" y="-102435"/>
            <a:ext cx="2341380" cy="21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un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76" y="115852"/>
            <a:ext cx="1721226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2mate.com - Cháu Yêu Bà Karaoke Beat - Nhạc Thiếu Nh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02"/>
            <a:ext cx="12192000" cy="6882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6552" y="1309339"/>
            <a:ext cx="3361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 2 </a:t>
            </a:r>
            <a:endParaRPr lang="vi-V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3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2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9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153969ki8etuipn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629" y="3665883"/>
            <a:ext cx="37242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0" y="100733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0073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7315" y="11244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40" y="47460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0" y="40231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310" y="79111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4909" y="2481828"/>
            <a:ext cx="4846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Cô đọc mẫu.</a:t>
            </a:r>
            <a:endParaRPr lang="en-US" sz="6000" dirty="0"/>
          </a:p>
        </p:txBody>
      </p:sp>
      <p:pic>
        <p:nvPicPr>
          <p:cNvPr id="3" name="Song From A Secret Garden - Violin &amp; Pian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0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0665" y="3913249"/>
            <a:ext cx="1309172" cy="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4" y="3251319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50" y="34436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6348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97947" y="2203376"/>
            <a:ext cx="21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 ngoài nắng</a:t>
            </a:r>
          </a:p>
        </p:txBody>
      </p:sp>
    </p:spTree>
    <p:extLst>
      <p:ext uri="{BB962C8B-B14F-4D97-AF65-F5344CB8AC3E}">
        <p14:creationId xmlns:p14="http://schemas.microsoft.com/office/powerpoint/2010/main" val="125804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150699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37161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4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4" y="-7065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-18594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49" y="2856869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325305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5" y="845812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00" y="767553"/>
            <a:ext cx="1953964" cy="30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89" y="-490034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91" y="1987704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0" y="-598019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</p:spTree>
    <p:extLst>
      <p:ext uri="{BB962C8B-B14F-4D97-AF65-F5344CB8AC3E}">
        <p14:creationId xmlns:p14="http://schemas.microsoft.com/office/powerpoint/2010/main" val="286475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1696</TotalTime>
  <Words>137</Words>
  <Application>Microsoft Office PowerPoint</Application>
  <PresentationFormat>Widescreen</PresentationFormat>
  <Paragraphs>31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 PC</dc:creator>
  <cp:lastModifiedBy>Windows User</cp:lastModifiedBy>
  <cp:revision>133</cp:revision>
  <dcterms:created xsi:type="dcterms:W3CDTF">2016-01-11T13:31:43Z</dcterms:created>
  <dcterms:modified xsi:type="dcterms:W3CDTF">2021-11-11T15:53:22Z</dcterms:modified>
</cp:coreProperties>
</file>