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6" r:id="rId14"/>
    <p:sldId id="263" r:id="rId15"/>
    <p:sldId id="277" r:id="rId16"/>
    <p:sldId id="264" r:id="rId17"/>
    <p:sldId id="285" r:id="rId18"/>
    <p:sldId id="267" r:id="rId19"/>
    <p:sldId id="268" r:id="rId20"/>
    <p:sldId id="269" r:id="rId21"/>
    <p:sldId id="273" r:id="rId22"/>
    <p:sldId id="274" r:id="rId23"/>
    <p:sldId id="286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BECF-2D35-470C-A907-C0263412F39E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920F-E910-4A78-8B2E-A78933B0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920F-E910-4A78-8B2E-A78933B0BF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EB89-AA02-4059-B87A-527CAD1ECF1B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05D1-C41F-424A-B1E1-59CBE9CC9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ty.manhthai\Desktop\truong%20chau%20la%20truong%20mn.mp3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ty.manhthai\Desktop\truong%20chau%20la%20truong%20mn.mp3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DanceTheducbuoisangRemix-DJ_3dv3x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image" Target="../media/image40.gif"/><Relationship Id="rId12" Type="http://schemas.openxmlformats.org/officeDocument/2006/relationships/image" Target="../media/image45.png"/><Relationship Id="rId17" Type="http://schemas.openxmlformats.org/officeDocument/2006/relationships/image" Target="../media/image5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png"/><Relationship Id="rId5" Type="http://schemas.openxmlformats.org/officeDocument/2006/relationships/image" Target="../media/image38.gif"/><Relationship Id="rId15" Type="http://schemas.openxmlformats.org/officeDocument/2006/relationships/image" Target="../media/image48.gif"/><Relationship Id="rId10" Type="http://schemas.openxmlformats.org/officeDocument/2006/relationships/image" Target="../media/image43.png"/><Relationship Id="rId4" Type="http://schemas.openxmlformats.org/officeDocument/2006/relationships/image" Target="../media/image37.gif"/><Relationship Id="rId9" Type="http://schemas.openxmlformats.org/officeDocument/2006/relationships/image" Target="../media/image42.wmf"/><Relationship Id="rId1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18\nh&#7841;c%20hoi%20giang\minh%20tan\co%20thuy\tro%20choi%20gioi%20thieu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2018\gi&#225;o%20an%202018\CAI%20MUI%20CAT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C92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8010525" cy="777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3379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CÔ VỀ THĂM LỚP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438400" y="60198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n¨m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häc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: 2021 </a:t>
            </a: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.VnVogueH"/>
              </a:rPr>
              <a:t>- 2022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.VnVogueH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0800000">
            <a:off x="0" y="1447800"/>
            <a:ext cx="9144000" cy="6070600"/>
            <a:chOff x="96" y="96"/>
            <a:chExt cx="5760" cy="3824"/>
          </a:xfrm>
        </p:grpSpPr>
        <p:pic>
          <p:nvPicPr>
            <p:cNvPr id="307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7" y="220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5" y="35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16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9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15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1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28" y="158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" y="25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11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316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157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96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016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68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 rot="10800000">
            <a:off x="-381000" y="-152400"/>
            <a:ext cx="9144000" cy="6070600"/>
            <a:chOff x="96" y="96"/>
            <a:chExt cx="5760" cy="3824"/>
          </a:xfrm>
        </p:grpSpPr>
        <p:pic>
          <p:nvPicPr>
            <p:cNvPr id="310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7" y="220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5" y="35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16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8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9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240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15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110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28" y="1584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" y="259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112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3168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7" name="Picture 43" descr="Ho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1576"/>
              <a:ext cx="43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18" name="Picture 4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0"/>
            <a:ext cx="1924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7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17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m-tuong-qua-doi-tai-cua-ba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" y="533400"/>
            <a:ext cx="73053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67000" y="5934670"/>
            <a:ext cx="3463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c-rang-su-veneer-co-nguy-hiem-kh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6803571" cy="4800600"/>
          </a:xfrm>
        </p:spPr>
      </p:pic>
      <p:sp>
        <p:nvSpPr>
          <p:cNvPr id="5" name="Rectangle 4"/>
          <p:cNvSpPr/>
          <p:nvPr/>
        </p:nvSpPr>
        <p:spPr>
          <a:xfrm>
            <a:off x="3200400" y="5638800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Miệng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2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oc-rang-su-veneer-co-nguy-hiem-kh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8_10_1326908850_24_120119afamilyTS33_d90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743200"/>
            <a:ext cx="6858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5562600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Miệng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nói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ăn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,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cười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oi-t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0" y="3276600"/>
            <a:ext cx="2857500" cy="2143125"/>
          </a:xfrm>
          <a:prstGeom prst="rect">
            <a:avLst/>
          </a:prstGeom>
          <a:noFill/>
        </p:spPr>
      </p:pic>
      <p:pic>
        <p:nvPicPr>
          <p:cNvPr id="12295" name="Picture 7" descr="ANd9GcQ9H9_Wr4syaVp5tiIHEZMoBkf7rwbKzBdKqFq2KyOqE23dgh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1800" y="381000"/>
            <a:ext cx="2619375" cy="1743075"/>
          </a:xfrm>
          <a:prstGeom prst="rect">
            <a:avLst/>
          </a:prstGeom>
          <a:noFill/>
        </p:spPr>
      </p:pic>
      <p:pic>
        <p:nvPicPr>
          <p:cNvPr id="12297" name="Picture 9" descr="ANd9GcSaNhGhDGlqOo3d4j0HzQQMvIQI831BnG9vHmwLcmO04AtJypY-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-2286000"/>
            <a:ext cx="2247900" cy="2038350"/>
          </a:xfrm>
          <a:prstGeom prst="rect">
            <a:avLst/>
          </a:prstGeom>
          <a:noFill/>
        </p:spPr>
      </p:pic>
      <p:pic>
        <p:nvPicPr>
          <p:cNvPr id="12299" name="Picture 11" descr="Rang%20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762000"/>
            <a:ext cx="2495550" cy="1971675"/>
          </a:xfrm>
          <a:prstGeom prst="rect">
            <a:avLst/>
          </a:prstGeom>
          <a:noFill/>
        </p:spPr>
      </p:pic>
      <p:pic>
        <p:nvPicPr>
          <p:cNvPr id="12301" name="Picture 13" descr="ANd9GcTK-EV1fsb3Ti16Z5dCwHOs0G4uZmDz67FtklaFV2IvlFPw2_ouc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3581400"/>
            <a:ext cx="27622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0046 C 0.06406 -0.00301 0.07361 -0.0074 0.0842 -0.0185 C 0.08941 -0.02405 0.10295 -0.02705 0.10295 -0.02682 C 0.17292 -0.02451 0.24288 -0.02058 0.31267 -0.02058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12902 C -0.00382 0.13688 -0.00191 0.14451 -0.00139 0.15237 C -0.00052 0.16902 -0.00625 0.19746 0.00503 0.21157 C 0.00729 0.22035 0.01215 0.2259 0.01458 0.23469 C 0.01337 0.25018 0.01181 0.26266 0.00816 0.277 C 0.00868 0.28047 0.00903 0.28417 0.00972 0.28763 C 0.01059 0.29203 0.01285 0.30035 0.01285 0.30058 C 0.01337 0.30798 0.01319 0.31584 0.01458 0.32347 C 0.0184 0.34521 0.01771 0.31469 0.01771 0.33203 " pathEditMode="relative" rAng="0" ptsTypes="ffffffffA">
                                      <p:cBhvr>
                                        <p:cTn id="1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474 C 0.104 0.0326 0.11893 0.02289 0.1342 0.0178 C 0.1408 0.00878 0.13351 0.01734 0.14532 0.01133 C 0.14966 0.00901 0.15452 0.00647 0.15799 0.003 C 0.15955 0.00162 0.16129 -0.00023 0.16285 -0.00139 C 0.17275 -0.00717 0.18403 -0.00948 0.19462 -0.0118 C 0.20851 -0.0111 0.22205 -0.01133 0.23577 -0.00971 C 0.2448 -0.00856 0.25556 -0.0007 0.26441 0.003 C 0.27049 0.00832 0.27361 0.01688 0.28021 0.01988 C 0.2842 0.02497 0.28768 0.02797 0.29289 0.03052 C 0.29861 0.03768 0.2948 0.03398 0.30573 0.03884 C 0.3073 0.03953 0.31042 0.04092 0.31042 0.04115 C 0.31511 0.04531 0.3198 0.0474 0.32466 0.05156 C 0.32639 0.05872 0.325 0.05618 0.32795 0.06011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0.01757 C -0.08646 0.01225 -0.09097 0.01179 -0.09531 0.00693 C -0.10278 -0.00139 -0.11129 -0.01041 -0.11754 -0.02058 C -0.12535 -0.0333 -0.13316 -0.04624 -0.14132 -0.05873 C -0.14306 -0.06127 -0.14445 -0.06428 -0.14601 -0.06705 C -0.14705 -0.06914 -0.14792 -0.07145 -0.14913 -0.07353 C -0.15469 -0.08255 -0.16615 -0.09295 -0.17465 -0.09665 C -0.18004 -0.10127 -0.1842 -0.10312 -0.19045 -0.1052 C -0.20729 -0.10451 -0.24566 -0.11029 -0.26667 -0.09665 C -0.27257 -0.08486 -0.26632 -0.09434 -0.27465 -0.08833 C -0.28802 -0.07838 -0.2842 -0.07653 -0.29844 -0.07353 C -0.3 -0.07283 -0.30313 -0.07122 -0.30313 -0.07098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04716 C -0.10573 0.03329 -0.10104 0.04878 -0.10868 0.03468 C -0.11406 0.02474 -0.11823 0.01225 -0.12448 0.00277 C -0.12743 -0.00162 -0.1316 -0.00463 -0.13403 -0.00971 C -0.13802 -0.01804 -0.13524 -0.01549 -0.14202 -0.01827 C -0.14358 -0.02035 -0.14497 -0.02289 -0.1467 -0.02451 C -0.14861 -0.02636 -0.15122 -0.02682 -0.15313 -0.02891 C -0.15504 -0.03122 -0.15573 -0.03492 -0.15781 -0.03723 C -0.16285 -0.04278 -0.16788 -0.04833 -0.17379 -0.05203 C -0.17726 -0.05434 -0.18143 -0.05434 -0.1849 -0.05642 C -0.20695 -0.06937 -0.23247 -0.07168 -0.25625 -0.0733 C -0.26771 -0.077 -0.27865 -0.0807 -0.28958 -0.08602 C -0.29063 -0.0881 -0.29097 -0.09133 -0.29271 -0.09226 C -0.2967 -0.09434 -0.30643 -0.07977 -0.31024 -0.07746 C -0.32066 -0.07145 -0.3309 -0.06867 -0.34202 -0.06682 C -0.34618 -0.06544 -0.35156 -0.06682 -0.35469 -0.06266 C -0.35625 -0.06058 -0.35747 -0.05781 -0.35938 -0.05642 C -0.36441 -0.05249 -0.3717 -0.0518 -0.37691 -0.04786 C -0.38247 -0.0437 -0.38611 -0.03723 -0.39271 -0.03723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1180e84ff604c7405d854e5b121e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7620000" cy="5715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4572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hin-hinh-dang-ban-chan-biet-ngay-tinh-cach-va-so-menh-tuong-lai-cua-con-13-093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250" y="281782"/>
            <a:ext cx="5357350" cy="584438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-h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75230505-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5" y="0"/>
            <a:ext cx="45243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68089427TV4028_Tranhcothe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-1143000"/>
            <a:ext cx="7924800" cy="11125199"/>
          </a:xfrm>
        </p:spPr>
      </p:pic>
      <p:sp>
        <p:nvSpPr>
          <p:cNvPr id="5" name="Right Arrow 4"/>
          <p:cNvSpPr/>
          <p:nvPr/>
        </p:nvSpPr>
        <p:spPr>
          <a:xfrm rot="19684368">
            <a:off x="2196807" y="3649222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418178">
            <a:off x="7116392" y="4565713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xuống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7975"/>
            <a:ext cx="6553200" cy="5559425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133600" y="59436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các chất dinh dưỡng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2" name="WordArt 12"/>
          <p:cNvSpPr>
            <a:spLocks noChangeArrowheads="1" noChangeShapeType="1" noTextEdit="1"/>
          </p:cNvSpPr>
          <p:nvPr/>
        </p:nvSpPr>
        <p:spPr bwMode="auto">
          <a:xfrm>
            <a:off x="2209800" y="7620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174085" name="WordArt 5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649605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Hoạt động: KPKH</a:t>
            </a:r>
          </a:p>
          <a:p>
            <a:pPr algn="ctr"/>
            <a:r>
              <a:rPr lang="vi-VN" sz="4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Chủ đề: BÉ CẦN GÌ ĐỂ LỚN LÊN KHỎE MẠNH</a:t>
            </a:r>
            <a:endParaRPr lang="en-US" sz="40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74086" name="WordArt 6"/>
          <p:cNvSpPr>
            <a:spLocks noChangeArrowheads="1" noChangeShapeType="1" noTextEdit="1"/>
          </p:cNvSpPr>
          <p:nvPr/>
        </p:nvSpPr>
        <p:spPr bwMode="auto">
          <a:xfrm>
            <a:off x="1295400" y="4267200"/>
            <a:ext cx="58388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Đề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tài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các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bộ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phận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trên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cơ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thể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bé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 animBg="1"/>
      <p:bldP spid="174085" grpId="0" animBg="1"/>
      <p:bldP spid="174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e-mam-non-tap-the-d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419600" cy="3276600"/>
          </a:xfrm>
          <a:prstGeom prst="rect">
            <a:avLst/>
          </a:prstGeom>
          <a:noFill/>
        </p:spPr>
      </p:pic>
      <p:pic>
        <p:nvPicPr>
          <p:cNvPr id="17413" name="Picture 5" descr="viem-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5488"/>
            <a:ext cx="4419600" cy="3592512"/>
          </a:xfrm>
          <a:prstGeom prst="rect">
            <a:avLst/>
          </a:prstGeom>
          <a:noFill/>
        </p:spPr>
      </p:pic>
      <p:pic>
        <p:nvPicPr>
          <p:cNvPr id="17414" name="Picture 6" descr="images (1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52800"/>
            <a:ext cx="4343400" cy="3352800"/>
          </a:xfrm>
          <a:prstGeom prst="rect">
            <a:avLst/>
          </a:prstGeom>
          <a:noFill/>
        </p:spPr>
      </p:pic>
      <p:pic>
        <p:nvPicPr>
          <p:cNvPr id="17415" name="Picture 7" descr="tải xuống 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337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-1219200" y="2057400"/>
            <a:ext cx="1143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198659" name="truong chau la truong m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94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8229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chỉ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46" fill="hold"/>
                                        <p:tgtEl>
                                          <p:spTgt spid="198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audio>
          </p:childTnLst>
        </p:cTn>
      </p:par>
    </p:tnLst>
    <p:bldLst>
      <p:bldP spid="1986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-1219200" y="2057400"/>
            <a:ext cx="1143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  <a:p>
            <a:pPr lvl="2" algn="ctr">
              <a:lnSpc>
                <a:spcPct val="90000"/>
              </a:lnSpc>
            </a:pPr>
            <a:endParaRPr lang="en-US" sz="3600" b="1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198659" name="truong chau la truong m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594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8229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46" fill="hold"/>
                                        <p:tgtEl>
                                          <p:spTgt spid="198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audio>
          </p:childTnLst>
        </p:cTn>
      </p:par>
    </p:tnLst>
    <p:bldLst>
      <p:bldP spid="1986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838200"/>
            <a:ext cx="4267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2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343400" y="838200"/>
            <a:ext cx="4800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DanceTheducbuoisangRemix-DJ_3dv3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0484" name="Picture 4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85" name="Picture 5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</p:spPr>
        </p:pic>
        <p:pic>
          <p:nvPicPr>
            <p:cNvPr id="20486" name="Picture 6" descr="HOAVAN~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</p:spPr>
        </p:pic>
      </p:grp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8" name="Picture 8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</p:spPr>
      </p:pic>
      <p:pic>
        <p:nvPicPr>
          <p:cNvPr id="20490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1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2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3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4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</p:spPr>
      </p:pic>
      <p:pic>
        <p:nvPicPr>
          <p:cNvPr id="20496" name="Picture 16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</p:spPr>
      </p:pic>
      <p:pic>
        <p:nvPicPr>
          <p:cNvPr id="20497" name="Picture 17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</p:spPr>
      </p:pic>
      <p:pic>
        <p:nvPicPr>
          <p:cNvPr id="20498" name="Picture 18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</p:spPr>
      </p:pic>
      <p:pic>
        <p:nvPicPr>
          <p:cNvPr id="20499" name="Picture 19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</p:spPr>
      </p:pic>
      <p:pic>
        <p:nvPicPr>
          <p:cNvPr id="20500" name="Picture 20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</p:spPr>
      </p:pic>
      <p:pic>
        <p:nvPicPr>
          <p:cNvPr id="20501" name="Picture 21" descr="heartandleaf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heartandleafb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</p:spPr>
      </p:pic>
      <p:pic>
        <p:nvPicPr>
          <p:cNvPr id="20503" name="Picture 23" descr="heartandleafb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0504" name="Picture 2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</p:spPr>
      </p:pic>
      <p:pic>
        <p:nvPicPr>
          <p:cNvPr id="20505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</p:spPr>
      </p:pic>
      <p:pic>
        <p:nvPicPr>
          <p:cNvPr id="20506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</p:spPr>
      </p:pic>
      <p:pic>
        <p:nvPicPr>
          <p:cNvPr id="20507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</p:spPr>
      </p:pic>
      <p:pic>
        <p:nvPicPr>
          <p:cNvPr id="20508" name="Picture 28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</p:spPr>
      </p:pic>
      <p:pic>
        <p:nvPicPr>
          <p:cNvPr id="20509" name="Picture 29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</p:spPr>
      </p:pic>
      <p:pic>
        <p:nvPicPr>
          <p:cNvPr id="20510" name="Picture 30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</p:spPr>
      </p:pic>
      <p:pic>
        <p:nvPicPr>
          <p:cNvPr id="20511" name="Picture 31" descr="Firewr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</p:spPr>
      </p:pic>
      <p:pic>
        <p:nvPicPr>
          <p:cNvPr id="20512" name="Picture 32" descr="Hoa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52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31" name="Picture 51" descr="felicitsh71-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2" name="Picture 52" descr="Awreath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</p:spPr>
      </p:pic>
      <p:pic>
        <p:nvPicPr>
          <p:cNvPr id="20533" name="Picture 53" descr="chuc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</p:spPr>
      </p:pic>
      <p:pic>
        <p:nvPicPr>
          <p:cNvPr id="20534" name="Picture 54" descr="XMASCA~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</p:spPr>
      </p:pic>
      <p:pic>
        <p:nvPicPr>
          <p:cNvPr id="20535" name="Picture 55" descr="1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077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BÉ ĐẾN VỚI CHƯƠNG TRÌNH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10475" cy="2152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CÙNG VUI KHÁM PHÁ</a:t>
            </a:r>
          </a:p>
        </p:txBody>
      </p:sp>
      <p:pic>
        <p:nvPicPr>
          <p:cNvPr id="5140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ro choi gioi thie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2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I MUI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121khuon-mat-hon-nhien-ngo-ngac-cua-be-y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7723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-phat-trien-mat-o-tre-so-sinh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239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0" y="55626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Đôi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mắt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0519081832_1_9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72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81400" y="5715000"/>
            <a:ext cx="175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mũi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543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0" y="5638800"/>
            <a:ext cx="572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Mũi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để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ngửi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309-024700-ep-chat_44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838200"/>
            <a:ext cx="689762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Đôi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tai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119</Words>
  <Application>Microsoft Office PowerPoint</Application>
  <PresentationFormat>On-screen Show (4:3)</PresentationFormat>
  <Paragraphs>24</Paragraphs>
  <Slides>25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.VnAristote</vt:lpstr>
      <vt:lpstr>.VnAvant</vt:lpstr>
      <vt:lpstr>.VnVogueH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13</cp:revision>
  <dcterms:created xsi:type="dcterms:W3CDTF">2018-10-10T01:40:04Z</dcterms:created>
  <dcterms:modified xsi:type="dcterms:W3CDTF">2022-11-04T13:43:40Z</dcterms:modified>
</cp:coreProperties>
</file>