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6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3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6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8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5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4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41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75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7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61477-2DB3-48AE-8F73-3BE29FF90DE7}" type="datetimeFigureOut">
              <a:rPr lang="en-US" smtClean="0"/>
              <a:t>14/7/2021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0065E-73EF-4E24-AEED-AB7968F4F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9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image" Target="../media/image1.jpg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jpg"/><Relationship Id="rId7" Type="http://schemas.microsoft.com/office/2007/relationships/hdphoto" Target="../media/hdphoto3.wdp"/><Relationship Id="rId12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2.png"/><Relationship Id="rId5" Type="http://schemas.microsoft.com/office/2007/relationships/hdphoto" Target="../media/hdphoto2.wdp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8708" y="4554613"/>
            <a:ext cx="4191000" cy="24211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4554613"/>
            <a:ext cx="4191000" cy="242115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555" y="4568468"/>
            <a:ext cx="4191000" cy="242115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clrChange>
              <a:clrFrom>
                <a:srgbClr val="C5C5C5"/>
              </a:clrFrom>
              <a:clrTo>
                <a:srgbClr val="C5C5C5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092" y="-152400"/>
            <a:ext cx="3371240" cy="25154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60" y="3047137"/>
            <a:ext cx="3371240" cy="25154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92" y="3102032"/>
            <a:ext cx="1912840" cy="24056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273" y="3026355"/>
            <a:ext cx="2590800" cy="264915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-27709" y="0"/>
            <a:ext cx="4142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021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restart="whenNotActive" fill="hold" evtFilter="cancelBubble" nodeType="interactiveSeq">
                    <p:stCondLst>
                      <p:cond evt="onClick" delay="0">
                        <p:tgtEl>
                          <p:spTgt spid="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" fill="hold">
                          <p:stCondLst>
                            <p:cond delay="0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66667E-6 3.7037E-6 L 0.31771 -0.46088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885" y="-23056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applaus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5"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42" presetClass="path" presetSubtype="0" accel="50000" autoRev="1" fill="hold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11111E-6 7.40741E-7 L -0.35764 -0.45648 " pathEditMode="relative" rAng="0" ptsTypes="AA" p14:bounceEnd="50000">
                                          <p:cBhvr>
                                            <p:cTn id="11" dur="2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7882" y="-22824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voltag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"/>
                      </p:tgtEl>
                    </p:cond>
                  </p:nextCondLst>
                </p:seq>
                <p:seq concurrent="1" nextAc="seek">
                  <p:cTn id="12" restart="whenNotActive" fill="hold" evtFilter="cancelBubble" nodeType="interactiveSeq">
                    <p:stCondLst>
                      <p:cond evt="onClick" delay="0">
                        <p:tgtEl>
                          <p:spTgt spid="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" fill="hold">
                          <p:stCondLst>
                            <p:cond delay="0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2" presetClass="path" presetSubtype="0" accel="50000" autoRev="1" fill="hold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8.33333E-7 3.7037E-6 L -0.01823 -0.46088 " pathEditMode="relative" rAng="0" ptsTypes="AA" p14:bounceEnd="50000">
                                          <p:cBhvr>
                                            <p:cTn id="16" dur="2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920" y="-23056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"/>
                      </p:tgtEl>
                    </p:cond>
                  </p:nextCondLst>
                </p:seq>
              </p:childTnLst>
            </p:cTn>
          </p:par>
        </p:tn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restart="whenNotActive" fill="hold" evtFilter="cancelBubble" nodeType="interactiveSeq">
                    <p:stCondLst>
                      <p:cond evt="onClick" delay="0">
                        <p:tgtEl>
                          <p:spTgt spid="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" fill="hold">
                          <p:stCondLst>
                            <p:cond delay="0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66667E-6 3.7037E-6 L 0.31771 -0.46088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885" y="-23056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applaus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5"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42" presetClass="path" presetSubtype="0" accel="50000" autoRev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11111E-6 7.40741E-7 L -0.35764 -0.45648 " pathEditMode="relative" rAng="0" ptsTypes="AA">
                                          <p:cBhvr>
                                            <p:cTn id="11" dur="2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7882" y="-22824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voltag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"/>
                      </p:tgtEl>
                    </p:cond>
                  </p:nextCondLst>
                </p:seq>
                <p:seq concurrent="1" nextAc="seek">
                  <p:cTn id="12" restart="whenNotActive" fill="hold" evtFilter="cancelBubble" nodeType="interactiveSeq">
                    <p:stCondLst>
                      <p:cond evt="onClick" delay="0">
                        <p:tgtEl>
                          <p:spTgt spid="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" fill="hold">
                          <p:stCondLst>
                            <p:cond delay="0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2" presetClass="path" presetSubtype="0" accel="50000" autoRev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8.33333E-7 3.7037E-6 L -0.01823 -0.46088 " pathEditMode="relative" rAng="0" ptsTypes="AA">
                                          <p:cBhvr>
                                            <p:cTn id="16" dur="2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920" y="-23056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"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biLevel thresh="5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00400" y="1371600"/>
            <a:ext cx="2286646" cy="14562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-50000"/>
                    </a14:imgEffect>
                    <a14:imgEffect>
                      <a14:brightnessContrast bright="-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68367"/>
            <a:ext cx="2862695" cy="28626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5662" y="668367"/>
            <a:ext cx="3810862" cy="26293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81800" y="5580031"/>
            <a:ext cx="2286646" cy="14562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5662" y="4572000"/>
            <a:ext cx="3810862" cy="26293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4922691"/>
            <a:ext cx="2862695" cy="286269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62200" y="345201"/>
            <a:ext cx="4142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35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-0.39167 -0.619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83" y="-309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11111E-6 L 0.27691 -0.6152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37" y="-3076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33333E-6 L -0.00816 -0.569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-2847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2021-07-14T08:38:32Z</dcterms:created>
  <dcterms:modified xsi:type="dcterms:W3CDTF">2021-07-14T09:56:29Z</dcterms:modified>
</cp:coreProperties>
</file>