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1" r:id="rId4"/>
    <p:sldId id="272" r:id="rId5"/>
    <p:sldId id="260" r:id="rId6"/>
    <p:sldId id="263" r:id="rId7"/>
    <p:sldId id="268" r:id="rId8"/>
    <p:sldId id="269" r:id="rId9"/>
    <p:sldId id="262" r:id="rId10"/>
    <p:sldId id="270" r:id="rId11"/>
    <p:sldId id="259" r:id="rId12"/>
    <p:sldId id="264" r:id="rId13"/>
    <p:sldId id="265" r:id="rId14"/>
    <p:sldId id="267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60806-6BA9-46A8-A909-391BB75CF08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NGHIA\Desktop\video\B&#224;i%20h&#225;t%20B&#7840;N%20C&#211;%20BI&#7870;T%20T&#202;N%20T&#212;I%20(H&#236;nh%20minh%20h&#7885;a%20theo%20l&#7901;i%20b&#224;i%20h&#225;t).mp4" TargetMode="External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600" strike="noStrike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600" strike="noStrike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600" dirty="0"/>
              <a:t/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924800" cy="3200400"/>
          </a:xfrm>
        </p:spPr>
        <p:txBody>
          <a:bodyPr>
            <a:normAutofit/>
          </a:bodyPr>
          <a:lstStyle/>
          <a:p>
            <a:pPr fontAlgn="base"/>
            <a:r>
              <a:rPr lang="vi-VN" altLang="x-none" b="1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cs typeface="Times New Roman" panose="02020603050405020304" pitchFamily="18" charset="0"/>
              </a:rPr>
              <a:t>LĨNH VỰC PHÁT TRIỂN </a:t>
            </a:r>
            <a:r>
              <a:rPr lang="en-US" altLang="x-none" b="1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cs typeface="Times New Roman" panose="02020603050405020304" pitchFamily="18" charset="0"/>
              </a:rPr>
              <a:t>NHẬN THỨC</a:t>
            </a:r>
            <a:endParaRPr lang="vi-VN" altLang="x-none" noProof="1">
              <a:solidFill>
                <a:srgbClr val="7030A0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fontAlgn="base"/>
            <a:r>
              <a:rPr lang="en-US" b="1" i="1" strike="noStrike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tài: Khám phá về bản thân bé</a:t>
            </a:r>
          </a:p>
          <a:p>
            <a:pPr fontAlgn="base"/>
            <a:endParaRPr lang="en-US" sz="2800" b="1" noProof="1">
              <a:solidFill>
                <a:srgbClr val="FF0000"/>
              </a:solidFill>
              <a:latin typeface="+mj-lt"/>
            </a:endParaRPr>
          </a:p>
          <a:p>
            <a:pPr fontAlgn="base"/>
            <a:endParaRPr lang="en-US" sz="2800" b="1" noProof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FILE_20210927_132320_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3765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tên,bao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FILE_20210927_134121_Ghi tiêu chuẩn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4121_Ghi tiêu chuẩn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2765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FILE_20210927_134121_Ghi tiêu chuẩn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57912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NGHIA\Documents\powerpoint\1357847ad67f7b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FILE_20210927_134121_Ghi tiêu chuẩn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9436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NGHIA\Documents\powerpoint\c9147feb866fa6a2cf24f3a72ec419d7.png_wh8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- TUYÊN DƯƠNG TRẺ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4121_Ghi tiêu chuẩn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34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noProof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HỌC ĐẾN ĐÂY ĐÃ KẾT THÚC!</a:t>
            </a:r>
            <a:r>
              <a:rPr lang="en-US" sz="3600" strike="noStrike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trike="noStrike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trike="noStrike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 CHÚC SỨC KHỎE CÁC CÔ VÀ CÁC CON!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FILE_20210927_134121_Ghi tiêu chuẩn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973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explode.wav"/>
          </p:stSnd>
        </p:sndAc>
      </p:transition>
    </mc:Choice>
    <mc:Fallback xmlns="">
      <p:transition spd="slow">
        <p:wip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HỨNG THÚ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2320_Ghi tiêu chuẩ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Bài hát BẠN CÓ BIẾT TÊN TÔI (Hình minh họa theo lời bài hát)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36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52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4" name="FILE_20210927_132320_Ghi tiêu chuẩn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965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CÙNG NHAU TÌM HIỂU VỀ BẢN THÂN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2320_Ghi tiêu chuẩn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57400"/>
            <a:ext cx="3362528" cy="4525963"/>
          </a:xfrm>
        </p:spPr>
      </p:pic>
      <p:pic>
        <p:nvPicPr>
          <p:cNvPr id="5" name="FILE_20210927_132320_Ghi tiêu chuẩn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FILE_20210927_132320_Ghi tiêu chuẩn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553200"/>
            <a:ext cx="609600" cy="6096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67A2322-3855-4DBD-99B4-815612093C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80112" y="1600200"/>
            <a:ext cx="3392775" cy="4525963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573380A-0BD5-4CB0-A748-81146A8E5E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648200" y="1600200"/>
            <a:ext cx="3715688" cy="4250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3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ILE_20210927_132320_Ghi tiêu chuẩn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6096000"/>
            <a:ext cx="609600" cy="6096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A626C9A-216C-4F74-B3EF-8A735776EE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57200" y="1828800"/>
            <a:ext cx="4038600" cy="429736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572F12-575A-455D-A35A-FA0DCF025C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876801" y="1600200"/>
            <a:ext cx="3507444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65654"/>
            <a:ext cx="8449780" cy="4458946"/>
          </a:xfrm>
        </p:spPr>
      </p:pic>
      <p:pic>
        <p:nvPicPr>
          <p:cNvPr id="5" name="FILE_20210927_134121_Ghi tiêu chuẩn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199</Words>
  <Application>Microsoft Office PowerPoint</Application>
  <PresentationFormat>On-screen Show (4:3)</PresentationFormat>
  <Paragraphs>24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    </vt:lpstr>
      <vt:lpstr>HOẠT ĐỘNG 1:  GÂY HỨNG THÚ</vt:lpstr>
      <vt:lpstr>Bài hát “ Bạn có biết tên tôi”</vt:lpstr>
      <vt:lpstr>PowerPoint Presentation</vt:lpstr>
      <vt:lpstr>HOẠT ĐỘNG 2:  BÉ CÙNG NHAU TÌM HIỂU VỀ BẢN THÂN</vt:lpstr>
      <vt:lpstr>Nêu đặc điểm về bạn trai, bạn gái</vt:lpstr>
      <vt:lpstr>Bạn trai</vt:lpstr>
      <vt:lpstr>Bạn gái</vt:lpstr>
      <vt:lpstr>Cô và các con cùng tự giới thiệu về bản thân mình nhé!</vt:lpstr>
      <vt:lpstr>Trò chuyện về bản thân trẻ, về các bạn trong lớp!</vt:lpstr>
      <vt:lpstr>HOẠT ĐỘNG 3:  TRÒ CHƠI</vt:lpstr>
      <vt:lpstr>Trò chơi 1: “ Đoán xem bạn đó là ai”</vt:lpstr>
      <vt:lpstr>Trò chơi 2: “ Tìm bạn thân”</vt:lpstr>
      <vt:lpstr>HOẠT ĐỘNG 4:  NHẬN XÉT - TUYÊN DƯƠNG TRẺ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</dc:creator>
  <cp:lastModifiedBy>MyPC</cp:lastModifiedBy>
  <cp:revision>37</cp:revision>
  <dcterms:created xsi:type="dcterms:W3CDTF">2021-09-27T03:23:00Z</dcterms:created>
  <dcterms:modified xsi:type="dcterms:W3CDTF">2021-10-26T14:40:35Z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819D51292B6743749EB37D1846D3BFF8</vt:lpwstr>
  </property>
  <property fmtid="{D5CDD505-2E9C-101B-9397-08002B2CF9AE}" pid="3" name="KSOProductBuildVer">
    <vt:lpwstr>1033-11.2.0.10323</vt:lpwstr>
  </property>
</Properties>
</file>