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68-85F6-462D-8B73-3F8ED2D9FA4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CE29-2C8B-468F-9526-5BD6CE2DE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56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BD944C-8D7C-42A3-B179-A1386CE8F7B5}" type="slidenum">
              <a:rPr lang="vi-VN"/>
              <a:pPr eaLnBrk="1" hangingPunct="1"/>
              <a:t>1</a:t>
            </a:fld>
            <a:endParaRPr lang="vi-VN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981C00-0C8D-4971-AC96-E5BDB511C3B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449A7-1126-4C5A-937E-A797C0159CB6}" type="slidenum">
              <a:rPr lang="vi-VN"/>
              <a:pPr eaLnBrk="1" hangingPunct="1"/>
              <a:t>7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2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0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6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9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6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25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4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C8A5-BA60-4BC9-AFA2-F4B88E91A7D4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" descr="bgnen031 (hinh dong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67000" y="533400"/>
            <a:ext cx="399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TRƯỜNG MẦM </a:t>
            </a:r>
            <a:r>
              <a:rPr lang="en-US" b="1">
                <a:solidFill>
                  <a:srgbClr val="FF3399"/>
                </a:solidFill>
              </a:rPr>
              <a:t>NON </a:t>
            </a:r>
            <a:r>
              <a:rPr lang="en-US" b="1" smtClean="0">
                <a:solidFill>
                  <a:srgbClr val="FF3399"/>
                </a:solidFill>
              </a:rPr>
              <a:t>HOA SỮA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3152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Khám phá khoa học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290763" y="3581400"/>
            <a:ext cx="4562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Hoạt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động</a:t>
            </a:r>
            <a:r>
              <a:rPr lang="en-US" dirty="0">
                <a:solidFill>
                  <a:schemeClr val="accent2"/>
                </a:solidFill>
              </a:rPr>
              <a:t>: KPKH “ </a:t>
            </a:r>
            <a:r>
              <a:rPr lang="en-US" dirty="0" err="1">
                <a:solidFill>
                  <a:schemeClr val="accent2"/>
                </a:solidFill>
              </a:rPr>
              <a:t>Tìm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hiểu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về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giác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quan</a:t>
            </a:r>
            <a:r>
              <a:rPr lang="en-US" dirty="0">
                <a:solidFill>
                  <a:schemeClr val="accent2"/>
                </a:solidFill>
              </a:rPr>
              <a:t>”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7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362200" y="228600"/>
            <a:ext cx="44958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imagesCAM1CY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C:Ôn luyện củng cố</a:t>
            </a:r>
          </a:p>
        </p:txBody>
      </p:sp>
    </p:spTree>
    <p:extLst>
      <p:ext uri="{BB962C8B-B14F-4D97-AF65-F5344CB8AC3E}">
        <p14:creationId xmlns:p14="http://schemas.microsoft.com/office/powerpoint/2010/main" val="12544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imagesCAOV4U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67000" y="1600200"/>
            <a:ext cx="336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cs typeface="Arial" charset="0"/>
              </a:rPr>
              <a:t>Trò chơi 1:</a:t>
            </a:r>
            <a:r>
              <a:rPr lang="en-US" sz="4400" b="1">
                <a:solidFill>
                  <a:srgbClr val="0000FF"/>
                </a:solidFill>
                <a:cs typeface="Arial" charset="0"/>
              </a:rPr>
              <a:t/>
            </a:r>
            <a:br>
              <a:rPr lang="en-US" sz="4400" b="1">
                <a:solidFill>
                  <a:srgbClr val="0000FF"/>
                </a:solidFill>
                <a:cs typeface="Arial" charset="0"/>
              </a:rPr>
            </a:br>
            <a:endParaRPr lang="en-US" sz="4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371600" y="2819400"/>
            <a:ext cx="655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Bé nào chọn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 đúng</a:t>
            </a:r>
          </a:p>
        </p:txBody>
      </p:sp>
    </p:spTree>
    <p:extLst>
      <p:ext uri="{BB962C8B-B14F-4D97-AF65-F5344CB8AC3E}">
        <p14:creationId xmlns:p14="http://schemas.microsoft.com/office/powerpoint/2010/main" val="1841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114800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5400000">
            <a:off x="3464719" y="-721519"/>
            <a:ext cx="3887788" cy="5330825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Trò chơi:2</a:t>
            </a:r>
          </a:p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Bé khéo tay </a:t>
            </a:r>
            <a:endParaRPr lang="en-US" b="1">
              <a:latin typeface=".VnAvant" pitchFamily="34" charset="0"/>
            </a:endParaRPr>
          </a:p>
        </p:txBody>
      </p:sp>
      <p:pic>
        <p:nvPicPr>
          <p:cNvPr id="16390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057400" y="2057400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207" y="1981993"/>
            <a:ext cx="4800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9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4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13" name="Picture 6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vi-VN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vi-VN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pic>
        <p:nvPicPr>
          <p:cNvPr id="3079" name="Picture 39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13716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  <a:r>
              <a:rPr lang="en-US" sz="6000" b="1">
                <a:solidFill>
                  <a:srgbClr val="FF0000"/>
                </a:solidFill>
              </a:rPr>
              <a:t>: Ổn định tổ chức</a:t>
            </a:r>
          </a:p>
        </p:txBody>
      </p:sp>
      <p:pic>
        <p:nvPicPr>
          <p:cNvPr id="2" name="Cái mũi Beat - Nhạc beat bài Cái mũ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942" y="3140968"/>
            <a:ext cx="588258" cy="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39" descr="hinh-nen-blog-canh-dong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1828800"/>
            <a:ext cx="647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FF0000"/>
                </a:solidFill>
              </a:rPr>
              <a:t>2: Phương pháp và hình thức tổ chức: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2:1: Khám phá về một số giác quan:</a:t>
            </a:r>
          </a:p>
        </p:txBody>
      </p:sp>
    </p:spTree>
    <p:extLst>
      <p:ext uri="{BB962C8B-B14F-4D97-AF65-F5344CB8AC3E}">
        <p14:creationId xmlns:p14="http://schemas.microsoft.com/office/powerpoint/2010/main" val="8211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" y="228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Mắt</a:t>
            </a:r>
          </a:p>
        </p:txBody>
      </p:sp>
      <p:pic>
        <p:nvPicPr>
          <p:cNvPr id="5134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04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Tai</a:t>
            </a:r>
          </a:p>
        </p:txBody>
      </p:sp>
      <p:pic>
        <p:nvPicPr>
          <p:cNvPr id="6156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3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84" name="Picture 1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228600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Mũi</a:t>
            </a:r>
          </a:p>
        </p:txBody>
      </p:sp>
    </p:spTree>
    <p:extLst>
      <p:ext uri="{BB962C8B-B14F-4D97-AF65-F5344CB8AC3E}">
        <p14:creationId xmlns:p14="http://schemas.microsoft.com/office/powerpoint/2010/main" val="12319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28600" y="228600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Miệng</a:t>
            </a:r>
          </a:p>
        </p:txBody>
      </p:sp>
      <p:pic>
        <p:nvPicPr>
          <p:cNvPr id="8214" name="Picture 22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2Q=="/>
          <p:cNvSpPr>
            <a:spLocks noChangeAspect="1" noChangeArrowheads="1"/>
          </p:cNvSpPr>
          <p:nvPr/>
        </p:nvSpPr>
        <p:spPr bwMode="auto">
          <a:xfrm>
            <a:off x="2809875" y="1666875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905000" y="4572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2:2: So Sánh</a:t>
            </a:r>
          </a:p>
        </p:txBody>
      </p:sp>
      <p:pic>
        <p:nvPicPr>
          <p:cNvPr id="9225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solidFill>
                  <a:srgbClr val="E81606"/>
                </a:solidFill>
                <a:latin typeface="Times New Roman" pitchFamily="18" charset="0"/>
              </a:rPr>
              <a:t> So sánh</a:t>
            </a:r>
            <a:endParaRPr lang="vi-VN" sz="8000" smtClean="0">
              <a:solidFill>
                <a:srgbClr val="E81606"/>
              </a:solidFill>
              <a:latin typeface="Times New Roman" pitchFamily="18" charset="0"/>
            </a:endParaRPr>
          </a:p>
        </p:txBody>
      </p:sp>
      <p:pic>
        <p:nvPicPr>
          <p:cNvPr id="10246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7b2bcd5a8ab11ffceb524b4d6ae2f8b3c1c9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97</Words>
  <Application>Microsoft Office PowerPoint</Application>
  <PresentationFormat>On-screen Show (4:3)</PresentationFormat>
  <Paragraphs>25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MyPC</cp:lastModifiedBy>
  <cp:revision>6</cp:revision>
  <dcterms:created xsi:type="dcterms:W3CDTF">2017-10-08T08:40:09Z</dcterms:created>
  <dcterms:modified xsi:type="dcterms:W3CDTF">2021-10-26T14:41:25Z</dcterms:modified>
</cp:coreProperties>
</file>