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Tự</a:t>
            </a:r>
            <a:r>
              <a:rPr lang="en-US" sz="4000" b="1" dirty="0"/>
              <a:t> ý </a:t>
            </a:r>
            <a:r>
              <a:rPr lang="en-US" sz="4000" b="1" dirty="0" err="1"/>
              <a:t>sửa</a:t>
            </a:r>
            <a:r>
              <a:rPr lang="en-US" sz="4000" b="1" dirty="0"/>
              <a:t> </a:t>
            </a:r>
            <a:r>
              <a:rPr lang="en-US" sz="4000" b="1" dirty="0" err="1"/>
              <a:t>chữa</a:t>
            </a:r>
            <a:r>
              <a:rPr lang="en-US" sz="4000" b="1" dirty="0"/>
              <a:t>, </a:t>
            </a:r>
            <a:r>
              <a:rPr lang="en-US" sz="4000" b="1" dirty="0" err="1"/>
              <a:t>nâng</a:t>
            </a:r>
            <a:r>
              <a:rPr lang="en-US" sz="4000" b="1" dirty="0"/>
              <a:t> </a:t>
            </a:r>
            <a:r>
              <a:rPr lang="en-US" sz="4000" b="1" dirty="0" err="1"/>
              <a:t>cấp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 </a:t>
            </a:r>
            <a:r>
              <a:rPr lang="en-US" sz="4000" b="1" dirty="0" err="1"/>
              <a:t>máy</a:t>
            </a:r>
            <a:endParaRPr lang="en-US" sz="4000" b="1" dirty="0"/>
          </a:p>
          <a:p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đúng</a:t>
            </a:r>
            <a:r>
              <a:rPr lang="en-US" sz="4000" b="1" dirty="0"/>
              <a:t> </a:t>
            </a:r>
            <a:r>
              <a:rPr lang="en-US" sz="4000" b="1" dirty="0" err="1"/>
              <a:t>kỹ</a:t>
            </a:r>
            <a:r>
              <a:rPr lang="en-US" sz="4000" b="1" dirty="0"/>
              <a:t> </a:t>
            </a:r>
            <a:r>
              <a:rPr lang="en-US" sz="4000" b="1" dirty="0" err="1"/>
              <a:t>thuật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thông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Chế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kích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endParaRPr lang="en-US" sz="4000" b="1" dirty="0"/>
          </a:p>
          <a:p>
            <a:r>
              <a:rPr lang="en-US" sz="4000" b="1" dirty="0"/>
              <a:t>   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photpho</a:t>
            </a:r>
            <a:r>
              <a:rPr lang="en-US" sz="4000" b="1" dirty="0"/>
              <a:t>,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huỳnh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Thắp</a:t>
            </a:r>
            <a:r>
              <a:rPr lang="en-US" sz="4000" b="1" dirty="0"/>
              <a:t> </a:t>
            </a:r>
            <a:r>
              <a:rPr lang="en-US" sz="4000" b="1" dirty="0" err="1"/>
              <a:t>nhang</a:t>
            </a:r>
            <a:r>
              <a:rPr lang="en-US" sz="4000" b="1" dirty="0"/>
              <a:t>, </a:t>
            </a:r>
            <a:r>
              <a:rPr lang="en-US" sz="4000" b="1" dirty="0" err="1"/>
              <a:t>đốt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mã</a:t>
            </a:r>
            <a:r>
              <a:rPr lang="en-US" sz="4000" b="1" dirty="0"/>
              <a:t>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vận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r>
              <a:rPr lang="en-US" sz="4000" b="1" dirty="0"/>
              <a:t>               </a:t>
            </a:r>
            <a:r>
              <a:rPr lang="en-US" sz="4000" b="1" dirty="0" err="1"/>
              <a:t>dễ</a:t>
            </a:r>
            <a:r>
              <a:rPr lang="en-US" sz="4000" b="1" dirty="0"/>
              <a:t> </a:t>
            </a:r>
            <a:r>
              <a:rPr lang="en-US" sz="4000" b="1" dirty="0" err="1"/>
              <a:t>bắt</a:t>
            </a:r>
            <a:r>
              <a:rPr lang="en-US" sz="4000" b="1" dirty="0"/>
              <a:t> </a:t>
            </a:r>
            <a:r>
              <a:rPr lang="en-US" sz="4000" b="1" dirty="0" err="1"/>
              <a:t>lửa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giấy</a:t>
            </a:r>
            <a:r>
              <a:rPr lang="en-US" sz="4000" b="1" dirty="0"/>
              <a:t>, </a:t>
            </a:r>
            <a:r>
              <a:rPr lang="en-US" sz="4000" b="1" dirty="0" err="1"/>
              <a:t>màn</a:t>
            </a:r>
            <a:r>
              <a:rPr lang="en-US" sz="4000" b="1" dirty="0"/>
              <a:t> </a:t>
            </a:r>
            <a:r>
              <a:rPr lang="en-US" sz="4000" b="1" dirty="0" err="1"/>
              <a:t>cửa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980" y="2028664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Trẻ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cùng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xử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lý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tình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uống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kĩ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năng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thoát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hiểm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       </a:t>
            </a:r>
            <a:r>
              <a:rPr lang="en-US" sz="6600" dirty="0" err="1">
                <a:solidFill>
                  <a:srgbClr val="FF0000"/>
                </a:solidFill>
              </a:rPr>
              <a:t>khi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cháy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xảy</a:t>
            </a:r>
            <a:r>
              <a:rPr lang="en-US" sz="6600" dirty="0">
                <a:solidFill>
                  <a:srgbClr val="FF0000"/>
                </a:solidFill>
              </a:rPr>
              <a:t> ra  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err="1"/>
              <a:t>Cách</a:t>
            </a:r>
            <a:r>
              <a:rPr lang="en-US" sz="6000" b="1" dirty="0"/>
              <a:t> </a:t>
            </a:r>
            <a:r>
              <a:rPr lang="en-US" sz="6000" b="1" dirty="0" err="1"/>
              <a:t>phòng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nổ</a:t>
            </a:r>
            <a:r>
              <a:rPr lang="en-US" sz="6000" b="1" dirty="0"/>
              <a:t> </a:t>
            </a:r>
            <a:r>
              <a:rPr lang="en-US" sz="6000" b="1" dirty="0" err="1"/>
              <a:t>xảy</a:t>
            </a:r>
            <a:r>
              <a:rPr lang="en-US" sz="6000" b="1" dirty="0"/>
              <a:t> ra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dirty="0" err="1"/>
              <a:t>Ngắt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điện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tự</a:t>
            </a:r>
            <a:r>
              <a:rPr lang="en-US" sz="5400" b="1" dirty="0"/>
              <a:t> ý </a:t>
            </a:r>
            <a:r>
              <a:rPr lang="en-US" sz="5400" b="1" dirty="0" err="1"/>
              <a:t>sử</a:t>
            </a:r>
            <a:r>
              <a:rPr lang="en-US" sz="5400" b="1" dirty="0"/>
              <a:t> </a:t>
            </a:r>
            <a:r>
              <a:rPr lang="en-US" sz="5400" b="1" dirty="0" err="1"/>
              <a:t>dụng</a:t>
            </a:r>
            <a:r>
              <a:rPr lang="en-US" sz="5400" b="1" dirty="0"/>
              <a:t> </a:t>
            </a:r>
            <a:r>
              <a:rPr lang="en-US" sz="5400" b="1" dirty="0" err="1"/>
              <a:t>bếp</a:t>
            </a:r>
            <a:r>
              <a:rPr lang="en-US" sz="5400" b="1" dirty="0"/>
              <a:t> gas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Hàn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, </a:t>
            </a:r>
            <a:r>
              <a:rPr lang="en-US" sz="4800" b="1" dirty="0" err="1"/>
              <a:t>nhiệt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                       </a:t>
            </a:r>
            <a:r>
              <a:rPr lang="en-US" sz="4800" b="1" dirty="0" err="1"/>
              <a:t>không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che</a:t>
            </a:r>
            <a:r>
              <a:rPr lang="en-US" sz="4800" b="1" dirty="0"/>
              <a:t> </a:t>
            </a:r>
            <a:r>
              <a:rPr lang="en-US" sz="4800" b="1" dirty="0" err="1"/>
              <a:t>chắn</a:t>
            </a:r>
            <a:r>
              <a:rPr lang="en-US" sz="4800" b="1" dirty="0"/>
              <a:t> </a:t>
            </a:r>
            <a:r>
              <a:rPr lang="en-US" sz="4800" b="1" dirty="0" err="1"/>
              <a:t>cẩn</a:t>
            </a:r>
            <a:r>
              <a:rPr lang="en-US" sz="4800" b="1" dirty="0"/>
              <a:t> </a:t>
            </a:r>
            <a:r>
              <a:rPr lang="en-US" sz="4800" b="1" dirty="0" err="1"/>
              <a:t>thận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          </a:t>
            </a:r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bật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r>
              <a:rPr lang="en-US" sz="4800" b="1" dirty="0"/>
              <a:t> hay </a:t>
            </a:r>
            <a:r>
              <a:rPr lang="en-US" sz="4800" b="1" dirty="0" err="1"/>
              <a:t>đốt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endParaRPr lang="en-US" sz="4800" b="1" dirty="0"/>
          </a:p>
          <a:p>
            <a:r>
              <a:rPr lang="en-US" sz="4800" b="1" dirty="0"/>
              <a:t> </a:t>
            </a:r>
            <a:r>
              <a:rPr lang="en-US" sz="4800" b="1" dirty="0" err="1"/>
              <a:t>gần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thiết</a:t>
            </a:r>
            <a:r>
              <a:rPr lang="en-US" sz="4800" b="1" dirty="0"/>
              <a:t> </a:t>
            </a:r>
            <a:r>
              <a:rPr lang="en-US" sz="4800" b="1" dirty="0" err="1"/>
              <a:t>bị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chất</a:t>
            </a:r>
            <a:r>
              <a:rPr lang="en-US" sz="4800" b="1" dirty="0"/>
              <a:t> </a:t>
            </a:r>
            <a:r>
              <a:rPr lang="en-US" sz="4800" b="1" dirty="0" err="1"/>
              <a:t>dễ</a:t>
            </a:r>
            <a:r>
              <a:rPr lang="en-US" sz="4800" b="1" dirty="0"/>
              <a:t> </a:t>
            </a:r>
            <a:r>
              <a:rPr lang="en-US" sz="4800" b="1" dirty="0" err="1"/>
              <a:t>cháy</a:t>
            </a:r>
            <a:r>
              <a:rPr lang="en-US" sz="4800" b="1" dirty="0"/>
              <a:t> </a:t>
            </a:r>
            <a:r>
              <a:rPr lang="en-US" sz="4800" b="1" dirty="0" err="1"/>
              <a:t>nổ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</a:t>
            </a:r>
            <a:r>
              <a:rPr lang="en-US" sz="4000" b="1"/>
              <a:t>Nấu đồ ăn trên bếp, đun nước, </a:t>
            </a:r>
          </a:p>
          <a:p>
            <a:r>
              <a:rPr lang="en-US" sz="4000" b="1"/>
              <a:t>              hong khô các vật liệu dễ cháy </a:t>
            </a:r>
          </a:p>
          <a:p>
            <a:r>
              <a:rPr lang="en-US" sz="4000" b="1"/>
              <a:t>                      nhưng quên tắt các thiết bị điện</a:t>
            </a:r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quá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r>
              <a:rPr lang="en-US" sz="4000" b="1" dirty="0"/>
              <a:t> </a:t>
            </a:r>
            <a:r>
              <a:rPr lang="en-US" sz="4000" b="1" dirty="0" err="1"/>
              <a:t>suất</a:t>
            </a:r>
            <a:endParaRPr lang="en-US" sz="4000" b="1" dirty="0"/>
          </a:p>
          <a:p>
            <a:r>
              <a:rPr lang="en-US" sz="4000" b="1" dirty="0"/>
              <a:t>         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nóng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chập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   Tái sử dụng bình gas, sang chiết gas, </a:t>
            </a:r>
          </a:p>
          <a:p>
            <a:r>
              <a:rPr lang="en-US" sz="4800" b="1"/>
              <a:t>          xăng dầu không đúng quy định</a:t>
            </a:r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Hút thuốc lá ở nơi có nhiều vật liệu</a:t>
            </a:r>
          </a:p>
          <a:p>
            <a:r>
              <a:rPr lang="en-US" sz="4000" b="1"/>
              <a:t>                         dễ cháy như vải, sách báo</a:t>
            </a:r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246</Words>
  <Application>Microsoft Office PowerPoint</Application>
  <PresentationFormat>Widescreen</PresentationFormat>
  <Paragraphs>31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Bé cùng thực hành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MyPC</cp:lastModifiedBy>
  <cp:revision>29</cp:revision>
  <dcterms:created xsi:type="dcterms:W3CDTF">2016-12-29T03:32:53Z</dcterms:created>
  <dcterms:modified xsi:type="dcterms:W3CDTF">2021-10-26T14:40:15Z</dcterms:modified>
</cp:coreProperties>
</file>