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5" r:id="rId4"/>
    <p:sldId id="259" r:id="rId5"/>
    <p:sldId id="260" r:id="rId6"/>
    <p:sldId id="257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02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CD57-2470-46A6-AC46-242EC79051EE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CF753-D739-41CE-BAAB-E6071C484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CD57-2470-46A6-AC46-242EC79051EE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CF753-D739-41CE-BAAB-E6071C484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CD57-2470-46A6-AC46-242EC79051EE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CF753-D739-41CE-BAAB-E6071C484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CD57-2470-46A6-AC46-242EC79051EE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CF753-D739-41CE-BAAB-E6071C484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CD57-2470-46A6-AC46-242EC79051EE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CF753-D739-41CE-BAAB-E6071C484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CD57-2470-46A6-AC46-242EC79051EE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CF753-D739-41CE-BAAB-E6071C484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CD57-2470-46A6-AC46-242EC79051EE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CF753-D739-41CE-BAAB-E6071C484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CD57-2470-46A6-AC46-242EC79051EE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CF753-D739-41CE-BAAB-E6071C484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CD57-2470-46A6-AC46-242EC79051EE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CF753-D739-41CE-BAAB-E6071C484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CD57-2470-46A6-AC46-242EC79051EE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CF753-D739-41CE-BAAB-E6071C484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CD57-2470-46A6-AC46-242EC79051EE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CF753-D739-41CE-BAAB-E6071C484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2CD57-2470-46A6-AC46-242EC79051EE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CF753-D739-41CE-BAAB-E6071C484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Em%20b&#233;%202%20th&#225;ng%20t&#7853;p%20l&#7851;y%20&#225;p%20d&#7909;ng%20ph&#432;&#417;ng%20ph&#225;p%20gi&#225;o%20d&#7909;c%20tr&#7867;%20th&#244;ng%20minh%20s&#7899;m%2000_00_34-00_01_03.mp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Clip%20B&#233;%20thi%20b&#242;%20thu%20h&#250;t%20g&#7847;n%204%20tri&#7879;u%20l&#432;&#7907;t%20xem%2000_00_19-00_00_34.mp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cer\Downloads\Cadie%20say%20r&#432;&#7907;u%20t&#7853;p%20&#273;i%20;)%2011-7-15.mp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16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85786" y="0"/>
            <a:ext cx="75009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2571744"/>
            <a:ext cx="79296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 smtClean="0">
                <a:solidFill>
                  <a:srgbClr val="FF0000"/>
                </a:solidFill>
                <a:latin typeface="+mj-lt"/>
              </a:rPr>
              <a:t>GIÁO ÁN    : KHÁM PHÁ XÃ HỘI</a:t>
            </a:r>
          </a:p>
          <a:p>
            <a:r>
              <a:rPr lang="vi-VN" sz="3000" b="1" dirty="0" smtClean="0">
                <a:solidFill>
                  <a:srgbClr val="FF0000"/>
                </a:solidFill>
                <a:latin typeface="+mj-lt"/>
              </a:rPr>
              <a:t>ĐỀ TÀI        : BÉ LỚN LÊN NHƯ </a:t>
            </a:r>
            <a:r>
              <a:rPr lang="vi-VN" sz="3000" b="1" smtClean="0">
                <a:solidFill>
                  <a:srgbClr val="FF0000"/>
                </a:solidFill>
                <a:latin typeface="+mj-lt"/>
              </a:rPr>
              <a:t>THẾ </a:t>
            </a:r>
            <a:r>
              <a:rPr lang="vi-VN" sz="3000" b="1" smtClean="0">
                <a:solidFill>
                  <a:srgbClr val="FF0000"/>
                </a:solidFill>
                <a:latin typeface="+mj-lt"/>
              </a:rPr>
              <a:t>NÀO</a:t>
            </a:r>
            <a:endParaRPr lang="vi-VN" sz="3000" b="1" dirty="0" smtClean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cer\Pictures\Hình nền PP\915_examp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2" name="Picture 4" descr="D:\ảnh kp\852f82nhungthaydoikhienmebaux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0"/>
            <a:ext cx="4929222" cy="5822173"/>
          </a:xfrm>
          <a:prstGeom prst="rect">
            <a:avLst/>
          </a:prstGeom>
          <a:noFill/>
        </p:spPr>
      </p:pic>
      <p:pic>
        <p:nvPicPr>
          <p:cNvPr id="2053" name="Picture 5" descr="D:\ảnh kp\1443588929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4" name="Picture 6" descr="D:\ảnh kp\me-dang-cho-con-bu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0"/>
            <a:ext cx="7429520" cy="6858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b="1" dirty="0" smtClean="0">
                <a:solidFill>
                  <a:srgbClr val="FF0000"/>
                </a:solidFill>
              </a:rPr>
              <a:t>EM BÉ TẬP LẪY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Em bé 2 tháng tập lẫy áp dụng phương pháp giáo dục trẻ thông minh sớm 00_00_34-00_01_03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125124"/>
            <a:ext cx="9144000" cy="5732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b="1" dirty="0" smtClean="0">
                <a:solidFill>
                  <a:srgbClr val="FF0000"/>
                </a:solidFill>
              </a:rPr>
              <a:t>EM BÉ TẬP BÒ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lip Bé thi bò thu hút gần 4 triệu lượt xem 00_00_19-00_00_34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285860"/>
            <a:ext cx="9144000" cy="5590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5000" b="1" dirty="0" smtClean="0">
                <a:solidFill>
                  <a:srgbClr val="FF0000"/>
                </a:solidFill>
              </a:rPr>
              <a:t>EM BÉ TẬP ĐI</a:t>
            </a:r>
            <a:endParaRPr lang="en-US" sz="5000" b="1" dirty="0">
              <a:solidFill>
                <a:srgbClr val="FF0000"/>
              </a:solidFill>
            </a:endParaRPr>
          </a:p>
        </p:txBody>
      </p:sp>
      <p:pic>
        <p:nvPicPr>
          <p:cNvPr id="16" name="Cadie say rượu tập đi ;) 11-7-15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" y="1142984"/>
            <a:ext cx="9144001" cy="5715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6" name="Picture 4" descr="D:\ảnh kp\852f82nhungthaydoikhienmebaux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71670" cy="3000372"/>
          </a:xfrm>
          <a:prstGeom prst="rect">
            <a:avLst/>
          </a:prstGeom>
          <a:noFill/>
        </p:spPr>
      </p:pic>
      <p:sp>
        <p:nvSpPr>
          <p:cNvPr id="8" name="Right Arrow 7"/>
          <p:cNvSpPr/>
          <p:nvPr/>
        </p:nvSpPr>
        <p:spPr>
          <a:xfrm>
            <a:off x="2071670" y="1428736"/>
            <a:ext cx="609600" cy="3344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7" name="Picture 5" descr="D:\ảnh kp\1443588929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357166"/>
            <a:ext cx="2701437" cy="1928826"/>
          </a:xfrm>
          <a:prstGeom prst="rect">
            <a:avLst/>
          </a:prstGeom>
          <a:noFill/>
        </p:spPr>
      </p:pic>
      <p:pic>
        <p:nvPicPr>
          <p:cNvPr id="3078" name="Picture 6" descr="D:\ảnh kp\tre-tap-la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285728"/>
            <a:ext cx="2571768" cy="1928826"/>
          </a:xfrm>
          <a:prstGeom prst="rect">
            <a:avLst/>
          </a:prstGeom>
          <a:noFill/>
        </p:spPr>
      </p:pic>
      <p:sp>
        <p:nvSpPr>
          <p:cNvPr id="12" name="Right Arrow 11"/>
          <p:cNvSpPr/>
          <p:nvPr/>
        </p:nvSpPr>
        <p:spPr>
          <a:xfrm>
            <a:off x="5643570" y="1357298"/>
            <a:ext cx="609600" cy="3344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7929586" y="2643182"/>
            <a:ext cx="380999" cy="495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9" name="Picture 7" descr="D:\ảnh kp\bo_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47" y="3571876"/>
            <a:ext cx="2571753" cy="2303148"/>
          </a:xfrm>
          <a:prstGeom prst="rect">
            <a:avLst/>
          </a:prstGeom>
          <a:noFill/>
        </p:spPr>
      </p:pic>
      <p:sp>
        <p:nvSpPr>
          <p:cNvPr id="15" name="Left Arrow 14"/>
          <p:cNvSpPr/>
          <p:nvPr/>
        </p:nvSpPr>
        <p:spPr>
          <a:xfrm>
            <a:off x="5812599" y="4780011"/>
            <a:ext cx="533401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0" name="Picture 8" descr="D:\ảnh kp\images (7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26" y="4143380"/>
            <a:ext cx="2638425" cy="1733550"/>
          </a:xfrm>
          <a:prstGeom prst="rect">
            <a:avLst/>
          </a:prstGeom>
          <a:noFill/>
        </p:spPr>
      </p:pic>
      <p:pic>
        <p:nvPicPr>
          <p:cNvPr id="3081" name="Picture 9" descr="D:\ảnh kp\Mentieuhoatot.com 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071942"/>
            <a:ext cx="2190732" cy="2190732"/>
          </a:xfrm>
          <a:prstGeom prst="rect">
            <a:avLst/>
          </a:prstGeom>
          <a:noFill/>
        </p:spPr>
      </p:pic>
      <p:sp>
        <p:nvSpPr>
          <p:cNvPr id="18" name="Left Arrow 17"/>
          <p:cNvSpPr/>
          <p:nvPr/>
        </p:nvSpPr>
        <p:spPr>
          <a:xfrm>
            <a:off x="2357422" y="4714884"/>
            <a:ext cx="4953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785918" y="2643182"/>
            <a:ext cx="50720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QUÁ TRÌNH PHÁT TRIỂN CỦA BÉ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5" grpId="0" animBg="1"/>
      <p:bldP spid="18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794"/>
          </a:xfrm>
        </p:spPr>
        <p:txBody>
          <a:bodyPr>
            <a:normAutofit/>
          </a:bodyPr>
          <a:lstStyle/>
          <a:p>
            <a:r>
              <a:rPr lang="vi-VN" sz="3000" b="1" dirty="0">
                <a:solidFill>
                  <a:srgbClr val="FF0000"/>
                </a:solidFill>
              </a:rPr>
              <a:t>Đ</a:t>
            </a:r>
            <a:r>
              <a:rPr lang="en-US" sz="3000" b="1" dirty="0" smtClean="0">
                <a:solidFill>
                  <a:srgbClr val="FF0000"/>
                </a:solidFill>
              </a:rPr>
              <a:t>ể cơ thể lớn lên mạnh khỏe thì bé phải làm gì?</a:t>
            </a:r>
            <a:endParaRPr lang="en-US" sz="3000" dirty="0"/>
          </a:p>
        </p:txBody>
      </p:sp>
      <p:pic>
        <p:nvPicPr>
          <p:cNvPr id="4" name="Picture 4" descr="C:\Users\Administrator\Desktop\Ảnh lớn lên của bé\ding-duong-trong-thuc-pham-cho-tre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1" t="49805" r="49774" b="-1244"/>
          <a:stretch/>
        </p:blipFill>
        <p:spPr bwMode="auto">
          <a:xfrm>
            <a:off x="0" y="714356"/>
            <a:ext cx="4000496" cy="259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14348" y="3214686"/>
            <a:ext cx="18573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Chất đạm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6" name="Picture 5" descr="C:\Users\Administrator\Desktop\hình ảnh trò chơi\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75" t="68221" r="1990" b="6686"/>
          <a:stretch/>
        </p:blipFill>
        <p:spPr bwMode="auto">
          <a:xfrm>
            <a:off x="4357686" y="714356"/>
            <a:ext cx="4157665" cy="250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643570" y="3143248"/>
            <a:ext cx="2000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Chất béo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8" name="Picture 7" descr="C:\Users\Administrator\Desktop\hình ảnh trò chơi\photo-1-147169416593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9" t="74304" r="19535" b="4161"/>
          <a:stretch/>
        </p:blipFill>
        <p:spPr bwMode="auto">
          <a:xfrm>
            <a:off x="0" y="3643314"/>
            <a:ext cx="4143372" cy="279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Administrator\Desktop\Ảnh lớn lên của bé\image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0" r="-3235"/>
          <a:stretch/>
        </p:blipFill>
        <p:spPr bwMode="auto">
          <a:xfrm>
            <a:off x="4429124" y="3571876"/>
            <a:ext cx="4430694" cy="250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928662" y="6396335"/>
            <a:ext cx="2428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Chất bột đường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14942" y="6215082"/>
            <a:ext cx="32869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Vitamin và muối khoáng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53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D:\ảnh kp\hoc-them-ngay-h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5" name="Picture 2" descr="D:\ảnh kp\copy-of-giuong-luoi-1431309032509-crop-14313090383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08309" cy="685800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0"/>
            <a:ext cx="899654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D:\ảnh Bác Hồ\1_4414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946" y="0"/>
            <a:ext cx="9119054" cy="6858000"/>
          </a:xfrm>
          <a:prstGeom prst="rect">
            <a:avLst/>
          </a:prstGeom>
          <a:noFill/>
        </p:spPr>
      </p:pic>
      <p:pic>
        <p:nvPicPr>
          <p:cNvPr id="8" name="Picture 2" descr="D:\ảnh Bác Hồ\Untitled-1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08310" cy="6858000"/>
          </a:xfrm>
          <a:prstGeom prst="rect">
            <a:avLst/>
          </a:prstGeom>
          <a:noFill/>
        </p:spPr>
      </p:pic>
      <p:pic>
        <p:nvPicPr>
          <p:cNvPr id="9" name="Picture 3" descr="D:\ảnh Bác Hồ\3-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14290"/>
            <a:ext cx="9144021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8&quot;/&gt;&lt;/object&gt;&lt;object type=&quot;3&quot; unique_id=&quot;10006&quot;&gt;&lt;property id=&quot;20148&quot; value=&quot;5&quot;/&gt;&lt;property id=&quot;20300&quot; value=&quot;Slide 5 - &amp;quot;EM BÉ TẬP ĐI&amp;quot;&quot;/&gt;&lt;property id=&quot;20307&quot; value=&quot;260&quot;/&gt;&lt;/object&gt;&lt;object type=&quot;3&quot; unique_id=&quot;10007&quot;&gt;&lt;property id=&quot;20148&quot; value=&quot;5&quot;/&gt;&lt;property id=&quot;20300&quot; value=&quot;Slide 4 - &amp;quot;EM BÉ TẬP BÒ&amp;quot;&quot;/&gt;&lt;property id=&quot;20307&quot; value=&quot;259&quot;/&gt;&lt;/object&gt;&lt;object type=&quot;3&quot; unique_id=&quot;10009&quot;&gt;&lt;property id=&quot;20148&quot; value=&quot;5&quot;/&gt;&lt;property id=&quot;20300&quot; value=&quot;Slide 6&quot;/&gt;&lt;property id=&quot;20307&quot; value=&quot;257&quot;/&gt;&lt;/object&gt;&lt;object type=&quot;3&quot; unique_id=&quot;10010&quot;&gt;&lt;property id=&quot;20148&quot; value=&quot;5&quot;/&gt;&lt;property id=&quot;20300&quot; value=&quot;Slide 7 - &amp;quot;Để cơ thể lớn lên mạnh khỏe thì bé phải làm gì?&amp;quot;&quot;/&gt;&lt;property id=&quot;20307&quot; value=&quot;262&quot;/&gt;&lt;/object&gt;&lt;object type=&quot;3&quot; unique_id=&quot;10011&quot;&gt;&lt;property id=&quot;20148&quot; value=&quot;5&quot;/&gt;&lt;property id=&quot;20300&quot; value=&quot;Slide 8&quot;/&gt;&lt;property id=&quot;20307&quot; value=&quot;263&quot;/&gt;&lt;/object&gt;&lt;object type=&quot;3&quot; unique_id=&quot;10109&quot;&gt;&lt;property id=&quot;20148&quot; value=&quot;5&quot;/&gt;&lt;property id=&quot;20300&quot; value=&quot;Slide 9&quot;/&gt;&lt;property id=&quot;20307&quot; value=&quot;264&quot;/&gt;&lt;/object&gt;&lt;object type=&quot;3&quot; unique_id=&quot;10121&quot;&gt;&lt;property id=&quot;20148&quot; value=&quot;5&quot;/&gt;&lt;property id=&quot;20300&quot; value=&quot;Slide 3 - &amp;quot;EM BÉ TẬP LẪY&amp;quot;&quot;/&gt;&lt;property id=&quot;20307&quot; value=&quot;265&quot;/&gt;&lt;/object&gt;&lt;object type=&quot;3&quot; unique_id=&quot;10155&quot;&gt;&lt;property id=&quot;20148&quot; value=&quot;5&quot;/&gt;&lt;property id=&quot;20300&quot; value=&quot;Slide 10&quot;/&gt;&lt;property id=&quot;20307&quot; value=&quot;26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59</Words>
  <Application>Microsoft Office PowerPoint</Application>
  <PresentationFormat>On-screen Show (4:3)</PresentationFormat>
  <Paragraphs>11</Paragraphs>
  <Slides>10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EM BÉ TẬP LẪY</vt:lpstr>
      <vt:lpstr>EM BÉ TẬP BÒ</vt:lpstr>
      <vt:lpstr>EM BÉ TẬP ĐI</vt:lpstr>
      <vt:lpstr>PowerPoint Presentation</vt:lpstr>
      <vt:lpstr>Để cơ thể lớn lên mạnh khỏe thì bé phải làm gì?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MyPC</cp:lastModifiedBy>
  <cp:revision>7</cp:revision>
  <dcterms:created xsi:type="dcterms:W3CDTF">2017-10-10T13:34:54Z</dcterms:created>
  <dcterms:modified xsi:type="dcterms:W3CDTF">2021-10-26T14:40:49Z</dcterms:modified>
</cp:coreProperties>
</file>