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4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5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6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3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0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5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9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9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56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6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7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Kết quả hình ảnh cho background exercis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3" descr="Hình ảnh có liên qua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6" descr="Kết quả hình ảnh cho hình nền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-12112"/>
            <a:ext cx="9246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0"/>
            <a:ext cx="924933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175"/>
            <a:ext cx="9412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226" y="285100"/>
            <a:ext cx="888617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THẨM MỸ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In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24-04-2020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27"/>
            <a:ext cx="9144000" cy="682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Hát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và</a:t>
            </a:r>
            <a:r>
              <a:rPr lang="en-US" dirty="0" smtClean="0">
                <a:solidFill>
                  <a:srgbClr val="FF0000"/>
                </a:solidFill>
              </a:rPr>
              <a:t> VĐ </a:t>
            </a:r>
            <a:r>
              <a:rPr lang="en-US" dirty="0" err="1" smtClean="0">
                <a:solidFill>
                  <a:srgbClr val="FF0000"/>
                </a:solidFill>
              </a:rPr>
              <a:t>bài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em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vẽ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EmVe-ThaoUyen-552537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Quan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sát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và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đàm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thoại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[Clip] Phong Cảnh Thiên Nhiên Đẹp Nhấ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5240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42805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" y="25052"/>
            <a:ext cx="9151269" cy="683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hạc VỀ BÀN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1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1182</TotalTime>
  <Words>57</Words>
  <Application>Microsoft Office PowerPoint</Application>
  <PresentationFormat>On-screen Show (4:3)</PresentationFormat>
  <Paragraphs>12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Times New Roman</vt:lpstr>
      <vt:lpstr>Office Theme</vt:lpstr>
      <vt:lpstr>PowerPoint Presentation</vt:lpstr>
      <vt:lpstr>Hát và VĐ bài em vẽ</vt:lpstr>
      <vt:lpstr>Quan sát và đàm thoại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Phong6T3</cp:lastModifiedBy>
  <cp:revision>43</cp:revision>
  <dcterms:created xsi:type="dcterms:W3CDTF">2017-11-07T05:57:17Z</dcterms:created>
  <dcterms:modified xsi:type="dcterms:W3CDTF">2020-08-18T02:20:17Z</dcterms:modified>
</cp:coreProperties>
</file>